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47" r:id="rId2"/>
    <p:sldId id="704" r:id="rId3"/>
    <p:sldId id="2589" r:id="rId4"/>
    <p:sldId id="732" r:id="rId5"/>
    <p:sldId id="2588" r:id="rId6"/>
    <p:sldId id="738" r:id="rId7"/>
    <p:sldId id="693" r:id="rId8"/>
    <p:sldId id="694" r:id="rId9"/>
    <p:sldId id="715" r:id="rId10"/>
    <p:sldId id="716" r:id="rId11"/>
    <p:sldId id="696" r:id="rId12"/>
    <p:sldId id="281" r:id="rId13"/>
    <p:sldId id="697" r:id="rId14"/>
    <p:sldId id="698" r:id="rId15"/>
    <p:sldId id="743" r:id="rId16"/>
    <p:sldId id="702" r:id="rId17"/>
    <p:sldId id="700" r:id="rId18"/>
    <p:sldId id="721" r:id="rId19"/>
    <p:sldId id="740" r:id="rId20"/>
    <p:sldId id="725" r:id="rId21"/>
    <p:sldId id="695" r:id="rId22"/>
    <p:sldId id="280" r:id="rId23"/>
    <p:sldId id="719" r:id="rId24"/>
    <p:sldId id="722" r:id="rId25"/>
    <p:sldId id="724" r:id="rId26"/>
    <p:sldId id="733" r:id="rId27"/>
    <p:sldId id="734" r:id="rId28"/>
    <p:sldId id="748" r:id="rId29"/>
    <p:sldId id="747" r:id="rId30"/>
    <p:sldId id="308" r:id="rId31"/>
    <p:sldId id="746" r:id="rId32"/>
    <p:sldId id="739" r:id="rId33"/>
    <p:sldId id="749" r:id="rId34"/>
    <p:sldId id="744" r:id="rId35"/>
    <p:sldId id="723" r:id="rId36"/>
    <p:sldId id="730" r:id="rId37"/>
    <p:sldId id="745" r:id="rId38"/>
    <p:sldId id="710" r:id="rId39"/>
    <p:sldId id="684" r:id="rId40"/>
    <p:sldId id="735" r:id="rId41"/>
    <p:sldId id="741" r:id="rId42"/>
    <p:sldId id="736" r:id="rId43"/>
    <p:sldId id="737" r:id="rId44"/>
    <p:sldId id="699" r:id="rId45"/>
    <p:sldId id="750" r:id="rId46"/>
    <p:sldId id="3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CE0"/>
    <a:srgbClr val="F6F7F8"/>
    <a:srgbClr val="66FFFF"/>
    <a:srgbClr val="0000FF"/>
    <a:srgbClr val="C9BEF6"/>
    <a:srgbClr val="000000"/>
    <a:srgbClr val="050F42"/>
    <a:srgbClr val="150AF4"/>
    <a:srgbClr val="848484"/>
    <a:srgbClr val="0007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16" d="100"/>
          <a:sy n="116" d="100"/>
        </p:scale>
        <p:origin x="318"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sem Abbasi" userId="a485637c-5d5c-44af-8411-f95acc3236b6" providerId="ADAL" clId="{FC124F3E-19FE-4858-ABC1-32262755D6E7}"/>
    <pc:docChg chg="undo custSel addSld delSld modSld sldOrd">
      <pc:chgData name="Jassem Abbasi" userId="a485637c-5d5c-44af-8411-f95acc3236b6" providerId="ADAL" clId="{FC124F3E-19FE-4858-ABC1-32262755D6E7}" dt="2023-03-27T07:42:36.468" v="815" actId="1076"/>
      <pc:docMkLst>
        <pc:docMk/>
      </pc:docMkLst>
      <pc:sldChg chg="addSp delSp modSp mod">
        <pc:chgData name="Jassem Abbasi" userId="a485637c-5d5c-44af-8411-f95acc3236b6" providerId="ADAL" clId="{FC124F3E-19FE-4858-ABC1-32262755D6E7}" dt="2023-03-27T07:35:30.186" v="695" actId="1038"/>
        <pc:sldMkLst>
          <pc:docMk/>
          <pc:sldMk cId="3942064285" sldId="256"/>
        </pc:sldMkLst>
        <pc:spChg chg="del">
          <ac:chgData name="Jassem Abbasi" userId="a485637c-5d5c-44af-8411-f95acc3236b6" providerId="ADAL" clId="{FC124F3E-19FE-4858-ABC1-32262755D6E7}" dt="2023-03-27T07:30:02.322" v="638" actId="478"/>
          <ac:spMkLst>
            <pc:docMk/>
            <pc:sldMk cId="3942064285" sldId="256"/>
            <ac:spMk id="7" creationId="{2400F740-7BBB-4824-B37F-A7BAB88298E5}"/>
          </ac:spMkLst>
        </pc:spChg>
        <pc:spChg chg="del">
          <ac:chgData name="Jassem Abbasi" userId="a485637c-5d5c-44af-8411-f95acc3236b6" providerId="ADAL" clId="{FC124F3E-19FE-4858-ABC1-32262755D6E7}" dt="2023-03-27T07:29:59.074" v="637" actId="478"/>
          <ac:spMkLst>
            <pc:docMk/>
            <pc:sldMk cId="3942064285" sldId="256"/>
            <ac:spMk id="8" creationId="{9A34EDCA-1D8C-4257-92BC-7804F0141101}"/>
          </ac:spMkLst>
        </pc:spChg>
        <pc:spChg chg="mod">
          <ac:chgData name="Jassem Abbasi" userId="a485637c-5d5c-44af-8411-f95acc3236b6" providerId="ADAL" clId="{FC124F3E-19FE-4858-ABC1-32262755D6E7}" dt="2023-03-27T07:30:09.234" v="640" actId="14100"/>
          <ac:spMkLst>
            <pc:docMk/>
            <pc:sldMk cId="3942064285" sldId="256"/>
            <ac:spMk id="12" creationId="{C5D3B57C-1348-4463-BEA8-C19C62C603D0}"/>
          </ac:spMkLst>
        </pc:spChg>
        <pc:picChg chg="add mod">
          <ac:chgData name="Jassem Abbasi" userId="a485637c-5d5c-44af-8411-f95acc3236b6" providerId="ADAL" clId="{FC124F3E-19FE-4858-ABC1-32262755D6E7}" dt="2023-03-27T07:35:30.186" v="695" actId="1038"/>
          <ac:picMkLst>
            <pc:docMk/>
            <pc:sldMk cId="3942064285" sldId="256"/>
            <ac:picMk id="1026" creationId="{B158B115-F5DB-30A4-A1E1-7F5595C536F1}"/>
          </ac:picMkLst>
        </pc:picChg>
        <pc:picChg chg="add mod">
          <ac:chgData name="Jassem Abbasi" userId="a485637c-5d5c-44af-8411-f95acc3236b6" providerId="ADAL" clId="{FC124F3E-19FE-4858-ABC1-32262755D6E7}" dt="2023-03-27T07:35:30.186" v="695" actId="1038"/>
          <ac:picMkLst>
            <pc:docMk/>
            <pc:sldMk cId="3942064285" sldId="256"/>
            <ac:picMk id="1028" creationId="{D689A373-E5D6-A982-4E9F-E717B9CF1D79}"/>
          </ac:picMkLst>
        </pc:picChg>
      </pc:sldChg>
      <pc:sldChg chg="del">
        <pc:chgData name="Jassem Abbasi" userId="a485637c-5d5c-44af-8411-f95acc3236b6" providerId="ADAL" clId="{FC124F3E-19FE-4858-ABC1-32262755D6E7}" dt="2023-03-27T07:01:28.059" v="20" actId="47"/>
        <pc:sldMkLst>
          <pc:docMk/>
          <pc:sldMk cId="2027030569" sldId="257"/>
        </pc:sldMkLst>
      </pc:sldChg>
      <pc:sldChg chg="ord">
        <pc:chgData name="Jassem Abbasi" userId="a485637c-5d5c-44af-8411-f95acc3236b6" providerId="ADAL" clId="{FC124F3E-19FE-4858-ABC1-32262755D6E7}" dt="2023-03-27T07:32:06.092" v="650"/>
        <pc:sldMkLst>
          <pc:docMk/>
          <pc:sldMk cId="4138720798" sldId="262"/>
        </pc:sldMkLst>
      </pc:sldChg>
      <pc:sldChg chg="del">
        <pc:chgData name="Jassem Abbasi" userId="a485637c-5d5c-44af-8411-f95acc3236b6" providerId="ADAL" clId="{FC124F3E-19FE-4858-ABC1-32262755D6E7}" dt="2023-03-27T07:01:54.824" v="22" actId="47"/>
        <pc:sldMkLst>
          <pc:docMk/>
          <pc:sldMk cId="2778694477" sldId="263"/>
        </pc:sldMkLst>
      </pc:sldChg>
      <pc:sldChg chg="del">
        <pc:chgData name="Jassem Abbasi" userId="a485637c-5d5c-44af-8411-f95acc3236b6" providerId="ADAL" clId="{FC124F3E-19FE-4858-ABC1-32262755D6E7}" dt="2023-03-27T07:01:16.785" v="4" actId="47"/>
        <pc:sldMkLst>
          <pc:docMk/>
          <pc:sldMk cId="2016109272" sldId="266"/>
        </pc:sldMkLst>
      </pc:sldChg>
      <pc:sldChg chg="del">
        <pc:chgData name="Jassem Abbasi" userId="a485637c-5d5c-44af-8411-f95acc3236b6" providerId="ADAL" clId="{FC124F3E-19FE-4858-ABC1-32262755D6E7}" dt="2023-03-27T07:01:17.556" v="7" actId="47"/>
        <pc:sldMkLst>
          <pc:docMk/>
          <pc:sldMk cId="2051079372" sldId="267"/>
        </pc:sldMkLst>
      </pc:sldChg>
      <pc:sldChg chg="del">
        <pc:chgData name="Jassem Abbasi" userId="a485637c-5d5c-44af-8411-f95acc3236b6" providerId="ADAL" clId="{FC124F3E-19FE-4858-ABC1-32262755D6E7}" dt="2023-03-27T07:01:17.051" v="5" actId="47"/>
        <pc:sldMkLst>
          <pc:docMk/>
          <pc:sldMk cId="2173066380" sldId="270"/>
        </pc:sldMkLst>
      </pc:sldChg>
      <pc:sldChg chg="del">
        <pc:chgData name="Jassem Abbasi" userId="a485637c-5d5c-44af-8411-f95acc3236b6" providerId="ADAL" clId="{FC124F3E-19FE-4858-ABC1-32262755D6E7}" dt="2023-03-27T07:01:16.523" v="3" actId="47"/>
        <pc:sldMkLst>
          <pc:docMk/>
          <pc:sldMk cId="2230817187" sldId="272"/>
        </pc:sldMkLst>
      </pc:sldChg>
      <pc:sldChg chg="del">
        <pc:chgData name="Jassem Abbasi" userId="a485637c-5d5c-44af-8411-f95acc3236b6" providerId="ADAL" clId="{FC124F3E-19FE-4858-ABC1-32262755D6E7}" dt="2023-03-27T07:02:14.599" v="28" actId="47"/>
        <pc:sldMkLst>
          <pc:docMk/>
          <pc:sldMk cId="3457084104" sldId="276"/>
        </pc:sldMkLst>
      </pc:sldChg>
      <pc:sldChg chg="add del">
        <pc:chgData name="Jassem Abbasi" userId="a485637c-5d5c-44af-8411-f95acc3236b6" providerId="ADAL" clId="{FC124F3E-19FE-4858-ABC1-32262755D6E7}" dt="2023-03-27T07:02:04.468" v="25" actId="47"/>
        <pc:sldMkLst>
          <pc:docMk/>
          <pc:sldMk cId="331996972" sldId="277"/>
        </pc:sldMkLst>
      </pc:sldChg>
      <pc:sldChg chg="delSp mod ord">
        <pc:chgData name="Jassem Abbasi" userId="a485637c-5d5c-44af-8411-f95acc3236b6" providerId="ADAL" clId="{FC124F3E-19FE-4858-ABC1-32262755D6E7}" dt="2023-03-27T07:32:21.300" v="652"/>
        <pc:sldMkLst>
          <pc:docMk/>
          <pc:sldMk cId="4062495535" sldId="278"/>
        </pc:sldMkLst>
        <pc:spChg chg="del">
          <ac:chgData name="Jassem Abbasi" userId="a485637c-5d5c-44af-8411-f95acc3236b6" providerId="ADAL" clId="{FC124F3E-19FE-4858-ABC1-32262755D6E7}" dt="2023-03-27T07:09:15.484" v="627" actId="478"/>
          <ac:spMkLst>
            <pc:docMk/>
            <pc:sldMk cId="4062495535" sldId="278"/>
            <ac:spMk id="27" creationId="{CD275C19-5CED-DBFD-12B7-68868C747445}"/>
          </ac:spMkLst>
        </pc:spChg>
      </pc:sldChg>
      <pc:sldChg chg="del">
        <pc:chgData name="Jassem Abbasi" userId="a485637c-5d5c-44af-8411-f95acc3236b6" providerId="ADAL" clId="{FC124F3E-19FE-4858-ABC1-32262755D6E7}" dt="2023-03-27T07:01:42.720" v="21" actId="47"/>
        <pc:sldMkLst>
          <pc:docMk/>
          <pc:sldMk cId="2302451665" sldId="280"/>
        </pc:sldMkLst>
      </pc:sldChg>
      <pc:sldChg chg="ord">
        <pc:chgData name="Jassem Abbasi" userId="a485637c-5d5c-44af-8411-f95acc3236b6" providerId="ADAL" clId="{FC124F3E-19FE-4858-ABC1-32262755D6E7}" dt="2023-03-27T07:32:28.811" v="654"/>
        <pc:sldMkLst>
          <pc:docMk/>
          <pc:sldMk cId="508979347" sldId="281"/>
        </pc:sldMkLst>
      </pc:sldChg>
      <pc:sldChg chg="del">
        <pc:chgData name="Jassem Abbasi" userId="a485637c-5d5c-44af-8411-f95acc3236b6" providerId="ADAL" clId="{FC124F3E-19FE-4858-ABC1-32262755D6E7}" dt="2023-03-27T07:01:16.240" v="2" actId="47"/>
        <pc:sldMkLst>
          <pc:docMk/>
          <pc:sldMk cId="154340508" sldId="282"/>
        </pc:sldMkLst>
      </pc:sldChg>
      <pc:sldChg chg="del">
        <pc:chgData name="Jassem Abbasi" userId="a485637c-5d5c-44af-8411-f95acc3236b6" providerId="ADAL" clId="{FC124F3E-19FE-4858-ABC1-32262755D6E7}" dt="2023-03-27T07:01:22.593" v="15" actId="47"/>
        <pc:sldMkLst>
          <pc:docMk/>
          <pc:sldMk cId="1937930688" sldId="284"/>
        </pc:sldMkLst>
      </pc:sldChg>
      <pc:sldChg chg="del">
        <pc:chgData name="Jassem Abbasi" userId="a485637c-5d5c-44af-8411-f95acc3236b6" providerId="ADAL" clId="{FC124F3E-19FE-4858-ABC1-32262755D6E7}" dt="2023-03-27T07:01:18.666" v="11" actId="47"/>
        <pc:sldMkLst>
          <pc:docMk/>
          <pc:sldMk cId="1983067711" sldId="285"/>
        </pc:sldMkLst>
      </pc:sldChg>
      <pc:sldChg chg="del">
        <pc:chgData name="Jassem Abbasi" userId="a485637c-5d5c-44af-8411-f95acc3236b6" providerId="ADAL" clId="{FC124F3E-19FE-4858-ABC1-32262755D6E7}" dt="2023-03-27T07:01:18.890" v="12" actId="47"/>
        <pc:sldMkLst>
          <pc:docMk/>
          <pc:sldMk cId="1694976409" sldId="287"/>
        </pc:sldMkLst>
      </pc:sldChg>
      <pc:sldChg chg="del">
        <pc:chgData name="Jassem Abbasi" userId="a485637c-5d5c-44af-8411-f95acc3236b6" providerId="ADAL" clId="{FC124F3E-19FE-4858-ABC1-32262755D6E7}" dt="2023-03-27T07:01:19.155" v="13" actId="47"/>
        <pc:sldMkLst>
          <pc:docMk/>
          <pc:sldMk cId="2583647951" sldId="288"/>
        </pc:sldMkLst>
      </pc:sldChg>
      <pc:sldChg chg="del">
        <pc:chgData name="Jassem Abbasi" userId="a485637c-5d5c-44af-8411-f95acc3236b6" providerId="ADAL" clId="{FC124F3E-19FE-4858-ABC1-32262755D6E7}" dt="2023-03-27T07:01:21.549" v="14" actId="47"/>
        <pc:sldMkLst>
          <pc:docMk/>
          <pc:sldMk cId="2301803046" sldId="289"/>
        </pc:sldMkLst>
      </pc:sldChg>
      <pc:sldChg chg="del">
        <pc:chgData name="Jassem Abbasi" userId="a485637c-5d5c-44af-8411-f95acc3236b6" providerId="ADAL" clId="{FC124F3E-19FE-4858-ABC1-32262755D6E7}" dt="2023-03-27T07:01:23.198" v="17" actId="47"/>
        <pc:sldMkLst>
          <pc:docMk/>
          <pc:sldMk cId="1648640197" sldId="291"/>
        </pc:sldMkLst>
      </pc:sldChg>
      <pc:sldChg chg="del">
        <pc:chgData name="Jassem Abbasi" userId="a485637c-5d5c-44af-8411-f95acc3236b6" providerId="ADAL" clId="{FC124F3E-19FE-4858-ABC1-32262755D6E7}" dt="2023-03-27T07:01:23.824" v="18" actId="47"/>
        <pc:sldMkLst>
          <pc:docMk/>
          <pc:sldMk cId="1563830948" sldId="292"/>
        </pc:sldMkLst>
      </pc:sldChg>
      <pc:sldChg chg="del">
        <pc:chgData name="Jassem Abbasi" userId="a485637c-5d5c-44af-8411-f95acc3236b6" providerId="ADAL" clId="{FC124F3E-19FE-4858-ABC1-32262755D6E7}" dt="2023-03-27T07:01:22.929" v="16" actId="47"/>
        <pc:sldMkLst>
          <pc:docMk/>
          <pc:sldMk cId="2778659037" sldId="293"/>
        </pc:sldMkLst>
      </pc:sldChg>
      <pc:sldChg chg="del">
        <pc:chgData name="Jassem Abbasi" userId="a485637c-5d5c-44af-8411-f95acc3236b6" providerId="ADAL" clId="{FC124F3E-19FE-4858-ABC1-32262755D6E7}" dt="2023-03-27T07:01:17.305" v="6" actId="47"/>
        <pc:sldMkLst>
          <pc:docMk/>
          <pc:sldMk cId="3588366633" sldId="294"/>
        </pc:sldMkLst>
      </pc:sldChg>
      <pc:sldChg chg="del">
        <pc:chgData name="Jassem Abbasi" userId="a485637c-5d5c-44af-8411-f95acc3236b6" providerId="ADAL" clId="{FC124F3E-19FE-4858-ABC1-32262755D6E7}" dt="2023-03-27T07:01:15.897" v="1" actId="47"/>
        <pc:sldMkLst>
          <pc:docMk/>
          <pc:sldMk cId="2671203618" sldId="295"/>
        </pc:sldMkLst>
      </pc:sldChg>
      <pc:sldChg chg="del">
        <pc:chgData name="Jassem Abbasi" userId="a485637c-5d5c-44af-8411-f95acc3236b6" providerId="ADAL" clId="{FC124F3E-19FE-4858-ABC1-32262755D6E7}" dt="2023-03-27T07:27:28.867" v="633" actId="47"/>
        <pc:sldMkLst>
          <pc:docMk/>
          <pc:sldMk cId="3410093219" sldId="297"/>
        </pc:sldMkLst>
      </pc:sldChg>
      <pc:sldChg chg="del">
        <pc:chgData name="Jassem Abbasi" userId="a485637c-5d5c-44af-8411-f95acc3236b6" providerId="ADAL" clId="{FC124F3E-19FE-4858-ABC1-32262755D6E7}" dt="2023-03-27T07:01:25.792" v="19" actId="47"/>
        <pc:sldMkLst>
          <pc:docMk/>
          <pc:sldMk cId="3504905160" sldId="298"/>
        </pc:sldMkLst>
      </pc:sldChg>
      <pc:sldChg chg="delSp modSp mod">
        <pc:chgData name="Jassem Abbasi" userId="a485637c-5d5c-44af-8411-f95acc3236b6" providerId="ADAL" clId="{FC124F3E-19FE-4858-ABC1-32262755D6E7}" dt="2023-03-27T07:35:17.277" v="656" actId="1076"/>
        <pc:sldMkLst>
          <pc:docMk/>
          <pc:sldMk cId="956723956" sldId="303"/>
        </pc:sldMkLst>
        <pc:spChg chg="mod">
          <ac:chgData name="Jassem Abbasi" userId="a485637c-5d5c-44af-8411-f95acc3236b6" providerId="ADAL" clId="{FC124F3E-19FE-4858-ABC1-32262755D6E7}" dt="2023-03-27T07:35:17.277" v="656" actId="1076"/>
          <ac:spMkLst>
            <pc:docMk/>
            <pc:sldMk cId="956723956" sldId="303"/>
            <ac:spMk id="4" creationId="{09CE05D4-4C76-E152-6477-406000D98FB6}"/>
          </ac:spMkLst>
        </pc:spChg>
        <pc:picChg chg="del">
          <ac:chgData name="Jassem Abbasi" userId="a485637c-5d5c-44af-8411-f95acc3236b6" providerId="ADAL" clId="{FC124F3E-19FE-4858-ABC1-32262755D6E7}" dt="2023-03-27T07:35:12.988" v="655" actId="478"/>
          <ac:picMkLst>
            <pc:docMk/>
            <pc:sldMk cId="956723956" sldId="303"/>
            <ac:picMk id="7170" creationId="{928DB17F-07DE-6E14-4CC3-FE95C82552E8}"/>
          </ac:picMkLst>
        </pc:picChg>
      </pc:sldChg>
      <pc:sldChg chg="addSp delSp modSp new mod ord">
        <pc:chgData name="Jassem Abbasi" userId="a485637c-5d5c-44af-8411-f95acc3236b6" providerId="ADAL" clId="{FC124F3E-19FE-4858-ABC1-32262755D6E7}" dt="2023-03-27T07:42:36.468" v="815" actId="1076"/>
        <pc:sldMkLst>
          <pc:docMk/>
          <pc:sldMk cId="193340872" sldId="304"/>
        </pc:sldMkLst>
        <pc:spChg chg="mod">
          <ac:chgData name="Jassem Abbasi" userId="a485637c-5d5c-44af-8411-f95acc3236b6" providerId="ADAL" clId="{FC124F3E-19FE-4858-ABC1-32262755D6E7}" dt="2023-03-27T07:40:22.703" v="741" actId="1076"/>
          <ac:spMkLst>
            <pc:docMk/>
            <pc:sldMk cId="193340872" sldId="304"/>
            <ac:spMk id="2" creationId="{4414C878-9BA1-45AC-E57A-24F2862C1961}"/>
          </ac:spMkLst>
        </pc:spChg>
        <pc:spChg chg="del mod">
          <ac:chgData name="Jassem Abbasi" userId="a485637c-5d5c-44af-8411-f95acc3236b6" providerId="ADAL" clId="{FC124F3E-19FE-4858-ABC1-32262755D6E7}" dt="2023-03-27T07:03:56.236" v="345" actId="478"/>
          <ac:spMkLst>
            <pc:docMk/>
            <pc:sldMk cId="193340872" sldId="304"/>
            <ac:spMk id="3" creationId="{E566CDAE-F0E8-EDCE-2472-BC79300DCFFC}"/>
          </ac:spMkLst>
        </pc:spChg>
        <pc:spChg chg="add mod">
          <ac:chgData name="Jassem Abbasi" userId="a485637c-5d5c-44af-8411-f95acc3236b6" providerId="ADAL" clId="{FC124F3E-19FE-4858-ABC1-32262755D6E7}" dt="2023-03-27T07:40:34.573" v="806" actId="1037"/>
          <ac:spMkLst>
            <pc:docMk/>
            <pc:sldMk cId="193340872" sldId="304"/>
            <ac:spMk id="6" creationId="{B2FDA91A-BD4D-7F26-8FC4-EC0D56E1B991}"/>
          </ac:spMkLst>
        </pc:spChg>
        <pc:spChg chg="add mod">
          <ac:chgData name="Jassem Abbasi" userId="a485637c-5d5c-44af-8411-f95acc3236b6" providerId="ADAL" clId="{FC124F3E-19FE-4858-ABC1-32262755D6E7}" dt="2023-03-27T07:40:34.573" v="806" actId="1037"/>
          <ac:spMkLst>
            <pc:docMk/>
            <pc:sldMk cId="193340872" sldId="304"/>
            <ac:spMk id="7" creationId="{A5745EAA-6A11-CFCA-AAC6-BBD937AAB4FC}"/>
          </ac:spMkLst>
        </pc:spChg>
        <pc:spChg chg="add mod">
          <ac:chgData name="Jassem Abbasi" userId="a485637c-5d5c-44af-8411-f95acc3236b6" providerId="ADAL" clId="{FC124F3E-19FE-4858-ABC1-32262755D6E7}" dt="2023-03-27T07:40:34.573" v="806" actId="1037"/>
          <ac:spMkLst>
            <pc:docMk/>
            <pc:sldMk cId="193340872" sldId="304"/>
            <ac:spMk id="8" creationId="{DCC00667-3D13-D56E-110C-27B5D7B6E486}"/>
          </ac:spMkLst>
        </pc:spChg>
        <pc:spChg chg="add del mod">
          <ac:chgData name="Jassem Abbasi" userId="a485637c-5d5c-44af-8411-f95acc3236b6" providerId="ADAL" clId="{FC124F3E-19FE-4858-ABC1-32262755D6E7}" dt="2023-03-27T07:07:16.640" v="478" actId="478"/>
          <ac:spMkLst>
            <pc:docMk/>
            <pc:sldMk cId="193340872" sldId="304"/>
            <ac:spMk id="9" creationId="{32835550-3F03-5972-6E25-8969219CCEB9}"/>
          </ac:spMkLst>
        </pc:spChg>
        <pc:spChg chg="add mod">
          <ac:chgData name="Jassem Abbasi" userId="a485637c-5d5c-44af-8411-f95acc3236b6" providerId="ADAL" clId="{FC124F3E-19FE-4858-ABC1-32262755D6E7}" dt="2023-03-27T07:40:34.573" v="806" actId="1037"/>
          <ac:spMkLst>
            <pc:docMk/>
            <pc:sldMk cId="193340872" sldId="304"/>
            <ac:spMk id="10" creationId="{3FB4DD66-D639-36C2-A51B-9D31B1A5DD86}"/>
          </ac:spMkLst>
        </pc:spChg>
        <pc:picChg chg="add mod">
          <ac:chgData name="Jassem Abbasi" userId="a485637c-5d5c-44af-8411-f95acc3236b6" providerId="ADAL" clId="{FC124F3E-19FE-4858-ABC1-32262755D6E7}" dt="2023-03-27T07:42:36.468" v="815" actId="1076"/>
          <ac:picMkLst>
            <pc:docMk/>
            <pc:sldMk cId="193340872" sldId="304"/>
            <ac:picMk id="5" creationId="{8E4DA4E6-C959-5825-F63E-9387767AEFAE}"/>
          </ac:picMkLst>
        </pc:picChg>
        <pc:picChg chg="add mod">
          <ac:chgData name="Jassem Abbasi" userId="a485637c-5d5c-44af-8411-f95acc3236b6" providerId="ADAL" clId="{FC124F3E-19FE-4858-ABC1-32262755D6E7}" dt="2023-03-27T07:42:35.500" v="814" actId="1076"/>
          <ac:picMkLst>
            <pc:docMk/>
            <pc:sldMk cId="193340872" sldId="304"/>
            <ac:picMk id="11" creationId="{12363B7C-34C0-C05E-76FF-F98C366BC86C}"/>
          </ac:picMkLst>
        </pc:picChg>
      </pc:sldChg>
      <pc:sldChg chg="del">
        <pc:chgData name="Jassem Abbasi" userId="a485637c-5d5c-44af-8411-f95acc3236b6" providerId="ADAL" clId="{FC124F3E-19FE-4858-ABC1-32262755D6E7}" dt="2023-03-27T07:01:15.489" v="0" actId="47"/>
        <pc:sldMkLst>
          <pc:docMk/>
          <pc:sldMk cId="2153345378" sldId="304"/>
        </pc:sldMkLst>
      </pc:sldChg>
      <pc:sldChg chg="del">
        <pc:chgData name="Jassem Abbasi" userId="a485637c-5d5c-44af-8411-f95acc3236b6" providerId="ADAL" clId="{FC124F3E-19FE-4858-ABC1-32262755D6E7}" dt="2023-03-27T07:01:17.798" v="8" actId="47"/>
        <pc:sldMkLst>
          <pc:docMk/>
          <pc:sldMk cId="1332577319" sldId="305"/>
        </pc:sldMkLst>
      </pc:sldChg>
      <pc:sldChg chg="del">
        <pc:chgData name="Jassem Abbasi" userId="a485637c-5d5c-44af-8411-f95acc3236b6" providerId="ADAL" clId="{FC124F3E-19FE-4858-ABC1-32262755D6E7}" dt="2023-03-27T07:01:18.275" v="10" actId="47"/>
        <pc:sldMkLst>
          <pc:docMk/>
          <pc:sldMk cId="4178400410" sldId="306"/>
        </pc:sldMkLst>
      </pc:sldChg>
      <pc:sldChg chg="del">
        <pc:chgData name="Jassem Abbasi" userId="a485637c-5d5c-44af-8411-f95acc3236b6" providerId="ADAL" clId="{FC124F3E-19FE-4858-ABC1-32262755D6E7}" dt="2023-03-27T07:01:18.033" v="9" actId="47"/>
        <pc:sldMkLst>
          <pc:docMk/>
          <pc:sldMk cId="1472744466" sldId="307"/>
        </pc:sldMkLst>
      </pc:sldChg>
      <pc:sldChg chg="del">
        <pc:chgData name="Jassem Abbasi" userId="a485637c-5d5c-44af-8411-f95acc3236b6" providerId="ADAL" clId="{FC124F3E-19FE-4858-ABC1-32262755D6E7}" dt="2023-03-27T07:02:08.433" v="26" actId="47"/>
        <pc:sldMkLst>
          <pc:docMk/>
          <pc:sldMk cId="1834958073" sldId="308"/>
        </pc:sldMkLst>
      </pc:sldChg>
      <pc:sldChg chg="del">
        <pc:chgData name="Jassem Abbasi" userId="a485637c-5d5c-44af-8411-f95acc3236b6" providerId="ADAL" clId="{FC124F3E-19FE-4858-ABC1-32262755D6E7}" dt="2023-03-27T07:02:10.839" v="27" actId="47"/>
        <pc:sldMkLst>
          <pc:docMk/>
          <pc:sldMk cId="4089650655" sldId="309"/>
        </pc:sldMkLst>
      </pc:sldChg>
    </pc:docChg>
  </pc:docChgLst>
  <pc:docChgLst>
    <pc:chgData name="Jassem Abbasi" userId="a485637c-5d5c-44af-8411-f95acc3236b6" providerId="ADAL" clId="{5AA81FD8-A423-4EA1-B120-06DE867A5561}"/>
    <pc:docChg chg="custSel delSld modSld sldOrd">
      <pc:chgData name="Jassem Abbasi" userId="a485637c-5d5c-44af-8411-f95acc3236b6" providerId="ADAL" clId="{5AA81FD8-A423-4EA1-B120-06DE867A5561}" dt="2025-01-30T11:38:21.552" v="34" actId="14100"/>
      <pc:docMkLst>
        <pc:docMk/>
      </pc:docMkLst>
      <pc:sldChg chg="del">
        <pc:chgData name="Jassem Abbasi" userId="a485637c-5d5c-44af-8411-f95acc3236b6" providerId="ADAL" clId="{5AA81FD8-A423-4EA1-B120-06DE867A5561}" dt="2025-01-29T19:27:29.969" v="6" actId="47"/>
        <pc:sldMkLst>
          <pc:docMk/>
          <pc:sldMk cId="4089650655" sldId="309"/>
        </pc:sldMkLst>
      </pc:sldChg>
      <pc:sldChg chg="delSp modSp mod">
        <pc:chgData name="Jassem Abbasi" userId="a485637c-5d5c-44af-8411-f95acc3236b6" providerId="ADAL" clId="{5AA81FD8-A423-4EA1-B120-06DE867A5561}" dt="2025-01-29T19:35:52.531" v="28" actId="1076"/>
        <pc:sldMkLst>
          <pc:docMk/>
          <pc:sldMk cId="3180615259" sldId="347"/>
        </pc:sldMkLst>
        <pc:spChg chg="del">
          <ac:chgData name="Jassem Abbasi" userId="a485637c-5d5c-44af-8411-f95acc3236b6" providerId="ADAL" clId="{5AA81FD8-A423-4EA1-B120-06DE867A5561}" dt="2025-01-29T19:35:35.292" v="10" actId="478"/>
          <ac:spMkLst>
            <pc:docMk/>
            <pc:sldMk cId="3180615259" sldId="347"/>
            <ac:spMk id="8" creationId="{FC0BED99-09E4-D9C3-7C52-2C9B0E472EA1}"/>
          </ac:spMkLst>
        </pc:spChg>
        <pc:spChg chg="mod">
          <ac:chgData name="Jassem Abbasi" userId="a485637c-5d5c-44af-8411-f95acc3236b6" providerId="ADAL" clId="{5AA81FD8-A423-4EA1-B120-06DE867A5561}" dt="2025-01-29T19:35:52.531" v="28" actId="1076"/>
          <ac:spMkLst>
            <pc:docMk/>
            <pc:sldMk cId="3180615259" sldId="347"/>
            <ac:spMk id="12" creationId="{C5D3B57C-1348-4463-BEA8-C19C62C603D0}"/>
          </ac:spMkLst>
        </pc:spChg>
      </pc:sldChg>
      <pc:sldChg chg="modSp mod">
        <pc:chgData name="Jassem Abbasi" userId="a485637c-5d5c-44af-8411-f95acc3236b6" providerId="ADAL" clId="{5AA81FD8-A423-4EA1-B120-06DE867A5561}" dt="2025-01-30T11:32:27.002" v="29" actId="207"/>
        <pc:sldMkLst>
          <pc:docMk/>
          <pc:sldMk cId="1296639533" sldId="694"/>
        </pc:sldMkLst>
        <pc:spChg chg="mod">
          <ac:chgData name="Jassem Abbasi" userId="a485637c-5d5c-44af-8411-f95acc3236b6" providerId="ADAL" clId="{5AA81FD8-A423-4EA1-B120-06DE867A5561}" dt="2025-01-30T11:32:27.002" v="29" actId="207"/>
          <ac:spMkLst>
            <pc:docMk/>
            <pc:sldMk cId="1296639533" sldId="694"/>
            <ac:spMk id="2" creationId="{C59456FB-1C4C-6A82-FB87-CAA9D5470C17}"/>
          </ac:spMkLst>
        </pc:spChg>
      </pc:sldChg>
      <pc:sldChg chg="del">
        <pc:chgData name="Jassem Abbasi" userId="a485637c-5d5c-44af-8411-f95acc3236b6" providerId="ADAL" clId="{5AA81FD8-A423-4EA1-B120-06DE867A5561}" dt="2025-01-29T19:27:19.514" v="1" actId="47"/>
        <pc:sldMkLst>
          <pc:docMk/>
          <pc:sldMk cId="487386191" sldId="701"/>
        </pc:sldMkLst>
      </pc:sldChg>
      <pc:sldChg chg="del">
        <pc:chgData name="Jassem Abbasi" userId="a485637c-5d5c-44af-8411-f95acc3236b6" providerId="ADAL" clId="{5AA81FD8-A423-4EA1-B120-06DE867A5561}" dt="2025-01-29T19:27:28.177" v="5" actId="47"/>
        <pc:sldMkLst>
          <pc:docMk/>
          <pc:sldMk cId="1285133058" sldId="706"/>
        </pc:sldMkLst>
      </pc:sldChg>
      <pc:sldChg chg="del">
        <pc:chgData name="Jassem Abbasi" userId="a485637c-5d5c-44af-8411-f95acc3236b6" providerId="ADAL" clId="{5AA81FD8-A423-4EA1-B120-06DE867A5561}" dt="2025-01-29T19:27:18.364" v="0" actId="47"/>
        <pc:sldMkLst>
          <pc:docMk/>
          <pc:sldMk cId="1485960902" sldId="711"/>
        </pc:sldMkLst>
      </pc:sldChg>
      <pc:sldChg chg="del">
        <pc:chgData name="Jassem Abbasi" userId="a485637c-5d5c-44af-8411-f95acc3236b6" providerId="ADAL" clId="{5AA81FD8-A423-4EA1-B120-06DE867A5561}" dt="2025-01-29T19:27:22.651" v="2" actId="47"/>
        <pc:sldMkLst>
          <pc:docMk/>
          <pc:sldMk cId="1934058975" sldId="712"/>
        </pc:sldMkLst>
      </pc:sldChg>
      <pc:sldChg chg="del">
        <pc:chgData name="Jassem Abbasi" userId="a485637c-5d5c-44af-8411-f95acc3236b6" providerId="ADAL" clId="{5AA81FD8-A423-4EA1-B120-06DE867A5561}" dt="2025-01-29T19:27:25.194" v="4" actId="47"/>
        <pc:sldMkLst>
          <pc:docMk/>
          <pc:sldMk cId="3770729217" sldId="713"/>
        </pc:sldMkLst>
      </pc:sldChg>
      <pc:sldChg chg="del ord">
        <pc:chgData name="Jassem Abbasi" userId="a485637c-5d5c-44af-8411-f95acc3236b6" providerId="ADAL" clId="{5AA81FD8-A423-4EA1-B120-06DE867A5561}" dt="2025-01-29T19:28:05.801" v="9" actId="2696"/>
        <pc:sldMkLst>
          <pc:docMk/>
          <pc:sldMk cId="2461436317" sldId="714"/>
        </pc:sldMkLst>
      </pc:sldChg>
      <pc:sldChg chg="del">
        <pc:chgData name="Jassem Abbasi" userId="a485637c-5d5c-44af-8411-f95acc3236b6" providerId="ADAL" clId="{5AA81FD8-A423-4EA1-B120-06DE867A5561}" dt="2025-01-29T19:27:24.094" v="3" actId="47"/>
        <pc:sldMkLst>
          <pc:docMk/>
          <pc:sldMk cId="1935171658" sldId="718"/>
        </pc:sldMkLst>
      </pc:sldChg>
      <pc:sldChg chg="modSp mod">
        <pc:chgData name="Jassem Abbasi" userId="a485637c-5d5c-44af-8411-f95acc3236b6" providerId="ADAL" clId="{5AA81FD8-A423-4EA1-B120-06DE867A5561}" dt="2025-01-30T11:38:21.552" v="34" actId="14100"/>
        <pc:sldMkLst>
          <pc:docMk/>
          <pc:sldMk cId="1701766499" sldId="730"/>
        </pc:sldMkLst>
        <pc:spChg chg="mod">
          <ac:chgData name="Jassem Abbasi" userId="a485637c-5d5c-44af-8411-f95acc3236b6" providerId="ADAL" clId="{5AA81FD8-A423-4EA1-B120-06DE867A5561}" dt="2025-01-30T11:38:21.552" v="34" actId="14100"/>
          <ac:spMkLst>
            <pc:docMk/>
            <pc:sldMk cId="1701766499" sldId="730"/>
            <ac:spMk id="5" creationId="{5F7B66C8-4270-96C5-E840-6B35D8BDB1D0}"/>
          </ac:spMkLst>
        </pc:spChg>
      </pc:sldChg>
      <pc:sldChg chg="del">
        <pc:chgData name="Jassem Abbasi" userId="a485637c-5d5c-44af-8411-f95acc3236b6" providerId="ADAL" clId="{5AA81FD8-A423-4EA1-B120-06DE867A5561}" dt="2025-01-30T11:34:16.151" v="32" actId="47"/>
        <pc:sldMkLst>
          <pc:docMk/>
          <pc:sldMk cId="312136685" sldId="742"/>
        </pc:sldMkLst>
      </pc:sldChg>
      <pc:sldChg chg="modSp mod">
        <pc:chgData name="Jassem Abbasi" userId="a485637c-5d5c-44af-8411-f95acc3236b6" providerId="ADAL" clId="{5AA81FD8-A423-4EA1-B120-06DE867A5561}" dt="2025-01-30T11:34:07.006" v="31" actId="1036"/>
        <pc:sldMkLst>
          <pc:docMk/>
          <pc:sldMk cId="4265085166" sldId="743"/>
        </pc:sldMkLst>
        <pc:spChg chg="mod">
          <ac:chgData name="Jassem Abbasi" userId="a485637c-5d5c-44af-8411-f95acc3236b6" providerId="ADAL" clId="{5AA81FD8-A423-4EA1-B120-06DE867A5561}" dt="2025-01-30T11:34:07.006" v="31" actId="1036"/>
          <ac:spMkLst>
            <pc:docMk/>
            <pc:sldMk cId="4265085166" sldId="743"/>
            <ac:spMk id="12" creationId="{582882C8-42C6-987D-6F34-BC7823F6FE8E}"/>
          </ac:spMkLst>
        </pc:spChg>
      </pc:sldChg>
    </pc:docChg>
  </pc:docChgLst>
  <pc:docChgLst>
    <pc:chgData name="Jassem Abbasi" userId="a485637c-5d5c-44af-8411-f95acc3236b6" providerId="ADAL" clId="{74536081-47C7-4357-A486-4F6CA407721A}"/>
    <pc:docChg chg="undo custSel addSld delSld modSld sldOrd modMainMaster">
      <pc:chgData name="Jassem Abbasi" userId="a485637c-5d5c-44af-8411-f95acc3236b6" providerId="ADAL" clId="{74536081-47C7-4357-A486-4F6CA407721A}" dt="2024-11-22T12:09:33.493" v="6208" actId="207"/>
      <pc:docMkLst>
        <pc:docMk/>
      </pc:docMkLst>
      <pc:sldChg chg="modSp add del mod">
        <pc:chgData name="Jassem Abbasi" userId="a485637c-5d5c-44af-8411-f95acc3236b6" providerId="ADAL" clId="{74536081-47C7-4357-A486-4F6CA407721A}" dt="2024-10-28T10:23:19.036" v="2087" actId="47"/>
        <pc:sldMkLst>
          <pc:docMk/>
          <pc:sldMk cId="2693766897" sldId="265"/>
        </pc:sldMkLst>
        <pc:spChg chg="mod">
          <ac:chgData name="Jassem Abbasi" userId="a485637c-5d5c-44af-8411-f95acc3236b6" providerId="ADAL" clId="{74536081-47C7-4357-A486-4F6CA407721A}" dt="2024-10-24T12:12:12.047" v="1062" actId="14100"/>
          <ac:spMkLst>
            <pc:docMk/>
            <pc:sldMk cId="2693766897" sldId="265"/>
            <ac:spMk id="2" creationId="{00000000-0000-0000-0000-000000000000}"/>
          </ac:spMkLst>
        </pc:spChg>
        <pc:graphicFrameChg chg="mod">
          <ac:chgData name="Jassem Abbasi" userId="a485637c-5d5c-44af-8411-f95acc3236b6" providerId="ADAL" clId="{74536081-47C7-4357-A486-4F6CA407721A}" dt="2024-10-24T12:12:00.696" v="1060" actId="207"/>
          <ac:graphicFrameMkLst>
            <pc:docMk/>
            <pc:sldMk cId="2693766897" sldId="265"/>
            <ac:graphicFrameMk id="6" creationId="{00000000-0000-0000-0000-000000000000}"/>
          </ac:graphicFrameMkLst>
        </pc:graphicFrameChg>
      </pc:sldChg>
      <pc:sldChg chg="addSp modSp add mod">
        <pc:chgData name="Jassem Abbasi" userId="a485637c-5d5c-44af-8411-f95acc3236b6" providerId="ADAL" clId="{74536081-47C7-4357-A486-4F6CA407721A}" dt="2024-11-18T15:41:04.349" v="5179" actId="113"/>
        <pc:sldMkLst>
          <pc:docMk/>
          <pc:sldMk cId="2302451665" sldId="280"/>
        </pc:sldMkLst>
        <pc:spChg chg="mod">
          <ac:chgData name="Jassem Abbasi" userId="a485637c-5d5c-44af-8411-f95acc3236b6" providerId="ADAL" clId="{74536081-47C7-4357-A486-4F6CA407721A}" dt="2024-11-12T16:16:32.489" v="3885" actId="207"/>
          <ac:spMkLst>
            <pc:docMk/>
            <pc:sldMk cId="2302451665" sldId="280"/>
            <ac:spMk id="2" creationId="{62ADA899-15F8-EB02-5A06-EFECEB470840}"/>
          </ac:spMkLst>
        </pc:spChg>
        <pc:spChg chg="add mod">
          <ac:chgData name="Jassem Abbasi" userId="a485637c-5d5c-44af-8411-f95acc3236b6" providerId="ADAL" clId="{74536081-47C7-4357-A486-4F6CA407721A}" dt="2024-11-18T15:41:04.349" v="5179" actId="113"/>
          <ac:spMkLst>
            <pc:docMk/>
            <pc:sldMk cId="2302451665" sldId="280"/>
            <ac:spMk id="8" creationId="{4AF5A103-52AC-A07C-89A2-639140CCB54F}"/>
          </ac:spMkLst>
        </pc:spChg>
        <pc:picChg chg="mod">
          <ac:chgData name="Jassem Abbasi" userId="a485637c-5d5c-44af-8411-f95acc3236b6" providerId="ADAL" clId="{74536081-47C7-4357-A486-4F6CA407721A}" dt="2024-11-12T16:16:18.266" v="3882" actId="1076"/>
          <ac:picMkLst>
            <pc:docMk/>
            <pc:sldMk cId="2302451665" sldId="280"/>
            <ac:picMk id="9" creationId="{A6F471E9-4A57-F596-4277-0E3B4EC9BEA3}"/>
          </ac:picMkLst>
        </pc:picChg>
      </pc:sldChg>
      <pc:sldChg chg="addSp delSp modSp mod">
        <pc:chgData name="Jassem Abbasi" userId="a485637c-5d5c-44af-8411-f95acc3236b6" providerId="ADAL" clId="{74536081-47C7-4357-A486-4F6CA407721A}" dt="2024-11-10T11:00:16.754" v="3337" actId="21"/>
        <pc:sldMkLst>
          <pc:docMk/>
          <pc:sldMk cId="508979347" sldId="281"/>
        </pc:sldMkLst>
        <pc:spChg chg="add del mod">
          <ac:chgData name="Jassem Abbasi" userId="a485637c-5d5c-44af-8411-f95acc3236b6" providerId="ADAL" clId="{74536081-47C7-4357-A486-4F6CA407721A}" dt="2024-11-10T11:00:08.549" v="3334" actId="21"/>
          <ac:spMkLst>
            <pc:docMk/>
            <pc:sldMk cId="508979347" sldId="281"/>
            <ac:spMk id="10" creationId="{E74D23F5-A010-0D37-6A52-C447355ADFC8}"/>
          </ac:spMkLst>
        </pc:spChg>
        <pc:spChg chg="add del mod">
          <ac:chgData name="Jassem Abbasi" userId="a485637c-5d5c-44af-8411-f95acc3236b6" providerId="ADAL" clId="{74536081-47C7-4357-A486-4F6CA407721A}" dt="2024-11-10T11:00:16.754" v="3337" actId="21"/>
          <ac:spMkLst>
            <pc:docMk/>
            <pc:sldMk cId="508979347" sldId="281"/>
            <ac:spMk id="12" creationId="{867AE006-A5D1-8858-8E0E-35FF04F2CE93}"/>
          </ac:spMkLst>
        </pc:spChg>
        <pc:picChg chg="mod">
          <ac:chgData name="Jassem Abbasi" userId="a485637c-5d5c-44af-8411-f95acc3236b6" providerId="ADAL" clId="{74536081-47C7-4357-A486-4F6CA407721A}" dt="2024-11-10T10:50:21.434" v="3288" actId="1076"/>
          <ac:picMkLst>
            <pc:docMk/>
            <pc:sldMk cId="508979347" sldId="281"/>
            <ac:picMk id="1026" creationId="{E198494F-4AF3-9236-C3A6-09ADC981AFF4}"/>
          </ac:picMkLst>
        </pc:picChg>
      </pc:sldChg>
      <pc:sldChg chg="addSp delSp modSp add mod">
        <pc:chgData name="Jassem Abbasi" userId="a485637c-5d5c-44af-8411-f95acc3236b6" providerId="ADAL" clId="{74536081-47C7-4357-A486-4F6CA407721A}" dt="2024-11-18T21:31:30.546" v="5840" actId="1038"/>
        <pc:sldMkLst>
          <pc:docMk/>
          <pc:sldMk cId="1834958073" sldId="308"/>
        </pc:sldMkLst>
        <pc:spChg chg="mod">
          <ac:chgData name="Jassem Abbasi" userId="a485637c-5d5c-44af-8411-f95acc3236b6" providerId="ADAL" clId="{74536081-47C7-4357-A486-4F6CA407721A}" dt="2024-11-18T21:03:50.226" v="5648" actId="14100"/>
          <ac:spMkLst>
            <pc:docMk/>
            <pc:sldMk cId="1834958073" sldId="308"/>
            <ac:spMk id="2" creationId="{4B275759-A701-6DFA-AED6-32D35717F7ED}"/>
          </ac:spMkLst>
        </pc:spChg>
        <pc:spChg chg="add mod">
          <ac:chgData name="Jassem Abbasi" userId="a485637c-5d5c-44af-8411-f95acc3236b6" providerId="ADAL" clId="{74536081-47C7-4357-A486-4F6CA407721A}" dt="2024-11-18T21:31:13.805" v="5830" actId="1076"/>
          <ac:spMkLst>
            <pc:docMk/>
            <pc:sldMk cId="1834958073" sldId="308"/>
            <ac:spMk id="4" creationId="{505EFA22-E27A-361B-97FD-645C56D2F188}"/>
          </ac:spMkLst>
        </pc:spChg>
        <pc:spChg chg="add mod">
          <ac:chgData name="Jassem Abbasi" userId="a485637c-5d5c-44af-8411-f95acc3236b6" providerId="ADAL" clId="{74536081-47C7-4357-A486-4F6CA407721A}" dt="2024-11-18T21:31:19.725" v="5832" actId="1076"/>
          <ac:spMkLst>
            <pc:docMk/>
            <pc:sldMk cId="1834958073" sldId="308"/>
            <ac:spMk id="6" creationId="{BE7DBE20-B1CE-4718-43B1-AB191F7EB0D4}"/>
          </ac:spMkLst>
        </pc:spChg>
        <pc:spChg chg="add mod">
          <ac:chgData name="Jassem Abbasi" userId="a485637c-5d5c-44af-8411-f95acc3236b6" providerId="ADAL" clId="{74536081-47C7-4357-A486-4F6CA407721A}" dt="2024-11-18T21:31:30.546" v="5840" actId="1038"/>
          <ac:spMkLst>
            <pc:docMk/>
            <pc:sldMk cId="1834958073" sldId="308"/>
            <ac:spMk id="9" creationId="{AFDFB5A6-BF01-03E1-D401-D8EDAAB795E3}"/>
          </ac:spMkLst>
        </pc:spChg>
        <pc:spChg chg="del">
          <ac:chgData name="Jassem Abbasi" userId="a485637c-5d5c-44af-8411-f95acc3236b6" providerId="ADAL" clId="{74536081-47C7-4357-A486-4F6CA407721A}" dt="2024-11-18T21:03:39.404" v="5642" actId="478"/>
          <ac:spMkLst>
            <pc:docMk/>
            <pc:sldMk cId="1834958073" sldId="308"/>
            <ac:spMk id="10" creationId="{AB29F396-C793-6ADA-55AB-BA7CFA57E6D2}"/>
          </ac:spMkLst>
        </pc:spChg>
        <pc:spChg chg="del">
          <ac:chgData name="Jassem Abbasi" userId="a485637c-5d5c-44af-8411-f95acc3236b6" providerId="ADAL" clId="{74536081-47C7-4357-A486-4F6CA407721A}" dt="2024-11-18T21:03:42.031" v="5644" actId="478"/>
          <ac:spMkLst>
            <pc:docMk/>
            <pc:sldMk cId="1834958073" sldId="308"/>
            <ac:spMk id="11" creationId="{BEB4DCAA-AEAB-B90F-2D2B-259089589AD4}"/>
          </ac:spMkLst>
        </pc:spChg>
        <pc:spChg chg="del">
          <ac:chgData name="Jassem Abbasi" userId="a485637c-5d5c-44af-8411-f95acc3236b6" providerId="ADAL" clId="{74536081-47C7-4357-A486-4F6CA407721A}" dt="2024-11-18T21:03:41.155" v="5643" actId="478"/>
          <ac:spMkLst>
            <pc:docMk/>
            <pc:sldMk cId="1834958073" sldId="308"/>
            <ac:spMk id="12" creationId="{F6E56D6A-54A8-02BA-601B-63C47F0BEDB6}"/>
          </ac:spMkLst>
        </pc:spChg>
        <pc:spChg chg="del">
          <ac:chgData name="Jassem Abbasi" userId="a485637c-5d5c-44af-8411-f95acc3236b6" providerId="ADAL" clId="{74536081-47C7-4357-A486-4F6CA407721A}" dt="2024-11-18T21:03:41.155" v="5643" actId="478"/>
          <ac:spMkLst>
            <pc:docMk/>
            <pc:sldMk cId="1834958073" sldId="308"/>
            <ac:spMk id="13" creationId="{ED199D6A-F849-32C8-B414-E145193A5715}"/>
          </ac:spMkLst>
        </pc:spChg>
        <pc:picChg chg="add del mod">
          <ac:chgData name="Jassem Abbasi" userId="a485637c-5d5c-44af-8411-f95acc3236b6" providerId="ADAL" clId="{74536081-47C7-4357-A486-4F6CA407721A}" dt="2024-11-12T17:19:18.425" v="3891" actId="478"/>
          <ac:picMkLst>
            <pc:docMk/>
            <pc:sldMk cId="1834958073" sldId="308"/>
            <ac:picMk id="3" creationId="{C84F274A-35BD-BE91-6B85-FF833FEF61D4}"/>
          </ac:picMkLst>
        </pc:picChg>
        <pc:picChg chg="add del">
          <ac:chgData name="Jassem Abbasi" userId="a485637c-5d5c-44af-8411-f95acc3236b6" providerId="ADAL" clId="{74536081-47C7-4357-A486-4F6CA407721A}" dt="2024-11-18T21:03:38.264" v="5641" actId="478"/>
          <ac:picMkLst>
            <pc:docMk/>
            <pc:sldMk cId="1834958073" sldId="308"/>
            <ac:picMk id="8" creationId="{3B523767-A316-749F-BDB4-8AF1B2617369}"/>
          </ac:picMkLst>
        </pc:picChg>
        <pc:picChg chg="add mod modCrop">
          <ac:chgData name="Jassem Abbasi" userId="a485637c-5d5c-44af-8411-f95acc3236b6" providerId="ADAL" clId="{74536081-47C7-4357-A486-4F6CA407721A}" dt="2024-11-18T21:28:31.703" v="5810" actId="1076"/>
          <ac:picMkLst>
            <pc:docMk/>
            <pc:sldMk cId="1834958073" sldId="308"/>
            <ac:picMk id="15" creationId="{B25E1427-EB58-472D-FF52-B1EA2510B0AF}"/>
          </ac:picMkLst>
        </pc:picChg>
        <pc:picChg chg="add mod">
          <ac:chgData name="Jassem Abbasi" userId="a485637c-5d5c-44af-8411-f95acc3236b6" providerId="ADAL" clId="{74536081-47C7-4357-A486-4F6CA407721A}" dt="2024-11-18T21:31:11.578" v="5829" actId="1076"/>
          <ac:picMkLst>
            <pc:docMk/>
            <pc:sldMk cId="1834958073" sldId="308"/>
            <ac:picMk id="5122" creationId="{5FF781A9-E10C-0D90-DB3F-1245FF1ACA4A}"/>
          </ac:picMkLst>
        </pc:picChg>
        <pc:picChg chg="add mod">
          <ac:chgData name="Jassem Abbasi" userId="a485637c-5d5c-44af-8411-f95acc3236b6" providerId="ADAL" clId="{74536081-47C7-4357-A486-4F6CA407721A}" dt="2024-11-18T21:31:23.817" v="5833" actId="14100"/>
          <ac:picMkLst>
            <pc:docMk/>
            <pc:sldMk cId="1834958073" sldId="308"/>
            <ac:picMk id="5124" creationId="{C527D393-6B77-815B-53EF-3F055160BD25}"/>
          </ac:picMkLst>
        </pc:picChg>
        <pc:picChg chg="add mod">
          <ac:chgData name="Jassem Abbasi" userId="a485637c-5d5c-44af-8411-f95acc3236b6" providerId="ADAL" clId="{74536081-47C7-4357-A486-4F6CA407721A}" dt="2024-11-18T21:31:16.103" v="5831" actId="1076"/>
          <ac:picMkLst>
            <pc:docMk/>
            <pc:sldMk cId="1834958073" sldId="308"/>
            <ac:picMk id="5126" creationId="{5D76EE65-5414-9C24-5876-B4366DD3DC66}"/>
          </ac:picMkLst>
        </pc:picChg>
        <pc:picChg chg="del">
          <ac:chgData name="Jassem Abbasi" userId="a485637c-5d5c-44af-8411-f95acc3236b6" providerId="ADAL" clId="{74536081-47C7-4357-A486-4F6CA407721A}" dt="2024-11-18T21:01:34.874" v="5625" actId="478"/>
          <ac:picMkLst>
            <pc:docMk/>
            <pc:sldMk cId="1834958073" sldId="308"/>
            <ac:picMk id="13314" creationId="{3B02DEBD-A0AF-07EE-25DE-A2EB73C90D17}"/>
          </ac:picMkLst>
        </pc:picChg>
        <pc:picChg chg="del mod">
          <ac:chgData name="Jassem Abbasi" userId="a485637c-5d5c-44af-8411-f95acc3236b6" providerId="ADAL" clId="{74536081-47C7-4357-A486-4F6CA407721A}" dt="2024-11-18T21:21:34.542" v="5733" actId="478"/>
          <ac:picMkLst>
            <pc:docMk/>
            <pc:sldMk cId="1834958073" sldId="308"/>
            <ac:picMk id="13316" creationId="{E84602C9-40A5-E8B9-0BFB-FAE266B2F154}"/>
          </ac:picMkLst>
        </pc:picChg>
      </pc:sldChg>
      <pc:sldChg chg="del">
        <pc:chgData name="Jassem Abbasi" userId="a485637c-5d5c-44af-8411-f95acc3236b6" providerId="ADAL" clId="{74536081-47C7-4357-A486-4F6CA407721A}" dt="2024-10-24T08:56:10.259" v="111" actId="47"/>
        <pc:sldMkLst>
          <pc:docMk/>
          <pc:sldMk cId="2702516084" sldId="308"/>
        </pc:sldMkLst>
      </pc:sldChg>
      <pc:sldChg chg="addSp modSp add mod">
        <pc:chgData name="Jassem Abbasi" userId="a485637c-5d5c-44af-8411-f95acc3236b6" providerId="ADAL" clId="{74536081-47C7-4357-A486-4F6CA407721A}" dt="2024-11-18T14:10:18.071" v="5010" actId="1076"/>
        <pc:sldMkLst>
          <pc:docMk/>
          <pc:sldMk cId="4089650655" sldId="309"/>
        </pc:sldMkLst>
        <pc:spChg chg="mod">
          <ac:chgData name="Jassem Abbasi" userId="a485637c-5d5c-44af-8411-f95acc3236b6" providerId="ADAL" clId="{74536081-47C7-4357-A486-4F6CA407721A}" dt="2024-11-18T14:05:51.674" v="5006" actId="404"/>
          <ac:spMkLst>
            <pc:docMk/>
            <pc:sldMk cId="4089650655" sldId="309"/>
            <ac:spMk id="2" creationId="{EA440181-7C9E-609B-347E-4589CBBFF8A1}"/>
          </ac:spMkLst>
        </pc:spChg>
        <pc:spChg chg="add mod">
          <ac:chgData name="Jassem Abbasi" userId="a485637c-5d5c-44af-8411-f95acc3236b6" providerId="ADAL" clId="{74536081-47C7-4357-A486-4F6CA407721A}" dt="2024-11-18T14:10:18.071" v="5010" actId="1076"/>
          <ac:spMkLst>
            <pc:docMk/>
            <pc:sldMk cId="4089650655" sldId="309"/>
            <ac:spMk id="7" creationId="{47AE2B1A-ACB8-89FD-B071-D0FD60E2D826}"/>
          </ac:spMkLst>
        </pc:spChg>
      </pc:sldChg>
      <pc:sldChg chg="del">
        <pc:chgData name="Jassem Abbasi" userId="a485637c-5d5c-44af-8411-f95acc3236b6" providerId="ADAL" clId="{74536081-47C7-4357-A486-4F6CA407721A}" dt="2024-11-08T15:03:46.845" v="3248" actId="47"/>
        <pc:sldMkLst>
          <pc:docMk/>
          <pc:sldMk cId="2142302183" sldId="311"/>
        </pc:sldMkLst>
      </pc:sldChg>
      <pc:sldChg chg="del">
        <pc:chgData name="Jassem Abbasi" userId="a485637c-5d5c-44af-8411-f95acc3236b6" providerId="ADAL" clId="{74536081-47C7-4357-A486-4F6CA407721A}" dt="2024-10-24T08:56:06.875" v="108" actId="47"/>
        <pc:sldMkLst>
          <pc:docMk/>
          <pc:sldMk cId="2023377549" sldId="312"/>
        </pc:sldMkLst>
      </pc:sldChg>
      <pc:sldChg chg="del">
        <pc:chgData name="Jassem Abbasi" userId="a485637c-5d5c-44af-8411-f95acc3236b6" providerId="ADAL" clId="{74536081-47C7-4357-A486-4F6CA407721A}" dt="2024-10-24T08:56:03.690" v="107" actId="47"/>
        <pc:sldMkLst>
          <pc:docMk/>
          <pc:sldMk cId="3717609407" sldId="319"/>
        </pc:sldMkLst>
      </pc:sldChg>
      <pc:sldChg chg="del">
        <pc:chgData name="Jassem Abbasi" userId="a485637c-5d5c-44af-8411-f95acc3236b6" providerId="ADAL" clId="{74536081-47C7-4357-A486-4F6CA407721A}" dt="2024-10-24T08:56:09.197" v="109" actId="47"/>
        <pc:sldMkLst>
          <pc:docMk/>
          <pc:sldMk cId="1063735046" sldId="334"/>
        </pc:sldMkLst>
      </pc:sldChg>
      <pc:sldChg chg="del">
        <pc:chgData name="Jassem Abbasi" userId="a485637c-5d5c-44af-8411-f95acc3236b6" providerId="ADAL" clId="{74536081-47C7-4357-A486-4F6CA407721A}" dt="2024-10-24T08:56:09.740" v="110" actId="47"/>
        <pc:sldMkLst>
          <pc:docMk/>
          <pc:sldMk cId="1039031238" sldId="337"/>
        </pc:sldMkLst>
      </pc:sldChg>
      <pc:sldChg chg="del">
        <pc:chgData name="Jassem Abbasi" userId="a485637c-5d5c-44af-8411-f95acc3236b6" providerId="ADAL" clId="{74536081-47C7-4357-A486-4F6CA407721A}" dt="2024-10-24T08:56:10.610" v="112" actId="47"/>
        <pc:sldMkLst>
          <pc:docMk/>
          <pc:sldMk cId="1964660637" sldId="339"/>
        </pc:sldMkLst>
      </pc:sldChg>
      <pc:sldChg chg="del">
        <pc:chgData name="Jassem Abbasi" userId="a485637c-5d5c-44af-8411-f95acc3236b6" providerId="ADAL" clId="{74536081-47C7-4357-A486-4F6CA407721A}" dt="2024-10-24T08:56:11.141" v="113" actId="47"/>
        <pc:sldMkLst>
          <pc:docMk/>
          <pc:sldMk cId="2487154705" sldId="345"/>
        </pc:sldMkLst>
      </pc:sldChg>
      <pc:sldChg chg="addSp delSp modSp mod">
        <pc:chgData name="Jassem Abbasi" userId="a485637c-5d5c-44af-8411-f95acc3236b6" providerId="ADAL" clId="{74536081-47C7-4357-A486-4F6CA407721A}" dt="2024-11-18T14:03:07.749" v="4996" actId="403"/>
        <pc:sldMkLst>
          <pc:docMk/>
          <pc:sldMk cId="3180615259" sldId="347"/>
        </pc:sldMkLst>
        <pc:spChg chg="add del">
          <ac:chgData name="Jassem Abbasi" userId="a485637c-5d5c-44af-8411-f95acc3236b6" providerId="ADAL" clId="{74536081-47C7-4357-A486-4F6CA407721A}" dt="2024-10-29T10:32:44.297" v="2602" actId="22"/>
          <ac:spMkLst>
            <pc:docMk/>
            <pc:sldMk cId="3180615259" sldId="347"/>
            <ac:spMk id="4" creationId="{E8033B42-E58D-AE26-B65F-09FC8974040A}"/>
          </ac:spMkLst>
        </pc:spChg>
        <pc:spChg chg="mod">
          <ac:chgData name="Jassem Abbasi" userId="a485637c-5d5c-44af-8411-f95acc3236b6" providerId="ADAL" clId="{74536081-47C7-4357-A486-4F6CA407721A}" dt="2024-10-29T10:32:10.754" v="2597" actId="403"/>
          <ac:spMkLst>
            <pc:docMk/>
            <pc:sldMk cId="3180615259" sldId="347"/>
            <ac:spMk id="6" creationId="{9F90215F-660E-45EA-BBB7-7548618E5032}"/>
          </ac:spMkLst>
        </pc:spChg>
        <pc:spChg chg="del">
          <ac:chgData name="Jassem Abbasi" userId="a485637c-5d5c-44af-8411-f95acc3236b6" providerId="ADAL" clId="{74536081-47C7-4357-A486-4F6CA407721A}" dt="2024-10-24T13:00:15.218" v="1134" actId="478"/>
          <ac:spMkLst>
            <pc:docMk/>
            <pc:sldMk cId="3180615259" sldId="347"/>
            <ac:spMk id="7" creationId="{D8110686-7075-5D24-F684-56A9F2DA7617}"/>
          </ac:spMkLst>
        </pc:spChg>
        <pc:spChg chg="del">
          <ac:chgData name="Jassem Abbasi" userId="a485637c-5d5c-44af-8411-f95acc3236b6" providerId="ADAL" clId="{74536081-47C7-4357-A486-4F6CA407721A}" dt="2024-10-24T13:00:15.218" v="1134" actId="478"/>
          <ac:spMkLst>
            <pc:docMk/>
            <pc:sldMk cId="3180615259" sldId="347"/>
            <ac:spMk id="8" creationId="{7D5F607B-7453-C738-9830-2002C07D163C}"/>
          </ac:spMkLst>
        </pc:spChg>
        <pc:spChg chg="add mod">
          <ac:chgData name="Jassem Abbasi" userId="a485637c-5d5c-44af-8411-f95acc3236b6" providerId="ADAL" clId="{74536081-47C7-4357-A486-4F6CA407721A}" dt="2024-11-18T14:03:07.749" v="4996" actId="403"/>
          <ac:spMkLst>
            <pc:docMk/>
            <pc:sldMk cId="3180615259" sldId="347"/>
            <ac:spMk id="8" creationId="{FC0BED99-09E4-D9C3-7C52-2C9B0E472EA1}"/>
          </ac:spMkLst>
        </pc:spChg>
        <pc:spChg chg="del">
          <ac:chgData name="Jassem Abbasi" userId="a485637c-5d5c-44af-8411-f95acc3236b6" providerId="ADAL" clId="{74536081-47C7-4357-A486-4F6CA407721A}" dt="2024-10-24T13:00:15.218" v="1134" actId="478"/>
          <ac:spMkLst>
            <pc:docMk/>
            <pc:sldMk cId="3180615259" sldId="347"/>
            <ac:spMk id="9" creationId="{DEA45014-04EE-007E-6EF9-271549447C2C}"/>
          </ac:spMkLst>
        </pc:spChg>
        <pc:spChg chg="del">
          <ac:chgData name="Jassem Abbasi" userId="a485637c-5d5c-44af-8411-f95acc3236b6" providerId="ADAL" clId="{74536081-47C7-4357-A486-4F6CA407721A}" dt="2024-10-24T13:00:15.218" v="1134" actId="478"/>
          <ac:spMkLst>
            <pc:docMk/>
            <pc:sldMk cId="3180615259" sldId="347"/>
            <ac:spMk id="11" creationId="{730EC53A-BC2E-952C-89F7-57BBD7F75D91}"/>
          </ac:spMkLst>
        </pc:spChg>
        <pc:spChg chg="mod">
          <ac:chgData name="Jassem Abbasi" userId="a485637c-5d5c-44af-8411-f95acc3236b6" providerId="ADAL" clId="{74536081-47C7-4357-A486-4F6CA407721A}" dt="2024-11-18T14:02:59.708" v="4992" actId="14100"/>
          <ac:spMkLst>
            <pc:docMk/>
            <pc:sldMk cId="3180615259" sldId="347"/>
            <ac:spMk id="12" creationId="{C5D3B57C-1348-4463-BEA8-C19C62C603D0}"/>
          </ac:spMkLst>
        </pc:spChg>
        <pc:spChg chg="del">
          <ac:chgData name="Jassem Abbasi" userId="a485637c-5d5c-44af-8411-f95acc3236b6" providerId="ADAL" clId="{74536081-47C7-4357-A486-4F6CA407721A}" dt="2024-10-24T13:00:15.218" v="1134" actId="478"/>
          <ac:spMkLst>
            <pc:docMk/>
            <pc:sldMk cId="3180615259" sldId="347"/>
            <ac:spMk id="13" creationId="{44470A24-0578-08F1-2B74-8F36503A536C}"/>
          </ac:spMkLst>
        </pc:spChg>
        <pc:picChg chg="mod">
          <ac:chgData name="Jassem Abbasi" userId="a485637c-5d5c-44af-8411-f95acc3236b6" providerId="ADAL" clId="{74536081-47C7-4357-A486-4F6CA407721A}" dt="2024-10-29T10:32:42.635" v="2600" actId="1076"/>
          <ac:picMkLst>
            <pc:docMk/>
            <pc:sldMk cId="3180615259" sldId="347"/>
            <ac:picMk id="2" creationId="{9CE60E16-2732-8FDB-69D6-9A00B94F299C}"/>
          </ac:picMkLst>
        </pc:picChg>
        <pc:picChg chg="add mod">
          <ac:chgData name="Jassem Abbasi" userId="a485637c-5d5c-44af-8411-f95acc3236b6" providerId="ADAL" clId="{74536081-47C7-4357-A486-4F6CA407721A}" dt="2024-10-28T09:08:44.933" v="1697" actId="167"/>
          <ac:picMkLst>
            <pc:docMk/>
            <pc:sldMk cId="3180615259" sldId="347"/>
            <ac:picMk id="3" creationId="{7BD10BDD-9F27-4DAB-0B31-AEF139AD6A48}"/>
          </ac:picMkLst>
        </pc:picChg>
      </pc:sldChg>
      <pc:sldChg chg="del">
        <pc:chgData name="Jassem Abbasi" userId="a485637c-5d5c-44af-8411-f95acc3236b6" providerId="ADAL" clId="{74536081-47C7-4357-A486-4F6CA407721A}" dt="2024-10-24T11:09:25.624" v="436" actId="47"/>
        <pc:sldMkLst>
          <pc:docMk/>
          <pc:sldMk cId="1804323120" sldId="348"/>
        </pc:sldMkLst>
      </pc:sldChg>
      <pc:sldChg chg="modSp mod ord">
        <pc:chgData name="Jassem Abbasi" userId="a485637c-5d5c-44af-8411-f95acc3236b6" providerId="ADAL" clId="{74536081-47C7-4357-A486-4F6CA407721A}" dt="2024-11-18T20:15:18.443" v="5461" actId="207"/>
        <pc:sldMkLst>
          <pc:docMk/>
          <pc:sldMk cId="3665944635" sldId="684"/>
        </pc:sldMkLst>
        <pc:spChg chg="mod">
          <ac:chgData name="Jassem Abbasi" userId="a485637c-5d5c-44af-8411-f95acc3236b6" providerId="ADAL" clId="{74536081-47C7-4357-A486-4F6CA407721A}" dt="2024-11-18T20:15:18.443" v="5461" actId="207"/>
          <ac:spMkLst>
            <pc:docMk/>
            <pc:sldMk cId="3665944635" sldId="684"/>
            <ac:spMk id="4" creationId="{1997290C-3DFD-B967-781C-2A09D43B47D7}"/>
          </ac:spMkLst>
        </pc:spChg>
        <pc:spChg chg="mod">
          <ac:chgData name="Jassem Abbasi" userId="a485637c-5d5c-44af-8411-f95acc3236b6" providerId="ADAL" clId="{74536081-47C7-4357-A486-4F6CA407721A}" dt="2024-10-24T12:59:50.966" v="1133" actId="14100"/>
          <ac:spMkLst>
            <pc:docMk/>
            <pc:sldMk cId="3665944635" sldId="684"/>
            <ac:spMk id="9" creationId="{3C48FFCE-D1ED-B613-B5A8-63F819671743}"/>
          </ac:spMkLst>
        </pc:spChg>
      </pc:sldChg>
      <pc:sldChg chg="del">
        <pc:chgData name="Jassem Abbasi" userId="a485637c-5d5c-44af-8411-f95acc3236b6" providerId="ADAL" clId="{74536081-47C7-4357-A486-4F6CA407721A}" dt="2024-10-24T08:56:12.930" v="116" actId="47"/>
        <pc:sldMkLst>
          <pc:docMk/>
          <pc:sldMk cId="760334463" sldId="686"/>
        </pc:sldMkLst>
      </pc:sldChg>
      <pc:sldChg chg="del">
        <pc:chgData name="Jassem Abbasi" userId="a485637c-5d5c-44af-8411-f95acc3236b6" providerId="ADAL" clId="{74536081-47C7-4357-A486-4F6CA407721A}" dt="2024-10-24T08:56:12.439" v="115" actId="47"/>
        <pc:sldMkLst>
          <pc:docMk/>
          <pc:sldMk cId="3102206037" sldId="687"/>
        </pc:sldMkLst>
      </pc:sldChg>
      <pc:sldChg chg="del">
        <pc:chgData name="Jassem Abbasi" userId="a485637c-5d5c-44af-8411-f95acc3236b6" providerId="ADAL" clId="{74536081-47C7-4357-A486-4F6CA407721A}" dt="2024-10-24T08:56:14.291" v="119" actId="47"/>
        <pc:sldMkLst>
          <pc:docMk/>
          <pc:sldMk cId="2998899013" sldId="688"/>
        </pc:sldMkLst>
      </pc:sldChg>
      <pc:sldChg chg="del">
        <pc:chgData name="Jassem Abbasi" userId="a485637c-5d5c-44af-8411-f95acc3236b6" providerId="ADAL" clId="{74536081-47C7-4357-A486-4F6CA407721A}" dt="2024-10-24T08:56:13.767" v="118" actId="47"/>
        <pc:sldMkLst>
          <pc:docMk/>
          <pc:sldMk cId="3077380077" sldId="689"/>
        </pc:sldMkLst>
      </pc:sldChg>
      <pc:sldChg chg="del">
        <pc:chgData name="Jassem Abbasi" userId="a485637c-5d5c-44af-8411-f95acc3236b6" providerId="ADAL" clId="{74536081-47C7-4357-A486-4F6CA407721A}" dt="2024-10-24T08:56:11.990" v="114" actId="47"/>
        <pc:sldMkLst>
          <pc:docMk/>
          <pc:sldMk cId="357391790" sldId="690"/>
        </pc:sldMkLst>
      </pc:sldChg>
      <pc:sldChg chg="del">
        <pc:chgData name="Jassem Abbasi" userId="a485637c-5d5c-44af-8411-f95acc3236b6" providerId="ADAL" clId="{74536081-47C7-4357-A486-4F6CA407721A}" dt="2024-10-24T08:56:13.331" v="117" actId="47"/>
        <pc:sldMkLst>
          <pc:docMk/>
          <pc:sldMk cId="1730689120" sldId="691"/>
        </pc:sldMkLst>
      </pc:sldChg>
      <pc:sldChg chg="addSp modSp del mod">
        <pc:chgData name="Jassem Abbasi" userId="a485637c-5d5c-44af-8411-f95acc3236b6" providerId="ADAL" clId="{74536081-47C7-4357-A486-4F6CA407721A}" dt="2024-11-06T07:40:59.075" v="2997" actId="47"/>
        <pc:sldMkLst>
          <pc:docMk/>
          <pc:sldMk cId="74691267" sldId="692"/>
        </pc:sldMkLst>
        <pc:spChg chg="mod">
          <ac:chgData name="Jassem Abbasi" userId="a485637c-5d5c-44af-8411-f95acc3236b6" providerId="ADAL" clId="{74536081-47C7-4357-A486-4F6CA407721A}" dt="2024-11-06T07:39:42.826" v="2988" actId="20577"/>
          <ac:spMkLst>
            <pc:docMk/>
            <pc:sldMk cId="74691267" sldId="692"/>
            <ac:spMk id="2" creationId="{2A42A627-458C-90CF-9FC1-AFC327A3C92A}"/>
          </ac:spMkLst>
        </pc:spChg>
        <pc:picChg chg="add mod">
          <ac:chgData name="Jassem Abbasi" userId="a485637c-5d5c-44af-8411-f95acc3236b6" providerId="ADAL" clId="{74536081-47C7-4357-A486-4F6CA407721A}" dt="2024-10-24T09:52:23.780" v="326"/>
          <ac:picMkLst>
            <pc:docMk/>
            <pc:sldMk cId="74691267" sldId="692"/>
            <ac:picMk id="3076" creationId="{31E8A0FC-C61D-A372-02D5-15FF226A38BF}"/>
          </ac:picMkLst>
        </pc:picChg>
      </pc:sldChg>
      <pc:sldChg chg="addSp delSp modSp mod">
        <pc:chgData name="Jassem Abbasi" userId="a485637c-5d5c-44af-8411-f95acc3236b6" providerId="ADAL" clId="{74536081-47C7-4357-A486-4F6CA407721A}" dt="2024-11-18T10:43:14.573" v="4456" actId="1076"/>
        <pc:sldMkLst>
          <pc:docMk/>
          <pc:sldMk cId="2683158707" sldId="693"/>
        </pc:sldMkLst>
        <pc:spChg chg="mod">
          <ac:chgData name="Jassem Abbasi" userId="a485637c-5d5c-44af-8411-f95acc3236b6" providerId="ADAL" clId="{74536081-47C7-4357-A486-4F6CA407721A}" dt="2024-11-18T10:43:14.573" v="4456" actId="1076"/>
          <ac:spMkLst>
            <pc:docMk/>
            <pc:sldMk cId="2683158707" sldId="693"/>
            <ac:spMk id="2" creationId="{6A7B1C53-7ACC-FEBF-8F29-7357AA89DC39}"/>
          </ac:spMkLst>
        </pc:spChg>
        <pc:spChg chg="add del">
          <ac:chgData name="Jassem Abbasi" userId="a485637c-5d5c-44af-8411-f95acc3236b6" providerId="ADAL" clId="{74536081-47C7-4357-A486-4F6CA407721A}" dt="2024-10-24T08:52:18.599" v="28" actId="22"/>
          <ac:spMkLst>
            <pc:docMk/>
            <pc:sldMk cId="2683158707" sldId="693"/>
            <ac:spMk id="5" creationId="{20A8828A-8B3C-5DD6-4C0D-C0991766D77F}"/>
          </ac:spMkLst>
        </pc:spChg>
        <pc:spChg chg="mod">
          <ac:chgData name="Jassem Abbasi" userId="a485637c-5d5c-44af-8411-f95acc3236b6" providerId="ADAL" clId="{74536081-47C7-4357-A486-4F6CA407721A}" dt="2024-11-18T10:42:42.750" v="4452" actId="2711"/>
          <ac:spMkLst>
            <pc:docMk/>
            <pc:sldMk cId="2683158707" sldId="693"/>
            <ac:spMk id="6" creationId="{87DD6DA2-FA6C-73FE-8AA5-A8A23B3600FF}"/>
          </ac:spMkLst>
        </pc:spChg>
        <pc:spChg chg="add mod">
          <ac:chgData name="Jassem Abbasi" userId="a485637c-5d5c-44af-8411-f95acc3236b6" providerId="ADAL" clId="{74536081-47C7-4357-A486-4F6CA407721A}" dt="2024-11-18T10:43:04.618" v="4455" actId="6549"/>
          <ac:spMkLst>
            <pc:docMk/>
            <pc:sldMk cId="2683158707" sldId="693"/>
            <ac:spMk id="8" creationId="{8C8FD709-B0E4-52AA-9F3B-7B5C01770B10}"/>
          </ac:spMkLst>
        </pc:spChg>
      </pc:sldChg>
      <pc:sldChg chg="addSp delSp modSp mod ord">
        <pc:chgData name="Jassem Abbasi" userId="a485637c-5d5c-44af-8411-f95acc3236b6" providerId="ADAL" clId="{74536081-47C7-4357-A486-4F6CA407721A}" dt="2024-11-18T14:18:52.736" v="5035" actId="14100"/>
        <pc:sldMkLst>
          <pc:docMk/>
          <pc:sldMk cId="1296639533" sldId="694"/>
        </pc:sldMkLst>
        <pc:spChg chg="mod">
          <ac:chgData name="Jassem Abbasi" userId="a485637c-5d5c-44af-8411-f95acc3236b6" providerId="ADAL" clId="{74536081-47C7-4357-A486-4F6CA407721A}" dt="2024-11-18T14:18:44.343" v="5034" actId="1076"/>
          <ac:spMkLst>
            <pc:docMk/>
            <pc:sldMk cId="1296639533" sldId="694"/>
            <ac:spMk id="2" creationId="{C59456FB-1C4C-6A82-FB87-CAA9D5470C17}"/>
          </ac:spMkLst>
        </pc:spChg>
        <pc:spChg chg="del mod">
          <ac:chgData name="Jassem Abbasi" userId="a485637c-5d5c-44af-8411-f95acc3236b6" providerId="ADAL" clId="{74536081-47C7-4357-A486-4F6CA407721A}" dt="2024-10-28T09:09:25.069" v="1702" actId="478"/>
          <ac:spMkLst>
            <pc:docMk/>
            <pc:sldMk cId="1296639533" sldId="694"/>
            <ac:spMk id="3" creationId="{B6F170FF-B4C7-78E2-1DD9-C9983322F6D2}"/>
          </ac:spMkLst>
        </pc:spChg>
        <pc:spChg chg="mod">
          <ac:chgData name="Jassem Abbasi" userId="a485637c-5d5c-44af-8411-f95acc3236b6" providerId="ADAL" clId="{74536081-47C7-4357-A486-4F6CA407721A}" dt="2024-10-24T09:42:43.687" v="231"/>
          <ac:spMkLst>
            <pc:docMk/>
            <pc:sldMk cId="1296639533" sldId="694"/>
            <ac:spMk id="4" creationId="{0D462090-C2BE-68F7-B704-1F15ED9ABBD6}"/>
          </ac:spMkLst>
        </pc:spChg>
        <pc:spChg chg="add">
          <ac:chgData name="Jassem Abbasi" userId="a485637c-5d5c-44af-8411-f95acc3236b6" providerId="ADAL" clId="{74536081-47C7-4357-A486-4F6CA407721A}" dt="2024-10-24T09:18:14.438" v="126"/>
          <ac:spMkLst>
            <pc:docMk/>
            <pc:sldMk cId="1296639533" sldId="694"/>
            <ac:spMk id="5" creationId="{7CC30954-29E6-8290-6093-6554ECBEF9B3}"/>
          </ac:spMkLst>
        </pc:spChg>
        <pc:spChg chg="add del mod">
          <ac:chgData name="Jassem Abbasi" userId="a485637c-5d5c-44af-8411-f95acc3236b6" providerId="ADAL" clId="{74536081-47C7-4357-A486-4F6CA407721A}" dt="2024-10-28T09:09:27.050" v="1703" actId="478"/>
          <ac:spMkLst>
            <pc:docMk/>
            <pc:sldMk cId="1296639533" sldId="694"/>
            <ac:spMk id="6" creationId="{E241EADD-376F-156A-2F12-A28DB275FC6C}"/>
          </ac:spMkLst>
        </pc:spChg>
        <pc:spChg chg="add del mod">
          <ac:chgData name="Jassem Abbasi" userId="a485637c-5d5c-44af-8411-f95acc3236b6" providerId="ADAL" clId="{74536081-47C7-4357-A486-4F6CA407721A}" dt="2024-10-28T09:09:22.573" v="1701" actId="478"/>
          <ac:spMkLst>
            <pc:docMk/>
            <pc:sldMk cId="1296639533" sldId="694"/>
            <ac:spMk id="8" creationId="{A222ACC5-6E42-2D7E-17A1-F29ED226D8AD}"/>
          </ac:spMkLst>
        </pc:spChg>
        <pc:spChg chg="add mod">
          <ac:chgData name="Jassem Abbasi" userId="a485637c-5d5c-44af-8411-f95acc3236b6" providerId="ADAL" clId="{74536081-47C7-4357-A486-4F6CA407721A}" dt="2024-10-28T09:09:42.818" v="1725" actId="1076"/>
          <ac:spMkLst>
            <pc:docMk/>
            <pc:sldMk cId="1296639533" sldId="694"/>
            <ac:spMk id="10" creationId="{D9B8A0D0-9345-193B-D68A-2F8073637E92}"/>
          </ac:spMkLst>
        </pc:spChg>
        <pc:picChg chg="add del mod">
          <ac:chgData name="Jassem Abbasi" userId="a485637c-5d5c-44af-8411-f95acc3236b6" providerId="ADAL" clId="{74536081-47C7-4357-A486-4F6CA407721A}" dt="2024-10-24T09:18:56.156" v="133" actId="478"/>
          <ac:picMkLst>
            <pc:docMk/>
            <pc:sldMk cId="1296639533" sldId="694"/>
            <ac:picMk id="6" creationId="{4D7D4EA0-496A-E2C3-BB67-F0E05B59C74A}"/>
          </ac:picMkLst>
        </pc:picChg>
        <pc:picChg chg="add del mod ord">
          <ac:chgData name="Jassem Abbasi" userId="a485637c-5d5c-44af-8411-f95acc3236b6" providerId="ADAL" clId="{74536081-47C7-4357-A486-4F6CA407721A}" dt="2024-10-28T09:09:18.783" v="1699" actId="478"/>
          <ac:picMkLst>
            <pc:docMk/>
            <pc:sldMk cId="1296639533" sldId="694"/>
            <ac:picMk id="7" creationId="{24D46F80-3FD0-6EED-3A1C-5FBB6F824B6A}"/>
          </ac:picMkLst>
        </pc:picChg>
        <pc:picChg chg="add mod">
          <ac:chgData name="Jassem Abbasi" userId="a485637c-5d5c-44af-8411-f95acc3236b6" providerId="ADAL" clId="{74536081-47C7-4357-A486-4F6CA407721A}" dt="2024-11-18T14:18:52.736" v="5035" actId="14100"/>
          <ac:picMkLst>
            <pc:docMk/>
            <pc:sldMk cId="1296639533" sldId="694"/>
            <ac:picMk id="2052" creationId="{0A088BC4-E623-0B54-2E56-9CAEAD1087E9}"/>
          </ac:picMkLst>
        </pc:picChg>
        <pc:picChg chg="add del mod">
          <ac:chgData name="Jassem Abbasi" userId="a485637c-5d5c-44af-8411-f95acc3236b6" providerId="ADAL" clId="{74536081-47C7-4357-A486-4F6CA407721A}" dt="2024-10-28T09:09:21.033" v="1700" actId="478"/>
          <ac:picMkLst>
            <pc:docMk/>
            <pc:sldMk cId="1296639533" sldId="694"/>
            <ac:picMk id="2054" creationId="{07CDE5E6-17A2-CF35-710C-5AA0ECEBA70A}"/>
          </ac:picMkLst>
        </pc:picChg>
      </pc:sldChg>
      <pc:sldChg chg="addSp delSp modSp mod setBg modNotesTx">
        <pc:chgData name="Jassem Abbasi" userId="a485637c-5d5c-44af-8411-f95acc3236b6" providerId="ADAL" clId="{74536081-47C7-4357-A486-4F6CA407721A}" dt="2024-11-18T20:58:39.067" v="5604" actId="113"/>
        <pc:sldMkLst>
          <pc:docMk/>
          <pc:sldMk cId="1430724808" sldId="695"/>
        </pc:sldMkLst>
        <pc:spChg chg="mod">
          <ac:chgData name="Jassem Abbasi" userId="a485637c-5d5c-44af-8411-f95acc3236b6" providerId="ADAL" clId="{74536081-47C7-4357-A486-4F6CA407721A}" dt="2024-10-29T13:00:17.477" v="2719"/>
          <ac:spMkLst>
            <pc:docMk/>
            <pc:sldMk cId="1430724808" sldId="695"/>
            <ac:spMk id="2" creationId="{5178662A-8D7C-3735-0B3F-13EF1B3F4468}"/>
          </ac:spMkLst>
        </pc:spChg>
        <pc:spChg chg="mod">
          <ac:chgData name="Jassem Abbasi" userId="a485637c-5d5c-44af-8411-f95acc3236b6" providerId="ADAL" clId="{74536081-47C7-4357-A486-4F6CA407721A}" dt="2024-11-18T20:58:39.067" v="5604" actId="113"/>
          <ac:spMkLst>
            <pc:docMk/>
            <pc:sldMk cId="1430724808" sldId="695"/>
            <ac:spMk id="3" creationId="{5C5FECD5-057A-68F1-758F-DDAE1803DC91}"/>
          </ac:spMkLst>
        </pc:spChg>
        <pc:spChg chg="mod">
          <ac:chgData name="Jassem Abbasi" userId="a485637c-5d5c-44af-8411-f95acc3236b6" providerId="ADAL" clId="{74536081-47C7-4357-A486-4F6CA407721A}" dt="2024-10-28T11:06:19.271" v="2237" actId="26606"/>
          <ac:spMkLst>
            <pc:docMk/>
            <pc:sldMk cId="1430724808" sldId="695"/>
            <ac:spMk id="4" creationId="{0737C88A-D196-5B7F-2C5F-A2182902F6D4}"/>
          </ac:spMkLst>
        </pc:spChg>
        <pc:spChg chg="add del mod">
          <ac:chgData name="Jassem Abbasi" userId="a485637c-5d5c-44af-8411-f95acc3236b6" providerId="ADAL" clId="{74536081-47C7-4357-A486-4F6CA407721A}" dt="2024-10-29T12:59:49.096" v="2707"/>
          <ac:spMkLst>
            <pc:docMk/>
            <pc:sldMk cId="1430724808" sldId="695"/>
            <ac:spMk id="9" creationId="{152AA02F-1926-F58B-B72A-C260D3CE1F93}"/>
          </ac:spMkLst>
        </pc:spChg>
        <pc:spChg chg="add del">
          <ac:chgData name="Jassem Abbasi" userId="a485637c-5d5c-44af-8411-f95acc3236b6" providerId="ADAL" clId="{74536081-47C7-4357-A486-4F6CA407721A}" dt="2024-10-28T11:06:19.271" v="2237" actId="26606"/>
          <ac:spMkLst>
            <pc:docMk/>
            <pc:sldMk cId="1430724808" sldId="695"/>
            <ac:spMk id="10" creationId="{F13C74B1-5B17-4795-BED0-7140497B445A}"/>
          </ac:spMkLst>
        </pc:spChg>
        <pc:spChg chg="add del mod">
          <ac:chgData name="Jassem Abbasi" userId="a485637c-5d5c-44af-8411-f95acc3236b6" providerId="ADAL" clId="{74536081-47C7-4357-A486-4F6CA407721A}" dt="2024-10-29T12:59:49.095" v="2705" actId="478"/>
          <ac:spMkLst>
            <pc:docMk/>
            <pc:sldMk cId="1430724808" sldId="695"/>
            <ac:spMk id="11" creationId="{90B978AF-C98C-1AEB-ECD0-2EBB00D35FAC}"/>
          </ac:spMkLst>
        </pc:spChg>
        <pc:spChg chg="add del">
          <ac:chgData name="Jassem Abbasi" userId="a485637c-5d5c-44af-8411-f95acc3236b6" providerId="ADAL" clId="{74536081-47C7-4357-A486-4F6CA407721A}" dt="2024-10-28T11:06:19.271" v="2237" actId="26606"/>
          <ac:spMkLst>
            <pc:docMk/>
            <pc:sldMk cId="1430724808" sldId="695"/>
            <ac:spMk id="12" creationId="{D4974D33-8DC5-464E-8C6D-BE58F0669C17}"/>
          </ac:spMkLst>
        </pc:spChg>
        <pc:picChg chg="add del">
          <ac:chgData name="Jassem Abbasi" userId="a485637c-5d5c-44af-8411-f95acc3236b6" providerId="ADAL" clId="{74536081-47C7-4357-A486-4F6CA407721A}" dt="2024-10-28T11:06:19.271" v="2237" actId="26606"/>
          <ac:picMkLst>
            <pc:docMk/>
            <pc:sldMk cId="1430724808" sldId="695"/>
            <ac:picMk id="6" creationId="{0365B38D-442C-5858-B48F-A672B3F35A0D}"/>
          </ac:picMkLst>
        </pc:picChg>
        <pc:picChg chg="add del">
          <ac:chgData name="Jassem Abbasi" userId="a485637c-5d5c-44af-8411-f95acc3236b6" providerId="ADAL" clId="{74536081-47C7-4357-A486-4F6CA407721A}" dt="2024-10-29T12:56:37.425" v="2671" actId="22"/>
          <ac:picMkLst>
            <pc:docMk/>
            <pc:sldMk cId="1430724808" sldId="695"/>
            <ac:picMk id="6" creationId="{4E14E236-609D-52C9-E82E-1F210C9D09C4}"/>
          </ac:picMkLst>
        </pc:picChg>
        <pc:picChg chg="add del mod">
          <ac:chgData name="Jassem Abbasi" userId="a485637c-5d5c-44af-8411-f95acc3236b6" providerId="ADAL" clId="{74536081-47C7-4357-A486-4F6CA407721A}" dt="2024-10-29T13:00:00.478" v="2716" actId="478"/>
          <ac:picMkLst>
            <pc:docMk/>
            <pc:sldMk cId="1430724808" sldId="695"/>
            <ac:picMk id="7" creationId="{5058040E-3385-AA6B-1137-80E256B6B944}"/>
          </ac:picMkLst>
        </pc:picChg>
        <pc:picChg chg="add mod">
          <ac:chgData name="Jassem Abbasi" userId="a485637c-5d5c-44af-8411-f95acc3236b6" providerId="ADAL" clId="{74536081-47C7-4357-A486-4F6CA407721A}" dt="2024-10-28T12:22:52.725" v="2326" actId="14100"/>
          <ac:picMkLst>
            <pc:docMk/>
            <pc:sldMk cId="1430724808" sldId="695"/>
            <ac:picMk id="7170" creationId="{6F9A3FBF-8307-00FF-E9DC-543A98A8247B}"/>
          </ac:picMkLst>
        </pc:picChg>
      </pc:sldChg>
      <pc:sldChg chg="addSp modSp mod ord">
        <pc:chgData name="Jassem Abbasi" userId="a485637c-5d5c-44af-8411-f95acc3236b6" providerId="ADAL" clId="{74536081-47C7-4357-A486-4F6CA407721A}" dt="2024-11-10T11:00:19.219" v="3338"/>
        <pc:sldMkLst>
          <pc:docMk/>
          <pc:sldMk cId="3461983979" sldId="696"/>
        </pc:sldMkLst>
        <pc:spChg chg="mod">
          <ac:chgData name="Jassem Abbasi" userId="a485637c-5d5c-44af-8411-f95acc3236b6" providerId="ADAL" clId="{74536081-47C7-4357-A486-4F6CA407721A}" dt="2024-10-28T09:30:22.138" v="1827" actId="5793"/>
          <ac:spMkLst>
            <pc:docMk/>
            <pc:sldMk cId="3461983979" sldId="696"/>
            <ac:spMk id="2" creationId="{F8575D82-44DD-96E7-D350-4CFC21AF0E6A}"/>
          </ac:spMkLst>
        </pc:spChg>
        <pc:spChg chg="add mod">
          <ac:chgData name="Jassem Abbasi" userId="a485637c-5d5c-44af-8411-f95acc3236b6" providerId="ADAL" clId="{74536081-47C7-4357-A486-4F6CA407721A}" dt="2024-11-10T11:00:13.576" v="3336" actId="1076"/>
          <ac:spMkLst>
            <pc:docMk/>
            <pc:sldMk cId="3461983979" sldId="696"/>
            <ac:spMk id="10" creationId="{E74D23F5-A010-0D37-6A52-C447355ADFC8}"/>
          </ac:spMkLst>
        </pc:spChg>
        <pc:spChg chg="add mod">
          <ac:chgData name="Jassem Abbasi" userId="a485637c-5d5c-44af-8411-f95acc3236b6" providerId="ADAL" clId="{74536081-47C7-4357-A486-4F6CA407721A}" dt="2024-11-10T11:00:19.219" v="3338"/>
          <ac:spMkLst>
            <pc:docMk/>
            <pc:sldMk cId="3461983979" sldId="696"/>
            <ac:spMk id="12" creationId="{867AE006-A5D1-8858-8E0E-35FF04F2CE93}"/>
          </ac:spMkLst>
        </pc:spChg>
        <pc:picChg chg="mod">
          <ac:chgData name="Jassem Abbasi" userId="a485637c-5d5c-44af-8411-f95acc3236b6" providerId="ADAL" clId="{74536081-47C7-4357-A486-4F6CA407721A}" dt="2024-10-28T09:11:14.191" v="1750" actId="1076"/>
          <ac:picMkLst>
            <pc:docMk/>
            <pc:sldMk cId="3461983979" sldId="696"/>
            <ac:picMk id="8" creationId="{777D5C9C-0A28-DAA5-AA71-0E61F9E75973}"/>
          </ac:picMkLst>
        </pc:picChg>
      </pc:sldChg>
      <pc:sldChg chg="addSp delSp modSp new mod ord modNotesTx">
        <pc:chgData name="Jassem Abbasi" userId="a485637c-5d5c-44af-8411-f95acc3236b6" providerId="ADAL" clId="{74536081-47C7-4357-A486-4F6CA407721A}" dt="2024-11-18T16:23:37.795" v="5188" actId="1076"/>
        <pc:sldMkLst>
          <pc:docMk/>
          <pc:sldMk cId="711256515" sldId="697"/>
        </pc:sldMkLst>
        <pc:spChg chg="add del mod">
          <ac:chgData name="Jassem Abbasi" userId="a485637c-5d5c-44af-8411-f95acc3236b6" providerId="ADAL" clId="{74536081-47C7-4357-A486-4F6CA407721A}" dt="2024-11-18T10:48:21.399" v="4467" actId="20577"/>
          <ac:spMkLst>
            <pc:docMk/>
            <pc:sldMk cId="711256515" sldId="697"/>
            <ac:spMk id="2" creationId="{77EA8CF2-741B-7360-CD4E-1018B1D56C6A}"/>
          </ac:spMkLst>
        </pc:spChg>
        <pc:spChg chg="del mod">
          <ac:chgData name="Jassem Abbasi" userId="a485637c-5d5c-44af-8411-f95acc3236b6" providerId="ADAL" clId="{74536081-47C7-4357-A486-4F6CA407721A}" dt="2024-10-28T11:01:59.027" v="2141" actId="478"/>
          <ac:spMkLst>
            <pc:docMk/>
            <pc:sldMk cId="711256515" sldId="697"/>
            <ac:spMk id="3" creationId="{1756A72E-D16C-53B3-B055-5321690EB7F2}"/>
          </ac:spMkLst>
        </pc:spChg>
        <pc:spChg chg="add mod">
          <ac:chgData name="Jassem Abbasi" userId="a485637c-5d5c-44af-8411-f95acc3236b6" providerId="ADAL" clId="{74536081-47C7-4357-A486-4F6CA407721A}" dt="2024-10-24T09:01:12.312" v="122"/>
          <ac:spMkLst>
            <pc:docMk/>
            <pc:sldMk cId="711256515" sldId="697"/>
            <ac:spMk id="5" creationId="{7CEA3FC8-D13E-4B1F-4285-4D0DBBDE6C17}"/>
          </ac:spMkLst>
        </pc:spChg>
        <pc:spChg chg="add del mod">
          <ac:chgData name="Jassem Abbasi" userId="a485637c-5d5c-44af-8411-f95acc3236b6" providerId="ADAL" clId="{74536081-47C7-4357-A486-4F6CA407721A}" dt="2024-10-28T11:02:01.634" v="2142" actId="478"/>
          <ac:spMkLst>
            <pc:docMk/>
            <pc:sldMk cId="711256515" sldId="697"/>
            <ac:spMk id="6" creationId="{387BBB49-7426-440A-98F0-CC47830489F0}"/>
          </ac:spMkLst>
        </pc:spChg>
        <pc:picChg chg="add mod">
          <ac:chgData name="Jassem Abbasi" userId="a485637c-5d5c-44af-8411-f95acc3236b6" providerId="ADAL" clId="{74536081-47C7-4357-A486-4F6CA407721A}" dt="2024-11-18T16:23:37.795" v="5188" actId="1076"/>
          <ac:picMkLst>
            <pc:docMk/>
            <pc:sldMk cId="711256515" sldId="697"/>
            <ac:picMk id="1027" creationId="{FC1278B2-F8D9-24C6-CD9B-2E5D53CB62DF}"/>
          </ac:picMkLst>
        </pc:picChg>
        <pc:picChg chg="add mod">
          <ac:chgData name="Jassem Abbasi" userId="a485637c-5d5c-44af-8411-f95acc3236b6" providerId="ADAL" clId="{74536081-47C7-4357-A486-4F6CA407721A}" dt="2024-11-18T16:23:35.749" v="5187" actId="1076"/>
          <ac:picMkLst>
            <pc:docMk/>
            <pc:sldMk cId="711256515" sldId="697"/>
            <ac:picMk id="3074" creationId="{8877F2F4-EEC3-7323-1D60-51462DF8EDCC}"/>
          </ac:picMkLst>
        </pc:picChg>
      </pc:sldChg>
      <pc:sldChg chg="new del">
        <pc:chgData name="Jassem Abbasi" userId="a485637c-5d5c-44af-8411-f95acc3236b6" providerId="ADAL" clId="{74536081-47C7-4357-A486-4F6CA407721A}" dt="2024-10-24T09:45:35.002" v="248" actId="47"/>
        <pc:sldMkLst>
          <pc:docMk/>
          <pc:sldMk cId="3295354278" sldId="698"/>
        </pc:sldMkLst>
      </pc:sldChg>
      <pc:sldChg chg="addSp delSp modSp new mod ord delAnim modAnim modNotesTx">
        <pc:chgData name="Jassem Abbasi" userId="a485637c-5d5c-44af-8411-f95acc3236b6" providerId="ADAL" clId="{74536081-47C7-4357-A486-4F6CA407721A}" dt="2024-11-06T07:46:11.063" v="3031" actId="20577"/>
        <pc:sldMkLst>
          <pc:docMk/>
          <pc:sldMk cId="4054354035" sldId="698"/>
        </pc:sldMkLst>
        <pc:spChg chg="mod">
          <ac:chgData name="Jassem Abbasi" userId="a485637c-5d5c-44af-8411-f95acc3236b6" providerId="ADAL" clId="{74536081-47C7-4357-A486-4F6CA407721A}" dt="2024-10-24T11:22:35.640" v="469" actId="20577"/>
          <ac:spMkLst>
            <pc:docMk/>
            <pc:sldMk cId="4054354035" sldId="698"/>
            <ac:spMk id="2" creationId="{95863FBF-A7B7-7E08-79C5-5AC5A3C8422E}"/>
          </ac:spMkLst>
        </pc:spChg>
        <pc:spChg chg="add mod">
          <ac:chgData name="Jassem Abbasi" userId="a485637c-5d5c-44af-8411-f95acc3236b6" providerId="ADAL" clId="{74536081-47C7-4357-A486-4F6CA407721A}" dt="2024-11-06T07:46:11.063" v="3031" actId="20577"/>
          <ac:spMkLst>
            <pc:docMk/>
            <pc:sldMk cId="4054354035" sldId="698"/>
            <ac:spMk id="3" creationId="{2AACAC88-3E33-359C-49F3-38CAB59084D7}"/>
          </ac:spMkLst>
        </pc:spChg>
        <pc:spChg chg="del">
          <ac:chgData name="Jassem Abbasi" userId="a485637c-5d5c-44af-8411-f95acc3236b6" providerId="ADAL" clId="{74536081-47C7-4357-A486-4F6CA407721A}" dt="2024-10-24T09:57:24.541" v="336" actId="478"/>
          <ac:spMkLst>
            <pc:docMk/>
            <pc:sldMk cId="4054354035" sldId="698"/>
            <ac:spMk id="3" creationId="{4EF28BD8-4B02-6F88-AC6A-7EB0D7C4B995}"/>
          </ac:spMkLst>
        </pc:spChg>
        <pc:spChg chg="add del mod">
          <ac:chgData name="Jassem Abbasi" userId="a485637c-5d5c-44af-8411-f95acc3236b6" providerId="ADAL" clId="{74536081-47C7-4357-A486-4F6CA407721A}" dt="2024-10-28T09:28:51.185" v="1801" actId="478"/>
          <ac:spMkLst>
            <pc:docMk/>
            <pc:sldMk cId="4054354035" sldId="698"/>
            <ac:spMk id="3" creationId="{DC258A30-54BE-B9DC-DBC3-B61E8BBAD726}"/>
          </ac:spMkLst>
        </pc:spChg>
        <pc:spChg chg="add mod">
          <ac:chgData name="Jassem Abbasi" userId="a485637c-5d5c-44af-8411-f95acc3236b6" providerId="ADAL" clId="{74536081-47C7-4357-A486-4F6CA407721A}" dt="2024-10-24T11:22:25.858" v="462" actId="2711"/>
          <ac:spMkLst>
            <pc:docMk/>
            <pc:sldMk cId="4054354035" sldId="698"/>
            <ac:spMk id="6" creationId="{1828800E-A1B7-E3D5-BEAA-9EFC55894772}"/>
          </ac:spMkLst>
        </pc:spChg>
        <pc:spChg chg="add mod">
          <ac:chgData name="Jassem Abbasi" userId="a485637c-5d5c-44af-8411-f95acc3236b6" providerId="ADAL" clId="{74536081-47C7-4357-A486-4F6CA407721A}" dt="2024-10-24T11:22:25.858" v="462" actId="2711"/>
          <ac:spMkLst>
            <pc:docMk/>
            <pc:sldMk cId="4054354035" sldId="698"/>
            <ac:spMk id="7" creationId="{291D1976-FF23-889F-1873-FC0178F390C4}"/>
          </ac:spMkLst>
        </pc:spChg>
        <pc:spChg chg="add mod">
          <ac:chgData name="Jassem Abbasi" userId="a485637c-5d5c-44af-8411-f95acc3236b6" providerId="ADAL" clId="{74536081-47C7-4357-A486-4F6CA407721A}" dt="2024-10-24T11:22:25.858" v="462" actId="2711"/>
          <ac:spMkLst>
            <pc:docMk/>
            <pc:sldMk cId="4054354035" sldId="698"/>
            <ac:spMk id="8" creationId="{15EC30EA-2D71-2C5B-BCB9-9C41516BD130}"/>
          </ac:spMkLst>
        </pc:spChg>
        <pc:spChg chg="add mod">
          <ac:chgData name="Jassem Abbasi" userId="a485637c-5d5c-44af-8411-f95acc3236b6" providerId="ADAL" clId="{74536081-47C7-4357-A486-4F6CA407721A}" dt="2024-10-24T11:22:25.858" v="462" actId="2711"/>
          <ac:spMkLst>
            <pc:docMk/>
            <pc:sldMk cId="4054354035" sldId="698"/>
            <ac:spMk id="10" creationId="{00882B29-BF3A-F117-CD93-BA5C0176932A}"/>
          </ac:spMkLst>
        </pc:spChg>
        <pc:spChg chg="add del mod">
          <ac:chgData name="Jassem Abbasi" userId="a485637c-5d5c-44af-8411-f95acc3236b6" providerId="ADAL" clId="{74536081-47C7-4357-A486-4F6CA407721A}" dt="2024-10-24T12:14:23.389" v="1074" actId="478"/>
          <ac:spMkLst>
            <pc:docMk/>
            <pc:sldMk cId="4054354035" sldId="698"/>
            <ac:spMk id="11" creationId="{7B959EE8-47F3-838C-3790-8B7ADD88A4D0}"/>
          </ac:spMkLst>
        </pc:spChg>
        <pc:picChg chg="add del mod">
          <ac:chgData name="Jassem Abbasi" userId="a485637c-5d5c-44af-8411-f95acc3236b6" providerId="ADAL" clId="{74536081-47C7-4357-A486-4F6CA407721A}" dt="2024-10-24T10:05:24.259" v="402" actId="478"/>
          <ac:picMkLst>
            <pc:docMk/>
            <pc:sldMk cId="4054354035" sldId="698"/>
            <ac:picMk id="9" creationId="{2EF9B952-F472-A954-E1AC-6C45DE52E5D2}"/>
          </ac:picMkLst>
        </pc:picChg>
        <pc:picChg chg="add mod">
          <ac:chgData name="Jassem Abbasi" userId="a485637c-5d5c-44af-8411-f95acc3236b6" providerId="ADAL" clId="{74536081-47C7-4357-A486-4F6CA407721A}" dt="2024-11-06T07:45:32.714" v="3003" actId="14100"/>
          <ac:picMkLst>
            <pc:docMk/>
            <pc:sldMk cId="4054354035" sldId="698"/>
            <ac:picMk id="9" creationId="{B849AF1D-3A71-2003-6ECF-C2BD67B41B85}"/>
          </ac:picMkLst>
        </pc:picChg>
        <pc:picChg chg="add mod">
          <ac:chgData name="Jassem Abbasi" userId="a485637c-5d5c-44af-8411-f95acc3236b6" providerId="ADAL" clId="{74536081-47C7-4357-A486-4F6CA407721A}" dt="2024-10-24T11:22:25.858" v="462" actId="2711"/>
          <ac:picMkLst>
            <pc:docMk/>
            <pc:sldMk cId="4054354035" sldId="698"/>
            <ac:picMk id="3074" creationId="{8668D5A1-298C-05DC-810B-2362D6A611B0}"/>
          </ac:picMkLst>
        </pc:picChg>
        <pc:picChg chg="add del mod">
          <ac:chgData name="Jassem Abbasi" userId="a485637c-5d5c-44af-8411-f95acc3236b6" providerId="ADAL" clId="{74536081-47C7-4357-A486-4F6CA407721A}" dt="2024-10-24T09:52:01.353" v="319" actId="21"/>
          <ac:picMkLst>
            <pc:docMk/>
            <pc:sldMk cId="4054354035" sldId="698"/>
            <ac:picMk id="3076" creationId="{31E8A0FC-C61D-A372-02D5-15FF226A38BF}"/>
          </ac:picMkLst>
        </pc:picChg>
        <pc:picChg chg="add mod">
          <ac:chgData name="Jassem Abbasi" userId="a485637c-5d5c-44af-8411-f95acc3236b6" providerId="ADAL" clId="{74536081-47C7-4357-A486-4F6CA407721A}" dt="2024-10-24T11:22:25.858" v="462" actId="2711"/>
          <ac:picMkLst>
            <pc:docMk/>
            <pc:sldMk cId="4054354035" sldId="698"/>
            <ac:picMk id="3078" creationId="{AC6FBC59-3D5F-A745-1629-4D3A851BD95C}"/>
          </ac:picMkLst>
        </pc:picChg>
        <pc:picChg chg="add mod">
          <ac:chgData name="Jassem Abbasi" userId="a485637c-5d5c-44af-8411-f95acc3236b6" providerId="ADAL" clId="{74536081-47C7-4357-A486-4F6CA407721A}" dt="2024-10-24T09:58:59.746" v="367" actId="14100"/>
          <ac:picMkLst>
            <pc:docMk/>
            <pc:sldMk cId="4054354035" sldId="698"/>
            <ac:picMk id="3080" creationId="{E60FDE7B-976D-1413-34A2-B43482507168}"/>
          </ac:picMkLst>
        </pc:picChg>
        <pc:picChg chg="add mod">
          <ac:chgData name="Jassem Abbasi" userId="a485637c-5d5c-44af-8411-f95acc3236b6" providerId="ADAL" clId="{74536081-47C7-4357-A486-4F6CA407721A}" dt="2024-10-24T10:08:22.621" v="409" actId="1076"/>
          <ac:picMkLst>
            <pc:docMk/>
            <pc:sldMk cId="4054354035" sldId="698"/>
            <ac:picMk id="3082" creationId="{61AED1E3-73D6-E423-EBE4-DF3A5490C0B8}"/>
          </ac:picMkLst>
        </pc:picChg>
        <pc:picChg chg="add del mod">
          <ac:chgData name="Jassem Abbasi" userId="a485637c-5d5c-44af-8411-f95acc3236b6" providerId="ADAL" clId="{74536081-47C7-4357-A486-4F6CA407721A}" dt="2024-10-28T09:28:47.626" v="1800" actId="478"/>
          <ac:picMkLst>
            <pc:docMk/>
            <pc:sldMk cId="4054354035" sldId="698"/>
            <ac:picMk id="8194" creationId="{12A23199-91F9-A153-4A69-06D2A5EE9F4A}"/>
          </ac:picMkLst>
        </pc:picChg>
      </pc:sldChg>
      <pc:sldChg chg="addSp delSp modSp new mod">
        <pc:chgData name="Jassem Abbasi" userId="a485637c-5d5c-44af-8411-f95acc3236b6" providerId="ADAL" clId="{74536081-47C7-4357-A486-4F6CA407721A}" dt="2024-11-18T21:45:11.090" v="5955" actId="167"/>
        <pc:sldMkLst>
          <pc:docMk/>
          <pc:sldMk cId="2294147688" sldId="699"/>
        </pc:sldMkLst>
        <pc:spChg chg="mod">
          <ac:chgData name="Jassem Abbasi" userId="a485637c-5d5c-44af-8411-f95acc3236b6" providerId="ADAL" clId="{74536081-47C7-4357-A486-4F6CA407721A}" dt="2024-11-14T12:50:53.275" v="3999" actId="20577"/>
          <ac:spMkLst>
            <pc:docMk/>
            <pc:sldMk cId="2294147688" sldId="699"/>
            <ac:spMk id="2" creationId="{98843294-6EDE-2BE6-210D-E1DCB03F95E4}"/>
          </ac:spMkLst>
        </pc:spChg>
        <pc:spChg chg="mod">
          <ac:chgData name="Jassem Abbasi" userId="a485637c-5d5c-44af-8411-f95acc3236b6" providerId="ADAL" clId="{74536081-47C7-4357-A486-4F6CA407721A}" dt="2024-11-18T21:38:27.778" v="5882" actId="14100"/>
          <ac:spMkLst>
            <pc:docMk/>
            <pc:sldMk cId="2294147688" sldId="699"/>
            <ac:spMk id="3" creationId="{9DA89EC3-AEF8-D629-92D5-7779943CED99}"/>
          </ac:spMkLst>
        </pc:spChg>
        <pc:spChg chg="add">
          <ac:chgData name="Jassem Abbasi" userId="a485637c-5d5c-44af-8411-f95acc3236b6" providerId="ADAL" clId="{74536081-47C7-4357-A486-4F6CA407721A}" dt="2024-11-18T11:53:53.252" v="4898"/>
          <ac:spMkLst>
            <pc:docMk/>
            <pc:sldMk cId="2294147688" sldId="699"/>
            <ac:spMk id="5" creationId="{30F7F106-4A4D-7A11-ADEF-CA067FED0EB1}"/>
          </ac:spMkLst>
        </pc:spChg>
        <pc:spChg chg="add">
          <ac:chgData name="Jassem Abbasi" userId="a485637c-5d5c-44af-8411-f95acc3236b6" providerId="ADAL" clId="{74536081-47C7-4357-A486-4F6CA407721A}" dt="2024-11-18T21:38:06.290" v="5877"/>
          <ac:spMkLst>
            <pc:docMk/>
            <pc:sldMk cId="2294147688" sldId="699"/>
            <ac:spMk id="5" creationId="{F10013CB-1808-B89A-7D9C-64B37CCC7DEF}"/>
          </ac:spMkLst>
        </pc:spChg>
        <pc:spChg chg="add del mod">
          <ac:chgData name="Jassem Abbasi" userId="a485637c-5d5c-44af-8411-f95acc3236b6" providerId="ADAL" clId="{74536081-47C7-4357-A486-4F6CA407721A}" dt="2024-11-18T21:44:52.947" v="5950" actId="478"/>
          <ac:spMkLst>
            <pc:docMk/>
            <pc:sldMk cId="2294147688" sldId="699"/>
            <ac:spMk id="9" creationId="{C1A48DEA-1358-4989-804F-FA6A97B6D7FE}"/>
          </ac:spMkLst>
        </pc:spChg>
        <pc:spChg chg="add mod ord">
          <ac:chgData name="Jassem Abbasi" userId="a485637c-5d5c-44af-8411-f95acc3236b6" providerId="ADAL" clId="{74536081-47C7-4357-A486-4F6CA407721A}" dt="2024-11-18T21:45:08.871" v="5954" actId="167"/>
          <ac:spMkLst>
            <pc:docMk/>
            <pc:sldMk cId="2294147688" sldId="699"/>
            <ac:spMk id="10" creationId="{7D0DA2DA-3E84-3FB0-B4D7-40BD94822B55}"/>
          </ac:spMkLst>
        </pc:spChg>
        <pc:picChg chg="add del mod">
          <ac:chgData name="Jassem Abbasi" userId="a485637c-5d5c-44af-8411-f95acc3236b6" providerId="ADAL" clId="{74536081-47C7-4357-A486-4F6CA407721A}" dt="2024-11-14T12:50:44.265" v="3979" actId="478"/>
          <ac:picMkLst>
            <pc:docMk/>
            <pc:sldMk cId="2294147688" sldId="699"/>
            <ac:picMk id="5" creationId="{0C8A3625-6A12-8057-2709-0B471BF06184}"/>
          </ac:picMkLst>
        </pc:picChg>
        <pc:picChg chg="add mod ord">
          <ac:chgData name="Jassem Abbasi" userId="a485637c-5d5c-44af-8411-f95acc3236b6" providerId="ADAL" clId="{74536081-47C7-4357-A486-4F6CA407721A}" dt="2024-11-18T21:45:11.090" v="5955" actId="167"/>
          <ac:picMkLst>
            <pc:docMk/>
            <pc:sldMk cId="2294147688" sldId="699"/>
            <ac:picMk id="6" creationId="{71BFBCD6-2800-5D49-980C-48932BCC47AE}"/>
          </ac:picMkLst>
        </pc:picChg>
        <pc:picChg chg="add del mod">
          <ac:chgData name="Jassem Abbasi" userId="a485637c-5d5c-44af-8411-f95acc3236b6" providerId="ADAL" clId="{74536081-47C7-4357-A486-4F6CA407721A}" dt="2024-11-18T21:44:50.962" v="5949" actId="478"/>
          <ac:picMkLst>
            <pc:docMk/>
            <pc:sldMk cId="2294147688" sldId="699"/>
            <ac:picMk id="7" creationId="{B0EDA300-D5D8-6D22-457A-7F09CC982C73}"/>
          </ac:picMkLst>
        </pc:picChg>
      </pc:sldChg>
      <pc:sldChg chg="addSp delSp modSp new mod ord setBg">
        <pc:chgData name="Jassem Abbasi" userId="a485637c-5d5c-44af-8411-f95acc3236b6" providerId="ADAL" clId="{74536081-47C7-4357-A486-4F6CA407721A}" dt="2024-11-19T11:38:47.189" v="6012" actId="207"/>
        <pc:sldMkLst>
          <pc:docMk/>
          <pc:sldMk cId="3998217607" sldId="700"/>
        </pc:sldMkLst>
        <pc:spChg chg="mod">
          <ac:chgData name="Jassem Abbasi" userId="a485637c-5d5c-44af-8411-f95acc3236b6" providerId="ADAL" clId="{74536081-47C7-4357-A486-4F6CA407721A}" dt="2024-10-24T13:11:55.353" v="1221" actId="1076"/>
          <ac:spMkLst>
            <pc:docMk/>
            <pc:sldMk cId="3998217607" sldId="700"/>
            <ac:spMk id="2" creationId="{15737176-2E03-59A7-70E4-4B1FC230CAE8}"/>
          </ac:spMkLst>
        </pc:spChg>
        <pc:spChg chg="mod">
          <ac:chgData name="Jassem Abbasi" userId="a485637c-5d5c-44af-8411-f95acc3236b6" providerId="ADAL" clId="{74536081-47C7-4357-A486-4F6CA407721A}" dt="2024-11-19T11:38:47.189" v="6012" actId="207"/>
          <ac:spMkLst>
            <pc:docMk/>
            <pc:sldMk cId="3998217607" sldId="700"/>
            <ac:spMk id="3" creationId="{8DEBD272-AAAE-0E8C-5096-6A1275EF06E0}"/>
          </ac:spMkLst>
        </pc:spChg>
        <pc:spChg chg="mod">
          <ac:chgData name="Jassem Abbasi" userId="a485637c-5d5c-44af-8411-f95acc3236b6" providerId="ADAL" clId="{74536081-47C7-4357-A486-4F6CA407721A}" dt="2024-10-24T13:11:29.223" v="1215" actId="26606"/>
          <ac:spMkLst>
            <pc:docMk/>
            <pc:sldMk cId="3998217607" sldId="700"/>
            <ac:spMk id="4" creationId="{A4BFCA40-206E-954A-4E94-BA5DF6307326}"/>
          </ac:spMkLst>
        </pc:spChg>
        <pc:spChg chg="add del mod">
          <ac:chgData name="Jassem Abbasi" userId="a485637c-5d5c-44af-8411-f95acc3236b6" providerId="ADAL" clId="{74536081-47C7-4357-A486-4F6CA407721A}" dt="2024-10-24T11:48:15.297" v="850" actId="478"/>
          <ac:spMkLst>
            <pc:docMk/>
            <pc:sldMk cId="3998217607" sldId="700"/>
            <ac:spMk id="6" creationId="{15B853C7-6E6B-B7C8-EE20-BF4863E64DDA}"/>
          </ac:spMkLst>
        </pc:spChg>
        <pc:spChg chg="add">
          <ac:chgData name="Jassem Abbasi" userId="a485637c-5d5c-44af-8411-f95acc3236b6" providerId="ADAL" clId="{74536081-47C7-4357-A486-4F6CA407721A}" dt="2024-10-24T13:11:29.223" v="1215" actId="26606"/>
          <ac:spMkLst>
            <pc:docMk/>
            <pc:sldMk cId="3998217607" sldId="700"/>
            <ac:spMk id="12" creationId="{04812C46-200A-4DEB-A05E-3ED6C68C2387}"/>
          </ac:spMkLst>
        </pc:spChg>
        <pc:spChg chg="add">
          <ac:chgData name="Jassem Abbasi" userId="a485637c-5d5c-44af-8411-f95acc3236b6" providerId="ADAL" clId="{74536081-47C7-4357-A486-4F6CA407721A}" dt="2024-10-24T13:11:29.223" v="1215" actId="26606"/>
          <ac:spMkLst>
            <pc:docMk/>
            <pc:sldMk cId="3998217607" sldId="700"/>
            <ac:spMk id="14" creationId="{D1EA859B-E555-4109-94F3-6700E046E008}"/>
          </ac:spMkLst>
        </pc:spChg>
        <pc:picChg chg="add mod ord">
          <ac:chgData name="Jassem Abbasi" userId="a485637c-5d5c-44af-8411-f95acc3236b6" providerId="ADAL" clId="{74536081-47C7-4357-A486-4F6CA407721A}" dt="2024-10-24T13:11:29.223" v="1215" actId="26606"/>
          <ac:picMkLst>
            <pc:docMk/>
            <pc:sldMk cId="3998217607" sldId="700"/>
            <ac:picMk id="7" creationId="{DC155D09-EB2A-6D4C-A4B8-46502553BD28}"/>
          </ac:picMkLst>
        </pc:picChg>
        <pc:picChg chg="add del mod">
          <ac:chgData name="Jassem Abbasi" userId="a485637c-5d5c-44af-8411-f95acc3236b6" providerId="ADAL" clId="{74536081-47C7-4357-A486-4F6CA407721A}" dt="2024-10-24T11:47:33.961" v="845" actId="478"/>
          <ac:picMkLst>
            <pc:docMk/>
            <pc:sldMk cId="3998217607" sldId="700"/>
            <ac:picMk id="7170" creationId="{227077EF-C6BE-BBFD-84A9-06660C37C842}"/>
          </ac:picMkLst>
        </pc:picChg>
        <pc:picChg chg="add del mod">
          <ac:chgData name="Jassem Abbasi" userId="a485637c-5d5c-44af-8411-f95acc3236b6" providerId="ADAL" clId="{74536081-47C7-4357-A486-4F6CA407721A}" dt="2024-10-24T13:11:16.368" v="1214" actId="21"/>
          <ac:picMkLst>
            <pc:docMk/>
            <pc:sldMk cId="3998217607" sldId="700"/>
            <ac:picMk id="7172" creationId="{D2B5D9E1-7B49-8921-2D97-734AEB045ADA}"/>
          </ac:picMkLst>
        </pc:picChg>
        <pc:picChg chg="add del mod">
          <ac:chgData name="Jassem Abbasi" userId="a485637c-5d5c-44af-8411-f95acc3236b6" providerId="ADAL" clId="{74536081-47C7-4357-A486-4F6CA407721A}" dt="2024-10-24T13:11:08.531" v="1211" actId="478"/>
          <ac:picMkLst>
            <pc:docMk/>
            <pc:sldMk cId="3998217607" sldId="700"/>
            <ac:picMk id="7174" creationId="{0E3629B2-88C4-577B-22BE-A89183629C2B}"/>
          </ac:picMkLst>
        </pc:picChg>
      </pc:sldChg>
      <pc:sldChg chg="addSp delSp modSp new mod ord">
        <pc:chgData name="Jassem Abbasi" userId="a485637c-5d5c-44af-8411-f95acc3236b6" providerId="ADAL" clId="{74536081-47C7-4357-A486-4F6CA407721A}" dt="2024-10-28T09:34:27.616" v="1987" actId="1035"/>
        <pc:sldMkLst>
          <pc:docMk/>
          <pc:sldMk cId="487386191" sldId="701"/>
        </pc:sldMkLst>
        <pc:spChg chg="mod">
          <ac:chgData name="Jassem Abbasi" userId="a485637c-5d5c-44af-8411-f95acc3236b6" providerId="ADAL" clId="{74536081-47C7-4357-A486-4F6CA407721A}" dt="2024-10-24T12:04:14.987" v="1021" actId="20577"/>
          <ac:spMkLst>
            <pc:docMk/>
            <pc:sldMk cId="487386191" sldId="701"/>
            <ac:spMk id="2" creationId="{3DFBE1A9-FE5C-0E0B-1562-A3D43B37C2D1}"/>
          </ac:spMkLst>
        </pc:spChg>
        <pc:spChg chg="add mod">
          <ac:chgData name="Jassem Abbasi" userId="a485637c-5d5c-44af-8411-f95acc3236b6" providerId="ADAL" clId="{74536081-47C7-4357-A486-4F6CA407721A}" dt="2024-10-28T09:34:24.511" v="1985" actId="1035"/>
          <ac:spMkLst>
            <pc:docMk/>
            <pc:sldMk cId="487386191" sldId="701"/>
            <ac:spMk id="3" creationId="{10931264-746D-EFBE-357F-DE1A008AB05F}"/>
          </ac:spMkLst>
        </pc:spChg>
        <pc:spChg chg="del">
          <ac:chgData name="Jassem Abbasi" userId="a485637c-5d5c-44af-8411-f95acc3236b6" providerId="ADAL" clId="{74536081-47C7-4357-A486-4F6CA407721A}" dt="2024-10-24T12:13:24.735" v="1063"/>
          <ac:spMkLst>
            <pc:docMk/>
            <pc:sldMk cId="487386191" sldId="701"/>
            <ac:spMk id="3" creationId="{B9EA9269-DA41-A20D-514E-3AF80278C96A}"/>
          </ac:spMkLst>
        </pc:spChg>
        <pc:spChg chg="add mod">
          <ac:chgData name="Jassem Abbasi" userId="a485637c-5d5c-44af-8411-f95acc3236b6" providerId="ADAL" clId="{74536081-47C7-4357-A486-4F6CA407721A}" dt="2024-10-24T12:13:31.520" v="1066" actId="21"/>
          <ac:spMkLst>
            <pc:docMk/>
            <pc:sldMk cId="487386191" sldId="701"/>
            <ac:spMk id="6" creationId="{398FE582-5A40-BBB6-F4EF-200ED0693144}"/>
          </ac:spMkLst>
        </pc:spChg>
        <pc:graphicFrameChg chg="add mod modGraphic">
          <ac:chgData name="Jassem Abbasi" userId="a485637c-5d5c-44af-8411-f95acc3236b6" providerId="ADAL" clId="{74536081-47C7-4357-A486-4F6CA407721A}" dt="2024-10-28T09:34:18.654" v="1974" actId="1036"/>
          <ac:graphicFrameMkLst>
            <pc:docMk/>
            <pc:sldMk cId="487386191" sldId="701"/>
            <ac:graphicFrameMk id="5" creationId="{25519560-A027-7767-D9C7-0A1C836FA458}"/>
          </ac:graphicFrameMkLst>
        </pc:graphicFrameChg>
        <pc:picChg chg="add del mod">
          <ac:chgData name="Jassem Abbasi" userId="a485637c-5d5c-44af-8411-f95acc3236b6" providerId="ADAL" clId="{74536081-47C7-4357-A486-4F6CA407721A}" dt="2024-10-24T12:13:31.520" v="1066" actId="21"/>
          <ac:picMkLst>
            <pc:docMk/>
            <pc:sldMk cId="487386191" sldId="701"/>
            <ac:picMk id="8194" creationId="{12A23199-91F9-A153-4A69-06D2A5EE9F4A}"/>
          </ac:picMkLst>
        </pc:picChg>
        <pc:picChg chg="add del mod">
          <ac:chgData name="Jassem Abbasi" userId="a485637c-5d5c-44af-8411-f95acc3236b6" providerId="ADAL" clId="{74536081-47C7-4357-A486-4F6CA407721A}" dt="2024-10-24T13:14:14.682" v="1233" actId="478"/>
          <ac:picMkLst>
            <pc:docMk/>
            <pc:sldMk cId="487386191" sldId="701"/>
            <ac:picMk id="8196" creationId="{4FC49201-95D7-8E6E-4B1F-158C2AA9DADB}"/>
          </ac:picMkLst>
        </pc:picChg>
        <pc:picChg chg="add mod">
          <ac:chgData name="Jassem Abbasi" userId="a485637c-5d5c-44af-8411-f95acc3236b6" providerId="ADAL" clId="{74536081-47C7-4357-A486-4F6CA407721A}" dt="2024-10-28T09:34:27.616" v="1987" actId="1035"/>
          <ac:picMkLst>
            <pc:docMk/>
            <pc:sldMk cId="487386191" sldId="701"/>
            <ac:picMk id="8198" creationId="{A5C39D9A-2EED-D60E-E59C-569BA091238A}"/>
          </ac:picMkLst>
        </pc:picChg>
      </pc:sldChg>
      <pc:sldChg chg="addSp delSp modSp new mod ord">
        <pc:chgData name="Jassem Abbasi" userId="a485637c-5d5c-44af-8411-f95acc3236b6" providerId="ADAL" clId="{74536081-47C7-4357-A486-4F6CA407721A}" dt="2024-10-28T09:31:53.313" v="1911" actId="1035"/>
        <pc:sldMkLst>
          <pc:docMk/>
          <pc:sldMk cId="1903014438" sldId="702"/>
        </pc:sldMkLst>
        <pc:spChg chg="mod">
          <ac:chgData name="Jassem Abbasi" userId="a485637c-5d5c-44af-8411-f95acc3236b6" providerId="ADAL" clId="{74536081-47C7-4357-A486-4F6CA407721A}" dt="2024-10-24T11:34:13.509" v="620" actId="1076"/>
          <ac:spMkLst>
            <pc:docMk/>
            <pc:sldMk cId="1903014438" sldId="702"/>
            <ac:spMk id="2" creationId="{4BA83982-A28E-BA24-E178-40C91A362B1E}"/>
          </ac:spMkLst>
        </pc:spChg>
        <pc:spChg chg="mod">
          <ac:chgData name="Jassem Abbasi" userId="a485637c-5d5c-44af-8411-f95acc3236b6" providerId="ADAL" clId="{74536081-47C7-4357-A486-4F6CA407721A}" dt="2024-10-24T11:28:13.187" v="509" actId="1076"/>
          <ac:spMkLst>
            <pc:docMk/>
            <pc:sldMk cId="1903014438" sldId="702"/>
            <ac:spMk id="3" creationId="{884E9CE9-E54B-019E-FB9E-76C2D61A1917}"/>
          </ac:spMkLst>
        </pc:spChg>
        <pc:spChg chg="add mod">
          <ac:chgData name="Jassem Abbasi" userId="a485637c-5d5c-44af-8411-f95acc3236b6" providerId="ADAL" clId="{74536081-47C7-4357-A486-4F6CA407721A}" dt="2024-10-24T11:32:18.822" v="612" actId="1037"/>
          <ac:spMkLst>
            <pc:docMk/>
            <pc:sldMk cId="1903014438" sldId="702"/>
            <ac:spMk id="5" creationId="{2BB77B2C-6952-A70C-6EAE-12B902A222A8}"/>
          </ac:spMkLst>
        </pc:spChg>
        <pc:spChg chg="add mod">
          <ac:chgData name="Jassem Abbasi" userId="a485637c-5d5c-44af-8411-f95acc3236b6" providerId="ADAL" clId="{74536081-47C7-4357-A486-4F6CA407721A}" dt="2024-10-28T09:31:44.902" v="1907" actId="1036"/>
          <ac:spMkLst>
            <pc:docMk/>
            <pc:sldMk cId="1903014438" sldId="702"/>
            <ac:spMk id="7" creationId="{F5439CDE-F6F9-46C9-13D1-8BFA40C26CAC}"/>
          </ac:spMkLst>
        </pc:spChg>
        <pc:spChg chg="add mod">
          <ac:chgData name="Jassem Abbasi" userId="a485637c-5d5c-44af-8411-f95acc3236b6" providerId="ADAL" clId="{74536081-47C7-4357-A486-4F6CA407721A}" dt="2024-10-28T09:31:42.927" v="1904" actId="1035"/>
          <ac:spMkLst>
            <pc:docMk/>
            <pc:sldMk cId="1903014438" sldId="702"/>
            <ac:spMk id="8" creationId="{D0B6106C-9BC9-FDE1-2FF1-F69C651AA864}"/>
          </ac:spMkLst>
        </pc:spChg>
        <pc:spChg chg="add mod">
          <ac:chgData name="Jassem Abbasi" userId="a485637c-5d5c-44af-8411-f95acc3236b6" providerId="ADAL" clId="{74536081-47C7-4357-A486-4F6CA407721A}" dt="2024-10-28T09:31:38.985" v="1895" actId="1036"/>
          <ac:spMkLst>
            <pc:docMk/>
            <pc:sldMk cId="1903014438" sldId="702"/>
            <ac:spMk id="9" creationId="{9B08FAE6-E05E-192F-981E-F94474A5027D}"/>
          </ac:spMkLst>
        </pc:spChg>
        <pc:spChg chg="add del mod">
          <ac:chgData name="Jassem Abbasi" userId="a485637c-5d5c-44af-8411-f95acc3236b6" providerId="ADAL" clId="{74536081-47C7-4357-A486-4F6CA407721A}" dt="2024-10-24T11:31:57.489" v="578" actId="478"/>
          <ac:spMkLst>
            <pc:docMk/>
            <pc:sldMk cId="1903014438" sldId="702"/>
            <ac:spMk id="11" creationId="{E7C35117-28F0-601C-63D9-1A71F274E426}"/>
          </ac:spMkLst>
        </pc:spChg>
        <pc:spChg chg="add mod">
          <ac:chgData name="Jassem Abbasi" userId="a485637c-5d5c-44af-8411-f95acc3236b6" providerId="ADAL" clId="{74536081-47C7-4357-A486-4F6CA407721A}" dt="2024-10-28T09:31:53.313" v="1911" actId="1035"/>
          <ac:spMkLst>
            <pc:docMk/>
            <pc:sldMk cId="1903014438" sldId="702"/>
            <ac:spMk id="12" creationId="{7CFF253D-77F4-FF8D-3DB6-41F73B997A56}"/>
          </ac:spMkLst>
        </pc:spChg>
        <pc:spChg chg="add mod">
          <ac:chgData name="Jassem Abbasi" userId="a485637c-5d5c-44af-8411-f95acc3236b6" providerId="ADAL" clId="{74536081-47C7-4357-A486-4F6CA407721A}" dt="2024-10-24T11:32:01.881" v="581"/>
          <ac:spMkLst>
            <pc:docMk/>
            <pc:sldMk cId="1903014438" sldId="702"/>
            <ac:spMk id="13" creationId="{F060B9D5-D094-133C-6BB9-C692384209C9}"/>
          </ac:spMkLst>
        </pc:spChg>
        <pc:picChg chg="add mod">
          <ac:chgData name="Jassem Abbasi" userId="a485637c-5d5c-44af-8411-f95acc3236b6" providerId="ADAL" clId="{74536081-47C7-4357-A486-4F6CA407721A}" dt="2024-10-24T11:32:25.872" v="617" actId="1035"/>
          <ac:picMkLst>
            <pc:docMk/>
            <pc:sldMk cId="1903014438" sldId="702"/>
            <ac:picMk id="6146" creationId="{A7CB0FC4-3C33-CE08-1836-E072F34CA169}"/>
          </ac:picMkLst>
        </pc:picChg>
        <pc:picChg chg="add mod">
          <ac:chgData name="Jassem Abbasi" userId="a485637c-5d5c-44af-8411-f95acc3236b6" providerId="ADAL" clId="{74536081-47C7-4357-A486-4F6CA407721A}" dt="2024-10-24T11:34:23.680" v="653" actId="1036"/>
          <ac:picMkLst>
            <pc:docMk/>
            <pc:sldMk cId="1903014438" sldId="702"/>
            <ac:picMk id="6148" creationId="{D1172B5C-FC5F-C813-29F5-7108993B1EF5}"/>
          </ac:picMkLst>
        </pc:picChg>
        <pc:picChg chg="add mod">
          <ac:chgData name="Jassem Abbasi" userId="a485637c-5d5c-44af-8411-f95acc3236b6" providerId="ADAL" clId="{74536081-47C7-4357-A486-4F6CA407721A}" dt="2024-10-28T09:31:32.409" v="1879" actId="1036"/>
          <ac:picMkLst>
            <pc:docMk/>
            <pc:sldMk cId="1903014438" sldId="702"/>
            <ac:picMk id="6150" creationId="{6E2F46A7-F306-DD4C-FC9D-CBB28FC44986}"/>
          </ac:picMkLst>
        </pc:picChg>
      </pc:sldChg>
      <pc:sldChg chg="modSp add del mod">
        <pc:chgData name="Jassem Abbasi" userId="a485637c-5d5c-44af-8411-f95acc3236b6" providerId="ADAL" clId="{74536081-47C7-4357-A486-4F6CA407721A}" dt="2024-11-10T11:02:33.141" v="3339" actId="47"/>
        <pc:sldMkLst>
          <pc:docMk/>
          <pc:sldMk cId="3894594928" sldId="703"/>
        </pc:sldMkLst>
        <pc:spChg chg="mod">
          <ac:chgData name="Jassem Abbasi" userId="a485637c-5d5c-44af-8411-f95acc3236b6" providerId="ADAL" clId="{74536081-47C7-4357-A486-4F6CA407721A}" dt="2024-10-24T11:50:38.177" v="945" actId="20577"/>
          <ac:spMkLst>
            <pc:docMk/>
            <pc:sldMk cId="3894594928" sldId="703"/>
            <ac:spMk id="2" creationId="{5178662A-8D7C-3735-0B3F-13EF1B3F4468}"/>
          </ac:spMkLst>
        </pc:spChg>
      </pc:sldChg>
      <pc:sldChg chg="modSp new del mod">
        <pc:chgData name="Jassem Abbasi" userId="a485637c-5d5c-44af-8411-f95acc3236b6" providerId="ADAL" clId="{74536081-47C7-4357-A486-4F6CA407721A}" dt="2024-11-06T07:47:15.480" v="3035" actId="47"/>
        <pc:sldMkLst>
          <pc:docMk/>
          <pc:sldMk cId="3044849394" sldId="704"/>
        </pc:sldMkLst>
        <pc:spChg chg="mod">
          <ac:chgData name="Jassem Abbasi" userId="a485637c-5d5c-44af-8411-f95acc3236b6" providerId="ADAL" clId="{74536081-47C7-4357-A486-4F6CA407721A}" dt="2024-10-24T12:09:42.435" v="1057" actId="20577"/>
          <ac:spMkLst>
            <pc:docMk/>
            <pc:sldMk cId="3044849394" sldId="704"/>
            <ac:spMk id="2" creationId="{8014994B-966E-F389-35B4-C1EF11D8150C}"/>
          </ac:spMkLst>
        </pc:spChg>
        <pc:spChg chg="mod">
          <ac:chgData name="Jassem Abbasi" userId="a485637c-5d5c-44af-8411-f95acc3236b6" providerId="ADAL" clId="{74536081-47C7-4357-A486-4F6CA407721A}" dt="2024-10-24T12:09:47.638" v="1058"/>
          <ac:spMkLst>
            <pc:docMk/>
            <pc:sldMk cId="3044849394" sldId="704"/>
            <ac:spMk id="3" creationId="{54FB783B-D06B-1A7E-9434-5CB6CC93AF20}"/>
          </ac:spMkLst>
        </pc:spChg>
      </pc:sldChg>
      <pc:sldChg chg="addSp delSp modSp add mod">
        <pc:chgData name="Jassem Abbasi" userId="a485637c-5d5c-44af-8411-f95acc3236b6" providerId="ADAL" clId="{74536081-47C7-4357-A486-4F6CA407721A}" dt="2024-11-18T12:46:44.212" v="4987" actId="403"/>
        <pc:sldMkLst>
          <pc:docMk/>
          <pc:sldMk cId="3049570313" sldId="704"/>
        </pc:sldMkLst>
        <pc:spChg chg="del">
          <ac:chgData name="Jassem Abbasi" userId="a485637c-5d5c-44af-8411-f95acc3236b6" providerId="ADAL" clId="{74536081-47C7-4357-A486-4F6CA407721A}" dt="2024-11-18T12:46:24.340" v="4979" actId="478"/>
          <ac:spMkLst>
            <pc:docMk/>
            <pc:sldMk cId="3049570313" sldId="704"/>
            <ac:spMk id="12" creationId="{79A6315F-A4BC-48BE-89AA-1D4BF8997E79}"/>
          </ac:spMkLst>
        </pc:spChg>
        <pc:spChg chg="add mod">
          <ac:chgData name="Jassem Abbasi" userId="a485637c-5d5c-44af-8411-f95acc3236b6" providerId="ADAL" clId="{74536081-47C7-4357-A486-4F6CA407721A}" dt="2024-11-15T18:22:58.346" v="4038" actId="1076"/>
          <ac:spMkLst>
            <pc:docMk/>
            <pc:sldMk cId="3049570313" sldId="704"/>
            <ac:spMk id="13" creationId="{6188A723-E27A-01E9-4CA4-61C9433F77CB}"/>
          </ac:spMkLst>
        </pc:spChg>
        <pc:spChg chg="del mod">
          <ac:chgData name="Jassem Abbasi" userId="a485637c-5d5c-44af-8411-f95acc3236b6" providerId="ADAL" clId="{74536081-47C7-4357-A486-4F6CA407721A}" dt="2024-11-18T12:46:23.523" v="4978" actId="478"/>
          <ac:spMkLst>
            <pc:docMk/>
            <pc:sldMk cId="3049570313" sldId="704"/>
            <ac:spMk id="15" creationId="{744B3319-2620-9D51-4C49-631F4356C3B2}"/>
          </ac:spMkLst>
        </pc:spChg>
        <pc:spChg chg="mod">
          <ac:chgData name="Jassem Abbasi" userId="a485637c-5d5c-44af-8411-f95acc3236b6" providerId="ADAL" clId="{74536081-47C7-4357-A486-4F6CA407721A}" dt="2024-11-16T11:24:53.439" v="4187" actId="14100"/>
          <ac:spMkLst>
            <pc:docMk/>
            <pc:sldMk cId="3049570313" sldId="704"/>
            <ac:spMk id="17" creationId="{4966D77F-3A8A-4C4A-ACAE-D4E323119246}"/>
          </ac:spMkLst>
        </pc:spChg>
        <pc:spChg chg="mod">
          <ac:chgData name="Jassem Abbasi" userId="a485637c-5d5c-44af-8411-f95acc3236b6" providerId="ADAL" clId="{74536081-47C7-4357-A486-4F6CA407721A}" dt="2024-11-18T12:46:31.873" v="4980" actId="1076"/>
          <ac:spMkLst>
            <pc:docMk/>
            <pc:sldMk cId="3049570313" sldId="704"/>
            <ac:spMk id="1125" creationId="{4D8B01AD-CEDC-DEC6-CE5D-91BCEEC3523C}"/>
          </ac:spMkLst>
        </pc:spChg>
        <pc:spChg chg="mod">
          <ac:chgData name="Jassem Abbasi" userId="a485637c-5d5c-44af-8411-f95acc3236b6" providerId="ADAL" clId="{74536081-47C7-4357-A486-4F6CA407721A}" dt="2024-11-18T12:46:44.212" v="4987" actId="403"/>
          <ac:spMkLst>
            <pc:docMk/>
            <pc:sldMk cId="3049570313" sldId="704"/>
            <ac:spMk id="1126" creationId="{13049B8C-100F-E0C8-3853-D38DA9DF41C0}"/>
          </ac:spMkLst>
        </pc:spChg>
        <pc:grpChg chg="del">
          <ac:chgData name="Jassem Abbasi" userId="a485637c-5d5c-44af-8411-f95acc3236b6" providerId="ADAL" clId="{74536081-47C7-4357-A486-4F6CA407721A}" dt="2024-11-18T12:46:09.978" v="4977" actId="478"/>
          <ac:grpSpMkLst>
            <pc:docMk/>
            <pc:sldMk cId="3049570313" sldId="704"/>
            <ac:grpSpMk id="61" creationId="{8DE55616-5D8B-6675-0CE6-25167F8D50B7}"/>
          </ac:grpSpMkLst>
        </pc:grpChg>
        <pc:grpChg chg="del">
          <ac:chgData name="Jassem Abbasi" userId="a485637c-5d5c-44af-8411-f95acc3236b6" providerId="ADAL" clId="{74536081-47C7-4357-A486-4F6CA407721A}" dt="2024-11-18T12:46:09.978" v="4977" actId="478"/>
          <ac:grpSpMkLst>
            <pc:docMk/>
            <pc:sldMk cId="3049570313" sldId="704"/>
            <ac:grpSpMk id="62" creationId="{0A9A3E4A-2BC7-6189-984E-18741D8E9D60}"/>
          </ac:grpSpMkLst>
        </pc:grpChg>
        <pc:grpChg chg="del">
          <ac:chgData name="Jassem Abbasi" userId="a485637c-5d5c-44af-8411-f95acc3236b6" providerId="ADAL" clId="{74536081-47C7-4357-A486-4F6CA407721A}" dt="2024-11-18T12:46:09.978" v="4977" actId="478"/>
          <ac:grpSpMkLst>
            <pc:docMk/>
            <pc:sldMk cId="3049570313" sldId="704"/>
            <ac:grpSpMk id="1054" creationId="{21AC64A8-127E-685F-50C2-CF07567617FE}"/>
          </ac:grpSpMkLst>
        </pc:grpChg>
      </pc:sldChg>
      <pc:sldChg chg="addSp delSp modSp new del mod">
        <pc:chgData name="Jassem Abbasi" userId="a485637c-5d5c-44af-8411-f95acc3236b6" providerId="ADAL" clId="{74536081-47C7-4357-A486-4F6CA407721A}" dt="2024-10-24T12:47:06.812" v="1099" actId="47"/>
        <pc:sldMkLst>
          <pc:docMk/>
          <pc:sldMk cId="2080465704" sldId="705"/>
        </pc:sldMkLst>
        <pc:spChg chg="mod">
          <ac:chgData name="Jassem Abbasi" userId="a485637c-5d5c-44af-8411-f95acc3236b6" providerId="ADAL" clId="{74536081-47C7-4357-A486-4F6CA407721A}" dt="2024-10-24T12:15:08.711" v="1083" actId="20577"/>
          <ac:spMkLst>
            <pc:docMk/>
            <pc:sldMk cId="2080465704" sldId="705"/>
            <ac:spMk id="2" creationId="{B0EC5BF3-51C9-2C3A-D568-BC559549B738}"/>
          </ac:spMkLst>
        </pc:spChg>
        <pc:spChg chg="del">
          <ac:chgData name="Jassem Abbasi" userId="a485637c-5d5c-44af-8411-f95acc3236b6" providerId="ADAL" clId="{74536081-47C7-4357-A486-4F6CA407721A}" dt="2024-10-24T12:15:11.380" v="1084" actId="478"/>
          <ac:spMkLst>
            <pc:docMk/>
            <pc:sldMk cId="2080465704" sldId="705"/>
            <ac:spMk id="3" creationId="{4F42A2C3-F10A-6C1B-9E01-F6F8570C7763}"/>
          </ac:spMkLst>
        </pc:spChg>
        <pc:picChg chg="add mod">
          <ac:chgData name="Jassem Abbasi" userId="a485637c-5d5c-44af-8411-f95acc3236b6" providerId="ADAL" clId="{74536081-47C7-4357-A486-4F6CA407721A}" dt="2024-10-24T12:15:15.572" v="1087" actId="1076"/>
          <ac:picMkLst>
            <pc:docMk/>
            <pc:sldMk cId="2080465704" sldId="705"/>
            <ac:picMk id="9218" creationId="{E32DB1EE-5588-19BE-5090-68AFDB78CD12}"/>
          </ac:picMkLst>
        </pc:picChg>
      </pc:sldChg>
      <pc:sldChg chg="addSp delSp modSp add mod ord">
        <pc:chgData name="Jassem Abbasi" userId="a485637c-5d5c-44af-8411-f95acc3236b6" providerId="ADAL" clId="{74536081-47C7-4357-A486-4F6CA407721A}" dt="2024-11-15T18:25:23.236" v="4073" actId="1076"/>
        <pc:sldMkLst>
          <pc:docMk/>
          <pc:sldMk cId="1285133058" sldId="706"/>
        </pc:sldMkLst>
        <pc:spChg chg="mod">
          <ac:chgData name="Jassem Abbasi" userId="a485637c-5d5c-44af-8411-f95acc3236b6" providerId="ADAL" clId="{74536081-47C7-4357-A486-4F6CA407721A}" dt="2024-10-24T12:46:54.318" v="1094"/>
          <ac:spMkLst>
            <pc:docMk/>
            <pc:sldMk cId="1285133058" sldId="706"/>
            <ac:spMk id="2" creationId="{95863FBF-A7B7-7E08-79C5-5AC5A3C8422E}"/>
          </ac:spMkLst>
        </pc:spChg>
        <pc:spChg chg="add del mod">
          <ac:chgData name="Jassem Abbasi" userId="a485637c-5d5c-44af-8411-f95acc3236b6" providerId="ADAL" clId="{74536081-47C7-4357-A486-4F6CA407721A}" dt="2024-10-24T12:46:59.018" v="1096" actId="478"/>
          <ac:spMkLst>
            <pc:docMk/>
            <pc:sldMk cId="1285133058" sldId="706"/>
            <ac:spMk id="3" creationId="{F59A3758-81AC-9C0C-9B37-8222D87B917B}"/>
          </ac:spMkLst>
        </pc:spChg>
        <pc:spChg chg="del">
          <ac:chgData name="Jassem Abbasi" userId="a485637c-5d5c-44af-8411-f95acc3236b6" providerId="ADAL" clId="{74536081-47C7-4357-A486-4F6CA407721A}" dt="2024-10-24T12:46:41.154" v="1089" actId="478"/>
          <ac:spMkLst>
            <pc:docMk/>
            <pc:sldMk cId="1285133058" sldId="706"/>
            <ac:spMk id="6" creationId="{1828800E-A1B7-E3D5-BEAA-9EFC55894772}"/>
          </ac:spMkLst>
        </pc:spChg>
        <pc:spChg chg="add del">
          <ac:chgData name="Jassem Abbasi" userId="a485637c-5d5c-44af-8411-f95acc3236b6" providerId="ADAL" clId="{74536081-47C7-4357-A486-4F6CA407721A}" dt="2024-11-11T19:24:43.703" v="3410" actId="22"/>
          <ac:spMkLst>
            <pc:docMk/>
            <pc:sldMk cId="1285133058" sldId="706"/>
            <ac:spMk id="6" creationId="{687449F7-AACE-82F4-17D0-10489884EC8B}"/>
          </ac:spMkLst>
        </pc:spChg>
        <pc:spChg chg="del">
          <ac:chgData name="Jassem Abbasi" userId="a485637c-5d5c-44af-8411-f95acc3236b6" providerId="ADAL" clId="{74536081-47C7-4357-A486-4F6CA407721A}" dt="2024-10-24T12:46:41.154" v="1089" actId="478"/>
          <ac:spMkLst>
            <pc:docMk/>
            <pc:sldMk cId="1285133058" sldId="706"/>
            <ac:spMk id="7" creationId="{291D1976-FF23-889F-1873-FC0178F390C4}"/>
          </ac:spMkLst>
        </pc:spChg>
        <pc:spChg chg="del">
          <ac:chgData name="Jassem Abbasi" userId="a485637c-5d5c-44af-8411-f95acc3236b6" providerId="ADAL" clId="{74536081-47C7-4357-A486-4F6CA407721A}" dt="2024-10-24T12:46:41.154" v="1089" actId="478"/>
          <ac:spMkLst>
            <pc:docMk/>
            <pc:sldMk cId="1285133058" sldId="706"/>
            <ac:spMk id="8" creationId="{15EC30EA-2D71-2C5B-BCB9-9C41516BD130}"/>
          </ac:spMkLst>
        </pc:spChg>
        <pc:spChg chg="add mod">
          <ac:chgData name="Jassem Abbasi" userId="a485637c-5d5c-44af-8411-f95acc3236b6" providerId="ADAL" clId="{74536081-47C7-4357-A486-4F6CA407721A}" dt="2024-11-11T19:28:04.510" v="3442" actId="1076"/>
          <ac:spMkLst>
            <pc:docMk/>
            <pc:sldMk cId="1285133058" sldId="706"/>
            <ac:spMk id="8" creationId="{CAFC8CF8-7A94-5DEE-E985-8FBD2D9C3CF5}"/>
          </ac:spMkLst>
        </pc:spChg>
        <pc:spChg chg="add">
          <ac:chgData name="Jassem Abbasi" userId="a485637c-5d5c-44af-8411-f95acc3236b6" providerId="ADAL" clId="{74536081-47C7-4357-A486-4F6CA407721A}" dt="2024-11-11T19:26:47.903" v="3417"/>
          <ac:spMkLst>
            <pc:docMk/>
            <pc:sldMk cId="1285133058" sldId="706"/>
            <ac:spMk id="9" creationId="{4B5C57AD-5E10-C647-B276-271713396030}"/>
          </ac:spMkLst>
        </pc:spChg>
        <pc:spChg chg="del">
          <ac:chgData name="Jassem Abbasi" userId="a485637c-5d5c-44af-8411-f95acc3236b6" providerId="ADAL" clId="{74536081-47C7-4357-A486-4F6CA407721A}" dt="2024-10-24T12:46:41.154" v="1089" actId="478"/>
          <ac:spMkLst>
            <pc:docMk/>
            <pc:sldMk cId="1285133058" sldId="706"/>
            <ac:spMk id="10" creationId="{00882B29-BF3A-F117-CD93-BA5C0176932A}"/>
          </ac:spMkLst>
        </pc:spChg>
        <pc:spChg chg="add del">
          <ac:chgData name="Jassem Abbasi" userId="a485637c-5d5c-44af-8411-f95acc3236b6" providerId="ADAL" clId="{74536081-47C7-4357-A486-4F6CA407721A}" dt="2024-11-11T19:27:38.184" v="3432" actId="22"/>
          <ac:spMkLst>
            <pc:docMk/>
            <pc:sldMk cId="1285133058" sldId="706"/>
            <ac:spMk id="12" creationId="{9F0534B5-51FB-9F64-2A3A-0DCFC3AC83EE}"/>
          </ac:spMkLst>
        </pc:spChg>
        <pc:spChg chg="add mod">
          <ac:chgData name="Jassem Abbasi" userId="a485637c-5d5c-44af-8411-f95acc3236b6" providerId="ADAL" clId="{74536081-47C7-4357-A486-4F6CA407721A}" dt="2024-11-11T19:27:55.752" v="3439" actId="14100"/>
          <ac:spMkLst>
            <pc:docMk/>
            <pc:sldMk cId="1285133058" sldId="706"/>
            <ac:spMk id="14" creationId="{0499211B-1990-84D4-2C69-5479B058B675}"/>
          </ac:spMkLst>
        </pc:spChg>
        <pc:picChg chg="add del mod">
          <ac:chgData name="Jassem Abbasi" userId="a485637c-5d5c-44af-8411-f95acc3236b6" providerId="ADAL" clId="{74536081-47C7-4357-A486-4F6CA407721A}" dt="2024-11-11T19:24:16.568" v="3403" actId="478"/>
          <ac:picMkLst>
            <pc:docMk/>
            <pc:sldMk cId="1285133058" sldId="706"/>
            <ac:picMk id="5" creationId="{99DD9572-270E-9B59-CDD5-E7ED861BAAF4}"/>
          </ac:picMkLst>
        </pc:picChg>
        <pc:picChg chg="add mod">
          <ac:chgData name="Jassem Abbasi" userId="a485637c-5d5c-44af-8411-f95acc3236b6" providerId="ADAL" clId="{74536081-47C7-4357-A486-4F6CA407721A}" dt="2024-11-15T18:25:23.236" v="4073" actId="1076"/>
          <ac:picMkLst>
            <pc:docMk/>
            <pc:sldMk cId="1285133058" sldId="706"/>
            <ac:picMk id="10" creationId="{08F6381E-F7E6-55B6-F213-4C12771E324A}"/>
          </ac:picMkLst>
        </pc:picChg>
        <pc:picChg chg="add mod">
          <ac:chgData name="Jassem Abbasi" userId="a485637c-5d5c-44af-8411-f95acc3236b6" providerId="ADAL" clId="{74536081-47C7-4357-A486-4F6CA407721A}" dt="2024-11-11T19:27:04.720" v="3425" actId="14100"/>
          <ac:picMkLst>
            <pc:docMk/>
            <pc:sldMk cId="1285133058" sldId="706"/>
            <ac:picMk id="2050" creationId="{8768A567-EF33-6EB1-2CA8-C9E13741B532}"/>
          </ac:picMkLst>
        </pc:picChg>
        <pc:picChg chg="del">
          <ac:chgData name="Jassem Abbasi" userId="a485637c-5d5c-44af-8411-f95acc3236b6" providerId="ADAL" clId="{74536081-47C7-4357-A486-4F6CA407721A}" dt="2024-10-24T12:46:41.154" v="1089" actId="478"/>
          <ac:picMkLst>
            <pc:docMk/>
            <pc:sldMk cId="1285133058" sldId="706"/>
            <ac:picMk id="3074" creationId="{8668D5A1-298C-05DC-810B-2362D6A611B0}"/>
          </ac:picMkLst>
        </pc:picChg>
        <pc:picChg chg="del">
          <ac:chgData name="Jassem Abbasi" userId="a485637c-5d5c-44af-8411-f95acc3236b6" providerId="ADAL" clId="{74536081-47C7-4357-A486-4F6CA407721A}" dt="2024-10-24T12:46:41.154" v="1089" actId="478"/>
          <ac:picMkLst>
            <pc:docMk/>
            <pc:sldMk cId="1285133058" sldId="706"/>
            <ac:picMk id="3078" creationId="{AC6FBC59-3D5F-A745-1629-4D3A851BD95C}"/>
          </ac:picMkLst>
        </pc:picChg>
        <pc:picChg chg="del">
          <ac:chgData name="Jassem Abbasi" userId="a485637c-5d5c-44af-8411-f95acc3236b6" providerId="ADAL" clId="{74536081-47C7-4357-A486-4F6CA407721A}" dt="2024-10-24T12:46:41.154" v="1089" actId="478"/>
          <ac:picMkLst>
            <pc:docMk/>
            <pc:sldMk cId="1285133058" sldId="706"/>
            <ac:picMk id="3080" creationId="{E60FDE7B-976D-1413-34A2-B43482507168}"/>
          </ac:picMkLst>
        </pc:picChg>
        <pc:picChg chg="del">
          <ac:chgData name="Jassem Abbasi" userId="a485637c-5d5c-44af-8411-f95acc3236b6" providerId="ADAL" clId="{74536081-47C7-4357-A486-4F6CA407721A}" dt="2024-10-24T12:46:41.154" v="1089" actId="478"/>
          <ac:picMkLst>
            <pc:docMk/>
            <pc:sldMk cId="1285133058" sldId="706"/>
            <ac:picMk id="3082" creationId="{61AED1E3-73D6-E423-EBE4-DF3A5490C0B8}"/>
          </ac:picMkLst>
        </pc:picChg>
        <pc:picChg chg="del">
          <ac:chgData name="Jassem Abbasi" userId="a485637c-5d5c-44af-8411-f95acc3236b6" providerId="ADAL" clId="{74536081-47C7-4357-A486-4F6CA407721A}" dt="2024-10-24T12:46:42.402" v="1090" actId="478"/>
          <ac:picMkLst>
            <pc:docMk/>
            <pc:sldMk cId="1285133058" sldId="706"/>
            <ac:picMk id="8194" creationId="{12A23199-91F9-A153-4A69-06D2A5EE9F4A}"/>
          </ac:picMkLst>
        </pc:picChg>
      </pc:sldChg>
      <pc:sldChg chg="addSp delSp modSp new del mod ord setBg modShow">
        <pc:chgData name="Jassem Abbasi" userId="a485637c-5d5c-44af-8411-f95acc3236b6" providerId="ADAL" clId="{74536081-47C7-4357-A486-4F6CA407721A}" dt="2024-11-15T20:07:32.786" v="4185" actId="47"/>
        <pc:sldMkLst>
          <pc:docMk/>
          <pc:sldMk cId="1588022787" sldId="707"/>
        </pc:sldMkLst>
        <pc:spChg chg="mod">
          <ac:chgData name="Jassem Abbasi" userId="a485637c-5d5c-44af-8411-f95acc3236b6" providerId="ADAL" clId="{74536081-47C7-4357-A486-4F6CA407721A}" dt="2024-10-24T12:52:45.358" v="1120" actId="207"/>
          <ac:spMkLst>
            <pc:docMk/>
            <pc:sldMk cId="1588022787" sldId="707"/>
            <ac:spMk id="2" creationId="{B9A91118-7E32-C10E-1FF3-C6EA6F07F9DB}"/>
          </ac:spMkLst>
        </pc:spChg>
        <pc:spChg chg="mod">
          <ac:chgData name="Jassem Abbasi" userId="a485637c-5d5c-44af-8411-f95acc3236b6" providerId="ADAL" clId="{74536081-47C7-4357-A486-4F6CA407721A}" dt="2024-11-12T15:22:46.028" v="3866" actId="20577"/>
          <ac:spMkLst>
            <pc:docMk/>
            <pc:sldMk cId="1588022787" sldId="707"/>
            <ac:spMk id="3" creationId="{44E9C178-3D8A-D96A-EE4F-FA4FC498ECBC}"/>
          </ac:spMkLst>
        </pc:spChg>
        <pc:spChg chg="mod">
          <ac:chgData name="Jassem Abbasi" userId="a485637c-5d5c-44af-8411-f95acc3236b6" providerId="ADAL" clId="{74536081-47C7-4357-A486-4F6CA407721A}" dt="2024-10-24T12:52:24.162" v="1116" actId="26606"/>
          <ac:spMkLst>
            <pc:docMk/>
            <pc:sldMk cId="1588022787" sldId="707"/>
            <ac:spMk id="4" creationId="{C6848159-3C67-A214-F409-B205CA40DA2C}"/>
          </ac:spMkLst>
        </pc:spChg>
        <pc:spChg chg="add">
          <ac:chgData name="Jassem Abbasi" userId="a485637c-5d5c-44af-8411-f95acc3236b6" providerId="ADAL" clId="{74536081-47C7-4357-A486-4F6CA407721A}" dt="2024-11-12T15:16:15.176" v="3833"/>
          <ac:spMkLst>
            <pc:docMk/>
            <pc:sldMk cId="1588022787" sldId="707"/>
            <ac:spMk id="5" creationId="{9E5B6D1E-CD3C-D4C2-5AE4-9FDBA8B5BE20}"/>
          </ac:spMkLst>
        </pc:spChg>
        <pc:spChg chg="add mod">
          <ac:chgData name="Jassem Abbasi" userId="a485637c-5d5c-44af-8411-f95acc3236b6" providerId="ADAL" clId="{74536081-47C7-4357-A486-4F6CA407721A}" dt="2024-11-12T15:20:02.561" v="3851" actId="1076"/>
          <ac:spMkLst>
            <pc:docMk/>
            <pc:sldMk cId="1588022787" sldId="707"/>
            <ac:spMk id="8" creationId="{8FDACC5A-7046-46AD-4BEB-6E752B3282F7}"/>
          </ac:spMkLst>
        </pc:spChg>
        <pc:spChg chg="add">
          <ac:chgData name="Jassem Abbasi" userId="a485637c-5d5c-44af-8411-f95acc3236b6" providerId="ADAL" clId="{74536081-47C7-4357-A486-4F6CA407721A}" dt="2024-10-24T12:52:24.162" v="1116" actId="26606"/>
          <ac:spMkLst>
            <pc:docMk/>
            <pc:sldMk cId="1588022787" sldId="707"/>
            <ac:spMk id="10247" creationId="{04812C46-200A-4DEB-A05E-3ED6C68C2387}"/>
          </ac:spMkLst>
        </pc:spChg>
        <pc:spChg chg="add">
          <ac:chgData name="Jassem Abbasi" userId="a485637c-5d5c-44af-8411-f95acc3236b6" providerId="ADAL" clId="{74536081-47C7-4357-A486-4F6CA407721A}" dt="2024-10-24T12:52:24.162" v="1116" actId="26606"/>
          <ac:spMkLst>
            <pc:docMk/>
            <pc:sldMk cId="1588022787" sldId="707"/>
            <ac:spMk id="10249" creationId="{D1EA859B-E555-4109-94F3-6700E046E008}"/>
          </ac:spMkLst>
        </pc:spChg>
        <pc:picChg chg="add del mod">
          <ac:chgData name="Jassem Abbasi" userId="a485637c-5d5c-44af-8411-f95acc3236b6" providerId="ADAL" clId="{74536081-47C7-4357-A486-4F6CA407721A}" dt="2024-11-12T15:19:06.377" v="3845" actId="478"/>
          <ac:picMkLst>
            <pc:docMk/>
            <pc:sldMk cId="1588022787" sldId="707"/>
            <ac:picMk id="6" creationId="{DCAF2183-09F9-93DF-170B-5983402F6058}"/>
          </ac:picMkLst>
        </pc:picChg>
        <pc:picChg chg="add mod ord">
          <ac:chgData name="Jassem Abbasi" userId="a485637c-5d5c-44af-8411-f95acc3236b6" providerId="ADAL" clId="{74536081-47C7-4357-A486-4F6CA407721A}" dt="2024-10-24T12:52:24.162" v="1116" actId="26606"/>
          <ac:picMkLst>
            <pc:docMk/>
            <pc:sldMk cId="1588022787" sldId="707"/>
            <ac:picMk id="10242" creationId="{C0105D26-982E-750D-B661-4AA18FA5934D}"/>
          </ac:picMkLst>
        </pc:picChg>
        <pc:picChg chg="add mod">
          <ac:chgData name="Jassem Abbasi" userId="a485637c-5d5c-44af-8411-f95acc3236b6" providerId="ADAL" clId="{74536081-47C7-4357-A486-4F6CA407721A}" dt="2024-10-24T12:52:35.629" v="1119" actId="14100"/>
          <ac:picMkLst>
            <pc:docMk/>
            <pc:sldMk cId="1588022787" sldId="707"/>
            <ac:picMk id="10244" creationId="{1DCBE4D4-4BC4-4067-79EE-BFBC19A18951}"/>
          </ac:picMkLst>
        </pc:picChg>
      </pc:sldChg>
      <pc:sldChg chg="modSp new del mod">
        <pc:chgData name="Jassem Abbasi" userId="a485637c-5d5c-44af-8411-f95acc3236b6" providerId="ADAL" clId="{74536081-47C7-4357-A486-4F6CA407721A}" dt="2024-11-12T13:40:55.546" v="3676" actId="47"/>
        <pc:sldMkLst>
          <pc:docMk/>
          <pc:sldMk cId="3396337858" sldId="708"/>
        </pc:sldMkLst>
        <pc:spChg chg="mod">
          <ac:chgData name="Jassem Abbasi" userId="a485637c-5d5c-44af-8411-f95acc3236b6" providerId="ADAL" clId="{74536081-47C7-4357-A486-4F6CA407721A}" dt="2024-10-24T13:01:11.613" v="1140" actId="6549"/>
          <ac:spMkLst>
            <pc:docMk/>
            <pc:sldMk cId="3396337858" sldId="708"/>
            <ac:spMk id="2" creationId="{C3706AB2-4F7A-8286-71C7-F3EEF3FFBC49}"/>
          </ac:spMkLst>
        </pc:spChg>
      </pc:sldChg>
      <pc:sldChg chg="addSp modSp new del mod">
        <pc:chgData name="Jassem Abbasi" userId="a485637c-5d5c-44af-8411-f95acc3236b6" providerId="ADAL" clId="{74536081-47C7-4357-A486-4F6CA407721A}" dt="2024-11-12T13:40:58.073" v="3678" actId="47"/>
        <pc:sldMkLst>
          <pc:docMk/>
          <pc:sldMk cId="4052098220" sldId="709"/>
        </pc:sldMkLst>
        <pc:spChg chg="mod">
          <ac:chgData name="Jassem Abbasi" userId="a485637c-5d5c-44af-8411-f95acc3236b6" providerId="ADAL" clId="{74536081-47C7-4357-A486-4F6CA407721A}" dt="2024-10-24T13:01:43.465" v="1197" actId="14100"/>
          <ac:spMkLst>
            <pc:docMk/>
            <pc:sldMk cId="4052098220" sldId="709"/>
            <ac:spMk id="2" creationId="{28263E86-AB59-C4E5-D013-140CC2F3A56D}"/>
          </ac:spMkLst>
        </pc:spChg>
        <pc:picChg chg="add">
          <ac:chgData name="Jassem Abbasi" userId="a485637c-5d5c-44af-8411-f95acc3236b6" providerId="ADAL" clId="{74536081-47C7-4357-A486-4F6CA407721A}" dt="2024-10-24T13:03:21.684" v="1198"/>
          <ac:picMkLst>
            <pc:docMk/>
            <pc:sldMk cId="4052098220" sldId="709"/>
            <ac:picMk id="12290" creationId="{48AE96B1-84A1-FD27-1A4C-14A69965105C}"/>
          </ac:picMkLst>
        </pc:picChg>
      </pc:sldChg>
      <pc:sldChg chg="addSp delSp modSp new mod ord modNotesTx">
        <pc:chgData name="Jassem Abbasi" userId="a485637c-5d5c-44af-8411-f95acc3236b6" providerId="ADAL" clId="{74536081-47C7-4357-A486-4F6CA407721A}" dt="2024-10-28T08:33:44.152" v="1695" actId="1076"/>
        <pc:sldMkLst>
          <pc:docMk/>
          <pc:sldMk cId="193395253" sldId="710"/>
        </pc:sldMkLst>
        <pc:spChg chg="mod">
          <ac:chgData name="Jassem Abbasi" userId="a485637c-5d5c-44af-8411-f95acc3236b6" providerId="ADAL" clId="{74536081-47C7-4357-A486-4F6CA407721A}" dt="2024-10-24T13:41:02.796" v="1646"/>
          <ac:spMkLst>
            <pc:docMk/>
            <pc:sldMk cId="193395253" sldId="710"/>
            <ac:spMk id="2" creationId="{2D0F1E5A-0342-7C9C-D23D-D12AC97B15DA}"/>
          </ac:spMkLst>
        </pc:spChg>
        <pc:spChg chg="mod">
          <ac:chgData name="Jassem Abbasi" userId="a485637c-5d5c-44af-8411-f95acc3236b6" providerId="ADAL" clId="{74536081-47C7-4357-A486-4F6CA407721A}" dt="2024-10-24T13:42:28.915" v="1678" actId="207"/>
          <ac:spMkLst>
            <pc:docMk/>
            <pc:sldMk cId="193395253" sldId="710"/>
            <ac:spMk id="3" creationId="{4F10EE38-6CD2-C828-3CE9-2AB986047DFF}"/>
          </ac:spMkLst>
        </pc:spChg>
        <pc:spChg chg="add del">
          <ac:chgData name="Jassem Abbasi" userId="a485637c-5d5c-44af-8411-f95acc3236b6" providerId="ADAL" clId="{74536081-47C7-4357-A486-4F6CA407721A}" dt="2024-10-24T13:38:12.013" v="1634" actId="22"/>
          <ac:spMkLst>
            <pc:docMk/>
            <pc:sldMk cId="193395253" sldId="710"/>
            <ac:spMk id="8" creationId="{61C1842D-60DA-64DD-6730-4EEDBCF98D58}"/>
          </ac:spMkLst>
        </pc:spChg>
        <pc:picChg chg="add del mod">
          <ac:chgData name="Jassem Abbasi" userId="a485637c-5d5c-44af-8411-f95acc3236b6" providerId="ADAL" clId="{74536081-47C7-4357-A486-4F6CA407721A}" dt="2024-10-24T13:10:56.575" v="1208" actId="21"/>
          <ac:picMkLst>
            <pc:docMk/>
            <pc:sldMk cId="193395253" sldId="710"/>
            <ac:picMk id="6" creationId="{DC155D09-EB2A-6D4C-A4B8-46502553BD28}"/>
          </ac:picMkLst>
        </pc:picChg>
        <pc:picChg chg="add mod">
          <ac:chgData name="Jassem Abbasi" userId="a485637c-5d5c-44af-8411-f95acc3236b6" providerId="ADAL" clId="{74536081-47C7-4357-A486-4F6CA407721A}" dt="2024-10-24T13:42:10.771" v="1674" actId="1076"/>
          <ac:picMkLst>
            <pc:docMk/>
            <pc:sldMk cId="193395253" sldId="710"/>
            <ac:picMk id="13314" creationId="{DE1879C7-7C87-BF7F-350E-6CC2C130876E}"/>
          </ac:picMkLst>
        </pc:picChg>
        <pc:picChg chg="add">
          <ac:chgData name="Jassem Abbasi" userId="a485637c-5d5c-44af-8411-f95acc3236b6" providerId="ADAL" clId="{74536081-47C7-4357-A486-4F6CA407721A}" dt="2024-10-24T13:10:23.720" v="1203"/>
          <ac:picMkLst>
            <pc:docMk/>
            <pc:sldMk cId="193395253" sldId="710"/>
            <ac:picMk id="13316" creationId="{508B38BE-461F-C3B7-F95D-78AA70F3AFBB}"/>
          </ac:picMkLst>
        </pc:picChg>
        <pc:picChg chg="add mod">
          <ac:chgData name="Jassem Abbasi" userId="a485637c-5d5c-44af-8411-f95acc3236b6" providerId="ADAL" clId="{74536081-47C7-4357-A486-4F6CA407721A}" dt="2024-10-28T08:33:44.152" v="1695" actId="1076"/>
          <ac:picMkLst>
            <pc:docMk/>
            <pc:sldMk cId="193395253" sldId="710"/>
            <ac:picMk id="13318" creationId="{6FE60515-8AE1-9AF1-274D-CB9D959B67F0}"/>
          </ac:picMkLst>
        </pc:picChg>
      </pc:sldChg>
      <pc:sldChg chg="addSp delSp modSp add mod ord setBg">
        <pc:chgData name="Jassem Abbasi" userId="a485637c-5d5c-44af-8411-f95acc3236b6" providerId="ADAL" clId="{74536081-47C7-4357-A486-4F6CA407721A}" dt="2024-11-08T14:11:47.713" v="3088" actId="403"/>
        <pc:sldMkLst>
          <pc:docMk/>
          <pc:sldMk cId="1485960902" sldId="711"/>
        </pc:sldMkLst>
        <pc:spChg chg="mod">
          <ac:chgData name="Jassem Abbasi" userId="a485637c-5d5c-44af-8411-f95acc3236b6" providerId="ADAL" clId="{74536081-47C7-4357-A486-4F6CA407721A}" dt="2024-11-08T14:11:47.713" v="3088" actId="403"/>
          <ac:spMkLst>
            <pc:docMk/>
            <pc:sldMk cId="1485960902" sldId="711"/>
            <ac:spMk id="2" creationId="{3DFBE1A9-FE5C-0E0B-1562-A3D43B37C2D1}"/>
          </ac:spMkLst>
        </pc:spChg>
        <pc:spChg chg="mod">
          <ac:chgData name="Jassem Abbasi" userId="a485637c-5d5c-44af-8411-f95acc3236b6" providerId="ADAL" clId="{74536081-47C7-4357-A486-4F6CA407721A}" dt="2024-11-08T14:11:22.716" v="3064" actId="26606"/>
          <ac:spMkLst>
            <pc:docMk/>
            <pc:sldMk cId="1485960902" sldId="711"/>
            <ac:spMk id="4" creationId="{1F601824-3EC3-52CB-4DB0-D4499A12C07A}"/>
          </ac:spMkLst>
        </pc:spChg>
        <pc:spChg chg="del">
          <ac:chgData name="Jassem Abbasi" userId="a485637c-5d5c-44af-8411-f95acc3236b6" providerId="ADAL" clId="{74536081-47C7-4357-A486-4F6CA407721A}" dt="2024-11-08T14:11:22.716" v="3064" actId="26606"/>
          <ac:spMkLst>
            <pc:docMk/>
            <pc:sldMk cId="1485960902" sldId="711"/>
            <ac:spMk id="6" creationId="{398FE582-5A40-BBB6-F4EF-200ED0693144}"/>
          </ac:spMkLst>
        </pc:spChg>
        <pc:spChg chg="add">
          <ac:chgData name="Jassem Abbasi" userId="a485637c-5d5c-44af-8411-f95acc3236b6" providerId="ADAL" clId="{74536081-47C7-4357-A486-4F6CA407721A}" dt="2024-11-08T14:11:22.716" v="3064" actId="26606"/>
          <ac:spMkLst>
            <pc:docMk/>
            <pc:sldMk cId="1485960902" sldId="711"/>
            <ac:spMk id="12" creationId="{0671A8AE-40A1-4631-A6B8-581AFF065482}"/>
          </ac:spMkLst>
        </pc:spChg>
        <pc:spChg chg="add">
          <ac:chgData name="Jassem Abbasi" userId="a485637c-5d5c-44af-8411-f95acc3236b6" providerId="ADAL" clId="{74536081-47C7-4357-A486-4F6CA407721A}" dt="2024-11-08T14:11:22.716" v="3064" actId="26606"/>
          <ac:spMkLst>
            <pc:docMk/>
            <pc:sldMk cId="1485960902" sldId="711"/>
            <ac:spMk id="14" creationId="{AB58EF07-17C2-48CF-ABB0-EEF1F17CB8F0}"/>
          </ac:spMkLst>
        </pc:spChg>
        <pc:spChg chg="add">
          <ac:chgData name="Jassem Abbasi" userId="a485637c-5d5c-44af-8411-f95acc3236b6" providerId="ADAL" clId="{74536081-47C7-4357-A486-4F6CA407721A}" dt="2024-11-08T14:11:22.716" v="3064" actId="26606"/>
          <ac:spMkLst>
            <pc:docMk/>
            <pc:sldMk cId="1485960902" sldId="711"/>
            <ac:spMk id="16" creationId="{AF2F604E-43BE-4DC3-B983-E071523364F8}"/>
          </ac:spMkLst>
        </pc:spChg>
        <pc:spChg chg="add">
          <ac:chgData name="Jassem Abbasi" userId="a485637c-5d5c-44af-8411-f95acc3236b6" providerId="ADAL" clId="{74536081-47C7-4357-A486-4F6CA407721A}" dt="2024-11-08T14:11:22.716" v="3064" actId="26606"/>
          <ac:spMkLst>
            <pc:docMk/>
            <pc:sldMk cId="1485960902" sldId="711"/>
            <ac:spMk id="18" creationId="{08C9B587-E65E-4B52-B37C-ABEBB6E87928}"/>
          </ac:spMkLst>
        </pc:spChg>
        <pc:graphicFrameChg chg="del">
          <ac:chgData name="Jassem Abbasi" userId="a485637c-5d5c-44af-8411-f95acc3236b6" providerId="ADAL" clId="{74536081-47C7-4357-A486-4F6CA407721A}" dt="2024-10-28T09:33:27.415" v="1942" actId="478"/>
          <ac:graphicFrameMkLst>
            <pc:docMk/>
            <pc:sldMk cId="1485960902" sldId="711"/>
            <ac:graphicFrameMk id="5" creationId="{25519560-A027-7767-D9C7-0A1C836FA458}"/>
          </ac:graphicFrameMkLst>
        </pc:graphicFrameChg>
        <pc:picChg chg="add">
          <ac:chgData name="Jassem Abbasi" userId="a485637c-5d5c-44af-8411-f95acc3236b6" providerId="ADAL" clId="{74536081-47C7-4357-A486-4F6CA407721A}" dt="2024-11-08T14:11:22.716" v="3064" actId="26606"/>
          <ac:picMkLst>
            <pc:docMk/>
            <pc:sldMk cId="1485960902" sldId="711"/>
            <ac:picMk id="8" creationId="{B13374C0-43B7-7BC0-30C1-7381AEA780F0}"/>
          </ac:picMkLst>
        </pc:picChg>
        <pc:picChg chg="del">
          <ac:chgData name="Jassem Abbasi" userId="a485637c-5d5c-44af-8411-f95acc3236b6" providerId="ADAL" clId="{74536081-47C7-4357-A486-4F6CA407721A}" dt="2024-10-28T09:33:11.451" v="1926" actId="478"/>
          <ac:picMkLst>
            <pc:docMk/>
            <pc:sldMk cId="1485960902" sldId="711"/>
            <ac:picMk id="8196" creationId="{4FC49201-95D7-8E6E-4B1F-158C2AA9DADB}"/>
          </ac:picMkLst>
        </pc:picChg>
      </pc:sldChg>
      <pc:sldChg chg="addSp delSp modSp add mod setBg">
        <pc:chgData name="Jassem Abbasi" userId="a485637c-5d5c-44af-8411-f95acc3236b6" providerId="ADAL" clId="{74536081-47C7-4357-A486-4F6CA407721A}" dt="2024-11-19T11:39:47.714" v="6066" actId="20577"/>
        <pc:sldMkLst>
          <pc:docMk/>
          <pc:sldMk cId="1934058975" sldId="712"/>
        </pc:sldMkLst>
        <pc:spChg chg="mod">
          <ac:chgData name="Jassem Abbasi" userId="a485637c-5d5c-44af-8411-f95acc3236b6" providerId="ADAL" clId="{74536081-47C7-4357-A486-4F6CA407721A}" dt="2024-11-18T15:31:04.442" v="5166" actId="26606"/>
          <ac:spMkLst>
            <pc:docMk/>
            <pc:sldMk cId="1934058975" sldId="712"/>
            <ac:spMk id="2" creationId="{3DFBE1A9-FE5C-0E0B-1562-A3D43B37C2D1}"/>
          </ac:spMkLst>
        </pc:spChg>
        <pc:spChg chg="add">
          <ac:chgData name="Jassem Abbasi" userId="a485637c-5d5c-44af-8411-f95acc3236b6" providerId="ADAL" clId="{74536081-47C7-4357-A486-4F6CA407721A}" dt="2024-11-18T15:30:24.870" v="5161"/>
          <ac:spMkLst>
            <pc:docMk/>
            <pc:sldMk cId="1934058975" sldId="712"/>
            <ac:spMk id="3" creationId="{24F75F53-1797-4A39-014D-723DC4D1039E}"/>
          </ac:spMkLst>
        </pc:spChg>
        <pc:spChg chg="mod ord">
          <ac:chgData name="Jassem Abbasi" userId="a485637c-5d5c-44af-8411-f95acc3236b6" providerId="ADAL" clId="{74536081-47C7-4357-A486-4F6CA407721A}" dt="2024-11-18T15:31:04.442" v="5166" actId="26606"/>
          <ac:spMkLst>
            <pc:docMk/>
            <pc:sldMk cId="1934058975" sldId="712"/>
            <ac:spMk id="4" creationId="{1F601824-3EC3-52CB-4DB0-D4499A12C07A}"/>
          </ac:spMkLst>
        </pc:spChg>
        <pc:spChg chg="mod">
          <ac:chgData name="Jassem Abbasi" userId="a485637c-5d5c-44af-8411-f95acc3236b6" providerId="ADAL" clId="{74536081-47C7-4357-A486-4F6CA407721A}" dt="2024-11-19T11:39:47.714" v="6066" actId="20577"/>
          <ac:spMkLst>
            <pc:docMk/>
            <pc:sldMk cId="1934058975" sldId="712"/>
            <ac:spMk id="6" creationId="{398FE582-5A40-BBB6-F4EF-200ED0693144}"/>
          </ac:spMkLst>
        </pc:spChg>
        <pc:spChg chg="add mod">
          <ac:chgData name="Jassem Abbasi" userId="a485637c-5d5c-44af-8411-f95acc3236b6" providerId="ADAL" clId="{74536081-47C7-4357-A486-4F6CA407721A}" dt="2024-11-18T15:31:14.434" v="5168" actId="1076"/>
          <ac:spMkLst>
            <pc:docMk/>
            <pc:sldMk cId="1934058975" sldId="712"/>
            <ac:spMk id="7" creationId="{50E9F5FE-54EC-C801-7A3F-51BD79A076D1}"/>
          </ac:spMkLst>
        </pc:spChg>
        <pc:spChg chg="add">
          <ac:chgData name="Jassem Abbasi" userId="a485637c-5d5c-44af-8411-f95acc3236b6" providerId="ADAL" clId="{74536081-47C7-4357-A486-4F6CA407721A}" dt="2024-10-24T13:24:17.043" v="1320"/>
          <ac:spMkLst>
            <pc:docMk/>
            <pc:sldMk cId="1934058975" sldId="712"/>
            <ac:spMk id="8" creationId="{62B13297-396A-734C-7571-69DF63EA94C6}"/>
          </ac:spMkLst>
        </pc:spChg>
        <pc:spChg chg="add del mod">
          <ac:chgData name="Jassem Abbasi" userId="a485637c-5d5c-44af-8411-f95acc3236b6" providerId="ADAL" clId="{74536081-47C7-4357-A486-4F6CA407721A}" dt="2024-10-24T13:26:34.490" v="1397" actId="478"/>
          <ac:spMkLst>
            <pc:docMk/>
            <pc:sldMk cId="1934058975" sldId="712"/>
            <ac:spMk id="10" creationId="{6AB3BA91-777A-87D2-56D1-25A9C4D70A02}"/>
          </ac:spMkLst>
        </pc:spChg>
        <pc:spChg chg="add">
          <ac:chgData name="Jassem Abbasi" userId="a485637c-5d5c-44af-8411-f95acc3236b6" providerId="ADAL" clId="{74536081-47C7-4357-A486-4F6CA407721A}" dt="2024-11-18T15:31:04.442" v="5166" actId="26606"/>
          <ac:spMkLst>
            <pc:docMk/>
            <pc:sldMk cId="1934058975" sldId="712"/>
            <ac:spMk id="12" creationId="{04812C46-200A-4DEB-A05E-3ED6C68C2387}"/>
          </ac:spMkLst>
        </pc:spChg>
        <pc:spChg chg="add">
          <ac:chgData name="Jassem Abbasi" userId="a485637c-5d5c-44af-8411-f95acc3236b6" providerId="ADAL" clId="{74536081-47C7-4357-A486-4F6CA407721A}" dt="2024-11-18T15:31:04.442" v="5166" actId="26606"/>
          <ac:spMkLst>
            <pc:docMk/>
            <pc:sldMk cId="1934058975" sldId="712"/>
            <ac:spMk id="14" creationId="{D1EA859B-E555-4109-94F3-6700E046E008}"/>
          </ac:spMkLst>
        </pc:spChg>
        <pc:graphicFrameChg chg="del">
          <ac:chgData name="Jassem Abbasi" userId="a485637c-5d5c-44af-8411-f95acc3236b6" providerId="ADAL" clId="{74536081-47C7-4357-A486-4F6CA407721A}" dt="2024-10-24T13:18:01.887" v="1256" actId="478"/>
          <ac:graphicFrameMkLst>
            <pc:docMk/>
            <pc:sldMk cId="1934058975" sldId="712"/>
            <ac:graphicFrameMk id="5" creationId="{25519560-A027-7767-D9C7-0A1C836FA458}"/>
          </ac:graphicFrameMkLst>
        </pc:graphicFrameChg>
        <pc:picChg chg="add mod ord">
          <ac:chgData name="Jassem Abbasi" userId="a485637c-5d5c-44af-8411-f95acc3236b6" providerId="ADAL" clId="{74536081-47C7-4357-A486-4F6CA407721A}" dt="2024-11-18T15:44:50.611" v="5184" actId="14100"/>
          <ac:picMkLst>
            <pc:docMk/>
            <pc:sldMk cId="1934058975" sldId="712"/>
            <ac:picMk id="5" creationId="{B7B9EA6A-D3FA-43EB-234F-E28A024E8488}"/>
          </ac:picMkLst>
        </pc:picChg>
        <pc:picChg chg="add del mod">
          <ac:chgData name="Jassem Abbasi" userId="a485637c-5d5c-44af-8411-f95acc3236b6" providerId="ADAL" clId="{74536081-47C7-4357-A486-4F6CA407721A}" dt="2024-10-24T13:26:27.555" v="1386" actId="478"/>
          <ac:picMkLst>
            <pc:docMk/>
            <pc:sldMk cId="1934058975" sldId="712"/>
            <ac:picMk id="9" creationId="{B230C72F-3044-E869-89CA-3EC35332721F}"/>
          </ac:picMkLst>
        </pc:picChg>
        <pc:picChg chg="del">
          <ac:chgData name="Jassem Abbasi" userId="a485637c-5d5c-44af-8411-f95acc3236b6" providerId="ADAL" clId="{74536081-47C7-4357-A486-4F6CA407721A}" dt="2024-10-24T13:17:59.268" v="1255" actId="478"/>
          <ac:picMkLst>
            <pc:docMk/>
            <pc:sldMk cId="1934058975" sldId="712"/>
            <ac:picMk id="8198" creationId="{A5C39D9A-2EED-D60E-E59C-569BA091238A}"/>
          </ac:picMkLst>
        </pc:picChg>
      </pc:sldChg>
      <pc:sldChg chg="modSp add mod">
        <pc:chgData name="Jassem Abbasi" userId="a485637c-5d5c-44af-8411-f95acc3236b6" providerId="ADAL" clId="{74536081-47C7-4357-A486-4F6CA407721A}" dt="2024-11-18T12:00:58.976" v="4926" actId="14100"/>
        <pc:sldMkLst>
          <pc:docMk/>
          <pc:sldMk cId="3770729217" sldId="713"/>
        </pc:sldMkLst>
        <pc:spChg chg="mod">
          <ac:chgData name="Jassem Abbasi" userId="a485637c-5d5c-44af-8411-f95acc3236b6" providerId="ADAL" clId="{74536081-47C7-4357-A486-4F6CA407721A}" dt="2024-10-24T13:26:20.898" v="1385" actId="1076"/>
          <ac:spMkLst>
            <pc:docMk/>
            <pc:sldMk cId="3770729217" sldId="713"/>
            <ac:spMk id="2" creationId="{3DFBE1A9-FE5C-0E0B-1562-A3D43B37C2D1}"/>
          </ac:spMkLst>
        </pc:spChg>
        <pc:spChg chg="mod">
          <ac:chgData name="Jassem Abbasi" userId="a485637c-5d5c-44af-8411-f95acc3236b6" providerId="ADAL" clId="{74536081-47C7-4357-A486-4F6CA407721A}" dt="2024-11-18T12:00:58.976" v="4926" actId="14100"/>
          <ac:spMkLst>
            <pc:docMk/>
            <pc:sldMk cId="3770729217" sldId="713"/>
            <ac:spMk id="6" creationId="{398FE582-5A40-BBB6-F4EF-200ED0693144}"/>
          </ac:spMkLst>
        </pc:spChg>
      </pc:sldChg>
      <pc:sldChg chg="addSp delSp modSp new mod ord">
        <pc:chgData name="Jassem Abbasi" userId="a485637c-5d5c-44af-8411-f95acc3236b6" providerId="ADAL" clId="{74536081-47C7-4357-A486-4F6CA407721A}" dt="2024-11-18T23:43:48.933" v="6011" actId="1076"/>
        <pc:sldMkLst>
          <pc:docMk/>
          <pc:sldMk cId="2461436317" sldId="714"/>
        </pc:sldMkLst>
        <pc:spChg chg="mod">
          <ac:chgData name="Jassem Abbasi" userId="a485637c-5d5c-44af-8411-f95acc3236b6" providerId="ADAL" clId="{74536081-47C7-4357-A486-4F6CA407721A}" dt="2024-10-28T09:33:40.042" v="1958" actId="20577"/>
          <ac:spMkLst>
            <pc:docMk/>
            <pc:sldMk cId="2461436317" sldId="714"/>
            <ac:spMk id="2" creationId="{E48318D0-936D-F856-9EF0-5A4DA2EE2966}"/>
          </ac:spMkLst>
        </pc:spChg>
        <pc:spChg chg="del">
          <ac:chgData name="Jassem Abbasi" userId="a485637c-5d5c-44af-8411-f95acc3236b6" providerId="ADAL" clId="{74536081-47C7-4357-A486-4F6CA407721A}" dt="2024-10-28T09:36:11.892" v="1988" actId="478"/>
          <ac:spMkLst>
            <pc:docMk/>
            <pc:sldMk cId="2461436317" sldId="714"/>
            <ac:spMk id="3" creationId="{E8766DF3-A7C1-0E1F-97EC-597233BDA2E3}"/>
          </ac:spMkLst>
        </pc:spChg>
        <pc:spChg chg="add">
          <ac:chgData name="Jassem Abbasi" userId="a485637c-5d5c-44af-8411-f95acc3236b6" providerId="ADAL" clId="{74536081-47C7-4357-A486-4F6CA407721A}" dt="2024-10-28T08:32:54.288" v="1690"/>
          <ac:spMkLst>
            <pc:docMk/>
            <pc:sldMk cId="2461436317" sldId="714"/>
            <ac:spMk id="5" creationId="{6C53BA2B-006F-150C-6322-7397D7E0B94D}"/>
          </ac:spMkLst>
        </pc:spChg>
        <pc:spChg chg="add del mod">
          <ac:chgData name="Jassem Abbasi" userId="a485637c-5d5c-44af-8411-f95acc3236b6" providerId="ADAL" clId="{74536081-47C7-4357-A486-4F6CA407721A}" dt="2024-10-28T09:34:07.538" v="1959" actId="21"/>
          <ac:spMkLst>
            <pc:docMk/>
            <pc:sldMk cId="2461436317" sldId="714"/>
            <ac:spMk id="6" creationId="{10931264-746D-EFBE-357F-DE1A008AB05F}"/>
          </ac:spMkLst>
        </pc:spChg>
        <pc:picChg chg="add mod modCrop">
          <ac:chgData name="Jassem Abbasi" userId="a485637c-5d5c-44af-8411-f95acc3236b6" providerId="ADAL" clId="{74536081-47C7-4357-A486-4F6CA407721A}" dt="2024-11-18T23:43:48.933" v="6011" actId="1076"/>
          <ac:picMkLst>
            <pc:docMk/>
            <pc:sldMk cId="2461436317" sldId="714"/>
            <ac:picMk id="7" creationId="{22F8F47E-576A-5092-8FB7-AB95238064DB}"/>
          </ac:picMkLst>
        </pc:picChg>
        <pc:picChg chg="add mod">
          <ac:chgData name="Jassem Abbasi" userId="a485637c-5d5c-44af-8411-f95acc3236b6" providerId="ADAL" clId="{74536081-47C7-4357-A486-4F6CA407721A}" dt="2024-11-18T11:56:02.217" v="4919" actId="1076"/>
          <ac:picMkLst>
            <pc:docMk/>
            <pc:sldMk cId="2461436317" sldId="714"/>
            <ac:picMk id="1028" creationId="{8E2E1DDB-ED35-5842-5F84-93F4D0FF29C8}"/>
          </ac:picMkLst>
        </pc:picChg>
      </pc:sldChg>
      <pc:sldChg chg="addSp delSp modSp add mod">
        <pc:chgData name="Jassem Abbasi" userId="a485637c-5d5c-44af-8411-f95acc3236b6" providerId="ADAL" clId="{74536081-47C7-4357-A486-4F6CA407721A}" dt="2024-10-28T09:38:36.271" v="2016" actId="14100"/>
        <pc:sldMkLst>
          <pc:docMk/>
          <pc:sldMk cId="1612997424" sldId="715"/>
        </pc:sldMkLst>
        <pc:spChg chg="mod">
          <ac:chgData name="Jassem Abbasi" userId="a485637c-5d5c-44af-8411-f95acc3236b6" providerId="ADAL" clId="{74536081-47C7-4357-A486-4F6CA407721A}" dt="2024-10-28T09:38:36.271" v="2016" actId="14100"/>
          <ac:spMkLst>
            <pc:docMk/>
            <pc:sldMk cId="1612997424" sldId="715"/>
            <ac:spMk id="3" creationId="{B6F170FF-B4C7-78E2-1DD9-C9983322F6D2}"/>
          </ac:spMkLst>
        </pc:spChg>
        <pc:spChg chg="mod">
          <ac:chgData name="Jassem Abbasi" userId="a485637c-5d5c-44af-8411-f95acc3236b6" providerId="ADAL" clId="{74536081-47C7-4357-A486-4F6CA407721A}" dt="2024-10-28T09:36:59.708" v="1996" actId="1076"/>
          <ac:spMkLst>
            <pc:docMk/>
            <pc:sldMk cId="1612997424" sldId="715"/>
            <ac:spMk id="8" creationId="{A222ACC5-6E42-2D7E-17A1-F29ED226D8AD}"/>
          </ac:spMkLst>
        </pc:spChg>
        <pc:spChg chg="del">
          <ac:chgData name="Jassem Abbasi" userId="a485637c-5d5c-44af-8411-f95acc3236b6" providerId="ADAL" clId="{74536081-47C7-4357-A486-4F6CA407721A}" dt="2024-10-28T09:10:02.117" v="1729" actId="478"/>
          <ac:spMkLst>
            <pc:docMk/>
            <pc:sldMk cId="1612997424" sldId="715"/>
            <ac:spMk id="10" creationId="{D9B8A0D0-9345-193B-D68A-2F8073637E92}"/>
          </ac:spMkLst>
        </pc:spChg>
        <pc:graphicFrameChg chg="add mod">
          <ac:chgData name="Jassem Abbasi" userId="a485637c-5d5c-44af-8411-f95acc3236b6" providerId="ADAL" clId="{74536081-47C7-4357-A486-4F6CA407721A}" dt="2024-10-28T09:38:22.569" v="2008" actId="12100"/>
          <ac:graphicFrameMkLst>
            <pc:docMk/>
            <pc:sldMk cId="1612997424" sldId="715"/>
            <ac:graphicFrameMk id="5" creationId="{1FB815A8-D9A4-CDF1-F978-9C98AB925298}"/>
          </ac:graphicFrameMkLst>
        </pc:graphicFrameChg>
        <pc:picChg chg="mod">
          <ac:chgData name="Jassem Abbasi" userId="a485637c-5d5c-44af-8411-f95acc3236b6" providerId="ADAL" clId="{74536081-47C7-4357-A486-4F6CA407721A}" dt="2024-10-28T09:36:59.708" v="1996" actId="1076"/>
          <ac:picMkLst>
            <pc:docMk/>
            <pc:sldMk cId="1612997424" sldId="715"/>
            <ac:picMk id="7" creationId="{24D46F80-3FD0-6EED-3A1C-5FBB6F824B6A}"/>
          </ac:picMkLst>
        </pc:picChg>
        <pc:picChg chg="del">
          <ac:chgData name="Jassem Abbasi" userId="a485637c-5d5c-44af-8411-f95acc3236b6" providerId="ADAL" clId="{74536081-47C7-4357-A486-4F6CA407721A}" dt="2024-10-28T09:10:01.452" v="1728" actId="478"/>
          <ac:picMkLst>
            <pc:docMk/>
            <pc:sldMk cId="1612997424" sldId="715"/>
            <ac:picMk id="2052" creationId="{0A088BC4-E623-0B54-2E56-9CAEAD1087E9}"/>
          </ac:picMkLst>
        </pc:picChg>
        <pc:picChg chg="mod">
          <ac:chgData name="Jassem Abbasi" userId="a485637c-5d5c-44af-8411-f95acc3236b6" providerId="ADAL" clId="{74536081-47C7-4357-A486-4F6CA407721A}" dt="2024-10-28T09:36:59.708" v="1996" actId="1076"/>
          <ac:picMkLst>
            <pc:docMk/>
            <pc:sldMk cId="1612997424" sldId="715"/>
            <ac:picMk id="2054" creationId="{07CDE5E6-17A2-CF35-710C-5AA0ECEBA70A}"/>
          </ac:picMkLst>
        </pc:picChg>
      </pc:sldChg>
      <pc:sldChg chg="addSp delSp modSp new mod ord">
        <pc:chgData name="Jassem Abbasi" userId="a485637c-5d5c-44af-8411-f95acc3236b6" providerId="ADAL" clId="{74536081-47C7-4357-A486-4F6CA407721A}" dt="2024-11-06T07:44:31.024" v="3002" actId="1076"/>
        <pc:sldMkLst>
          <pc:docMk/>
          <pc:sldMk cId="3606185684" sldId="716"/>
        </pc:sldMkLst>
        <pc:spChg chg="mod">
          <ac:chgData name="Jassem Abbasi" userId="a485637c-5d5c-44af-8411-f95acc3236b6" providerId="ADAL" clId="{74536081-47C7-4357-A486-4F6CA407721A}" dt="2024-10-28T09:16:27.161" v="1791" actId="20577"/>
          <ac:spMkLst>
            <pc:docMk/>
            <pc:sldMk cId="3606185684" sldId="716"/>
            <ac:spMk id="2" creationId="{F32C2B15-B523-1437-79D5-8188AE046F7B}"/>
          </ac:spMkLst>
        </pc:spChg>
        <pc:spChg chg="del">
          <ac:chgData name="Jassem Abbasi" userId="a485637c-5d5c-44af-8411-f95acc3236b6" providerId="ADAL" clId="{74536081-47C7-4357-A486-4F6CA407721A}" dt="2024-10-28T09:16:29.866" v="1792" actId="478"/>
          <ac:spMkLst>
            <pc:docMk/>
            <pc:sldMk cId="3606185684" sldId="716"/>
            <ac:spMk id="3" creationId="{A0D9E2F9-3EA7-C7B3-F396-2C9001678DC5}"/>
          </ac:spMkLst>
        </pc:spChg>
        <pc:picChg chg="add mod">
          <ac:chgData name="Jassem Abbasi" userId="a485637c-5d5c-44af-8411-f95acc3236b6" providerId="ADAL" clId="{74536081-47C7-4357-A486-4F6CA407721A}" dt="2024-11-06T07:44:31.024" v="3002" actId="1076"/>
          <ac:picMkLst>
            <pc:docMk/>
            <pc:sldMk cId="3606185684" sldId="716"/>
            <ac:picMk id="5" creationId="{4E8A0CFB-240E-9B5A-716A-65638F8D8201}"/>
          </ac:picMkLst>
        </pc:picChg>
        <pc:picChg chg="add mod">
          <ac:chgData name="Jassem Abbasi" userId="a485637c-5d5c-44af-8411-f95acc3236b6" providerId="ADAL" clId="{74536081-47C7-4357-A486-4F6CA407721A}" dt="2024-11-06T07:44:28.948" v="3001" actId="1076"/>
          <ac:picMkLst>
            <pc:docMk/>
            <pc:sldMk cId="3606185684" sldId="716"/>
            <ac:picMk id="6" creationId="{587121C9-9797-915B-73B1-4CC85F047CA0}"/>
          </ac:picMkLst>
        </pc:picChg>
      </pc:sldChg>
      <pc:sldChg chg="addSp delSp modSp new del mod">
        <pc:chgData name="Jassem Abbasi" userId="a485637c-5d5c-44af-8411-f95acc3236b6" providerId="ADAL" clId="{74536081-47C7-4357-A486-4F6CA407721A}" dt="2024-11-12T16:14:09.608" v="3877" actId="47"/>
        <pc:sldMkLst>
          <pc:docMk/>
          <pc:sldMk cId="1884000498" sldId="717"/>
        </pc:sldMkLst>
        <pc:spChg chg="mod">
          <ac:chgData name="Jassem Abbasi" userId="a485637c-5d5c-44af-8411-f95acc3236b6" providerId="ADAL" clId="{74536081-47C7-4357-A486-4F6CA407721A}" dt="2024-10-28T09:42:47.136" v="2041" actId="20577"/>
          <ac:spMkLst>
            <pc:docMk/>
            <pc:sldMk cId="1884000498" sldId="717"/>
            <ac:spMk id="2" creationId="{1CDFED3A-963C-DD06-CF10-7CC435C9B54E}"/>
          </ac:spMkLst>
        </pc:spChg>
        <pc:spChg chg="del">
          <ac:chgData name="Jassem Abbasi" userId="a485637c-5d5c-44af-8411-f95acc3236b6" providerId="ADAL" clId="{74536081-47C7-4357-A486-4F6CA407721A}" dt="2024-10-28T09:43:01.101" v="2042" actId="22"/>
          <ac:spMkLst>
            <pc:docMk/>
            <pc:sldMk cId="1884000498" sldId="717"/>
            <ac:spMk id="3" creationId="{9799B7F2-74DA-82E4-9439-EB64D5AB6394}"/>
          </ac:spMkLst>
        </pc:spChg>
        <pc:spChg chg="add mod">
          <ac:chgData name="Jassem Abbasi" userId="a485637c-5d5c-44af-8411-f95acc3236b6" providerId="ADAL" clId="{74536081-47C7-4357-A486-4F6CA407721A}" dt="2024-10-28T09:43:58.313" v="2052" actId="14100"/>
          <ac:spMkLst>
            <pc:docMk/>
            <pc:sldMk cId="1884000498" sldId="717"/>
            <ac:spMk id="8" creationId="{6DC62A52-570B-2459-A43F-34F955467FA4}"/>
          </ac:spMkLst>
        </pc:spChg>
        <pc:picChg chg="add mod ord">
          <ac:chgData name="Jassem Abbasi" userId="a485637c-5d5c-44af-8411-f95acc3236b6" providerId="ADAL" clId="{74536081-47C7-4357-A486-4F6CA407721A}" dt="2024-10-28T09:43:01.101" v="2042" actId="22"/>
          <ac:picMkLst>
            <pc:docMk/>
            <pc:sldMk cId="1884000498" sldId="717"/>
            <ac:picMk id="6" creationId="{AEDF9D88-473D-CF6A-AC4E-83B3B3326BA4}"/>
          </ac:picMkLst>
        </pc:picChg>
      </pc:sldChg>
      <pc:sldChg chg="addSp modSp new mod">
        <pc:chgData name="Jassem Abbasi" userId="a485637c-5d5c-44af-8411-f95acc3236b6" providerId="ADAL" clId="{74536081-47C7-4357-A486-4F6CA407721A}" dt="2024-11-18T12:00:46.595" v="4924" actId="14100"/>
        <pc:sldMkLst>
          <pc:docMk/>
          <pc:sldMk cId="1935171658" sldId="718"/>
        </pc:sldMkLst>
        <pc:spChg chg="mod">
          <ac:chgData name="Jassem Abbasi" userId="a485637c-5d5c-44af-8411-f95acc3236b6" providerId="ADAL" clId="{74536081-47C7-4357-A486-4F6CA407721A}" dt="2024-11-12T10:03:42.636" v="3467" actId="20577"/>
          <ac:spMkLst>
            <pc:docMk/>
            <pc:sldMk cId="1935171658" sldId="718"/>
            <ac:spMk id="2" creationId="{0680035D-BC4B-06D7-BB2E-4E256ED285C0}"/>
          </ac:spMkLst>
        </pc:spChg>
        <pc:spChg chg="mod ord">
          <ac:chgData name="Jassem Abbasi" userId="a485637c-5d5c-44af-8411-f95acc3236b6" providerId="ADAL" clId="{74536081-47C7-4357-A486-4F6CA407721A}" dt="2024-11-18T12:00:46.595" v="4924" actId="14100"/>
          <ac:spMkLst>
            <pc:docMk/>
            <pc:sldMk cId="1935171658" sldId="718"/>
            <ac:spMk id="3" creationId="{A253D7BE-A086-3408-D021-01858ADD2151}"/>
          </ac:spMkLst>
        </pc:spChg>
        <pc:spChg chg="add mod">
          <ac:chgData name="Jassem Abbasi" userId="a485637c-5d5c-44af-8411-f95acc3236b6" providerId="ADAL" clId="{74536081-47C7-4357-A486-4F6CA407721A}" dt="2024-11-12T13:07:21.274" v="3490" actId="14100"/>
          <ac:spMkLst>
            <pc:docMk/>
            <pc:sldMk cId="1935171658" sldId="718"/>
            <ac:spMk id="6" creationId="{5DFCF129-B96C-3609-418A-48E6D2854B24}"/>
          </ac:spMkLst>
        </pc:spChg>
        <pc:picChg chg="add mod">
          <ac:chgData name="Jassem Abbasi" userId="a485637c-5d5c-44af-8411-f95acc3236b6" providerId="ADAL" clId="{74536081-47C7-4357-A486-4F6CA407721A}" dt="2024-11-12T10:05:25.706" v="3483" actId="1076"/>
          <ac:picMkLst>
            <pc:docMk/>
            <pc:sldMk cId="1935171658" sldId="718"/>
            <ac:picMk id="3074" creationId="{A6FFD1AD-C9D3-3A7A-5377-3FD436E97A46}"/>
          </ac:picMkLst>
        </pc:picChg>
      </pc:sldChg>
      <pc:sldChg chg="addSp delSp modSp new mod">
        <pc:chgData name="Jassem Abbasi" userId="a485637c-5d5c-44af-8411-f95acc3236b6" providerId="ADAL" clId="{74536081-47C7-4357-A486-4F6CA407721A}" dt="2024-11-18T15:41:36.460" v="5181" actId="20577"/>
        <pc:sldMkLst>
          <pc:docMk/>
          <pc:sldMk cId="67751964" sldId="719"/>
        </pc:sldMkLst>
        <pc:spChg chg="mod">
          <ac:chgData name="Jassem Abbasi" userId="a485637c-5d5c-44af-8411-f95acc3236b6" providerId="ADAL" clId="{74536081-47C7-4357-A486-4F6CA407721A}" dt="2024-10-28T12:51:33.241" v="2512"/>
          <ac:spMkLst>
            <pc:docMk/>
            <pc:sldMk cId="67751964" sldId="719"/>
            <ac:spMk id="2" creationId="{0A286D0B-61C6-D8B1-E283-C715814E9AF4}"/>
          </ac:spMkLst>
        </pc:spChg>
        <pc:spChg chg="mod">
          <ac:chgData name="Jassem Abbasi" userId="a485637c-5d5c-44af-8411-f95acc3236b6" providerId="ADAL" clId="{74536081-47C7-4357-A486-4F6CA407721A}" dt="2024-11-12T13:40:15.456" v="3673" actId="113"/>
          <ac:spMkLst>
            <pc:docMk/>
            <pc:sldMk cId="67751964" sldId="719"/>
            <ac:spMk id="3" creationId="{848A674D-7FAB-2B27-19B2-7FA36DBAD045}"/>
          </ac:spMkLst>
        </pc:spChg>
        <pc:spChg chg="add del mod">
          <ac:chgData name="Jassem Abbasi" userId="a485637c-5d5c-44af-8411-f95acc3236b6" providerId="ADAL" clId="{74536081-47C7-4357-A486-4F6CA407721A}" dt="2024-11-12T13:17:29.124" v="3576"/>
          <ac:spMkLst>
            <pc:docMk/>
            <pc:sldMk cId="67751964" sldId="719"/>
            <ac:spMk id="7" creationId="{DDEC332D-7CEA-6015-296C-18EA36FD2182}"/>
          </ac:spMkLst>
        </pc:spChg>
        <pc:spChg chg="add mod">
          <ac:chgData name="Jassem Abbasi" userId="a485637c-5d5c-44af-8411-f95acc3236b6" providerId="ADAL" clId="{74536081-47C7-4357-A486-4F6CA407721A}" dt="2024-11-12T13:32:17.285" v="3659" actId="1076"/>
          <ac:spMkLst>
            <pc:docMk/>
            <pc:sldMk cId="67751964" sldId="719"/>
            <ac:spMk id="8" creationId="{70CBE079-F103-0DD1-6AB9-A1ED176678DC}"/>
          </ac:spMkLst>
        </pc:spChg>
        <pc:spChg chg="add mod">
          <ac:chgData name="Jassem Abbasi" userId="a485637c-5d5c-44af-8411-f95acc3236b6" providerId="ADAL" clId="{74536081-47C7-4357-A486-4F6CA407721A}" dt="2024-11-18T11:55:46.437" v="4918" actId="1038"/>
          <ac:spMkLst>
            <pc:docMk/>
            <pc:sldMk cId="67751964" sldId="719"/>
            <ac:spMk id="10" creationId="{9EEB5E17-5266-894C-1CDA-5666A37195BD}"/>
          </ac:spMkLst>
        </pc:spChg>
        <pc:spChg chg="add mod">
          <ac:chgData name="Jassem Abbasi" userId="a485637c-5d5c-44af-8411-f95acc3236b6" providerId="ADAL" clId="{74536081-47C7-4357-A486-4F6CA407721A}" dt="2024-11-18T11:55:46.437" v="4918" actId="1038"/>
          <ac:spMkLst>
            <pc:docMk/>
            <pc:sldMk cId="67751964" sldId="719"/>
            <ac:spMk id="11" creationId="{E3CC9FA5-C713-0D81-3E7E-01E1D12A9BC1}"/>
          </ac:spMkLst>
        </pc:spChg>
        <pc:spChg chg="add mod">
          <ac:chgData name="Jassem Abbasi" userId="a485637c-5d5c-44af-8411-f95acc3236b6" providerId="ADAL" clId="{74536081-47C7-4357-A486-4F6CA407721A}" dt="2024-11-18T15:41:36.460" v="5181" actId="20577"/>
          <ac:spMkLst>
            <pc:docMk/>
            <pc:sldMk cId="67751964" sldId="719"/>
            <ac:spMk id="12" creationId="{F96DBEE9-A62B-9413-C7CA-2C3840E46DAF}"/>
          </ac:spMkLst>
        </pc:spChg>
        <pc:spChg chg="add mod">
          <ac:chgData name="Jassem Abbasi" userId="a485637c-5d5c-44af-8411-f95acc3236b6" providerId="ADAL" clId="{74536081-47C7-4357-A486-4F6CA407721A}" dt="2024-10-28T12:51:47.842" v="2521" actId="1076"/>
          <ac:spMkLst>
            <pc:docMk/>
            <pc:sldMk cId="67751964" sldId="719"/>
            <ac:spMk id="13" creationId="{4E5119A0-47A9-34DF-EB99-60C843EB508A}"/>
          </ac:spMkLst>
        </pc:spChg>
        <pc:spChg chg="add mod">
          <ac:chgData name="Jassem Abbasi" userId="a485637c-5d5c-44af-8411-f95acc3236b6" providerId="ADAL" clId="{74536081-47C7-4357-A486-4F6CA407721A}" dt="2024-11-12T13:42:31.431" v="3681" actId="1076"/>
          <ac:spMkLst>
            <pc:docMk/>
            <pc:sldMk cId="67751964" sldId="719"/>
            <ac:spMk id="14" creationId="{273CD849-A794-519C-C2E9-223118B5CC65}"/>
          </ac:spMkLst>
        </pc:spChg>
        <pc:picChg chg="add mod">
          <ac:chgData name="Jassem Abbasi" userId="a485637c-5d5c-44af-8411-f95acc3236b6" providerId="ADAL" clId="{74536081-47C7-4357-A486-4F6CA407721A}" dt="2024-11-12T13:32:14.690" v="3658" actId="1076"/>
          <ac:picMkLst>
            <pc:docMk/>
            <pc:sldMk cId="67751964" sldId="719"/>
            <ac:picMk id="6" creationId="{A87CDE0E-8880-9C84-4E58-C4B6A487B487}"/>
          </ac:picMkLst>
        </pc:picChg>
        <pc:picChg chg="add del mod">
          <ac:chgData name="Jassem Abbasi" userId="a485637c-5d5c-44af-8411-f95acc3236b6" providerId="ADAL" clId="{74536081-47C7-4357-A486-4F6CA407721A}" dt="2024-10-29T12:56:54.858" v="2677" actId="21"/>
          <ac:picMkLst>
            <pc:docMk/>
            <pc:sldMk cId="67751964" sldId="719"/>
            <ac:picMk id="7" creationId="{5058040E-3385-AA6B-1137-80E256B6B944}"/>
          </ac:picMkLst>
        </pc:picChg>
        <pc:picChg chg="add del mod">
          <ac:chgData name="Jassem Abbasi" userId="a485637c-5d5c-44af-8411-f95acc3236b6" providerId="ADAL" clId="{74536081-47C7-4357-A486-4F6CA407721A}" dt="2024-10-28T12:15:16.834" v="2294" actId="478"/>
          <ac:picMkLst>
            <pc:docMk/>
            <pc:sldMk cId="67751964" sldId="719"/>
            <ac:picMk id="6146" creationId="{296324D4-8B2A-CAC2-C290-367C4F40E8DA}"/>
          </ac:picMkLst>
        </pc:picChg>
      </pc:sldChg>
      <pc:sldChg chg="addSp delSp modSp new del mod setBg setClrOvrMap">
        <pc:chgData name="Jassem Abbasi" userId="a485637c-5d5c-44af-8411-f95acc3236b6" providerId="ADAL" clId="{74536081-47C7-4357-A486-4F6CA407721A}" dt="2024-11-08T14:11:34.735" v="3084" actId="47"/>
        <pc:sldMkLst>
          <pc:docMk/>
          <pc:sldMk cId="2122791800" sldId="720"/>
        </pc:sldMkLst>
        <pc:spChg chg="mod">
          <ac:chgData name="Jassem Abbasi" userId="a485637c-5d5c-44af-8411-f95acc3236b6" providerId="ADAL" clId="{74536081-47C7-4357-A486-4F6CA407721A}" dt="2024-10-28T11:08:16.847" v="2255" actId="26606"/>
          <ac:spMkLst>
            <pc:docMk/>
            <pc:sldMk cId="2122791800" sldId="720"/>
            <ac:spMk id="2" creationId="{33A4F556-2B70-C92A-2471-B152E3DFA03D}"/>
          </ac:spMkLst>
        </pc:spChg>
        <pc:spChg chg="del">
          <ac:chgData name="Jassem Abbasi" userId="a485637c-5d5c-44af-8411-f95acc3236b6" providerId="ADAL" clId="{74536081-47C7-4357-A486-4F6CA407721A}" dt="2024-10-28T11:06:47.755" v="2252" actId="478"/>
          <ac:spMkLst>
            <pc:docMk/>
            <pc:sldMk cId="2122791800" sldId="720"/>
            <ac:spMk id="3" creationId="{57DB6601-3382-1607-6D5B-802AE818F277}"/>
          </ac:spMkLst>
        </pc:spChg>
        <pc:spChg chg="mod">
          <ac:chgData name="Jassem Abbasi" userId="a485637c-5d5c-44af-8411-f95acc3236b6" providerId="ADAL" clId="{74536081-47C7-4357-A486-4F6CA407721A}" dt="2024-10-28T11:08:16.847" v="2255" actId="26606"/>
          <ac:spMkLst>
            <pc:docMk/>
            <pc:sldMk cId="2122791800" sldId="720"/>
            <ac:spMk id="4" creationId="{708CC834-0179-63CF-4D8E-63FE9022C8D2}"/>
          </ac:spMkLst>
        </pc:spChg>
        <pc:spChg chg="add">
          <ac:chgData name="Jassem Abbasi" userId="a485637c-5d5c-44af-8411-f95acc3236b6" providerId="ADAL" clId="{74536081-47C7-4357-A486-4F6CA407721A}" dt="2024-10-28T11:07:54.602" v="2253"/>
          <ac:spMkLst>
            <pc:docMk/>
            <pc:sldMk cId="2122791800" sldId="720"/>
            <ac:spMk id="5" creationId="{4C47E190-C68C-F354-8195-B27010101A26}"/>
          </ac:spMkLst>
        </pc:spChg>
        <pc:spChg chg="add">
          <ac:chgData name="Jassem Abbasi" userId="a485637c-5d5c-44af-8411-f95acc3236b6" providerId="ADAL" clId="{74536081-47C7-4357-A486-4F6CA407721A}" dt="2024-10-28T11:08:16.847" v="2255" actId="26606"/>
          <ac:spMkLst>
            <pc:docMk/>
            <pc:sldMk cId="2122791800" sldId="720"/>
            <ac:spMk id="11" creationId="{71B2258F-86CA-4D4D-8270-BC05FCDEBFB3}"/>
          </ac:spMkLst>
        </pc:spChg>
        <pc:picChg chg="add mod ord">
          <ac:chgData name="Jassem Abbasi" userId="a485637c-5d5c-44af-8411-f95acc3236b6" providerId="ADAL" clId="{74536081-47C7-4357-A486-4F6CA407721A}" dt="2024-10-28T11:08:16.847" v="2255" actId="26606"/>
          <ac:picMkLst>
            <pc:docMk/>
            <pc:sldMk cId="2122791800" sldId="720"/>
            <ac:picMk id="6" creationId="{D4B10E52-0FDE-9229-9743-DF570B593A00}"/>
          </ac:picMkLst>
        </pc:picChg>
      </pc:sldChg>
      <pc:sldChg chg="addSp delSp modSp new mod setBg addAnim setClrOvrMap">
        <pc:chgData name="Jassem Abbasi" userId="a485637c-5d5c-44af-8411-f95acc3236b6" providerId="ADAL" clId="{74536081-47C7-4357-A486-4F6CA407721A}" dt="2024-10-29T13:00:40.580" v="2727" actId="404"/>
        <pc:sldMkLst>
          <pc:docMk/>
          <pc:sldMk cId="370999655" sldId="721"/>
        </pc:sldMkLst>
        <pc:spChg chg="mod">
          <ac:chgData name="Jassem Abbasi" userId="a485637c-5d5c-44af-8411-f95acc3236b6" providerId="ADAL" clId="{74536081-47C7-4357-A486-4F6CA407721A}" dt="2024-10-29T13:00:40.580" v="2727" actId="404"/>
          <ac:spMkLst>
            <pc:docMk/>
            <pc:sldMk cId="370999655" sldId="721"/>
            <ac:spMk id="2" creationId="{D3004A12-9D28-CEC3-ADDE-C255D7233550}"/>
          </ac:spMkLst>
        </pc:spChg>
        <pc:spChg chg="del">
          <ac:chgData name="Jassem Abbasi" userId="a485637c-5d5c-44af-8411-f95acc3236b6" providerId="ADAL" clId="{74536081-47C7-4357-A486-4F6CA407721A}" dt="2024-10-28T11:08:55.561" v="2284" actId="478"/>
          <ac:spMkLst>
            <pc:docMk/>
            <pc:sldMk cId="370999655" sldId="721"/>
            <ac:spMk id="3" creationId="{C4F47CAA-73B3-1639-A778-1EAEB7D99C3D}"/>
          </ac:spMkLst>
        </pc:spChg>
        <pc:spChg chg="mod">
          <ac:chgData name="Jassem Abbasi" userId="a485637c-5d5c-44af-8411-f95acc3236b6" providerId="ADAL" clId="{74536081-47C7-4357-A486-4F6CA407721A}" dt="2024-10-28T11:08:58.069" v="2285" actId="26606"/>
          <ac:spMkLst>
            <pc:docMk/>
            <pc:sldMk cId="370999655" sldId="721"/>
            <ac:spMk id="4" creationId="{D23F74D5-A550-5580-671E-D8FA18F20D13}"/>
          </ac:spMkLst>
        </pc:spChg>
        <pc:spChg chg="add del">
          <ac:chgData name="Jassem Abbasi" userId="a485637c-5d5c-44af-8411-f95acc3236b6" providerId="ADAL" clId="{74536081-47C7-4357-A486-4F6CA407721A}" dt="2024-10-28T11:09:10.667" v="2287" actId="26606"/>
          <ac:spMkLst>
            <pc:docMk/>
            <pc:sldMk cId="370999655" sldId="721"/>
            <ac:spMk id="10" creationId="{C1DD1A8A-57D5-4A81-AD04-532B043C5611}"/>
          </ac:spMkLst>
        </pc:spChg>
        <pc:spChg chg="add del">
          <ac:chgData name="Jassem Abbasi" userId="a485637c-5d5c-44af-8411-f95acc3236b6" providerId="ADAL" clId="{74536081-47C7-4357-A486-4F6CA407721A}" dt="2024-10-28T11:09:10.667" v="2287" actId="26606"/>
          <ac:spMkLst>
            <pc:docMk/>
            <pc:sldMk cId="370999655" sldId="721"/>
            <ac:spMk id="12" creationId="{007891EC-4501-44ED-A8C8-B11B6DB767AB}"/>
          </ac:spMkLst>
        </pc:spChg>
        <pc:spChg chg="add">
          <ac:chgData name="Jassem Abbasi" userId="a485637c-5d5c-44af-8411-f95acc3236b6" providerId="ADAL" clId="{74536081-47C7-4357-A486-4F6CA407721A}" dt="2024-10-28T11:09:10.667" v="2287" actId="26606"/>
          <ac:spMkLst>
            <pc:docMk/>
            <pc:sldMk cId="370999655" sldId="721"/>
            <ac:spMk id="17" creationId="{71B2258F-86CA-4D4D-8270-BC05FCDEBFB3}"/>
          </ac:spMkLst>
        </pc:spChg>
        <pc:picChg chg="add mod">
          <ac:chgData name="Jassem Abbasi" userId="a485637c-5d5c-44af-8411-f95acc3236b6" providerId="ADAL" clId="{74536081-47C7-4357-A486-4F6CA407721A}" dt="2024-10-28T11:09:10.667" v="2287" actId="26606"/>
          <ac:picMkLst>
            <pc:docMk/>
            <pc:sldMk cId="370999655" sldId="721"/>
            <ac:picMk id="6" creationId="{5FEB05B2-2408-509E-1C3A-093B6929AA82}"/>
          </ac:picMkLst>
        </pc:picChg>
      </pc:sldChg>
      <pc:sldChg chg="addSp delSp modSp new mod ord modNotesTx">
        <pc:chgData name="Jassem Abbasi" userId="a485637c-5d5c-44af-8411-f95acc3236b6" providerId="ADAL" clId="{74536081-47C7-4357-A486-4F6CA407721A}" dt="2024-11-19T11:54:00.538" v="6168" actId="1076"/>
        <pc:sldMkLst>
          <pc:docMk/>
          <pc:sldMk cId="2313107737" sldId="722"/>
        </pc:sldMkLst>
        <pc:spChg chg="mod">
          <ac:chgData name="Jassem Abbasi" userId="a485637c-5d5c-44af-8411-f95acc3236b6" providerId="ADAL" clId="{74536081-47C7-4357-A486-4F6CA407721A}" dt="2024-11-08T14:21:54.657" v="3169" actId="207"/>
          <ac:spMkLst>
            <pc:docMk/>
            <pc:sldMk cId="2313107737" sldId="722"/>
            <ac:spMk id="2" creationId="{299C4B9B-58D6-A749-A9C9-8B9BC611EBDB}"/>
          </ac:spMkLst>
        </pc:spChg>
        <pc:spChg chg="add">
          <ac:chgData name="Jassem Abbasi" userId="a485637c-5d5c-44af-8411-f95acc3236b6" providerId="ADAL" clId="{74536081-47C7-4357-A486-4F6CA407721A}" dt="2024-11-18T10:54:36.549" v="4469"/>
          <ac:spMkLst>
            <pc:docMk/>
            <pc:sldMk cId="2313107737" sldId="722"/>
            <ac:spMk id="3" creationId="{771295DC-79C8-5DC8-376E-F2F996CC1968}"/>
          </ac:spMkLst>
        </pc:spChg>
        <pc:spChg chg="del">
          <ac:chgData name="Jassem Abbasi" userId="a485637c-5d5c-44af-8411-f95acc3236b6" providerId="ADAL" clId="{74536081-47C7-4357-A486-4F6CA407721A}" dt="2024-11-08T14:15:05.296" v="3142" actId="478"/>
          <ac:spMkLst>
            <pc:docMk/>
            <pc:sldMk cId="2313107737" sldId="722"/>
            <ac:spMk id="3" creationId="{BB3D6A1D-F2E3-1D8A-291B-3AB29ADCA97E}"/>
          </ac:spMkLst>
        </pc:spChg>
        <pc:spChg chg="add mod">
          <ac:chgData name="Jassem Abbasi" userId="a485637c-5d5c-44af-8411-f95acc3236b6" providerId="ADAL" clId="{74536081-47C7-4357-A486-4F6CA407721A}" dt="2024-11-08T14:19:50.026" v="3154" actId="1076"/>
          <ac:spMkLst>
            <pc:docMk/>
            <pc:sldMk cId="2313107737" sldId="722"/>
            <ac:spMk id="6" creationId="{F383F504-7EF5-C7DF-03F1-7AB3C3B8D060}"/>
          </ac:spMkLst>
        </pc:spChg>
        <pc:spChg chg="add del mod">
          <ac:chgData name="Jassem Abbasi" userId="a485637c-5d5c-44af-8411-f95acc3236b6" providerId="ADAL" clId="{74536081-47C7-4357-A486-4F6CA407721A}" dt="2024-11-08T14:22:21.048" v="3180"/>
          <ac:spMkLst>
            <pc:docMk/>
            <pc:sldMk cId="2313107737" sldId="722"/>
            <ac:spMk id="10" creationId="{C43C6112-AED0-40FC-0C03-817BFEA2C612}"/>
          </ac:spMkLst>
        </pc:spChg>
        <pc:picChg chg="add mod">
          <ac:chgData name="Jassem Abbasi" userId="a485637c-5d5c-44af-8411-f95acc3236b6" providerId="ADAL" clId="{74536081-47C7-4357-A486-4F6CA407721A}" dt="2024-11-19T11:54:00.538" v="6168" actId="1076"/>
          <ac:picMkLst>
            <pc:docMk/>
            <pc:sldMk cId="2313107737" sldId="722"/>
            <ac:picMk id="5" creationId="{08E4675A-4B5F-F223-472B-F90FDCAE8445}"/>
          </ac:picMkLst>
        </pc:picChg>
        <pc:picChg chg="add del mod">
          <ac:chgData name="Jassem Abbasi" userId="a485637c-5d5c-44af-8411-f95acc3236b6" providerId="ADAL" clId="{74536081-47C7-4357-A486-4F6CA407721A}" dt="2024-11-19T11:50:05.185" v="6071" actId="478"/>
          <ac:picMkLst>
            <pc:docMk/>
            <pc:sldMk cId="2313107737" sldId="722"/>
            <ac:picMk id="8" creationId="{CB09D856-A4D2-2E61-F47C-DC9AC601F652}"/>
          </ac:picMkLst>
        </pc:picChg>
        <pc:picChg chg="add del mod">
          <ac:chgData name="Jassem Abbasi" userId="a485637c-5d5c-44af-8411-f95acc3236b6" providerId="ADAL" clId="{74536081-47C7-4357-A486-4F6CA407721A}" dt="2024-11-19T11:53:58.352" v="6167" actId="1076"/>
          <ac:picMkLst>
            <pc:docMk/>
            <pc:sldMk cId="2313107737" sldId="722"/>
            <ac:picMk id="12" creationId="{15852881-46F6-BA81-967E-228B7DB43316}"/>
          </ac:picMkLst>
        </pc:picChg>
        <pc:picChg chg="add del mod">
          <ac:chgData name="Jassem Abbasi" userId="a485637c-5d5c-44af-8411-f95acc3236b6" providerId="ADAL" clId="{74536081-47C7-4357-A486-4F6CA407721A}" dt="2024-11-08T14:15:06.736" v="3143" actId="478"/>
          <ac:picMkLst>
            <pc:docMk/>
            <pc:sldMk cId="2313107737" sldId="722"/>
            <ac:picMk id="5122" creationId="{F164B73B-C252-187E-59FA-0A1DDB676C01}"/>
          </ac:picMkLst>
        </pc:picChg>
      </pc:sldChg>
      <pc:sldChg chg="addSp delSp modSp new mod setBg">
        <pc:chgData name="Jassem Abbasi" userId="a485637c-5d5c-44af-8411-f95acc3236b6" providerId="ADAL" clId="{74536081-47C7-4357-A486-4F6CA407721A}" dt="2024-11-12T13:59:44.211" v="3729" actId="1076"/>
        <pc:sldMkLst>
          <pc:docMk/>
          <pc:sldMk cId="1134479963" sldId="723"/>
        </pc:sldMkLst>
        <pc:spChg chg="mod">
          <ac:chgData name="Jassem Abbasi" userId="a485637c-5d5c-44af-8411-f95acc3236b6" providerId="ADAL" clId="{74536081-47C7-4357-A486-4F6CA407721A}" dt="2024-10-28T13:00:45.986" v="2525" actId="26606"/>
          <ac:spMkLst>
            <pc:docMk/>
            <pc:sldMk cId="1134479963" sldId="723"/>
            <ac:spMk id="2" creationId="{216E7DD4-CB26-DE94-C70F-1A012C78A781}"/>
          </ac:spMkLst>
        </pc:spChg>
        <pc:spChg chg="del">
          <ac:chgData name="Jassem Abbasi" userId="a485637c-5d5c-44af-8411-f95acc3236b6" providerId="ADAL" clId="{74536081-47C7-4357-A486-4F6CA407721A}" dt="2024-10-28T12:43:26.967" v="2457"/>
          <ac:spMkLst>
            <pc:docMk/>
            <pc:sldMk cId="1134479963" sldId="723"/>
            <ac:spMk id="3" creationId="{7CE03DC3-3309-6197-4705-641BDB160296}"/>
          </ac:spMkLst>
        </pc:spChg>
        <pc:spChg chg="mod ord">
          <ac:chgData name="Jassem Abbasi" userId="a485637c-5d5c-44af-8411-f95acc3236b6" providerId="ADAL" clId="{74536081-47C7-4357-A486-4F6CA407721A}" dt="2024-10-28T13:00:45.986" v="2525" actId="26606"/>
          <ac:spMkLst>
            <pc:docMk/>
            <pc:sldMk cId="1134479963" sldId="723"/>
            <ac:spMk id="4" creationId="{EF69F5C4-8395-9F74-7533-86D3E84938D6}"/>
          </ac:spMkLst>
        </pc:spChg>
        <pc:spChg chg="add mod">
          <ac:chgData name="Jassem Abbasi" userId="a485637c-5d5c-44af-8411-f95acc3236b6" providerId="ADAL" clId="{74536081-47C7-4357-A486-4F6CA407721A}" dt="2024-10-28T13:00:45.986" v="2525" actId="26606"/>
          <ac:spMkLst>
            <pc:docMk/>
            <pc:sldMk cId="1134479963" sldId="723"/>
            <ac:spMk id="6" creationId="{749E03FF-E894-F8AC-2BBB-6645690ACFBC}"/>
          </ac:spMkLst>
        </pc:spChg>
        <pc:spChg chg="add del">
          <ac:chgData name="Jassem Abbasi" userId="a485637c-5d5c-44af-8411-f95acc3236b6" providerId="ADAL" clId="{74536081-47C7-4357-A486-4F6CA407721A}" dt="2024-10-28T12:43:42.058" v="2461" actId="26606"/>
          <ac:spMkLst>
            <pc:docMk/>
            <pc:sldMk cId="1134479963" sldId="723"/>
            <ac:spMk id="8198" creationId="{4602765C-3CA5-150F-7AC3-49531D1AC6B1}"/>
          </ac:spMkLst>
        </pc:spChg>
        <pc:spChg chg="add del">
          <ac:chgData name="Jassem Abbasi" userId="a485637c-5d5c-44af-8411-f95acc3236b6" providerId="ADAL" clId="{74536081-47C7-4357-A486-4F6CA407721A}" dt="2024-10-28T13:00:45.986" v="2525" actId="26606"/>
          <ac:spMkLst>
            <pc:docMk/>
            <pc:sldMk cId="1134479963" sldId="723"/>
            <ac:spMk id="8199" creationId="{99ED5833-B85B-4103-8A3B-CAB0308E6C15}"/>
          </ac:spMkLst>
        </pc:spChg>
        <pc:spChg chg="add del">
          <ac:chgData name="Jassem Abbasi" userId="a485637c-5d5c-44af-8411-f95acc3236b6" providerId="ADAL" clId="{74536081-47C7-4357-A486-4F6CA407721A}" dt="2024-10-28T12:43:42.058" v="2461" actId="26606"/>
          <ac:spMkLst>
            <pc:docMk/>
            <pc:sldMk cId="1134479963" sldId="723"/>
            <ac:spMk id="8201" creationId="{04812C46-200A-4DEB-A05E-3ED6C68C2387}"/>
          </ac:spMkLst>
        </pc:spChg>
        <pc:spChg chg="add del">
          <ac:chgData name="Jassem Abbasi" userId="a485637c-5d5c-44af-8411-f95acc3236b6" providerId="ADAL" clId="{74536081-47C7-4357-A486-4F6CA407721A}" dt="2024-10-28T12:43:42.058" v="2461" actId="26606"/>
          <ac:spMkLst>
            <pc:docMk/>
            <pc:sldMk cId="1134479963" sldId="723"/>
            <ac:spMk id="8203" creationId="{D1EA859B-E555-4109-94F3-6700E046E008}"/>
          </ac:spMkLst>
        </pc:spChg>
        <pc:picChg chg="add mod">
          <ac:chgData name="Jassem Abbasi" userId="a485637c-5d5c-44af-8411-f95acc3236b6" providerId="ADAL" clId="{74536081-47C7-4357-A486-4F6CA407721A}" dt="2024-10-28T13:00:50.134" v="2526" actId="1076"/>
          <ac:picMkLst>
            <pc:docMk/>
            <pc:sldMk cId="1134479963" sldId="723"/>
            <ac:picMk id="7" creationId="{EC74B3E2-CBA5-4AD1-5DB8-C0E73B734BBE}"/>
          </ac:picMkLst>
        </pc:picChg>
        <pc:picChg chg="add mod ord">
          <ac:chgData name="Jassem Abbasi" userId="a485637c-5d5c-44af-8411-f95acc3236b6" providerId="ADAL" clId="{74536081-47C7-4357-A486-4F6CA407721A}" dt="2024-10-28T13:00:45.986" v="2525" actId="26606"/>
          <ac:picMkLst>
            <pc:docMk/>
            <pc:sldMk cId="1134479963" sldId="723"/>
            <ac:picMk id="8194" creationId="{64C861CB-0D12-2AAE-9F18-78C11E269667}"/>
          </ac:picMkLst>
        </pc:picChg>
        <pc:picChg chg="add">
          <ac:chgData name="Jassem Abbasi" userId="a485637c-5d5c-44af-8411-f95acc3236b6" providerId="ADAL" clId="{74536081-47C7-4357-A486-4F6CA407721A}" dt="2024-10-28T12:44:40.489" v="2468"/>
          <ac:picMkLst>
            <pc:docMk/>
            <pc:sldMk cId="1134479963" sldId="723"/>
            <ac:picMk id="8196" creationId="{141DE33F-C955-2AFF-309D-190327814400}"/>
          </ac:picMkLst>
        </pc:picChg>
        <pc:picChg chg="add mod">
          <ac:chgData name="Jassem Abbasi" userId="a485637c-5d5c-44af-8411-f95acc3236b6" providerId="ADAL" clId="{74536081-47C7-4357-A486-4F6CA407721A}" dt="2024-10-28T13:02:10.044" v="2533" actId="1076"/>
          <ac:picMkLst>
            <pc:docMk/>
            <pc:sldMk cId="1134479963" sldId="723"/>
            <ac:picMk id="8200" creationId="{6BB6E49D-1726-2386-B4B6-C3AC78740A70}"/>
          </ac:picMkLst>
        </pc:picChg>
        <pc:picChg chg="add mod">
          <ac:chgData name="Jassem Abbasi" userId="a485637c-5d5c-44af-8411-f95acc3236b6" providerId="ADAL" clId="{74536081-47C7-4357-A486-4F6CA407721A}" dt="2024-11-12T13:59:41.143" v="3728" actId="1076"/>
          <ac:picMkLst>
            <pc:docMk/>
            <pc:sldMk cId="1134479963" sldId="723"/>
            <ac:picMk id="8202" creationId="{35172337-6647-A7EC-1066-4DE3557FCD45}"/>
          </ac:picMkLst>
        </pc:picChg>
        <pc:picChg chg="add del mod">
          <ac:chgData name="Jassem Abbasi" userId="a485637c-5d5c-44af-8411-f95acc3236b6" providerId="ADAL" clId="{74536081-47C7-4357-A486-4F6CA407721A}" dt="2024-10-28T13:04:22.942" v="2542" actId="478"/>
          <ac:picMkLst>
            <pc:docMk/>
            <pc:sldMk cId="1134479963" sldId="723"/>
            <ac:picMk id="8204" creationId="{DC95E7A7-5186-D071-1F0E-48ED01D0354E}"/>
          </ac:picMkLst>
        </pc:picChg>
        <pc:picChg chg="add mod">
          <ac:chgData name="Jassem Abbasi" userId="a485637c-5d5c-44af-8411-f95acc3236b6" providerId="ADAL" clId="{74536081-47C7-4357-A486-4F6CA407721A}" dt="2024-11-12T13:59:44.211" v="3729" actId="1076"/>
          <ac:picMkLst>
            <pc:docMk/>
            <pc:sldMk cId="1134479963" sldId="723"/>
            <ac:picMk id="8206" creationId="{F870D689-597F-210B-C190-2F03C31EAF1F}"/>
          </ac:picMkLst>
        </pc:picChg>
      </pc:sldChg>
      <pc:sldChg chg="addSp delSp modSp add mod ord">
        <pc:chgData name="Jassem Abbasi" userId="a485637c-5d5c-44af-8411-f95acc3236b6" providerId="ADAL" clId="{74536081-47C7-4357-A486-4F6CA407721A}" dt="2024-11-19T11:51:40.475" v="6100" actId="5793"/>
        <pc:sldMkLst>
          <pc:docMk/>
          <pc:sldMk cId="897223868" sldId="724"/>
        </pc:sldMkLst>
        <pc:spChg chg="mod">
          <ac:chgData name="Jassem Abbasi" userId="a485637c-5d5c-44af-8411-f95acc3236b6" providerId="ADAL" clId="{74536081-47C7-4357-A486-4F6CA407721A}" dt="2024-11-19T11:51:40.475" v="6100" actId="5793"/>
          <ac:spMkLst>
            <pc:docMk/>
            <pc:sldMk cId="897223868" sldId="724"/>
            <ac:spMk id="3" creationId="{BB3D6A1D-F2E3-1D8A-291B-3AB29ADCA97E}"/>
          </ac:spMkLst>
        </pc:spChg>
        <pc:spChg chg="add mod">
          <ac:chgData name="Jassem Abbasi" userId="a485637c-5d5c-44af-8411-f95acc3236b6" providerId="ADAL" clId="{74536081-47C7-4357-A486-4F6CA407721A}" dt="2024-11-08T14:43:47.606" v="3211" actId="1076"/>
          <ac:spMkLst>
            <pc:docMk/>
            <pc:sldMk cId="897223868" sldId="724"/>
            <ac:spMk id="6" creationId="{B875838A-9A2A-00A7-5382-1CF7B4C96FC3}"/>
          </ac:spMkLst>
        </pc:spChg>
        <pc:picChg chg="add mod">
          <ac:chgData name="Jassem Abbasi" userId="a485637c-5d5c-44af-8411-f95acc3236b6" providerId="ADAL" clId="{74536081-47C7-4357-A486-4F6CA407721A}" dt="2024-11-08T14:51:27.903" v="3244" actId="1076"/>
          <ac:picMkLst>
            <pc:docMk/>
            <pc:sldMk cId="897223868" sldId="724"/>
            <ac:picMk id="7" creationId="{F813605F-13CC-2C94-3E10-6F0E12C3415A}"/>
          </ac:picMkLst>
        </pc:picChg>
        <pc:picChg chg="del">
          <ac:chgData name="Jassem Abbasi" userId="a485637c-5d5c-44af-8411-f95acc3236b6" providerId="ADAL" clId="{74536081-47C7-4357-A486-4F6CA407721A}" dt="2024-10-28T12:36:38.099" v="2365" actId="478"/>
          <ac:picMkLst>
            <pc:docMk/>
            <pc:sldMk cId="897223868" sldId="724"/>
            <ac:picMk id="5122" creationId="{F164B73B-C252-187E-59FA-0A1DDB676C01}"/>
          </ac:picMkLst>
        </pc:picChg>
      </pc:sldChg>
      <pc:sldChg chg="modSp new mod ord">
        <pc:chgData name="Jassem Abbasi" userId="a485637c-5d5c-44af-8411-f95acc3236b6" providerId="ADAL" clId="{74536081-47C7-4357-A486-4F6CA407721A}" dt="2024-11-18T12:18:15.853" v="4957" actId="207"/>
        <pc:sldMkLst>
          <pc:docMk/>
          <pc:sldMk cId="1258456724" sldId="725"/>
        </pc:sldMkLst>
        <pc:spChg chg="mod">
          <ac:chgData name="Jassem Abbasi" userId="a485637c-5d5c-44af-8411-f95acc3236b6" providerId="ADAL" clId="{74536081-47C7-4357-A486-4F6CA407721A}" dt="2024-11-18T12:18:15.853" v="4957" actId="207"/>
          <ac:spMkLst>
            <pc:docMk/>
            <pc:sldMk cId="1258456724" sldId="725"/>
            <ac:spMk id="2" creationId="{1F24403B-D585-4AF1-AD63-36BDFFA07983}"/>
          </ac:spMkLst>
        </pc:spChg>
        <pc:spChg chg="mod">
          <ac:chgData name="Jassem Abbasi" userId="a485637c-5d5c-44af-8411-f95acc3236b6" providerId="ADAL" clId="{74536081-47C7-4357-A486-4F6CA407721A}" dt="2024-11-18T12:01:41.676" v="4934" actId="207"/>
          <ac:spMkLst>
            <pc:docMk/>
            <pc:sldMk cId="1258456724" sldId="725"/>
            <ac:spMk id="3" creationId="{29C8ED19-59DE-1D7B-10E4-FF9D160F88B8}"/>
          </ac:spMkLst>
        </pc:spChg>
      </pc:sldChg>
      <pc:sldChg chg="addSp delSp modSp add del mod">
        <pc:chgData name="Jassem Abbasi" userId="a485637c-5d5c-44af-8411-f95acc3236b6" providerId="ADAL" clId="{74536081-47C7-4357-A486-4F6CA407721A}" dt="2024-11-18T20:52:12.798" v="5526" actId="47"/>
        <pc:sldMkLst>
          <pc:docMk/>
          <pc:sldMk cId="809046651" sldId="726"/>
        </pc:sldMkLst>
        <pc:spChg chg="mod">
          <ac:chgData name="Jassem Abbasi" userId="a485637c-5d5c-44af-8411-f95acc3236b6" providerId="ADAL" clId="{74536081-47C7-4357-A486-4F6CA407721A}" dt="2024-10-28T12:47:47.123" v="2488" actId="207"/>
          <ac:spMkLst>
            <pc:docMk/>
            <pc:sldMk cId="809046651" sldId="726"/>
            <ac:spMk id="2" creationId="{216E7DD4-CB26-DE94-C70F-1A012C78A781}"/>
          </ac:spMkLst>
        </pc:spChg>
        <pc:spChg chg="add del mod">
          <ac:chgData name="Jassem Abbasi" userId="a485637c-5d5c-44af-8411-f95acc3236b6" providerId="ADAL" clId="{74536081-47C7-4357-A486-4F6CA407721A}" dt="2024-11-08T14:59:07.633" v="3246" actId="478"/>
          <ac:spMkLst>
            <pc:docMk/>
            <pc:sldMk cId="809046651" sldId="726"/>
            <ac:spMk id="3" creationId="{26050925-2FAB-D30A-D4A7-2F9F1541C2FA}"/>
          </ac:spMkLst>
        </pc:spChg>
        <pc:picChg chg="del">
          <ac:chgData name="Jassem Abbasi" userId="a485637c-5d5c-44af-8411-f95acc3236b6" providerId="ADAL" clId="{74536081-47C7-4357-A486-4F6CA407721A}" dt="2024-10-28T12:44:55.402" v="2479" actId="478"/>
          <ac:picMkLst>
            <pc:docMk/>
            <pc:sldMk cId="809046651" sldId="726"/>
            <ac:picMk id="8194" creationId="{64C861CB-0D12-2AAE-9F18-78C11E269667}"/>
          </ac:picMkLst>
        </pc:picChg>
        <pc:picChg chg="add mod">
          <ac:chgData name="Jassem Abbasi" userId="a485637c-5d5c-44af-8411-f95acc3236b6" providerId="ADAL" clId="{74536081-47C7-4357-A486-4F6CA407721A}" dt="2024-11-12T15:13:05.322" v="3832" actId="14100"/>
          <ac:picMkLst>
            <pc:docMk/>
            <pc:sldMk cId="809046651" sldId="726"/>
            <ac:picMk id="10242" creationId="{A0793FBD-050E-0592-A7A1-E79C9496FE59}"/>
          </ac:picMkLst>
        </pc:picChg>
      </pc:sldChg>
      <pc:sldChg chg="add del setBg">
        <pc:chgData name="Jassem Abbasi" userId="a485637c-5d5c-44af-8411-f95acc3236b6" providerId="ADAL" clId="{74536081-47C7-4357-A486-4F6CA407721A}" dt="2024-10-29T10:30:52.393" v="2556"/>
        <pc:sldMkLst>
          <pc:docMk/>
          <pc:sldMk cId="2184698290" sldId="727"/>
        </pc:sldMkLst>
      </pc:sldChg>
      <pc:sldChg chg="delSp modSp add del mod setBg">
        <pc:chgData name="Jassem Abbasi" userId="a485637c-5d5c-44af-8411-f95acc3236b6" providerId="ADAL" clId="{74536081-47C7-4357-A486-4F6CA407721A}" dt="2024-11-22T12:08:26.205" v="6207" actId="47"/>
        <pc:sldMkLst>
          <pc:docMk/>
          <pc:sldMk cId="2559140590" sldId="727"/>
        </pc:sldMkLst>
        <pc:spChg chg="mod">
          <ac:chgData name="Jassem Abbasi" userId="a485637c-5d5c-44af-8411-f95acc3236b6" providerId="ADAL" clId="{74536081-47C7-4357-A486-4F6CA407721A}" dt="2024-10-29T10:34:57.433" v="2649" actId="113"/>
          <ac:spMkLst>
            <pc:docMk/>
            <pc:sldMk cId="2559140590" sldId="727"/>
            <ac:spMk id="6" creationId="{9F90215F-660E-45EA-BBB7-7548618E5032}"/>
          </ac:spMkLst>
        </pc:spChg>
        <pc:picChg chg="del">
          <ac:chgData name="Jassem Abbasi" userId="a485637c-5d5c-44af-8411-f95acc3236b6" providerId="ADAL" clId="{74536081-47C7-4357-A486-4F6CA407721A}" dt="2024-10-29T10:30:57.550" v="2558" actId="478"/>
          <ac:picMkLst>
            <pc:docMk/>
            <pc:sldMk cId="2559140590" sldId="727"/>
            <ac:picMk id="2" creationId="{9CE60E16-2732-8FDB-69D6-9A00B94F299C}"/>
          </ac:picMkLst>
        </pc:picChg>
      </pc:sldChg>
      <pc:sldChg chg="addSp delSp modSp new del mod ord">
        <pc:chgData name="Jassem Abbasi" userId="a485637c-5d5c-44af-8411-f95acc3236b6" providerId="ADAL" clId="{74536081-47C7-4357-A486-4F6CA407721A}" dt="2024-11-12T16:16:37.254" v="3886" actId="47"/>
        <pc:sldMkLst>
          <pc:docMk/>
          <pc:sldMk cId="4293078788" sldId="728"/>
        </pc:sldMkLst>
        <pc:spChg chg="mod">
          <ac:chgData name="Jassem Abbasi" userId="a485637c-5d5c-44af-8411-f95acc3236b6" providerId="ADAL" clId="{74536081-47C7-4357-A486-4F6CA407721A}" dt="2024-10-29T13:01:41.090" v="2752"/>
          <ac:spMkLst>
            <pc:docMk/>
            <pc:sldMk cId="4293078788" sldId="728"/>
            <ac:spMk id="2" creationId="{EECC3E85-3952-68FA-1CDB-FDEE34D2B0D3}"/>
          </ac:spMkLst>
        </pc:spChg>
        <pc:spChg chg="mod">
          <ac:chgData name="Jassem Abbasi" userId="a485637c-5d5c-44af-8411-f95acc3236b6" providerId="ADAL" clId="{74536081-47C7-4357-A486-4F6CA407721A}" dt="2024-11-12T13:20:40.504" v="3654" actId="20577"/>
          <ac:spMkLst>
            <pc:docMk/>
            <pc:sldMk cId="4293078788" sldId="728"/>
            <ac:spMk id="3" creationId="{C74D244E-1978-8891-C297-77FF15BA506B}"/>
          </ac:spMkLst>
        </pc:spChg>
        <pc:spChg chg="add del mod">
          <ac:chgData name="Jassem Abbasi" userId="a485637c-5d5c-44af-8411-f95acc3236b6" providerId="ADAL" clId="{74536081-47C7-4357-A486-4F6CA407721A}" dt="2024-11-12T13:20:41.359" v="3656"/>
          <ac:spMkLst>
            <pc:docMk/>
            <pc:sldMk cId="4293078788" sldId="728"/>
            <ac:spMk id="6" creationId="{D541125B-5DE6-6C74-A654-BD82388F624F}"/>
          </ac:spMkLst>
        </pc:spChg>
      </pc:sldChg>
      <pc:sldChg chg="add del">
        <pc:chgData name="Jassem Abbasi" userId="a485637c-5d5c-44af-8411-f95acc3236b6" providerId="ADAL" clId="{74536081-47C7-4357-A486-4F6CA407721A}" dt="2024-11-12T13:40:57.191" v="3677" actId="47"/>
        <pc:sldMkLst>
          <pc:docMk/>
          <pc:sldMk cId="1081464046" sldId="729"/>
        </pc:sldMkLst>
      </pc:sldChg>
      <pc:sldChg chg="addSp delSp modSp add mod">
        <pc:chgData name="Jassem Abbasi" userId="a485637c-5d5c-44af-8411-f95acc3236b6" providerId="ADAL" clId="{74536081-47C7-4357-A486-4F6CA407721A}" dt="2024-11-18T22:45:05.544" v="5988" actId="207"/>
        <pc:sldMkLst>
          <pc:docMk/>
          <pc:sldMk cId="1701766499" sldId="730"/>
        </pc:sldMkLst>
        <pc:spChg chg="mod">
          <ac:chgData name="Jassem Abbasi" userId="a485637c-5d5c-44af-8411-f95acc3236b6" providerId="ADAL" clId="{74536081-47C7-4357-A486-4F6CA407721A}" dt="2024-11-18T22:45:05.544" v="5988" actId="207"/>
          <ac:spMkLst>
            <pc:docMk/>
            <pc:sldMk cId="1701766499" sldId="730"/>
            <ac:spMk id="2" creationId="{216E7DD4-CB26-DE94-C70F-1A012C78A781}"/>
          </ac:spMkLst>
        </pc:spChg>
        <pc:spChg chg="del">
          <ac:chgData name="Jassem Abbasi" userId="a485637c-5d5c-44af-8411-f95acc3236b6" providerId="ADAL" clId="{74536081-47C7-4357-A486-4F6CA407721A}" dt="2024-11-04T14:13:15.645" v="2800" actId="478"/>
          <ac:spMkLst>
            <pc:docMk/>
            <pc:sldMk cId="1701766499" sldId="730"/>
            <ac:spMk id="3" creationId="{26050925-2FAB-D30A-D4A7-2F9F1541C2FA}"/>
          </ac:spMkLst>
        </pc:spChg>
        <pc:spChg chg="add mod">
          <ac:chgData name="Jassem Abbasi" userId="a485637c-5d5c-44af-8411-f95acc3236b6" providerId="ADAL" clId="{74536081-47C7-4357-A486-4F6CA407721A}" dt="2024-11-18T22:44:52.687" v="5986" actId="1076"/>
          <ac:spMkLst>
            <pc:docMk/>
            <pc:sldMk cId="1701766499" sldId="730"/>
            <ac:spMk id="5" creationId="{5F7B66C8-4270-96C5-E840-6B35D8BDB1D0}"/>
          </ac:spMkLst>
        </pc:spChg>
        <pc:spChg chg="add mod">
          <ac:chgData name="Jassem Abbasi" userId="a485637c-5d5c-44af-8411-f95acc3236b6" providerId="ADAL" clId="{74536081-47C7-4357-A486-4F6CA407721A}" dt="2024-11-04T14:02:11.060" v="2799" actId="1036"/>
          <ac:spMkLst>
            <pc:docMk/>
            <pc:sldMk cId="1701766499" sldId="730"/>
            <ac:spMk id="6" creationId="{6145ACEB-3637-B9DA-3C6D-278424EDB992}"/>
          </ac:spMkLst>
        </pc:spChg>
        <pc:picChg chg="add mod">
          <ac:chgData name="Jassem Abbasi" userId="a485637c-5d5c-44af-8411-f95acc3236b6" providerId="ADAL" clId="{74536081-47C7-4357-A486-4F6CA407721A}" dt="2024-11-04T14:01:55.596" v="2790" actId="1076"/>
          <ac:picMkLst>
            <pc:docMk/>
            <pc:sldMk cId="1701766499" sldId="730"/>
            <ac:picMk id="1026" creationId="{32636A1A-B06A-9D0D-FC29-C8C7A869FC7F}"/>
          </ac:picMkLst>
        </pc:picChg>
        <pc:picChg chg="del">
          <ac:chgData name="Jassem Abbasi" userId="a485637c-5d5c-44af-8411-f95acc3236b6" providerId="ADAL" clId="{74536081-47C7-4357-A486-4F6CA407721A}" dt="2024-11-04T14:01:42.950" v="2787" actId="478"/>
          <ac:picMkLst>
            <pc:docMk/>
            <pc:sldMk cId="1701766499" sldId="730"/>
            <ac:picMk id="10242" creationId="{A0793FBD-050E-0592-A7A1-E79C9496FE59}"/>
          </ac:picMkLst>
        </pc:picChg>
      </pc:sldChg>
      <pc:sldChg chg="modSp new del mod">
        <pc:chgData name="Jassem Abbasi" userId="a485637c-5d5c-44af-8411-f95acc3236b6" providerId="ADAL" clId="{74536081-47C7-4357-A486-4F6CA407721A}" dt="2024-11-22T11:47:24.877" v="6179" actId="47"/>
        <pc:sldMkLst>
          <pc:docMk/>
          <pc:sldMk cId="3539222707" sldId="731"/>
        </pc:sldMkLst>
        <pc:spChg chg="mod">
          <ac:chgData name="Jassem Abbasi" userId="a485637c-5d5c-44af-8411-f95acc3236b6" providerId="ADAL" clId="{74536081-47C7-4357-A486-4F6CA407721A}" dt="2024-11-06T07:29:35.628" v="2831" actId="20577"/>
          <ac:spMkLst>
            <pc:docMk/>
            <pc:sldMk cId="3539222707" sldId="731"/>
            <ac:spMk id="2" creationId="{E3D739F8-CA60-609B-6B0F-909BA57CA6D6}"/>
          </ac:spMkLst>
        </pc:spChg>
        <pc:spChg chg="mod">
          <ac:chgData name="Jassem Abbasi" userId="a485637c-5d5c-44af-8411-f95acc3236b6" providerId="ADAL" clId="{74536081-47C7-4357-A486-4F6CA407721A}" dt="2024-11-16T12:42:30.415" v="4215"/>
          <ac:spMkLst>
            <pc:docMk/>
            <pc:sldMk cId="3539222707" sldId="731"/>
            <ac:spMk id="3" creationId="{4A091802-5297-DCC1-5987-4E784AE5FDDC}"/>
          </ac:spMkLst>
        </pc:spChg>
      </pc:sldChg>
      <pc:sldChg chg="modSp new del mod">
        <pc:chgData name="Jassem Abbasi" userId="a485637c-5d5c-44af-8411-f95acc3236b6" providerId="ADAL" clId="{74536081-47C7-4357-A486-4F6CA407721A}" dt="2024-11-08T15:09:58.304" v="3257" actId="680"/>
        <pc:sldMkLst>
          <pc:docMk/>
          <pc:sldMk cId="692836286" sldId="732"/>
        </pc:sldMkLst>
        <pc:spChg chg="mod">
          <ac:chgData name="Jassem Abbasi" userId="a485637c-5d5c-44af-8411-f95acc3236b6" providerId="ADAL" clId="{74536081-47C7-4357-A486-4F6CA407721A}" dt="2024-11-08T15:09:57.772" v="3256" actId="20577"/>
          <ac:spMkLst>
            <pc:docMk/>
            <pc:sldMk cId="692836286" sldId="732"/>
            <ac:spMk id="2" creationId="{DDFF97FD-68F9-4C79-327F-C229B0472B72}"/>
          </ac:spMkLst>
        </pc:spChg>
      </pc:sldChg>
      <pc:sldChg chg="addSp delSp modSp new mod">
        <pc:chgData name="Jassem Abbasi" userId="a485637c-5d5c-44af-8411-f95acc3236b6" providerId="ADAL" clId="{74536081-47C7-4357-A486-4F6CA407721A}" dt="2024-11-12T16:09:10.297" v="3874" actId="207"/>
        <pc:sldMkLst>
          <pc:docMk/>
          <pc:sldMk cId="2139739838" sldId="732"/>
        </pc:sldMkLst>
        <pc:spChg chg="mod">
          <ac:chgData name="Jassem Abbasi" userId="a485637c-5d5c-44af-8411-f95acc3236b6" providerId="ADAL" clId="{74536081-47C7-4357-A486-4F6CA407721A}" dt="2024-11-10T11:12:01.301" v="3395" actId="20577"/>
          <ac:spMkLst>
            <pc:docMk/>
            <pc:sldMk cId="2139739838" sldId="732"/>
            <ac:spMk id="2" creationId="{9B73F015-927C-25DB-5FFC-F8159DFAA561}"/>
          </ac:spMkLst>
        </pc:spChg>
        <pc:spChg chg="add del mod">
          <ac:chgData name="Jassem Abbasi" userId="a485637c-5d5c-44af-8411-f95acc3236b6" providerId="ADAL" clId="{74536081-47C7-4357-A486-4F6CA407721A}" dt="2024-11-12T16:09:10.297" v="3874" actId="207"/>
          <ac:spMkLst>
            <pc:docMk/>
            <pc:sldMk cId="2139739838" sldId="732"/>
            <ac:spMk id="3" creationId="{68A41A40-90C2-C974-74FD-30F9D886CB4B}"/>
          </ac:spMkLst>
        </pc:spChg>
        <pc:spChg chg="add mod">
          <ac:chgData name="Jassem Abbasi" userId="a485637c-5d5c-44af-8411-f95acc3236b6" providerId="ADAL" clId="{74536081-47C7-4357-A486-4F6CA407721A}" dt="2024-11-10T11:10:23.218" v="3350"/>
          <ac:spMkLst>
            <pc:docMk/>
            <pc:sldMk cId="2139739838" sldId="732"/>
            <ac:spMk id="5" creationId="{610D2C08-DB6D-56AC-ADF0-0BD87D0430F0}"/>
          </ac:spMkLst>
        </pc:spChg>
      </pc:sldChg>
      <pc:sldChg chg="addSp delSp modSp add del mod">
        <pc:chgData name="Jassem Abbasi" userId="a485637c-5d5c-44af-8411-f95acc3236b6" providerId="ADAL" clId="{74536081-47C7-4357-A486-4F6CA407721A}" dt="2024-11-08T14:59:01.155" v="3245" actId="47"/>
        <pc:sldMkLst>
          <pc:docMk/>
          <pc:sldMk cId="4287569685" sldId="732"/>
        </pc:sldMkLst>
        <pc:spChg chg="mod">
          <ac:chgData name="Jassem Abbasi" userId="a485637c-5d5c-44af-8411-f95acc3236b6" providerId="ADAL" clId="{74536081-47C7-4357-A486-4F6CA407721A}" dt="2024-11-08T14:49:14.596" v="3226" actId="20577"/>
          <ac:spMkLst>
            <pc:docMk/>
            <pc:sldMk cId="4287569685" sldId="732"/>
            <ac:spMk id="2" creationId="{299C4B9B-58D6-A749-A9C9-8B9BC611EBDB}"/>
          </ac:spMkLst>
        </pc:spChg>
        <pc:picChg chg="add del mod">
          <ac:chgData name="Jassem Abbasi" userId="a485637c-5d5c-44af-8411-f95acc3236b6" providerId="ADAL" clId="{74536081-47C7-4357-A486-4F6CA407721A}" dt="2024-11-08T14:51:11.822" v="3238" actId="21"/>
          <ac:picMkLst>
            <pc:docMk/>
            <pc:sldMk cId="4287569685" sldId="732"/>
            <ac:picMk id="5" creationId="{F813605F-13CC-2C94-3E10-6F0E12C3415A}"/>
          </ac:picMkLst>
        </pc:picChg>
        <pc:picChg chg="del">
          <ac:chgData name="Jassem Abbasi" userId="a485637c-5d5c-44af-8411-f95acc3236b6" providerId="ADAL" clId="{74536081-47C7-4357-A486-4F6CA407721A}" dt="2024-11-08T14:49:07.529" v="3213" actId="478"/>
          <ac:picMkLst>
            <pc:docMk/>
            <pc:sldMk cId="4287569685" sldId="732"/>
            <ac:picMk id="8" creationId="{CB09D856-A4D2-2E61-F47C-DC9AC601F652}"/>
          </ac:picMkLst>
        </pc:picChg>
        <pc:picChg chg="del">
          <ac:chgData name="Jassem Abbasi" userId="a485637c-5d5c-44af-8411-f95acc3236b6" providerId="ADAL" clId="{74536081-47C7-4357-A486-4F6CA407721A}" dt="2024-11-08T14:49:08.304" v="3214" actId="478"/>
          <ac:picMkLst>
            <pc:docMk/>
            <pc:sldMk cId="4287569685" sldId="732"/>
            <ac:picMk id="12" creationId="{15852881-46F6-BA81-967E-228B7DB43316}"/>
          </ac:picMkLst>
        </pc:picChg>
      </pc:sldChg>
      <pc:sldChg chg="addSp modSp new mod">
        <pc:chgData name="Jassem Abbasi" userId="a485637c-5d5c-44af-8411-f95acc3236b6" providerId="ADAL" clId="{74536081-47C7-4357-A486-4F6CA407721A}" dt="2024-11-12T15:08:13.718" v="3824" actId="1076"/>
        <pc:sldMkLst>
          <pc:docMk/>
          <pc:sldMk cId="831178653" sldId="733"/>
        </pc:sldMkLst>
        <pc:spChg chg="mod">
          <ac:chgData name="Jassem Abbasi" userId="a485637c-5d5c-44af-8411-f95acc3236b6" providerId="ADAL" clId="{74536081-47C7-4357-A486-4F6CA407721A}" dt="2024-11-12T15:08:01.881" v="3820"/>
          <ac:spMkLst>
            <pc:docMk/>
            <pc:sldMk cId="831178653" sldId="733"/>
            <ac:spMk id="2" creationId="{7516B736-5BD3-9654-A3C0-732CC5A7DDA9}"/>
          </ac:spMkLst>
        </pc:spChg>
        <pc:spChg chg="mod">
          <ac:chgData name="Jassem Abbasi" userId="a485637c-5d5c-44af-8411-f95acc3236b6" providerId="ADAL" clId="{74536081-47C7-4357-A486-4F6CA407721A}" dt="2024-11-12T13:59:05.032" v="3727" actId="27636"/>
          <ac:spMkLst>
            <pc:docMk/>
            <pc:sldMk cId="831178653" sldId="733"/>
            <ac:spMk id="3" creationId="{32ECD645-D09B-F387-CAD4-EFDC7CDBC4FC}"/>
          </ac:spMkLst>
        </pc:spChg>
        <pc:spChg chg="add mod">
          <ac:chgData name="Jassem Abbasi" userId="a485637c-5d5c-44af-8411-f95acc3236b6" providerId="ADAL" clId="{74536081-47C7-4357-A486-4F6CA407721A}" dt="2024-11-12T13:56:37.846" v="3719" actId="1076"/>
          <ac:spMkLst>
            <pc:docMk/>
            <pc:sldMk cId="831178653" sldId="733"/>
            <ac:spMk id="5" creationId="{F946B3C9-B371-6F9B-992C-5E5691C9E3FB}"/>
          </ac:spMkLst>
        </pc:spChg>
        <pc:spChg chg="add mod">
          <ac:chgData name="Jassem Abbasi" userId="a485637c-5d5c-44af-8411-f95acc3236b6" providerId="ADAL" clId="{74536081-47C7-4357-A486-4F6CA407721A}" dt="2024-11-12T13:58:59.899" v="3725" actId="1076"/>
          <ac:spMkLst>
            <pc:docMk/>
            <pc:sldMk cId="831178653" sldId="733"/>
            <ac:spMk id="7" creationId="{8F07D433-1E2A-B29E-D328-2FD5913A7F5A}"/>
          </ac:spMkLst>
        </pc:spChg>
        <pc:spChg chg="add mod">
          <ac:chgData name="Jassem Abbasi" userId="a485637c-5d5c-44af-8411-f95acc3236b6" providerId="ADAL" clId="{74536081-47C7-4357-A486-4F6CA407721A}" dt="2024-11-12T15:08:13.718" v="3824" actId="1076"/>
          <ac:spMkLst>
            <pc:docMk/>
            <pc:sldMk cId="831178653" sldId="733"/>
            <ac:spMk id="9" creationId="{DA96435A-857E-59E3-4E98-3EF13A36E526}"/>
          </ac:spMkLst>
        </pc:spChg>
        <pc:picChg chg="add mod">
          <ac:chgData name="Jassem Abbasi" userId="a485637c-5d5c-44af-8411-f95acc3236b6" providerId="ADAL" clId="{74536081-47C7-4357-A486-4F6CA407721A}" dt="2024-11-12T13:45:02.233" v="3687" actId="1076"/>
          <ac:picMkLst>
            <pc:docMk/>
            <pc:sldMk cId="831178653" sldId="733"/>
            <ac:picMk id="4098" creationId="{D895DA47-FAF9-EA6E-AA62-DB9FB6D67E4E}"/>
          </ac:picMkLst>
        </pc:picChg>
      </pc:sldChg>
      <pc:sldChg chg="addSp modSp new mod">
        <pc:chgData name="Jassem Abbasi" userId="a485637c-5d5c-44af-8411-f95acc3236b6" providerId="ADAL" clId="{74536081-47C7-4357-A486-4F6CA407721A}" dt="2024-11-19T11:48:25.687" v="6070"/>
        <pc:sldMkLst>
          <pc:docMk/>
          <pc:sldMk cId="1280473938" sldId="734"/>
        </pc:sldMkLst>
        <pc:spChg chg="mod">
          <ac:chgData name="Jassem Abbasi" userId="a485637c-5d5c-44af-8411-f95acc3236b6" providerId="ADAL" clId="{74536081-47C7-4357-A486-4F6CA407721A}" dt="2024-11-18T20:40:32.757" v="5475" actId="1076"/>
          <ac:spMkLst>
            <pc:docMk/>
            <pc:sldMk cId="1280473938" sldId="734"/>
            <ac:spMk id="2" creationId="{470BBECC-793D-62F7-66BB-FC857789B50A}"/>
          </ac:spMkLst>
        </pc:spChg>
        <pc:spChg chg="mod">
          <ac:chgData name="Jassem Abbasi" userId="a485637c-5d5c-44af-8411-f95acc3236b6" providerId="ADAL" clId="{74536081-47C7-4357-A486-4F6CA407721A}" dt="2024-11-18T20:40:18.652" v="5473" actId="14100"/>
          <ac:spMkLst>
            <pc:docMk/>
            <pc:sldMk cId="1280473938" sldId="734"/>
            <ac:spMk id="3" creationId="{506095FE-CC0E-0544-3980-0ADDBF304851}"/>
          </ac:spMkLst>
        </pc:spChg>
        <pc:spChg chg="add mod">
          <ac:chgData name="Jassem Abbasi" userId="a485637c-5d5c-44af-8411-f95acc3236b6" providerId="ADAL" clId="{74536081-47C7-4357-A486-4F6CA407721A}" dt="2024-11-12T15:12:26.706" v="3828" actId="1076"/>
          <ac:spMkLst>
            <pc:docMk/>
            <pc:sldMk cId="1280473938" sldId="734"/>
            <ac:spMk id="7" creationId="{AD2097D1-690F-E53F-36C5-4304A59189E7}"/>
          </ac:spMkLst>
        </pc:spChg>
        <pc:picChg chg="add mod">
          <ac:chgData name="Jassem Abbasi" userId="a485637c-5d5c-44af-8411-f95acc3236b6" providerId="ADAL" clId="{74536081-47C7-4357-A486-4F6CA407721A}" dt="2024-11-18T20:40:21.597" v="5474" actId="14100"/>
          <ac:picMkLst>
            <pc:docMk/>
            <pc:sldMk cId="1280473938" sldId="734"/>
            <ac:picMk id="5" creationId="{9889CC7A-546F-2BF1-7BC1-2F5E26F43501}"/>
          </ac:picMkLst>
        </pc:picChg>
        <pc:picChg chg="add mod">
          <ac:chgData name="Jassem Abbasi" userId="a485637c-5d5c-44af-8411-f95acc3236b6" providerId="ADAL" clId="{74536081-47C7-4357-A486-4F6CA407721A}" dt="2024-11-19T11:48:25.687" v="6070"/>
          <ac:picMkLst>
            <pc:docMk/>
            <pc:sldMk cId="1280473938" sldId="734"/>
            <ac:picMk id="6" creationId="{4EE4BE18-64C4-0E40-F9D0-AF0EEC5F8BC9}"/>
          </ac:picMkLst>
        </pc:picChg>
        <pc:picChg chg="add mod">
          <ac:chgData name="Jassem Abbasi" userId="a485637c-5d5c-44af-8411-f95acc3236b6" providerId="ADAL" clId="{74536081-47C7-4357-A486-4F6CA407721A}" dt="2024-11-19T11:48:10.365" v="6068" actId="1076"/>
          <ac:picMkLst>
            <pc:docMk/>
            <pc:sldMk cId="1280473938" sldId="734"/>
            <ac:picMk id="8" creationId="{CFFC62CF-1CFE-2C5B-14B9-21C73AB3C89E}"/>
          </ac:picMkLst>
        </pc:picChg>
      </pc:sldChg>
      <pc:sldChg chg="modSp new del mod">
        <pc:chgData name="Jassem Abbasi" userId="a485637c-5d5c-44af-8411-f95acc3236b6" providerId="ADAL" clId="{74536081-47C7-4357-A486-4F6CA407721A}" dt="2024-11-12T15:07:35.821" v="3819" actId="47"/>
        <pc:sldMkLst>
          <pc:docMk/>
          <pc:sldMk cId="558180188" sldId="735"/>
        </pc:sldMkLst>
        <pc:spChg chg="mod">
          <ac:chgData name="Jassem Abbasi" userId="a485637c-5d5c-44af-8411-f95acc3236b6" providerId="ADAL" clId="{74536081-47C7-4357-A486-4F6CA407721A}" dt="2024-11-12T14:15:11.188" v="3785" actId="20577"/>
          <ac:spMkLst>
            <pc:docMk/>
            <pc:sldMk cId="558180188" sldId="735"/>
            <ac:spMk id="2" creationId="{53FE6457-0F3F-4237-BC0D-436750D0A45C}"/>
          </ac:spMkLst>
        </pc:spChg>
        <pc:spChg chg="mod">
          <ac:chgData name="Jassem Abbasi" userId="a485637c-5d5c-44af-8411-f95acc3236b6" providerId="ADAL" clId="{74536081-47C7-4357-A486-4F6CA407721A}" dt="2024-11-12T15:07:26.090" v="3818" actId="27636"/>
          <ac:spMkLst>
            <pc:docMk/>
            <pc:sldMk cId="558180188" sldId="735"/>
            <ac:spMk id="3" creationId="{905EC492-A10A-A5F3-E75F-E4E9AA6CEA1F}"/>
          </ac:spMkLst>
        </pc:spChg>
      </pc:sldChg>
      <pc:sldChg chg="addSp delSp modSp new mod">
        <pc:chgData name="Jassem Abbasi" userId="a485637c-5d5c-44af-8411-f95acc3236b6" providerId="ADAL" clId="{74536081-47C7-4357-A486-4F6CA407721A}" dt="2024-11-19T11:57:13.831" v="6177" actId="1076"/>
        <pc:sldMkLst>
          <pc:docMk/>
          <pc:sldMk cId="3117201742" sldId="735"/>
        </pc:sldMkLst>
        <pc:spChg chg="mod">
          <ac:chgData name="Jassem Abbasi" userId="a485637c-5d5c-44af-8411-f95acc3236b6" providerId="ADAL" clId="{74536081-47C7-4357-A486-4F6CA407721A}" dt="2024-11-13T18:11:05.846" v="3947" actId="404"/>
          <ac:spMkLst>
            <pc:docMk/>
            <pc:sldMk cId="3117201742" sldId="735"/>
            <ac:spMk id="2" creationId="{3F0DA2AE-57F0-C77E-68C8-1FC5BC5A4494}"/>
          </ac:spMkLst>
        </pc:spChg>
        <pc:spChg chg="del">
          <ac:chgData name="Jassem Abbasi" userId="a485637c-5d5c-44af-8411-f95acc3236b6" providerId="ADAL" clId="{74536081-47C7-4357-A486-4F6CA407721A}" dt="2024-11-13T18:11:40.753" v="3959" actId="478"/>
          <ac:spMkLst>
            <pc:docMk/>
            <pc:sldMk cId="3117201742" sldId="735"/>
            <ac:spMk id="3" creationId="{F7B60274-B65D-E0E5-DC15-9C6596E44545}"/>
          </ac:spMkLst>
        </pc:spChg>
        <pc:spChg chg="add mod">
          <ac:chgData name="Jassem Abbasi" userId="a485637c-5d5c-44af-8411-f95acc3236b6" providerId="ADAL" clId="{74536081-47C7-4357-A486-4F6CA407721A}" dt="2024-11-13T18:11:38.438" v="3958" actId="1076"/>
          <ac:spMkLst>
            <pc:docMk/>
            <pc:sldMk cId="3117201742" sldId="735"/>
            <ac:spMk id="6" creationId="{FB8F7829-EE45-0EAA-349D-DE684D67F6B4}"/>
          </ac:spMkLst>
        </pc:spChg>
        <pc:spChg chg="add mod">
          <ac:chgData name="Jassem Abbasi" userId="a485637c-5d5c-44af-8411-f95acc3236b6" providerId="ADAL" clId="{74536081-47C7-4357-A486-4F6CA407721A}" dt="2024-11-13T18:12:25.457" v="3965" actId="1076"/>
          <ac:spMkLst>
            <pc:docMk/>
            <pc:sldMk cId="3117201742" sldId="735"/>
            <ac:spMk id="8" creationId="{A2A4389F-5F67-2D60-CE9E-081BADB06C9B}"/>
          </ac:spMkLst>
        </pc:spChg>
        <pc:picChg chg="add mod">
          <ac:chgData name="Jassem Abbasi" userId="a485637c-5d5c-44af-8411-f95acc3236b6" providerId="ADAL" clId="{74536081-47C7-4357-A486-4F6CA407721A}" dt="2024-11-19T11:56:43.380" v="6170" actId="1076"/>
          <ac:picMkLst>
            <pc:docMk/>
            <pc:sldMk cId="3117201742" sldId="735"/>
            <ac:picMk id="1026" creationId="{BB5C062E-6354-381C-65B6-F452BAC144F1}"/>
          </ac:picMkLst>
        </pc:picChg>
        <pc:cxnChg chg="add mod">
          <ac:chgData name="Jassem Abbasi" userId="a485637c-5d5c-44af-8411-f95acc3236b6" providerId="ADAL" clId="{74536081-47C7-4357-A486-4F6CA407721A}" dt="2024-11-19T11:57:13.831" v="6177" actId="1076"/>
          <ac:cxnSpMkLst>
            <pc:docMk/>
            <pc:sldMk cId="3117201742" sldId="735"/>
            <ac:cxnSpMk id="5" creationId="{E4588CB2-B312-9BEA-FA99-6B0CEB4CDDF6}"/>
          </ac:cxnSpMkLst>
        </pc:cxnChg>
        <pc:cxnChg chg="add mod">
          <ac:chgData name="Jassem Abbasi" userId="a485637c-5d5c-44af-8411-f95acc3236b6" providerId="ADAL" clId="{74536081-47C7-4357-A486-4F6CA407721A}" dt="2024-11-19T11:57:11.236" v="6176" actId="1076"/>
          <ac:cxnSpMkLst>
            <pc:docMk/>
            <pc:sldMk cId="3117201742" sldId="735"/>
            <ac:cxnSpMk id="9" creationId="{9763F530-F3CD-37D9-CE56-4A7641403E2F}"/>
          </ac:cxnSpMkLst>
        </pc:cxnChg>
      </pc:sldChg>
      <pc:sldChg chg="addSp delSp modSp new mod modAnim modNotesTx">
        <pc:chgData name="Jassem Abbasi" userId="a485637c-5d5c-44af-8411-f95acc3236b6" providerId="ADAL" clId="{74536081-47C7-4357-A486-4F6CA407721A}" dt="2024-11-15T18:30:27.300" v="4103" actId="207"/>
        <pc:sldMkLst>
          <pc:docMk/>
          <pc:sldMk cId="565044502" sldId="736"/>
        </pc:sldMkLst>
        <pc:spChg chg="mod">
          <ac:chgData name="Jassem Abbasi" userId="a485637c-5d5c-44af-8411-f95acc3236b6" providerId="ADAL" clId="{74536081-47C7-4357-A486-4F6CA407721A}" dt="2024-11-14T16:13:42.842" v="4026"/>
          <ac:spMkLst>
            <pc:docMk/>
            <pc:sldMk cId="565044502" sldId="736"/>
            <ac:spMk id="2" creationId="{80F0E3F6-A9CC-9DBF-FC35-1A20B9AD029C}"/>
          </ac:spMkLst>
        </pc:spChg>
        <pc:spChg chg="del">
          <ac:chgData name="Jassem Abbasi" userId="a485637c-5d5c-44af-8411-f95acc3236b6" providerId="ADAL" clId="{74536081-47C7-4357-A486-4F6CA407721A}" dt="2024-11-15T18:27:21.249" v="4074"/>
          <ac:spMkLst>
            <pc:docMk/>
            <pc:sldMk cId="565044502" sldId="736"/>
            <ac:spMk id="3" creationId="{BF0DEFC7-BF53-7772-4945-E5500B9A10B0}"/>
          </ac:spMkLst>
        </pc:spChg>
        <pc:spChg chg="add mod">
          <ac:chgData name="Jassem Abbasi" userId="a485637c-5d5c-44af-8411-f95acc3236b6" providerId="ADAL" clId="{74536081-47C7-4357-A486-4F6CA407721A}" dt="2024-11-14T16:15:02.270" v="4028" actId="1076"/>
          <ac:spMkLst>
            <pc:docMk/>
            <pc:sldMk cId="565044502" sldId="736"/>
            <ac:spMk id="6" creationId="{F109525F-B4D4-118F-4560-217B2D023A9A}"/>
          </ac:spMkLst>
        </pc:spChg>
        <pc:spChg chg="add del mod">
          <ac:chgData name="Jassem Abbasi" userId="a485637c-5d5c-44af-8411-f95acc3236b6" providerId="ADAL" clId="{74536081-47C7-4357-A486-4F6CA407721A}" dt="2024-11-15T18:27:38.490" v="4081"/>
          <ac:spMkLst>
            <pc:docMk/>
            <pc:sldMk cId="565044502" sldId="736"/>
            <ac:spMk id="8" creationId="{38A59391-6DB9-579D-6ABB-92B825019A17}"/>
          </ac:spMkLst>
        </pc:spChg>
        <pc:spChg chg="add mod">
          <ac:chgData name="Jassem Abbasi" userId="a485637c-5d5c-44af-8411-f95acc3236b6" providerId="ADAL" clId="{74536081-47C7-4357-A486-4F6CA407721A}" dt="2024-11-15T18:30:27.300" v="4103" actId="207"/>
          <ac:spMkLst>
            <pc:docMk/>
            <pc:sldMk cId="565044502" sldId="736"/>
            <ac:spMk id="9" creationId="{7AA1BFC4-978C-2BE8-361B-7E9AC81D36FE}"/>
          </ac:spMkLst>
        </pc:spChg>
        <pc:picChg chg="add mod">
          <ac:chgData name="Jassem Abbasi" userId="a485637c-5d5c-44af-8411-f95acc3236b6" providerId="ADAL" clId="{74536081-47C7-4357-A486-4F6CA407721A}" dt="2024-11-15T18:28:14.504" v="4085" actId="1076"/>
          <ac:picMkLst>
            <pc:docMk/>
            <pc:sldMk cId="565044502" sldId="736"/>
            <ac:picMk id="5" creationId="{468EE2A7-E7B1-F748-27CB-44014B5D59FD}"/>
          </ac:picMkLst>
        </pc:picChg>
      </pc:sldChg>
      <pc:sldChg chg="addSp delSp modSp add mod delAnim modAnim">
        <pc:chgData name="Jassem Abbasi" userId="a485637c-5d5c-44af-8411-f95acc3236b6" providerId="ADAL" clId="{74536081-47C7-4357-A486-4F6CA407721A}" dt="2024-11-18T21:55:58.148" v="5958" actId="207"/>
        <pc:sldMkLst>
          <pc:docMk/>
          <pc:sldMk cId="2687694178" sldId="737"/>
        </pc:sldMkLst>
        <pc:spChg chg="mod">
          <ac:chgData name="Jassem Abbasi" userId="a485637c-5d5c-44af-8411-f95acc3236b6" providerId="ADAL" clId="{74536081-47C7-4357-A486-4F6CA407721A}" dt="2024-11-15T18:35:33.638" v="4125" actId="207"/>
          <ac:spMkLst>
            <pc:docMk/>
            <pc:sldMk cId="2687694178" sldId="737"/>
            <ac:spMk id="2" creationId="{80F0E3F6-A9CC-9DBF-FC35-1A20B9AD029C}"/>
          </ac:spMkLst>
        </pc:spChg>
        <pc:spChg chg="mod">
          <ac:chgData name="Jassem Abbasi" userId="a485637c-5d5c-44af-8411-f95acc3236b6" providerId="ADAL" clId="{74536081-47C7-4357-A486-4F6CA407721A}" dt="2024-11-15T18:34:49.230" v="4113"/>
          <ac:spMkLst>
            <pc:docMk/>
            <pc:sldMk cId="2687694178" sldId="737"/>
            <ac:spMk id="6" creationId="{F109525F-B4D4-118F-4560-217B2D023A9A}"/>
          </ac:spMkLst>
        </pc:spChg>
        <pc:spChg chg="add del mod">
          <ac:chgData name="Jassem Abbasi" userId="a485637c-5d5c-44af-8411-f95acc3236b6" providerId="ADAL" clId="{74536081-47C7-4357-A486-4F6CA407721A}" dt="2024-11-15T18:34:07.159" v="4106" actId="478"/>
          <ac:spMkLst>
            <pc:docMk/>
            <pc:sldMk cId="2687694178" sldId="737"/>
            <ac:spMk id="7" creationId="{AA14C9A6-5F18-B7F7-8BF4-A1A66F3A02D8}"/>
          </ac:spMkLst>
        </pc:spChg>
        <pc:spChg chg="mod">
          <ac:chgData name="Jassem Abbasi" userId="a485637c-5d5c-44af-8411-f95acc3236b6" providerId="ADAL" clId="{74536081-47C7-4357-A486-4F6CA407721A}" dt="2024-11-18T21:55:58.148" v="5958" actId="207"/>
          <ac:spMkLst>
            <pc:docMk/>
            <pc:sldMk cId="2687694178" sldId="737"/>
            <ac:spMk id="9" creationId="{7AA1BFC4-978C-2BE8-361B-7E9AC81D36FE}"/>
          </ac:spMkLst>
        </pc:spChg>
        <pc:spChg chg="add mod">
          <ac:chgData name="Jassem Abbasi" userId="a485637c-5d5c-44af-8411-f95acc3236b6" providerId="ADAL" clId="{74536081-47C7-4357-A486-4F6CA407721A}" dt="2024-11-15T18:36:19.037" v="4181" actId="20577"/>
          <ac:spMkLst>
            <pc:docMk/>
            <pc:sldMk cId="2687694178" sldId="737"/>
            <ac:spMk id="11" creationId="{B5258764-4B97-43DA-FCA6-38899B5DF248}"/>
          </ac:spMkLst>
        </pc:spChg>
        <pc:picChg chg="del">
          <ac:chgData name="Jassem Abbasi" userId="a485637c-5d5c-44af-8411-f95acc3236b6" providerId="ADAL" clId="{74536081-47C7-4357-A486-4F6CA407721A}" dt="2024-11-15T18:34:02.877" v="4105" actId="478"/>
          <ac:picMkLst>
            <pc:docMk/>
            <pc:sldMk cId="2687694178" sldId="737"/>
            <ac:picMk id="5" creationId="{468EE2A7-E7B1-F748-27CB-44014B5D59FD}"/>
          </ac:picMkLst>
        </pc:picChg>
        <pc:picChg chg="add mod">
          <ac:chgData name="Jassem Abbasi" userId="a485637c-5d5c-44af-8411-f95acc3236b6" providerId="ADAL" clId="{74536081-47C7-4357-A486-4F6CA407721A}" dt="2024-11-15T18:34:36.515" v="4110" actId="14100"/>
          <ac:picMkLst>
            <pc:docMk/>
            <pc:sldMk cId="2687694178" sldId="737"/>
            <ac:picMk id="8" creationId="{20317BF5-5585-F1F8-3705-5EC3D2C9F524}"/>
          </ac:picMkLst>
        </pc:picChg>
      </pc:sldChg>
      <pc:sldChg chg="addSp modSp new mod modNotesTx">
        <pc:chgData name="Jassem Abbasi" userId="a485637c-5d5c-44af-8411-f95acc3236b6" providerId="ADAL" clId="{74536081-47C7-4357-A486-4F6CA407721A}" dt="2024-11-18T16:23:08.941" v="5185" actId="14100"/>
        <pc:sldMkLst>
          <pc:docMk/>
          <pc:sldMk cId="2967716819" sldId="738"/>
        </pc:sldMkLst>
        <pc:spChg chg="mod">
          <ac:chgData name="Jassem Abbasi" userId="a485637c-5d5c-44af-8411-f95acc3236b6" providerId="ADAL" clId="{74536081-47C7-4357-A486-4F6CA407721A}" dt="2024-11-17T14:31:58.684" v="4311" actId="1076"/>
          <ac:spMkLst>
            <pc:docMk/>
            <pc:sldMk cId="2967716819" sldId="738"/>
            <ac:spMk id="2" creationId="{EACDEA56-D088-A7E7-064C-AEFC15BFB2C7}"/>
          </ac:spMkLst>
        </pc:spChg>
        <pc:spChg chg="mod">
          <ac:chgData name="Jassem Abbasi" userId="a485637c-5d5c-44af-8411-f95acc3236b6" providerId="ADAL" clId="{74536081-47C7-4357-A486-4F6CA407721A}" dt="2024-11-18T10:42:25.544" v="4451" actId="207"/>
          <ac:spMkLst>
            <pc:docMk/>
            <pc:sldMk cId="2967716819" sldId="738"/>
            <ac:spMk id="3" creationId="{84ECE519-39DC-5050-2B31-ED91D8FFEFD0}"/>
          </ac:spMkLst>
        </pc:spChg>
        <pc:spChg chg="add mod ord">
          <ac:chgData name="Jassem Abbasi" userId="a485637c-5d5c-44af-8411-f95acc3236b6" providerId="ADAL" clId="{74536081-47C7-4357-A486-4F6CA407721A}" dt="2024-11-18T16:23:08.941" v="5185" actId="14100"/>
          <ac:spMkLst>
            <pc:docMk/>
            <pc:sldMk cId="2967716819" sldId="738"/>
            <ac:spMk id="6" creationId="{F231416B-06DD-BDB6-4A42-DAF226E5776C}"/>
          </ac:spMkLst>
        </pc:spChg>
        <pc:picChg chg="add mod ord">
          <ac:chgData name="Jassem Abbasi" userId="a485637c-5d5c-44af-8411-f95acc3236b6" providerId="ADAL" clId="{74536081-47C7-4357-A486-4F6CA407721A}" dt="2024-11-17T14:32:31.050" v="4315" actId="167"/>
          <ac:picMkLst>
            <pc:docMk/>
            <pc:sldMk cId="2967716819" sldId="738"/>
            <ac:picMk id="5" creationId="{54B33343-A716-3901-0C24-126EADF5D6E7}"/>
          </ac:picMkLst>
        </pc:picChg>
      </pc:sldChg>
      <pc:sldChg chg="addSp modSp new mod">
        <pc:chgData name="Jassem Abbasi" userId="a485637c-5d5c-44af-8411-f95acc3236b6" providerId="ADAL" clId="{74536081-47C7-4357-A486-4F6CA407721A}" dt="2024-11-22T12:06:17.859" v="6205" actId="20577"/>
        <pc:sldMkLst>
          <pc:docMk/>
          <pc:sldMk cId="207700116" sldId="739"/>
        </pc:sldMkLst>
        <pc:spChg chg="mod">
          <ac:chgData name="Jassem Abbasi" userId="a485637c-5d5c-44af-8411-f95acc3236b6" providerId="ADAL" clId="{74536081-47C7-4357-A486-4F6CA407721A}" dt="2024-11-19T11:53:24.011" v="6164" actId="20577"/>
          <ac:spMkLst>
            <pc:docMk/>
            <pc:sldMk cId="207700116" sldId="739"/>
            <ac:spMk id="2" creationId="{3713EF72-1C05-F5A3-A4DB-026DC7C2D63D}"/>
          </ac:spMkLst>
        </pc:spChg>
        <pc:spChg chg="mod">
          <ac:chgData name="Jassem Abbasi" userId="a485637c-5d5c-44af-8411-f95acc3236b6" providerId="ADAL" clId="{74536081-47C7-4357-A486-4F6CA407721A}" dt="2024-11-19T11:52:29.308" v="6103" actId="207"/>
          <ac:spMkLst>
            <pc:docMk/>
            <pc:sldMk cId="207700116" sldId="739"/>
            <ac:spMk id="3" creationId="{161EED63-A1C2-296E-873E-3DA77D4E2092}"/>
          </ac:spMkLst>
        </pc:spChg>
        <pc:spChg chg="add mod ord">
          <ac:chgData name="Jassem Abbasi" userId="a485637c-5d5c-44af-8411-f95acc3236b6" providerId="ADAL" clId="{74536081-47C7-4357-A486-4F6CA407721A}" dt="2024-11-18T20:48:40.182" v="5480" actId="207"/>
          <ac:spMkLst>
            <pc:docMk/>
            <pc:sldMk cId="207700116" sldId="739"/>
            <ac:spMk id="6" creationId="{0E9C9005-779F-68FA-AFD6-AB5489000D50}"/>
          </ac:spMkLst>
        </pc:spChg>
        <pc:spChg chg="add mod">
          <ac:chgData name="Jassem Abbasi" userId="a485637c-5d5c-44af-8411-f95acc3236b6" providerId="ADAL" clId="{74536081-47C7-4357-A486-4F6CA407721A}" dt="2024-11-22T12:06:17.859" v="6205" actId="20577"/>
          <ac:spMkLst>
            <pc:docMk/>
            <pc:sldMk cId="207700116" sldId="739"/>
            <ac:spMk id="8" creationId="{078691B9-2DD4-FF96-B66C-C76B74FF76D1}"/>
          </ac:spMkLst>
        </pc:spChg>
        <pc:picChg chg="add mod ord">
          <ac:chgData name="Jassem Abbasi" userId="a485637c-5d5c-44af-8411-f95acc3236b6" providerId="ADAL" clId="{74536081-47C7-4357-A486-4F6CA407721A}" dt="2024-11-18T10:56:35.799" v="4517" actId="167"/>
          <ac:picMkLst>
            <pc:docMk/>
            <pc:sldMk cId="207700116" sldId="739"/>
            <ac:picMk id="5" creationId="{EC8FB876-C81F-2281-D399-21345383A2BC}"/>
          </ac:picMkLst>
        </pc:picChg>
      </pc:sldChg>
      <pc:sldChg chg="addSp delSp modSp new mod ord">
        <pc:chgData name="Jassem Abbasi" userId="a485637c-5d5c-44af-8411-f95acc3236b6" providerId="ADAL" clId="{74536081-47C7-4357-A486-4F6CA407721A}" dt="2024-11-18T14:13:27.474" v="5033" actId="1076"/>
        <pc:sldMkLst>
          <pc:docMk/>
          <pc:sldMk cId="1176883174" sldId="740"/>
        </pc:sldMkLst>
        <pc:spChg chg="mod">
          <ac:chgData name="Jassem Abbasi" userId="a485637c-5d5c-44af-8411-f95acc3236b6" providerId="ADAL" clId="{74536081-47C7-4357-A486-4F6CA407721A}" dt="2024-11-18T12:06:47.268" v="4942" actId="20577"/>
          <ac:spMkLst>
            <pc:docMk/>
            <pc:sldMk cId="1176883174" sldId="740"/>
            <ac:spMk id="2" creationId="{1C2A9AE6-4D39-8E3A-9C3E-78C11FFABCDB}"/>
          </ac:spMkLst>
        </pc:spChg>
        <pc:spChg chg="mod">
          <ac:chgData name="Jassem Abbasi" userId="a485637c-5d5c-44af-8411-f95acc3236b6" providerId="ADAL" clId="{74536081-47C7-4357-A486-4F6CA407721A}" dt="2024-11-18T14:10:28.943" v="5011" actId="14100"/>
          <ac:spMkLst>
            <pc:docMk/>
            <pc:sldMk cId="1176883174" sldId="740"/>
            <ac:spMk id="3" creationId="{785C75E2-AFF0-E803-2FBD-19DCFFA4B729}"/>
          </ac:spMkLst>
        </pc:spChg>
        <pc:spChg chg="add mod">
          <ac:chgData name="Jassem Abbasi" userId="a485637c-5d5c-44af-8411-f95acc3236b6" providerId="ADAL" clId="{74536081-47C7-4357-A486-4F6CA407721A}" dt="2024-11-18T14:13:19.549" v="5032" actId="14100"/>
          <ac:spMkLst>
            <pc:docMk/>
            <pc:sldMk cId="1176883174" sldId="740"/>
            <ac:spMk id="6" creationId="{C25A97BC-DC44-8AD3-A885-20E8F29F25F6}"/>
          </ac:spMkLst>
        </pc:spChg>
        <pc:picChg chg="add mod">
          <ac:chgData name="Jassem Abbasi" userId="a485637c-5d5c-44af-8411-f95acc3236b6" providerId="ADAL" clId="{74536081-47C7-4357-A486-4F6CA407721A}" dt="2024-11-18T14:13:27.474" v="5033" actId="1076"/>
          <ac:picMkLst>
            <pc:docMk/>
            <pc:sldMk cId="1176883174" sldId="740"/>
            <ac:picMk id="1026" creationId="{C0486C57-7ABC-F068-0938-466794BC694C}"/>
          </ac:picMkLst>
        </pc:picChg>
        <pc:picChg chg="add del mod">
          <ac:chgData name="Jassem Abbasi" userId="a485637c-5d5c-44af-8411-f95acc3236b6" providerId="ADAL" clId="{74536081-47C7-4357-A486-4F6CA407721A}" dt="2024-11-18T12:38:24.824" v="4966" actId="478"/>
          <ac:picMkLst>
            <pc:docMk/>
            <pc:sldMk cId="1176883174" sldId="740"/>
            <ac:picMk id="3074" creationId="{363AE314-6D46-E027-4E2D-F36ACF9E6448}"/>
          </ac:picMkLst>
        </pc:picChg>
        <pc:picChg chg="add mod">
          <ac:chgData name="Jassem Abbasi" userId="a485637c-5d5c-44af-8411-f95acc3236b6" providerId="ADAL" clId="{74536081-47C7-4357-A486-4F6CA407721A}" dt="2024-11-18T14:12:51.975" v="5021" actId="1076"/>
          <ac:picMkLst>
            <pc:docMk/>
            <pc:sldMk cId="1176883174" sldId="740"/>
            <ac:picMk id="3076" creationId="{D6022957-4C60-FF2D-51E8-6BBF0EFDEC1C}"/>
          </ac:picMkLst>
        </pc:picChg>
      </pc:sldChg>
      <pc:sldChg chg="addSp modSp new mod ord setBg">
        <pc:chgData name="Jassem Abbasi" userId="a485637c-5d5c-44af-8411-f95acc3236b6" providerId="ADAL" clId="{74536081-47C7-4357-A486-4F6CA407721A}" dt="2024-11-18T20:31:36.503" v="5469"/>
        <pc:sldMkLst>
          <pc:docMk/>
          <pc:sldMk cId="2199414923" sldId="741"/>
        </pc:sldMkLst>
        <pc:spChg chg="mod">
          <ac:chgData name="Jassem Abbasi" userId="a485637c-5d5c-44af-8411-f95acc3236b6" providerId="ADAL" clId="{74536081-47C7-4357-A486-4F6CA407721A}" dt="2024-11-18T14:29:56.941" v="5132" actId="20577"/>
          <ac:spMkLst>
            <pc:docMk/>
            <pc:sldMk cId="2199414923" sldId="741"/>
            <ac:spMk id="2" creationId="{A11C19D8-6368-2FAB-1032-DC073978BDF7}"/>
          </ac:spMkLst>
        </pc:spChg>
        <pc:spChg chg="mod">
          <ac:chgData name="Jassem Abbasi" userId="a485637c-5d5c-44af-8411-f95acc3236b6" providerId="ADAL" clId="{74536081-47C7-4357-A486-4F6CA407721A}" dt="2024-11-18T20:31:02.367" v="5467" actId="13926"/>
          <ac:spMkLst>
            <pc:docMk/>
            <pc:sldMk cId="2199414923" sldId="741"/>
            <ac:spMk id="3" creationId="{B68A0E6D-AC85-A1AF-9C92-BD92A8E6ECEF}"/>
          </ac:spMkLst>
        </pc:spChg>
        <pc:spChg chg="mod">
          <ac:chgData name="Jassem Abbasi" userId="a485637c-5d5c-44af-8411-f95acc3236b6" providerId="ADAL" clId="{74536081-47C7-4357-A486-4F6CA407721A}" dt="2024-11-18T14:29:47.911" v="5111" actId="26606"/>
          <ac:spMkLst>
            <pc:docMk/>
            <pc:sldMk cId="2199414923" sldId="741"/>
            <ac:spMk id="4" creationId="{B2DDFAC6-E1F2-66B6-A999-B38F29C322D4}"/>
          </ac:spMkLst>
        </pc:spChg>
        <pc:spChg chg="add">
          <ac:chgData name="Jassem Abbasi" userId="a485637c-5d5c-44af-8411-f95acc3236b6" providerId="ADAL" clId="{74536081-47C7-4357-A486-4F6CA407721A}" dt="2024-11-18T14:29:47.911" v="5111" actId="26606"/>
          <ac:spMkLst>
            <pc:docMk/>
            <pc:sldMk cId="2199414923" sldId="741"/>
            <ac:spMk id="10" creationId="{04812C46-200A-4DEB-A05E-3ED6C68C2387}"/>
          </ac:spMkLst>
        </pc:spChg>
        <pc:spChg chg="add">
          <ac:chgData name="Jassem Abbasi" userId="a485637c-5d5c-44af-8411-f95acc3236b6" providerId="ADAL" clId="{74536081-47C7-4357-A486-4F6CA407721A}" dt="2024-11-18T14:29:47.911" v="5111" actId="26606"/>
          <ac:spMkLst>
            <pc:docMk/>
            <pc:sldMk cId="2199414923" sldId="741"/>
            <ac:spMk id="12" creationId="{D1EA859B-E555-4109-94F3-6700E046E008}"/>
          </ac:spMkLst>
        </pc:spChg>
        <pc:picChg chg="add mod ord">
          <ac:chgData name="Jassem Abbasi" userId="a485637c-5d5c-44af-8411-f95acc3236b6" providerId="ADAL" clId="{74536081-47C7-4357-A486-4F6CA407721A}" dt="2024-11-18T14:29:47.911" v="5111" actId="26606"/>
          <ac:picMkLst>
            <pc:docMk/>
            <pc:sldMk cId="2199414923" sldId="741"/>
            <ac:picMk id="5" creationId="{3192BA63-FA5D-0746-BD9E-B130EA83BB39}"/>
          </ac:picMkLst>
        </pc:picChg>
      </pc:sldChg>
      <pc:sldChg chg="addSp delSp modSp new mod setBg">
        <pc:chgData name="Jassem Abbasi" userId="a485637c-5d5c-44af-8411-f95acc3236b6" providerId="ADAL" clId="{74536081-47C7-4357-A486-4F6CA407721A}" dt="2024-11-22T11:55:55.832" v="6181" actId="1076"/>
        <pc:sldMkLst>
          <pc:docMk/>
          <pc:sldMk cId="312136685" sldId="742"/>
        </pc:sldMkLst>
        <pc:spChg chg="mod">
          <ac:chgData name="Jassem Abbasi" userId="a485637c-5d5c-44af-8411-f95acc3236b6" providerId="ADAL" clId="{74536081-47C7-4357-A486-4F6CA407721A}" dt="2024-11-18T23:40:38.362" v="6010" actId="20577"/>
          <ac:spMkLst>
            <pc:docMk/>
            <pc:sldMk cId="312136685" sldId="742"/>
            <ac:spMk id="2" creationId="{2B0BE70A-90BC-DDAB-E7FA-EC5D4A3605A4}"/>
          </ac:spMkLst>
        </pc:spChg>
        <pc:spChg chg="del">
          <ac:chgData name="Jassem Abbasi" userId="a485637c-5d5c-44af-8411-f95acc3236b6" providerId="ADAL" clId="{74536081-47C7-4357-A486-4F6CA407721A}" dt="2024-11-18T21:58:39.653" v="5963" actId="26606"/>
          <ac:spMkLst>
            <pc:docMk/>
            <pc:sldMk cId="312136685" sldId="742"/>
            <ac:spMk id="3" creationId="{D67DBA1A-C805-A592-529D-21B9554E7038}"/>
          </ac:spMkLst>
        </pc:spChg>
        <pc:spChg chg="mod">
          <ac:chgData name="Jassem Abbasi" userId="a485637c-5d5c-44af-8411-f95acc3236b6" providerId="ADAL" clId="{74536081-47C7-4357-A486-4F6CA407721A}" dt="2024-11-18T21:58:39.653" v="5963" actId="26606"/>
          <ac:spMkLst>
            <pc:docMk/>
            <pc:sldMk cId="312136685" sldId="742"/>
            <ac:spMk id="4" creationId="{EEFC90F7-D737-93C9-0AFB-8741142F7279}"/>
          </ac:spMkLst>
        </pc:spChg>
        <pc:spChg chg="add">
          <ac:chgData name="Jassem Abbasi" userId="a485637c-5d5c-44af-8411-f95acc3236b6" providerId="ADAL" clId="{74536081-47C7-4357-A486-4F6CA407721A}" dt="2024-11-18T21:58:31.573" v="5959"/>
          <ac:spMkLst>
            <pc:docMk/>
            <pc:sldMk cId="312136685" sldId="742"/>
            <ac:spMk id="5" creationId="{18F3E564-6598-72D3-BC47-0D7F5CB6AE30}"/>
          </ac:spMkLst>
        </pc:spChg>
        <pc:spChg chg="add">
          <ac:chgData name="Jassem Abbasi" userId="a485637c-5d5c-44af-8411-f95acc3236b6" providerId="ADAL" clId="{74536081-47C7-4357-A486-4F6CA407721A}" dt="2024-11-18T21:58:39.653" v="5963" actId="26606"/>
          <ac:spMkLst>
            <pc:docMk/>
            <pc:sldMk cId="312136685" sldId="742"/>
            <ac:spMk id="11" creationId="{ECC07320-C2CA-4E29-8481-9D9E143C7788}"/>
          </ac:spMkLst>
        </pc:spChg>
        <pc:spChg chg="add">
          <ac:chgData name="Jassem Abbasi" userId="a485637c-5d5c-44af-8411-f95acc3236b6" providerId="ADAL" clId="{74536081-47C7-4357-A486-4F6CA407721A}" dt="2024-11-18T21:58:39.653" v="5963" actId="26606"/>
          <ac:spMkLst>
            <pc:docMk/>
            <pc:sldMk cId="312136685" sldId="742"/>
            <ac:spMk id="13" creationId="{178FB36B-5BFE-42CA-BC60-1115E0D95EEC}"/>
          </ac:spMkLst>
        </pc:spChg>
        <pc:picChg chg="add mod ord">
          <ac:chgData name="Jassem Abbasi" userId="a485637c-5d5c-44af-8411-f95acc3236b6" providerId="ADAL" clId="{74536081-47C7-4357-A486-4F6CA407721A}" dt="2024-11-22T11:55:55.832" v="6181" actId="1076"/>
          <ac:picMkLst>
            <pc:docMk/>
            <pc:sldMk cId="312136685" sldId="742"/>
            <ac:picMk id="6" creationId="{EEC6F69E-589A-5D9B-E9FB-33E0E4A29135}"/>
          </ac:picMkLst>
        </pc:picChg>
      </pc:sldChg>
      <pc:sldChg chg="addSp delSp modSp add mod">
        <pc:chgData name="Jassem Abbasi" userId="a485637c-5d5c-44af-8411-f95acc3236b6" providerId="ADAL" clId="{74536081-47C7-4357-A486-4F6CA407721A}" dt="2024-11-18T23:31:17.969" v="6007" actId="14100"/>
        <pc:sldMkLst>
          <pc:docMk/>
          <pc:sldMk cId="4265085166" sldId="743"/>
        </pc:sldMkLst>
        <pc:spChg chg="del">
          <ac:chgData name="Jassem Abbasi" userId="a485637c-5d5c-44af-8411-f95acc3236b6" providerId="ADAL" clId="{74536081-47C7-4357-A486-4F6CA407721A}" dt="2024-11-18T16:38:40.748" v="5196" actId="478"/>
          <ac:spMkLst>
            <pc:docMk/>
            <pc:sldMk cId="4265085166" sldId="743"/>
            <ac:spMk id="3" creationId="{2AACAC88-3E33-359C-49F3-38CAB59084D7}"/>
          </ac:spMkLst>
        </pc:spChg>
        <pc:spChg chg="del">
          <ac:chgData name="Jassem Abbasi" userId="a485637c-5d5c-44af-8411-f95acc3236b6" providerId="ADAL" clId="{74536081-47C7-4357-A486-4F6CA407721A}" dt="2024-11-18T16:38:46.342" v="5200" actId="478"/>
          <ac:spMkLst>
            <pc:docMk/>
            <pc:sldMk cId="4265085166" sldId="743"/>
            <ac:spMk id="6" creationId="{1828800E-A1B7-E3D5-BEAA-9EFC55894772}"/>
          </ac:spMkLst>
        </pc:spChg>
        <pc:spChg chg="del">
          <ac:chgData name="Jassem Abbasi" userId="a485637c-5d5c-44af-8411-f95acc3236b6" providerId="ADAL" clId="{74536081-47C7-4357-A486-4F6CA407721A}" dt="2024-11-18T16:38:39.692" v="5195" actId="478"/>
          <ac:spMkLst>
            <pc:docMk/>
            <pc:sldMk cId="4265085166" sldId="743"/>
            <ac:spMk id="7" creationId="{291D1976-FF23-889F-1873-FC0178F390C4}"/>
          </ac:spMkLst>
        </pc:spChg>
        <pc:spChg chg="del">
          <ac:chgData name="Jassem Abbasi" userId="a485637c-5d5c-44af-8411-f95acc3236b6" providerId="ADAL" clId="{74536081-47C7-4357-A486-4F6CA407721A}" dt="2024-11-18T16:38:45.305" v="5199" actId="478"/>
          <ac:spMkLst>
            <pc:docMk/>
            <pc:sldMk cId="4265085166" sldId="743"/>
            <ac:spMk id="8" creationId="{15EC30EA-2D71-2C5B-BCB9-9C41516BD130}"/>
          </ac:spMkLst>
        </pc:spChg>
        <pc:spChg chg="del mod">
          <ac:chgData name="Jassem Abbasi" userId="a485637c-5d5c-44af-8411-f95acc3236b6" providerId="ADAL" clId="{74536081-47C7-4357-A486-4F6CA407721A}" dt="2024-11-18T16:38:38.464" v="5194" actId="478"/>
          <ac:spMkLst>
            <pc:docMk/>
            <pc:sldMk cId="4265085166" sldId="743"/>
            <ac:spMk id="10" creationId="{00882B29-BF3A-F117-CD93-BA5C0176932A}"/>
          </ac:spMkLst>
        </pc:spChg>
        <pc:spChg chg="add mod">
          <ac:chgData name="Jassem Abbasi" userId="a485637c-5d5c-44af-8411-f95acc3236b6" providerId="ADAL" clId="{74536081-47C7-4357-A486-4F6CA407721A}" dt="2024-11-18T23:31:17.969" v="6007" actId="14100"/>
          <ac:spMkLst>
            <pc:docMk/>
            <pc:sldMk cId="4265085166" sldId="743"/>
            <ac:spMk id="11" creationId="{718BDD75-B63E-B2D7-6B08-BBC8D486657C}"/>
          </ac:spMkLst>
        </pc:spChg>
        <pc:spChg chg="add mod ord">
          <ac:chgData name="Jassem Abbasi" userId="a485637c-5d5c-44af-8411-f95acc3236b6" providerId="ADAL" clId="{74536081-47C7-4357-A486-4F6CA407721A}" dt="2024-11-18T16:43:18.026" v="5388" actId="403"/>
          <ac:spMkLst>
            <pc:docMk/>
            <pc:sldMk cId="4265085166" sldId="743"/>
            <ac:spMk id="12" creationId="{582882C8-42C6-987D-6F34-BC7823F6FE8E}"/>
          </ac:spMkLst>
        </pc:spChg>
        <pc:picChg chg="del">
          <ac:chgData name="Jassem Abbasi" userId="a485637c-5d5c-44af-8411-f95acc3236b6" providerId="ADAL" clId="{74536081-47C7-4357-A486-4F6CA407721A}" dt="2024-11-18T16:38:33.961" v="5190" actId="478"/>
          <ac:picMkLst>
            <pc:docMk/>
            <pc:sldMk cId="4265085166" sldId="743"/>
            <ac:picMk id="9" creationId="{B849AF1D-3A71-2003-6ECF-C2BD67B41B85}"/>
          </ac:picMkLst>
        </pc:picChg>
        <pc:picChg chg="del">
          <ac:chgData name="Jassem Abbasi" userId="a485637c-5d5c-44af-8411-f95acc3236b6" providerId="ADAL" clId="{74536081-47C7-4357-A486-4F6CA407721A}" dt="2024-11-18T16:38:43.986" v="5198" actId="478"/>
          <ac:picMkLst>
            <pc:docMk/>
            <pc:sldMk cId="4265085166" sldId="743"/>
            <ac:picMk id="3074" creationId="{8668D5A1-298C-05DC-810B-2362D6A611B0}"/>
          </ac:picMkLst>
        </pc:picChg>
        <pc:picChg chg="del">
          <ac:chgData name="Jassem Abbasi" userId="a485637c-5d5c-44af-8411-f95acc3236b6" providerId="ADAL" clId="{74536081-47C7-4357-A486-4F6CA407721A}" dt="2024-11-18T16:38:35.618" v="5192" actId="478"/>
          <ac:picMkLst>
            <pc:docMk/>
            <pc:sldMk cId="4265085166" sldId="743"/>
            <ac:picMk id="3078" creationId="{AC6FBC59-3D5F-A745-1629-4D3A851BD95C}"/>
          </ac:picMkLst>
        </pc:picChg>
        <pc:picChg chg="mod">
          <ac:chgData name="Jassem Abbasi" userId="a485637c-5d5c-44af-8411-f95acc3236b6" providerId="ADAL" clId="{74536081-47C7-4357-A486-4F6CA407721A}" dt="2024-11-18T16:42:35.672" v="5218" actId="732"/>
          <ac:picMkLst>
            <pc:docMk/>
            <pc:sldMk cId="4265085166" sldId="743"/>
            <ac:picMk id="3080" creationId="{E60FDE7B-976D-1413-34A2-B43482507168}"/>
          </ac:picMkLst>
        </pc:picChg>
        <pc:picChg chg="del">
          <ac:chgData name="Jassem Abbasi" userId="a485637c-5d5c-44af-8411-f95acc3236b6" providerId="ADAL" clId="{74536081-47C7-4357-A486-4F6CA407721A}" dt="2024-11-18T16:38:34.913" v="5191" actId="478"/>
          <ac:picMkLst>
            <pc:docMk/>
            <pc:sldMk cId="4265085166" sldId="743"/>
            <ac:picMk id="3082" creationId="{61AED1E3-73D6-E423-EBE4-DF3A5490C0B8}"/>
          </ac:picMkLst>
        </pc:picChg>
      </pc:sldChg>
      <pc:sldChg chg="addSp delSp modSp new mod">
        <pc:chgData name="Jassem Abbasi" userId="a485637c-5d5c-44af-8411-f95acc3236b6" providerId="ADAL" clId="{74536081-47C7-4357-A486-4F6CA407721A}" dt="2024-11-18T20:51:53.216" v="5525" actId="1035"/>
        <pc:sldMkLst>
          <pc:docMk/>
          <pc:sldMk cId="4269183254" sldId="744"/>
        </pc:sldMkLst>
        <pc:spChg chg="mod">
          <ac:chgData name="Jassem Abbasi" userId="a485637c-5d5c-44af-8411-f95acc3236b6" providerId="ADAL" clId="{74536081-47C7-4357-A486-4F6CA407721A}" dt="2024-11-18T18:54:27.215" v="5459" actId="1076"/>
          <ac:spMkLst>
            <pc:docMk/>
            <pc:sldMk cId="4269183254" sldId="744"/>
            <ac:spMk id="2" creationId="{7B6DA917-CAF5-CBF7-BABD-65099E0E6EEC}"/>
          </ac:spMkLst>
        </pc:spChg>
        <pc:spChg chg="mod">
          <ac:chgData name="Jassem Abbasi" userId="a485637c-5d5c-44af-8411-f95acc3236b6" providerId="ADAL" clId="{74536081-47C7-4357-A486-4F6CA407721A}" dt="2024-11-18T18:54:29.150" v="5460" actId="1076"/>
          <ac:spMkLst>
            <pc:docMk/>
            <pc:sldMk cId="4269183254" sldId="744"/>
            <ac:spMk id="3" creationId="{98B626E6-2122-F933-B019-87637BE7883D}"/>
          </ac:spMkLst>
        </pc:spChg>
        <pc:spChg chg="add del">
          <ac:chgData name="Jassem Abbasi" userId="a485637c-5d5c-44af-8411-f95acc3236b6" providerId="ADAL" clId="{74536081-47C7-4357-A486-4F6CA407721A}" dt="2024-11-18T18:23:46.603" v="5446" actId="22"/>
          <ac:spMkLst>
            <pc:docMk/>
            <pc:sldMk cId="4269183254" sldId="744"/>
            <ac:spMk id="6" creationId="{446F4C85-08ED-D532-7BEB-5170DC0E99FD}"/>
          </ac:spMkLst>
        </pc:spChg>
        <pc:spChg chg="add del mod">
          <ac:chgData name="Jassem Abbasi" userId="a485637c-5d5c-44af-8411-f95acc3236b6" providerId="ADAL" clId="{74536081-47C7-4357-A486-4F6CA407721A}" dt="2024-11-18T20:51:30.688" v="5489" actId="478"/>
          <ac:spMkLst>
            <pc:docMk/>
            <pc:sldMk cId="4269183254" sldId="744"/>
            <ac:spMk id="8" creationId="{D24E0459-CD30-821E-6FA8-90FEB6A29380}"/>
          </ac:spMkLst>
        </pc:spChg>
        <pc:spChg chg="add mod">
          <ac:chgData name="Jassem Abbasi" userId="a485637c-5d5c-44af-8411-f95acc3236b6" providerId="ADAL" clId="{74536081-47C7-4357-A486-4F6CA407721A}" dt="2024-11-18T20:51:51.511" v="5516" actId="1036"/>
          <ac:spMkLst>
            <pc:docMk/>
            <pc:sldMk cId="4269183254" sldId="744"/>
            <ac:spMk id="10" creationId="{84D92BC6-B5AD-4818-BA64-BF749FF02F71}"/>
          </ac:spMkLst>
        </pc:spChg>
        <pc:picChg chg="add mod">
          <ac:chgData name="Jassem Abbasi" userId="a485637c-5d5c-44af-8411-f95acc3236b6" providerId="ADAL" clId="{74536081-47C7-4357-A486-4F6CA407721A}" dt="2024-11-18T20:51:53.216" v="5525" actId="1035"/>
          <ac:picMkLst>
            <pc:docMk/>
            <pc:sldMk cId="4269183254" sldId="744"/>
            <ac:picMk id="3074" creationId="{FAA42230-C2E8-17E3-5E54-FEF922C30AD5}"/>
          </ac:picMkLst>
        </pc:picChg>
      </pc:sldChg>
      <pc:sldChg chg="addSp delSp modSp new mod setBg addAnim">
        <pc:chgData name="Jassem Abbasi" userId="a485637c-5d5c-44af-8411-f95acc3236b6" providerId="ADAL" clId="{74536081-47C7-4357-A486-4F6CA407721A}" dt="2024-11-18T20:56:36.272" v="5602" actId="1076"/>
        <pc:sldMkLst>
          <pc:docMk/>
          <pc:sldMk cId="4097003754" sldId="745"/>
        </pc:sldMkLst>
        <pc:spChg chg="mod">
          <ac:chgData name="Jassem Abbasi" userId="a485637c-5d5c-44af-8411-f95acc3236b6" providerId="ADAL" clId="{74536081-47C7-4357-A486-4F6CA407721A}" dt="2024-11-18T20:56:36.272" v="5602" actId="1076"/>
          <ac:spMkLst>
            <pc:docMk/>
            <pc:sldMk cId="4097003754" sldId="745"/>
            <ac:spMk id="2" creationId="{0B7DA54A-A26C-173D-6CC3-9EB68C777244}"/>
          </ac:spMkLst>
        </pc:spChg>
        <pc:spChg chg="add del">
          <ac:chgData name="Jassem Abbasi" userId="a485637c-5d5c-44af-8411-f95acc3236b6" providerId="ADAL" clId="{74536081-47C7-4357-A486-4F6CA407721A}" dt="2024-11-18T20:53:27.717" v="5591" actId="26606"/>
          <ac:spMkLst>
            <pc:docMk/>
            <pc:sldMk cId="4097003754" sldId="745"/>
            <ac:spMk id="3" creationId="{DB762BC4-F644-4EB2-3300-F6AB2876D77F}"/>
          </ac:spMkLst>
        </pc:spChg>
        <pc:spChg chg="mod">
          <ac:chgData name="Jassem Abbasi" userId="a485637c-5d5c-44af-8411-f95acc3236b6" providerId="ADAL" clId="{74536081-47C7-4357-A486-4F6CA407721A}" dt="2024-11-18T20:53:27.717" v="5591" actId="26606"/>
          <ac:spMkLst>
            <pc:docMk/>
            <pc:sldMk cId="4097003754" sldId="745"/>
            <ac:spMk id="4" creationId="{A54B43FD-CCEF-6BE2-892B-55565CFA5185}"/>
          </ac:spMkLst>
        </pc:spChg>
        <pc:spChg chg="add">
          <ac:chgData name="Jassem Abbasi" userId="a485637c-5d5c-44af-8411-f95acc3236b6" providerId="ADAL" clId="{74536081-47C7-4357-A486-4F6CA407721A}" dt="2024-11-18T20:55:57.389" v="5593"/>
          <ac:spMkLst>
            <pc:docMk/>
            <pc:sldMk cId="4097003754" sldId="745"/>
            <ac:spMk id="5" creationId="{532C2139-5116-4541-BD49-1D478E15BB51}"/>
          </ac:spMkLst>
        </pc:spChg>
        <pc:spChg chg="add del">
          <ac:chgData name="Jassem Abbasi" userId="a485637c-5d5c-44af-8411-f95acc3236b6" providerId="ADAL" clId="{74536081-47C7-4357-A486-4F6CA407721A}" dt="2024-11-18T20:53:27.704" v="5590" actId="26606"/>
          <ac:spMkLst>
            <pc:docMk/>
            <pc:sldMk cId="4097003754" sldId="745"/>
            <ac:spMk id="10" creationId="{C1DD1A8A-57D5-4A81-AD04-532B043C5611}"/>
          </ac:spMkLst>
        </pc:spChg>
        <pc:spChg chg="add del">
          <ac:chgData name="Jassem Abbasi" userId="a485637c-5d5c-44af-8411-f95acc3236b6" providerId="ADAL" clId="{74536081-47C7-4357-A486-4F6CA407721A}" dt="2024-11-18T20:53:27.704" v="5590" actId="26606"/>
          <ac:spMkLst>
            <pc:docMk/>
            <pc:sldMk cId="4097003754" sldId="745"/>
            <ac:spMk id="12" creationId="{007891EC-4501-44ED-A8C8-B11B6DB767AB}"/>
          </ac:spMkLst>
        </pc:spChg>
        <pc:spChg chg="add del">
          <ac:chgData name="Jassem Abbasi" userId="a485637c-5d5c-44af-8411-f95acc3236b6" providerId="ADAL" clId="{74536081-47C7-4357-A486-4F6CA407721A}" dt="2024-11-18T20:56:12.219" v="5598" actId="26606"/>
          <ac:spMkLst>
            <pc:docMk/>
            <pc:sldMk cId="4097003754" sldId="745"/>
            <ac:spMk id="14" creationId="{ECC07320-C2CA-4E29-8481-9D9E143C7788}"/>
          </ac:spMkLst>
        </pc:spChg>
        <pc:spChg chg="add del">
          <ac:chgData name="Jassem Abbasi" userId="a485637c-5d5c-44af-8411-f95acc3236b6" providerId="ADAL" clId="{74536081-47C7-4357-A486-4F6CA407721A}" dt="2024-11-18T20:56:12.219" v="5598" actId="26606"/>
          <ac:spMkLst>
            <pc:docMk/>
            <pc:sldMk cId="4097003754" sldId="745"/>
            <ac:spMk id="16" creationId="{178FB36B-5BFE-42CA-BC60-1115E0D95EEC}"/>
          </ac:spMkLst>
        </pc:spChg>
        <pc:spChg chg="add">
          <ac:chgData name="Jassem Abbasi" userId="a485637c-5d5c-44af-8411-f95acc3236b6" providerId="ADAL" clId="{74536081-47C7-4357-A486-4F6CA407721A}" dt="2024-11-18T20:56:12.219" v="5598" actId="26606"/>
          <ac:spMkLst>
            <pc:docMk/>
            <pc:sldMk cId="4097003754" sldId="745"/>
            <ac:spMk id="21" creationId="{ECC07320-C2CA-4E29-8481-9D9E143C7788}"/>
          </ac:spMkLst>
        </pc:spChg>
        <pc:spChg chg="add">
          <ac:chgData name="Jassem Abbasi" userId="a485637c-5d5c-44af-8411-f95acc3236b6" providerId="ADAL" clId="{74536081-47C7-4357-A486-4F6CA407721A}" dt="2024-11-18T20:56:12.219" v="5598" actId="26606"/>
          <ac:spMkLst>
            <pc:docMk/>
            <pc:sldMk cId="4097003754" sldId="745"/>
            <ac:spMk id="23" creationId="{178FB36B-5BFE-42CA-BC60-1115E0D95EEC}"/>
          </ac:spMkLst>
        </pc:spChg>
        <pc:picChg chg="add del">
          <ac:chgData name="Jassem Abbasi" userId="a485637c-5d5c-44af-8411-f95acc3236b6" providerId="ADAL" clId="{74536081-47C7-4357-A486-4F6CA407721A}" dt="2024-11-18T20:53:27.704" v="5590" actId="26606"/>
          <ac:picMkLst>
            <pc:docMk/>
            <pc:sldMk cId="4097003754" sldId="745"/>
            <ac:picMk id="6" creationId="{3B94F936-A4E9-FA7D-ACA2-124FA454235D}"/>
          </ac:picMkLst>
        </pc:picChg>
        <pc:picChg chg="add mod ord">
          <ac:chgData name="Jassem Abbasi" userId="a485637c-5d5c-44af-8411-f95acc3236b6" providerId="ADAL" clId="{74536081-47C7-4357-A486-4F6CA407721A}" dt="2024-11-18T20:56:12.219" v="5598" actId="26606"/>
          <ac:picMkLst>
            <pc:docMk/>
            <pc:sldMk cId="4097003754" sldId="745"/>
            <ac:picMk id="7" creationId="{2CACFAAE-C51C-1033-878D-269317511D05}"/>
          </ac:picMkLst>
        </pc:picChg>
        <pc:picChg chg="add del">
          <ac:chgData name="Jassem Abbasi" userId="a485637c-5d5c-44af-8411-f95acc3236b6" providerId="ADAL" clId="{74536081-47C7-4357-A486-4F6CA407721A}" dt="2024-11-18T20:55:55.889" v="5592" actId="478"/>
          <ac:picMkLst>
            <pc:docMk/>
            <pc:sldMk cId="4097003754" sldId="745"/>
            <ac:picMk id="15" creationId="{FB46F0FF-39F3-D269-AC3E-95656CE728E5}"/>
          </ac:picMkLst>
        </pc:picChg>
      </pc:sldChg>
      <pc:sldChg chg="addSp delSp modSp new mod">
        <pc:chgData name="Jassem Abbasi" userId="a485637c-5d5c-44af-8411-f95acc3236b6" providerId="ADAL" clId="{74536081-47C7-4357-A486-4F6CA407721A}" dt="2024-11-19T11:51:53.523" v="6101" actId="1076"/>
        <pc:sldMkLst>
          <pc:docMk/>
          <pc:sldMk cId="2050639851" sldId="746"/>
        </pc:sldMkLst>
        <pc:spChg chg="mod">
          <ac:chgData name="Jassem Abbasi" userId="a485637c-5d5c-44af-8411-f95acc3236b6" providerId="ADAL" clId="{74536081-47C7-4357-A486-4F6CA407721A}" dt="2024-11-18T21:00:33.986" v="5624" actId="207"/>
          <ac:spMkLst>
            <pc:docMk/>
            <pc:sldMk cId="2050639851" sldId="746"/>
            <ac:spMk id="2" creationId="{52EDB656-9EE8-F0A7-9D05-52AA0858EF93}"/>
          </ac:spMkLst>
        </pc:spChg>
        <pc:spChg chg="del">
          <ac:chgData name="Jassem Abbasi" userId="a485637c-5d5c-44af-8411-f95acc3236b6" providerId="ADAL" clId="{74536081-47C7-4357-A486-4F6CA407721A}" dt="2024-11-18T22:46:26.920" v="5990" actId="478"/>
          <ac:spMkLst>
            <pc:docMk/>
            <pc:sldMk cId="2050639851" sldId="746"/>
            <ac:spMk id="3" creationId="{27FD6B24-4969-60DB-B94A-E62D4FE63673}"/>
          </ac:spMkLst>
        </pc:spChg>
        <pc:spChg chg="add mod">
          <ac:chgData name="Jassem Abbasi" userId="a485637c-5d5c-44af-8411-f95acc3236b6" providerId="ADAL" clId="{74536081-47C7-4357-A486-4F6CA407721A}" dt="2024-11-18T21:32:04.363" v="5842" actId="1076"/>
          <ac:spMkLst>
            <pc:docMk/>
            <pc:sldMk cId="2050639851" sldId="746"/>
            <ac:spMk id="6" creationId="{16DA93AE-620D-AD15-0810-E5A6E457DC0C}"/>
          </ac:spMkLst>
        </pc:spChg>
        <pc:spChg chg="add mod">
          <ac:chgData name="Jassem Abbasi" userId="a485637c-5d5c-44af-8411-f95acc3236b6" providerId="ADAL" clId="{74536081-47C7-4357-A486-4F6CA407721A}" dt="2024-11-19T11:51:53.523" v="6101" actId="1076"/>
          <ac:spMkLst>
            <pc:docMk/>
            <pc:sldMk cId="2050639851" sldId="746"/>
            <ac:spMk id="10" creationId="{AE2464B3-BF6B-D1CE-BE00-5B8C421FCE92}"/>
          </ac:spMkLst>
        </pc:spChg>
        <pc:picChg chg="add mod">
          <ac:chgData name="Jassem Abbasi" userId="a485637c-5d5c-44af-8411-f95acc3236b6" providerId="ADAL" clId="{74536081-47C7-4357-A486-4F6CA407721A}" dt="2024-11-18T22:47:36.356" v="6004" actId="1076"/>
          <ac:picMkLst>
            <pc:docMk/>
            <pc:sldMk cId="2050639851" sldId="746"/>
            <ac:picMk id="8" creationId="{513B4C7F-C340-1368-C3F6-6ECBBADA98D8}"/>
          </ac:picMkLst>
        </pc:picChg>
        <pc:picChg chg="add mod">
          <ac:chgData name="Jassem Abbasi" userId="a485637c-5d5c-44af-8411-f95acc3236b6" providerId="ADAL" clId="{74536081-47C7-4357-A486-4F6CA407721A}" dt="2024-11-18T22:47:17.463" v="5998" actId="14100"/>
          <ac:picMkLst>
            <pc:docMk/>
            <pc:sldMk cId="2050639851" sldId="746"/>
            <ac:picMk id="12" creationId="{4B2469B2-C153-8BDD-552F-6683C35600D1}"/>
          </ac:picMkLst>
        </pc:picChg>
        <pc:picChg chg="add mod">
          <ac:chgData name="Jassem Abbasi" userId="a485637c-5d5c-44af-8411-f95acc3236b6" providerId="ADAL" clId="{74536081-47C7-4357-A486-4F6CA407721A}" dt="2024-11-18T22:47:24.404" v="6002" actId="1076"/>
          <ac:picMkLst>
            <pc:docMk/>
            <pc:sldMk cId="2050639851" sldId="746"/>
            <ac:picMk id="14" creationId="{46589B1B-B4BC-9FC1-41DF-CBF79F4F9CBE}"/>
          </ac:picMkLst>
        </pc:picChg>
      </pc:sldChg>
      <pc:sldChg chg="addSp delSp modSp add mod ord">
        <pc:chgData name="Jassem Abbasi" userId="a485637c-5d5c-44af-8411-f95acc3236b6" providerId="ADAL" clId="{74536081-47C7-4357-A486-4F6CA407721A}" dt="2024-11-18T21:28:13.832" v="5805" actId="14100"/>
        <pc:sldMkLst>
          <pc:docMk/>
          <pc:sldMk cId="3244824038" sldId="747"/>
        </pc:sldMkLst>
        <pc:spChg chg="del">
          <ac:chgData name="Jassem Abbasi" userId="a485637c-5d5c-44af-8411-f95acc3236b6" providerId="ADAL" clId="{74536081-47C7-4357-A486-4F6CA407721A}" dt="2024-11-18T21:13:19.497" v="5677" actId="478"/>
          <ac:spMkLst>
            <pc:docMk/>
            <pc:sldMk cId="3244824038" sldId="747"/>
            <ac:spMk id="4" creationId="{505EFA22-E27A-361B-97FD-645C56D2F188}"/>
          </ac:spMkLst>
        </pc:spChg>
        <pc:spChg chg="add del mod">
          <ac:chgData name="Jassem Abbasi" userId="a485637c-5d5c-44af-8411-f95acc3236b6" providerId="ADAL" clId="{74536081-47C7-4357-A486-4F6CA407721A}" dt="2024-11-18T21:27:34.038" v="5799" actId="478"/>
          <ac:spMkLst>
            <pc:docMk/>
            <pc:sldMk cId="3244824038" sldId="747"/>
            <ac:spMk id="5" creationId="{8AE804D7-3FD1-0223-559B-24E76CE37D35}"/>
          </ac:spMkLst>
        </pc:spChg>
        <pc:spChg chg="del">
          <ac:chgData name="Jassem Abbasi" userId="a485637c-5d5c-44af-8411-f95acc3236b6" providerId="ADAL" clId="{74536081-47C7-4357-A486-4F6CA407721A}" dt="2024-11-18T21:13:20.903" v="5678" actId="478"/>
          <ac:spMkLst>
            <pc:docMk/>
            <pc:sldMk cId="3244824038" sldId="747"/>
            <ac:spMk id="6" creationId="{BE7DBE20-B1CE-4718-43B1-AB191F7EB0D4}"/>
          </ac:spMkLst>
        </pc:spChg>
        <pc:spChg chg="add del mod">
          <ac:chgData name="Jassem Abbasi" userId="a485637c-5d5c-44af-8411-f95acc3236b6" providerId="ADAL" clId="{74536081-47C7-4357-A486-4F6CA407721A}" dt="2024-11-18T21:27:35.224" v="5800" actId="478"/>
          <ac:spMkLst>
            <pc:docMk/>
            <pc:sldMk cId="3244824038" sldId="747"/>
            <ac:spMk id="7" creationId="{47C91455-2F0A-4BC1-741A-3AEC792A8B60}"/>
          </ac:spMkLst>
        </pc:spChg>
        <pc:spChg chg="del">
          <ac:chgData name="Jassem Abbasi" userId="a485637c-5d5c-44af-8411-f95acc3236b6" providerId="ADAL" clId="{74536081-47C7-4357-A486-4F6CA407721A}" dt="2024-11-18T21:13:21.751" v="5679" actId="478"/>
          <ac:spMkLst>
            <pc:docMk/>
            <pc:sldMk cId="3244824038" sldId="747"/>
            <ac:spMk id="9" creationId="{AFDFB5A6-BF01-03E1-D401-D8EDAAB795E3}"/>
          </ac:spMkLst>
        </pc:spChg>
        <pc:picChg chg="del">
          <ac:chgData name="Jassem Abbasi" userId="a485637c-5d5c-44af-8411-f95acc3236b6" providerId="ADAL" clId="{74536081-47C7-4357-A486-4F6CA407721A}" dt="2024-11-18T21:13:17.767" v="5676" actId="478"/>
          <ac:picMkLst>
            <pc:docMk/>
            <pc:sldMk cId="3244824038" sldId="747"/>
            <ac:picMk id="5122" creationId="{5FF781A9-E10C-0D90-DB3F-1245FF1ACA4A}"/>
          </ac:picMkLst>
        </pc:picChg>
        <pc:picChg chg="del">
          <ac:chgData name="Jassem Abbasi" userId="a485637c-5d5c-44af-8411-f95acc3236b6" providerId="ADAL" clId="{74536081-47C7-4357-A486-4F6CA407721A}" dt="2024-11-18T21:13:16.672" v="5675" actId="478"/>
          <ac:picMkLst>
            <pc:docMk/>
            <pc:sldMk cId="3244824038" sldId="747"/>
            <ac:picMk id="5124" creationId="{C527D393-6B77-815B-53EF-3F055160BD25}"/>
          </ac:picMkLst>
        </pc:picChg>
        <pc:picChg chg="add del mod">
          <ac:chgData name="Jassem Abbasi" userId="a485637c-5d5c-44af-8411-f95acc3236b6" providerId="ADAL" clId="{74536081-47C7-4357-A486-4F6CA407721A}" dt="2024-11-18T21:27:32.562" v="5798" actId="478"/>
          <ac:picMkLst>
            <pc:docMk/>
            <pc:sldMk cId="3244824038" sldId="747"/>
            <ac:picMk id="6146" creationId="{2D7005D8-B08A-A3A9-8402-83965E522389}"/>
          </ac:picMkLst>
        </pc:picChg>
        <pc:picChg chg="mod">
          <ac:chgData name="Jassem Abbasi" userId="a485637c-5d5c-44af-8411-f95acc3236b6" providerId="ADAL" clId="{74536081-47C7-4357-A486-4F6CA407721A}" dt="2024-11-18T21:28:13.832" v="5805" actId="14100"/>
          <ac:picMkLst>
            <pc:docMk/>
            <pc:sldMk cId="3244824038" sldId="747"/>
            <ac:picMk id="13316" creationId="{E84602C9-40A5-E8B9-0BFB-FAE266B2F154}"/>
          </ac:picMkLst>
        </pc:picChg>
      </pc:sldChg>
      <pc:sldChg chg="add del">
        <pc:chgData name="Jassem Abbasi" userId="a485637c-5d5c-44af-8411-f95acc3236b6" providerId="ADAL" clId="{74536081-47C7-4357-A486-4F6CA407721A}" dt="2024-11-18T21:13:26.451" v="5681"/>
        <pc:sldMkLst>
          <pc:docMk/>
          <pc:sldMk cId="2299991643" sldId="748"/>
        </pc:sldMkLst>
      </pc:sldChg>
      <pc:sldChg chg="addSp delSp modSp add mod ord">
        <pc:chgData name="Jassem Abbasi" userId="a485637c-5d5c-44af-8411-f95acc3236b6" providerId="ADAL" clId="{74536081-47C7-4357-A486-4F6CA407721A}" dt="2024-11-18T21:30:33.552" v="5828" actId="1076"/>
        <pc:sldMkLst>
          <pc:docMk/>
          <pc:sldMk cId="3943164676" sldId="748"/>
        </pc:sldMkLst>
        <pc:spChg chg="mod">
          <ac:chgData name="Jassem Abbasi" userId="a485637c-5d5c-44af-8411-f95acc3236b6" providerId="ADAL" clId="{74536081-47C7-4357-A486-4F6CA407721A}" dt="2024-11-18T21:27:21.652" v="5793" actId="1076"/>
          <ac:spMkLst>
            <pc:docMk/>
            <pc:sldMk cId="3943164676" sldId="748"/>
            <ac:spMk id="2" creationId="{4B275759-A701-6DFA-AED6-32D35717F7ED}"/>
          </ac:spMkLst>
        </pc:spChg>
        <pc:spChg chg="add mod">
          <ac:chgData name="Jassem Abbasi" userId="a485637c-5d5c-44af-8411-f95acc3236b6" providerId="ADAL" clId="{74536081-47C7-4357-A486-4F6CA407721A}" dt="2024-11-18T21:26:44.093" v="5792" actId="1076"/>
          <ac:spMkLst>
            <pc:docMk/>
            <pc:sldMk cId="3943164676" sldId="748"/>
            <ac:spMk id="3" creationId="{CE981EB1-F962-2E8D-1C51-85446D779CAE}"/>
          </ac:spMkLst>
        </pc:spChg>
        <pc:spChg chg="mod">
          <ac:chgData name="Jassem Abbasi" userId="a485637c-5d5c-44af-8411-f95acc3236b6" providerId="ADAL" clId="{74536081-47C7-4357-A486-4F6CA407721A}" dt="2024-11-18T21:25:43.845" v="5755" actId="1076"/>
          <ac:spMkLst>
            <pc:docMk/>
            <pc:sldMk cId="3943164676" sldId="748"/>
            <ac:spMk id="5" creationId="{8AE804D7-3FD1-0223-559B-24E76CE37D35}"/>
          </ac:spMkLst>
        </pc:spChg>
        <pc:spChg chg="add mod">
          <ac:chgData name="Jassem Abbasi" userId="a485637c-5d5c-44af-8411-f95acc3236b6" providerId="ADAL" clId="{74536081-47C7-4357-A486-4F6CA407721A}" dt="2024-11-18T21:30:33.552" v="5828" actId="1076"/>
          <ac:spMkLst>
            <pc:docMk/>
            <pc:sldMk cId="3943164676" sldId="748"/>
            <ac:spMk id="6" creationId="{00FADBA9-CC60-7A12-9441-024B4E9E2789}"/>
          </ac:spMkLst>
        </pc:spChg>
        <pc:spChg chg="mod">
          <ac:chgData name="Jassem Abbasi" userId="a485637c-5d5c-44af-8411-f95acc3236b6" providerId="ADAL" clId="{74536081-47C7-4357-A486-4F6CA407721A}" dt="2024-11-18T21:26:08.279" v="5762" actId="1076"/>
          <ac:spMkLst>
            <pc:docMk/>
            <pc:sldMk cId="3943164676" sldId="748"/>
            <ac:spMk id="7" creationId="{47C91455-2F0A-4BC1-741A-3AEC792A8B60}"/>
          </ac:spMkLst>
        </pc:spChg>
        <pc:picChg chg="add del mod">
          <ac:chgData name="Jassem Abbasi" userId="a485637c-5d5c-44af-8411-f95acc3236b6" providerId="ADAL" clId="{74536081-47C7-4357-A486-4F6CA407721A}" dt="2024-11-18T21:27:30.531" v="5797" actId="478"/>
          <ac:picMkLst>
            <pc:docMk/>
            <pc:sldMk cId="3943164676" sldId="748"/>
            <ac:picMk id="6146" creationId="{2D7005D8-B08A-A3A9-8402-83965E522389}"/>
          </ac:picMkLst>
        </pc:picChg>
        <pc:picChg chg="add mod">
          <ac:chgData name="Jassem Abbasi" userId="a485637c-5d5c-44af-8411-f95acc3236b6" providerId="ADAL" clId="{74536081-47C7-4357-A486-4F6CA407721A}" dt="2024-11-18T21:26:05.204" v="5761" actId="1076"/>
          <ac:picMkLst>
            <pc:docMk/>
            <pc:sldMk cId="3943164676" sldId="748"/>
            <ac:picMk id="7170" creationId="{035627A4-3C80-7F09-38B4-53A6F61E2D28}"/>
          </ac:picMkLst>
        </pc:picChg>
        <pc:picChg chg="del">
          <ac:chgData name="Jassem Abbasi" userId="a485637c-5d5c-44af-8411-f95acc3236b6" providerId="ADAL" clId="{74536081-47C7-4357-A486-4F6CA407721A}" dt="2024-11-18T21:25:30.612" v="5747" actId="478"/>
          <ac:picMkLst>
            <pc:docMk/>
            <pc:sldMk cId="3943164676" sldId="748"/>
            <ac:picMk id="13316" creationId="{E84602C9-40A5-E8B9-0BFB-FAE266B2F154}"/>
          </ac:picMkLst>
        </pc:picChg>
      </pc:sldChg>
      <pc:sldChg chg="addSp delSp modSp new mod setBg">
        <pc:chgData name="Jassem Abbasi" userId="a485637c-5d5c-44af-8411-f95acc3236b6" providerId="ADAL" clId="{74536081-47C7-4357-A486-4F6CA407721A}" dt="2024-11-18T21:37:48.186" v="5876" actId="207"/>
        <pc:sldMkLst>
          <pc:docMk/>
          <pc:sldMk cId="4117975270" sldId="749"/>
        </pc:sldMkLst>
        <pc:spChg chg="mod">
          <ac:chgData name="Jassem Abbasi" userId="a485637c-5d5c-44af-8411-f95acc3236b6" providerId="ADAL" clId="{74536081-47C7-4357-A486-4F6CA407721A}" dt="2024-11-18T21:37:48.186" v="5876" actId="207"/>
          <ac:spMkLst>
            <pc:docMk/>
            <pc:sldMk cId="4117975270" sldId="749"/>
            <ac:spMk id="2" creationId="{3E0176C6-4931-68D7-FB82-049B496B4BB8}"/>
          </ac:spMkLst>
        </pc:spChg>
        <pc:spChg chg="del mod">
          <ac:chgData name="Jassem Abbasi" userId="a485637c-5d5c-44af-8411-f95acc3236b6" providerId="ADAL" clId="{74536081-47C7-4357-A486-4F6CA407721A}" dt="2024-11-18T21:36:57.995" v="5874" actId="478"/>
          <ac:spMkLst>
            <pc:docMk/>
            <pc:sldMk cId="4117975270" sldId="749"/>
            <ac:spMk id="3" creationId="{F0D69380-D76F-090C-99A3-0F121568DF4C}"/>
          </ac:spMkLst>
        </pc:spChg>
        <pc:spChg chg="mod">
          <ac:chgData name="Jassem Abbasi" userId="a485637c-5d5c-44af-8411-f95acc3236b6" providerId="ADAL" clId="{74536081-47C7-4357-A486-4F6CA407721A}" dt="2024-11-18T21:36:46.692" v="5856" actId="26606"/>
          <ac:spMkLst>
            <pc:docMk/>
            <pc:sldMk cId="4117975270" sldId="749"/>
            <ac:spMk id="4" creationId="{CD54EA69-4ACC-F8C5-DACB-5F2D1EE2D0BB}"/>
          </ac:spMkLst>
        </pc:spChg>
        <pc:spChg chg="add">
          <ac:chgData name="Jassem Abbasi" userId="a485637c-5d5c-44af-8411-f95acc3236b6" providerId="ADAL" clId="{74536081-47C7-4357-A486-4F6CA407721A}" dt="2024-11-18T21:36:28.810" v="5845"/>
          <ac:spMkLst>
            <pc:docMk/>
            <pc:sldMk cId="4117975270" sldId="749"/>
            <ac:spMk id="5" creationId="{B3F63BE5-B1A1-B974-08A4-5232C7E498A7}"/>
          </ac:spMkLst>
        </pc:spChg>
        <pc:spChg chg="add del">
          <ac:chgData name="Jassem Abbasi" userId="a485637c-5d5c-44af-8411-f95acc3236b6" providerId="ADAL" clId="{74536081-47C7-4357-A486-4F6CA407721A}" dt="2024-11-18T21:36:46.692" v="5856" actId="26606"/>
          <ac:spMkLst>
            <pc:docMk/>
            <pc:sldMk cId="4117975270" sldId="749"/>
            <ac:spMk id="11" creationId="{04812C46-200A-4DEB-A05E-3ED6C68C2387}"/>
          </ac:spMkLst>
        </pc:spChg>
        <pc:spChg chg="add del">
          <ac:chgData name="Jassem Abbasi" userId="a485637c-5d5c-44af-8411-f95acc3236b6" providerId="ADAL" clId="{74536081-47C7-4357-A486-4F6CA407721A}" dt="2024-11-18T21:36:46.692" v="5856" actId="26606"/>
          <ac:spMkLst>
            <pc:docMk/>
            <pc:sldMk cId="4117975270" sldId="749"/>
            <ac:spMk id="13" creationId="{D1EA859B-E555-4109-94F3-6700E046E008}"/>
          </ac:spMkLst>
        </pc:spChg>
        <pc:picChg chg="add mod ord">
          <ac:chgData name="Jassem Abbasi" userId="a485637c-5d5c-44af-8411-f95acc3236b6" providerId="ADAL" clId="{74536081-47C7-4357-A486-4F6CA407721A}" dt="2024-11-18T21:36:46.692" v="5856" actId="26606"/>
          <ac:picMkLst>
            <pc:docMk/>
            <pc:sldMk cId="4117975270" sldId="749"/>
            <ac:picMk id="6" creationId="{6B3A606D-389C-6440-E96F-1D397BA6F090}"/>
          </ac:picMkLst>
        </pc:picChg>
      </pc:sldChg>
      <pc:sldChg chg="addSp delSp modSp add mod">
        <pc:chgData name="Jassem Abbasi" userId="a485637c-5d5c-44af-8411-f95acc3236b6" providerId="ADAL" clId="{74536081-47C7-4357-A486-4F6CA407721A}" dt="2024-11-18T21:44:36.160" v="5948" actId="14100"/>
        <pc:sldMkLst>
          <pc:docMk/>
          <pc:sldMk cId="1600789751" sldId="750"/>
        </pc:sldMkLst>
        <pc:spChg chg="mod ord">
          <ac:chgData name="Jassem Abbasi" userId="a485637c-5d5c-44af-8411-f95acc3236b6" providerId="ADAL" clId="{74536081-47C7-4357-A486-4F6CA407721A}" dt="2024-11-18T21:43:55.855" v="5941" actId="166"/>
          <ac:spMkLst>
            <pc:docMk/>
            <pc:sldMk cId="1600789751" sldId="750"/>
            <ac:spMk id="2" creationId="{98843294-6EDE-2BE6-210D-E1DCB03F95E4}"/>
          </ac:spMkLst>
        </pc:spChg>
        <pc:spChg chg="del">
          <ac:chgData name="Jassem Abbasi" userId="a485637c-5d5c-44af-8411-f95acc3236b6" providerId="ADAL" clId="{74536081-47C7-4357-A486-4F6CA407721A}" dt="2024-11-18T21:43:48.076" v="5938" actId="478"/>
          <ac:spMkLst>
            <pc:docMk/>
            <pc:sldMk cId="1600789751" sldId="750"/>
            <ac:spMk id="3" creationId="{9DA89EC3-AEF8-D629-92D5-7779943CED99}"/>
          </ac:spMkLst>
        </pc:spChg>
        <pc:spChg chg="add del mod">
          <ac:chgData name="Jassem Abbasi" userId="a485637c-5d5c-44af-8411-f95acc3236b6" providerId="ADAL" clId="{74536081-47C7-4357-A486-4F6CA407721A}" dt="2024-11-18T21:43:52.675" v="5940" actId="478"/>
          <ac:spMkLst>
            <pc:docMk/>
            <pc:sldMk cId="1600789751" sldId="750"/>
            <ac:spMk id="8" creationId="{CDB3C0F8-3CBF-492F-F3B0-8CE61D23E7FD}"/>
          </ac:spMkLst>
        </pc:spChg>
        <pc:spChg chg="del">
          <ac:chgData name="Jassem Abbasi" userId="a485637c-5d5c-44af-8411-f95acc3236b6" providerId="ADAL" clId="{74536081-47C7-4357-A486-4F6CA407721A}" dt="2024-11-18T21:43:48.894" v="5939" actId="478"/>
          <ac:spMkLst>
            <pc:docMk/>
            <pc:sldMk cId="1600789751" sldId="750"/>
            <ac:spMk id="9" creationId="{C1A48DEA-1358-4989-804F-FA6A97B6D7FE}"/>
          </ac:spMkLst>
        </pc:spChg>
        <pc:spChg chg="add mod ord">
          <ac:chgData name="Jassem Abbasi" userId="a485637c-5d5c-44af-8411-f95acc3236b6" providerId="ADAL" clId="{74536081-47C7-4357-A486-4F6CA407721A}" dt="2024-11-18T21:44:36.160" v="5948" actId="14100"/>
          <ac:spMkLst>
            <pc:docMk/>
            <pc:sldMk cId="1600789751" sldId="750"/>
            <ac:spMk id="10" creationId="{75B1258B-2475-FDC8-2269-B6310E6C888F}"/>
          </ac:spMkLst>
        </pc:spChg>
        <pc:picChg chg="del">
          <ac:chgData name="Jassem Abbasi" userId="a485637c-5d5c-44af-8411-f95acc3236b6" providerId="ADAL" clId="{74536081-47C7-4357-A486-4F6CA407721A}" dt="2024-11-18T21:43:23.981" v="5917" actId="478"/>
          <ac:picMkLst>
            <pc:docMk/>
            <pc:sldMk cId="1600789751" sldId="750"/>
            <ac:picMk id="6" creationId="{71BFBCD6-2800-5D49-980C-48932BCC47AE}"/>
          </ac:picMkLst>
        </pc:picChg>
        <pc:picChg chg="mod ord">
          <ac:chgData name="Jassem Abbasi" userId="a485637c-5d5c-44af-8411-f95acc3236b6" providerId="ADAL" clId="{74536081-47C7-4357-A486-4F6CA407721A}" dt="2024-11-18T21:44:29.927" v="5947" actId="14100"/>
          <ac:picMkLst>
            <pc:docMk/>
            <pc:sldMk cId="1600789751" sldId="750"/>
            <ac:picMk id="7" creationId="{B0EDA300-D5D8-6D22-457A-7F09CC982C73}"/>
          </ac:picMkLst>
        </pc:picChg>
      </pc:sldChg>
      <pc:sldChg chg="add">
        <pc:chgData name="Jassem Abbasi" userId="a485637c-5d5c-44af-8411-f95acc3236b6" providerId="ADAL" clId="{74536081-47C7-4357-A486-4F6CA407721A}" dt="2024-11-22T11:47:20.894" v="6178"/>
        <pc:sldMkLst>
          <pc:docMk/>
          <pc:sldMk cId="2412621047" sldId="2588"/>
        </pc:sldMkLst>
      </pc:sldChg>
      <pc:sldChg chg="modSp add mod">
        <pc:chgData name="Jassem Abbasi" userId="a485637c-5d5c-44af-8411-f95acc3236b6" providerId="ADAL" clId="{74536081-47C7-4357-A486-4F6CA407721A}" dt="2024-11-22T12:09:33.493" v="6208" actId="207"/>
        <pc:sldMkLst>
          <pc:docMk/>
          <pc:sldMk cId="317418324" sldId="2589"/>
        </pc:sldMkLst>
        <pc:spChg chg="mod">
          <ac:chgData name="Jassem Abbasi" userId="a485637c-5d5c-44af-8411-f95acc3236b6" providerId="ADAL" clId="{74536081-47C7-4357-A486-4F6CA407721A}" dt="2024-11-22T12:09:33.493" v="6208" actId="207"/>
          <ac:spMkLst>
            <pc:docMk/>
            <pc:sldMk cId="317418324" sldId="2589"/>
            <ac:spMk id="6" creationId="{9F90215F-660E-45EA-BBB7-7548618E5032}"/>
          </ac:spMkLst>
        </pc:spChg>
      </pc:sldChg>
      <pc:sldMasterChg chg="addSp modSp delSldLayout modSldLayout">
        <pc:chgData name="Jassem Abbasi" userId="a485637c-5d5c-44af-8411-f95acc3236b6" providerId="ADAL" clId="{74536081-47C7-4357-A486-4F6CA407721A}" dt="2024-10-24T11:10:11.263" v="439"/>
        <pc:sldMasterMkLst>
          <pc:docMk/>
          <pc:sldMasterMk cId="4063830249" sldId="2147483648"/>
        </pc:sldMasterMkLst>
        <pc:picChg chg="add mod">
          <ac:chgData name="Jassem Abbasi" userId="a485637c-5d5c-44af-8411-f95acc3236b6" providerId="ADAL" clId="{74536081-47C7-4357-A486-4F6CA407721A}" dt="2024-10-24T11:10:03.270" v="437"/>
          <ac:picMkLst>
            <pc:docMk/>
            <pc:sldMasterMk cId="4063830249" sldId="2147483648"/>
            <ac:picMk id="7" creationId="{74B5A910-BCEC-5BB8-8913-0857E8DD1652}"/>
          </ac:picMkLst>
        </pc:picChg>
        <pc:picChg chg="add mod">
          <ac:chgData name="Jassem Abbasi" userId="a485637c-5d5c-44af-8411-f95acc3236b6" providerId="ADAL" clId="{74536081-47C7-4357-A486-4F6CA407721A}" dt="2024-10-24T11:10:11.263" v="439"/>
          <ac:picMkLst>
            <pc:docMk/>
            <pc:sldMasterMk cId="4063830249" sldId="2147483648"/>
            <ac:picMk id="8" creationId="{FB15EFAE-9E13-4422-F013-A0BF06D2A494}"/>
          </ac:picMkLst>
        </pc:picChg>
        <pc:sldLayoutChg chg="del">
          <pc:chgData name="Jassem Abbasi" userId="a485637c-5d5c-44af-8411-f95acc3236b6" providerId="ADAL" clId="{74536081-47C7-4357-A486-4F6CA407721A}" dt="2024-10-24T08:56:03.690" v="107" actId="47"/>
          <pc:sldLayoutMkLst>
            <pc:docMk/>
            <pc:sldMasterMk cId="4063830249" sldId="2147483648"/>
            <pc:sldLayoutMk cId="4172006932" sldId="2147483660"/>
          </pc:sldLayoutMkLst>
        </pc:sldLayoutChg>
        <pc:sldLayoutChg chg="modSp mod">
          <pc:chgData name="Jassem Abbasi" userId="a485637c-5d5c-44af-8411-f95acc3236b6" providerId="ADAL" clId="{74536081-47C7-4357-A486-4F6CA407721A}" dt="2024-10-24T11:10:08.569" v="438" actId="1076"/>
          <pc:sldLayoutMkLst>
            <pc:docMk/>
            <pc:sldMasterMk cId="4063830249" sldId="2147483648"/>
            <pc:sldLayoutMk cId="3871953483" sldId="2147483661"/>
          </pc:sldLayoutMkLst>
          <pc:picChg chg="mod">
            <ac:chgData name="Jassem Abbasi" userId="a485637c-5d5c-44af-8411-f95acc3236b6" providerId="ADAL" clId="{74536081-47C7-4357-A486-4F6CA407721A}" dt="2024-10-24T11:10:08.569" v="438" actId="1076"/>
            <ac:picMkLst>
              <pc:docMk/>
              <pc:sldMasterMk cId="4063830249" sldId="2147483648"/>
              <pc:sldLayoutMk cId="3871953483" sldId="2147483661"/>
              <ac:picMk id="24" creationId="{5511011A-24AF-44B9-AA28-6E4D4F675DAE}"/>
            </ac:picMkLst>
          </pc:picChg>
        </pc:sldLayoutChg>
      </pc:sldMasterChg>
    </pc:docChg>
  </pc:docChgLst>
  <pc:docChgLst>
    <pc:chgData name="Jassem Abbasi" userId="a485637c-5d5c-44af-8411-f95acc3236b6" providerId="ADAL" clId="{47D31F2A-0FAE-44E1-9B75-236C70EBFC98}"/>
    <pc:docChg chg="undo custSel addSld delSld modSld sldOrd">
      <pc:chgData name="Jassem Abbasi" userId="a485637c-5d5c-44af-8411-f95acc3236b6" providerId="ADAL" clId="{47D31F2A-0FAE-44E1-9B75-236C70EBFC98}" dt="2024-04-14T20:31:01.849" v="1157" actId="1076"/>
      <pc:docMkLst>
        <pc:docMk/>
      </pc:docMkLst>
      <pc:sldChg chg="modSp mod">
        <pc:chgData name="Jassem Abbasi" userId="a485637c-5d5c-44af-8411-f95acc3236b6" providerId="ADAL" clId="{47D31F2A-0FAE-44E1-9B75-236C70EBFC98}" dt="2024-04-14T08:36:39.170" v="906" actId="14100"/>
        <pc:sldMkLst>
          <pc:docMk/>
          <pc:sldMk cId="508979347" sldId="281"/>
        </pc:sldMkLst>
        <pc:spChg chg="mod">
          <ac:chgData name="Jassem Abbasi" userId="a485637c-5d5c-44af-8411-f95acc3236b6" providerId="ADAL" clId="{47D31F2A-0FAE-44E1-9B75-236C70EBFC98}" dt="2024-04-14T08:36:39.170" v="906" actId="14100"/>
          <ac:spMkLst>
            <pc:docMk/>
            <pc:sldMk cId="508979347" sldId="281"/>
            <ac:spMk id="4" creationId="{7421FCE6-7953-A5CD-19E4-BF26B6883D95}"/>
          </ac:spMkLst>
        </pc:spChg>
        <pc:spChg chg="mod">
          <ac:chgData name="Jassem Abbasi" userId="a485637c-5d5c-44af-8411-f95acc3236b6" providerId="ADAL" clId="{47D31F2A-0FAE-44E1-9B75-236C70EBFC98}" dt="2024-04-14T08:36:24.500" v="899" actId="1076"/>
          <ac:spMkLst>
            <pc:docMk/>
            <pc:sldMk cId="508979347" sldId="281"/>
            <ac:spMk id="6" creationId="{AD11CF3F-0177-5936-5907-74099E9B2EDD}"/>
          </ac:spMkLst>
        </pc:spChg>
        <pc:spChg chg="mod">
          <ac:chgData name="Jassem Abbasi" userId="a485637c-5d5c-44af-8411-f95acc3236b6" providerId="ADAL" clId="{47D31F2A-0FAE-44E1-9B75-236C70EBFC98}" dt="2024-04-14T08:36:33.373" v="905" actId="1038"/>
          <ac:spMkLst>
            <pc:docMk/>
            <pc:sldMk cId="508979347" sldId="281"/>
            <ac:spMk id="8" creationId="{2685C478-7729-AE52-F58C-F07A13E5C8C3}"/>
          </ac:spMkLst>
        </pc:spChg>
        <pc:picChg chg="mod">
          <ac:chgData name="Jassem Abbasi" userId="a485637c-5d5c-44af-8411-f95acc3236b6" providerId="ADAL" clId="{47D31F2A-0FAE-44E1-9B75-236C70EBFC98}" dt="2024-04-07T11:53:06.937" v="41" actId="1076"/>
          <ac:picMkLst>
            <pc:docMk/>
            <pc:sldMk cId="508979347" sldId="281"/>
            <ac:picMk id="1026" creationId="{E198494F-4AF3-9236-C3A6-09ADC981AFF4}"/>
          </ac:picMkLst>
        </pc:picChg>
      </pc:sldChg>
      <pc:sldChg chg="addSp delSp modSp del mod">
        <pc:chgData name="Jassem Abbasi" userId="a485637c-5d5c-44af-8411-f95acc3236b6" providerId="ADAL" clId="{47D31F2A-0FAE-44E1-9B75-236C70EBFC98}" dt="2024-04-08T10:10:03.187" v="349" actId="47"/>
        <pc:sldMkLst>
          <pc:docMk/>
          <pc:sldMk cId="668835859" sldId="282"/>
        </pc:sldMkLst>
        <pc:spChg chg="mod">
          <ac:chgData name="Jassem Abbasi" userId="a485637c-5d5c-44af-8411-f95acc3236b6" providerId="ADAL" clId="{47D31F2A-0FAE-44E1-9B75-236C70EBFC98}" dt="2024-04-08T10:07:32.296" v="305" actId="1076"/>
          <ac:spMkLst>
            <pc:docMk/>
            <pc:sldMk cId="668835859" sldId="282"/>
            <ac:spMk id="3" creationId="{44C34422-B097-A2CE-006B-C18C2AADBDA1}"/>
          </ac:spMkLst>
        </pc:spChg>
        <pc:spChg chg="mod">
          <ac:chgData name="Jassem Abbasi" userId="a485637c-5d5c-44af-8411-f95acc3236b6" providerId="ADAL" clId="{47D31F2A-0FAE-44E1-9B75-236C70EBFC98}" dt="2024-04-08T10:07:25.276" v="303" actId="14100"/>
          <ac:spMkLst>
            <pc:docMk/>
            <pc:sldMk cId="668835859" sldId="282"/>
            <ac:spMk id="4" creationId="{383A5FAD-71E7-8EB1-F33B-5E8C0BB54D42}"/>
          </ac:spMkLst>
        </pc:spChg>
        <pc:spChg chg="del">
          <ac:chgData name="Jassem Abbasi" userId="a485637c-5d5c-44af-8411-f95acc3236b6" providerId="ADAL" clId="{47D31F2A-0FAE-44E1-9B75-236C70EBFC98}" dt="2024-04-08T09:23:41.174" v="209" actId="478"/>
          <ac:spMkLst>
            <pc:docMk/>
            <pc:sldMk cId="668835859" sldId="282"/>
            <ac:spMk id="18" creationId="{5A21D095-A4AD-8FCC-52BF-C17C905C885D}"/>
          </ac:spMkLst>
        </pc:spChg>
        <pc:spChg chg="del mod">
          <ac:chgData name="Jassem Abbasi" userId="a485637c-5d5c-44af-8411-f95acc3236b6" providerId="ADAL" clId="{47D31F2A-0FAE-44E1-9B75-236C70EBFC98}" dt="2024-04-08T10:07:08.687" v="289" actId="478"/>
          <ac:spMkLst>
            <pc:docMk/>
            <pc:sldMk cId="668835859" sldId="282"/>
            <ac:spMk id="19" creationId="{2E14DC22-191B-2292-F94D-B6C3D725C1BE}"/>
          </ac:spMkLst>
        </pc:spChg>
        <pc:picChg chg="add del">
          <ac:chgData name="Jassem Abbasi" userId="a485637c-5d5c-44af-8411-f95acc3236b6" providerId="ADAL" clId="{47D31F2A-0FAE-44E1-9B75-236C70EBFC98}" dt="2024-04-07T12:46:22.579" v="83" actId="22"/>
          <ac:picMkLst>
            <pc:docMk/>
            <pc:sldMk cId="668835859" sldId="282"/>
            <ac:picMk id="5" creationId="{B5FCFBC9-0150-C23F-9F1F-2FD4DB26AE63}"/>
          </ac:picMkLst>
        </pc:picChg>
        <pc:picChg chg="mod">
          <ac:chgData name="Jassem Abbasi" userId="a485637c-5d5c-44af-8411-f95acc3236b6" providerId="ADAL" clId="{47D31F2A-0FAE-44E1-9B75-236C70EBFC98}" dt="2024-04-08T10:07:28.165" v="304" actId="1076"/>
          <ac:picMkLst>
            <pc:docMk/>
            <pc:sldMk cId="668835859" sldId="282"/>
            <ac:picMk id="8" creationId="{B00CF7B5-7BEF-B8AA-51C8-C0C7BC8E204D}"/>
          </ac:picMkLst>
        </pc:picChg>
        <pc:picChg chg="del mod">
          <ac:chgData name="Jassem Abbasi" userId="a485637c-5d5c-44af-8411-f95acc3236b6" providerId="ADAL" clId="{47D31F2A-0FAE-44E1-9B75-236C70EBFC98}" dt="2024-04-08T10:07:08.687" v="289" actId="478"/>
          <ac:picMkLst>
            <pc:docMk/>
            <pc:sldMk cId="668835859" sldId="282"/>
            <ac:picMk id="16" creationId="{B4349F8C-7556-C9C4-8B82-5B346F2D81FA}"/>
          </ac:picMkLst>
        </pc:picChg>
        <pc:picChg chg="del">
          <ac:chgData name="Jassem Abbasi" userId="a485637c-5d5c-44af-8411-f95acc3236b6" providerId="ADAL" clId="{47D31F2A-0FAE-44E1-9B75-236C70EBFC98}" dt="2024-04-08T09:23:41.174" v="209" actId="478"/>
          <ac:picMkLst>
            <pc:docMk/>
            <pc:sldMk cId="668835859" sldId="282"/>
            <ac:picMk id="21" creationId="{9F33898C-5733-5E48-683B-31B8B2449823}"/>
          </ac:picMkLst>
        </pc:picChg>
      </pc:sldChg>
      <pc:sldChg chg="delSp modSp mod">
        <pc:chgData name="Jassem Abbasi" userId="a485637c-5d5c-44af-8411-f95acc3236b6" providerId="ADAL" clId="{47D31F2A-0FAE-44E1-9B75-236C70EBFC98}" dt="2024-04-11T10:08:53.476" v="819" actId="1076"/>
        <pc:sldMkLst>
          <pc:docMk/>
          <pc:sldMk cId="956723956" sldId="303"/>
        </pc:sldMkLst>
        <pc:spChg chg="del mod">
          <ac:chgData name="Jassem Abbasi" userId="a485637c-5d5c-44af-8411-f95acc3236b6" providerId="ADAL" clId="{47D31F2A-0FAE-44E1-9B75-236C70EBFC98}" dt="2024-04-11T10:08:43.900" v="814" actId="478"/>
          <ac:spMkLst>
            <pc:docMk/>
            <pc:sldMk cId="956723956" sldId="303"/>
            <ac:spMk id="3" creationId="{886E4A31-8CDD-A437-3109-8ECEFC5845A0}"/>
          </ac:spMkLst>
        </pc:spChg>
        <pc:picChg chg="mod">
          <ac:chgData name="Jassem Abbasi" userId="a485637c-5d5c-44af-8411-f95acc3236b6" providerId="ADAL" clId="{47D31F2A-0FAE-44E1-9B75-236C70EBFC98}" dt="2024-04-11T10:08:53.476" v="819" actId="1076"/>
          <ac:picMkLst>
            <pc:docMk/>
            <pc:sldMk cId="956723956" sldId="303"/>
            <ac:picMk id="2" creationId="{194FD056-A73E-B332-7886-8DBF2B37A42D}"/>
          </ac:picMkLst>
        </pc:picChg>
      </pc:sldChg>
      <pc:sldChg chg="del">
        <pc:chgData name="Jassem Abbasi" userId="a485637c-5d5c-44af-8411-f95acc3236b6" providerId="ADAL" clId="{47D31F2A-0FAE-44E1-9B75-236C70EBFC98}" dt="2024-04-08T11:13:38.809" v="355" actId="47"/>
        <pc:sldMkLst>
          <pc:docMk/>
          <pc:sldMk cId="2063710375" sldId="306"/>
        </pc:sldMkLst>
      </pc:sldChg>
      <pc:sldChg chg="ord">
        <pc:chgData name="Jassem Abbasi" userId="a485637c-5d5c-44af-8411-f95acc3236b6" providerId="ADAL" clId="{47D31F2A-0FAE-44E1-9B75-236C70EBFC98}" dt="2024-04-11T07:37:43.386" v="611"/>
        <pc:sldMkLst>
          <pc:docMk/>
          <pc:sldMk cId="2702516084" sldId="308"/>
        </pc:sldMkLst>
      </pc:sldChg>
      <pc:sldChg chg="del">
        <pc:chgData name="Jassem Abbasi" userId="a485637c-5d5c-44af-8411-f95acc3236b6" providerId="ADAL" clId="{47D31F2A-0FAE-44E1-9B75-236C70EBFC98}" dt="2024-04-08T11:13:35.190" v="354" actId="47"/>
        <pc:sldMkLst>
          <pc:docMk/>
          <pc:sldMk cId="3176216231" sldId="309"/>
        </pc:sldMkLst>
      </pc:sldChg>
      <pc:sldChg chg="ord">
        <pc:chgData name="Jassem Abbasi" userId="a485637c-5d5c-44af-8411-f95acc3236b6" providerId="ADAL" clId="{47D31F2A-0FAE-44E1-9B75-236C70EBFC98}" dt="2024-04-14T08:36:57.479" v="910"/>
        <pc:sldMkLst>
          <pc:docMk/>
          <pc:sldMk cId="2023377549" sldId="312"/>
        </pc:sldMkLst>
      </pc:sldChg>
      <pc:sldChg chg="ord">
        <pc:chgData name="Jassem Abbasi" userId="a485637c-5d5c-44af-8411-f95acc3236b6" providerId="ADAL" clId="{47D31F2A-0FAE-44E1-9B75-236C70EBFC98}" dt="2024-04-14T08:36:55.348" v="908"/>
        <pc:sldMkLst>
          <pc:docMk/>
          <pc:sldMk cId="3717609407" sldId="319"/>
        </pc:sldMkLst>
      </pc:sldChg>
      <pc:sldChg chg="del">
        <pc:chgData name="Jassem Abbasi" userId="a485637c-5d5c-44af-8411-f95acc3236b6" providerId="ADAL" clId="{47D31F2A-0FAE-44E1-9B75-236C70EBFC98}" dt="2024-04-11T09:01:16.282" v="758" actId="47"/>
        <pc:sldMkLst>
          <pc:docMk/>
          <pc:sldMk cId="2661967053" sldId="332"/>
        </pc:sldMkLst>
      </pc:sldChg>
      <pc:sldChg chg="del">
        <pc:chgData name="Jassem Abbasi" userId="a485637c-5d5c-44af-8411-f95acc3236b6" providerId="ADAL" clId="{47D31F2A-0FAE-44E1-9B75-236C70EBFC98}" dt="2024-04-08T11:19:26.078" v="356" actId="47"/>
        <pc:sldMkLst>
          <pc:docMk/>
          <pc:sldMk cId="245908889" sldId="335"/>
        </pc:sldMkLst>
      </pc:sldChg>
      <pc:sldChg chg="modSp del mod">
        <pc:chgData name="Jassem Abbasi" userId="a485637c-5d5c-44af-8411-f95acc3236b6" providerId="ADAL" clId="{47D31F2A-0FAE-44E1-9B75-236C70EBFC98}" dt="2024-04-08T11:19:35.861" v="357" actId="47"/>
        <pc:sldMkLst>
          <pc:docMk/>
          <pc:sldMk cId="1700189895" sldId="336"/>
        </pc:sldMkLst>
        <pc:spChg chg="mod">
          <ac:chgData name="Jassem Abbasi" userId="a485637c-5d5c-44af-8411-f95acc3236b6" providerId="ADAL" clId="{47D31F2A-0FAE-44E1-9B75-236C70EBFC98}" dt="2024-04-07T13:46:08.984" v="103" actId="1037"/>
          <ac:spMkLst>
            <pc:docMk/>
            <pc:sldMk cId="1700189895" sldId="336"/>
            <ac:spMk id="6" creationId="{F09A14BD-E61B-0D60-5278-F7E5FC89B180}"/>
          </ac:spMkLst>
        </pc:spChg>
        <pc:spChg chg="mod">
          <ac:chgData name="Jassem Abbasi" userId="a485637c-5d5c-44af-8411-f95acc3236b6" providerId="ADAL" clId="{47D31F2A-0FAE-44E1-9B75-236C70EBFC98}" dt="2024-04-07T13:46:13.174" v="104" actId="14100"/>
          <ac:spMkLst>
            <pc:docMk/>
            <pc:sldMk cId="1700189895" sldId="336"/>
            <ac:spMk id="16" creationId="{8D2A973C-1C0A-9B04-8AEB-4ED6D802C2C7}"/>
          </ac:spMkLst>
        </pc:spChg>
      </pc:sldChg>
      <pc:sldChg chg="modSp mod ord">
        <pc:chgData name="Jassem Abbasi" userId="a485637c-5d5c-44af-8411-f95acc3236b6" providerId="ADAL" clId="{47D31F2A-0FAE-44E1-9B75-236C70EBFC98}" dt="2024-04-14T08:37:10.355" v="912"/>
        <pc:sldMkLst>
          <pc:docMk/>
          <pc:sldMk cId="1039031238" sldId="337"/>
        </pc:sldMkLst>
        <pc:spChg chg="mod">
          <ac:chgData name="Jassem Abbasi" userId="a485637c-5d5c-44af-8411-f95acc3236b6" providerId="ADAL" clId="{47D31F2A-0FAE-44E1-9B75-236C70EBFC98}" dt="2024-04-11T08:23:21.758" v="619" actId="1036"/>
          <ac:spMkLst>
            <pc:docMk/>
            <pc:sldMk cId="1039031238" sldId="337"/>
            <ac:spMk id="6" creationId="{295BFCBF-A103-0A5A-7E1F-C07715B36F89}"/>
          </ac:spMkLst>
        </pc:spChg>
        <pc:spChg chg="mod">
          <ac:chgData name="Jassem Abbasi" userId="a485637c-5d5c-44af-8411-f95acc3236b6" providerId="ADAL" clId="{47D31F2A-0FAE-44E1-9B75-236C70EBFC98}" dt="2024-04-13T12:51:30.152" v="851" actId="1076"/>
          <ac:spMkLst>
            <pc:docMk/>
            <pc:sldMk cId="1039031238" sldId="337"/>
            <ac:spMk id="7" creationId="{80820222-8241-2E03-F2F4-E17E5CC93BE1}"/>
          </ac:spMkLst>
        </pc:spChg>
        <pc:spChg chg="mod">
          <ac:chgData name="Jassem Abbasi" userId="a485637c-5d5c-44af-8411-f95acc3236b6" providerId="ADAL" clId="{47D31F2A-0FAE-44E1-9B75-236C70EBFC98}" dt="2024-04-11T08:23:14.500" v="614" actId="1076"/>
          <ac:spMkLst>
            <pc:docMk/>
            <pc:sldMk cId="1039031238" sldId="337"/>
            <ac:spMk id="15" creationId="{60EC76D1-F4A6-5606-9537-F1F18AB1298F}"/>
          </ac:spMkLst>
        </pc:spChg>
        <pc:picChg chg="mod">
          <ac:chgData name="Jassem Abbasi" userId="a485637c-5d5c-44af-8411-f95acc3236b6" providerId="ADAL" clId="{47D31F2A-0FAE-44E1-9B75-236C70EBFC98}" dt="2024-04-13T12:51:36.103" v="857" actId="1037"/>
          <ac:picMkLst>
            <pc:docMk/>
            <pc:sldMk cId="1039031238" sldId="337"/>
            <ac:picMk id="4" creationId="{04347E69-252F-B6A4-5429-4FADF86721C2}"/>
          </ac:picMkLst>
        </pc:picChg>
        <pc:picChg chg="mod">
          <ac:chgData name="Jassem Abbasi" userId="a485637c-5d5c-44af-8411-f95acc3236b6" providerId="ADAL" clId="{47D31F2A-0FAE-44E1-9B75-236C70EBFC98}" dt="2024-04-13T12:51:25.859" v="850" actId="1035"/>
          <ac:picMkLst>
            <pc:docMk/>
            <pc:sldMk cId="1039031238" sldId="337"/>
            <ac:picMk id="5" creationId="{3A5E7228-C683-90C3-21B3-523C5F040D87}"/>
          </ac:picMkLst>
        </pc:picChg>
        <pc:picChg chg="mod">
          <ac:chgData name="Jassem Abbasi" userId="a485637c-5d5c-44af-8411-f95acc3236b6" providerId="ADAL" clId="{47D31F2A-0FAE-44E1-9B75-236C70EBFC98}" dt="2024-04-13T12:51:25.859" v="850" actId="1035"/>
          <ac:picMkLst>
            <pc:docMk/>
            <pc:sldMk cId="1039031238" sldId="337"/>
            <ac:picMk id="8" creationId="{84821D7C-8DCC-54E5-F2FF-0CB5500793F5}"/>
          </ac:picMkLst>
        </pc:picChg>
      </pc:sldChg>
      <pc:sldChg chg="del">
        <pc:chgData name="Jassem Abbasi" userId="a485637c-5d5c-44af-8411-f95acc3236b6" providerId="ADAL" clId="{47D31F2A-0FAE-44E1-9B75-236C70EBFC98}" dt="2024-04-14T08:37:21.320" v="913" actId="47"/>
        <pc:sldMkLst>
          <pc:docMk/>
          <pc:sldMk cId="2450888156" sldId="338"/>
        </pc:sldMkLst>
      </pc:sldChg>
      <pc:sldChg chg="addSp delSp modSp mod">
        <pc:chgData name="Jassem Abbasi" userId="a485637c-5d5c-44af-8411-f95acc3236b6" providerId="ADAL" clId="{47D31F2A-0FAE-44E1-9B75-236C70EBFC98}" dt="2024-04-11T08:59:58.335" v="756" actId="1076"/>
        <pc:sldMkLst>
          <pc:docMk/>
          <pc:sldMk cId="1964660637" sldId="339"/>
        </pc:sldMkLst>
        <pc:spChg chg="add mod">
          <ac:chgData name="Jassem Abbasi" userId="a485637c-5d5c-44af-8411-f95acc3236b6" providerId="ADAL" clId="{47D31F2A-0FAE-44E1-9B75-236C70EBFC98}" dt="2024-04-11T08:59:29.514" v="721" actId="313"/>
          <ac:spMkLst>
            <pc:docMk/>
            <pc:sldMk cId="1964660637" sldId="339"/>
            <ac:spMk id="3" creationId="{D8658AEB-9673-563B-17FE-133475D52858}"/>
          </ac:spMkLst>
        </pc:spChg>
        <pc:spChg chg="mod">
          <ac:chgData name="Jassem Abbasi" userId="a485637c-5d5c-44af-8411-f95acc3236b6" providerId="ADAL" clId="{47D31F2A-0FAE-44E1-9B75-236C70EBFC98}" dt="2024-04-11T08:53:58.768" v="627" actId="14100"/>
          <ac:spMkLst>
            <pc:docMk/>
            <pc:sldMk cId="1964660637" sldId="339"/>
            <ac:spMk id="5" creationId="{3B65C34B-2177-9D5B-EC0B-8004308B97D8}"/>
          </ac:spMkLst>
        </pc:spChg>
        <pc:spChg chg="add mod ord">
          <ac:chgData name="Jassem Abbasi" userId="a485637c-5d5c-44af-8411-f95acc3236b6" providerId="ADAL" clId="{47D31F2A-0FAE-44E1-9B75-236C70EBFC98}" dt="2024-04-11T08:59:33.299" v="724" actId="1076"/>
          <ac:spMkLst>
            <pc:docMk/>
            <pc:sldMk cId="1964660637" sldId="339"/>
            <ac:spMk id="8" creationId="{DC9EB1AA-7D90-4E7E-B1DE-9A88947FD6C9}"/>
          </ac:spMkLst>
        </pc:spChg>
        <pc:spChg chg="add mod ord">
          <ac:chgData name="Jassem Abbasi" userId="a485637c-5d5c-44af-8411-f95acc3236b6" providerId="ADAL" clId="{47D31F2A-0FAE-44E1-9B75-236C70EBFC98}" dt="2024-04-11T08:59:50.242" v="752" actId="14100"/>
          <ac:spMkLst>
            <pc:docMk/>
            <pc:sldMk cId="1964660637" sldId="339"/>
            <ac:spMk id="9" creationId="{FAAA7674-06F3-DB6C-D724-806DD85A46D7}"/>
          </ac:spMkLst>
        </pc:spChg>
        <pc:spChg chg="del">
          <ac:chgData name="Jassem Abbasi" userId="a485637c-5d5c-44af-8411-f95acc3236b6" providerId="ADAL" clId="{47D31F2A-0FAE-44E1-9B75-236C70EBFC98}" dt="2024-04-11T08:53:44.778" v="620" actId="478"/>
          <ac:spMkLst>
            <pc:docMk/>
            <pc:sldMk cId="1964660637" sldId="339"/>
            <ac:spMk id="10" creationId="{9F5C4D77-F833-51E2-6731-87A3CBB52C9E}"/>
          </ac:spMkLst>
        </pc:spChg>
        <pc:spChg chg="add mod">
          <ac:chgData name="Jassem Abbasi" userId="a485637c-5d5c-44af-8411-f95acc3236b6" providerId="ADAL" clId="{47D31F2A-0FAE-44E1-9B75-236C70EBFC98}" dt="2024-04-11T08:59:47.090" v="751" actId="20577"/>
          <ac:spMkLst>
            <pc:docMk/>
            <pc:sldMk cId="1964660637" sldId="339"/>
            <ac:spMk id="12" creationId="{DE67B36E-7573-E220-2677-259710B69344}"/>
          </ac:spMkLst>
        </pc:spChg>
        <pc:picChg chg="add mod">
          <ac:chgData name="Jassem Abbasi" userId="a485637c-5d5c-44af-8411-f95acc3236b6" providerId="ADAL" clId="{47D31F2A-0FAE-44E1-9B75-236C70EBFC98}" dt="2024-04-11T08:59:58.335" v="756" actId="1076"/>
          <ac:picMkLst>
            <pc:docMk/>
            <pc:sldMk cId="1964660637" sldId="339"/>
            <ac:picMk id="4" creationId="{C302B565-18B8-2999-6B2D-DCACCC62FE7E}"/>
          </ac:picMkLst>
        </pc:picChg>
        <pc:picChg chg="add mod modCrop">
          <ac:chgData name="Jassem Abbasi" userId="a485637c-5d5c-44af-8411-f95acc3236b6" providerId="ADAL" clId="{47D31F2A-0FAE-44E1-9B75-236C70EBFC98}" dt="2024-04-11T08:58:41.827" v="718" actId="1076"/>
          <ac:picMkLst>
            <pc:docMk/>
            <pc:sldMk cId="1964660637" sldId="339"/>
            <ac:picMk id="6" creationId="{5F0699B0-DA24-CB9A-B8AF-74D181015679}"/>
          </ac:picMkLst>
        </pc:picChg>
        <pc:picChg chg="mod">
          <ac:chgData name="Jassem Abbasi" userId="a485637c-5d5c-44af-8411-f95acc3236b6" providerId="ADAL" clId="{47D31F2A-0FAE-44E1-9B75-236C70EBFC98}" dt="2024-04-11T08:54:54.134" v="661" actId="1076"/>
          <ac:picMkLst>
            <pc:docMk/>
            <pc:sldMk cId="1964660637" sldId="339"/>
            <ac:picMk id="7" creationId="{0AEF7F23-C0CF-D29D-0111-C30923D7781A}"/>
          </ac:picMkLst>
        </pc:picChg>
        <pc:picChg chg="del">
          <ac:chgData name="Jassem Abbasi" userId="a485637c-5d5c-44af-8411-f95acc3236b6" providerId="ADAL" clId="{47D31F2A-0FAE-44E1-9B75-236C70EBFC98}" dt="2024-04-11T08:53:45.251" v="621" actId="478"/>
          <ac:picMkLst>
            <pc:docMk/>
            <pc:sldMk cId="1964660637" sldId="339"/>
            <ac:picMk id="11" creationId="{52D84A6C-B663-A530-29F8-74D5730FB38E}"/>
          </ac:picMkLst>
        </pc:picChg>
      </pc:sldChg>
      <pc:sldChg chg="del">
        <pc:chgData name="Jassem Abbasi" userId="a485637c-5d5c-44af-8411-f95acc3236b6" providerId="ADAL" clId="{47D31F2A-0FAE-44E1-9B75-236C70EBFC98}" dt="2024-04-08T11:19:45.469" v="358" actId="47"/>
        <pc:sldMkLst>
          <pc:docMk/>
          <pc:sldMk cId="4060510173" sldId="341"/>
        </pc:sldMkLst>
      </pc:sldChg>
      <pc:sldChg chg="del">
        <pc:chgData name="Jassem Abbasi" userId="a485637c-5d5c-44af-8411-f95acc3236b6" providerId="ADAL" clId="{47D31F2A-0FAE-44E1-9B75-236C70EBFC98}" dt="2024-04-08T11:19:47.103" v="359" actId="47"/>
        <pc:sldMkLst>
          <pc:docMk/>
          <pc:sldMk cId="4107124846" sldId="342"/>
        </pc:sldMkLst>
      </pc:sldChg>
      <pc:sldChg chg="del">
        <pc:chgData name="Jassem Abbasi" userId="a485637c-5d5c-44af-8411-f95acc3236b6" providerId="ADAL" clId="{47D31F2A-0FAE-44E1-9B75-236C70EBFC98}" dt="2024-04-08T11:19:49.158" v="360" actId="47"/>
        <pc:sldMkLst>
          <pc:docMk/>
          <pc:sldMk cId="2153338302" sldId="343"/>
        </pc:sldMkLst>
      </pc:sldChg>
      <pc:sldChg chg="del">
        <pc:chgData name="Jassem Abbasi" userId="a485637c-5d5c-44af-8411-f95acc3236b6" providerId="ADAL" clId="{47D31F2A-0FAE-44E1-9B75-236C70EBFC98}" dt="2024-04-11T09:01:08.926" v="757" actId="47"/>
        <pc:sldMkLst>
          <pc:docMk/>
          <pc:sldMk cId="2261490360" sldId="344"/>
        </pc:sldMkLst>
      </pc:sldChg>
      <pc:sldChg chg="addSp modSp mod">
        <pc:chgData name="Jassem Abbasi" userId="a485637c-5d5c-44af-8411-f95acc3236b6" providerId="ADAL" clId="{47D31F2A-0FAE-44E1-9B75-236C70EBFC98}" dt="2024-04-14T15:56:38.139" v="1086" actId="1076"/>
        <pc:sldMkLst>
          <pc:docMk/>
          <pc:sldMk cId="2487154705" sldId="345"/>
        </pc:sldMkLst>
        <pc:spChg chg="mod">
          <ac:chgData name="Jassem Abbasi" userId="a485637c-5d5c-44af-8411-f95acc3236b6" providerId="ADAL" clId="{47D31F2A-0FAE-44E1-9B75-236C70EBFC98}" dt="2024-04-14T15:56:14.414" v="1078" actId="20577"/>
          <ac:spMkLst>
            <pc:docMk/>
            <pc:sldMk cId="2487154705" sldId="345"/>
            <ac:spMk id="8" creationId="{6DFB79A4-F36C-BC27-880D-8A69E4EFE11C}"/>
          </ac:spMkLst>
        </pc:spChg>
        <pc:spChg chg="mod">
          <ac:chgData name="Jassem Abbasi" userId="a485637c-5d5c-44af-8411-f95acc3236b6" providerId="ADAL" clId="{47D31F2A-0FAE-44E1-9B75-236C70EBFC98}" dt="2024-04-14T15:56:25.883" v="1082" actId="1076"/>
          <ac:spMkLst>
            <pc:docMk/>
            <pc:sldMk cId="2487154705" sldId="345"/>
            <ac:spMk id="11" creationId="{C946CA8F-5458-B39D-93A6-B4448BF05E46}"/>
          </ac:spMkLst>
        </pc:spChg>
        <pc:picChg chg="mod">
          <ac:chgData name="Jassem Abbasi" userId="a485637c-5d5c-44af-8411-f95acc3236b6" providerId="ADAL" clId="{47D31F2A-0FAE-44E1-9B75-236C70EBFC98}" dt="2024-04-14T15:56:38.139" v="1086" actId="1076"/>
          <ac:picMkLst>
            <pc:docMk/>
            <pc:sldMk cId="2487154705" sldId="345"/>
            <ac:picMk id="3" creationId="{00A3A16D-75C1-2913-6FA3-7DF2E8B63440}"/>
          </ac:picMkLst>
        </pc:picChg>
        <pc:picChg chg="add mod modCrop">
          <ac:chgData name="Jassem Abbasi" userId="a485637c-5d5c-44af-8411-f95acc3236b6" providerId="ADAL" clId="{47D31F2A-0FAE-44E1-9B75-236C70EBFC98}" dt="2024-04-14T15:56:33.585" v="1083" actId="1076"/>
          <ac:picMkLst>
            <pc:docMk/>
            <pc:sldMk cId="2487154705" sldId="345"/>
            <ac:picMk id="5" creationId="{9902FB44-665F-0763-2AD7-5F055666F90E}"/>
          </ac:picMkLst>
        </pc:picChg>
        <pc:picChg chg="mod">
          <ac:chgData name="Jassem Abbasi" userId="a485637c-5d5c-44af-8411-f95acc3236b6" providerId="ADAL" clId="{47D31F2A-0FAE-44E1-9B75-236C70EBFC98}" dt="2024-04-14T15:56:35.747" v="1084" actId="1076"/>
          <ac:picMkLst>
            <pc:docMk/>
            <pc:sldMk cId="2487154705" sldId="345"/>
            <ac:picMk id="9" creationId="{D7AEE221-4173-9B58-46B4-0EB1AC4B21A4}"/>
          </ac:picMkLst>
        </pc:picChg>
      </pc:sldChg>
      <pc:sldChg chg="addSp delSp modSp mod">
        <pc:chgData name="Jassem Abbasi" userId="a485637c-5d5c-44af-8411-f95acc3236b6" providerId="ADAL" clId="{47D31F2A-0FAE-44E1-9B75-236C70EBFC98}" dt="2024-04-11T07:30:58.981" v="575" actId="14100"/>
        <pc:sldMkLst>
          <pc:docMk/>
          <pc:sldMk cId="3180615259" sldId="347"/>
        </pc:sldMkLst>
        <pc:spChg chg="del">
          <ac:chgData name="Jassem Abbasi" userId="a485637c-5d5c-44af-8411-f95acc3236b6" providerId="ADAL" clId="{47D31F2A-0FAE-44E1-9B75-236C70EBFC98}" dt="2024-04-11T07:30:07.648" v="548" actId="478"/>
          <ac:spMkLst>
            <pc:docMk/>
            <pc:sldMk cId="3180615259" sldId="347"/>
            <ac:spMk id="3" creationId="{604C9B21-F864-FD88-08B3-70A65976E913}"/>
          </ac:spMkLst>
        </pc:spChg>
        <pc:spChg chg="add mod">
          <ac:chgData name="Jassem Abbasi" userId="a485637c-5d5c-44af-8411-f95acc3236b6" providerId="ADAL" clId="{47D31F2A-0FAE-44E1-9B75-236C70EBFC98}" dt="2024-04-11T07:30:52.121" v="572" actId="1037"/>
          <ac:spMkLst>
            <pc:docMk/>
            <pc:sldMk cId="3180615259" sldId="347"/>
            <ac:spMk id="7" creationId="{D8110686-7075-5D24-F684-56A9F2DA7617}"/>
          </ac:spMkLst>
        </pc:spChg>
        <pc:spChg chg="add mod">
          <ac:chgData name="Jassem Abbasi" userId="a485637c-5d5c-44af-8411-f95acc3236b6" providerId="ADAL" clId="{47D31F2A-0FAE-44E1-9B75-236C70EBFC98}" dt="2024-04-11T07:30:52.121" v="572" actId="1037"/>
          <ac:spMkLst>
            <pc:docMk/>
            <pc:sldMk cId="3180615259" sldId="347"/>
            <ac:spMk id="8" creationId="{7D5F607B-7453-C738-9830-2002C07D163C}"/>
          </ac:spMkLst>
        </pc:spChg>
        <pc:spChg chg="add mod">
          <ac:chgData name="Jassem Abbasi" userId="a485637c-5d5c-44af-8411-f95acc3236b6" providerId="ADAL" clId="{47D31F2A-0FAE-44E1-9B75-236C70EBFC98}" dt="2024-04-11T07:30:58.981" v="575" actId="14100"/>
          <ac:spMkLst>
            <pc:docMk/>
            <pc:sldMk cId="3180615259" sldId="347"/>
            <ac:spMk id="9" creationId="{DEA45014-04EE-007E-6EF9-271549447C2C}"/>
          </ac:spMkLst>
        </pc:spChg>
        <pc:spChg chg="add mod">
          <ac:chgData name="Jassem Abbasi" userId="a485637c-5d5c-44af-8411-f95acc3236b6" providerId="ADAL" clId="{47D31F2A-0FAE-44E1-9B75-236C70EBFC98}" dt="2024-04-11T07:30:52.121" v="572" actId="1037"/>
          <ac:spMkLst>
            <pc:docMk/>
            <pc:sldMk cId="3180615259" sldId="347"/>
            <ac:spMk id="11" creationId="{730EC53A-BC2E-952C-89F7-57BBD7F75D91}"/>
          </ac:spMkLst>
        </pc:spChg>
        <pc:spChg chg="mod">
          <ac:chgData name="Jassem Abbasi" userId="a485637c-5d5c-44af-8411-f95acc3236b6" providerId="ADAL" clId="{47D31F2A-0FAE-44E1-9B75-236C70EBFC98}" dt="2024-04-07T11:52:46.335" v="39" actId="1076"/>
          <ac:spMkLst>
            <pc:docMk/>
            <pc:sldMk cId="3180615259" sldId="347"/>
            <ac:spMk id="12" creationId="{C5D3B57C-1348-4463-BEA8-C19C62C603D0}"/>
          </ac:spMkLst>
        </pc:spChg>
        <pc:spChg chg="add mod">
          <ac:chgData name="Jassem Abbasi" userId="a485637c-5d5c-44af-8411-f95acc3236b6" providerId="ADAL" clId="{47D31F2A-0FAE-44E1-9B75-236C70EBFC98}" dt="2024-04-11T07:30:52.121" v="572" actId="1037"/>
          <ac:spMkLst>
            <pc:docMk/>
            <pc:sldMk cId="3180615259" sldId="347"/>
            <ac:spMk id="13" creationId="{44470A24-0578-08F1-2B74-8F36503A536C}"/>
          </ac:spMkLst>
        </pc:spChg>
        <pc:picChg chg="mod">
          <ac:chgData name="Jassem Abbasi" userId="a485637c-5d5c-44af-8411-f95acc3236b6" providerId="ADAL" clId="{47D31F2A-0FAE-44E1-9B75-236C70EBFC98}" dt="2024-04-08T09:20:13.302" v="145" actId="1037"/>
          <ac:picMkLst>
            <pc:docMk/>
            <pc:sldMk cId="3180615259" sldId="347"/>
            <ac:picMk id="2" creationId="{9CE60E16-2732-8FDB-69D6-9A00B94F299C}"/>
          </ac:picMkLst>
        </pc:picChg>
        <pc:picChg chg="mod">
          <ac:chgData name="Jassem Abbasi" userId="a485637c-5d5c-44af-8411-f95acc3236b6" providerId="ADAL" clId="{47D31F2A-0FAE-44E1-9B75-236C70EBFC98}" dt="2024-04-08T09:20:10.286" v="131" actId="1037"/>
          <ac:picMkLst>
            <pc:docMk/>
            <pc:sldMk cId="3180615259" sldId="347"/>
            <ac:picMk id="4" creationId="{13666B55-EBD1-7B54-E7F4-CB449F4311D2}"/>
          </ac:picMkLst>
        </pc:picChg>
        <pc:picChg chg="mod">
          <ac:chgData name="Jassem Abbasi" userId="a485637c-5d5c-44af-8411-f95acc3236b6" providerId="ADAL" clId="{47D31F2A-0FAE-44E1-9B75-236C70EBFC98}" dt="2024-04-08T09:20:10.286" v="131" actId="1037"/>
          <ac:picMkLst>
            <pc:docMk/>
            <pc:sldMk cId="3180615259" sldId="347"/>
            <ac:picMk id="1026" creationId="{B158B115-F5DB-30A4-A1E1-7F5595C536F1}"/>
          </ac:picMkLst>
        </pc:picChg>
      </pc:sldChg>
      <pc:sldChg chg="delSp modSp mod">
        <pc:chgData name="Jassem Abbasi" userId="a485637c-5d5c-44af-8411-f95acc3236b6" providerId="ADAL" clId="{47D31F2A-0FAE-44E1-9B75-236C70EBFC98}" dt="2024-04-14T15:54:00.307" v="1070" actId="1076"/>
        <pc:sldMkLst>
          <pc:docMk/>
          <pc:sldMk cId="1804323120" sldId="348"/>
        </pc:sldMkLst>
        <pc:spChg chg="mod">
          <ac:chgData name="Jassem Abbasi" userId="a485637c-5d5c-44af-8411-f95acc3236b6" providerId="ADAL" clId="{47D31F2A-0FAE-44E1-9B75-236C70EBFC98}" dt="2024-04-14T15:54:00.307" v="1070" actId="1076"/>
          <ac:spMkLst>
            <pc:docMk/>
            <pc:sldMk cId="1804323120" sldId="348"/>
            <ac:spMk id="10" creationId="{0CCBE0B9-ABD3-4B79-8073-5C37DB70B9D1}"/>
          </ac:spMkLst>
        </pc:spChg>
        <pc:picChg chg="del">
          <ac:chgData name="Jassem Abbasi" userId="a485637c-5d5c-44af-8411-f95acc3236b6" providerId="ADAL" clId="{47D31F2A-0FAE-44E1-9B75-236C70EBFC98}" dt="2024-04-08T09:20:23.599" v="146" actId="478"/>
          <ac:picMkLst>
            <pc:docMk/>
            <pc:sldMk cId="1804323120" sldId="348"/>
            <ac:picMk id="4" creationId="{13666B55-EBD1-7B54-E7F4-CB449F4311D2}"/>
          </ac:picMkLst>
        </pc:picChg>
        <pc:picChg chg="del">
          <ac:chgData name="Jassem Abbasi" userId="a485637c-5d5c-44af-8411-f95acc3236b6" providerId="ADAL" clId="{47D31F2A-0FAE-44E1-9B75-236C70EBFC98}" dt="2024-04-08T09:20:23.599" v="146" actId="478"/>
          <ac:picMkLst>
            <pc:docMk/>
            <pc:sldMk cId="1804323120" sldId="348"/>
            <ac:picMk id="1026" creationId="{B158B115-F5DB-30A4-A1E1-7F5595C536F1}"/>
          </ac:picMkLst>
        </pc:picChg>
      </pc:sldChg>
      <pc:sldChg chg="modSp del">
        <pc:chgData name="Jassem Abbasi" userId="a485637c-5d5c-44af-8411-f95acc3236b6" providerId="ADAL" clId="{47D31F2A-0FAE-44E1-9B75-236C70EBFC98}" dt="2024-04-11T07:35:54.219" v="605" actId="47"/>
        <pc:sldMkLst>
          <pc:docMk/>
          <pc:sldMk cId="4185997185" sldId="683"/>
        </pc:sldMkLst>
        <pc:spChg chg="mod">
          <ac:chgData name="Jassem Abbasi" userId="a485637c-5d5c-44af-8411-f95acc3236b6" providerId="ADAL" clId="{47D31F2A-0FAE-44E1-9B75-236C70EBFC98}" dt="2024-04-07T11:53:33.533" v="70" actId="1035"/>
          <ac:spMkLst>
            <pc:docMk/>
            <pc:sldMk cId="4185997185" sldId="683"/>
            <ac:spMk id="5" creationId="{00000000-0000-0000-0000-000000000000}"/>
          </ac:spMkLst>
        </pc:spChg>
        <pc:spChg chg="mod">
          <ac:chgData name="Jassem Abbasi" userId="a485637c-5d5c-44af-8411-f95acc3236b6" providerId="ADAL" clId="{47D31F2A-0FAE-44E1-9B75-236C70EBFC98}" dt="2024-04-07T11:53:33.533" v="70" actId="1035"/>
          <ac:spMkLst>
            <pc:docMk/>
            <pc:sldMk cId="4185997185" sldId="683"/>
            <ac:spMk id="9" creationId="{00000000-0000-0000-0000-000000000000}"/>
          </ac:spMkLst>
        </pc:spChg>
        <pc:spChg chg="mod">
          <ac:chgData name="Jassem Abbasi" userId="a485637c-5d5c-44af-8411-f95acc3236b6" providerId="ADAL" clId="{47D31F2A-0FAE-44E1-9B75-236C70EBFC98}" dt="2024-04-07T11:53:33.533" v="70" actId="1035"/>
          <ac:spMkLst>
            <pc:docMk/>
            <pc:sldMk cId="4185997185" sldId="683"/>
            <ac:spMk id="10" creationId="{00000000-0000-0000-0000-000000000000}"/>
          </ac:spMkLst>
        </pc:spChg>
        <pc:spChg chg="mod">
          <ac:chgData name="Jassem Abbasi" userId="a485637c-5d5c-44af-8411-f95acc3236b6" providerId="ADAL" clId="{47D31F2A-0FAE-44E1-9B75-236C70EBFC98}" dt="2024-04-07T11:53:33.533" v="70" actId="1035"/>
          <ac:spMkLst>
            <pc:docMk/>
            <pc:sldMk cId="4185997185" sldId="683"/>
            <ac:spMk id="11" creationId="{00000000-0000-0000-0000-000000000000}"/>
          </ac:spMkLst>
        </pc:spChg>
        <pc:picChg chg="mod">
          <ac:chgData name="Jassem Abbasi" userId="a485637c-5d5c-44af-8411-f95acc3236b6" providerId="ADAL" clId="{47D31F2A-0FAE-44E1-9B75-236C70EBFC98}" dt="2024-04-07T11:53:36.164" v="71" actId="1076"/>
          <ac:picMkLst>
            <pc:docMk/>
            <pc:sldMk cId="4185997185" sldId="683"/>
            <ac:picMk id="1030" creationId="{00000000-0000-0000-0000-000000000000}"/>
          </ac:picMkLst>
        </pc:picChg>
        <pc:picChg chg="mod">
          <ac:chgData name="Jassem Abbasi" userId="a485637c-5d5c-44af-8411-f95acc3236b6" providerId="ADAL" clId="{47D31F2A-0FAE-44E1-9B75-236C70EBFC98}" dt="2024-04-07T11:53:33.533" v="70" actId="1035"/>
          <ac:picMkLst>
            <pc:docMk/>
            <pc:sldMk cId="4185997185" sldId="683"/>
            <ac:picMk id="1034" creationId="{00000000-0000-0000-0000-000000000000}"/>
          </ac:picMkLst>
        </pc:picChg>
      </pc:sldChg>
      <pc:sldChg chg="ord">
        <pc:chgData name="Jassem Abbasi" userId="a485637c-5d5c-44af-8411-f95acc3236b6" providerId="ADAL" clId="{47D31F2A-0FAE-44E1-9B75-236C70EBFC98}" dt="2024-04-11T07:36:30.412" v="607"/>
        <pc:sldMkLst>
          <pc:docMk/>
          <pc:sldMk cId="3665944635" sldId="684"/>
        </pc:sldMkLst>
      </pc:sldChg>
      <pc:sldChg chg="addSp modSp new del mod">
        <pc:chgData name="Jassem Abbasi" userId="a485637c-5d5c-44af-8411-f95acc3236b6" providerId="ADAL" clId="{47D31F2A-0FAE-44E1-9B75-236C70EBFC98}" dt="2024-04-07T12:46:12.953" v="80" actId="47"/>
        <pc:sldMkLst>
          <pc:docMk/>
          <pc:sldMk cId="696532388" sldId="685"/>
        </pc:sldMkLst>
        <pc:picChg chg="add mod">
          <ac:chgData name="Jassem Abbasi" userId="a485637c-5d5c-44af-8411-f95acc3236b6" providerId="ADAL" clId="{47D31F2A-0FAE-44E1-9B75-236C70EBFC98}" dt="2024-04-07T12:16:44.471" v="74" actId="1076"/>
          <ac:picMkLst>
            <pc:docMk/>
            <pc:sldMk cId="696532388" sldId="685"/>
            <ac:picMk id="3" creationId="{EFFB602E-EB65-6D18-6D00-96B6776AB469}"/>
          </ac:picMkLst>
        </pc:picChg>
        <pc:picChg chg="add mod">
          <ac:chgData name="Jassem Abbasi" userId="a485637c-5d5c-44af-8411-f95acc3236b6" providerId="ADAL" clId="{47D31F2A-0FAE-44E1-9B75-236C70EBFC98}" dt="2024-04-07T12:16:59.015" v="77" actId="1076"/>
          <ac:picMkLst>
            <pc:docMk/>
            <pc:sldMk cId="696532388" sldId="685"/>
            <ac:picMk id="4" creationId="{AF4B46FC-7224-B17F-B6B1-EADC933226AC}"/>
          </ac:picMkLst>
        </pc:picChg>
        <pc:picChg chg="add mod">
          <ac:chgData name="Jassem Abbasi" userId="a485637c-5d5c-44af-8411-f95acc3236b6" providerId="ADAL" clId="{47D31F2A-0FAE-44E1-9B75-236C70EBFC98}" dt="2024-04-07T12:16:57.598" v="76" actId="1076"/>
          <ac:picMkLst>
            <pc:docMk/>
            <pc:sldMk cId="696532388" sldId="685"/>
            <ac:picMk id="5" creationId="{0BCF33C0-F4F7-ADE9-D9EC-40B60F7E4930}"/>
          </ac:picMkLst>
        </pc:picChg>
        <pc:picChg chg="add mod">
          <ac:chgData name="Jassem Abbasi" userId="a485637c-5d5c-44af-8411-f95acc3236b6" providerId="ADAL" clId="{47D31F2A-0FAE-44E1-9B75-236C70EBFC98}" dt="2024-04-07T12:17:04.340" v="79" actId="14100"/>
          <ac:picMkLst>
            <pc:docMk/>
            <pc:sldMk cId="696532388" sldId="685"/>
            <ac:picMk id="6" creationId="{08F6F1AE-318D-EE29-E63D-409855324AAB}"/>
          </ac:picMkLst>
        </pc:picChg>
        <pc:picChg chg="add mod">
          <ac:chgData name="Jassem Abbasi" userId="a485637c-5d5c-44af-8411-f95acc3236b6" providerId="ADAL" clId="{47D31F2A-0FAE-44E1-9B75-236C70EBFC98}" dt="2024-04-07T12:16:57.598" v="76" actId="1076"/>
          <ac:picMkLst>
            <pc:docMk/>
            <pc:sldMk cId="696532388" sldId="685"/>
            <ac:picMk id="7" creationId="{9D544D05-C0B2-D4E3-DC32-A0A2EEB1B233}"/>
          </ac:picMkLst>
        </pc:picChg>
      </pc:sldChg>
      <pc:sldChg chg="new del">
        <pc:chgData name="Jassem Abbasi" userId="a485637c-5d5c-44af-8411-f95acc3236b6" providerId="ADAL" clId="{47D31F2A-0FAE-44E1-9B75-236C70EBFC98}" dt="2024-04-08T10:10:46.143" v="353" actId="47"/>
        <pc:sldMkLst>
          <pc:docMk/>
          <pc:sldMk cId="1123220670" sldId="685"/>
        </pc:sldMkLst>
      </pc:sldChg>
      <pc:sldChg chg="addSp delSp modSp add mod">
        <pc:chgData name="Jassem Abbasi" userId="a485637c-5d5c-44af-8411-f95acc3236b6" providerId="ADAL" clId="{47D31F2A-0FAE-44E1-9B75-236C70EBFC98}" dt="2024-04-11T09:25:42.643" v="812" actId="1076"/>
        <pc:sldMkLst>
          <pc:docMk/>
          <pc:sldMk cId="760334463" sldId="686"/>
        </pc:sldMkLst>
        <pc:spChg chg="del">
          <ac:chgData name="Jassem Abbasi" userId="a485637c-5d5c-44af-8411-f95acc3236b6" providerId="ADAL" clId="{47D31F2A-0FAE-44E1-9B75-236C70EBFC98}" dt="2024-04-08T09:25:05.422" v="248" actId="478"/>
          <ac:spMkLst>
            <pc:docMk/>
            <pc:sldMk cId="760334463" sldId="686"/>
            <ac:spMk id="3" creationId="{44C34422-B097-A2CE-006B-C18C2AADBDA1}"/>
          </ac:spMkLst>
        </pc:spChg>
        <pc:spChg chg="mod">
          <ac:chgData name="Jassem Abbasi" userId="a485637c-5d5c-44af-8411-f95acc3236b6" providerId="ADAL" clId="{47D31F2A-0FAE-44E1-9B75-236C70EBFC98}" dt="2024-04-07T12:46:31.545" v="97" actId="20577"/>
          <ac:spMkLst>
            <pc:docMk/>
            <pc:sldMk cId="760334463" sldId="686"/>
            <ac:spMk id="4" creationId="{383A5FAD-71E7-8EB1-F33B-5E8C0BB54D42}"/>
          </ac:spMkLst>
        </pc:spChg>
        <pc:spChg chg="del">
          <ac:chgData name="Jassem Abbasi" userId="a485637c-5d5c-44af-8411-f95acc3236b6" providerId="ADAL" clId="{47D31F2A-0FAE-44E1-9B75-236C70EBFC98}" dt="2024-04-08T09:25:01.789" v="246" actId="478"/>
          <ac:spMkLst>
            <pc:docMk/>
            <pc:sldMk cId="760334463" sldId="686"/>
            <ac:spMk id="18" creationId="{5A21D095-A4AD-8FCC-52BF-C17C905C885D}"/>
          </ac:spMkLst>
        </pc:spChg>
        <pc:spChg chg="del">
          <ac:chgData name="Jassem Abbasi" userId="a485637c-5d5c-44af-8411-f95acc3236b6" providerId="ADAL" clId="{47D31F2A-0FAE-44E1-9B75-236C70EBFC98}" dt="2024-04-08T09:25:01.789" v="246" actId="478"/>
          <ac:spMkLst>
            <pc:docMk/>
            <pc:sldMk cId="760334463" sldId="686"/>
            <ac:spMk id="19" creationId="{2E14DC22-191B-2292-F94D-B6C3D725C1BE}"/>
          </ac:spMkLst>
        </pc:spChg>
        <pc:picChg chg="add mod">
          <ac:chgData name="Jassem Abbasi" userId="a485637c-5d5c-44af-8411-f95acc3236b6" providerId="ADAL" clId="{47D31F2A-0FAE-44E1-9B75-236C70EBFC98}" dt="2024-04-11T09:25:42.643" v="812" actId="1076"/>
          <ac:picMkLst>
            <pc:docMk/>
            <pc:sldMk cId="760334463" sldId="686"/>
            <ac:picMk id="2" creationId="{644546B9-1A49-70B4-6535-04A52EB80E4B}"/>
          </ac:picMkLst>
        </pc:picChg>
        <pc:picChg chg="add del">
          <ac:chgData name="Jassem Abbasi" userId="a485637c-5d5c-44af-8411-f95acc3236b6" providerId="ADAL" clId="{47D31F2A-0FAE-44E1-9B75-236C70EBFC98}" dt="2024-04-08T09:25:02.679" v="247" actId="478"/>
          <ac:picMkLst>
            <pc:docMk/>
            <pc:sldMk cId="760334463" sldId="686"/>
            <ac:picMk id="8" creationId="{B00CF7B5-7BEF-B8AA-51C8-C0C7BC8E204D}"/>
          </ac:picMkLst>
        </pc:picChg>
        <pc:picChg chg="del">
          <ac:chgData name="Jassem Abbasi" userId="a485637c-5d5c-44af-8411-f95acc3236b6" providerId="ADAL" clId="{47D31F2A-0FAE-44E1-9B75-236C70EBFC98}" dt="2024-04-08T09:25:01.789" v="246" actId="478"/>
          <ac:picMkLst>
            <pc:docMk/>
            <pc:sldMk cId="760334463" sldId="686"/>
            <ac:picMk id="16" creationId="{B4349F8C-7556-C9C4-8B82-5B346F2D81FA}"/>
          </ac:picMkLst>
        </pc:picChg>
        <pc:picChg chg="add del">
          <ac:chgData name="Jassem Abbasi" userId="a485637c-5d5c-44af-8411-f95acc3236b6" providerId="ADAL" clId="{47D31F2A-0FAE-44E1-9B75-236C70EBFC98}" dt="2024-04-08T09:25:01.789" v="246" actId="478"/>
          <ac:picMkLst>
            <pc:docMk/>
            <pc:sldMk cId="760334463" sldId="686"/>
            <ac:picMk id="21" creationId="{9F33898C-5733-5E48-683B-31B8B2449823}"/>
          </ac:picMkLst>
        </pc:picChg>
      </pc:sldChg>
      <pc:sldChg chg="addSp delSp modSp add mod ord">
        <pc:chgData name="Jassem Abbasi" userId="a485637c-5d5c-44af-8411-f95acc3236b6" providerId="ADAL" clId="{47D31F2A-0FAE-44E1-9B75-236C70EBFC98}" dt="2024-04-14T08:22:50.182" v="878"/>
        <pc:sldMkLst>
          <pc:docMk/>
          <pc:sldMk cId="3102206037" sldId="687"/>
        </pc:sldMkLst>
        <pc:spChg chg="del">
          <ac:chgData name="Jassem Abbasi" userId="a485637c-5d5c-44af-8411-f95acc3236b6" providerId="ADAL" clId="{47D31F2A-0FAE-44E1-9B75-236C70EBFC98}" dt="2024-04-08T09:24:24.118" v="212" actId="478"/>
          <ac:spMkLst>
            <pc:docMk/>
            <pc:sldMk cId="3102206037" sldId="687"/>
            <ac:spMk id="3" creationId="{44C34422-B097-A2CE-006B-C18C2AADBDA1}"/>
          </ac:spMkLst>
        </pc:spChg>
        <pc:spChg chg="mod">
          <ac:chgData name="Jassem Abbasi" userId="a485637c-5d5c-44af-8411-f95acc3236b6" providerId="ADAL" clId="{47D31F2A-0FAE-44E1-9B75-236C70EBFC98}" dt="2024-04-08T09:24:39.870" v="242" actId="20577"/>
          <ac:spMkLst>
            <pc:docMk/>
            <pc:sldMk cId="3102206037" sldId="687"/>
            <ac:spMk id="4" creationId="{383A5FAD-71E7-8EB1-F33B-5E8C0BB54D42}"/>
          </ac:spMkLst>
        </pc:spChg>
        <pc:spChg chg="del">
          <ac:chgData name="Jassem Abbasi" userId="a485637c-5d5c-44af-8411-f95acc3236b6" providerId="ADAL" clId="{47D31F2A-0FAE-44E1-9B75-236C70EBFC98}" dt="2024-04-08T09:24:22.165" v="211" actId="478"/>
          <ac:spMkLst>
            <pc:docMk/>
            <pc:sldMk cId="3102206037" sldId="687"/>
            <ac:spMk id="19" creationId="{2E14DC22-191B-2292-F94D-B6C3D725C1BE}"/>
          </ac:spMkLst>
        </pc:spChg>
        <pc:picChg chg="add mod">
          <ac:chgData name="Jassem Abbasi" userId="a485637c-5d5c-44af-8411-f95acc3236b6" providerId="ADAL" clId="{47D31F2A-0FAE-44E1-9B75-236C70EBFC98}" dt="2024-04-08T09:24:29.926" v="216" actId="1076"/>
          <ac:picMkLst>
            <pc:docMk/>
            <pc:sldMk cId="3102206037" sldId="687"/>
            <ac:picMk id="2" creationId="{0F2E9E4E-9F96-0F2B-398F-4691EB968C26}"/>
          </ac:picMkLst>
        </pc:picChg>
        <pc:picChg chg="del">
          <ac:chgData name="Jassem Abbasi" userId="a485637c-5d5c-44af-8411-f95acc3236b6" providerId="ADAL" clId="{47D31F2A-0FAE-44E1-9B75-236C70EBFC98}" dt="2024-04-08T09:24:22.165" v="211" actId="478"/>
          <ac:picMkLst>
            <pc:docMk/>
            <pc:sldMk cId="3102206037" sldId="687"/>
            <ac:picMk id="8" creationId="{B00CF7B5-7BEF-B8AA-51C8-C0C7BC8E204D}"/>
          </ac:picMkLst>
        </pc:picChg>
        <pc:picChg chg="del">
          <ac:chgData name="Jassem Abbasi" userId="a485637c-5d5c-44af-8411-f95acc3236b6" providerId="ADAL" clId="{47D31F2A-0FAE-44E1-9B75-236C70EBFC98}" dt="2024-04-08T09:24:22.165" v="211" actId="478"/>
          <ac:picMkLst>
            <pc:docMk/>
            <pc:sldMk cId="3102206037" sldId="687"/>
            <ac:picMk id="16" creationId="{B4349F8C-7556-C9C4-8B82-5B346F2D81FA}"/>
          </ac:picMkLst>
        </pc:picChg>
      </pc:sldChg>
      <pc:sldChg chg="addSp delSp modSp add mod">
        <pc:chgData name="Jassem Abbasi" userId="a485637c-5d5c-44af-8411-f95acc3236b6" providerId="ADAL" clId="{47D31F2A-0FAE-44E1-9B75-236C70EBFC98}" dt="2024-04-14T20:31:01.849" v="1157" actId="1076"/>
        <pc:sldMkLst>
          <pc:docMk/>
          <pc:sldMk cId="2998899013" sldId="688"/>
        </pc:sldMkLst>
        <pc:spChg chg="del">
          <ac:chgData name="Jassem Abbasi" userId="a485637c-5d5c-44af-8411-f95acc3236b6" providerId="ADAL" clId="{47D31F2A-0FAE-44E1-9B75-236C70EBFC98}" dt="2024-04-11T09:01:31.522" v="760" actId="478"/>
          <ac:spMkLst>
            <pc:docMk/>
            <pc:sldMk cId="2998899013" sldId="688"/>
            <ac:spMk id="3" creationId="{44C34422-B097-A2CE-006B-C18C2AADBDA1}"/>
          </ac:spMkLst>
        </pc:spChg>
        <pc:spChg chg="mod">
          <ac:chgData name="Jassem Abbasi" userId="a485637c-5d5c-44af-8411-f95acc3236b6" providerId="ADAL" clId="{47D31F2A-0FAE-44E1-9B75-236C70EBFC98}" dt="2024-04-14T18:52:16.965" v="1142" actId="20577"/>
          <ac:spMkLst>
            <pc:docMk/>
            <pc:sldMk cId="2998899013" sldId="688"/>
            <ac:spMk id="4" creationId="{383A5FAD-71E7-8EB1-F33B-5E8C0BB54D42}"/>
          </ac:spMkLst>
        </pc:spChg>
        <pc:spChg chg="mod">
          <ac:chgData name="Jassem Abbasi" userId="a485637c-5d5c-44af-8411-f95acc3236b6" providerId="ADAL" clId="{47D31F2A-0FAE-44E1-9B75-236C70EBFC98}" dt="2024-04-14T18:51:53.983" v="1089" actId="1076"/>
          <ac:spMkLst>
            <pc:docMk/>
            <pc:sldMk cId="2998899013" sldId="688"/>
            <ac:spMk id="18" creationId="{5A21D095-A4AD-8FCC-52BF-C17C905C885D}"/>
          </ac:spMkLst>
        </pc:spChg>
        <pc:spChg chg="mod">
          <ac:chgData name="Jassem Abbasi" userId="a485637c-5d5c-44af-8411-f95acc3236b6" providerId="ADAL" clId="{47D31F2A-0FAE-44E1-9B75-236C70EBFC98}" dt="2024-04-14T18:51:53.983" v="1089" actId="1076"/>
          <ac:spMkLst>
            <pc:docMk/>
            <pc:sldMk cId="2998899013" sldId="688"/>
            <ac:spMk id="19" creationId="{2E14DC22-191B-2292-F94D-B6C3D725C1BE}"/>
          </ac:spMkLst>
        </pc:spChg>
        <pc:picChg chg="add mod">
          <ac:chgData name="Jassem Abbasi" userId="a485637c-5d5c-44af-8411-f95acc3236b6" providerId="ADAL" clId="{47D31F2A-0FAE-44E1-9B75-236C70EBFC98}" dt="2024-04-14T20:05:07.359" v="1153" actId="1076"/>
          <ac:picMkLst>
            <pc:docMk/>
            <pc:sldMk cId="2998899013" sldId="688"/>
            <ac:picMk id="2" creationId="{96CE2631-77EE-8CA8-0E6C-18FB558F2D5C}"/>
          </ac:picMkLst>
        </pc:picChg>
        <pc:picChg chg="add mod modCrop">
          <ac:chgData name="Jassem Abbasi" userId="a485637c-5d5c-44af-8411-f95acc3236b6" providerId="ADAL" clId="{47D31F2A-0FAE-44E1-9B75-236C70EBFC98}" dt="2024-04-14T20:31:01.849" v="1157" actId="1076"/>
          <ac:picMkLst>
            <pc:docMk/>
            <pc:sldMk cId="2998899013" sldId="688"/>
            <ac:picMk id="5" creationId="{5F6F9100-FB3D-7121-8915-C99A2BEEB8F1}"/>
          </ac:picMkLst>
        </pc:picChg>
        <pc:picChg chg="del">
          <ac:chgData name="Jassem Abbasi" userId="a485637c-5d5c-44af-8411-f95acc3236b6" providerId="ADAL" clId="{47D31F2A-0FAE-44E1-9B75-236C70EBFC98}" dt="2024-04-11T09:01:24.947" v="759" actId="478"/>
          <ac:picMkLst>
            <pc:docMk/>
            <pc:sldMk cId="2998899013" sldId="688"/>
            <ac:picMk id="8" creationId="{B00CF7B5-7BEF-B8AA-51C8-C0C7BC8E204D}"/>
          </ac:picMkLst>
        </pc:picChg>
        <pc:picChg chg="mod">
          <ac:chgData name="Jassem Abbasi" userId="a485637c-5d5c-44af-8411-f95acc3236b6" providerId="ADAL" clId="{47D31F2A-0FAE-44E1-9B75-236C70EBFC98}" dt="2024-04-14T18:51:55.126" v="1090" actId="14100"/>
          <ac:picMkLst>
            <pc:docMk/>
            <pc:sldMk cId="2998899013" sldId="688"/>
            <ac:picMk id="16" creationId="{B4349F8C-7556-C9C4-8B82-5B346F2D81FA}"/>
          </ac:picMkLst>
        </pc:picChg>
        <pc:picChg chg="mod">
          <ac:chgData name="Jassem Abbasi" userId="a485637c-5d5c-44af-8411-f95acc3236b6" providerId="ADAL" clId="{47D31F2A-0FAE-44E1-9B75-236C70EBFC98}" dt="2024-04-14T18:51:55.126" v="1090" actId="14100"/>
          <ac:picMkLst>
            <pc:docMk/>
            <pc:sldMk cId="2998899013" sldId="688"/>
            <ac:picMk id="21" creationId="{9F33898C-5733-5E48-683B-31B8B2449823}"/>
          </ac:picMkLst>
        </pc:picChg>
      </pc:sldChg>
      <pc:sldChg chg="addSp delSp modSp add mod ord">
        <pc:chgData name="Jassem Abbasi" userId="a485637c-5d5c-44af-8411-f95acc3236b6" providerId="ADAL" clId="{47D31F2A-0FAE-44E1-9B75-236C70EBFC98}" dt="2024-04-14T20:05:20.288" v="1156" actId="1076"/>
        <pc:sldMkLst>
          <pc:docMk/>
          <pc:sldMk cId="3077380077" sldId="689"/>
        </pc:sldMkLst>
        <pc:spChg chg="del">
          <ac:chgData name="Jassem Abbasi" userId="a485637c-5d5c-44af-8411-f95acc3236b6" providerId="ADAL" clId="{47D31F2A-0FAE-44E1-9B75-236C70EBFC98}" dt="2024-04-08T09:35:08.310" v="256" actId="478"/>
          <ac:spMkLst>
            <pc:docMk/>
            <pc:sldMk cId="3077380077" sldId="689"/>
            <ac:spMk id="3" creationId="{44C34422-B097-A2CE-006B-C18C2AADBDA1}"/>
          </ac:spMkLst>
        </pc:spChg>
        <pc:spChg chg="mod">
          <ac:chgData name="Jassem Abbasi" userId="a485637c-5d5c-44af-8411-f95acc3236b6" providerId="ADAL" clId="{47D31F2A-0FAE-44E1-9B75-236C70EBFC98}" dt="2024-04-08T09:35:35.958" v="281" actId="20577"/>
          <ac:spMkLst>
            <pc:docMk/>
            <pc:sldMk cId="3077380077" sldId="689"/>
            <ac:spMk id="4" creationId="{383A5FAD-71E7-8EB1-F33B-5E8C0BB54D42}"/>
          </ac:spMkLst>
        </pc:spChg>
        <pc:spChg chg="add mod">
          <ac:chgData name="Jassem Abbasi" userId="a485637c-5d5c-44af-8411-f95acc3236b6" providerId="ADAL" clId="{47D31F2A-0FAE-44E1-9B75-236C70EBFC98}" dt="2024-04-08T09:35:09.405" v="257"/>
          <ac:spMkLst>
            <pc:docMk/>
            <pc:sldMk cId="3077380077" sldId="689"/>
            <ac:spMk id="5" creationId="{F97540E8-E087-9DFE-176F-4E0A3A6FE067}"/>
          </ac:spMkLst>
        </pc:spChg>
        <pc:spChg chg="add mod">
          <ac:chgData name="Jassem Abbasi" userId="a485637c-5d5c-44af-8411-f95acc3236b6" providerId="ADAL" clId="{47D31F2A-0FAE-44E1-9B75-236C70EBFC98}" dt="2024-04-08T09:35:09.405" v="257"/>
          <ac:spMkLst>
            <pc:docMk/>
            <pc:sldMk cId="3077380077" sldId="689"/>
            <ac:spMk id="6" creationId="{E85BE9E5-9C1F-ACC9-BF5F-79B2C2045DE4}"/>
          </ac:spMkLst>
        </pc:spChg>
        <pc:spChg chg="add mod">
          <ac:chgData name="Jassem Abbasi" userId="a485637c-5d5c-44af-8411-f95acc3236b6" providerId="ADAL" clId="{47D31F2A-0FAE-44E1-9B75-236C70EBFC98}" dt="2024-04-08T09:35:09.405" v="257"/>
          <ac:spMkLst>
            <pc:docMk/>
            <pc:sldMk cId="3077380077" sldId="689"/>
            <ac:spMk id="7" creationId="{D9811753-400E-E6FA-8AAD-7F5C592D5528}"/>
          </ac:spMkLst>
        </pc:spChg>
        <pc:spChg chg="add mod">
          <ac:chgData name="Jassem Abbasi" userId="a485637c-5d5c-44af-8411-f95acc3236b6" providerId="ADAL" clId="{47D31F2A-0FAE-44E1-9B75-236C70EBFC98}" dt="2024-04-08T09:35:09.405" v="257"/>
          <ac:spMkLst>
            <pc:docMk/>
            <pc:sldMk cId="3077380077" sldId="689"/>
            <ac:spMk id="9" creationId="{DC7153EE-B330-34DA-2546-223CAD5E5C08}"/>
          </ac:spMkLst>
        </pc:spChg>
        <pc:spChg chg="add mod">
          <ac:chgData name="Jassem Abbasi" userId="a485637c-5d5c-44af-8411-f95acc3236b6" providerId="ADAL" clId="{47D31F2A-0FAE-44E1-9B75-236C70EBFC98}" dt="2024-04-08T09:35:09.405" v="257"/>
          <ac:spMkLst>
            <pc:docMk/>
            <pc:sldMk cId="3077380077" sldId="689"/>
            <ac:spMk id="10" creationId="{ED71E315-87F4-B1EF-D06C-5F03799CE2FB}"/>
          </ac:spMkLst>
        </pc:spChg>
        <pc:spChg chg="add mod">
          <ac:chgData name="Jassem Abbasi" userId="a485637c-5d5c-44af-8411-f95acc3236b6" providerId="ADAL" clId="{47D31F2A-0FAE-44E1-9B75-236C70EBFC98}" dt="2024-04-08T09:35:09.405" v="257"/>
          <ac:spMkLst>
            <pc:docMk/>
            <pc:sldMk cId="3077380077" sldId="689"/>
            <ac:spMk id="11" creationId="{DFF8980F-D005-3E9E-4D9F-BD732B026196}"/>
          </ac:spMkLst>
        </pc:spChg>
        <pc:spChg chg="add mod">
          <ac:chgData name="Jassem Abbasi" userId="a485637c-5d5c-44af-8411-f95acc3236b6" providerId="ADAL" clId="{47D31F2A-0FAE-44E1-9B75-236C70EBFC98}" dt="2024-04-08T09:35:09.405" v="257"/>
          <ac:spMkLst>
            <pc:docMk/>
            <pc:sldMk cId="3077380077" sldId="689"/>
            <ac:spMk id="12" creationId="{D6AB9B79-4132-8394-125E-26E87E67C45E}"/>
          </ac:spMkLst>
        </pc:spChg>
        <pc:spChg chg="add mod">
          <ac:chgData name="Jassem Abbasi" userId="a485637c-5d5c-44af-8411-f95acc3236b6" providerId="ADAL" clId="{47D31F2A-0FAE-44E1-9B75-236C70EBFC98}" dt="2024-04-08T09:35:09.405" v="257"/>
          <ac:spMkLst>
            <pc:docMk/>
            <pc:sldMk cId="3077380077" sldId="689"/>
            <ac:spMk id="13" creationId="{4A5F483D-9094-466B-FCA8-A135535EC4D0}"/>
          </ac:spMkLst>
        </pc:spChg>
        <pc:spChg chg="add mod">
          <ac:chgData name="Jassem Abbasi" userId="a485637c-5d5c-44af-8411-f95acc3236b6" providerId="ADAL" clId="{47D31F2A-0FAE-44E1-9B75-236C70EBFC98}" dt="2024-04-08T09:35:09.405" v="257"/>
          <ac:spMkLst>
            <pc:docMk/>
            <pc:sldMk cId="3077380077" sldId="689"/>
            <ac:spMk id="14" creationId="{60D2229E-E7E1-2322-1D65-E1824A788572}"/>
          </ac:spMkLst>
        </pc:spChg>
        <pc:spChg chg="add mod">
          <ac:chgData name="Jassem Abbasi" userId="a485637c-5d5c-44af-8411-f95acc3236b6" providerId="ADAL" clId="{47D31F2A-0FAE-44E1-9B75-236C70EBFC98}" dt="2024-04-08T09:35:09.405" v="257"/>
          <ac:spMkLst>
            <pc:docMk/>
            <pc:sldMk cId="3077380077" sldId="689"/>
            <ac:spMk id="15" creationId="{07FBE891-F8E3-98CD-C7EF-60CA229991E3}"/>
          </ac:spMkLst>
        </pc:spChg>
        <pc:spChg chg="add mod">
          <ac:chgData name="Jassem Abbasi" userId="a485637c-5d5c-44af-8411-f95acc3236b6" providerId="ADAL" clId="{47D31F2A-0FAE-44E1-9B75-236C70EBFC98}" dt="2024-04-08T09:35:09.405" v="257"/>
          <ac:spMkLst>
            <pc:docMk/>
            <pc:sldMk cId="3077380077" sldId="689"/>
            <ac:spMk id="17" creationId="{7C3A1F85-B75B-DEEA-9FBF-D8678B945790}"/>
          </ac:spMkLst>
        </pc:spChg>
        <pc:spChg chg="add mod">
          <ac:chgData name="Jassem Abbasi" userId="a485637c-5d5c-44af-8411-f95acc3236b6" providerId="ADAL" clId="{47D31F2A-0FAE-44E1-9B75-236C70EBFC98}" dt="2024-04-08T09:35:09.405" v="257"/>
          <ac:spMkLst>
            <pc:docMk/>
            <pc:sldMk cId="3077380077" sldId="689"/>
            <ac:spMk id="18" creationId="{F10D5EEB-6BB9-C999-A918-D5F45189637F}"/>
          </ac:spMkLst>
        </pc:spChg>
        <pc:spChg chg="mod">
          <ac:chgData name="Jassem Abbasi" userId="a485637c-5d5c-44af-8411-f95acc3236b6" providerId="ADAL" clId="{47D31F2A-0FAE-44E1-9B75-236C70EBFC98}" dt="2024-04-14T20:05:20.288" v="1156" actId="1076"/>
          <ac:spMkLst>
            <pc:docMk/>
            <pc:sldMk cId="3077380077" sldId="689"/>
            <ac:spMk id="19" creationId="{2E14DC22-191B-2292-F94D-B6C3D725C1BE}"/>
          </ac:spMkLst>
        </pc:spChg>
        <pc:spChg chg="add mod">
          <ac:chgData name="Jassem Abbasi" userId="a485637c-5d5c-44af-8411-f95acc3236b6" providerId="ADAL" clId="{47D31F2A-0FAE-44E1-9B75-236C70EBFC98}" dt="2024-04-08T09:35:09.405" v="257"/>
          <ac:spMkLst>
            <pc:docMk/>
            <pc:sldMk cId="3077380077" sldId="689"/>
            <ac:spMk id="20" creationId="{9825A901-DDF4-06A8-18E5-1F66B0C89A1C}"/>
          </ac:spMkLst>
        </pc:spChg>
        <pc:spChg chg="add mod">
          <ac:chgData name="Jassem Abbasi" userId="a485637c-5d5c-44af-8411-f95acc3236b6" providerId="ADAL" clId="{47D31F2A-0FAE-44E1-9B75-236C70EBFC98}" dt="2024-04-08T09:35:09.405" v="257"/>
          <ac:spMkLst>
            <pc:docMk/>
            <pc:sldMk cId="3077380077" sldId="689"/>
            <ac:spMk id="21" creationId="{033D2B62-3472-0A86-845A-F76D3CABE6B3}"/>
          </ac:spMkLst>
        </pc:spChg>
        <pc:spChg chg="add mod">
          <ac:chgData name="Jassem Abbasi" userId="a485637c-5d5c-44af-8411-f95acc3236b6" providerId="ADAL" clId="{47D31F2A-0FAE-44E1-9B75-236C70EBFC98}" dt="2024-04-08T09:35:09.405" v="257"/>
          <ac:spMkLst>
            <pc:docMk/>
            <pc:sldMk cId="3077380077" sldId="689"/>
            <ac:spMk id="22" creationId="{8B8D8EB3-8F01-DC36-47BE-212618B5E3C2}"/>
          </ac:spMkLst>
        </pc:spChg>
        <pc:picChg chg="add mod">
          <ac:chgData name="Jassem Abbasi" userId="a485637c-5d5c-44af-8411-f95acc3236b6" providerId="ADAL" clId="{47D31F2A-0FAE-44E1-9B75-236C70EBFC98}" dt="2024-04-08T09:35:09.405" v="257"/>
          <ac:picMkLst>
            <pc:docMk/>
            <pc:sldMk cId="3077380077" sldId="689"/>
            <ac:picMk id="2" creationId="{122D3550-E70D-C4CE-D684-F135D08DB6D5}"/>
          </ac:picMkLst>
        </pc:picChg>
        <pc:picChg chg="del">
          <ac:chgData name="Jassem Abbasi" userId="a485637c-5d5c-44af-8411-f95acc3236b6" providerId="ADAL" clId="{47D31F2A-0FAE-44E1-9B75-236C70EBFC98}" dt="2024-04-08T09:35:06.837" v="255" actId="478"/>
          <ac:picMkLst>
            <pc:docMk/>
            <pc:sldMk cId="3077380077" sldId="689"/>
            <ac:picMk id="8" creationId="{B00CF7B5-7BEF-B8AA-51C8-C0C7BC8E204D}"/>
          </ac:picMkLst>
        </pc:picChg>
        <pc:picChg chg="mod">
          <ac:chgData name="Jassem Abbasi" userId="a485637c-5d5c-44af-8411-f95acc3236b6" providerId="ADAL" clId="{47D31F2A-0FAE-44E1-9B75-236C70EBFC98}" dt="2024-04-14T20:05:20.288" v="1156" actId="1076"/>
          <ac:picMkLst>
            <pc:docMk/>
            <pc:sldMk cId="3077380077" sldId="689"/>
            <ac:picMk id="16" creationId="{B4349F8C-7556-C9C4-8B82-5B346F2D81FA}"/>
          </ac:picMkLst>
        </pc:picChg>
        <pc:picChg chg="add mod">
          <ac:chgData name="Jassem Abbasi" userId="a485637c-5d5c-44af-8411-f95acc3236b6" providerId="ADAL" clId="{47D31F2A-0FAE-44E1-9B75-236C70EBFC98}" dt="2024-04-14T20:05:20.288" v="1156" actId="1076"/>
          <ac:picMkLst>
            <pc:docMk/>
            <pc:sldMk cId="3077380077" sldId="689"/>
            <ac:picMk id="23" creationId="{16C326C1-1328-44D2-1EAA-490B113E9281}"/>
          </ac:picMkLst>
        </pc:picChg>
      </pc:sldChg>
      <pc:sldChg chg="addSp delSp modSp add del mod ord">
        <pc:chgData name="Jassem Abbasi" userId="a485637c-5d5c-44af-8411-f95acc3236b6" providerId="ADAL" clId="{47D31F2A-0FAE-44E1-9B75-236C70EBFC98}" dt="2024-04-14T08:22:40.215" v="876" actId="1035"/>
        <pc:sldMkLst>
          <pc:docMk/>
          <pc:sldMk cId="357391790" sldId="690"/>
        </pc:sldMkLst>
        <pc:spChg chg="del">
          <ac:chgData name="Jassem Abbasi" userId="a485637c-5d5c-44af-8411-f95acc3236b6" providerId="ADAL" clId="{47D31F2A-0FAE-44E1-9B75-236C70EBFC98}" dt="2024-04-08T10:08:58.975" v="322" actId="478"/>
          <ac:spMkLst>
            <pc:docMk/>
            <pc:sldMk cId="357391790" sldId="690"/>
            <ac:spMk id="3" creationId="{604C9B21-F864-FD88-08B3-70A65976E913}"/>
          </ac:spMkLst>
        </pc:spChg>
        <pc:spChg chg="mod">
          <ac:chgData name="Jassem Abbasi" userId="a485637c-5d5c-44af-8411-f95acc3236b6" providerId="ADAL" clId="{47D31F2A-0FAE-44E1-9B75-236C70EBFC98}" dt="2024-04-10T05:35:25.976" v="545" actId="20577"/>
          <ac:spMkLst>
            <pc:docMk/>
            <pc:sldMk cId="357391790" sldId="690"/>
            <ac:spMk id="6" creationId="{9F90215F-660E-45EA-BBB7-7548618E5032}"/>
          </ac:spMkLst>
        </pc:spChg>
        <pc:spChg chg="add mod">
          <ac:chgData name="Jassem Abbasi" userId="a485637c-5d5c-44af-8411-f95acc3236b6" providerId="ADAL" clId="{47D31F2A-0FAE-44E1-9B75-236C70EBFC98}" dt="2024-04-10T05:35:31.319" v="547" actId="1076"/>
          <ac:spMkLst>
            <pc:docMk/>
            <pc:sldMk cId="357391790" sldId="690"/>
            <ac:spMk id="8" creationId="{6BD4E6B4-A185-2190-77E7-36EF3F08C744}"/>
          </ac:spMkLst>
        </pc:spChg>
        <pc:spChg chg="add mod">
          <ac:chgData name="Jassem Abbasi" userId="a485637c-5d5c-44af-8411-f95acc3236b6" providerId="ADAL" clId="{47D31F2A-0FAE-44E1-9B75-236C70EBFC98}" dt="2024-04-14T08:22:36.676" v="870" actId="14100"/>
          <ac:spMkLst>
            <pc:docMk/>
            <pc:sldMk cId="357391790" sldId="690"/>
            <ac:spMk id="9" creationId="{F6B7DB82-AF70-FBBA-BD86-C8B4C0511101}"/>
          </ac:spMkLst>
        </pc:spChg>
        <pc:spChg chg="del">
          <ac:chgData name="Jassem Abbasi" userId="a485637c-5d5c-44af-8411-f95acc3236b6" providerId="ADAL" clId="{47D31F2A-0FAE-44E1-9B75-236C70EBFC98}" dt="2024-04-08T10:08:51.391" v="320" actId="478"/>
          <ac:spMkLst>
            <pc:docMk/>
            <pc:sldMk cId="357391790" sldId="690"/>
            <ac:spMk id="10" creationId="{0CCBE0B9-ABD3-4B79-8073-5C37DB70B9D1}"/>
          </ac:spMkLst>
        </pc:spChg>
        <pc:spChg chg="del">
          <ac:chgData name="Jassem Abbasi" userId="a485637c-5d5c-44af-8411-f95acc3236b6" providerId="ADAL" clId="{47D31F2A-0FAE-44E1-9B75-236C70EBFC98}" dt="2024-04-08T11:21:45.100" v="365" actId="478"/>
          <ac:spMkLst>
            <pc:docMk/>
            <pc:sldMk cId="357391790" sldId="690"/>
            <ac:spMk id="12" creationId="{C5D3B57C-1348-4463-BEA8-C19C62C603D0}"/>
          </ac:spMkLst>
        </pc:spChg>
        <pc:spChg chg="add mod">
          <ac:chgData name="Jassem Abbasi" userId="a485637c-5d5c-44af-8411-f95acc3236b6" providerId="ADAL" clId="{47D31F2A-0FAE-44E1-9B75-236C70EBFC98}" dt="2024-04-14T08:22:34.991" v="869" actId="1076"/>
          <ac:spMkLst>
            <pc:docMk/>
            <pc:sldMk cId="357391790" sldId="690"/>
            <ac:spMk id="15" creationId="{6F6180E3-4995-F9BC-3BA2-8B8DDDBE02DA}"/>
          </ac:spMkLst>
        </pc:spChg>
        <pc:spChg chg="add del mod">
          <ac:chgData name="Jassem Abbasi" userId="a485637c-5d5c-44af-8411-f95acc3236b6" providerId="ADAL" clId="{47D31F2A-0FAE-44E1-9B75-236C70EBFC98}" dt="2024-04-08T12:11:47.777" v="448" actId="478"/>
          <ac:spMkLst>
            <pc:docMk/>
            <pc:sldMk cId="357391790" sldId="690"/>
            <ac:spMk id="17" creationId="{39FDB306-F407-8C68-87DC-7C0F1EEF4B87}"/>
          </ac:spMkLst>
        </pc:spChg>
        <pc:picChg chg="del">
          <ac:chgData name="Jassem Abbasi" userId="a485637c-5d5c-44af-8411-f95acc3236b6" providerId="ADAL" clId="{47D31F2A-0FAE-44E1-9B75-236C70EBFC98}" dt="2024-04-08T11:21:44.068" v="364" actId="478"/>
          <ac:picMkLst>
            <pc:docMk/>
            <pc:sldMk cId="357391790" sldId="690"/>
            <ac:picMk id="2" creationId="{9CE60E16-2732-8FDB-69D6-9A00B94F299C}"/>
          </ac:picMkLst>
        </pc:picChg>
        <pc:picChg chg="del">
          <ac:chgData name="Jassem Abbasi" userId="a485637c-5d5c-44af-8411-f95acc3236b6" providerId="ADAL" clId="{47D31F2A-0FAE-44E1-9B75-236C70EBFC98}" dt="2024-04-08T11:21:46.516" v="366" actId="478"/>
          <ac:picMkLst>
            <pc:docMk/>
            <pc:sldMk cId="357391790" sldId="690"/>
            <ac:picMk id="4" creationId="{13666B55-EBD1-7B54-E7F4-CB449F4311D2}"/>
          </ac:picMkLst>
        </pc:picChg>
        <pc:picChg chg="del">
          <ac:chgData name="Jassem Abbasi" userId="a485637c-5d5c-44af-8411-f95acc3236b6" providerId="ADAL" clId="{47D31F2A-0FAE-44E1-9B75-236C70EBFC98}" dt="2024-04-08T10:08:50.186" v="319" actId="478"/>
          <ac:picMkLst>
            <pc:docMk/>
            <pc:sldMk cId="357391790" sldId="690"/>
            <ac:picMk id="5" creationId="{217CBC0A-1D89-D711-4377-530D128D2631}"/>
          </ac:picMkLst>
        </pc:picChg>
        <pc:picChg chg="add mod">
          <ac:chgData name="Jassem Abbasi" userId="a485637c-5d5c-44af-8411-f95acc3236b6" providerId="ADAL" clId="{47D31F2A-0FAE-44E1-9B75-236C70EBFC98}" dt="2024-04-10T05:35:28.345" v="546" actId="1076"/>
          <ac:picMkLst>
            <pc:docMk/>
            <pc:sldMk cId="357391790" sldId="690"/>
            <ac:picMk id="7" creationId="{8BC1D423-3390-0838-B1A3-7F1E5E219D2D}"/>
          </ac:picMkLst>
        </pc:picChg>
        <pc:picChg chg="add mod">
          <ac:chgData name="Jassem Abbasi" userId="a485637c-5d5c-44af-8411-f95acc3236b6" providerId="ADAL" clId="{47D31F2A-0FAE-44E1-9B75-236C70EBFC98}" dt="2024-04-14T08:22:40.215" v="876" actId="1035"/>
          <ac:picMkLst>
            <pc:docMk/>
            <pc:sldMk cId="357391790" sldId="690"/>
            <ac:picMk id="11" creationId="{C504DC7C-C4CE-00B1-A196-3F1CED6B31A0}"/>
          </ac:picMkLst>
        </pc:picChg>
        <pc:picChg chg="add mod">
          <ac:chgData name="Jassem Abbasi" userId="a485637c-5d5c-44af-8411-f95acc3236b6" providerId="ADAL" clId="{47D31F2A-0FAE-44E1-9B75-236C70EBFC98}" dt="2024-04-14T08:22:26.807" v="866" actId="1076"/>
          <ac:picMkLst>
            <pc:docMk/>
            <pc:sldMk cId="357391790" sldId="690"/>
            <ac:picMk id="13" creationId="{7CC934A2-277C-ED5D-3153-191FD7AE0F17}"/>
          </ac:picMkLst>
        </pc:picChg>
        <pc:picChg chg="add mod">
          <ac:chgData name="Jassem Abbasi" userId="a485637c-5d5c-44af-8411-f95acc3236b6" providerId="ADAL" clId="{47D31F2A-0FAE-44E1-9B75-236C70EBFC98}" dt="2024-04-14T08:22:31.855" v="868" actId="1076"/>
          <ac:picMkLst>
            <pc:docMk/>
            <pc:sldMk cId="357391790" sldId="690"/>
            <ac:picMk id="14" creationId="{4CFAC42E-288F-C05B-C457-DCC1F77E7865}"/>
          </ac:picMkLst>
        </pc:picChg>
        <pc:picChg chg="add mod">
          <ac:chgData name="Jassem Abbasi" userId="a485637c-5d5c-44af-8411-f95acc3236b6" providerId="ADAL" clId="{47D31F2A-0FAE-44E1-9B75-236C70EBFC98}" dt="2024-04-14T08:22:25.532" v="865" actId="1076"/>
          <ac:picMkLst>
            <pc:docMk/>
            <pc:sldMk cId="357391790" sldId="690"/>
            <ac:picMk id="16" creationId="{8E32A79D-E284-1C9D-A153-73D32D259ABB}"/>
          </ac:picMkLst>
        </pc:picChg>
        <pc:picChg chg="del">
          <ac:chgData name="Jassem Abbasi" userId="a485637c-5d5c-44af-8411-f95acc3236b6" providerId="ADAL" clId="{47D31F2A-0FAE-44E1-9B75-236C70EBFC98}" dt="2024-04-08T11:21:46.516" v="366" actId="478"/>
          <ac:picMkLst>
            <pc:docMk/>
            <pc:sldMk cId="357391790" sldId="690"/>
            <ac:picMk id="1026" creationId="{B158B115-F5DB-30A4-A1E1-7F5595C536F1}"/>
          </ac:picMkLst>
        </pc:picChg>
      </pc:sldChg>
      <pc:sldChg chg="add del setBg">
        <pc:chgData name="Jassem Abbasi" userId="a485637c-5d5c-44af-8411-f95acc3236b6" providerId="ADAL" clId="{47D31F2A-0FAE-44E1-9B75-236C70EBFC98}" dt="2024-04-08T10:08:09.420" v="307"/>
        <pc:sldMkLst>
          <pc:docMk/>
          <pc:sldMk cId="1938320781" sldId="690"/>
        </pc:sldMkLst>
      </pc:sldChg>
      <pc:sldChg chg="add del setBg">
        <pc:chgData name="Jassem Abbasi" userId="a485637c-5d5c-44af-8411-f95acc3236b6" providerId="ADAL" clId="{47D31F2A-0FAE-44E1-9B75-236C70EBFC98}" dt="2024-04-08T10:08:28.122" v="311"/>
        <pc:sldMkLst>
          <pc:docMk/>
          <pc:sldMk cId="2644365452" sldId="690"/>
        </pc:sldMkLst>
      </pc:sldChg>
      <pc:sldChg chg="addSp delSp modSp add mod">
        <pc:chgData name="Jassem Abbasi" userId="a485637c-5d5c-44af-8411-f95acc3236b6" providerId="ADAL" clId="{47D31F2A-0FAE-44E1-9B75-236C70EBFC98}" dt="2024-04-14T13:17:25.156" v="1061" actId="478"/>
        <pc:sldMkLst>
          <pc:docMk/>
          <pc:sldMk cId="1730689120" sldId="691"/>
        </pc:sldMkLst>
        <pc:spChg chg="add mod ord">
          <ac:chgData name="Jassem Abbasi" userId="a485637c-5d5c-44af-8411-f95acc3236b6" providerId="ADAL" clId="{47D31F2A-0FAE-44E1-9B75-236C70EBFC98}" dt="2024-04-14T09:44:18.414" v="946" actId="14100"/>
          <ac:spMkLst>
            <pc:docMk/>
            <pc:sldMk cId="1730689120" sldId="691"/>
            <ac:spMk id="7" creationId="{6A5D64B2-8570-6DBD-E0B2-E8968E2A17BA}"/>
          </ac:spMkLst>
        </pc:spChg>
        <pc:spChg chg="add mod">
          <ac:chgData name="Jassem Abbasi" userId="a485637c-5d5c-44af-8411-f95acc3236b6" providerId="ADAL" clId="{47D31F2A-0FAE-44E1-9B75-236C70EBFC98}" dt="2024-04-14T09:44:38.493" v="973" actId="14100"/>
          <ac:spMkLst>
            <pc:docMk/>
            <pc:sldMk cId="1730689120" sldId="691"/>
            <ac:spMk id="8" creationId="{13D766DA-AC20-4B54-2219-23A882FDF70F}"/>
          </ac:spMkLst>
        </pc:spChg>
        <pc:spChg chg="add mod">
          <ac:chgData name="Jassem Abbasi" userId="a485637c-5d5c-44af-8411-f95acc3236b6" providerId="ADAL" clId="{47D31F2A-0FAE-44E1-9B75-236C70EBFC98}" dt="2024-04-14T13:10:00.545" v="1024" actId="1076"/>
          <ac:spMkLst>
            <pc:docMk/>
            <pc:sldMk cId="1730689120" sldId="691"/>
            <ac:spMk id="19" creationId="{A9EEA353-0F77-EF59-73FF-DFFD6CF33F25}"/>
          </ac:spMkLst>
        </pc:spChg>
        <pc:spChg chg="add mod">
          <ac:chgData name="Jassem Abbasi" userId="a485637c-5d5c-44af-8411-f95acc3236b6" providerId="ADAL" clId="{47D31F2A-0FAE-44E1-9B75-236C70EBFC98}" dt="2024-04-14T13:10:06.805" v="1034" actId="20577"/>
          <ac:spMkLst>
            <pc:docMk/>
            <pc:sldMk cId="1730689120" sldId="691"/>
            <ac:spMk id="20" creationId="{AA93BC59-CC9C-4804-D1E7-60CDB59B1089}"/>
          </ac:spMkLst>
        </pc:spChg>
        <pc:spChg chg="add mod">
          <ac:chgData name="Jassem Abbasi" userId="a485637c-5d5c-44af-8411-f95acc3236b6" providerId="ADAL" clId="{47D31F2A-0FAE-44E1-9B75-236C70EBFC98}" dt="2024-04-14T13:10:45.563" v="1053" actId="404"/>
          <ac:spMkLst>
            <pc:docMk/>
            <pc:sldMk cId="1730689120" sldId="691"/>
            <ac:spMk id="26" creationId="{F5C68529-84BB-296B-2E11-ED1C23B349F9}"/>
          </ac:spMkLst>
        </pc:spChg>
        <pc:picChg chg="del">
          <ac:chgData name="Jassem Abbasi" userId="a485637c-5d5c-44af-8411-f95acc3236b6" providerId="ADAL" clId="{47D31F2A-0FAE-44E1-9B75-236C70EBFC98}" dt="2024-04-09T06:27:49.301" v="525" actId="478"/>
          <ac:picMkLst>
            <pc:docMk/>
            <pc:sldMk cId="1730689120" sldId="691"/>
            <ac:picMk id="2" creationId="{644546B9-1A49-70B4-6535-04A52EB80E4B}"/>
          </ac:picMkLst>
        </pc:picChg>
        <pc:picChg chg="add del mod modCrop">
          <ac:chgData name="Jassem Abbasi" userId="a485637c-5d5c-44af-8411-f95acc3236b6" providerId="ADAL" clId="{47D31F2A-0FAE-44E1-9B75-236C70EBFC98}" dt="2024-04-14T09:42:49.463" v="925" actId="478"/>
          <ac:picMkLst>
            <pc:docMk/>
            <pc:sldMk cId="1730689120" sldId="691"/>
            <ac:picMk id="3" creationId="{71C5D1B1-9F66-C3FF-DB41-DB05835FA4EC}"/>
          </ac:picMkLst>
        </pc:picChg>
        <pc:picChg chg="add mod modCrop">
          <ac:chgData name="Jassem Abbasi" userId="a485637c-5d5c-44af-8411-f95acc3236b6" providerId="ADAL" clId="{47D31F2A-0FAE-44E1-9B75-236C70EBFC98}" dt="2024-04-14T09:44:46.304" v="980" actId="1035"/>
          <ac:picMkLst>
            <pc:docMk/>
            <pc:sldMk cId="1730689120" sldId="691"/>
            <ac:picMk id="6" creationId="{F25961C5-E469-D9A8-14A6-2EF7AE9CE47B}"/>
          </ac:picMkLst>
        </pc:picChg>
        <pc:picChg chg="add del mod">
          <ac:chgData name="Jassem Abbasi" userId="a485637c-5d5c-44af-8411-f95acc3236b6" providerId="ADAL" clId="{47D31F2A-0FAE-44E1-9B75-236C70EBFC98}" dt="2024-04-14T09:57:11.832" v="986" actId="478"/>
          <ac:picMkLst>
            <pc:docMk/>
            <pc:sldMk cId="1730689120" sldId="691"/>
            <ac:picMk id="10" creationId="{AB90B685-BAC8-531A-3864-FBA29692EFBD}"/>
          </ac:picMkLst>
        </pc:picChg>
        <pc:picChg chg="add mod ord">
          <ac:chgData name="Jassem Abbasi" userId="a485637c-5d5c-44af-8411-f95acc3236b6" providerId="ADAL" clId="{47D31F2A-0FAE-44E1-9B75-236C70EBFC98}" dt="2024-04-14T13:09:24.011" v="1006" actId="166"/>
          <ac:picMkLst>
            <pc:docMk/>
            <pc:sldMk cId="1730689120" sldId="691"/>
            <ac:picMk id="12" creationId="{E1D5ECBB-0E0E-D79C-0634-3F6503514860}"/>
          </ac:picMkLst>
        </pc:picChg>
        <pc:picChg chg="add del mod">
          <ac:chgData name="Jassem Abbasi" userId="a485637c-5d5c-44af-8411-f95acc3236b6" providerId="ADAL" clId="{47D31F2A-0FAE-44E1-9B75-236C70EBFC98}" dt="2024-04-14T13:08:06.591" v="995" actId="22"/>
          <ac:picMkLst>
            <pc:docMk/>
            <pc:sldMk cId="1730689120" sldId="691"/>
            <ac:picMk id="14" creationId="{4662C325-D483-6B4D-6D1C-FA7633307181}"/>
          </ac:picMkLst>
        </pc:picChg>
        <pc:picChg chg="add mod">
          <ac:chgData name="Jassem Abbasi" userId="a485637c-5d5c-44af-8411-f95acc3236b6" providerId="ADAL" clId="{47D31F2A-0FAE-44E1-9B75-236C70EBFC98}" dt="2024-04-14T13:16:27.186" v="1056" actId="1076"/>
          <ac:picMkLst>
            <pc:docMk/>
            <pc:sldMk cId="1730689120" sldId="691"/>
            <ac:picMk id="16" creationId="{E828F216-AEBF-221C-B3A1-E66DF553ED6C}"/>
          </ac:picMkLst>
        </pc:picChg>
        <pc:picChg chg="add mod">
          <ac:chgData name="Jassem Abbasi" userId="a485637c-5d5c-44af-8411-f95acc3236b6" providerId="ADAL" clId="{47D31F2A-0FAE-44E1-9B75-236C70EBFC98}" dt="2024-04-14T13:16:26.165" v="1055" actId="1076"/>
          <ac:picMkLst>
            <pc:docMk/>
            <pc:sldMk cId="1730689120" sldId="691"/>
            <ac:picMk id="18" creationId="{2A5C6259-A301-A1B0-D9A5-64A77F7224C2}"/>
          </ac:picMkLst>
        </pc:picChg>
        <pc:picChg chg="add del mod">
          <ac:chgData name="Jassem Abbasi" userId="a485637c-5d5c-44af-8411-f95acc3236b6" providerId="ADAL" clId="{47D31F2A-0FAE-44E1-9B75-236C70EBFC98}" dt="2024-04-14T13:17:25.156" v="1061" actId="478"/>
          <ac:picMkLst>
            <pc:docMk/>
            <pc:sldMk cId="1730689120" sldId="691"/>
            <ac:picMk id="28" creationId="{180CF2E7-9072-6088-E88A-E2EE249611D9}"/>
          </ac:picMkLst>
        </pc:picChg>
        <pc:cxnChg chg="add mod">
          <ac:chgData name="Jassem Abbasi" userId="a485637c-5d5c-44af-8411-f95acc3236b6" providerId="ADAL" clId="{47D31F2A-0FAE-44E1-9B75-236C70EBFC98}" dt="2024-04-14T13:10:22.400" v="1038" actId="1076"/>
          <ac:cxnSpMkLst>
            <pc:docMk/>
            <pc:sldMk cId="1730689120" sldId="691"/>
            <ac:cxnSpMk id="22" creationId="{D1B102DC-DE30-8302-99AC-B0CA31F64EE9}"/>
          </ac:cxnSpMkLst>
        </pc:cxnChg>
        <pc:cxnChg chg="add mod">
          <ac:chgData name="Jassem Abbasi" userId="a485637c-5d5c-44af-8411-f95acc3236b6" providerId="ADAL" clId="{47D31F2A-0FAE-44E1-9B75-236C70EBFC98}" dt="2024-04-14T13:10:28.588" v="1041" actId="1076"/>
          <ac:cxnSpMkLst>
            <pc:docMk/>
            <pc:sldMk cId="1730689120" sldId="691"/>
            <ac:cxnSpMk id="24" creationId="{F6EC9542-3BCC-67CD-59D7-BC31F85E92A8}"/>
          </ac:cxnSpMkLst>
        </pc:cxnChg>
      </pc:sldChg>
    </pc:docChg>
  </pc:docChgLst>
  <pc:docChgLst>
    <pc:chgData name="Jassem Abbasi" userId="a485637c-5d5c-44af-8411-f95acc3236b6" providerId="ADAL" clId="{7114D3DC-8CA5-4DDA-9DA5-0681C1EB6957}"/>
    <pc:docChg chg="undo custSel addSld delSld modSld sldOrd">
      <pc:chgData name="Jassem Abbasi" userId="a485637c-5d5c-44af-8411-f95acc3236b6" providerId="ADAL" clId="{7114D3DC-8CA5-4DDA-9DA5-0681C1EB6957}" dt="2023-10-18T06:56:00.177" v="3184" actId="207"/>
      <pc:docMkLst>
        <pc:docMk/>
      </pc:docMkLst>
      <pc:sldChg chg="addSp delSp modSp mod">
        <pc:chgData name="Jassem Abbasi" userId="a485637c-5d5c-44af-8411-f95acc3236b6" providerId="ADAL" clId="{7114D3DC-8CA5-4DDA-9DA5-0681C1EB6957}" dt="2023-10-15T14:31:40.564" v="2654" actId="1035"/>
        <pc:sldMkLst>
          <pc:docMk/>
          <pc:sldMk cId="3942064285" sldId="256"/>
        </pc:sldMkLst>
        <pc:spChg chg="add mod">
          <ac:chgData name="Jassem Abbasi" userId="a485637c-5d5c-44af-8411-f95acc3236b6" providerId="ADAL" clId="{7114D3DC-8CA5-4DDA-9DA5-0681C1EB6957}" dt="2023-10-12T06:19:15.892" v="1856" actId="113"/>
          <ac:spMkLst>
            <pc:docMk/>
            <pc:sldMk cId="3942064285" sldId="256"/>
            <ac:spMk id="3" creationId="{604C9B21-F864-FD88-08B3-70A65976E913}"/>
          </ac:spMkLst>
        </pc:spChg>
        <pc:spChg chg="add mod">
          <ac:chgData name="Jassem Abbasi" userId="a485637c-5d5c-44af-8411-f95acc3236b6" providerId="ADAL" clId="{7114D3DC-8CA5-4DDA-9DA5-0681C1EB6957}" dt="2023-10-10T11:21:44.115" v="1190" actId="113"/>
          <ac:spMkLst>
            <pc:docMk/>
            <pc:sldMk cId="3942064285" sldId="256"/>
            <ac:spMk id="4" creationId="{5ADD6AF1-DBE1-CF5F-CC01-7D5018005F33}"/>
          </ac:spMkLst>
        </pc:spChg>
        <pc:spChg chg="mod">
          <ac:chgData name="Jassem Abbasi" userId="a485637c-5d5c-44af-8411-f95acc3236b6" providerId="ADAL" clId="{7114D3DC-8CA5-4DDA-9DA5-0681C1EB6957}" dt="2023-10-12T12:42:57.036" v="2405" actId="1038"/>
          <ac:spMkLst>
            <pc:docMk/>
            <pc:sldMk cId="3942064285" sldId="256"/>
            <ac:spMk id="6" creationId="{9F90215F-660E-45EA-BBB7-7548618E5032}"/>
          </ac:spMkLst>
        </pc:spChg>
        <pc:spChg chg="del">
          <ac:chgData name="Jassem Abbasi" userId="a485637c-5d5c-44af-8411-f95acc3236b6" providerId="ADAL" clId="{7114D3DC-8CA5-4DDA-9DA5-0681C1EB6957}" dt="2023-10-06T08:25:06.189" v="77" actId="478"/>
          <ac:spMkLst>
            <pc:docMk/>
            <pc:sldMk cId="3942064285" sldId="256"/>
            <ac:spMk id="9" creationId="{5417C22E-AF56-46C5-B624-5EB3F558E5C2}"/>
          </ac:spMkLst>
        </pc:spChg>
        <pc:spChg chg="mod">
          <ac:chgData name="Jassem Abbasi" userId="a485637c-5d5c-44af-8411-f95acc3236b6" providerId="ADAL" clId="{7114D3DC-8CA5-4DDA-9DA5-0681C1EB6957}" dt="2023-10-15T14:31:40.564" v="2654" actId="1035"/>
          <ac:spMkLst>
            <pc:docMk/>
            <pc:sldMk cId="3942064285" sldId="256"/>
            <ac:spMk id="10" creationId="{0CCBE0B9-ABD3-4B79-8073-5C37DB70B9D1}"/>
          </ac:spMkLst>
        </pc:spChg>
        <pc:spChg chg="mod">
          <ac:chgData name="Jassem Abbasi" userId="a485637c-5d5c-44af-8411-f95acc3236b6" providerId="ADAL" clId="{7114D3DC-8CA5-4DDA-9DA5-0681C1EB6957}" dt="2023-10-11T13:27:05.041" v="1752" actId="1076"/>
          <ac:spMkLst>
            <pc:docMk/>
            <pc:sldMk cId="3942064285" sldId="256"/>
            <ac:spMk id="12" creationId="{C5D3B57C-1348-4463-BEA8-C19C62C603D0}"/>
          </ac:spMkLst>
        </pc:spChg>
        <pc:picChg chg="add mod">
          <ac:chgData name="Jassem Abbasi" userId="a485637c-5d5c-44af-8411-f95acc3236b6" providerId="ADAL" clId="{7114D3DC-8CA5-4DDA-9DA5-0681C1EB6957}" dt="2023-10-11T13:27:05.041" v="1752" actId="1076"/>
          <ac:picMkLst>
            <pc:docMk/>
            <pc:sldMk cId="3942064285" sldId="256"/>
            <ac:picMk id="2" creationId="{BB04722E-CCD8-5564-FF75-69BDF63BFEB5}"/>
          </ac:picMkLst>
        </pc:picChg>
        <pc:picChg chg="mod">
          <ac:chgData name="Jassem Abbasi" userId="a485637c-5d5c-44af-8411-f95acc3236b6" providerId="ADAL" clId="{7114D3DC-8CA5-4DDA-9DA5-0681C1EB6957}" dt="2023-10-11T13:27:05.041" v="1752" actId="1076"/>
          <ac:picMkLst>
            <pc:docMk/>
            <pc:sldMk cId="3942064285" sldId="256"/>
            <ac:picMk id="1026" creationId="{B158B115-F5DB-30A4-A1E1-7F5595C536F1}"/>
          </ac:picMkLst>
        </pc:picChg>
        <pc:picChg chg="add del mod">
          <ac:chgData name="Jassem Abbasi" userId="a485637c-5d5c-44af-8411-f95acc3236b6" providerId="ADAL" clId="{7114D3DC-8CA5-4DDA-9DA5-0681C1EB6957}" dt="2023-10-11T13:27:05.041" v="1752" actId="1076"/>
          <ac:picMkLst>
            <pc:docMk/>
            <pc:sldMk cId="3942064285" sldId="256"/>
            <ac:picMk id="1028" creationId="{0FC07846-6E20-6285-DDCB-DBE6BC106825}"/>
          </ac:picMkLst>
        </pc:picChg>
        <pc:picChg chg="add del mod">
          <ac:chgData name="Jassem Abbasi" userId="a485637c-5d5c-44af-8411-f95acc3236b6" providerId="ADAL" clId="{7114D3DC-8CA5-4DDA-9DA5-0681C1EB6957}" dt="2023-10-12T16:59:07.874" v="2512" actId="1036"/>
          <ac:picMkLst>
            <pc:docMk/>
            <pc:sldMk cId="3942064285" sldId="256"/>
            <ac:picMk id="3076" creationId="{D342E699-9E62-5E15-096E-170FAF6EED7F}"/>
          </ac:picMkLst>
        </pc:picChg>
        <pc:cxnChg chg="add mod">
          <ac:chgData name="Jassem Abbasi" userId="a485637c-5d5c-44af-8411-f95acc3236b6" providerId="ADAL" clId="{7114D3DC-8CA5-4DDA-9DA5-0681C1EB6957}" dt="2023-10-15T14:31:08.635" v="2639" actId="1582"/>
          <ac:cxnSpMkLst>
            <pc:docMk/>
            <pc:sldMk cId="3942064285" sldId="256"/>
            <ac:cxnSpMk id="7" creationId="{16F46CA2-82E1-B929-0E2A-6CFD1C0E6BA0}"/>
          </ac:cxnSpMkLst>
        </pc:cxnChg>
      </pc:sldChg>
      <pc:sldChg chg="addSp delSp modSp mod setBg">
        <pc:chgData name="Jassem Abbasi" userId="a485637c-5d5c-44af-8411-f95acc3236b6" providerId="ADAL" clId="{7114D3DC-8CA5-4DDA-9DA5-0681C1EB6957}" dt="2023-10-17T21:21:49.706" v="3104" actId="13926"/>
        <pc:sldMkLst>
          <pc:docMk/>
          <pc:sldMk cId="4138720798" sldId="262"/>
        </pc:sldMkLst>
        <pc:spChg chg="mod ord">
          <ac:chgData name="Jassem Abbasi" userId="a485637c-5d5c-44af-8411-f95acc3236b6" providerId="ADAL" clId="{7114D3DC-8CA5-4DDA-9DA5-0681C1EB6957}" dt="2023-10-11T20:16:58.970" v="1797" actId="14100"/>
          <ac:spMkLst>
            <pc:docMk/>
            <pc:sldMk cId="4138720798" sldId="262"/>
            <ac:spMk id="2" creationId="{7BCECA58-2BA9-4F05-946B-0DACCC2D1186}"/>
          </ac:spMkLst>
        </pc:spChg>
        <pc:spChg chg="del">
          <ac:chgData name="Jassem Abbasi" userId="a485637c-5d5c-44af-8411-f95acc3236b6" providerId="ADAL" clId="{7114D3DC-8CA5-4DDA-9DA5-0681C1EB6957}" dt="2023-10-10T07:10:38.588" v="717" actId="478"/>
          <ac:spMkLst>
            <pc:docMk/>
            <pc:sldMk cId="4138720798" sldId="262"/>
            <ac:spMk id="3" creationId="{4C220CBA-53D9-4A0A-A009-D2D19CE403A8}"/>
          </ac:spMkLst>
        </pc:spChg>
        <pc:spChg chg="del">
          <ac:chgData name="Jassem Abbasi" userId="a485637c-5d5c-44af-8411-f95acc3236b6" providerId="ADAL" clId="{7114D3DC-8CA5-4DDA-9DA5-0681C1EB6957}" dt="2023-10-10T07:21:44.460" v="773" actId="478"/>
          <ac:spMkLst>
            <pc:docMk/>
            <pc:sldMk cId="4138720798" sldId="262"/>
            <ac:spMk id="5" creationId="{2D318F20-2EB6-627E-16DF-574AF19F25B8}"/>
          </ac:spMkLst>
        </pc:spChg>
        <pc:spChg chg="del">
          <ac:chgData name="Jassem Abbasi" userId="a485637c-5d5c-44af-8411-f95acc3236b6" providerId="ADAL" clId="{7114D3DC-8CA5-4DDA-9DA5-0681C1EB6957}" dt="2023-10-10T07:21:44.460" v="773" actId="478"/>
          <ac:spMkLst>
            <pc:docMk/>
            <pc:sldMk cId="4138720798" sldId="262"/>
            <ac:spMk id="7" creationId="{9AFA0429-126D-6D78-8759-EB5D0BE00FEF}"/>
          </ac:spMkLst>
        </pc:spChg>
        <pc:spChg chg="add del mod">
          <ac:chgData name="Jassem Abbasi" userId="a485637c-5d5c-44af-8411-f95acc3236b6" providerId="ADAL" clId="{7114D3DC-8CA5-4DDA-9DA5-0681C1EB6957}" dt="2023-10-10T07:10:43.408" v="718" actId="478"/>
          <ac:spMkLst>
            <pc:docMk/>
            <pc:sldMk cId="4138720798" sldId="262"/>
            <ac:spMk id="8" creationId="{85049B92-7415-E712-2734-854666BF2F82}"/>
          </ac:spMkLst>
        </pc:spChg>
        <pc:spChg chg="del">
          <ac:chgData name="Jassem Abbasi" userId="a485637c-5d5c-44af-8411-f95acc3236b6" providerId="ADAL" clId="{7114D3DC-8CA5-4DDA-9DA5-0681C1EB6957}" dt="2023-10-10T07:21:44.460" v="773" actId="478"/>
          <ac:spMkLst>
            <pc:docMk/>
            <pc:sldMk cId="4138720798" sldId="262"/>
            <ac:spMk id="10" creationId="{6FB93645-CBE8-6B10-2132-53C5A635CAA8}"/>
          </ac:spMkLst>
        </pc:spChg>
        <pc:spChg chg="add mod">
          <ac:chgData name="Jassem Abbasi" userId="a485637c-5d5c-44af-8411-f95acc3236b6" providerId="ADAL" clId="{7114D3DC-8CA5-4DDA-9DA5-0681C1EB6957}" dt="2023-10-17T21:21:49.706" v="3104" actId="13926"/>
          <ac:spMkLst>
            <pc:docMk/>
            <pc:sldMk cId="4138720798" sldId="262"/>
            <ac:spMk id="53" creationId="{7205ED1D-7DBC-88CD-D452-F85508F6D8FF}"/>
          </ac:spMkLst>
        </pc:spChg>
        <pc:spChg chg="del">
          <ac:chgData name="Jassem Abbasi" userId="a485637c-5d5c-44af-8411-f95acc3236b6" providerId="ADAL" clId="{7114D3DC-8CA5-4DDA-9DA5-0681C1EB6957}" dt="2023-10-10T07:21:44.460" v="773" actId="478"/>
          <ac:spMkLst>
            <pc:docMk/>
            <pc:sldMk cId="4138720798" sldId="262"/>
            <ac:spMk id="121" creationId="{E37F80A5-84B2-E5E7-DEFD-F78E498399C2}"/>
          </ac:spMkLst>
        </pc:spChg>
        <pc:spChg chg="del">
          <ac:chgData name="Jassem Abbasi" userId="a485637c-5d5c-44af-8411-f95acc3236b6" providerId="ADAL" clId="{7114D3DC-8CA5-4DDA-9DA5-0681C1EB6957}" dt="2023-10-10T07:21:44.460" v="773" actId="478"/>
          <ac:spMkLst>
            <pc:docMk/>
            <pc:sldMk cId="4138720798" sldId="262"/>
            <ac:spMk id="122" creationId="{4CBA1CD7-4D78-6C5D-7CD0-08D16662AE4D}"/>
          </ac:spMkLst>
        </pc:spChg>
        <pc:spChg chg="del">
          <ac:chgData name="Jassem Abbasi" userId="a485637c-5d5c-44af-8411-f95acc3236b6" providerId="ADAL" clId="{7114D3DC-8CA5-4DDA-9DA5-0681C1EB6957}" dt="2023-10-10T07:21:44.460" v="773" actId="478"/>
          <ac:spMkLst>
            <pc:docMk/>
            <pc:sldMk cId="4138720798" sldId="262"/>
            <ac:spMk id="123" creationId="{90B5A8F7-9357-ED93-C35F-CF3009B1CD60}"/>
          </ac:spMkLst>
        </pc:spChg>
        <pc:spChg chg="del">
          <ac:chgData name="Jassem Abbasi" userId="a485637c-5d5c-44af-8411-f95acc3236b6" providerId="ADAL" clId="{7114D3DC-8CA5-4DDA-9DA5-0681C1EB6957}" dt="2023-10-10T07:21:44.460" v="773" actId="478"/>
          <ac:spMkLst>
            <pc:docMk/>
            <pc:sldMk cId="4138720798" sldId="262"/>
            <ac:spMk id="124" creationId="{3D835E32-D62D-83E6-30AE-CFE92B7EAC6A}"/>
          </ac:spMkLst>
        </pc:spChg>
        <pc:spChg chg="del">
          <ac:chgData name="Jassem Abbasi" userId="a485637c-5d5c-44af-8411-f95acc3236b6" providerId="ADAL" clId="{7114D3DC-8CA5-4DDA-9DA5-0681C1EB6957}" dt="2023-10-10T07:21:44.460" v="773" actId="478"/>
          <ac:spMkLst>
            <pc:docMk/>
            <pc:sldMk cId="4138720798" sldId="262"/>
            <ac:spMk id="125" creationId="{3AA3497B-B1D3-F4C1-1E31-4786F6B34DB4}"/>
          </ac:spMkLst>
        </pc:spChg>
        <pc:spChg chg="del">
          <ac:chgData name="Jassem Abbasi" userId="a485637c-5d5c-44af-8411-f95acc3236b6" providerId="ADAL" clId="{7114D3DC-8CA5-4DDA-9DA5-0681C1EB6957}" dt="2023-10-10T07:21:44.460" v="773" actId="478"/>
          <ac:spMkLst>
            <pc:docMk/>
            <pc:sldMk cId="4138720798" sldId="262"/>
            <ac:spMk id="126" creationId="{8C0F2005-0B78-B230-2B99-0E6D9486B464}"/>
          </ac:spMkLst>
        </pc:spChg>
        <pc:spChg chg="del">
          <ac:chgData name="Jassem Abbasi" userId="a485637c-5d5c-44af-8411-f95acc3236b6" providerId="ADAL" clId="{7114D3DC-8CA5-4DDA-9DA5-0681C1EB6957}" dt="2023-10-10T07:21:44.460" v="773" actId="478"/>
          <ac:spMkLst>
            <pc:docMk/>
            <pc:sldMk cId="4138720798" sldId="262"/>
            <ac:spMk id="127" creationId="{1CC82AC0-3811-0DC1-531E-4970188FE283}"/>
          </ac:spMkLst>
        </pc:spChg>
        <pc:spChg chg="del">
          <ac:chgData name="Jassem Abbasi" userId="a485637c-5d5c-44af-8411-f95acc3236b6" providerId="ADAL" clId="{7114D3DC-8CA5-4DDA-9DA5-0681C1EB6957}" dt="2023-10-10T07:21:44.460" v="773" actId="478"/>
          <ac:spMkLst>
            <pc:docMk/>
            <pc:sldMk cId="4138720798" sldId="262"/>
            <ac:spMk id="143" creationId="{8507ED58-768C-54B8-148A-79186A95C8B6}"/>
          </ac:spMkLst>
        </pc:spChg>
        <pc:spChg chg="del">
          <ac:chgData name="Jassem Abbasi" userId="a485637c-5d5c-44af-8411-f95acc3236b6" providerId="ADAL" clId="{7114D3DC-8CA5-4DDA-9DA5-0681C1EB6957}" dt="2023-10-10T07:21:44.460" v="773" actId="478"/>
          <ac:spMkLst>
            <pc:docMk/>
            <pc:sldMk cId="4138720798" sldId="262"/>
            <ac:spMk id="144" creationId="{D6984561-E675-8C7B-F955-65AC3CE26036}"/>
          </ac:spMkLst>
        </pc:spChg>
        <pc:spChg chg="del">
          <ac:chgData name="Jassem Abbasi" userId="a485637c-5d5c-44af-8411-f95acc3236b6" providerId="ADAL" clId="{7114D3DC-8CA5-4DDA-9DA5-0681C1EB6957}" dt="2023-10-10T07:21:44.460" v="773" actId="478"/>
          <ac:spMkLst>
            <pc:docMk/>
            <pc:sldMk cId="4138720798" sldId="262"/>
            <ac:spMk id="145" creationId="{85D37EB7-5718-344D-7262-E05ABA6AC823}"/>
          </ac:spMkLst>
        </pc:spChg>
        <pc:spChg chg="del">
          <ac:chgData name="Jassem Abbasi" userId="a485637c-5d5c-44af-8411-f95acc3236b6" providerId="ADAL" clId="{7114D3DC-8CA5-4DDA-9DA5-0681C1EB6957}" dt="2023-10-10T07:21:44.460" v="773" actId="478"/>
          <ac:spMkLst>
            <pc:docMk/>
            <pc:sldMk cId="4138720798" sldId="262"/>
            <ac:spMk id="146" creationId="{4D0BFA0C-5884-72FE-FD64-66C9333C8654}"/>
          </ac:spMkLst>
        </pc:spChg>
        <pc:spChg chg="del">
          <ac:chgData name="Jassem Abbasi" userId="a485637c-5d5c-44af-8411-f95acc3236b6" providerId="ADAL" clId="{7114D3DC-8CA5-4DDA-9DA5-0681C1EB6957}" dt="2023-10-10T07:21:44.460" v="773" actId="478"/>
          <ac:spMkLst>
            <pc:docMk/>
            <pc:sldMk cId="4138720798" sldId="262"/>
            <ac:spMk id="147" creationId="{EC4B5015-DDD2-4536-F087-4A855C63850A}"/>
          </ac:spMkLst>
        </pc:spChg>
        <pc:spChg chg="del">
          <ac:chgData name="Jassem Abbasi" userId="a485637c-5d5c-44af-8411-f95acc3236b6" providerId="ADAL" clId="{7114D3DC-8CA5-4DDA-9DA5-0681C1EB6957}" dt="2023-10-10T07:21:44.460" v="773" actId="478"/>
          <ac:spMkLst>
            <pc:docMk/>
            <pc:sldMk cId="4138720798" sldId="262"/>
            <ac:spMk id="148" creationId="{1AAFFBEC-5921-87BC-7E2A-B81A8395E587}"/>
          </ac:spMkLst>
        </pc:spChg>
        <pc:spChg chg="del">
          <ac:chgData name="Jassem Abbasi" userId="a485637c-5d5c-44af-8411-f95acc3236b6" providerId="ADAL" clId="{7114D3DC-8CA5-4DDA-9DA5-0681C1EB6957}" dt="2023-10-10T07:21:44.460" v="773" actId="478"/>
          <ac:spMkLst>
            <pc:docMk/>
            <pc:sldMk cId="4138720798" sldId="262"/>
            <ac:spMk id="150" creationId="{89088064-6805-CCA4-1201-D8BA4C88BBBA}"/>
          </ac:spMkLst>
        </pc:spChg>
        <pc:spChg chg="del">
          <ac:chgData name="Jassem Abbasi" userId="a485637c-5d5c-44af-8411-f95acc3236b6" providerId="ADAL" clId="{7114D3DC-8CA5-4DDA-9DA5-0681C1EB6957}" dt="2023-10-10T07:21:44.460" v="773" actId="478"/>
          <ac:spMkLst>
            <pc:docMk/>
            <pc:sldMk cId="4138720798" sldId="262"/>
            <ac:spMk id="152" creationId="{BC79886D-8336-6275-2332-1713CCECBB26}"/>
          </ac:spMkLst>
        </pc:spChg>
        <pc:spChg chg="del">
          <ac:chgData name="Jassem Abbasi" userId="a485637c-5d5c-44af-8411-f95acc3236b6" providerId="ADAL" clId="{7114D3DC-8CA5-4DDA-9DA5-0681C1EB6957}" dt="2023-10-10T07:21:44.460" v="773" actId="478"/>
          <ac:spMkLst>
            <pc:docMk/>
            <pc:sldMk cId="4138720798" sldId="262"/>
            <ac:spMk id="154" creationId="{28CB5FB9-8393-8485-5884-8E7F5423D70A}"/>
          </ac:spMkLst>
        </pc:spChg>
        <pc:spChg chg="del">
          <ac:chgData name="Jassem Abbasi" userId="a485637c-5d5c-44af-8411-f95acc3236b6" providerId="ADAL" clId="{7114D3DC-8CA5-4DDA-9DA5-0681C1EB6957}" dt="2023-10-10T07:21:44.460" v="773" actId="478"/>
          <ac:spMkLst>
            <pc:docMk/>
            <pc:sldMk cId="4138720798" sldId="262"/>
            <ac:spMk id="158" creationId="{0BBD43C1-1D81-6C52-82B6-9AB709111744}"/>
          </ac:spMkLst>
        </pc:spChg>
        <pc:spChg chg="del">
          <ac:chgData name="Jassem Abbasi" userId="a485637c-5d5c-44af-8411-f95acc3236b6" providerId="ADAL" clId="{7114D3DC-8CA5-4DDA-9DA5-0681C1EB6957}" dt="2023-10-10T07:21:44.460" v="773" actId="478"/>
          <ac:spMkLst>
            <pc:docMk/>
            <pc:sldMk cId="4138720798" sldId="262"/>
            <ac:spMk id="160" creationId="{3E33E66F-5ACA-D5CF-DA72-EDF7A647DF1E}"/>
          </ac:spMkLst>
        </pc:spChg>
        <pc:spChg chg="del">
          <ac:chgData name="Jassem Abbasi" userId="a485637c-5d5c-44af-8411-f95acc3236b6" providerId="ADAL" clId="{7114D3DC-8CA5-4DDA-9DA5-0681C1EB6957}" dt="2023-10-10T07:21:44.460" v="773" actId="478"/>
          <ac:spMkLst>
            <pc:docMk/>
            <pc:sldMk cId="4138720798" sldId="262"/>
            <ac:spMk id="166" creationId="{945FF0F3-F42C-8C28-201A-548CE9322E03}"/>
          </ac:spMkLst>
        </pc:spChg>
        <pc:spChg chg="del">
          <ac:chgData name="Jassem Abbasi" userId="a485637c-5d5c-44af-8411-f95acc3236b6" providerId="ADAL" clId="{7114D3DC-8CA5-4DDA-9DA5-0681C1EB6957}" dt="2023-10-10T07:21:44.460" v="773" actId="478"/>
          <ac:spMkLst>
            <pc:docMk/>
            <pc:sldMk cId="4138720798" sldId="262"/>
            <ac:spMk id="168" creationId="{D5AFA3F3-4631-149E-1A45-C3ED31473AD8}"/>
          </ac:spMkLst>
        </pc:spChg>
        <pc:spChg chg="add">
          <ac:chgData name="Jassem Abbasi" userId="a485637c-5d5c-44af-8411-f95acc3236b6" providerId="ADAL" clId="{7114D3DC-8CA5-4DDA-9DA5-0681C1EB6957}" dt="2023-10-10T07:27:43.684" v="776" actId="26606"/>
          <ac:spMkLst>
            <pc:docMk/>
            <pc:sldMk cId="4138720798" sldId="262"/>
            <ac:spMk id="2055" creationId="{0671A8AE-40A1-4631-A6B8-581AFF065482}"/>
          </ac:spMkLst>
        </pc:spChg>
        <pc:spChg chg="add">
          <ac:chgData name="Jassem Abbasi" userId="a485637c-5d5c-44af-8411-f95acc3236b6" providerId="ADAL" clId="{7114D3DC-8CA5-4DDA-9DA5-0681C1EB6957}" dt="2023-10-10T07:27:43.684" v="776" actId="26606"/>
          <ac:spMkLst>
            <pc:docMk/>
            <pc:sldMk cId="4138720798" sldId="262"/>
            <ac:spMk id="2057" creationId="{AB58EF07-17C2-48CF-ABB0-EEF1F17CB8F0}"/>
          </ac:spMkLst>
        </pc:spChg>
        <pc:spChg chg="add">
          <ac:chgData name="Jassem Abbasi" userId="a485637c-5d5c-44af-8411-f95acc3236b6" providerId="ADAL" clId="{7114D3DC-8CA5-4DDA-9DA5-0681C1EB6957}" dt="2023-10-10T07:27:43.684" v="776" actId="26606"/>
          <ac:spMkLst>
            <pc:docMk/>
            <pc:sldMk cId="4138720798" sldId="262"/>
            <ac:spMk id="2059" creationId="{AF2F604E-43BE-4DC3-B983-E071523364F8}"/>
          </ac:spMkLst>
        </pc:spChg>
        <pc:spChg chg="add">
          <ac:chgData name="Jassem Abbasi" userId="a485637c-5d5c-44af-8411-f95acc3236b6" providerId="ADAL" clId="{7114D3DC-8CA5-4DDA-9DA5-0681C1EB6957}" dt="2023-10-10T07:27:43.684" v="776" actId="26606"/>
          <ac:spMkLst>
            <pc:docMk/>
            <pc:sldMk cId="4138720798" sldId="262"/>
            <ac:spMk id="2061" creationId="{08C9B587-E65E-4B52-B37C-ABEBB6E87928}"/>
          </ac:spMkLst>
        </pc:spChg>
        <pc:grpChg chg="del">
          <ac:chgData name="Jassem Abbasi" userId="a485637c-5d5c-44af-8411-f95acc3236b6" providerId="ADAL" clId="{7114D3DC-8CA5-4DDA-9DA5-0681C1EB6957}" dt="2023-10-10T07:21:44.460" v="773" actId="478"/>
          <ac:grpSpMkLst>
            <pc:docMk/>
            <pc:sldMk cId="4138720798" sldId="262"/>
            <ac:grpSpMk id="9" creationId="{30F9967F-6EC6-F29A-0AD4-114ECE00809F}"/>
          </ac:grpSpMkLst>
        </pc:grpChg>
        <pc:grpChg chg="del">
          <ac:chgData name="Jassem Abbasi" userId="a485637c-5d5c-44af-8411-f95acc3236b6" providerId="ADAL" clId="{7114D3DC-8CA5-4DDA-9DA5-0681C1EB6957}" dt="2023-10-10T07:21:44.460" v="773" actId="478"/>
          <ac:grpSpMkLst>
            <pc:docMk/>
            <pc:sldMk cId="4138720798" sldId="262"/>
            <ac:grpSpMk id="129" creationId="{13A3913A-7060-C323-12DB-3C19B92C4DC7}"/>
          </ac:grpSpMkLst>
        </pc:grpChg>
        <pc:grpChg chg="del">
          <ac:chgData name="Jassem Abbasi" userId="a485637c-5d5c-44af-8411-f95acc3236b6" providerId="ADAL" clId="{7114D3DC-8CA5-4DDA-9DA5-0681C1EB6957}" dt="2023-10-10T07:21:44.460" v="773" actId="478"/>
          <ac:grpSpMkLst>
            <pc:docMk/>
            <pc:sldMk cId="4138720798" sldId="262"/>
            <ac:grpSpMk id="149" creationId="{92ED3D86-8E73-D5DC-0F4E-1A4ED71B9348}"/>
          </ac:grpSpMkLst>
        </pc:grpChg>
        <pc:picChg chg="del">
          <ac:chgData name="Jassem Abbasi" userId="a485637c-5d5c-44af-8411-f95acc3236b6" providerId="ADAL" clId="{7114D3DC-8CA5-4DDA-9DA5-0681C1EB6957}" dt="2023-10-10T07:21:44.460" v="773" actId="478"/>
          <ac:picMkLst>
            <pc:docMk/>
            <pc:sldMk cId="4138720798" sldId="262"/>
            <ac:picMk id="153" creationId="{27E173EE-3555-81BC-C327-B6BC2AE4FA02}"/>
          </ac:picMkLst>
        </pc:picChg>
        <pc:picChg chg="add mod">
          <ac:chgData name="Jassem Abbasi" userId="a485637c-5d5c-44af-8411-f95acc3236b6" providerId="ADAL" clId="{7114D3DC-8CA5-4DDA-9DA5-0681C1EB6957}" dt="2023-10-11T18:51:39.919" v="1794" actId="167"/>
          <ac:picMkLst>
            <pc:docMk/>
            <pc:sldMk cId="4138720798" sldId="262"/>
            <ac:picMk id="2050" creationId="{836F0B97-ACF3-0533-4C7F-41276ED3479E}"/>
          </ac:picMkLst>
        </pc:picChg>
      </pc:sldChg>
      <pc:sldChg chg="del">
        <pc:chgData name="Jassem Abbasi" userId="a485637c-5d5c-44af-8411-f95acc3236b6" providerId="ADAL" clId="{7114D3DC-8CA5-4DDA-9DA5-0681C1EB6957}" dt="2023-10-08T20:42:09.986" v="533" actId="47"/>
        <pc:sldMkLst>
          <pc:docMk/>
          <pc:sldMk cId="4062495535" sldId="278"/>
        </pc:sldMkLst>
      </pc:sldChg>
      <pc:sldChg chg="modSp del mod">
        <pc:chgData name="Jassem Abbasi" userId="a485637c-5d5c-44af-8411-f95acc3236b6" providerId="ADAL" clId="{7114D3DC-8CA5-4DDA-9DA5-0681C1EB6957}" dt="2023-10-12T08:14:53.284" v="2178" actId="47"/>
        <pc:sldMkLst>
          <pc:docMk/>
          <pc:sldMk cId="1148408453" sldId="279"/>
        </pc:sldMkLst>
        <pc:spChg chg="mod">
          <ac:chgData name="Jassem Abbasi" userId="a485637c-5d5c-44af-8411-f95acc3236b6" providerId="ADAL" clId="{7114D3DC-8CA5-4DDA-9DA5-0681C1EB6957}" dt="2023-10-11T13:45:42.279" v="1775" actId="113"/>
          <ac:spMkLst>
            <pc:docMk/>
            <pc:sldMk cId="1148408453" sldId="279"/>
            <ac:spMk id="2" creationId="{62ADA899-15F8-EB02-5A06-EFECEB470840}"/>
          </ac:spMkLst>
        </pc:spChg>
        <pc:spChg chg="mod">
          <ac:chgData name="Jassem Abbasi" userId="a485637c-5d5c-44af-8411-f95acc3236b6" providerId="ADAL" clId="{7114D3DC-8CA5-4DDA-9DA5-0681C1EB6957}" dt="2023-10-11T14:35:54.372" v="1778" actId="1582"/>
          <ac:spMkLst>
            <pc:docMk/>
            <pc:sldMk cId="1148408453" sldId="279"/>
            <ac:spMk id="10" creationId="{E27EE9FC-7A06-74F5-6FCD-C0754AF1B4E2}"/>
          </ac:spMkLst>
        </pc:spChg>
        <pc:spChg chg="mod">
          <ac:chgData name="Jassem Abbasi" userId="a485637c-5d5c-44af-8411-f95acc3236b6" providerId="ADAL" clId="{7114D3DC-8CA5-4DDA-9DA5-0681C1EB6957}" dt="2023-10-11T14:35:16.811" v="1776" actId="2711"/>
          <ac:spMkLst>
            <pc:docMk/>
            <pc:sldMk cId="1148408453" sldId="279"/>
            <ac:spMk id="11" creationId="{7EC056A9-28FB-2745-196D-BB90B8C365AE}"/>
          </ac:spMkLst>
        </pc:spChg>
        <pc:spChg chg="mod">
          <ac:chgData name="Jassem Abbasi" userId="a485637c-5d5c-44af-8411-f95acc3236b6" providerId="ADAL" clId="{7114D3DC-8CA5-4DDA-9DA5-0681C1EB6957}" dt="2023-10-11T14:36:04.518" v="1779" actId="1076"/>
          <ac:spMkLst>
            <pc:docMk/>
            <pc:sldMk cId="1148408453" sldId="279"/>
            <ac:spMk id="13" creationId="{4A09CD82-4C65-19A9-A2CB-6C9C6CC48A99}"/>
          </ac:spMkLst>
        </pc:spChg>
      </pc:sldChg>
      <pc:sldChg chg="delSp modSp mod">
        <pc:chgData name="Jassem Abbasi" userId="a485637c-5d5c-44af-8411-f95acc3236b6" providerId="ADAL" clId="{7114D3DC-8CA5-4DDA-9DA5-0681C1EB6957}" dt="2023-10-17T09:59:30.302" v="3054" actId="1037"/>
        <pc:sldMkLst>
          <pc:docMk/>
          <pc:sldMk cId="508979347" sldId="281"/>
        </pc:sldMkLst>
        <pc:spChg chg="mod">
          <ac:chgData name="Jassem Abbasi" userId="a485637c-5d5c-44af-8411-f95acc3236b6" providerId="ADAL" clId="{7114D3DC-8CA5-4DDA-9DA5-0681C1EB6957}" dt="2023-10-15T07:34:30.695" v="2588" actId="1582"/>
          <ac:spMkLst>
            <pc:docMk/>
            <pc:sldMk cId="508979347" sldId="281"/>
            <ac:spMk id="4" creationId="{7421FCE6-7953-A5CD-19E4-BF26B6883D95}"/>
          </ac:spMkLst>
        </pc:spChg>
        <pc:spChg chg="del mod">
          <ac:chgData name="Jassem Abbasi" userId="a485637c-5d5c-44af-8411-f95acc3236b6" providerId="ADAL" clId="{7114D3DC-8CA5-4DDA-9DA5-0681C1EB6957}" dt="2023-10-08T14:12:37.136" v="518" actId="478"/>
          <ac:spMkLst>
            <pc:docMk/>
            <pc:sldMk cId="508979347" sldId="281"/>
            <ac:spMk id="5" creationId="{984E7208-9215-8911-4D14-E8B1D969C978}"/>
          </ac:spMkLst>
        </pc:spChg>
        <pc:spChg chg="mod">
          <ac:chgData name="Jassem Abbasi" userId="a485637c-5d5c-44af-8411-f95acc3236b6" providerId="ADAL" clId="{7114D3DC-8CA5-4DDA-9DA5-0681C1EB6957}" dt="2023-10-12T06:20:13.020" v="1858" actId="113"/>
          <ac:spMkLst>
            <pc:docMk/>
            <pc:sldMk cId="508979347" sldId="281"/>
            <ac:spMk id="6" creationId="{AD11CF3F-0177-5936-5907-74099E9B2EDD}"/>
          </ac:spMkLst>
        </pc:spChg>
        <pc:spChg chg="mod">
          <ac:chgData name="Jassem Abbasi" userId="a485637c-5d5c-44af-8411-f95acc3236b6" providerId="ADAL" clId="{7114D3DC-8CA5-4DDA-9DA5-0681C1EB6957}" dt="2023-10-12T16:59:44.921" v="2532" actId="207"/>
          <ac:spMkLst>
            <pc:docMk/>
            <pc:sldMk cId="508979347" sldId="281"/>
            <ac:spMk id="7" creationId="{FB719033-FF0F-D050-236C-22A015C78744}"/>
          </ac:spMkLst>
        </pc:spChg>
        <pc:picChg chg="mod">
          <ac:chgData name="Jassem Abbasi" userId="a485637c-5d5c-44af-8411-f95acc3236b6" providerId="ADAL" clId="{7114D3DC-8CA5-4DDA-9DA5-0681C1EB6957}" dt="2023-10-17T09:59:30.302" v="3054" actId="1037"/>
          <ac:picMkLst>
            <pc:docMk/>
            <pc:sldMk cId="508979347" sldId="281"/>
            <ac:picMk id="2050" creationId="{292555F9-3733-FBA6-19CC-C4A535712792}"/>
          </ac:picMkLst>
        </pc:picChg>
      </pc:sldChg>
      <pc:sldChg chg="addSp delSp modSp mod">
        <pc:chgData name="Jassem Abbasi" userId="a485637c-5d5c-44af-8411-f95acc3236b6" providerId="ADAL" clId="{7114D3DC-8CA5-4DDA-9DA5-0681C1EB6957}" dt="2023-10-15T07:33:57.809" v="2587" actId="1076"/>
        <pc:sldMkLst>
          <pc:docMk/>
          <pc:sldMk cId="668835859" sldId="282"/>
        </pc:sldMkLst>
        <pc:spChg chg="mod">
          <ac:chgData name="Jassem Abbasi" userId="a485637c-5d5c-44af-8411-f95acc3236b6" providerId="ADAL" clId="{7114D3DC-8CA5-4DDA-9DA5-0681C1EB6957}" dt="2023-10-10T18:46:17.737" v="1410" actId="113"/>
          <ac:spMkLst>
            <pc:docMk/>
            <pc:sldMk cId="668835859" sldId="282"/>
            <ac:spMk id="2" creationId="{E261A71A-740A-4B88-3919-706CFF514014}"/>
          </ac:spMkLst>
        </pc:spChg>
        <pc:spChg chg="mod">
          <ac:chgData name="Jassem Abbasi" userId="a485637c-5d5c-44af-8411-f95acc3236b6" providerId="ADAL" clId="{7114D3DC-8CA5-4DDA-9DA5-0681C1EB6957}" dt="2023-10-15T07:33:51.829" v="2586" actId="113"/>
          <ac:spMkLst>
            <pc:docMk/>
            <pc:sldMk cId="668835859" sldId="282"/>
            <ac:spMk id="3" creationId="{44C34422-B097-A2CE-006B-C18C2AADBDA1}"/>
          </ac:spMkLst>
        </pc:spChg>
        <pc:picChg chg="add mod modCrop">
          <ac:chgData name="Jassem Abbasi" userId="a485637c-5d5c-44af-8411-f95acc3236b6" providerId="ADAL" clId="{7114D3DC-8CA5-4DDA-9DA5-0681C1EB6957}" dt="2023-10-15T07:33:43.616" v="2582" actId="1076"/>
          <ac:picMkLst>
            <pc:docMk/>
            <pc:sldMk cId="668835859" sldId="282"/>
            <ac:picMk id="5" creationId="{934C704C-6D02-981F-7929-375AC1D9216C}"/>
          </ac:picMkLst>
        </pc:picChg>
        <pc:picChg chg="add mod">
          <ac:chgData name="Jassem Abbasi" userId="a485637c-5d5c-44af-8411-f95acc3236b6" providerId="ADAL" clId="{7114D3DC-8CA5-4DDA-9DA5-0681C1EB6957}" dt="2023-10-15T07:33:57.809" v="2587" actId="1076"/>
          <ac:picMkLst>
            <pc:docMk/>
            <pc:sldMk cId="668835859" sldId="282"/>
            <ac:picMk id="6" creationId="{489A6E70-DD4C-2D6C-E242-EB358CEECA01}"/>
          </ac:picMkLst>
        </pc:picChg>
        <pc:picChg chg="del">
          <ac:chgData name="Jassem Abbasi" userId="a485637c-5d5c-44af-8411-f95acc3236b6" providerId="ADAL" clId="{7114D3DC-8CA5-4DDA-9DA5-0681C1EB6957}" dt="2023-10-10T11:32:43.403" v="1294" actId="478"/>
          <ac:picMkLst>
            <pc:docMk/>
            <pc:sldMk cId="668835859" sldId="282"/>
            <ac:picMk id="6" creationId="{4D12F2E6-801C-FEF2-FC44-23F06FCEA35B}"/>
          </ac:picMkLst>
        </pc:picChg>
        <pc:picChg chg="add mod ord modCrop">
          <ac:chgData name="Jassem Abbasi" userId="a485637c-5d5c-44af-8411-f95acc3236b6" providerId="ADAL" clId="{7114D3DC-8CA5-4DDA-9DA5-0681C1EB6957}" dt="2023-10-15T07:33:48.368" v="2585" actId="1076"/>
          <ac:picMkLst>
            <pc:docMk/>
            <pc:sldMk cId="668835859" sldId="282"/>
            <ac:picMk id="7" creationId="{1B75BAA0-AAE4-37A7-FC21-13FCF6AC703C}"/>
          </ac:picMkLst>
        </pc:picChg>
        <pc:picChg chg="add del mod">
          <ac:chgData name="Jassem Abbasi" userId="a485637c-5d5c-44af-8411-f95acc3236b6" providerId="ADAL" clId="{7114D3DC-8CA5-4DDA-9DA5-0681C1EB6957}" dt="2023-10-12T20:36:37.989" v="2559" actId="478"/>
          <ac:picMkLst>
            <pc:docMk/>
            <pc:sldMk cId="668835859" sldId="282"/>
            <ac:picMk id="8" creationId="{F23A0A69-62E3-34DC-FE71-64D0A6BA3CD6}"/>
          </ac:picMkLst>
        </pc:picChg>
        <pc:picChg chg="add mod modCrop">
          <ac:chgData name="Jassem Abbasi" userId="a485637c-5d5c-44af-8411-f95acc3236b6" providerId="ADAL" clId="{7114D3DC-8CA5-4DDA-9DA5-0681C1EB6957}" dt="2023-10-15T07:33:41.599" v="2581" actId="1076"/>
          <ac:picMkLst>
            <pc:docMk/>
            <pc:sldMk cId="668835859" sldId="282"/>
            <ac:picMk id="9" creationId="{3086A7EA-4F2C-BA11-372C-9BEB856117C9}"/>
          </ac:picMkLst>
        </pc:picChg>
        <pc:picChg chg="add del mod">
          <ac:chgData name="Jassem Abbasi" userId="a485637c-5d5c-44af-8411-f95acc3236b6" providerId="ADAL" clId="{7114D3DC-8CA5-4DDA-9DA5-0681C1EB6957}" dt="2023-10-11T09:56:52.694" v="1519" actId="478"/>
          <ac:picMkLst>
            <pc:docMk/>
            <pc:sldMk cId="668835859" sldId="282"/>
            <ac:picMk id="9" creationId="{41D20D0A-7BCE-0401-32D7-455D1AFF645C}"/>
          </ac:picMkLst>
        </pc:picChg>
        <pc:picChg chg="add del mod">
          <ac:chgData name="Jassem Abbasi" userId="a485637c-5d5c-44af-8411-f95acc3236b6" providerId="ADAL" clId="{7114D3DC-8CA5-4DDA-9DA5-0681C1EB6957}" dt="2023-10-11T20:36:35.496" v="1799" actId="478"/>
          <ac:picMkLst>
            <pc:docMk/>
            <pc:sldMk cId="668835859" sldId="282"/>
            <ac:picMk id="10" creationId="{348CD69D-2179-3062-CECC-FC232E531EE5}"/>
          </ac:picMkLst>
        </pc:picChg>
        <pc:picChg chg="del">
          <ac:chgData name="Jassem Abbasi" userId="a485637c-5d5c-44af-8411-f95acc3236b6" providerId="ADAL" clId="{7114D3DC-8CA5-4DDA-9DA5-0681C1EB6957}" dt="2023-10-10T11:32:44.435" v="1295" actId="478"/>
          <ac:picMkLst>
            <pc:docMk/>
            <pc:sldMk cId="668835859" sldId="282"/>
            <ac:picMk id="1034" creationId="{62E701CA-4A3F-FE7E-B37C-8868E9C2E46D}"/>
          </ac:picMkLst>
        </pc:picChg>
        <pc:picChg chg="del">
          <ac:chgData name="Jassem Abbasi" userId="a485637c-5d5c-44af-8411-f95acc3236b6" providerId="ADAL" clId="{7114D3DC-8CA5-4DDA-9DA5-0681C1EB6957}" dt="2023-10-10T11:32:12.472" v="1284" actId="478"/>
          <ac:picMkLst>
            <pc:docMk/>
            <pc:sldMk cId="668835859" sldId="282"/>
            <ac:picMk id="1036" creationId="{7299D23D-3D2A-999E-6B71-78ABFEB4321E}"/>
          </ac:picMkLst>
        </pc:picChg>
      </pc:sldChg>
      <pc:sldChg chg="addSp modSp del mod ord">
        <pc:chgData name="Jassem Abbasi" userId="a485637c-5d5c-44af-8411-f95acc3236b6" providerId="ADAL" clId="{7114D3DC-8CA5-4DDA-9DA5-0681C1EB6957}" dt="2023-10-10T09:53:15.781" v="1179" actId="47"/>
        <pc:sldMkLst>
          <pc:docMk/>
          <pc:sldMk cId="2785864146" sldId="283"/>
        </pc:sldMkLst>
        <pc:spChg chg="mod">
          <ac:chgData name="Jassem Abbasi" userId="a485637c-5d5c-44af-8411-f95acc3236b6" providerId="ADAL" clId="{7114D3DC-8CA5-4DDA-9DA5-0681C1EB6957}" dt="2023-10-10T09:31:19.789" v="1160" actId="113"/>
          <ac:spMkLst>
            <pc:docMk/>
            <pc:sldMk cId="2785864146" sldId="283"/>
            <ac:spMk id="2" creationId="{EA9513E5-0D6F-1746-B181-E406BD700948}"/>
          </ac:spMkLst>
        </pc:spChg>
        <pc:spChg chg="add mod">
          <ac:chgData name="Jassem Abbasi" userId="a485637c-5d5c-44af-8411-f95acc3236b6" providerId="ADAL" clId="{7114D3DC-8CA5-4DDA-9DA5-0681C1EB6957}" dt="2023-10-09T06:51:02.564" v="599" actId="14100"/>
          <ac:spMkLst>
            <pc:docMk/>
            <pc:sldMk cId="2785864146" sldId="283"/>
            <ac:spMk id="5" creationId="{B35E9301-0987-8B25-1BF8-1DB003BC2A97}"/>
          </ac:spMkLst>
        </pc:spChg>
        <pc:picChg chg="add mod modCrop">
          <ac:chgData name="Jassem Abbasi" userId="a485637c-5d5c-44af-8411-f95acc3236b6" providerId="ADAL" clId="{7114D3DC-8CA5-4DDA-9DA5-0681C1EB6957}" dt="2023-10-09T06:50:20.255" v="590" actId="1076"/>
          <ac:picMkLst>
            <pc:docMk/>
            <pc:sldMk cId="2785864146" sldId="283"/>
            <ac:picMk id="3" creationId="{E15635AA-02A0-1948-8F7E-CF1C113FE4B1}"/>
          </ac:picMkLst>
        </pc:picChg>
        <pc:picChg chg="mod modCrop">
          <ac:chgData name="Jassem Abbasi" userId="a485637c-5d5c-44af-8411-f95acc3236b6" providerId="ADAL" clId="{7114D3DC-8CA5-4DDA-9DA5-0681C1EB6957}" dt="2023-10-10T09:31:22.371" v="1161" actId="1076"/>
          <ac:picMkLst>
            <pc:docMk/>
            <pc:sldMk cId="2785864146" sldId="283"/>
            <ac:picMk id="6" creationId="{F0E5293F-23CD-DD7E-1828-EA3A27DD097E}"/>
          </ac:picMkLst>
        </pc:picChg>
      </pc:sldChg>
      <pc:sldChg chg="del">
        <pc:chgData name="Jassem Abbasi" userId="a485637c-5d5c-44af-8411-f95acc3236b6" providerId="ADAL" clId="{7114D3DC-8CA5-4DDA-9DA5-0681C1EB6957}" dt="2023-10-08T20:42:13.223" v="534" actId="47"/>
        <pc:sldMkLst>
          <pc:docMk/>
          <pc:sldMk cId="3254979572" sldId="302"/>
        </pc:sldMkLst>
      </pc:sldChg>
      <pc:sldChg chg="addSp delSp modSp mod">
        <pc:chgData name="Jassem Abbasi" userId="a485637c-5d5c-44af-8411-f95acc3236b6" providerId="ADAL" clId="{7114D3DC-8CA5-4DDA-9DA5-0681C1EB6957}" dt="2023-10-17T12:02:16.928" v="3082" actId="27636"/>
        <pc:sldMkLst>
          <pc:docMk/>
          <pc:sldMk cId="956723956" sldId="303"/>
        </pc:sldMkLst>
        <pc:spChg chg="mod">
          <ac:chgData name="Jassem Abbasi" userId="a485637c-5d5c-44af-8411-f95acc3236b6" providerId="ADAL" clId="{7114D3DC-8CA5-4DDA-9DA5-0681C1EB6957}" dt="2023-10-17T12:02:16.928" v="3082" actId="27636"/>
          <ac:spMkLst>
            <pc:docMk/>
            <pc:sldMk cId="956723956" sldId="303"/>
            <ac:spMk id="4" creationId="{09CE05D4-4C76-E152-6477-406000D98FB6}"/>
          </ac:spMkLst>
        </pc:spChg>
        <pc:spChg chg="del">
          <ac:chgData name="Jassem Abbasi" userId="a485637c-5d5c-44af-8411-f95acc3236b6" providerId="ADAL" clId="{7114D3DC-8CA5-4DDA-9DA5-0681C1EB6957}" dt="2023-10-11T13:11:48.059" v="1552" actId="478"/>
          <ac:spMkLst>
            <pc:docMk/>
            <pc:sldMk cId="956723956" sldId="303"/>
            <ac:spMk id="5" creationId="{EF9F958C-57D5-77B1-17D5-0A5C0663FE66}"/>
          </ac:spMkLst>
        </pc:spChg>
        <pc:picChg chg="add mod">
          <ac:chgData name="Jassem Abbasi" userId="a485637c-5d5c-44af-8411-f95acc3236b6" providerId="ADAL" clId="{7114D3DC-8CA5-4DDA-9DA5-0681C1EB6957}" dt="2023-10-11T13:12:10.560" v="1553" actId="1076"/>
          <ac:picMkLst>
            <pc:docMk/>
            <pc:sldMk cId="956723956" sldId="303"/>
            <ac:picMk id="2" creationId="{843AB6D2-6547-FBA0-E52D-5512B0A352E9}"/>
          </ac:picMkLst>
        </pc:picChg>
        <pc:picChg chg="add mod">
          <ac:chgData name="Jassem Abbasi" userId="a485637c-5d5c-44af-8411-f95acc3236b6" providerId="ADAL" clId="{7114D3DC-8CA5-4DDA-9DA5-0681C1EB6957}" dt="2023-10-11T13:12:10.560" v="1553" actId="1076"/>
          <ac:picMkLst>
            <pc:docMk/>
            <pc:sldMk cId="956723956" sldId="303"/>
            <ac:picMk id="3" creationId="{04500116-BF1E-C6B9-7D3E-4B300271F1B2}"/>
          </ac:picMkLst>
        </pc:picChg>
        <pc:picChg chg="add mod">
          <ac:chgData name="Jassem Abbasi" userId="a485637c-5d5c-44af-8411-f95acc3236b6" providerId="ADAL" clId="{7114D3DC-8CA5-4DDA-9DA5-0681C1EB6957}" dt="2023-10-11T13:12:14.457" v="1554" actId="1076"/>
          <ac:picMkLst>
            <pc:docMk/>
            <pc:sldMk cId="956723956" sldId="303"/>
            <ac:picMk id="6" creationId="{7F923C08-339F-7C8F-4B83-F8B6385513FD}"/>
          </ac:picMkLst>
        </pc:picChg>
      </pc:sldChg>
      <pc:sldChg chg="del">
        <pc:chgData name="Jassem Abbasi" userId="a485637c-5d5c-44af-8411-f95acc3236b6" providerId="ADAL" clId="{7114D3DC-8CA5-4DDA-9DA5-0681C1EB6957}" dt="2023-10-10T09:29:19.951" v="1155" actId="47"/>
        <pc:sldMkLst>
          <pc:docMk/>
          <pc:sldMk cId="3600258939" sldId="304"/>
        </pc:sldMkLst>
      </pc:sldChg>
      <pc:sldChg chg="addSp delSp modSp new del mod">
        <pc:chgData name="Jassem Abbasi" userId="a485637c-5d5c-44af-8411-f95acc3236b6" providerId="ADAL" clId="{7114D3DC-8CA5-4DDA-9DA5-0681C1EB6957}" dt="2023-10-11T13:14:53.977" v="1652" actId="47"/>
        <pc:sldMkLst>
          <pc:docMk/>
          <pc:sldMk cId="3537797093" sldId="305"/>
        </pc:sldMkLst>
        <pc:spChg chg="del">
          <ac:chgData name="Jassem Abbasi" userId="a485637c-5d5c-44af-8411-f95acc3236b6" providerId="ADAL" clId="{7114D3DC-8CA5-4DDA-9DA5-0681C1EB6957}" dt="2023-10-06T08:53:12.679" v="127" actId="478"/>
          <ac:spMkLst>
            <pc:docMk/>
            <pc:sldMk cId="3537797093" sldId="305"/>
            <ac:spMk id="2" creationId="{53ED94F4-67DC-1BEE-A6B6-2C18A9017F09}"/>
          </ac:spMkLst>
        </pc:spChg>
        <pc:spChg chg="add del mod">
          <ac:chgData name="Jassem Abbasi" userId="a485637c-5d5c-44af-8411-f95acc3236b6" providerId="ADAL" clId="{7114D3DC-8CA5-4DDA-9DA5-0681C1EB6957}" dt="2023-10-10T07:20:55.788" v="723" actId="478"/>
          <ac:spMkLst>
            <pc:docMk/>
            <pc:sldMk cId="3537797093" sldId="305"/>
            <ac:spMk id="2" creationId="{A2AA70A6-A755-C879-290C-B75D4717BE60}"/>
          </ac:spMkLst>
        </pc:spChg>
        <pc:spChg chg="del">
          <ac:chgData name="Jassem Abbasi" userId="a485637c-5d5c-44af-8411-f95acc3236b6" providerId="ADAL" clId="{7114D3DC-8CA5-4DDA-9DA5-0681C1EB6957}" dt="2023-10-06T08:53:11.502" v="126" actId="478"/>
          <ac:spMkLst>
            <pc:docMk/>
            <pc:sldMk cId="3537797093" sldId="305"/>
            <ac:spMk id="3" creationId="{6B81BCBB-074B-642B-71E9-941C3B957C95}"/>
          </ac:spMkLst>
        </pc:spChg>
        <pc:spChg chg="mod">
          <ac:chgData name="Jassem Abbasi" userId="a485637c-5d5c-44af-8411-f95acc3236b6" providerId="ADAL" clId="{7114D3DC-8CA5-4DDA-9DA5-0681C1EB6957}" dt="2023-10-06T11:50:49.178" v="361" actId="1035"/>
          <ac:spMkLst>
            <pc:docMk/>
            <pc:sldMk cId="3537797093" sldId="305"/>
            <ac:spMk id="4" creationId="{EC5486C8-7CF3-30F7-70F8-EF423EFC56FC}"/>
          </ac:spMkLst>
        </pc:spChg>
        <pc:spChg chg="add mod ord">
          <ac:chgData name="Jassem Abbasi" userId="a485637c-5d5c-44af-8411-f95acc3236b6" providerId="ADAL" clId="{7114D3DC-8CA5-4DDA-9DA5-0681C1EB6957}" dt="2023-10-06T17:46:24.519" v="500" actId="34135"/>
          <ac:spMkLst>
            <pc:docMk/>
            <pc:sldMk cId="3537797093" sldId="305"/>
            <ac:spMk id="5" creationId="{B576360A-012F-185F-86F1-51608250D16B}"/>
          </ac:spMkLst>
        </pc:spChg>
        <pc:spChg chg="add del mod">
          <ac:chgData name="Jassem Abbasi" userId="a485637c-5d5c-44af-8411-f95acc3236b6" providerId="ADAL" clId="{7114D3DC-8CA5-4DDA-9DA5-0681C1EB6957}" dt="2023-10-10T07:20:58.217" v="724" actId="478"/>
          <ac:spMkLst>
            <pc:docMk/>
            <pc:sldMk cId="3537797093" sldId="305"/>
            <ac:spMk id="6" creationId="{97974EE5-79E1-7E37-CF87-D766D079E850}"/>
          </ac:spMkLst>
        </pc:spChg>
        <pc:spChg chg="add del mod">
          <ac:chgData name="Jassem Abbasi" userId="a485637c-5d5c-44af-8411-f95acc3236b6" providerId="ADAL" clId="{7114D3DC-8CA5-4DDA-9DA5-0681C1EB6957}" dt="2023-10-06T10:41:57.456" v="222" actId="478"/>
          <ac:spMkLst>
            <pc:docMk/>
            <pc:sldMk cId="3537797093" sldId="305"/>
            <ac:spMk id="11" creationId="{F2915E58-4ECF-947F-7F1C-E81D3886A148}"/>
          </ac:spMkLst>
        </pc:spChg>
        <pc:spChg chg="add mod ord">
          <ac:chgData name="Jassem Abbasi" userId="a485637c-5d5c-44af-8411-f95acc3236b6" providerId="ADAL" clId="{7114D3DC-8CA5-4DDA-9DA5-0681C1EB6957}" dt="2023-10-06T12:47:43.125" v="415" actId="1076"/>
          <ac:spMkLst>
            <pc:docMk/>
            <pc:sldMk cId="3537797093" sldId="305"/>
            <ac:spMk id="12" creationId="{3EBA7EF8-A3F3-D94B-D776-CAB73AC5E095}"/>
          </ac:spMkLst>
        </pc:spChg>
        <pc:spChg chg="add mod">
          <ac:chgData name="Jassem Abbasi" userId="a485637c-5d5c-44af-8411-f95acc3236b6" providerId="ADAL" clId="{7114D3DC-8CA5-4DDA-9DA5-0681C1EB6957}" dt="2023-10-06T17:44:52.613" v="472" actId="14100"/>
          <ac:spMkLst>
            <pc:docMk/>
            <pc:sldMk cId="3537797093" sldId="305"/>
            <ac:spMk id="13" creationId="{67050F96-BCE0-9366-323B-9BFCD84D2663}"/>
          </ac:spMkLst>
        </pc:spChg>
        <pc:spChg chg="add mod">
          <ac:chgData name="Jassem Abbasi" userId="a485637c-5d5c-44af-8411-f95acc3236b6" providerId="ADAL" clId="{7114D3DC-8CA5-4DDA-9DA5-0681C1EB6957}" dt="2023-10-06T12:47:43.125" v="415" actId="1076"/>
          <ac:spMkLst>
            <pc:docMk/>
            <pc:sldMk cId="3537797093" sldId="305"/>
            <ac:spMk id="14" creationId="{04C58594-8434-8811-AB9D-33B8A6E691BD}"/>
          </ac:spMkLst>
        </pc:spChg>
        <pc:spChg chg="add mod">
          <ac:chgData name="Jassem Abbasi" userId="a485637c-5d5c-44af-8411-f95acc3236b6" providerId="ADAL" clId="{7114D3DC-8CA5-4DDA-9DA5-0681C1EB6957}" dt="2023-10-08T14:12:57.077" v="520" actId="14100"/>
          <ac:spMkLst>
            <pc:docMk/>
            <pc:sldMk cId="3537797093" sldId="305"/>
            <ac:spMk id="22" creationId="{8A39DC76-B0AA-CAE1-D5C1-373812587171}"/>
          </ac:spMkLst>
        </pc:spChg>
        <pc:spChg chg="add mod">
          <ac:chgData name="Jassem Abbasi" userId="a485637c-5d5c-44af-8411-f95acc3236b6" providerId="ADAL" clId="{7114D3DC-8CA5-4DDA-9DA5-0681C1EB6957}" dt="2023-10-06T17:46:05.349" v="480" actId="1076"/>
          <ac:spMkLst>
            <pc:docMk/>
            <pc:sldMk cId="3537797093" sldId="305"/>
            <ac:spMk id="23" creationId="{A2E5840B-D4C7-F3F6-0B8A-978B23F91ADB}"/>
          </ac:spMkLst>
        </pc:spChg>
        <pc:spChg chg="add mod">
          <ac:chgData name="Jassem Abbasi" userId="a485637c-5d5c-44af-8411-f95acc3236b6" providerId="ADAL" clId="{7114D3DC-8CA5-4DDA-9DA5-0681C1EB6957}" dt="2023-10-06T20:47:04.904" v="512" actId="1076"/>
          <ac:spMkLst>
            <pc:docMk/>
            <pc:sldMk cId="3537797093" sldId="305"/>
            <ac:spMk id="28" creationId="{B615F9CA-00C4-9697-F1A6-495D1C2BF235}"/>
          </ac:spMkLst>
        </pc:spChg>
        <pc:spChg chg="add mod">
          <ac:chgData name="Jassem Abbasi" userId="a485637c-5d5c-44af-8411-f95acc3236b6" providerId="ADAL" clId="{7114D3DC-8CA5-4DDA-9DA5-0681C1EB6957}" dt="2023-10-06T12:57:24.608" v="453" actId="1035"/>
          <ac:spMkLst>
            <pc:docMk/>
            <pc:sldMk cId="3537797093" sldId="305"/>
            <ac:spMk id="29" creationId="{96DD6D70-7515-4798-5003-5151E0FE4057}"/>
          </ac:spMkLst>
        </pc:spChg>
        <pc:spChg chg="add mod">
          <ac:chgData name="Jassem Abbasi" userId="a485637c-5d5c-44af-8411-f95acc3236b6" providerId="ADAL" clId="{7114D3DC-8CA5-4DDA-9DA5-0681C1EB6957}" dt="2023-10-06T12:48:20.631" v="448" actId="1076"/>
          <ac:spMkLst>
            <pc:docMk/>
            <pc:sldMk cId="3537797093" sldId="305"/>
            <ac:spMk id="31" creationId="{DD1564F6-4987-386A-7D07-C176D3D794B1}"/>
          </ac:spMkLst>
        </pc:spChg>
        <pc:spChg chg="add mod ord">
          <ac:chgData name="Jassem Abbasi" userId="a485637c-5d5c-44af-8411-f95acc3236b6" providerId="ADAL" clId="{7114D3DC-8CA5-4DDA-9DA5-0681C1EB6957}" dt="2023-10-10T12:20:03.194" v="1407" actId="1076"/>
          <ac:spMkLst>
            <pc:docMk/>
            <pc:sldMk cId="3537797093" sldId="305"/>
            <ac:spMk id="33" creationId="{B8592965-0AE6-98BD-614F-CBCE8F7D8568}"/>
          </ac:spMkLst>
        </pc:spChg>
        <pc:spChg chg="add mod">
          <ac:chgData name="Jassem Abbasi" userId="a485637c-5d5c-44af-8411-f95acc3236b6" providerId="ADAL" clId="{7114D3DC-8CA5-4DDA-9DA5-0681C1EB6957}" dt="2023-10-06T17:46:12.610" v="496" actId="20577"/>
          <ac:spMkLst>
            <pc:docMk/>
            <pc:sldMk cId="3537797093" sldId="305"/>
            <ac:spMk id="37" creationId="{22B98AD0-41A3-91AA-6500-0AD3BA5414E0}"/>
          </ac:spMkLst>
        </pc:spChg>
        <pc:grpChg chg="add del mod">
          <ac:chgData name="Jassem Abbasi" userId="a485637c-5d5c-44af-8411-f95acc3236b6" providerId="ADAL" clId="{7114D3DC-8CA5-4DDA-9DA5-0681C1EB6957}" dt="2023-10-06T10:40:39.135" v="208" actId="478"/>
          <ac:grpSpMkLst>
            <pc:docMk/>
            <pc:sldMk cId="3537797093" sldId="305"/>
            <ac:grpSpMk id="8" creationId="{05381732-47CF-6AC2-F00F-27F7EE236622}"/>
          </ac:grpSpMkLst>
        </pc:grpChg>
        <pc:grpChg chg="add mod">
          <ac:chgData name="Jassem Abbasi" userId="a485637c-5d5c-44af-8411-f95acc3236b6" providerId="ADAL" clId="{7114D3DC-8CA5-4DDA-9DA5-0681C1EB6957}" dt="2023-10-06T12:57:24.608" v="453" actId="1035"/>
          <ac:grpSpMkLst>
            <pc:docMk/>
            <pc:sldMk cId="3537797093" sldId="305"/>
            <ac:grpSpMk id="30" creationId="{94322D2F-C764-7C9A-78A0-5A02D7ED5B93}"/>
          </ac:grpSpMkLst>
        </pc:grpChg>
        <pc:picChg chg="add del mod">
          <ac:chgData name="Jassem Abbasi" userId="a485637c-5d5c-44af-8411-f95acc3236b6" providerId="ADAL" clId="{7114D3DC-8CA5-4DDA-9DA5-0681C1EB6957}" dt="2023-10-06T10:40:39.135" v="208" actId="478"/>
          <ac:picMkLst>
            <pc:docMk/>
            <pc:sldMk cId="3537797093" sldId="305"/>
            <ac:picMk id="6" creationId="{0CF7433A-B3DE-0286-049B-ECD2B38DAAF8}"/>
          </ac:picMkLst>
        </pc:picChg>
        <pc:picChg chg="add mod">
          <ac:chgData name="Jassem Abbasi" userId="a485637c-5d5c-44af-8411-f95acc3236b6" providerId="ADAL" clId="{7114D3DC-8CA5-4DDA-9DA5-0681C1EB6957}" dt="2023-10-06T12:47:43.125" v="415" actId="1076"/>
          <ac:picMkLst>
            <pc:docMk/>
            <pc:sldMk cId="3537797093" sldId="305"/>
            <ac:picMk id="7" creationId="{9B5B3EF5-6D84-FB72-F696-04BC295B15BD}"/>
          </ac:picMkLst>
        </pc:picChg>
        <pc:picChg chg="add del mod">
          <ac:chgData name="Jassem Abbasi" userId="a485637c-5d5c-44af-8411-f95acc3236b6" providerId="ADAL" clId="{7114D3DC-8CA5-4DDA-9DA5-0681C1EB6957}" dt="2023-10-06T16:28:05.890" v="456" actId="478"/>
          <ac:picMkLst>
            <pc:docMk/>
            <pc:sldMk cId="3537797093" sldId="305"/>
            <ac:picMk id="32" creationId="{BFB1A92F-E767-5610-02F6-9C8815CA62B9}"/>
          </ac:picMkLst>
        </pc:picChg>
        <pc:picChg chg="add mod">
          <ac:chgData name="Jassem Abbasi" userId="a485637c-5d5c-44af-8411-f95acc3236b6" providerId="ADAL" clId="{7114D3DC-8CA5-4DDA-9DA5-0681C1EB6957}" dt="2023-10-06T12:57:24.608" v="453" actId="1035"/>
          <ac:picMkLst>
            <pc:docMk/>
            <pc:sldMk cId="3537797093" sldId="305"/>
            <ac:picMk id="2050" creationId="{7E93EC55-F0E8-BC78-35A1-595567D14F15}"/>
          </ac:picMkLst>
        </pc:picChg>
        <pc:picChg chg="add del mod">
          <ac:chgData name="Jassem Abbasi" userId="a485637c-5d5c-44af-8411-f95acc3236b6" providerId="ADAL" clId="{7114D3DC-8CA5-4DDA-9DA5-0681C1EB6957}" dt="2023-10-06T10:47:05.879" v="278" actId="478"/>
          <ac:picMkLst>
            <pc:docMk/>
            <pc:sldMk cId="3537797093" sldId="305"/>
            <ac:picMk id="2052" creationId="{0D57A402-12E1-3DB2-A853-27611AEB9051}"/>
          </ac:picMkLst>
        </pc:picChg>
        <pc:picChg chg="add del mod">
          <ac:chgData name="Jassem Abbasi" userId="a485637c-5d5c-44af-8411-f95acc3236b6" providerId="ADAL" clId="{7114D3DC-8CA5-4DDA-9DA5-0681C1EB6957}" dt="2023-10-06T09:48:22.040" v="151" actId="478"/>
          <ac:picMkLst>
            <pc:docMk/>
            <pc:sldMk cId="3537797093" sldId="305"/>
            <ac:picMk id="2054" creationId="{17E95E80-D21A-185A-6811-C5A82726CB77}"/>
          </ac:picMkLst>
        </pc:picChg>
        <pc:picChg chg="add del mod">
          <ac:chgData name="Jassem Abbasi" userId="a485637c-5d5c-44af-8411-f95acc3236b6" providerId="ADAL" clId="{7114D3DC-8CA5-4DDA-9DA5-0681C1EB6957}" dt="2023-10-06T09:59:28.859" v="203" actId="478"/>
          <ac:picMkLst>
            <pc:docMk/>
            <pc:sldMk cId="3537797093" sldId="305"/>
            <ac:picMk id="2056" creationId="{4865A57F-5A37-096D-82C0-640D9B3B5F41}"/>
          </ac:picMkLst>
        </pc:picChg>
        <pc:picChg chg="add mod">
          <ac:chgData name="Jassem Abbasi" userId="a485637c-5d5c-44af-8411-f95acc3236b6" providerId="ADAL" clId="{7114D3DC-8CA5-4DDA-9DA5-0681C1EB6957}" dt="2023-10-06T17:44:46.595" v="471" actId="14100"/>
          <ac:picMkLst>
            <pc:docMk/>
            <pc:sldMk cId="3537797093" sldId="305"/>
            <ac:picMk id="2058" creationId="{0CC1CA24-67E0-2646-B596-3DD9AF18E751}"/>
          </ac:picMkLst>
        </pc:picChg>
        <pc:picChg chg="add del mod">
          <ac:chgData name="Jassem Abbasi" userId="a485637c-5d5c-44af-8411-f95acc3236b6" providerId="ADAL" clId="{7114D3DC-8CA5-4DDA-9DA5-0681C1EB6957}" dt="2023-10-06T10:40:38.280" v="207" actId="478"/>
          <ac:picMkLst>
            <pc:docMk/>
            <pc:sldMk cId="3537797093" sldId="305"/>
            <ac:picMk id="2060" creationId="{A8142314-7399-3870-7939-E69AA34BD0DB}"/>
          </ac:picMkLst>
        </pc:picChg>
        <pc:picChg chg="add mod">
          <ac:chgData name="Jassem Abbasi" userId="a485637c-5d5c-44af-8411-f95acc3236b6" providerId="ADAL" clId="{7114D3DC-8CA5-4DDA-9DA5-0681C1EB6957}" dt="2023-10-06T12:47:43.125" v="415" actId="1076"/>
          <ac:picMkLst>
            <pc:docMk/>
            <pc:sldMk cId="3537797093" sldId="305"/>
            <ac:picMk id="2062" creationId="{C8EF2CB5-1F93-3C9F-D449-1F74CDD8F481}"/>
          </ac:picMkLst>
        </pc:picChg>
        <pc:picChg chg="add mod">
          <ac:chgData name="Jassem Abbasi" userId="a485637c-5d5c-44af-8411-f95acc3236b6" providerId="ADAL" clId="{7114D3DC-8CA5-4DDA-9DA5-0681C1EB6957}" dt="2023-10-08T14:12:58.516" v="521" actId="1076"/>
          <ac:picMkLst>
            <pc:docMk/>
            <pc:sldMk cId="3537797093" sldId="305"/>
            <ac:picMk id="2064" creationId="{D162810D-8379-AF25-941A-E120A8901E4E}"/>
          </ac:picMkLst>
        </pc:picChg>
        <pc:picChg chg="add mod">
          <ac:chgData name="Jassem Abbasi" userId="a485637c-5d5c-44af-8411-f95acc3236b6" providerId="ADAL" clId="{7114D3DC-8CA5-4DDA-9DA5-0681C1EB6957}" dt="2023-10-08T20:04:41.594" v="528" actId="1076"/>
          <ac:picMkLst>
            <pc:docMk/>
            <pc:sldMk cId="3537797093" sldId="305"/>
            <ac:picMk id="2066" creationId="{3F8875C2-004E-B02E-78CD-7038803BE019}"/>
          </ac:picMkLst>
        </pc:picChg>
        <pc:picChg chg="add del mod">
          <ac:chgData name="Jassem Abbasi" userId="a485637c-5d5c-44af-8411-f95acc3236b6" providerId="ADAL" clId="{7114D3DC-8CA5-4DDA-9DA5-0681C1EB6957}" dt="2023-10-06T12:40:24.961" v="401" actId="478"/>
          <ac:picMkLst>
            <pc:docMk/>
            <pc:sldMk cId="3537797093" sldId="305"/>
            <ac:picMk id="2068" creationId="{CCDC74C1-096D-C96D-FD27-CCA51F0AD7A5}"/>
          </ac:picMkLst>
        </pc:picChg>
        <pc:picChg chg="add del mod">
          <ac:chgData name="Jassem Abbasi" userId="a485637c-5d5c-44af-8411-f95acc3236b6" providerId="ADAL" clId="{7114D3DC-8CA5-4DDA-9DA5-0681C1EB6957}" dt="2023-10-06T12:43:54.011" v="407" actId="478"/>
          <ac:picMkLst>
            <pc:docMk/>
            <pc:sldMk cId="3537797093" sldId="305"/>
            <ac:picMk id="2070" creationId="{92E01B62-6F10-0047-D848-85DC43471353}"/>
          </ac:picMkLst>
        </pc:picChg>
        <pc:picChg chg="add mod">
          <ac:chgData name="Jassem Abbasi" userId="a485637c-5d5c-44af-8411-f95acc3236b6" providerId="ADAL" clId="{7114D3DC-8CA5-4DDA-9DA5-0681C1EB6957}" dt="2023-10-10T12:19:48.515" v="1404" actId="1076"/>
          <ac:picMkLst>
            <pc:docMk/>
            <pc:sldMk cId="3537797093" sldId="305"/>
            <ac:picMk id="2072" creationId="{4B919B8C-8EA7-27D8-278A-434D18661CA1}"/>
          </ac:picMkLst>
        </pc:picChg>
        <pc:cxnChg chg="add mod">
          <ac:chgData name="Jassem Abbasi" userId="a485637c-5d5c-44af-8411-f95acc3236b6" providerId="ADAL" clId="{7114D3DC-8CA5-4DDA-9DA5-0681C1EB6957}" dt="2023-10-06T17:47:25.290" v="506"/>
          <ac:cxnSpMkLst>
            <pc:docMk/>
            <pc:sldMk cId="3537797093" sldId="305"/>
            <ac:cxnSpMk id="10" creationId="{C1829794-E70A-EA65-F88C-83FFF1C6AEDF}"/>
          </ac:cxnSpMkLst>
        </pc:cxnChg>
        <pc:cxnChg chg="add del mod">
          <ac:chgData name="Jassem Abbasi" userId="a485637c-5d5c-44af-8411-f95acc3236b6" providerId="ADAL" clId="{7114D3DC-8CA5-4DDA-9DA5-0681C1EB6957}" dt="2023-10-06T12:29:06.624" v="383" actId="478"/>
          <ac:cxnSpMkLst>
            <pc:docMk/>
            <pc:sldMk cId="3537797093" sldId="305"/>
            <ac:cxnSpMk id="16" creationId="{07BE99A8-284C-EB4A-8717-8C9BC99C104F}"/>
          </ac:cxnSpMkLst>
        </pc:cxnChg>
        <pc:cxnChg chg="add del mod">
          <ac:chgData name="Jassem Abbasi" userId="a485637c-5d5c-44af-8411-f95acc3236b6" providerId="ADAL" clId="{7114D3DC-8CA5-4DDA-9DA5-0681C1EB6957}" dt="2023-10-06T12:28:57.176" v="379" actId="478"/>
          <ac:cxnSpMkLst>
            <pc:docMk/>
            <pc:sldMk cId="3537797093" sldId="305"/>
            <ac:cxnSpMk id="18" creationId="{6B4832ED-CB4A-1064-8CA0-FB98A54C23F8}"/>
          </ac:cxnSpMkLst>
        </pc:cxnChg>
        <pc:cxnChg chg="add mod">
          <ac:chgData name="Jassem Abbasi" userId="a485637c-5d5c-44af-8411-f95acc3236b6" providerId="ADAL" clId="{7114D3DC-8CA5-4DDA-9DA5-0681C1EB6957}" dt="2023-10-06T17:45:18.587" v="474"/>
          <ac:cxnSpMkLst>
            <pc:docMk/>
            <pc:sldMk cId="3537797093" sldId="305"/>
            <ac:cxnSpMk id="20" creationId="{55EFFB77-4639-8EFC-D7BD-B6EA8E996DAE}"/>
          </ac:cxnSpMkLst>
        </pc:cxnChg>
        <pc:cxnChg chg="add mod">
          <ac:chgData name="Jassem Abbasi" userId="a485637c-5d5c-44af-8411-f95acc3236b6" providerId="ADAL" clId="{7114D3DC-8CA5-4DDA-9DA5-0681C1EB6957}" dt="2023-10-08T20:05:11.623" v="532" actId="693"/>
          <ac:cxnSpMkLst>
            <pc:docMk/>
            <pc:sldMk cId="3537797093" sldId="305"/>
            <ac:cxnSpMk id="24" creationId="{91D8A931-C838-FF89-B959-FF62585E7CCA}"/>
          </ac:cxnSpMkLst>
        </pc:cxnChg>
        <pc:cxnChg chg="add mod">
          <ac:chgData name="Jassem Abbasi" userId="a485637c-5d5c-44af-8411-f95acc3236b6" providerId="ADAL" clId="{7114D3DC-8CA5-4DDA-9DA5-0681C1EB6957}" dt="2023-10-06T17:45:46.284" v="477" actId="1076"/>
          <ac:cxnSpMkLst>
            <pc:docMk/>
            <pc:sldMk cId="3537797093" sldId="305"/>
            <ac:cxnSpMk id="35" creationId="{7C1D5EB4-D241-74B4-95CE-8E4AECB48DFE}"/>
          </ac:cxnSpMkLst>
        </pc:cxnChg>
        <pc:cxnChg chg="add mod">
          <ac:chgData name="Jassem Abbasi" userId="a485637c-5d5c-44af-8411-f95acc3236b6" providerId="ADAL" clId="{7114D3DC-8CA5-4DDA-9DA5-0681C1EB6957}" dt="2023-10-06T17:46:40.413" v="504" actId="693"/>
          <ac:cxnSpMkLst>
            <pc:docMk/>
            <pc:sldMk cId="3537797093" sldId="305"/>
            <ac:cxnSpMk id="38" creationId="{6D472A08-D595-2C1C-A77E-C2C38ACE3641}"/>
          </ac:cxnSpMkLst>
        </pc:cxnChg>
      </pc:sldChg>
      <pc:sldChg chg="addSp delSp modSp new mod ord delAnim modAnim">
        <pc:chgData name="Jassem Abbasi" userId="a485637c-5d5c-44af-8411-f95acc3236b6" providerId="ADAL" clId="{7114D3DC-8CA5-4DDA-9DA5-0681C1EB6957}" dt="2023-10-12T11:40:32.504" v="2391"/>
        <pc:sldMkLst>
          <pc:docMk/>
          <pc:sldMk cId="2063710375" sldId="306"/>
        </pc:sldMkLst>
        <pc:spChg chg="del">
          <ac:chgData name="Jassem Abbasi" userId="a485637c-5d5c-44af-8411-f95acc3236b6" providerId="ADAL" clId="{7114D3DC-8CA5-4DDA-9DA5-0681C1EB6957}" dt="2023-10-10T06:28:52.288" v="608" actId="478"/>
          <ac:spMkLst>
            <pc:docMk/>
            <pc:sldMk cId="2063710375" sldId="306"/>
            <ac:spMk id="2" creationId="{6885D0A5-D252-B681-B954-67C82B057E0F}"/>
          </ac:spMkLst>
        </pc:spChg>
        <pc:spChg chg="add del mod">
          <ac:chgData name="Jassem Abbasi" userId="a485637c-5d5c-44af-8411-f95acc3236b6" providerId="ADAL" clId="{7114D3DC-8CA5-4DDA-9DA5-0681C1EB6957}" dt="2023-10-11T13:14:38.781" v="1637"/>
          <ac:spMkLst>
            <pc:docMk/>
            <pc:sldMk cId="2063710375" sldId="306"/>
            <ac:spMk id="2" creationId="{9340B6E1-DC09-0213-D505-28A1A1ADAEF4}"/>
          </ac:spMkLst>
        </pc:spChg>
        <pc:spChg chg="del">
          <ac:chgData name="Jassem Abbasi" userId="a485637c-5d5c-44af-8411-f95acc3236b6" providerId="ADAL" clId="{7114D3DC-8CA5-4DDA-9DA5-0681C1EB6957}" dt="2023-10-10T06:28:51.415" v="607" actId="478"/>
          <ac:spMkLst>
            <pc:docMk/>
            <pc:sldMk cId="2063710375" sldId="306"/>
            <ac:spMk id="3" creationId="{83D651F1-6DEA-3047-7779-4B202C657FBE}"/>
          </ac:spMkLst>
        </pc:spChg>
        <pc:spChg chg="add del mod ord">
          <ac:chgData name="Jassem Abbasi" userId="a485637c-5d5c-44af-8411-f95acc3236b6" providerId="ADAL" clId="{7114D3DC-8CA5-4DDA-9DA5-0681C1EB6957}" dt="2023-10-10T07:04:06.704" v="685" actId="478"/>
          <ac:spMkLst>
            <pc:docMk/>
            <pc:sldMk cId="2063710375" sldId="306"/>
            <ac:spMk id="5" creationId="{6D816805-254B-3293-A8EC-21A4E494573C}"/>
          </ac:spMkLst>
        </pc:spChg>
        <pc:spChg chg="add del">
          <ac:chgData name="Jassem Abbasi" userId="a485637c-5d5c-44af-8411-f95acc3236b6" providerId="ADAL" clId="{7114D3DC-8CA5-4DDA-9DA5-0681C1EB6957}" dt="2023-10-10T06:43:11.275" v="621"/>
          <ac:spMkLst>
            <pc:docMk/>
            <pc:sldMk cId="2063710375" sldId="306"/>
            <ac:spMk id="6" creationId="{A24884D6-A62E-499C-3287-A48CF73BD342}"/>
          </ac:spMkLst>
        </pc:spChg>
        <pc:spChg chg="add del mod">
          <ac:chgData name="Jassem Abbasi" userId="a485637c-5d5c-44af-8411-f95acc3236b6" providerId="ADAL" clId="{7114D3DC-8CA5-4DDA-9DA5-0681C1EB6957}" dt="2023-10-10T06:43:10.822" v="620"/>
          <ac:spMkLst>
            <pc:docMk/>
            <pc:sldMk cId="2063710375" sldId="306"/>
            <ac:spMk id="7" creationId="{A93C86F8-4A8B-66E4-BD77-10D99A0249F8}"/>
          </ac:spMkLst>
        </pc:spChg>
        <pc:spChg chg="add del">
          <ac:chgData name="Jassem Abbasi" userId="a485637c-5d5c-44af-8411-f95acc3236b6" providerId="ADAL" clId="{7114D3DC-8CA5-4DDA-9DA5-0681C1EB6957}" dt="2023-10-10T06:43:14.138" v="623"/>
          <ac:spMkLst>
            <pc:docMk/>
            <pc:sldMk cId="2063710375" sldId="306"/>
            <ac:spMk id="8" creationId="{DCFF2DE0-E524-5761-F7AD-07173BDF5CE0}"/>
          </ac:spMkLst>
        </pc:spChg>
        <pc:spChg chg="add mod ord">
          <ac:chgData name="Jassem Abbasi" userId="a485637c-5d5c-44af-8411-f95acc3236b6" providerId="ADAL" clId="{7114D3DC-8CA5-4DDA-9DA5-0681C1EB6957}" dt="2023-10-11T13:44:09.779" v="1759" actId="1076"/>
          <ac:spMkLst>
            <pc:docMk/>
            <pc:sldMk cId="2063710375" sldId="306"/>
            <ac:spMk id="9" creationId="{3C48FFCE-D1ED-B613-B5A8-63F819671743}"/>
          </ac:spMkLst>
        </pc:spChg>
        <pc:graphicFrameChg chg="add del mod">
          <ac:chgData name="Jassem Abbasi" userId="a485637c-5d5c-44af-8411-f95acc3236b6" providerId="ADAL" clId="{7114D3DC-8CA5-4DDA-9DA5-0681C1EB6957}" dt="2023-10-10T07:00:38.911" v="680" actId="478"/>
          <ac:graphicFrameMkLst>
            <pc:docMk/>
            <pc:sldMk cId="2063710375" sldId="306"/>
            <ac:graphicFrameMk id="10" creationId="{4958FEF0-E7AE-E0CD-2D58-9D054D517D07}"/>
          </ac:graphicFrameMkLst>
        </pc:graphicFrameChg>
        <pc:picChg chg="add del mod ord">
          <ac:chgData name="Jassem Abbasi" userId="a485637c-5d5c-44af-8411-f95acc3236b6" providerId="ADAL" clId="{7114D3DC-8CA5-4DDA-9DA5-0681C1EB6957}" dt="2023-10-10T07:06:40.881" v="690" actId="478"/>
          <ac:picMkLst>
            <pc:docMk/>
            <pc:sldMk cId="2063710375" sldId="306"/>
            <ac:picMk id="11" creationId="{AD1832BE-D4FB-CC3F-2442-3887F69F4139}"/>
          </ac:picMkLst>
        </pc:picChg>
        <pc:picChg chg="add del mod ord">
          <ac:chgData name="Jassem Abbasi" userId="a485637c-5d5c-44af-8411-f95acc3236b6" providerId="ADAL" clId="{7114D3DC-8CA5-4DDA-9DA5-0681C1EB6957}" dt="2023-10-10T07:09:23.575" v="701" actId="478"/>
          <ac:picMkLst>
            <pc:docMk/>
            <pc:sldMk cId="2063710375" sldId="306"/>
            <ac:picMk id="13" creationId="{68E111AA-481A-2225-4B99-2FFA0D120411}"/>
          </ac:picMkLst>
        </pc:picChg>
        <pc:picChg chg="add mod ord">
          <ac:chgData name="Jassem Abbasi" userId="a485637c-5d5c-44af-8411-f95acc3236b6" providerId="ADAL" clId="{7114D3DC-8CA5-4DDA-9DA5-0681C1EB6957}" dt="2023-10-10T07:09:54.951" v="712" actId="1038"/>
          <ac:picMkLst>
            <pc:docMk/>
            <pc:sldMk cId="2063710375" sldId="306"/>
            <ac:picMk id="15" creationId="{C80E42A0-A120-4EBA-CA8A-5DA30DF35AB6}"/>
          </ac:picMkLst>
        </pc:picChg>
        <pc:picChg chg="add del mod">
          <ac:chgData name="Jassem Abbasi" userId="a485637c-5d5c-44af-8411-f95acc3236b6" providerId="ADAL" clId="{7114D3DC-8CA5-4DDA-9DA5-0681C1EB6957}" dt="2023-10-10T07:04:00.695" v="682" actId="478"/>
          <ac:picMkLst>
            <pc:docMk/>
            <pc:sldMk cId="2063710375" sldId="306"/>
            <ac:picMk id="1026" creationId="{84B48478-1163-C20B-74ED-8F7E03539E66}"/>
          </ac:picMkLst>
        </pc:picChg>
        <pc:picChg chg="add del">
          <ac:chgData name="Jassem Abbasi" userId="a485637c-5d5c-44af-8411-f95acc3236b6" providerId="ADAL" clId="{7114D3DC-8CA5-4DDA-9DA5-0681C1EB6957}" dt="2023-10-10T06:43:55.320" v="625" actId="478"/>
          <ac:picMkLst>
            <pc:docMk/>
            <pc:sldMk cId="2063710375" sldId="306"/>
            <ac:picMk id="1034" creationId="{88BA2294-C105-ABE2-E222-106B64FB5D69}"/>
          </ac:picMkLst>
        </pc:picChg>
        <pc:picChg chg="add mod">
          <ac:chgData name="Jassem Abbasi" userId="a485637c-5d5c-44af-8411-f95acc3236b6" providerId="ADAL" clId="{7114D3DC-8CA5-4DDA-9DA5-0681C1EB6957}" dt="2023-10-10T07:10:02.062" v="714" actId="14100"/>
          <ac:picMkLst>
            <pc:docMk/>
            <pc:sldMk cId="2063710375" sldId="306"/>
            <ac:picMk id="1036" creationId="{ADFE7167-21BE-70B3-527C-542D28366FC5}"/>
          </ac:picMkLst>
        </pc:picChg>
      </pc:sldChg>
      <pc:sldChg chg="addSp delSp modSp new mod ord">
        <pc:chgData name="Jassem Abbasi" userId="a485637c-5d5c-44af-8411-f95acc3236b6" providerId="ADAL" clId="{7114D3DC-8CA5-4DDA-9DA5-0681C1EB6957}" dt="2023-10-16T07:40:44.101" v="2807" actId="693"/>
        <pc:sldMkLst>
          <pc:docMk/>
          <pc:sldMk cId="4145901382" sldId="307"/>
        </pc:sldMkLst>
        <pc:spChg chg="mod">
          <ac:chgData name="Jassem Abbasi" userId="a485637c-5d5c-44af-8411-f95acc3236b6" providerId="ADAL" clId="{7114D3DC-8CA5-4DDA-9DA5-0681C1EB6957}" dt="2023-10-11T18:47:55.955" v="1792" actId="404"/>
          <ac:spMkLst>
            <pc:docMk/>
            <pc:sldMk cId="4145901382" sldId="307"/>
            <ac:spMk id="2" creationId="{2B6A9B82-CB95-33E3-AF4B-8F9E06D81834}"/>
          </ac:spMkLst>
        </pc:spChg>
        <pc:spChg chg="del mod">
          <ac:chgData name="Jassem Abbasi" userId="a485637c-5d5c-44af-8411-f95acc3236b6" providerId="ADAL" clId="{7114D3DC-8CA5-4DDA-9DA5-0681C1EB6957}" dt="2023-10-10T09:24:48.644" v="1060" actId="478"/>
          <ac:spMkLst>
            <pc:docMk/>
            <pc:sldMk cId="4145901382" sldId="307"/>
            <ac:spMk id="3" creationId="{E457D980-89BD-4D28-89D2-18EB831DE1C0}"/>
          </ac:spMkLst>
        </pc:spChg>
        <pc:spChg chg="add mod ord">
          <ac:chgData name="Jassem Abbasi" userId="a485637c-5d5c-44af-8411-f95acc3236b6" providerId="ADAL" clId="{7114D3DC-8CA5-4DDA-9DA5-0681C1EB6957}" dt="2023-10-16T07:40:44.101" v="2807" actId="693"/>
          <ac:spMkLst>
            <pc:docMk/>
            <pc:sldMk cId="4145901382" sldId="307"/>
            <ac:spMk id="3" creationId="{FDE8C727-3866-4919-76CC-765095F52547}"/>
          </ac:spMkLst>
        </pc:spChg>
        <pc:spChg chg="add del mod">
          <ac:chgData name="Jassem Abbasi" userId="a485637c-5d5c-44af-8411-f95acc3236b6" providerId="ADAL" clId="{7114D3DC-8CA5-4DDA-9DA5-0681C1EB6957}" dt="2023-10-12T06:51:43.315" v="2053" actId="478"/>
          <ac:spMkLst>
            <pc:docMk/>
            <pc:sldMk cId="4145901382" sldId="307"/>
            <ac:spMk id="8" creationId="{6722ACDF-ED2E-AC57-CD91-CCA37C17A02B}"/>
          </ac:spMkLst>
        </pc:spChg>
        <pc:spChg chg="add del mod">
          <ac:chgData name="Jassem Abbasi" userId="a485637c-5d5c-44af-8411-f95acc3236b6" providerId="ADAL" clId="{7114D3DC-8CA5-4DDA-9DA5-0681C1EB6957}" dt="2023-10-12T06:51:43.315" v="2053" actId="478"/>
          <ac:spMkLst>
            <pc:docMk/>
            <pc:sldMk cId="4145901382" sldId="307"/>
            <ac:spMk id="9" creationId="{3C3909ED-BF8E-B416-5494-2C6C03AB1CB5}"/>
          </ac:spMkLst>
        </pc:spChg>
        <pc:spChg chg="add mod ord">
          <ac:chgData name="Jassem Abbasi" userId="a485637c-5d5c-44af-8411-f95acc3236b6" providerId="ADAL" clId="{7114D3DC-8CA5-4DDA-9DA5-0681C1EB6957}" dt="2023-10-16T07:40:28.664" v="2806" actId="1038"/>
          <ac:spMkLst>
            <pc:docMk/>
            <pc:sldMk cId="4145901382" sldId="307"/>
            <ac:spMk id="10" creationId="{F64D7DF3-2838-2597-3BF0-8ABAC2F5F1AA}"/>
          </ac:spMkLst>
        </pc:spChg>
        <pc:spChg chg="add mod">
          <ac:chgData name="Jassem Abbasi" userId="a485637c-5d5c-44af-8411-f95acc3236b6" providerId="ADAL" clId="{7114D3DC-8CA5-4DDA-9DA5-0681C1EB6957}" dt="2023-10-16T07:40:28.664" v="2806" actId="1038"/>
          <ac:spMkLst>
            <pc:docMk/>
            <pc:sldMk cId="4145901382" sldId="307"/>
            <ac:spMk id="14" creationId="{18BBA4ED-266C-57E7-AEAD-113BFA094FD2}"/>
          </ac:spMkLst>
        </pc:spChg>
        <pc:picChg chg="add mod modCrop">
          <ac:chgData name="Jassem Abbasi" userId="a485637c-5d5c-44af-8411-f95acc3236b6" providerId="ADAL" clId="{7114D3DC-8CA5-4DDA-9DA5-0681C1EB6957}" dt="2023-10-16T07:40:28.664" v="2806" actId="1038"/>
          <ac:picMkLst>
            <pc:docMk/>
            <pc:sldMk cId="4145901382" sldId="307"/>
            <ac:picMk id="5" creationId="{40E543A2-5560-FD9E-316F-DB872EC425FA}"/>
          </ac:picMkLst>
        </pc:picChg>
        <pc:picChg chg="add del mod">
          <ac:chgData name="Jassem Abbasi" userId="a485637c-5d5c-44af-8411-f95acc3236b6" providerId="ADAL" clId="{7114D3DC-8CA5-4DDA-9DA5-0681C1EB6957}" dt="2023-10-10T09:20:18.870" v="1021"/>
          <ac:picMkLst>
            <pc:docMk/>
            <pc:sldMk cId="4145901382" sldId="307"/>
            <ac:picMk id="5" creationId="{4361213E-92BD-D783-7D73-4992B213BBC6}"/>
          </ac:picMkLst>
        </pc:picChg>
        <pc:picChg chg="add del mod">
          <ac:chgData name="Jassem Abbasi" userId="a485637c-5d5c-44af-8411-f95acc3236b6" providerId="ADAL" clId="{7114D3DC-8CA5-4DDA-9DA5-0681C1EB6957}" dt="2023-10-12T06:51:43.315" v="2053" actId="478"/>
          <ac:picMkLst>
            <pc:docMk/>
            <pc:sldMk cId="4145901382" sldId="307"/>
            <ac:picMk id="6" creationId="{4A414595-6FD9-8BA6-EDDA-00C26C0181A1}"/>
          </ac:picMkLst>
        </pc:picChg>
        <pc:picChg chg="add del mod">
          <ac:chgData name="Jassem Abbasi" userId="a485637c-5d5c-44af-8411-f95acc3236b6" providerId="ADAL" clId="{7114D3DC-8CA5-4DDA-9DA5-0681C1EB6957}" dt="2023-10-12T06:51:43.315" v="2053" actId="478"/>
          <ac:picMkLst>
            <pc:docMk/>
            <pc:sldMk cId="4145901382" sldId="307"/>
            <ac:picMk id="7" creationId="{61043544-5AA1-0314-E1D4-3279ADE74D0F}"/>
          </ac:picMkLst>
        </pc:picChg>
        <pc:picChg chg="add mod modCrop">
          <ac:chgData name="Jassem Abbasi" userId="a485637c-5d5c-44af-8411-f95acc3236b6" providerId="ADAL" clId="{7114D3DC-8CA5-4DDA-9DA5-0681C1EB6957}" dt="2023-10-16T07:40:28.664" v="2806" actId="1038"/>
          <ac:picMkLst>
            <pc:docMk/>
            <pc:sldMk cId="4145901382" sldId="307"/>
            <ac:picMk id="18" creationId="{05613FBB-FBA4-EB82-B49F-BAC66428A6EF}"/>
          </ac:picMkLst>
        </pc:picChg>
        <pc:picChg chg="add mod">
          <ac:chgData name="Jassem Abbasi" userId="a485637c-5d5c-44af-8411-f95acc3236b6" providerId="ADAL" clId="{7114D3DC-8CA5-4DDA-9DA5-0681C1EB6957}" dt="2023-10-16T07:40:28.664" v="2806" actId="1038"/>
          <ac:picMkLst>
            <pc:docMk/>
            <pc:sldMk cId="4145901382" sldId="307"/>
            <ac:picMk id="19" creationId="{3BD7C8F3-0CB6-FDB1-12C6-9D46EF7CD23C}"/>
          </ac:picMkLst>
        </pc:picChg>
        <pc:picChg chg="add del mod">
          <ac:chgData name="Jassem Abbasi" userId="a485637c-5d5c-44af-8411-f95acc3236b6" providerId="ADAL" clId="{7114D3DC-8CA5-4DDA-9DA5-0681C1EB6957}" dt="2023-10-12T06:51:43.315" v="2053" actId="478"/>
          <ac:picMkLst>
            <pc:docMk/>
            <pc:sldMk cId="4145901382" sldId="307"/>
            <ac:picMk id="20" creationId="{DE4A269F-AE3B-AAEB-E727-D9AAB1DF5A13}"/>
          </ac:picMkLst>
        </pc:picChg>
        <pc:picChg chg="add mod modCrop">
          <ac:chgData name="Jassem Abbasi" userId="a485637c-5d5c-44af-8411-f95acc3236b6" providerId="ADAL" clId="{7114D3DC-8CA5-4DDA-9DA5-0681C1EB6957}" dt="2023-10-16T07:40:23.721" v="2787" actId="1038"/>
          <ac:picMkLst>
            <pc:docMk/>
            <pc:sldMk cId="4145901382" sldId="307"/>
            <ac:picMk id="24" creationId="{BDD00A0C-5CB4-6594-769F-37E606C5CA4B}"/>
          </ac:picMkLst>
        </pc:picChg>
        <pc:picChg chg="add mod modCrop">
          <ac:chgData name="Jassem Abbasi" userId="a485637c-5d5c-44af-8411-f95acc3236b6" providerId="ADAL" clId="{7114D3DC-8CA5-4DDA-9DA5-0681C1EB6957}" dt="2023-10-16T07:40:23.721" v="2787" actId="1038"/>
          <ac:picMkLst>
            <pc:docMk/>
            <pc:sldMk cId="4145901382" sldId="307"/>
            <ac:picMk id="25" creationId="{B00B06BE-69B9-4272-26A3-C8B272D8B411}"/>
          </ac:picMkLst>
        </pc:picChg>
        <pc:picChg chg="add del mod">
          <ac:chgData name="Jassem Abbasi" userId="a485637c-5d5c-44af-8411-f95acc3236b6" providerId="ADAL" clId="{7114D3DC-8CA5-4DDA-9DA5-0681C1EB6957}" dt="2023-10-12T06:51:43.315" v="2053" actId="478"/>
          <ac:picMkLst>
            <pc:docMk/>
            <pc:sldMk cId="4145901382" sldId="307"/>
            <ac:picMk id="3074" creationId="{D3FD81EB-E216-3F7A-8CE7-66C3ECF283E7}"/>
          </ac:picMkLst>
        </pc:picChg>
        <pc:cxnChg chg="add del mod">
          <ac:chgData name="Jassem Abbasi" userId="a485637c-5d5c-44af-8411-f95acc3236b6" providerId="ADAL" clId="{7114D3DC-8CA5-4DDA-9DA5-0681C1EB6957}" dt="2023-10-12T06:51:43.315" v="2053" actId="478"/>
          <ac:cxnSpMkLst>
            <pc:docMk/>
            <pc:sldMk cId="4145901382" sldId="307"/>
            <ac:cxnSpMk id="11" creationId="{5DD44096-7F75-DBA0-349D-95A1C87A10F2}"/>
          </ac:cxnSpMkLst>
        </pc:cxnChg>
        <pc:cxnChg chg="add del mod">
          <ac:chgData name="Jassem Abbasi" userId="a485637c-5d5c-44af-8411-f95acc3236b6" providerId="ADAL" clId="{7114D3DC-8CA5-4DDA-9DA5-0681C1EB6957}" dt="2023-10-12T06:51:43.315" v="2053" actId="478"/>
          <ac:cxnSpMkLst>
            <pc:docMk/>
            <pc:sldMk cId="4145901382" sldId="307"/>
            <ac:cxnSpMk id="12" creationId="{8164CC13-01B3-DD59-78C7-755FF40D436A}"/>
          </ac:cxnSpMkLst>
        </pc:cxnChg>
        <pc:cxnChg chg="add del mod">
          <ac:chgData name="Jassem Abbasi" userId="a485637c-5d5c-44af-8411-f95acc3236b6" providerId="ADAL" clId="{7114D3DC-8CA5-4DDA-9DA5-0681C1EB6957}" dt="2023-10-12T06:51:43.315" v="2053" actId="478"/>
          <ac:cxnSpMkLst>
            <pc:docMk/>
            <pc:sldMk cId="4145901382" sldId="307"/>
            <ac:cxnSpMk id="16" creationId="{11DE3FE3-E836-F42E-6F1D-25E794F6AE80}"/>
          </ac:cxnSpMkLst>
        </pc:cxnChg>
      </pc:sldChg>
      <pc:sldChg chg="addSp delSp modSp new mod modAnim">
        <pc:chgData name="Jassem Abbasi" userId="a485637c-5d5c-44af-8411-f95acc3236b6" providerId="ADAL" clId="{7114D3DC-8CA5-4DDA-9DA5-0681C1EB6957}" dt="2023-10-11T07:28:59.391" v="1427" actId="14100"/>
        <pc:sldMkLst>
          <pc:docMk/>
          <pc:sldMk cId="2702516084" sldId="308"/>
        </pc:sldMkLst>
        <pc:spChg chg="del">
          <ac:chgData name="Jassem Abbasi" userId="a485637c-5d5c-44af-8411-f95acc3236b6" providerId="ADAL" clId="{7114D3DC-8CA5-4DDA-9DA5-0681C1EB6957}" dt="2023-10-11T07:27:27.555" v="1416" actId="478"/>
          <ac:spMkLst>
            <pc:docMk/>
            <pc:sldMk cId="2702516084" sldId="308"/>
            <ac:spMk id="2" creationId="{E10FA68E-7DBB-2B20-B62A-B4151D81C688}"/>
          </ac:spMkLst>
        </pc:spChg>
        <pc:spChg chg="del">
          <ac:chgData name="Jassem Abbasi" userId="a485637c-5d5c-44af-8411-f95acc3236b6" providerId="ADAL" clId="{7114D3DC-8CA5-4DDA-9DA5-0681C1EB6957}" dt="2023-10-11T07:27:24.658" v="1415"/>
          <ac:spMkLst>
            <pc:docMk/>
            <pc:sldMk cId="2702516084" sldId="308"/>
            <ac:spMk id="3" creationId="{7E26F88E-D3DA-585A-B5FE-9CE96363E6F5}"/>
          </ac:spMkLst>
        </pc:spChg>
        <pc:picChg chg="add mod">
          <ac:chgData name="Jassem Abbasi" userId="a485637c-5d5c-44af-8411-f95acc3236b6" providerId="ADAL" clId="{7114D3DC-8CA5-4DDA-9DA5-0681C1EB6957}" dt="2023-10-11T07:28:59.391" v="1427" actId="14100"/>
          <ac:picMkLst>
            <pc:docMk/>
            <pc:sldMk cId="2702516084" sldId="308"/>
            <ac:picMk id="5" creationId="{99BCF8D2-DB54-8B0E-2694-0AFAE462C4DF}"/>
          </ac:picMkLst>
        </pc:picChg>
      </pc:sldChg>
      <pc:sldChg chg="addSp delSp modSp new del mod modAnim">
        <pc:chgData name="Jassem Abbasi" userId="a485637c-5d5c-44af-8411-f95acc3236b6" providerId="ADAL" clId="{7114D3DC-8CA5-4DDA-9DA5-0681C1EB6957}" dt="2023-10-10T12:16:11.843" v="1387" actId="47"/>
        <pc:sldMkLst>
          <pc:docMk/>
          <pc:sldMk cId="2931059255" sldId="308"/>
        </pc:sldMkLst>
        <pc:spChg chg="del">
          <ac:chgData name="Jassem Abbasi" userId="a485637c-5d5c-44af-8411-f95acc3236b6" providerId="ADAL" clId="{7114D3DC-8CA5-4DDA-9DA5-0681C1EB6957}" dt="2023-10-10T09:49:03.651" v="1164" actId="478"/>
          <ac:spMkLst>
            <pc:docMk/>
            <pc:sldMk cId="2931059255" sldId="308"/>
            <ac:spMk id="2" creationId="{848BA5C1-CDFA-3A55-A99F-750FE4BB1178}"/>
          </ac:spMkLst>
        </pc:spChg>
        <pc:spChg chg="del">
          <ac:chgData name="Jassem Abbasi" userId="a485637c-5d5c-44af-8411-f95acc3236b6" providerId="ADAL" clId="{7114D3DC-8CA5-4DDA-9DA5-0681C1EB6957}" dt="2023-10-10T09:49:02.666" v="1163" actId="478"/>
          <ac:spMkLst>
            <pc:docMk/>
            <pc:sldMk cId="2931059255" sldId="308"/>
            <ac:spMk id="3" creationId="{6A3B8F39-9272-0823-079D-C3CD68764BAB}"/>
          </ac:spMkLst>
        </pc:spChg>
        <pc:picChg chg="add del mod">
          <ac:chgData name="Jassem Abbasi" userId="a485637c-5d5c-44af-8411-f95acc3236b6" providerId="ADAL" clId="{7114D3DC-8CA5-4DDA-9DA5-0681C1EB6957}" dt="2023-10-10T09:51:36.098" v="1169" actId="478"/>
          <ac:picMkLst>
            <pc:docMk/>
            <pc:sldMk cId="2931059255" sldId="308"/>
            <ac:picMk id="6" creationId="{42D48C9C-6A07-5D9F-C8FD-9191FEB9A4DB}"/>
          </ac:picMkLst>
        </pc:picChg>
        <pc:picChg chg="add del mod">
          <ac:chgData name="Jassem Abbasi" userId="a485637c-5d5c-44af-8411-f95acc3236b6" providerId="ADAL" clId="{7114D3DC-8CA5-4DDA-9DA5-0681C1EB6957}" dt="2023-10-10T09:52:02.987" v="1175" actId="478"/>
          <ac:picMkLst>
            <pc:docMk/>
            <pc:sldMk cId="2931059255" sldId="308"/>
            <ac:picMk id="8" creationId="{4B9DE3F4-92A6-143B-D2F5-0AF4D57E1232}"/>
          </ac:picMkLst>
        </pc:picChg>
        <pc:picChg chg="add mod">
          <ac:chgData name="Jassem Abbasi" userId="a485637c-5d5c-44af-8411-f95acc3236b6" providerId="ADAL" clId="{7114D3DC-8CA5-4DDA-9DA5-0681C1EB6957}" dt="2023-10-10T09:52:04.507" v="1176" actId="1076"/>
          <ac:picMkLst>
            <pc:docMk/>
            <pc:sldMk cId="2931059255" sldId="308"/>
            <ac:picMk id="9" creationId="{E479F140-5711-0943-4723-3CE36545331B}"/>
          </ac:picMkLst>
        </pc:picChg>
      </pc:sldChg>
      <pc:sldChg chg="addSp modSp add mod">
        <pc:chgData name="Jassem Abbasi" userId="a485637c-5d5c-44af-8411-f95acc3236b6" providerId="ADAL" clId="{7114D3DC-8CA5-4DDA-9DA5-0681C1EB6957}" dt="2023-10-17T21:20:39.150" v="3100" actId="1036"/>
        <pc:sldMkLst>
          <pc:docMk/>
          <pc:sldMk cId="3176216231" sldId="309"/>
        </pc:sldMkLst>
        <pc:spChg chg="add mod">
          <ac:chgData name="Jassem Abbasi" userId="a485637c-5d5c-44af-8411-f95acc3236b6" providerId="ADAL" clId="{7114D3DC-8CA5-4DDA-9DA5-0681C1EB6957}" dt="2023-10-11T13:44:22.363" v="1760" actId="1076"/>
          <ac:spMkLst>
            <pc:docMk/>
            <pc:sldMk cId="3176216231" sldId="309"/>
            <ac:spMk id="4" creationId="{3445452F-1B4C-9B8A-FCF3-6DB696425A29}"/>
          </ac:spMkLst>
        </pc:spChg>
        <pc:spChg chg="mod">
          <ac:chgData name="Jassem Abbasi" userId="a485637c-5d5c-44af-8411-f95acc3236b6" providerId="ADAL" clId="{7114D3DC-8CA5-4DDA-9DA5-0681C1EB6957}" dt="2023-10-11T17:19:26.643" v="1788" actId="1076"/>
          <ac:spMkLst>
            <pc:docMk/>
            <pc:sldMk cId="3176216231" sldId="309"/>
            <ac:spMk id="22" creationId="{8A39DC76-B0AA-CAE1-D5C1-373812587171}"/>
          </ac:spMkLst>
        </pc:spChg>
        <pc:spChg chg="mod ord">
          <ac:chgData name="Jassem Abbasi" userId="a485637c-5d5c-44af-8411-f95acc3236b6" providerId="ADAL" clId="{7114D3DC-8CA5-4DDA-9DA5-0681C1EB6957}" dt="2023-10-11T17:19:21.828" v="1787" actId="1076"/>
          <ac:spMkLst>
            <pc:docMk/>
            <pc:sldMk cId="3176216231" sldId="309"/>
            <ac:spMk id="23" creationId="{A2E5840B-D4C7-F3F6-0B8A-978B23F91ADB}"/>
          </ac:spMkLst>
        </pc:spChg>
        <pc:spChg chg="mod">
          <ac:chgData name="Jassem Abbasi" userId="a485637c-5d5c-44af-8411-f95acc3236b6" providerId="ADAL" clId="{7114D3DC-8CA5-4DDA-9DA5-0681C1EB6957}" dt="2023-10-11T13:15:36.083" v="1668" actId="2711"/>
          <ac:spMkLst>
            <pc:docMk/>
            <pc:sldMk cId="3176216231" sldId="309"/>
            <ac:spMk id="28" creationId="{B615F9CA-00C4-9697-F1A6-495D1C2BF235}"/>
          </ac:spMkLst>
        </pc:spChg>
        <pc:spChg chg="mod">
          <ac:chgData name="Jassem Abbasi" userId="a485637c-5d5c-44af-8411-f95acc3236b6" providerId="ADAL" clId="{7114D3DC-8CA5-4DDA-9DA5-0681C1EB6957}" dt="2023-10-11T13:15:40.472" v="1669" actId="2711"/>
          <ac:spMkLst>
            <pc:docMk/>
            <pc:sldMk cId="3176216231" sldId="309"/>
            <ac:spMk id="29" creationId="{96DD6D70-7515-4798-5003-5151E0FE4057}"/>
          </ac:spMkLst>
        </pc:spChg>
        <pc:spChg chg="mod">
          <ac:chgData name="Jassem Abbasi" userId="a485637c-5d5c-44af-8411-f95acc3236b6" providerId="ADAL" clId="{7114D3DC-8CA5-4DDA-9DA5-0681C1EB6957}" dt="2023-10-16T12:09:51.172" v="3001" actId="1076"/>
          <ac:spMkLst>
            <pc:docMk/>
            <pc:sldMk cId="3176216231" sldId="309"/>
            <ac:spMk id="31" creationId="{DD1564F6-4987-386A-7D07-C176D3D794B1}"/>
          </ac:spMkLst>
        </pc:spChg>
        <pc:spChg chg="mod">
          <ac:chgData name="Jassem Abbasi" userId="a485637c-5d5c-44af-8411-f95acc3236b6" providerId="ADAL" clId="{7114D3DC-8CA5-4DDA-9DA5-0681C1EB6957}" dt="2023-10-16T12:08:19.755" v="2981" actId="14100"/>
          <ac:spMkLst>
            <pc:docMk/>
            <pc:sldMk cId="3176216231" sldId="309"/>
            <ac:spMk id="33" creationId="{B8592965-0AE6-98BD-614F-CBCE8F7D8568}"/>
          </ac:spMkLst>
        </pc:spChg>
        <pc:spChg chg="mod">
          <ac:chgData name="Jassem Abbasi" userId="a485637c-5d5c-44af-8411-f95acc3236b6" providerId="ADAL" clId="{7114D3DC-8CA5-4DDA-9DA5-0681C1EB6957}" dt="2023-10-17T21:20:39.150" v="3100" actId="1036"/>
          <ac:spMkLst>
            <pc:docMk/>
            <pc:sldMk cId="3176216231" sldId="309"/>
            <ac:spMk id="37" creationId="{22B98AD0-41A3-91AA-6500-0AD3BA5414E0}"/>
          </ac:spMkLst>
        </pc:spChg>
        <pc:grpChg chg="mod">
          <ac:chgData name="Jassem Abbasi" userId="a485637c-5d5c-44af-8411-f95acc3236b6" providerId="ADAL" clId="{7114D3DC-8CA5-4DDA-9DA5-0681C1EB6957}" dt="2023-10-11T13:13:53.521" v="1625" actId="1037"/>
          <ac:grpSpMkLst>
            <pc:docMk/>
            <pc:sldMk cId="3176216231" sldId="309"/>
            <ac:grpSpMk id="30" creationId="{94322D2F-C764-7C9A-78A0-5A02D7ED5B93}"/>
          </ac:grpSpMkLst>
        </pc:grpChg>
        <pc:picChg chg="mod">
          <ac:chgData name="Jassem Abbasi" userId="a485637c-5d5c-44af-8411-f95acc3236b6" providerId="ADAL" clId="{7114D3DC-8CA5-4DDA-9DA5-0681C1EB6957}" dt="2023-10-11T13:13:53.521" v="1625" actId="1037"/>
          <ac:picMkLst>
            <pc:docMk/>
            <pc:sldMk cId="3176216231" sldId="309"/>
            <ac:picMk id="2050" creationId="{7E93EC55-F0E8-BC78-35A1-595567D14F15}"/>
          </ac:picMkLst>
        </pc:picChg>
        <pc:picChg chg="mod">
          <ac:chgData name="Jassem Abbasi" userId="a485637c-5d5c-44af-8411-f95acc3236b6" providerId="ADAL" clId="{7114D3DC-8CA5-4DDA-9DA5-0681C1EB6957}" dt="2023-10-11T17:19:26.643" v="1788" actId="1076"/>
          <ac:picMkLst>
            <pc:docMk/>
            <pc:sldMk cId="3176216231" sldId="309"/>
            <ac:picMk id="2064" creationId="{D162810D-8379-AF25-941A-E120A8901E4E}"/>
          </ac:picMkLst>
        </pc:picChg>
        <pc:picChg chg="mod">
          <ac:chgData name="Jassem Abbasi" userId="a485637c-5d5c-44af-8411-f95acc3236b6" providerId="ADAL" clId="{7114D3DC-8CA5-4DDA-9DA5-0681C1EB6957}" dt="2023-10-16T12:13:39.815" v="3025" actId="1038"/>
          <ac:picMkLst>
            <pc:docMk/>
            <pc:sldMk cId="3176216231" sldId="309"/>
            <ac:picMk id="2066" creationId="{3F8875C2-004E-B02E-78CD-7038803BE019}"/>
          </ac:picMkLst>
        </pc:picChg>
        <pc:picChg chg="mod">
          <ac:chgData name="Jassem Abbasi" userId="a485637c-5d5c-44af-8411-f95acc3236b6" providerId="ADAL" clId="{7114D3DC-8CA5-4DDA-9DA5-0681C1EB6957}" dt="2023-10-16T12:08:49.315" v="2992"/>
          <ac:picMkLst>
            <pc:docMk/>
            <pc:sldMk cId="3176216231" sldId="309"/>
            <ac:picMk id="2072" creationId="{4B919B8C-8EA7-27D8-278A-434D18661CA1}"/>
          </ac:picMkLst>
        </pc:picChg>
        <pc:cxnChg chg="mod">
          <ac:chgData name="Jassem Abbasi" userId="a485637c-5d5c-44af-8411-f95acc3236b6" providerId="ADAL" clId="{7114D3DC-8CA5-4DDA-9DA5-0681C1EB6957}" dt="2023-10-11T13:13:53.521" v="1625" actId="1037"/>
          <ac:cxnSpMkLst>
            <pc:docMk/>
            <pc:sldMk cId="3176216231" sldId="309"/>
            <ac:cxnSpMk id="10" creationId="{C1829794-E70A-EA65-F88C-83FFF1C6AEDF}"/>
          </ac:cxnSpMkLst>
        </pc:cxnChg>
        <pc:cxnChg chg="mod">
          <ac:chgData name="Jassem Abbasi" userId="a485637c-5d5c-44af-8411-f95acc3236b6" providerId="ADAL" clId="{7114D3DC-8CA5-4DDA-9DA5-0681C1EB6957}" dt="2023-10-11T20:16:46.048" v="1795" actId="1076"/>
          <ac:cxnSpMkLst>
            <pc:docMk/>
            <pc:sldMk cId="3176216231" sldId="309"/>
            <ac:cxnSpMk id="20" creationId="{55EFFB77-4639-8EFC-D7BD-B6EA8E996DAE}"/>
          </ac:cxnSpMkLst>
        </pc:cxnChg>
        <pc:cxnChg chg="mod">
          <ac:chgData name="Jassem Abbasi" userId="a485637c-5d5c-44af-8411-f95acc3236b6" providerId="ADAL" clId="{7114D3DC-8CA5-4DDA-9DA5-0681C1EB6957}" dt="2023-10-11T13:15:25.746" v="1667" actId="693"/>
          <ac:cxnSpMkLst>
            <pc:docMk/>
            <pc:sldMk cId="3176216231" sldId="309"/>
            <ac:cxnSpMk id="24" creationId="{91D8A931-C838-FF89-B959-FF62585E7CCA}"/>
          </ac:cxnSpMkLst>
        </pc:cxnChg>
        <pc:cxnChg chg="mod">
          <ac:chgData name="Jassem Abbasi" userId="a485637c-5d5c-44af-8411-f95acc3236b6" providerId="ADAL" clId="{7114D3DC-8CA5-4DDA-9DA5-0681C1EB6957}" dt="2023-10-11T14:36:28.309" v="1783" actId="14100"/>
          <ac:cxnSpMkLst>
            <pc:docMk/>
            <pc:sldMk cId="3176216231" sldId="309"/>
            <ac:cxnSpMk id="35" creationId="{7C1D5EB4-D241-74B4-95CE-8E4AECB48DFE}"/>
          </ac:cxnSpMkLst>
        </pc:cxnChg>
        <pc:cxnChg chg="mod">
          <ac:chgData name="Jassem Abbasi" userId="a485637c-5d5c-44af-8411-f95acc3236b6" providerId="ADAL" clId="{7114D3DC-8CA5-4DDA-9DA5-0681C1EB6957}" dt="2023-10-11T13:13:27.985" v="1565" actId="1035"/>
          <ac:cxnSpMkLst>
            <pc:docMk/>
            <pc:sldMk cId="3176216231" sldId="309"/>
            <ac:cxnSpMk id="38" creationId="{6D472A08-D595-2C1C-A77E-C2C38ACE3641}"/>
          </ac:cxnSpMkLst>
        </pc:cxnChg>
      </pc:sldChg>
      <pc:sldChg chg="new del">
        <pc:chgData name="Jassem Abbasi" userId="a485637c-5d5c-44af-8411-f95acc3236b6" providerId="ADAL" clId="{7114D3DC-8CA5-4DDA-9DA5-0681C1EB6957}" dt="2023-10-10T11:27:38.342" v="1195" actId="47"/>
        <pc:sldMkLst>
          <pc:docMk/>
          <pc:sldMk cId="4266504129" sldId="309"/>
        </pc:sldMkLst>
      </pc:sldChg>
      <pc:sldChg chg="addSp delSp modSp add mod">
        <pc:chgData name="Jassem Abbasi" userId="a485637c-5d5c-44af-8411-f95acc3236b6" providerId="ADAL" clId="{7114D3DC-8CA5-4DDA-9DA5-0681C1EB6957}" dt="2023-10-16T12:27:28.399" v="3037" actId="14100"/>
        <pc:sldMkLst>
          <pc:docMk/>
          <pc:sldMk cId="2384228785" sldId="310"/>
        </pc:sldMkLst>
        <pc:spChg chg="add mod ord">
          <ac:chgData name="Jassem Abbasi" userId="a485637c-5d5c-44af-8411-f95acc3236b6" providerId="ADAL" clId="{7114D3DC-8CA5-4DDA-9DA5-0681C1EB6957}" dt="2023-10-16T12:26:16.022" v="3036" actId="207"/>
          <ac:spMkLst>
            <pc:docMk/>
            <pc:sldMk cId="2384228785" sldId="310"/>
            <ac:spMk id="3" creationId="{9C7B7E0C-F449-E9A5-F689-4C5F0D0B031D}"/>
          </ac:spMkLst>
        </pc:spChg>
        <pc:spChg chg="add mod ord">
          <ac:chgData name="Jassem Abbasi" userId="a485637c-5d5c-44af-8411-f95acc3236b6" providerId="ADAL" clId="{7114D3DC-8CA5-4DDA-9DA5-0681C1EB6957}" dt="2023-10-16T12:27:28.399" v="3037" actId="14100"/>
          <ac:spMkLst>
            <pc:docMk/>
            <pc:sldMk cId="2384228785" sldId="310"/>
            <ac:spMk id="4" creationId="{C80B6A00-822E-F051-54CE-C5D8C45D1AF6}"/>
          </ac:spMkLst>
        </pc:spChg>
        <pc:spChg chg="mod">
          <ac:chgData name="Jassem Abbasi" userId="a485637c-5d5c-44af-8411-f95acc3236b6" providerId="ADAL" clId="{7114D3DC-8CA5-4DDA-9DA5-0681C1EB6957}" dt="2023-10-16T07:36:54.407" v="2683" actId="1076"/>
          <ac:spMkLst>
            <pc:docMk/>
            <pc:sldMk cId="2384228785" sldId="310"/>
            <ac:spMk id="8" creationId="{6722ACDF-ED2E-AC57-CD91-CCA37C17A02B}"/>
          </ac:spMkLst>
        </pc:spChg>
        <pc:spChg chg="mod">
          <ac:chgData name="Jassem Abbasi" userId="a485637c-5d5c-44af-8411-f95acc3236b6" providerId="ADAL" clId="{7114D3DC-8CA5-4DDA-9DA5-0681C1EB6957}" dt="2023-10-16T07:37:03.130" v="2720" actId="1038"/>
          <ac:spMkLst>
            <pc:docMk/>
            <pc:sldMk cId="2384228785" sldId="310"/>
            <ac:spMk id="9" creationId="{3C3909ED-BF8E-B416-5494-2C6C03AB1CB5}"/>
          </ac:spMkLst>
        </pc:spChg>
        <pc:spChg chg="add mod">
          <ac:chgData name="Jassem Abbasi" userId="a485637c-5d5c-44af-8411-f95acc3236b6" providerId="ADAL" clId="{7114D3DC-8CA5-4DDA-9DA5-0681C1EB6957}" dt="2023-10-16T07:38:19.585" v="2769" actId="1036"/>
          <ac:spMkLst>
            <pc:docMk/>
            <pc:sldMk cId="2384228785" sldId="310"/>
            <ac:spMk id="22" creationId="{E4087328-0DEC-2984-FA2A-8EE0D9649396}"/>
          </ac:spMkLst>
        </pc:spChg>
        <pc:spChg chg="add mod">
          <ac:chgData name="Jassem Abbasi" userId="a485637c-5d5c-44af-8411-f95acc3236b6" providerId="ADAL" clId="{7114D3DC-8CA5-4DDA-9DA5-0681C1EB6957}" dt="2023-10-16T07:38:19.585" v="2769" actId="1036"/>
          <ac:spMkLst>
            <pc:docMk/>
            <pc:sldMk cId="2384228785" sldId="310"/>
            <ac:spMk id="28" creationId="{41012E51-133A-B335-6093-251412CEB711}"/>
          </ac:spMkLst>
        </pc:spChg>
        <pc:picChg chg="mod">
          <ac:chgData name="Jassem Abbasi" userId="a485637c-5d5c-44af-8411-f95acc3236b6" providerId="ADAL" clId="{7114D3DC-8CA5-4DDA-9DA5-0681C1EB6957}" dt="2023-10-16T07:36:54.407" v="2683" actId="1076"/>
          <ac:picMkLst>
            <pc:docMk/>
            <pc:sldMk cId="2384228785" sldId="310"/>
            <ac:picMk id="6" creationId="{4A414595-6FD9-8BA6-EDDA-00C26C0181A1}"/>
          </ac:picMkLst>
        </pc:picChg>
        <pc:picChg chg="mod">
          <ac:chgData name="Jassem Abbasi" userId="a485637c-5d5c-44af-8411-f95acc3236b6" providerId="ADAL" clId="{7114D3DC-8CA5-4DDA-9DA5-0681C1EB6957}" dt="2023-10-16T07:38:19.585" v="2769" actId="1036"/>
          <ac:picMkLst>
            <pc:docMk/>
            <pc:sldMk cId="2384228785" sldId="310"/>
            <ac:picMk id="7" creationId="{61043544-5AA1-0314-E1D4-3279ADE74D0F}"/>
          </ac:picMkLst>
        </pc:picChg>
        <pc:picChg chg="del">
          <ac:chgData name="Jassem Abbasi" userId="a485637c-5d5c-44af-8411-f95acc3236b6" providerId="ADAL" clId="{7114D3DC-8CA5-4DDA-9DA5-0681C1EB6957}" dt="2023-10-12T06:10:21.291" v="1802" actId="478"/>
          <ac:picMkLst>
            <pc:docMk/>
            <pc:sldMk cId="2384228785" sldId="310"/>
            <ac:picMk id="18" creationId="{05613FBB-FBA4-EB82-B49F-BAC66428A6EF}"/>
          </ac:picMkLst>
        </pc:picChg>
        <pc:picChg chg="del">
          <ac:chgData name="Jassem Abbasi" userId="a485637c-5d5c-44af-8411-f95acc3236b6" providerId="ADAL" clId="{7114D3DC-8CA5-4DDA-9DA5-0681C1EB6957}" dt="2023-10-12T06:10:21.291" v="1802" actId="478"/>
          <ac:picMkLst>
            <pc:docMk/>
            <pc:sldMk cId="2384228785" sldId="310"/>
            <ac:picMk id="19" creationId="{3BD7C8F3-0CB6-FDB1-12C6-9D46EF7CD23C}"/>
          </ac:picMkLst>
        </pc:picChg>
        <pc:picChg chg="mod">
          <ac:chgData name="Jassem Abbasi" userId="a485637c-5d5c-44af-8411-f95acc3236b6" providerId="ADAL" clId="{7114D3DC-8CA5-4DDA-9DA5-0681C1EB6957}" dt="2023-10-16T07:38:19.585" v="2769" actId="1036"/>
          <ac:picMkLst>
            <pc:docMk/>
            <pc:sldMk cId="2384228785" sldId="310"/>
            <ac:picMk id="20" creationId="{DE4A269F-AE3B-AAEB-E727-D9AAB1DF5A13}"/>
          </ac:picMkLst>
        </pc:picChg>
        <pc:picChg chg="del">
          <ac:chgData name="Jassem Abbasi" userId="a485637c-5d5c-44af-8411-f95acc3236b6" providerId="ADAL" clId="{7114D3DC-8CA5-4DDA-9DA5-0681C1EB6957}" dt="2023-10-12T06:10:21.291" v="1802" actId="478"/>
          <ac:picMkLst>
            <pc:docMk/>
            <pc:sldMk cId="2384228785" sldId="310"/>
            <ac:picMk id="24" creationId="{BDD00A0C-5CB4-6594-769F-37E606C5CA4B}"/>
          </ac:picMkLst>
        </pc:picChg>
        <pc:picChg chg="del">
          <ac:chgData name="Jassem Abbasi" userId="a485637c-5d5c-44af-8411-f95acc3236b6" providerId="ADAL" clId="{7114D3DC-8CA5-4DDA-9DA5-0681C1EB6957}" dt="2023-10-12T06:10:21.291" v="1802" actId="478"/>
          <ac:picMkLst>
            <pc:docMk/>
            <pc:sldMk cId="2384228785" sldId="310"/>
            <ac:picMk id="25" creationId="{B00B06BE-69B9-4272-26A3-C8B272D8B411}"/>
          </ac:picMkLst>
        </pc:picChg>
        <pc:picChg chg="mod">
          <ac:chgData name="Jassem Abbasi" userId="a485637c-5d5c-44af-8411-f95acc3236b6" providerId="ADAL" clId="{7114D3DC-8CA5-4DDA-9DA5-0681C1EB6957}" dt="2023-10-16T07:37:37.322" v="2729" actId="14100"/>
          <ac:picMkLst>
            <pc:docMk/>
            <pc:sldMk cId="2384228785" sldId="310"/>
            <ac:picMk id="3074" creationId="{D3FD81EB-E216-3F7A-8CE7-66C3ECF283E7}"/>
          </ac:picMkLst>
        </pc:picChg>
        <pc:cxnChg chg="mod">
          <ac:chgData name="Jassem Abbasi" userId="a485637c-5d5c-44af-8411-f95acc3236b6" providerId="ADAL" clId="{7114D3DC-8CA5-4DDA-9DA5-0681C1EB6957}" dt="2023-10-16T07:37:13.939" v="2722" actId="14100"/>
          <ac:cxnSpMkLst>
            <pc:docMk/>
            <pc:sldMk cId="2384228785" sldId="310"/>
            <ac:cxnSpMk id="11" creationId="{5DD44096-7F75-DBA0-349D-95A1C87A10F2}"/>
          </ac:cxnSpMkLst>
        </pc:cxnChg>
        <pc:cxnChg chg="mod">
          <ac:chgData name="Jassem Abbasi" userId="a485637c-5d5c-44af-8411-f95acc3236b6" providerId="ADAL" clId="{7114D3DC-8CA5-4DDA-9DA5-0681C1EB6957}" dt="2023-10-16T07:37:23.418" v="2723" actId="14100"/>
          <ac:cxnSpMkLst>
            <pc:docMk/>
            <pc:sldMk cId="2384228785" sldId="310"/>
            <ac:cxnSpMk id="12" creationId="{8164CC13-01B3-DD59-78C7-755FF40D436A}"/>
          </ac:cxnSpMkLst>
        </pc:cxnChg>
        <pc:cxnChg chg="add mod">
          <ac:chgData name="Jassem Abbasi" userId="a485637c-5d5c-44af-8411-f95acc3236b6" providerId="ADAL" clId="{7114D3DC-8CA5-4DDA-9DA5-0681C1EB6957}" dt="2023-10-16T07:38:24.129" v="2770" actId="14100"/>
          <ac:cxnSpMkLst>
            <pc:docMk/>
            <pc:sldMk cId="2384228785" sldId="310"/>
            <ac:cxnSpMk id="15" creationId="{9D7C9142-3EF5-FF79-21C5-77B6627DAE94}"/>
          </ac:cxnSpMkLst>
        </pc:cxnChg>
        <pc:cxnChg chg="del">
          <ac:chgData name="Jassem Abbasi" userId="a485637c-5d5c-44af-8411-f95acc3236b6" providerId="ADAL" clId="{7114D3DC-8CA5-4DDA-9DA5-0681C1EB6957}" dt="2023-10-12T06:10:21.291" v="1802" actId="478"/>
          <ac:cxnSpMkLst>
            <pc:docMk/>
            <pc:sldMk cId="2384228785" sldId="310"/>
            <ac:cxnSpMk id="16" creationId="{11DE3FE3-E836-F42E-6F1D-25E794F6AE80}"/>
          </ac:cxnSpMkLst>
        </pc:cxnChg>
      </pc:sldChg>
      <pc:sldChg chg="addSp delSp modSp add mod">
        <pc:chgData name="Jassem Abbasi" userId="a485637c-5d5c-44af-8411-f95acc3236b6" providerId="ADAL" clId="{7114D3DC-8CA5-4DDA-9DA5-0681C1EB6957}" dt="2023-10-18T06:56:00.177" v="3184" actId="207"/>
        <pc:sldMkLst>
          <pc:docMk/>
          <pc:sldMk cId="2142302183" sldId="311"/>
        </pc:sldMkLst>
        <pc:spChg chg="mod">
          <ac:chgData name="Jassem Abbasi" userId="a485637c-5d5c-44af-8411-f95acc3236b6" providerId="ADAL" clId="{7114D3DC-8CA5-4DDA-9DA5-0681C1EB6957}" dt="2023-10-17T10:00:15.942" v="3076" actId="20577"/>
          <ac:spMkLst>
            <pc:docMk/>
            <pc:sldMk cId="2142302183" sldId="311"/>
            <ac:spMk id="2" creationId="{62ADA899-15F8-EB02-5A06-EFECEB470840}"/>
          </ac:spMkLst>
        </pc:spChg>
        <pc:spChg chg="add mod ord">
          <ac:chgData name="Jassem Abbasi" userId="a485637c-5d5c-44af-8411-f95acc3236b6" providerId="ADAL" clId="{7114D3DC-8CA5-4DDA-9DA5-0681C1EB6957}" dt="2023-10-12T16:59:59.167" v="2533" actId="207"/>
          <ac:spMkLst>
            <pc:docMk/>
            <pc:sldMk cId="2142302183" sldId="311"/>
            <ac:spMk id="3" creationId="{83231C42-E595-55D8-FF89-8521F201CB17}"/>
          </ac:spMkLst>
        </pc:spChg>
        <pc:spChg chg="add mod">
          <ac:chgData name="Jassem Abbasi" userId="a485637c-5d5c-44af-8411-f95acc3236b6" providerId="ADAL" clId="{7114D3DC-8CA5-4DDA-9DA5-0681C1EB6957}" dt="2023-10-16T07:33:50.962" v="2679" actId="1076"/>
          <ac:spMkLst>
            <pc:docMk/>
            <pc:sldMk cId="2142302183" sldId="311"/>
            <ac:spMk id="4" creationId="{0B1A14CF-F586-C59A-7FA7-3BCB448DAD8B}"/>
          </ac:spMkLst>
        </pc:spChg>
        <pc:spChg chg="add mod ord">
          <ac:chgData name="Jassem Abbasi" userId="a485637c-5d5c-44af-8411-f95acc3236b6" providerId="ADAL" clId="{7114D3DC-8CA5-4DDA-9DA5-0681C1EB6957}" dt="2023-10-16T07:33:50.962" v="2679" actId="1076"/>
          <ac:spMkLst>
            <pc:docMk/>
            <pc:sldMk cId="2142302183" sldId="311"/>
            <ac:spMk id="5" creationId="{317A6B32-A56F-E104-AF9B-D8D290A18CD5}"/>
          </ac:spMkLst>
        </pc:spChg>
        <pc:spChg chg="add mod">
          <ac:chgData name="Jassem Abbasi" userId="a485637c-5d5c-44af-8411-f95acc3236b6" providerId="ADAL" clId="{7114D3DC-8CA5-4DDA-9DA5-0681C1EB6957}" dt="2023-10-18T06:55:39.634" v="3172" actId="1035"/>
          <ac:spMkLst>
            <pc:docMk/>
            <pc:sldMk cId="2142302183" sldId="311"/>
            <ac:spMk id="6" creationId="{B8D48C9C-0B3C-712E-1F12-1C3807F3460F}"/>
          </ac:spMkLst>
        </pc:spChg>
        <pc:spChg chg="add mod">
          <ac:chgData name="Jassem Abbasi" userId="a485637c-5d5c-44af-8411-f95acc3236b6" providerId="ADAL" clId="{7114D3DC-8CA5-4DDA-9DA5-0681C1EB6957}" dt="2023-10-16T07:33:50.962" v="2679" actId="1076"/>
          <ac:spMkLst>
            <pc:docMk/>
            <pc:sldMk cId="2142302183" sldId="311"/>
            <ac:spMk id="8" creationId="{FB1B19B8-9959-EC91-DB34-01D76BB6656F}"/>
          </ac:spMkLst>
        </pc:spChg>
        <pc:spChg chg="add del mod">
          <ac:chgData name="Jassem Abbasi" userId="a485637c-5d5c-44af-8411-f95acc3236b6" providerId="ADAL" clId="{7114D3DC-8CA5-4DDA-9DA5-0681C1EB6957}" dt="2023-10-12T06:24:58.511" v="1955" actId="478"/>
          <ac:spMkLst>
            <pc:docMk/>
            <pc:sldMk cId="2142302183" sldId="311"/>
            <ac:spMk id="9" creationId="{F240AE2A-C147-9563-42AE-425A75F8130A}"/>
          </ac:spMkLst>
        </pc:spChg>
        <pc:spChg chg="del">
          <ac:chgData name="Jassem Abbasi" userId="a485637c-5d5c-44af-8411-f95acc3236b6" providerId="ADAL" clId="{7114D3DC-8CA5-4DDA-9DA5-0681C1EB6957}" dt="2023-10-12T06:21:26.016" v="1864" actId="478"/>
          <ac:spMkLst>
            <pc:docMk/>
            <pc:sldMk cId="2142302183" sldId="311"/>
            <ac:spMk id="10" creationId="{E27EE9FC-7A06-74F5-6FCD-C0754AF1B4E2}"/>
          </ac:spMkLst>
        </pc:spChg>
        <pc:spChg chg="del">
          <ac:chgData name="Jassem Abbasi" userId="a485637c-5d5c-44af-8411-f95acc3236b6" providerId="ADAL" clId="{7114D3DC-8CA5-4DDA-9DA5-0681C1EB6957}" dt="2023-10-12T06:21:26.016" v="1864" actId="478"/>
          <ac:spMkLst>
            <pc:docMk/>
            <pc:sldMk cId="2142302183" sldId="311"/>
            <ac:spMk id="11" creationId="{7EC056A9-28FB-2745-196D-BB90B8C365AE}"/>
          </ac:spMkLst>
        </pc:spChg>
        <pc:spChg chg="add mod">
          <ac:chgData name="Jassem Abbasi" userId="a485637c-5d5c-44af-8411-f95acc3236b6" providerId="ADAL" clId="{7114D3DC-8CA5-4DDA-9DA5-0681C1EB6957}" dt="2023-10-16T07:33:50.962" v="2679" actId="1076"/>
          <ac:spMkLst>
            <pc:docMk/>
            <pc:sldMk cId="2142302183" sldId="311"/>
            <ac:spMk id="12" creationId="{9A17F120-66D0-2AC3-D37F-07EBD5416FFA}"/>
          </ac:spMkLst>
        </pc:spChg>
        <pc:spChg chg="add mod">
          <ac:chgData name="Jassem Abbasi" userId="a485637c-5d5c-44af-8411-f95acc3236b6" providerId="ADAL" clId="{7114D3DC-8CA5-4DDA-9DA5-0681C1EB6957}" dt="2023-10-16T07:33:50.962" v="2679" actId="1076"/>
          <ac:spMkLst>
            <pc:docMk/>
            <pc:sldMk cId="2142302183" sldId="311"/>
            <ac:spMk id="14" creationId="{739015EC-F7A4-67C2-744D-E251AE0ACB61}"/>
          </ac:spMkLst>
        </pc:spChg>
        <pc:spChg chg="add mod ord">
          <ac:chgData name="Jassem Abbasi" userId="a485637c-5d5c-44af-8411-f95acc3236b6" providerId="ADAL" clId="{7114D3DC-8CA5-4DDA-9DA5-0681C1EB6957}" dt="2023-10-16T07:33:50.962" v="2679" actId="1076"/>
          <ac:spMkLst>
            <pc:docMk/>
            <pc:sldMk cId="2142302183" sldId="311"/>
            <ac:spMk id="15" creationId="{3D276CE2-63A1-C948-4ED0-342D3338BAB3}"/>
          </ac:spMkLst>
        </pc:spChg>
        <pc:spChg chg="add del mod">
          <ac:chgData name="Jassem Abbasi" userId="a485637c-5d5c-44af-8411-f95acc3236b6" providerId="ADAL" clId="{7114D3DC-8CA5-4DDA-9DA5-0681C1EB6957}" dt="2023-10-12T06:27:22.196" v="1999"/>
          <ac:spMkLst>
            <pc:docMk/>
            <pc:sldMk cId="2142302183" sldId="311"/>
            <ac:spMk id="16" creationId="{047A3307-C3FD-CF83-C0B4-ED2E5F15A0FF}"/>
          </ac:spMkLst>
        </pc:spChg>
        <pc:spChg chg="add mod ord">
          <ac:chgData name="Jassem Abbasi" userId="a485637c-5d5c-44af-8411-f95acc3236b6" providerId="ADAL" clId="{7114D3DC-8CA5-4DDA-9DA5-0681C1EB6957}" dt="2023-10-16T07:33:50.962" v="2679" actId="1076"/>
          <ac:spMkLst>
            <pc:docMk/>
            <pc:sldMk cId="2142302183" sldId="311"/>
            <ac:spMk id="17" creationId="{2DD9BB51-90B2-87EA-5426-1CDAF4AD0E0F}"/>
          </ac:spMkLst>
        </pc:spChg>
        <pc:spChg chg="add mod">
          <ac:chgData name="Jassem Abbasi" userId="a485637c-5d5c-44af-8411-f95acc3236b6" providerId="ADAL" clId="{7114D3DC-8CA5-4DDA-9DA5-0681C1EB6957}" dt="2023-10-18T06:56:00.177" v="3184" actId="207"/>
          <ac:spMkLst>
            <pc:docMk/>
            <pc:sldMk cId="2142302183" sldId="311"/>
            <ac:spMk id="18" creationId="{C22ABD9B-90CE-0CAE-8E07-5F110D37761E}"/>
          </ac:spMkLst>
        </pc:spChg>
        <pc:picChg chg="del">
          <ac:chgData name="Jassem Abbasi" userId="a485637c-5d5c-44af-8411-f95acc3236b6" providerId="ADAL" clId="{7114D3DC-8CA5-4DDA-9DA5-0681C1EB6957}" dt="2023-10-12T06:21:23.874" v="1863" actId="478"/>
          <ac:picMkLst>
            <pc:docMk/>
            <pc:sldMk cId="2142302183" sldId="311"/>
            <ac:picMk id="7" creationId="{C7EF742B-376D-D985-98CE-1C13F658A98F}"/>
          </ac:picMkLst>
        </pc:picChg>
        <pc:picChg chg="add del mod">
          <ac:chgData name="Jassem Abbasi" userId="a485637c-5d5c-44af-8411-f95acc3236b6" providerId="ADAL" clId="{7114D3DC-8CA5-4DDA-9DA5-0681C1EB6957}" dt="2023-10-12T08:20:06.121" v="2219" actId="478"/>
          <ac:picMkLst>
            <pc:docMk/>
            <pc:sldMk cId="2142302183" sldId="311"/>
            <ac:picMk id="19" creationId="{EA34906E-B15A-996B-E391-A87C1B96F55A}"/>
          </ac:picMkLst>
        </pc:picChg>
        <pc:picChg chg="add del mod">
          <ac:chgData name="Jassem Abbasi" userId="a485637c-5d5c-44af-8411-f95acc3236b6" providerId="ADAL" clId="{7114D3DC-8CA5-4DDA-9DA5-0681C1EB6957}" dt="2023-10-12T06:27:45.388" v="2002" actId="478"/>
          <ac:picMkLst>
            <pc:docMk/>
            <pc:sldMk cId="2142302183" sldId="311"/>
            <ac:picMk id="1026" creationId="{A39BC7FA-E21F-D501-46CE-5C0B5A7D17CB}"/>
          </ac:picMkLst>
        </pc:picChg>
        <pc:picChg chg="add mod">
          <ac:chgData name="Jassem Abbasi" userId="a485637c-5d5c-44af-8411-f95acc3236b6" providerId="ADAL" clId="{7114D3DC-8CA5-4DDA-9DA5-0681C1EB6957}" dt="2023-10-12T18:22:27.013" v="2549" actId="14100"/>
          <ac:picMkLst>
            <pc:docMk/>
            <pc:sldMk cId="2142302183" sldId="311"/>
            <ac:picMk id="1028" creationId="{0FDCA9C7-3533-9FE3-8FEC-3A695C6D4175}"/>
          </ac:picMkLst>
        </pc:picChg>
        <pc:picChg chg="add del mod">
          <ac:chgData name="Jassem Abbasi" userId="a485637c-5d5c-44af-8411-f95acc3236b6" providerId="ADAL" clId="{7114D3DC-8CA5-4DDA-9DA5-0681C1EB6957}" dt="2023-10-12T06:34:25.645" v="2015" actId="478"/>
          <ac:picMkLst>
            <pc:docMk/>
            <pc:sldMk cId="2142302183" sldId="311"/>
            <ac:picMk id="1030" creationId="{64B2224E-7AD1-7CE2-F44E-CCCFC96B324B}"/>
          </ac:picMkLst>
        </pc:picChg>
        <pc:picChg chg="add mod">
          <ac:chgData name="Jassem Abbasi" userId="a485637c-5d5c-44af-8411-f95acc3236b6" providerId="ADAL" clId="{7114D3DC-8CA5-4DDA-9DA5-0681C1EB6957}" dt="2023-10-12T18:22:21.221" v="2548" actId="14100"/>
          <ac:picMkLst>
            <pc:docMk/>
            <pc:sldMk cId="2142302183" sldId="311"/>
            <ac:picMk id="1032" creationId="{7DE18A10-55C2-A9E6-ED7D-26E6F8F5C3A5}"/>
          </ac:picMkLst>
        </pc:picChg>
      </pc:sldChg>
      <pc:sldChg chg="addSp delSp modSp new mod">
        <pc:chgData name="Jassem Abbasi" userId="a485637c-5d5c-44af-8411-f95acc3236b6" providerId="ADAL" clId="{7114D3DC-8CA5-4DDA-9DA5-0681C1EB6957}" dt="2023-10-18T05:49:31.545" v="3111"/>
        <pc:sldMkLst>
          <pc:docMk/>
          <pc:sldMk cId="2023377549" sldId="312"/>
        </pc:sldMkLst>
        <pc:spChg chg="del">
          <ac:chgData name="Jassem Abbasi" userId="a485637c-5d5c-44af-8411-f95acc3236b6" providerId="ADAL" clId="{7114D3DC-8CA5-4DDA-9DA5-0681C1EB6957}" dt="2023-10-12T08:15:27.634" v="2183" actId="478"/>
          <ac:spMkLst>
            <pc:docMk/>
            <pc:sldMk cId="2023377549" sldId="312"/>
            <ac:spMk id="2" creationId="{54E1E17C-CD0D-BD08-7550-9C46172CE1F8}"/>
          </ac:spMkLst>
        </pc:spChg>
        <pc:spChg chg="del">
          <ac:chgData name="Jassem Abbasi" userId="a485637c-5d5c-44af-8411-f95acc3236b6" providerId="ADAL" clId="{7114D3DC-8CA5-4DDA-9DA5-0681C1EB6957}" dt="2023-10-12T08:15:26.865" v="2182" actId="478"/>
          <ac:spMkLst>
            <pc:docMk/>
            <pc:sldMk cId="2023377549" sldId="312"/>
            <ac:spMk id="3" creationId="{761F05BB-DD38-1DB2-B092-2D7DF5B1B1AB}"/>
          </ac:spMkLst>
        </pc:spChg>
        <pc:spChg chg="add mod">
          <ac:chgData name="Jassem Abbasi" userId="a485637c-5d5c-44af-8411-f95acc3236b6" providerId="ADAL" clId="{7114D3DC-8CA5-4DDA-9DA5-0681C1EB6957}" dt="2023-10-16T12:11:42.718" v="3014" actId="1038"/>
          <ac:spMkLst>
            <pc:docMk/>
            <pc:sldMk cId="2023377549" sldId="312"/>
            <ac:spMk id="4" creationId="{35B9CA79-4220-A106-7FF4-1868FA984C43}"/>
          </ac:spMkLst>
        </pc:spChg>
        <pc:spChg chg="add del mod">
          <ac:chgData name="Jassem Abbasi" userId="a485637c-5d5c-44af-8411-f95acc3236b6" providerId="ADAL" clId="{7114D3DC-8CA5-4DDA-9DA5-0681C1EB6957}" dt="2023-10-12T09:33:18.408" v="2260" actId="478"/>
          <ac:spMkLst>
            <pc:docMk/>
            <pc:sldMk cId="2023377549" sldId="312"/>
            <ac:spMk id="5" creationId="{F9B4FCAF-75BE-3A92-C5B0-428CCC7D7C68}"/>
          </ac:spMkLst>
        </pc:spChg>
        <pc:spChg chg="add mod">
          <ac:chgData name="Jassem Abbasi" userId="a485637c-5d5c-44af-8411-f95acc3236b6" providerId="ADAL" clId="{7114D3DC-8CA5-4DDA-9DA5-0681C1EB6957}" dt="2023-10-18T05:49:13.543" v="3106" actId="208"/>
          <ac:spMkLst>
            <pc:docMk/>
            <pc:sldMk cId="2023377549" sldId="312"/>
            <ac:spMk id="6" creationId="{250325FE-7A7A-B11C-7F90-7767967B43A8}"/>
          </ac:spMkLst>
        </pc:spChg>
        <pc:spChg chg="add mod">
          <ac:chgData name="Jassem Abbasi" userId="a485637c-5d5c-44af-8411-f95acc3236b6" providerId="ADAL" clId="{7114D3DC-8CA5-4DDA-9DA5-0681C1EB6957}" dt="2023-10-18T05:49:16.434" v="3108" actId="207"/>
          <ac:spMkLst>
            <pc:docMk/>
            <pc:sldMk cId="2023377549" sldId="312"/>
            <ac:spMk id="7" creationId="{EB80EB54-16C7-F60F-3531-10B347A26CF8}"/>
          </ac:spMkLst>
        </pc:spChg>
        <pc:spChg chg="add mod">
          <ac:chgData name="Jassem Abbasi" userId="a485637c-5d5c-44af-8411-f95acc3236b6" providerId="ADAL" clId="{7114D3DC-8CA5-4DDA-9DA5-0681C1EB6957}" dt="2023-10-18T05:49:22.071" v="3110" actId="208"/>
          <ac:spMkLst>
            <pc:docMk/>
            <pc:sldMk cId="2023377549" sldId="312"/>
            <ac:spMk id="8" creationId="{8AFCE0D0-BC7C-40CE-DFFF-D665DD8CAAB5}"/>
          </ac:spMkLst>
        </pc:spChg>
        <pc:spChg chg="add mod">
          <ac:chgData name="Jassem Abbasi" userId="a485637c-5d5c-44af-8411-f95acc3236b6" providerId="ADAL" clId="{7114D3DC-8CA5-4DDA-9DA5-0681C1EB6957}" dt="2023-10-17T11:58:20.530" v="3079" actId="14100"/>
          <ac:spMkLst>
            <pc:docMk/>
            <pc:sldMk cId="2023377549" sldId="312"/>
            <ac:spMk id="9" creationId="{305E3979-77D8-85A6-9290-E5EAFB76CD30}"/>
          </ac:spMkLst>
        </pc:spChg>
        <pc:spChg chg="add mod ord">
          <ac:chgData name="Jassem Abbasi" userId="a485637c-5d5c-44af-8411-f95acc3236b6" providerId="ADAL" clId="{7114D3DC-8CA5-4DDA-9DA5-0681C1EB6957}" dt="2023-10-16T09:32:05.473" v="2875" actId="207"/>
          <ac:spMkLst>
            <pc:docMk/>
            <pc:sldMk cId="2023377549" sldId="312"/>
            <ac:spMk id="11" creationId="{762E01A4-0541-AE22-E415-6BF50640ED75}"/>
          </ac:spMkLst>
        </pc:spChg>
        <pc:spChg chg="add mod">
          <ac:chgData name="Jassem Abbasi" userId="a485637c-5d5c-44af-8411-f95acc3236b6" providerId="ADAL" clId="{7114D3DC-8CA5-4DDA-9DA5-0681C1EB6957}" dt="2023-10-17T11:58:23.855" v="3080" actId="403"/>
          <ac:spMkLst>
            <pc:docMk/>
            <pc:sldMk cId="2023377549" sldId="312"/>
            <ac:spMk id="12" creationId="{5851518F-E028-A277-6998-91083C787C07}"/>
          </ac:spMkLst>
        </pc:spChg>
        <pc:spChg chg="add del mod">
          <ac:chgData name="Jassem Abbasi" userId="a485637c-5d5c-44af-8411-f95acc3236b6" providerId="ADAL" clId="{7114D3DC-8CA5-4DDA-9DA5-0681C1EB6957}" dt="2023-10-16T12:11:30.623" v="3003"/>
          <ac:spMkLst>
            <pc:docMk/>
            <pc:sldMk cId="2023377549" sldId="312"/>
            <ac:spMk id="13" creationId="{CC8FAA59-3D0B-0BE8-E914-1D9DAF3E3A34}"/>
          </ac:spMkLst>
        </pc:spChg>
        <pc:picChg chg="add mod">
          <ac:chgData name="Jassem Abbasi" userId="a485637c-5d5c-44af-8411-f95acc3236b6" providerId="ADAL" clId="{7114D3DC-8CA5-4DDA-9DA5-0681C1EB6957}" dt="2023-10-18T05:49:31.545" v="3111"/>
          <ac:picMkLst>
            <pc:docMk/>
            <pc:sldMk cId="2023377549" sldId="312"/>
            <ac:picMk id="2" creationId="{46C9C0CE-274A-2154-EDBA-3534741FE7AD}"/>
          </ac:picMkLst>
        </pc:picChg>
        <pc:picChg chg="add mod">
          <ac:chgData name="Jassem Abbasi" userId="a485637c-5d5c-44af-8411-f95acc3236b6" providerId="ADAL" clId="{7114D3DC-8CA5-4DDA-9DA5-0681C1EB6957}" dt="2023-10-18T05:49:31.545" v="3111"/>
          <ac:picMkLst>
            <pc:docMk/>
            <pc:sldMk cId="2023377549" sldId="312"/>
            <ac:picMk id="3" creationId="{79D8FAFE-0129-60B6-37F6-C26E1555B85A}"/>
          </ac:picMkLst>
        </pc:picChg>
        <pc:picChg chg="add del mod">
          <ac:chgData name="Jassem Abbasi" userId="a485637c-5d5c-44af-8411-f95acc3236b6" providerId="ADAL" clId="{7114D3DC-8CA5-4DDA-9DA5-0681C1EB6957}" dt="2023-10-15T10:57:26.383" v="2604" actId="478"/>
          <ac:picMkLst>
            <pc:docMk/>
            <pc:sldMk cId="2023377549" sldId="312"/>
            <ac:picMk id="9" creationId="{F1965EFE-30BF-9B46-C7DE-9D4889ED6CCA}"/>
          </ac:picMkLst>
        </pc:picChg>
        <pc:picChg chg="add mod">
          <ac:chgData name="Jassem Abbasi" userId="a485637c-5d5c-44af-8411-f95acc3236b6" providerId="ADAL" clId="{7114D3DC-8CA5-4DDA-9DA5-0681C1EB6957}" dt="2023-10-18T05:49:31.545" v="3111"/>
          <ac:picMkLst>
            <pc:docMk/>
            <pc:sldMk cId="2023377549" sldId="312"/>
            <ac:picMk id="10" creationId="{10876F1B-9704-5ED9-B400-5BAA9AD7B97C}"/>
          </ac:picMkLst>
        </pc:picChg>
        <pc:picChg chg="add del">
          <ac:chgData name="Jassem Abbasi" userId="a485637c-5d5c-44af-8411-f95acc3236b6" providerId="ADAL" clId="{7114D3DC-8CA5-4DDA-9DA5-0681C1EB6957}" dt="2023-10-12T08:15:24.994" v="2181" actId="478"/>
          <ac:picMkLst>
            <pc:docMk/>
            <pc:sldMk cId="2023377549" sldId="312"/>
            <ac:picMk id="2050" creationId="{09BB6C19-6537-7F8D-D549-B80E8D793C8E}"/>
          </ac:picMkLst>
        </pc:picChg>
        <pc:picChg chg="add del mod">
          <ac:chgData name="Jassem Abbasi" userId="a485637c-5d5c-44af-8411-f95acc3236b6" providerId="ADAL" clId="{7114D3DC-8CA5-4DDA-9DA5-0681C1EB6957}" dt="2023-10-16T09:31:46.538" v="2871" actId="1076"/>
          <ac:picMkLst>
            <pc:docMk/>
            <pc:sldMk cId="2023377549" sldId="312"/>
            <ac:picMk id="2052" creationId="{19120422-BE95-3D63-145F-E5038A5A9A7B}"/>
          </ac:picMkLst>
        </pc:picChg>
        <pc:picChg chg="add del mod">
          <ac:chgData name="Jassem Abbasi" userId="a485637c-5d5c-44af-8411-f95acc3236b6" providerId="ADAL" clId="{7114D3DC-8CA5-4DDA-9DA5-0681C1EB6957}" dt="2023-10-15T10:57:27.286" v="2605" actId="478"/>
          <ac:picMkLst>
            <pc:docMk/>
            <pc:sldMk cId="2023377549" sldId="312"/>
            <ac:picMk id="2054" creationId="{714BE9D5-2750-DE40-813E-A90B7D6C4644}"/>
          </ac:picMkLst>
        </pc:picChg>
      </pc:sldChg>
      <pc:sldChg chg="delSp add del setBg delDesignElem">
        <pc:chgData name="Jassem Abbasi" userId="a485637c-5d5c-44af-8411-f95acc3236b6" providerId="ADAL" clId="{7114D3DC-8CA5-4DDA-9DA5-0681C1EB6957}" dt="2023-10-16T12:12:41.504" v="3023" actId="47"/>
        <pc:sldMkLst>
          <pc:docMk/>
          <pc:sldMk cId="300665981" sldId="313"/>
        </pc:sldMkLst>
        <pc:spChg chg="del">
          <ac:chgData name="Jassem Abbasi" userId="a485637c-5d5c-44af-8411-f95acc3236b6" providerId="ADAL" clId="{7114D3DC-8CA5-4DDA-9DA5-0681C1EB6957}" dt="2023-10-16T12:12:02.239" v="3019"/>
          <ac:spMkLst>
            <pc:docMk/>
            <pc:sldMk cId="300665981" sldId="313"/>
            <ac:spMk id="2055" creationId="{0671A8AE-40A1-4631-A6B8-581AFF065482}"/>
          </ac:spMkLst>
        </pc:spChg>
        <pc:spChg chg="del">
          <ac:chgData name="Jassem Abbasi" userId="a485637c-5d5c-44af-8411-f95acc3236b6" providerId="ADAL" clId="{7114D3DC-8CA5-4DDA-9DA5-0681C1EB6957}" dt="2023-10-16T12:12:02.239" v="3019"/>
          <ac:spMkLst>
            <pc:docMk/>
            <pc:sldMk cId="300665981" sldId="313"/>
            <ac:spMk id="2057" creationId="{AB58EF07-17C2-48CF-ABB0-EEF1F17CB8F0}"/>
          </ac:spMkLst>
        </pc:spChg>
        <pc:spChg chg="del">
          <ac:chgData name="Jassem Abbasi" userId="a485637c-5d5c-44af-8411-f95acc3236b6" providerId="ADAL" clId="{7114D3DC-8CA5-4DDA-9DA5-0681C1EB6957}" dt="2023-10-16T12:12:02.239" v="3019"/>
          <ac:spMkLst>
            <pc:docMk/>
            <pc:sldMk cId="300665981" sldId="313"/>
            <ac:spMk id="2059" creationId="{AF2F604E-43BE-4DC3-B983-E071523364F8}"/>
          </ac:spMkLst>
        </pc:spChg>
        <pc:spChg chg="del">
          <ac:chgData name="Jassem Abbasi" userId="a485637c-5d5c-44af-8411-f95acc3236b6" providerId="ADAL" clId="{7114D3DC-8CA5-4DDA-9DA5-0681C1EB6957}" dt="2023-10-16T12:12:02.239" v="3019"/>
          <ac:spMkLst>
            <pc:docMk/>
            <pc:sldMk cId="300665981" sldId="313"/>
            <ac:spMk id="2061" creationId="{08C9B587-E65E-4B52-B37C-ABEBB6E87928}"/>
          </ac:spMkLst>
        </pc:spChg>
      </pc:sldChg>
      <pc:sldChg chg="delSp add del setBg delDesignElem">
        <pc:chgData name="Jassem Abbasi" userId="a485637c-5d5c-44af-8411-f95acc3236b6" providerId="ADAL" clId="{7114D3DC-8CA5-4DDA-9DA5-0681C1EB6957}" dt="2023-10-16T12:12:00.425" v="3017" actId="47"/>
        <pc:sldMkLst>
          <pc:docMk/>
          <pc:sldMk cId="3752885082" sldId="313"/>
        </pc:sldMkLst>
        <pc:spChg chg="del">
          <ac:chgData name="Jassem Abbasi" userId="a485637c-5d5c-44af-8411-f95acc3236b6" providerId="ADAL" clId="{7114D3DC-8CA5-4DDA-9DA5-0681C1EB6957}" dt="2023-10-16T12:11:56.634" v="3016"/>
          <ac:spMkLst>
            <pc:docMk/>
            <pc:sldMk cId="3752885082" sldId="313"/>
            <ac:spMk id="2055" creationId="{0671A8AE-40A1-4631-A6B8-581AFF065482}"/>
          </ac:spMkLst>
        </pc:spChg>
        <pc:spChg chg="del">
          <ac:chgData name="Jassem Abbasi" userId="a485637c-5d5c-44af-8411-f95acc3236b6" providerId="ADAL" clId="{7114D3DC-8CA5-4DDA-9DA5-0681C1EB6957}" dt="2023-10-16T12:11:56.634" v="3016"/>
          <ac:spMkLst>
            <pc:docMk/>
            <pc:sldMk cId="3752885082" sldId="313"/>
            <ac:spMk id="2057" creationId="{AB58EF07-17C2-48CF-ABB0-EEF1F17CB8F0}"/>
          </ac:spMkLst>
        </pc:spChg>
        <pc:spChg chg="del">
          <ac:chgData name="Jassem Abbasi" userId="a485637c-5d5c-44af-8411-f95acc3236b6" providerId="ADAL" clId="{7114D3DC-8CA5-4DDA-9DA5-0681C1EB6957}" dt="2023-10-16T12:11:56.634" v="3016"/>
          <ac:spMkLst>
            <pc:docMk/>
            <pc:sldMk cId="3752885082" sldId="313"/>
            <ac:spMk id="2059" creationId="{AF2F604E-43BE-4DC3-B983-E071523364F8}"/>
          </ac:spMkLst>
        </pc:spChg>
        <pc:spChg chg="del">
          <ac:chgData name="Jassem Abbasi" userId="a485637c-5d5c-44af-8411-f95acc3236b6" providerId="ADAL" clId="{7114D3DC-8CA5-4DDA-9DA5-0681C1EB6957}" dt="2023-10-16T12:11:56.634" v="3016"/>
          <ac:spMkLst>
            <pc:docMk/>
            <pc:sldMk cId="3752885082" sldId="313"/>
            <ac:spMk id="2061" creationId="{08C9B587-E65E-4B52-B37C-ABEBB6E87928}"/>
          </ac:spMkLst>
        </pc:spChg>
      </pc:sldChg>
    </pc:docChg>
  </pc:docChgLst>
  <pc:docChgLst>
    <pc:chgData name="Jassem Abbasi" userId="a485637c-5d5c-44af-8411-f95acc3236b6" providerId="ADAL" clId="{B67E75DF-61F4-4BDD-83F6-F3A9FEB4B984}"/>
    <pc:docChg chg="undo custSel addSld delSld modSld sldOrd modMainMaster">
      <pc:chgData name="Jassem Abbasi" userId="a485637c-5d5c-44af-8411-f95acc3236b6" providerId="ADAL" clId="{B67E75DF-61F4-4BDD-83F6-F3A9FEB4B984}" dt="2024-03-01T07:06:44.926" v="5581" actId="13926"/>
      <pc:docMkLst>
        <pc:docMk/>
      </pc:docMkLst>
      <pc:sldChg chg="addSp delSp modSp del mod setBg">
        <pc:chgData name="Jassem Abbasi" userId="a485637c-5d5c-44af-8411-f95acc3236b6" providerId="ADAL" clId="{B67E75DF-61F4-4BDD-83F6-F3A9FEB4B984}" dt="2024-02-22T10:47:03.310" v="3133" actId="47"/>
        <pc:sldMkLst>
          <pc:docMk/>
          <pc:sldMk cId="3942064285" sldId="256"/>
        </pc:sldMkLst>
        <pc:spChg chg="mod">
          <ac:chgData name="Jassem Abbasi" userId="a485637c-5d5c-44af-8411-f95acc3236b6" providerId="ADAL" clId="{B67E75DF-61F4-4BDD-83F6-F3A9FEB4B984}" dt="2024-02-22T10:21:50.839" v="2896" actId="1076"/>
          <ac:spMkLst>
            <pc:docMk/>
            <pc:sldMk cId="3942064285" sldId="256"/>
            <ac:spMk id="3" creationId="{604C9B21-F864-FD88-08B3-70A65976E913}"/>
          </ac:spMkLst>
        </pc:spChg>
        <pc:spChg chg="del">
          <ac:chgData name="Jassem Abbasi" userId="a485637c-5d5c-44af-8411-f95acc3236b6" providerId="ADAL" clId="{B67E75DF-61F4-4BDD-83F6-F3A9FEB4B984}" dt="2024-02-20T08:31:28.520" v="1820" actId="478"/>
          <ac:spMkLst>
            <pc:docMk/>
            <pc:sldMk cId="3942064285" sldId="256"/>
            <ac:spMk id="4" creationId="{3AE0F09E-04A8-86A3-25EF-DB3BF37105C3}"/>
          </ac:spMkLst>
        </pc:spChg>
        <pc:spChg chg="del mod">
          <ac:chgData name="Jassem Abbasi" userId="a485637c-5d5c-44af-8411-f95acc3236b6" providerId="ADAL" clId="{B67E75DF-61F4-4BDD-83F6-F3A9FEB4B984}" dt="2024-02-19T10:33:05.449" v="69"/>
          <ac:spMkLst>
            <pc:docMk/>
            <pc:sldMk cId="3942064285" sldId="256"/>
            <ac:spMk id="4" creationId="{5ADD6AF1-DBE1-CF5F-CC01-7D5018005F33}"/>
          </ac:spMkLst>
        </pc:spChg>
        <pc:spChg chg="mod">
          <ac:chgData name="Jassem Abbasi" userId="a485637c-5d5c-44af-8411-f95acc3236b6" providerId="ADAL" clId="{B67E75DF-61F4-4BDD-83F6-F3A9FEB4B984}" dt="2024-02-22T10:21:44.806" v="2895" actId="1076"/>
          <ac:spMkLst>
            <pc:docMk/>
            <pc:sldMk cId="3942064285" sldId="256"/>
            <ac:spMk id="6" creationId="{9F90215F-660E-45EA-BBB7-7548618E5032}"/>
          </ac:spMkLst>
        </pc:spChg>
        <pc:spChg chg="mod">
          <ac:chgData name="Jassem Abbasi" userId="a485637c-5d5c-44af-8411-f95acc3236b6" providerId="ADAL" clId="{B67E75DF-61F4-4BDD-83F6-F3A9FEB4B984}" dt="2024-02-22T09:52:54.409" v="2357" actId="27803"/>
          <ac:spMkLst>
            <pc:docMk/>
            <pc:sldMk cId="3942064285" sldId="256"/>
            <ac:spMk id="8" creationId="{8F90AFFC-F7B4-02FF-0603-810602889C9D}"/>
          </ac:spMkLst>
        </pc:spChg>
        <pc:spChg chg="mod">
          <ac:chgData name="Jassem Abbasi" userId="a485637c-5d5c-44af-8411-f95acc3236b6" providerId="ADAL" clId="{B67E75DF-61F4-4BDD-83F6-F3A9FEB4B984}" dt="2024-02-22T09:52:54.409" v="2357" actId="27803"/>
          <ac:spMkLst>
            <pc:docMk/>
            <pc:sldMk cId="3942064285" sldId="256"/>
            <ac:spMk id="9" creationId="{0498500F-75E5-407A-17CF-9DD55A036AEF}"/>
          </ac:spMkLst>
        </pc:spChg>
        <pc:spChg chg="mod">
          <ac:chgData name="Jassem Abbasi" userId="a485637c-5d5c-44af-8411-f95acc3236b6" providerId="ADAL" clId="{B67E75DF-61F4-4BDD-83F6-F3A9FEB4B984}" dt="2024-02-22T10:21:44.806" v="2895" actId="1076"/>
          <ac:spMkLst>
            <pc:docMk/>
            <pc:sldMk cId="3942064285" sldId="256"/>
            <ac:spMk id="10" creationId="{0CCBE0B9-ABD3-4B79-8073-5C37DB70B9D1}"/>
          </ac:spMkLst>
        </pc:spChg>
        <pc:spChg chg="mod">
          <ac:chgData name="Jassem Abbasi" userId="a485637c-5d5c-44af-8411-f95acc3236b6" providerId="ADAL" clId="{B67E75DF-61F4-4BDD-83F6-F3A9FEB4B984}" dt="2024-02-22T10:22:09.799" v="2905" actId="1037"/>
          <ac:spMkLst>
            <pc:docMk/>
            <pc:sldMk cId="3942064285" sldId="256"/>
            <ac:spMk id="12" creationId="{C5D3B57C-1348-4463-BEA8-C19C62C603D0}"/>
          </ac:spMkLst>
        </pc:spChg>
        <pc:spChg chg="mod">
          <ac:chgData name="Jassem Abbasi" userId="a485637c-5d5c-44af-8411-f95acc3236b6" providerId="ADAL" clId="{B67E75DF-61F4-4BDD-83F6-F3A9FEB4B984}" dt="2024-02-22T09:52:54.409" v="2357" actId="27803"/>
          <ac:spMkLst>
            <pc:docMk/>
            <pc:sldMk cId="3942064285" sldId="256"/>
            <ac:spMk id="14" creationId="{3E6C0B8A-2D52-BF01-DA3D-78A9A7373285}"/>
          </ac:spMkLst>
        </pc:spChg>
        <pc:spChg chg="mod">
          <ac:chgData name="Jassem Abbasi" userId="a485637c-5d5c-44af-8411-f95acc3236b6" providerId="ADAL" clId="{B67E75DF-61F4-4BDD-83F6-F3A9FEB4B984}" dt="2024-02-22T09:52:54.409" v="2357" actId="27803"/>
          <ac:spMkLst>
            <pc:docMk/>
            <pc:sldMk cId="3942064285" sldId="256"/>
            <ac:spMk id="15" creationId="{ED6798BF-5D6A-D0A9-A643-1F49F31194C4}"/>
          </ac:spMkLst>
        </pc:spChg>
        <pc:spChg chg="mod">
          <ac:chgData name="Jassem Abbasi" userId="a485637c-5d5c-44af-8411-f95acc3236b6" providerId="ADAL" clId="{B67E75DF-61F4-4BDD-83F6-F3A9FEB4B984}" dt="2024-02-22T09:52:54.409" v="2357" actId="27803"/>
          <ac:spMkLst>
            <pc:docMk/>
            <pc:sldMk cId="3942064285" sldId="256"/>
            <ac:spMk id="16" creationId="{B9E58085-0BE7-8EB0-2451-8FF9630B09BC}"/>
          </ac:spMkLst>
        </pc:spChg>
        <pc:spChg chg="mod">
          <ac:chgData name="Jassem Abbasi" userId="a485637c-5d5c-44af-8411-f95acc3236b6" providerId="ADAL" clId="{B67E75DF-61F4-4BDD-83F6-F3A9FEB4B984}" dt="2024-02-22T09:52:54.409" v="2357" actId="27803"/>
          <ac:spMkLst>
            <pc:docMk/>
            <pc:sldMk cId="3942064285" sldId="256"/>
            <ac:spMk id="17" creationId="{7D656E33-2C44-534B-B53A-5388BF34F481}"/>
          </ac:spMkLst>
        </pc:spChg>
        <pc:spChg chg="mod">
          <ac:chgData name="Jassem Abbasi" userId="a485637c-5d5c-44af-8411-f95acc3236b6" providerId="ADAL" clId="{B67E75DF-61F4-4BDD-83F6-F3A9FEB4B984}" dt="2024-02-22T09:52:54.409" v="2357" actId="27803"/>
          <ac:spMkLst>
            <pc:docMk/>
            <pc:sldMk cId="3942064285" sldId="256"/>
            <ac:spMk id="18" creationId="{B7D5FE80-B12F-92E3-F78B-31AD3FE6EAE7}"/>
          </ac:spMkLst>
        </pc:spChg>
        <pc:spChg chg="mod">
          <ac:chgData name="Jassem Abbasi" userId="a485637c-5d5c-44af-8411-f95acc3236b6" providerId="ADAL" clId="{B67E75DF-61F4-4BDD-83F6-F3A9FEB4B984}" dt="2024-02-22T09:52:54.409" v="2357" actId="27803"/>
          <ac:spMkLst>
            <pc:docMk/>
            <pc:sldMk cId="3942064285" sldId="256"/>
            <ac:spMk id="19" creationId="{2370E28D-4D2B-5F1E-59F7-7954B557E86B}"/>
          </ac:spMkLst>
        </pc:spChg>
        <pc:spChg chg="mod">
          <ac:chgData name="Jassem Abbasi" userId="a485637c-5d5c-44af-8411-f95acc3236b6" providerId="ADAL" clId="{B67E75DF-61F4-4BDD-83F6-F3A9FEB4B984}" dt="2024-02-22T09:52:54.409" v="2357" actId="27803"/>
          <ac:spMkLst>
            <pc:docMk/>
            <pc:sldMk cId="3942064285" sldId="256"/>
            <ac:spMk id="20" creationId="{3F2FEF3D-15CD-D39C-E58F-2B2D9ED6422E}"/>
          </ac:spMkLst>
        </pc:spChg>
        <pc:spChg chg="mod">
          <ac:chgData name="Jassem Abbasi" userId="a485637c-5d5c-44af-8411-f95acc3236b6" providerId="ADAL" clId="{B67E75DF-61F4-4BDD-83F6-F3A9FEB4B984}" dt="2024-02-22T09:52:54.409" v="2357" actId="27803"/>
          <ac:spMkLst>
            <pc:docMk/>
            <pc:sldMk cId="3942064285" sldId="256"/>
            <ac:spMk id="21" creationId="{A91EAF35-E1FC-6558-2C8A-86881E5668AE}"/>
          </ac:spMkLst>
        </pc:spChg>
        <pc:spChg chg="mod">
          <ac:chgData name="Jassem Abbasi" userId="a485637c-5d5c-44af-8411-f95acc3236b6" providerId="ADAL" clId="{B67E75DF-61F4-4BDD-83F6-F3A9FEB4B984}" dt="2024-02-22T09:52:54.409" v="2357" actId="27803"/>
          <ac:spMkLst>
            <pc:docMk/>
            <pc:sldMk cId="3942064285" sldId="256"/>
            <ac:spMk id="22" creationId="{63DB5128-AA5B-7898-0E58-E4FC41C89B82}"/>
          </ac:spMkLst>
        </pc:spChg>
        <pc:spChg chg="mod">
          <ac:chgData name="Jassem Abbasi" userId="a485637c-5d5c-44af-8411-f95acc3236b6" providerId="ADAL" clId="{B67E75DF-61F4-4BDD-83F6-F3A9FEB4B984}" dt="2024-02-22T09:52:54.409" v="2357" actId="27803"/>
          <ac:spMkLst>
            <pc:docMk/>
            <pc:sldMk cId="3942064285" sldId="256"/>
            <ac:spMk id="23" creationId="{82C54D4A-0A9B-1281-95A2-25AA175AB28D}"/>
          </ac:spMkLst>
        </pc:spChg>
        <pc:spChg chg="mod">
          <ac:chgData name="Jassem Abbasi" userId="a485637c-5d5c-44af-8411-f95acc3236b6" providerId="ADAL" clId="{B67E75DF-61F4-4BDD-83F6-F3A9FEB4B984}" dt="2024-02-22T09:52:54.409" v="2357" actId="27803"/>
          <ac:spMkLst>
            <pc:docMk/>
            <pc:sldMk cId="3942064285" sldId="256"/>
            <ac:spMk id="24" creationId="{89868734-74A1-95C6-686C-E4F1BFE7FF91}"/>
          </ac:spMkLst>
        </pc:spChg>
        <pc:spChg chg="mod">
          <ac:chgData name="Jassem Abbasi" userId="a485637c-5d5c-44af-8411-f95acc3236b6" providerId="ADAL" clId="{B67E75DF-61F4-4BDD-83F6-F3A9FEB4B984}" dt="2024-02-22T09:52:54.409" v="2357" actId="27803"/>
          <ac:spMkLst>
            <pc:docMk/>
            <pc:sldMk cId="3942064285" sldId="256"/>
            <ac:spMk id="25" creationId="{9FDD32DD-860E-9F75-4DA0-C58A150F86AA}"/>
          </ac:spMkLst>
        </pc:spChg>
        <pc:spChg chg="mod">
          <ac:chgData name="Jassem Abbasi" userId="a485637c-5d5c-44af-8411-f95acc3236b6" providerId="ADAL" clId="{B67E75DF-61F4-4BDD-83F6-F3A9FEB4B984}" dt="2024-02-22T09:52:54.409" v="2357" actId="27803"/>
          <ac:spMkLst>
            <pc:docMk/>
            <pc:sldMk cId="3942064285" sldId="256"/>
            <ac:spMk id="26" creationId="{F4ADF94D-5311-54CE-464C-D9218F9F25BD}"/>
          </ac:spMkLst>
        </pc:spChg>
        <pc:spChg chg="mod">
          <ac:chgData name="Jassem Abbasi" userId="a485637c-5d5c-44af-8411-f95acc3236b6" providerId="ADAL" clId="{B67E75DF-61F4-4BDD-83F6-F3A9FEB4B984}" dt="2024-02-22T09:52:54.409" v="2357" actId="27803"/>
          <ac:spMkLst>
            <pc:docMk/>
            <pc:sldMk cId="3942064285" sldId="256"/>
            <ac:spMk id="27" creationId="{99CDB46E-AA8C-F2BD-C232-2935BF3DDA08}"/>
          </ac:spMkLst>
        </pc:spChg>
        <pc:spChg chg="mod">
          <ac:chgData name="Jassem Abbasi" userId="a485637c-5d5c-44af-8411-f95acc3236b6" providerId="ADAL" clId="{B67E75DF-61F4-4BDD-83F6-F3A9FEB4B984}" dt="2024-02-22T09:52:54.409" v="2357" actId="27803"/>
          <ac:spMkLst>
            <pc:docMk/>
            <pc:sldMk cId="3942064285" sldId="256"/>
            <ac:spMk id="28" creationId="{171DA27D-9648-3603-08C4-1CC6ED1EB71C}"/>
          </ac:spMkLst>
        </pc:spChg>
        <pc:spChg chg="mod">
          <ac:chgData name="Jassem Abbasi" userId="a485637c-5d5c-44af-8411-f95acc3236b6" providerId="ADAL" clId="{B67E75DF-61F4-4BDD-83F6-F3A9FEB4B984}" dt="2024-02-22T09:52:54.409" v="2357" actId="27803"/>
          <ac:spMkLst>
            <pc:docMk/>
            <pc:sldMk cId="3942064285" sldId="256"/>
            <ac:spMk id="29" creationId="{D3772ED9-DEF1-6CAB-37B1-99C2F1481C68}"/>
          </ac:spMkLst>
        </pc:spChg>
        <pc:spChg chg="mod">
          <ac:chgData name="Jassem Abbasi" userId="a485637c-5d5c-44af-8411-f95acc3236b6" providerId="ADAL" clId="{B67E75DF-61F4-4BDD-83F6-F3A9FEB4B984}" dt="2024-02-22T09:52:54.409" v="2357" actId="27803"/>
          <ac:spMkLst>
            <pc:docMk/>
            <pc:sldMk cId="3942064285" sldId="256"/>
            <ac:spMk id="30" creationId="{A87AFE46-3F2E-1124-7E3B-810528A4EAC2}"/>
          </ac:spMkLst>
        </pc:spChg>
        <pc:spChg chg="mod">
          <ac:chgData name="Jassem Abbasi" userId="a485637c-5d5c-44af-8411-f95acc3236b6" providerId="ADAL" clId="{B67E75DF-61F4-4BDD-83F6-F3A9FEB4B984}" dt="2024-02-22T09:52:54.409" v="2357" actId="27803"/>
          <ac:spMkLst>
            <pc:docMk/>
            <pc:sldMk cId="3942064285" sldId="256"/>
            <ac:spMk id="31" creationId="{6A204D13-8362-34C3-A6DC-9723B793ED57}"/>
          </ac:spMkLst>
        </pc:spChg>
        <pc:spChg chg="mod">
          <ac:chgData name="Jassem Abbasi" userId="a485637c-5d5c-44af-8411-f95acc3236b6" providerId="ADAL" clId="{B67E75DF-61F4-4BDD-83F6-F3A9FEB4B984}" dt="2024-02-22T09:52:54.409" v="2357" actId="27803"/>
          <ac:spMkLst>
            <pc:docMk/>
            <pc:sldMk cId="3942064285" sldId="256"/>
            <ac:spMk id="32" creationId="{80F467AC-03DD-783F-B223-22884205D99E}"/>
          </ac:spMkLst>
        </pc:spChg>
        <pc:spChg chg="mod">
          <ac:chgData name="Jassem Abbasi" userId="a485637c-5d5c-44af-8411-f95acc3236b6" providerId="ADAL" clId="{B67E75DF-61F4-4BDD-83F6-F3A9FEB4B984}" dt="2024-02-22T09:52:54.409" v="2357" actId="27803"/>
          <ac:spMkLst>
            <pc:docMk/>
            <pc:sldMk cId="3942064285" sldId="256"/>
            <ac:spMk id="33" creationId="{B6698C02-8741-E6BB-6E90-0051725F3C24}"/>
          </ac:spMkLst>
        </pc:spChg>
        <pc:spChg chg="mod">
          <ac:chgData name="Jassem Abbasi" userId="a485637c-5d5c-44af-8411-f95acc3236b6" providerId="ADAL" clId="{B67E75DF-61F4-4BDD-83F6-F3A9FEB4B984}" dt="2024-02-22T09:52:54.409" v="2357" actId="27803"/>
          <ac:spMkLst>
            <pc:docMk/>
            <pc:sldMk cId="3942064285" sldId="256"/>
            <ac:spMk id="34" creationId="{A01F8939-27BF-B18F-1CF1-5A03EC940879}"/>
          </ac:spMkLst>
        </pc:spChg>
        <pc:spChg chg="mod">
          <ac:chgData name="Jassem Abbasi" userId="a485637c-5d5c-44af-8411-f95acc3236b6" providerId="ADAL" clId="{B67E75DF-61F4-4BDD-83F6-F3A9FEB4B984}" dt="2024-02-22T09:52:54.409" v="2357" actId="27803"/>
          <ac:spMkLst>
            <pc:docMk/>
            <pc:sldMk cId="3942064285" sldId="256"/>
            <ac:spMk id="35" creationId="{C547A467-8E56-39D0-8A49-2FA974C789E9}"/>
          </ac:spMkLst>
        </pc:spChg>
        <pc:spChg chg="mod">
          <ac:chgData name="Jassem Abbasi" userId="a485637c-5d5c-44af-8411-f95acc3236b6" providerId="ADAL" clId="{B67E75DF-61F4-4BDD-83F6-F3A9FEB4B984}" dt="2024-02-22T09:52:54.409" v="2357" actId="27803"/>
          <ac:spMkLst>
            <pc:docMk/>
            <pc:sldMk cId="3942064285" sldId="256"/>
            <ac:spMk id="36" creationId="{4F3C5C8C-5159-B36B-2A10-E146CDD0921C}"/>
          </ac:spMkLst>
        </pc:spChg>
        <pc:spChg chg="mod">
          <ac:chgData name="Jassem Abbasi" userId="a485637c-5d5c-44af-8411-f95acc3236b6" providerId="ADAL" clId="{B67E75DF-61F4-4BDD-83F6-F3A9FEB4B984}" dt="2024-02-22T09:52:54.409" v="2357" actId="27803"/>
          <ac:spMkLst>
            <pc:docMk/>
            <pc:sldMk cId="3942064285" sldId="256"/>
            <ac:spMk id="37" creationId="{F5F27DE4-458A-609F-F879-D0F68D12BB3D}"/>
          </ac:spMkLst>
        </pc:spChg>
        <pc:spChg chg="mod">
          <ac:chgData name="Jassem Abbasi" userId="a485637c-5d5c-44af-8411-f95acc3236b6" providerId="ADAL" clId="{B67E75DF-61F4-4BDD-83F6-F3A9FEB4B984}" dt="2024-02-22T09:52:54.409" v="2357" actId="27803"/>
          <ac:spMkLst>
            <pc:docMk/>
            <pc:sldMk cId="3942064285" sldId="256"/>
            <ac:spMk id="38" creationId="{5DAB246C-03C7-16BB-1EB8-31F0D2093C97}"/>
          </ac:spMkLst>
        </pc:spChg>
        <pc:spChg chg="mod">
          <ac:chgData name="Jassem Abbasi" userId="a485637c-5d5c-44af-8411-f95acc3236b6" providerId="ADAL" clId="{B67E75DF-61F4-4BDD-83F6-F3A9FEB4B984}" dt="2024-02-22T09:52:54.409" v="2357" actId="27803"/>
          <ac:spMkLst>
            <pc:docMk/>
            <pc:sldMk cId="3942064285" sldId="256"/>
            <ac:spMk id="39" creationId="{55F565F6-9FB3-31BC-9C7C-DB1008355DA6}"/>
          </ac:spMkLst>
        </pc:spChg>
        <pc:spChg chg="mod">
          <ac:chgData name="Jassem Abbasi" userId="a485637c-5d5c-44af-8411-f95acc3236b6" providerId="ADAL" clId="{B67E75DF-61F4-4BDD-83F6-F3A9FEB4B984}" dt="2024-02-22T09:52:54.409" v="2357" actId="27803"/>
          <ac:spMkLst>
            <pc:docMk/>
            <pc:sldMk cId="3942064285" sldId="256"/>
            <ac:spMk id="40" creationId="{85FA1735-E286-11B4-2082-22EA7621B6FA}"/>
          </ac:spMkLst>
        </pc:spChg>
        <pc:spChg chg="mod">
          <ac:chgData name="Jassem Abbasi" userId="a485637c-5d5c-44af-8411-f95acc3236b6" providerId="ADAL" clId="{B67E75DF-61F4-4BDD-83F6-F3A9FEB4B984}" dt="2024-02-22T09:52:54.409" v="2357" actId="27803"/>
          <ac:spMkLst>
            <pc:docMk/>
            <pc:sldMk cId="3942064285" sldId="256"/>
            <ac:spMk id="41" creationId="{4D572795-C631-5D75-446A-7CABD5EA8EED}"/>
          </ac:spMkLst>
        </pc:spChg>
        <pc:spChg chg="mod">
          <ac:chgData name="Jassem Abbasi" userId="a485637c-5d5c-44af-8411-f95acc3236b6" providerId="ADAL" clId="{B67E75DF-61F4-4BDD-83F6-F3A9FEB4B984}" dt="2024-02-22T09:52:54.409" v="2357" actId="27803"/>
          <ac:spMkLst>
            <pc:docMk/>
            <pc:sldMk cId="3942064285" sldId="256"/>
            <ac:spMk id="42" creationId="{3B4E2878-AD97-6BBA-11BA-030483783859}"/>
          </ac:spMkLst>
        </pc:spChg>
        <pc:spChg chg="mod">
          <ac:chgData name="Jassem Abbasi" userId="a485637c-5d5c-44af-8411-f95acc3236b6" providerId="ADAL" clId="{B67E75DF-61F4-4BDD-83F6-F3A9FEB4B984}" dt="2024-02-22T09:52:54.409" v="2357" actId="27803"/>
          <ac:spMkLst>
            <pc:docMk/>
            <pc:sldMk cId="3942064285" sldId="256"/>
            <ac:spMk id="43" creationId="{BE865996-EB2C-FA9E-9A45-D325DA875BB1}"/>
          </ac:spMkLst>
        </pc:spChg>
        <pc:spChg chg="mod">
          <ac:chgData name="Jassem Abbasi" userId="a485637c-5d5c-44af-8411-f95acc3236b6" providerId="ADAL" clId="{B67E75DF-61F4-4BDD-83F6-F3A9FEB4B984}" dt="2024-02-22T09:52:54.409" v="2357" actId="27803"/>
          <ac:spMkLst>
            <pc:docMk/>
            <pc:sldMk cId="3942064285" sldId="256"/>
            <ac:spMk id="44" creationId="{D7D14AAB-4304-656E-28D5-E8D1F0D2B8DA}"/>
          </ac:spMkLst>
        </pc:spChg>
        <pc:spChg chg="mod">
          <ac:chgData name="Jassem Abbasi" userId="a485637c-5d5c-44af-8411-f95acc3236b6" providerId="ADAL" clId="{B67E75DF-61F4-4BDD-83F6-F3A9FEB4B984}" dt="2024-02-22T09:52:54.409" v="2357" actId="27803"/>
          <ac:spMkLst>
            <pc:docMk/>
            <pc:sldMk cId="3942064285" sldId="256"/>
            <ac:spMk id="45" creationId="{84587337-4E44-25C3-4643-2CDC39E32CA4}"/>
          </ac:spMkLst>
        </pc:spChg>
        <pc:spChg chg="mod">
          <ac:chgData name="Jassem Abbasi" userId="a485637c-5d5c-44af-8411-f95acc3236b6" providerId="ADAL" clId="{B67E75DF-61F4-4BDD-83F6-F3A9FEB4B984}" dt="2024-02-22T09:52:54.409" v="2357" actId="27803"/>
          <ac:spMkLst>
            <pc:docMk/>
            <pc:sldMk cId="3942064285" sldId="256"/>
            <ac:spMk id="46" creationId="{45192F53-32B8-A9CC-5E7E-0592B9F484D9}"/>
          </ac:spMkLst>
        </pc:spChg>
        <pc:spChg chg="mod">
          <ac:chgData name="Jassem Abbasi" userId="a485637c-5d5c-44af-8411-f95acc3236b6" providerId="ADAL" clId="{B67E75DF-61F4-4BDD-83F6-F3A9FEB4B984}" dt="2024-02-22T09:52:54.409" v="2357" actId="27803"/>
          <ac:spMkLst>
            <pc:docMk/>
            <pc:sldMk cId="3942064285" sldId="256"/>
            <ac:spMk id="47" creationId="{676E9934-89F0-1AB0-E947-05ABB03EF262}"/>
          </ac:spMkLst>
        </pc:spChg>
        <pc:spChg chg="mod">
          <ac:chgData name="Jassem Abbasi" userId="a485637c-5d5c-44af-8411-f95acc3236b6" providerId="ADAL" clId="{B67E75DF-61F4-4BDD-83F6-F3A9FEB4B984}" dt="2024-02-22T09:52:54.409" v="2357" actId="27803"/>
          <ac:spMkLst>
            <pc:docMk/>
            <pc:sldMk cId="3942064285" sldId="256"/>
            <ac:spMk id="48" creationId="{F3EA7998-6335-008A-1F7E-976387856D2F}"/>
          </ac:spMkLst>
        </pc:spChg>
        <pc:spChg chg="mod">
          <ac:chgData name="Jassem Abbasi" userId="a485637c-5d5c-44af-8411-f95acc3236b6" providerId="ADAL" clId="{B67E75DF-61F4-4BDD-83F6-F3A9FEB4B984}" dt="2024-02-22T09:52:54.409" v="2357" actId="27803"/>
          <ac:spMkLst>
            <pc:docMk/>
            <pc:sldMk cId="3942064285" sldId="256"/>
            <ac:spMk id="49" creationId="{8384D37A-FF0B-4848-FCAB-CE143B55EAB2}"/>
          </ac:spMkLst>
        </pc:spChg>
        <pc:spChg chg="mod">
          <ac:chgData name="Jassem Abbasi" userId="a485637c-5d5c-44af-8411-f95acc3236b6" providerId="ADAL" clId="{B67E75DF-61F4-4BDD-83F6-F3A9FEB4B984}" dt="2024-02-22T09:52:54.409" v="2357" actId="27803"/>
          <ac:spMkLst>
            <pc:docMk/>
            <pc:sldMk cId="3942064285" sldId="256"/>
            <ac:spMk id="50" creationId="{DB96D070-CF61-9588-06C1-056CB86DCDFC}"/>
          </ac:spMkLst>
        </pc:spChg>
        <pc:spChg chg="mod">
          <ac:chgData name="Jassem Abbasi" userId="a485637c-5d5c-44af-8411-f95acc3236b6" providerId="ADAL" clId="{B67E75DF-61F4-4BDD-83F6-F3A9FEB4B984}" dt="2024-02-22T09:52:54.409" v="2357" actId="27803"/>
          <ac:spMkLst>
            <pc:docMk/>
            <pc:sldMk cId="3942064285" sldId="256"/>
            <ac:spMk id="51" creationId="{63CBA0FD-24C5-2F6D-51AE-D58341CD062F}"/>
          </ac:spMkLst>
        </pc:spChg>
        <pc:spChg chg="mod">
          <ac:chgData name="Jassem Abbasi" userId="a485637c-5d5c-44af-8411-f95acc3236b6" providerId="ADAL" clId="{B67E75DF-61F4-4BDD-83F6-F3A9FEB4B984}" dt="2024-02-22T09:52:54.409" v="2357" actId="27803"/>
          <ac:spMkLst>
            <pc:docMk/>
            <pc:sldMk cId="3942064285" sldId="256"/>
            <ac:spMk id="52" creationId="{D81E8235-9CE0-73F8-EF0F-8754EB37A71B}"/>
          </ac:spMkLst>
        </pc:spChg>
        <pc:spChg chg="mod">
          <ac:chgData name="Jassem Abbasi" userId="a485637c-5d5c-44af-8411-f95acc3236b6" providerId="ADAL" clId="{B67E75DF-61F4-4BDD-83F6-F3A9FEB4B984}" dt="2024-02-22T09:52:54.409" v="2357" actId="27803"/>
          <ac:spMkLst>
            <pc:docMk/>
            <pc:sldMk cId="3942064285" sldId="256"/>
            <ac:spMk id="53" creationId="{8E8C6733-10F5-B9F5-6191-8FAF58780270}"/>
          </ac:spMkLst>
        </pc:spChg>
        <pc:spChg chg="mod">
          <ac:chgData name="Jassem Abbasi" userId="a485637c-5d5c-44af-8411-f95acc3236b6" providerId="ADAL" clId="{B67E75DF-61F4-4BDD-83F6-F3A9FEB4B984}" dt="2024-02-22T09:52:54.409" v="2357" actId="27803"/>
          <ac:spMkLst>
            <pc:docMk/>
            <pc:sldMk cId="3942064285" sldId="256"/>
            <ac:spMk id="54" creationId="{FA672D8F-62ED-F9D7-84B2-DBFCDC7A662F}"/>
          </ac:spMkLst>
        </pc:spChg>
        <pc:spChg chg="mod">
          <ac:chgData name="Jassem Abbasi" userId="a485637c-5d5c-44af-8411-f95acc3236b6" providerId="ADAL" clId="{B67E75DF-61F4-4BDD-83F6-F3A9FEB4B984}" dt="2024-02-22T09:52:54.409" v="2357" actId="27803"/>
          <ac:spMkLst>
            <pc:docMk/>
            <pc:sldMk cId="3942064285" sldId="256"/>
            <ac:spMk id="55" creationId="{95AEFDA0-913E-BA26-1EF4-5D9E09D62F6E}"/>
          </ac:spMkLst>
        </pc:spChg>
        <pc:spChg chg="mod">
          <ac:chgData name="Jassem Abbasi" userId="a485637c-5d5c-44af-8411-f95acc3236b6" providerId="ADAL" clId="{B67E75DF-61F4-4BDD-83F6-F3A9FEB4B984}" dt="2024-02-22T09:52:54.409" v="2357" actId="27803"/>
          <ac:spMkLst>
            <pc:docMk/>
            <pc:sldMk cId="3942064285" sldId="256"/>
            <ac:spMk id="56" creationId="{36BF5DCD-88DA-F829-7952-A4F8101F4C1E}"/>
          </ac:spMkLst>
        </pc:spChg>
        <pc:spChg chg="mod">
          <ac:chgData name="Jassem Abbasi" userId="a485637c-5d5c-44af-8411-f95acc3236b6" providerId="ADAL" clId="{B67E75DF-61F4-4BDD-83F6-F3A9FEB4B984}" dt="2024-02-22T09:52:54.409" v="2357" actId="27803"/>
          <ac:spMkLst>
            <pc:docMk/>
            <pc:sldMk cId="3942064285" sldId="256"/>
            <ac:spMk id="57" creationId="{33074C0B-2AE6-4902-AFF8-1BD5FF24EF2F}"/>
          </ac:spMkLst>
        </pc:spChg>
        <pc:spChg chg="mod">
          <ac:chgData name="Jassem Abbasi" userId="a485637c-5d5c-44af-8411-f95acc3236b6" providerId="ADAL" clId="{B67E75DF-61F4-4BDD-83F6-F3A9FEB4B984}" dt="2024-02-22T09:52:54.409" v="2357" actId="27803"/>
          <ac:spMkLst>
            <pc:docMk/>
            <pc:sldMk cId="3942064285" sldId="256"/>
            <ac:spMk id="58" creationId="{04E52D60-D4B0-C3E0-869B-0DC285B8EA8D}"/>
          </ac:spMkLst>
        </pc:spChg>
        <pc:spChg chg="mod">
          <ac:chgData name="Jassem Abbasi" userId="a485637c-5d5c-44af-8411-f95acc3236b6" providerId="ADAL" clId="{B67E75DF-61F4-4BDD-83F6-F3A9FEB4B984}" dt="2024-02-22T09:52:54.409" v="2357" actId="27803"/>
          <ac:spMkLst>
            <pc:docMk/>
            <pc:sldMk cId="3942064285" sldId="256"/>
            <ac:spMk id="59" creationId="{6AAB102B-8330-08B1-A4F7-8308AC577187}"/>
          </ac:spMkLst>
        </pc:spChg>
        <pc:spChg chg="mod">
          <ac:chgData name="Jassem Abbasi" userId="a485637c-5d5c-44af-8411-f95acc3236b6" providerId="ADAL" clId="{B67E75DF-61F4-4BDD-83F6-F3A9FEB4B984}" dt="2024-02-22T09:52:54.409" v="2357" actId="27803"/>
          <ac:spMkLst>
            <pc:docMk/>
            <pc:sldMk cId="3942064285" sldId="256"/>
            <ac:spMk id="60" creationId="{482E1E59-AB23-3B98-9233-E95A3FD7D343}"/>
          </ac:spMkLst>
        </pc:spChg>
        <pc:spChg chg="mod">
          <ac:chgData name="Jassem Abbasi" userId="a485637c-5d5c-44af-8411-f95acc3236b6" providerId="ADAL" clId="{B67E75DF-61F4-4BDD-83F6-F3A9FEB4B984}" dt="2024-02-22T09:52:54.409" v="2357" actId="27803"/>
          <ac:spMkLst>
            <pc:docMk/>
            <pc:sldMk cId="3942064285" sldId="256"/>
            <ac:spMk id="61" creationId="{EA39A7F6-746B-027F-82F9-160F6C3A7CE7}"/>
          </ac:spMkLst>
        </pc:spChg>
        <pc:spChg chg="mod">
          <ac:chgData name="Jassem Abbasi" userId="a485637c-5d5c-44af-8411-f95acc3236b6" providerId="ADAL" clId="{B67E75DF-61F4-4BDD-83F6-F3A9FEB4B984}" dt="2024-02-22T09:52:54.409" v="2357" actId="27803"/>
          <ac:spMkLst>
            <pc:docMk/>
            <pc:sldMk cId="3942064285" sldId="256"/>
            <ac:spMk id="62" creationId="{0CAAF2AC-116C-C0EC-528D-C4A2B8A44C9B}"/>
          </ac:spMkLst>
        </pc:spChg>
        <pc:spChg chg="mod">
          <ac:chgData name="Jassem Abbasi" userId="a485637c-5d5c-44af-8411-f95acc3236b6" providerId="ADAL" clId="{B67E75DF-61F4-4BDD-83F6-F3A9FEB4B984}" dt="2024-02-22T09:52:54.409" v="2357" actId="27803"/>
          <ac:spMkLst>
            <pc:docMk/>
            <pc:sldMk cId="3942064285" sldId="256"/>
            <ac:spMk id="63" creationId="{51E85DF2-0FFC-0BA2-19FE-8CC02975FB95}"/>
          </ac:spMkLst>
        </pc:spChg>
        <pc:spChg chg="mod">
          <ac:chgData name="Jassem Abbasi" userId="a485637c-5d5c-44af-8411-f95acc3236b6" providerId="ADAL" clId="{B67E75DF-61F4-4BDD-83F6-F3A9FEB4B984}" dt="2024-02-22T09:52:54.409" v="2357" actId="27803"/>
          <ac:spMkLst>
            <pc:docMk/>
            <pc:sldMk cId="3942064285" sldId="256"/>
            <ac:spMk id="1024" creationId="{B8FC5D7F-CB26-5AC5-5760-7C1F45F158D5}"/>
          </ac:spMkLst>
        </pc:spChg>
        <pc:spChg chg="mod">
          <ac:chgData name="Jassem Abbasi" userId="a485637c-5d5c-44af-8411-f95acc3236b6" providerId="ADAL" clId="{B67E75DF-61F4-4BDD-83F6-F3A9FEB4B984}" dt="2024-02-22T09:52:54.409" v="2357" actId="27803"/>
          <ac:spMkLst>
            <pc:docMk/>
            <pc:sldMk cId="3942064285" sldId="256"/>
            <ac:spMk id="1025" creationId="{963A5680-2FD2-EB65-9772-28A2FD4947B3}"/>
          </ac:spMkLst>
        </pc:spChg>
        <pc:spChg chg="mod">
          <ac:chgData name="Jassem Abbasi" userId="a485637c-5d5c-44af-8411-f95acc3236b6" providerId="ADAL" clId="{B67E75DF-61F4-4BDD-83F6-F3A9FEB4B984}" dt="2024-02-22T09:52:54.409" v="2357" actId="27803"/>
          <ac:spMkLst>
            <pc:docMk/>
            <pc:sldMk cId="3942064285" sldId="256"/>
            <ac:spMk id="1027" creationId="{90975B14-CC5A-C081-DFC4-9A596A0CF0CD}"/>
          </ac:spMkLst>
        </pc:spChg>
        <pc:spChg chg="mod">
          <ac:chgData name="Jassem Abbasi" userId="a485637c-5d5c-44af-8411-f95acc3236b6" providerId="ADAL" clId="{B67E75DF-61F4-4BDD-83F6-F3A9FEB4B984}" dt="2024-02-22T09:52:54.409" v="2357" actId="27803"/>
          <ac:spMkLst>
            <pc:docMk/>
            <pc:sldMk cId="3942064285" sldId="256"/>
            <ac:spMk id="1028" creationId="{88386C29-9951-8352-5EB5-187ADFE8633A}"/>
          </ac:spMkLst>
        </pc:spChg>
        <pc:spChg chg="mod">
          <ac:chgData name="Jassem Abbasi" userId="a485637c-5d5c-44af-8411-f95acc3236b6" providerId="ADAL" clId="{B67E75DF-61F4-4BDD-83F6-F3A9FEB4B984}" dt="2024-02-22T09:52:54.409" v="2357" actId="27803"/>
          <ac:spMkLst>
            <pc:docMk/>
            <pc:sldMk cId="3942064285" sldId="256"/>
            <ac:spMk id="1029" creationId="{99C8F431-8CE2-6378-5F2F-967D76281250}"/>
          </ac:spMkLst>
        </pc:spChg>
        <pc:spChg chg="mod">
          <ac:chgData name="Jassem Abbasi" userId="a485637c-5d5c-44af-8411-f95acc3236b6" providerId="ADAL" clId="{B67E75DF-61F4-4BDD-83F6-F3A9FEB4B984}" dt="2024-02-22T09:52:54.409" v="2357" actId="27803"/>
          <ac:spMkLst>
            <pc:docMk/>
            <pc:sldMk cId="3942064285" sldId="256"/>
            <ac:spMk id="1030" creationId="{61F0A778-8634-0897-FAC8-9D3ACCB09C53}"/>
          </ac:spMkLst>
        </pc:spChg>
        <pc:spChg chg="mod">
          <ac:chgData name="Jassem Abbasi" userId="a485637c-5d5c-44af-8411-f95acc3236b6" providerId="ADAL" clId="{B67E75DF-61F4-4BDD-83F6-F3A9FEB4B984}" dt="2024-02-22T09:52:54.409" v="2357" actId="27803"/>
          <ac:spMkLst>
            <pc:docMk/>
            <pc:sldMk cId="3942064285" sldId="256"/>
            <ac:spMk id="1031" creationId="{DA098D9D-38E1-814F-46A1-C835564D4718}"/>
          </ac:spMkLst>
        </pc:spChg>
        <pc:spChg chg="mod">
          <ac:chgData name="Jassem Abbasi" userId="a485637c-5d5c-44af-8411-f95acc3236b6" providerId="ADAL" clId="{B67E75DF-61F4-4BDD-83F6-F3A9FEB4B984}" dt="2024-02-22T09:52:54.409" v="2357" actId="27803"/>
          <ac:spMkLst>
            <pc:docMk/>
            <pc:sldMk cId="3942064285" sldId="256"/>
            <ac:spMk id="1032" creationId="{5AC9E198-DF59-A9A4-B8E3-01C60841AFAA}"/>
          </ac:spMkLst>
        </pc:spChg>
        <pc:spChg chg="mod">
          <ac:chgData name="Jassem Abbasi" userId="a485637c-5d5c-44af-8411-f95acc3236b6" providerId="ADAL" clId="{B67E75DF-61F4-4BDD-83F6-F3A9FEB4B984}" dt="2024-02-22T09:52:54.409" v="2357" actId="27803"/>
          <ac:spMkLst>
            <pc:docMk/>
            <pc:sldMk cId="3942064285" sldId="256"/>
            <ac:spMk id="1033" creationId="{0AF5ABB2-44E5-C816-D60C-3DE6CF692E52}"/>
          </ac:spMkLst>
        </pc:spChg>
        <pc:spChg chg="mod">
          <ac:chgData name="Jassem Abbasi" userId="a485637c-5d5c-44af-8411-f95acc3236b6" providerId="ADAL" clId="{B67E75DF-61F4-4BDD-83F6-F3A9FEB4B984}" dt="2024-02-22T09:52:54.409" v="2357" actId="27803"/>
          <ac:spMkLst>
            <pc:docMk/>
            <pc:sldMk cId="3942064285" sldId="256"/>
            <ac:spMk id="1034" creationId="{FC0A19A2-A466-476D-1B49-2AAB237C2C86}"/>
          </ac:spMkLst>
        </pc:spChg>
        <pc:spChg chg="mod">
          <ac:chgData name="Jassem Abbasi" userId="a485637c-5d5c-44af-8411-f95acc3236b6" providerId="ADAL" clId="{B67E75DF-61F4-4BDD-83F6-F3A9FEB4B984}" dt="2024-02-22T09:52:54.409" v="2357" actId="27803"/>
          <ac:spMkLst>
            <pc:docMk/>
            <pc:sldMk cId="3942064285" sldId="256"/>
            <ac:spMk id="1035" creationId="{C4D01D2D-B90C-BDC7-1CFB-C7B0BC14C12C}"/>
          </ac:spMkLst>
        </pc:spChg>
        <pc:spChg chg="mod">
          <ac:chgData name="Jassem Abbasi" userId="a485637c-5d5c-44af-8411-f95acc3236b6" providerId="ADAL" clId="{B67E75DF-61F4-4BDD-83F6-F3A9FEB4B984}" dt="2024-02-22T09:52:54.409" v="2357" actId="27803"/>
          <ac:spMkLst>
            <pc:docMk/>
            <pc:sldMk cId="3942064285" sldId="256"/>
            <ac:spMk id="1036" creationId="{578A1C62-6BA2-5A2A-4D11-12D70FDC437F}"/>
          </ac:spMkLst>
        </pc:spChg>
        <pc:spChg chg="mod">
          <ac:chgData name="Jassem Abbasi" userId="a485637c-5d5c-44af-8411-f95acc3236b6" providerId="ADAL" clId="{B67E75DF-61F4-4BDD-83F6-F3A9FEB4B984}" dt="2024-02-22T09:52:54.409" v="2357" actId="27803"/>
          <ac:spMkLst>
            <pc:docMk/>
            <pc:sldMk cId="3942064285" sldId="256"/>
            <ac:spMk id="1037" creationId="{9A7075A2-49BB-80A3-4282-AB731D9F6328}"/>
          </ac:spMkLst>
        </pc:spChg>
        <pc:spChg chg="mod">
          <ac:chgData name="Jassem Abbasi" userId="a485637c-5d5c-44af-8411-f95acc3236b6" providerId="ADAL" clId="{B67E75DF-61F4-4BDD-83F6-F3A9FEB4B984}" dt="2024-02-22T09:52:54.409" v="2357" actId="27803"/>
          <ac:spMkLst>
            <pc:docMk/>
            <pc:sldMk cId="3942064285" sldId="256"/>
            <ac:spMk id="1038" creationId="{7BDC8330-B977-8EF5-5370-91A92DCCBCC0}"/>
          </ac:spMkLst>
        </pc:spChg>
        <pc:spChg chg="mod">
          <ac:chgData name="Jassem Abbasi" userId="a485637c-5d5c-44af-8411-f95acc3236b6" providerId="ADAL" clId="{B67E75DF-61F4-4BDD-83F6-F3A9FEB4B984}" dt="2024-02-22T09:52:54.409" v="2357" actId="27803"/>
          <ac:spMkLst>
            <pc:docMk/>
            <pc:sldMk cId="3942064285" sldId="256"/>
            <ac:spMk id="1039" creationId="{9190D015-6B59-D383-4826-C4C4D36888E0}"/>
          </ac:spMkLst>
        </pc:spChg>
        <pc:spChg chg="mod">
          <ac:chgData name="Jassem Abbasi" userId="a485637c-5d5c-44af-8411-f95acc3236b6" providerId="ADAL" clId="{B67E75DF-61F4-4BDD-83F6-F3A9FEB4B984}" dt="2024-02-22T09:52:54.409" v="2357" actId="27803"/>
          <ac:spMkLst>
            <pc:docMk/>
            <pc:sldMk cId="3942064285" sldId="256"/>
            <ac:spMk id="1040" creationId="{405F5B1A-50F3-2A72-F1DF-06397C1216A3}"/>
          </ac:spMkLst>
        </pc:spChg>
        <pc:spChg chg="mod">
          <ac:chgData name="Jassem Abbasi" userId="a485637c-5d5c-44af-8411-f95acc3236b6" providerId="ADAL" clId="{B67E75DF-61F4-4BDD-83F6-F3A9FEB4B984}" dt="2024-02-22T09:52:54.409" v="2357" actId="27803"/>
          <ac:spMkLst>
            <pc:docMk/>
            <pc:sldMk cId="3942064285" sldId="256"/>
            <ac:spMk id="1041" creationId="{1C3B81AA-0C0E-9E4C-F5BE-5AB65C45095E}"/>
          </ac:spMkLst>
        </pc:spChg>
        <pc:spChg chg="mod">
          <ac:chgData name="Jassem Abbasi" userId="a485637c-5d5c-44af-8411-f95acc3236b6" providerId="ADAL" clId="{B67E75DF-61F4-4BDD-83F6-F3A9FEB4B984}" dt="2024-02-22T09:52:54.409" v="2357" actId="27803"/>
          <ac:spMkLst>
            <pc:docMk/>
            <pc:sldMk cId="3942064285" sldId="256"/>
            <ac:spMk id="1042" creationId="{68A31300-AEEE-BCD8-9833-A7B388AE59A2}"/>
          </ac:spMkLst>
        </pc:spChg>
        <pc:spChg chg="mod">
          <ac:chgData name="Jassem Abbasi" userId="a485637c-5d5c-44af-8411-f95acc3236b6" providerId="ADAL" clId="{B67E75DF-61F4-4BDD-83F6-F3A9FEB4B984}" dt="2024-02-22T09:52:54.409" v="2357" actId="27803"/>
          <ac:spMkLst>
            <pc:docMk/>
            <pc:sldMk cId="3942064285" sldId="256"/>
            <ac:spMk id="1043" creationId="{8AF5E982-767E-87C1-5634-9A9CC121CD46}"/>
          </ac:spMkLst>
        </pc:spChg>
        <pc:spChg chg="mod">
          <ac:chgData name="Jassem Abbasi" userId="a485637c-5d5c-44af-8411-f95acc3236b6" providerId="ADAL" clId="{B67E75DF-61F4-4BDD-83F6-F3A9FEB4B984}" dt="2024-02-22T09:52:54.409" v="2357" actId="27803"/>
          <ac:spMkLst>
            <pc:docMk/>
            <pc:sldMk cId="3942064285" sldId="256"/>
            <ac:spMk id="1044" creationId="{2535F5B9-DC56-3A4E-6820-65D598B23014}"/>
          </ac:spMkLst>
        </pc:spChg>
        <pc:spChg chg="mod">
          <ac:chgData name="Jassem Abbasi" userId="a485637c-5d5c-44af-8411-f95acc3236b6" providerId="ADAL" clId="{B67E75DF-61F4-4BDD-83F6-F3A9FEB4B984}" dt="2024-02-22T09:52:54.409" v="2357" actId="27803"/>
          <ac:spMkLst>
            <pc:docMk/>
            <pc:sldMk cId="3942064285" sldId="256"/>
            <ac:spMk id="1045" creationId="{C949B4E9-29BA-059B-E770-BD0D0F72D2B4}"/>
          </ac:spMkLst>
        </pc:spChg>
        <pc:spChg chg="mod">
          <ac:chgData name="Jassem Abbasi" userId="a485637c-5d5c-44af-8411-f95acc3236b6" providerId="ADAL" clId="{B67E75DF-61F4-4BDD-83F6-F3A9FEB4B984}" dt="2024-02-22T09:52:54.409" v="2357" actId="27803"/>
          <ac:spMkLst>
            <pc:docMk/>
            <pc:sldMk cId="3942064285" sldId="256"/>
            <ac:spMk id="1046" creationId="{1F5D8E3B-FB72-CF43-A169-B3604B0CFE67}"/>
          </ac:spMkLst>
        </pc:spChg>
        <pc:spChg chg="mod">
          <ac:chgData name="Jassem Abbasi" userId="a485637c-5d5c-44af-8411-f95acc3236b6" providerId="ADAL" clId="{B67E75DF-61F4-4BDD-83F6-F3A9FEB4B984}" dt="2024-02-22T09:52:54.409" v="2357" actId="27803"/>
          <ac:spMkLst>
            <pc:docMk/>
            <pc:sldMk cId="3942064285" sldId="256"/>
            <ac:spMk id="1047" creationId="{E33FE979-3EEC-A2C8-C435-3A072CDBBEEC}"/>
          </ac:spMkLst>
        </pc:spChg>
        <pc:spChg chg="mod">
          <ac:chgData name="Jassem Abbasi" userId="a485637c-5d5c-44af-8411-f95acc3236b6" providerId="ADAL" clId="{B67E75DF-61F4-4BDD-83F6-F3A9FEB4B984}" dt="2024-02-22T09:52:54.409" v="2357" actId="27803"/>
          <ac:spMkLst>
            <pc:docMk/>
            <pc:sldMk cId="3942064285" sldId="256"/>
            <ac:spMk id="1048" creationId="{F008E85F-3903-5FEC-7F91-0EB7B807BF1A}"/>
          </ac:spMkLst>
        </pc:spChg>
        <pc:spChg chg="mod">
          <ac:chgData name="Jassem Abbasi" userId="a485637c-5d5c-44af-8411-f95acc3236b6" providerId="ADAL" clId="{B67E75DF-61F4-4BDD-83F6-F3A9FEB4B984}" dt="2024-02-22T09:52:54.409" v="2357" actId="27803"/>
          <ac:spMkLst>
            <pc:docMk/>
            <pc:sldMk cId="3942064285" sldId="256"/>
            <ac:spMk id="1049" creationId="{9AB57392-313B-28D3-73C1-5E73AB6B5381}"/>
          </ac:spMkLst>
        </pc:spChg>
        <pc:spChg chg="mod">
          <ac:chgData name="Jassem Abbasi" userId="a485637c-5d5c-44af-8411-f95acc3236b6" providerId="ADAL" clId="{B67E75DF-61F4-4BDD-83F6-F3A9FEB4B984}" dt="2024-02-22T09:52:54.409" v="2357" actId="27803"/>
          <ac:spMkLst>
            <pc:docMk/>
            <pc:sldMk cId="3942064285" sldId="256"/>
            <ac:spMk id="1050" creationId="{5D3CD6CF-100F-9804-0F45-C46F392D45AF}"/>
          </ac:spMkLst>
        </pc:spChg>
        <pc:spChg chg="mod">
          <ac:chgData name="Jassem Abbasi" userId="a485637c-5d5c-44af-8411-f95acc3236b6" providerId="ADAL" clId="{B67E75DF-61F4-4BDD-83F6-F3A9FEB4B984}" dt="2024-02-22T09:52:54.409" v="2357" actId="27803"/>
          <ac:spMkLst>
            <pc:docMk/>
            <pc:sldMk cId="3942064285" sldId="256"/>
            <ac:spMk id="1051" creationId="{BFB88B61-F08C-E4BA-4530-56CAEA65F733}"/>
          </ac:spMkLst>
        </pc:spChg>
        <pc:spChg chg="mod">
          <ac:chgData name="Jassem Abbasi" userId="a485637c-5d5c-44af-8411-f95acc3236b6" providerId="ADAL" clId="{B67E75DF-61F4-4BDD-83F6-F3A9FEB4B984}" dt="2024-02-22T09:52:54.409" v="2357" actId="27803"/>
          <ac:spMkLst>
            <pc:docMk/>
            <pc:sldMk cId="3942064285" sldId="256"/>
            <ac:spMk id="1052" creationId="{ED0A868A-2329-083B-00E5-B42A9CA65948}"/>
          </ac:spMkLst>
        </pc:spChg>
        <pc:spChg chg="mod">
          <ac:chgData name="Jassem Abbasi" userId="a485637c-5d5c-44af-8411-f95acc3236b6" providerId="ADAL" clId="{B67E75DF-61F4-4BDD-83F6-F3A9FEB4B984}" dt="2024-02-22T09:52:54.409" v="2357" actId="27803"/>
          <ac:spMkLst>
            <pc:docMk/>
            <pc:sldMk cId="3942064285" sldId="256"/>
            <ac:spMk id="1053" creationId="{4E8A33FA-2283-8830-913A-321C458DEF90}"/>
          </ac:spMkLst>
        </pc:spChg>
        <pc:spChg chg="mod">
          <ac:chgData name="Jassem Abbasi" userId="a485637c-5d5c-44af-8411-f95acc3236b6" providerId="ADAL" clId="{B67E75DF-61F4-4BDD-83F6-F3A9FEB4B984}" dt="2024-02-22T09:52:54.409" v="2357" actId="27803"/>
          <ac:spMkLst>
            <pc:docMk/>
            <pc:sldMk cId="3942064285" sldId="256"/>
            <ac:spMk id="1054" creationId="{69753FAA-1375-4B10-C0AD-935FE8C8BF53}"/>
          </ac:spMkLst>
        </pc:spChg>
        <pc:spChg chg="mod">
          <ac:chgData name="Jassem Abbasi" userId="a485637c-5d5c-44af-8411-f95acc3236b6" providerId="ADAL" clId="{B67E75DF-61F4-4BDD-83F6-F3A9FEB4B984}" dt="2024-02-22T09:52:54.409" v="2357" actId="27803"/>
          <ac:spMkLst>
            <pc:docMk/>
            <pc:sldMk cId="3942064285" sldId="256"/>
            <ac:spMk id="1055" creationId="{6A8F8F87-8380-D26B-DB46-042B9C88376D}"/>
          </ac:spMkLst>
        </pc:spChg>
        <pc:spChg chg="mod">
          <ac:chgData name="Jassem Abbasi" userId="a485637c-5d5c-44af-8411-f95acc3236b6" providerId="ADAL" clId="{B67E75DF-61F4-4BDD-83F6-F3A9FEB4B984}" dt="2024-02-22T09:52:54.409" v="2357" actId="27803"/>
          <ac:spMkLst>
            <pc:docMk/>
            <pc:sldMk cId="3942064285" sldId="256"/>
            <ac:spMk id="1056" creationId="{BB1C8FC6-0B44-0235-14DD-822B34F7FDCB}"/>
          </ac:spMkLst>
        </pc:spChg>
        <pc:spChg chg="mod">
          <ac:chgData name="Jassem Abbasi" userId="a485637c-5d5c-44af-8411-f95acc3236b6" providerId="ADAL" clId="{B67E75DF-61F4-4BDD-83F6-F3A9FEB4B984}" dt="2024-02-22T09:52:54.409" v="2357" actId="27803"/>
          <ac:spMkLst>
            <pc:docMk/>
            <pc:sldMk cId="3942064285" sldId="256"/>
            <ac:spMk id="1057" creationId="{74EFF6C9-6455-5AD0-1B3A-B5A5D45F432D}"/>
          </ac:spMkLst>
        </pc:spChg>
        <pc:spChg chg="mod">
          <ac:chgData name="Jassem Abbasi" userId="a485637c-5d5c-44af-8411-f95acc3236b6" providerId="ADAL" clId="{B67E75DF-61F4-4BDD-83F6-F3A9FEB4B984}" dt="2024-02-22T09:52:54.409" v="2357" actId="27803"/>
          <ac:spMkLst>
            <pc:docMk/>
            <pc:sldMk cId="3942064285" sldId="256"/>
            <ac:spMk id="1058" creationId="{291BFB18-A866-1EC4-04B9-09735B86D96D}"/>
          </ac:spMkLst>
        </pc:spChg>
        <pc:spChg chg="mod">
          <ac:chgData name="Jassem Abbasi" userId="a485637c-5d5c-44af-8411-f95acc3236b6" providerId="ADAL" clId="{B67E75DF-61F4-4BDD-83F6-F3A9FEB4B984}" dt="2024-02-22T09:52:54.409" v="2357" actId="27803"/>
          <ac:spMkLst>
            <pc:docMk/>
            <pc:sldMk cId="3942064285" sldId="256"/>
            <ac:spMk id="1059" creationId="{CDB1E96C-D9BA-F28A-E9D8-92312830A352}"/>
          </ac:spMkLst>
        </pc:spChg>
        <pc:spChg chg="mod">
          <ac:chgData name="Jassem Abbasi" userId="a485637c-5d5c-44af-8411-f95acc3236b6" providerId="ADAL" clId="{B67E75DF-61F4-4BDD-83F6-F3A9FEB4B984}" dt="2024-02-22T09:52:54.409" v="2357" actId="27803"/>
          <ac:spMkLst>
            <pc:docMk/>
            <pc:sldMk cId="3942064285" sldId="256"/>
            <ac:spMk id="1060" creationId="{0076B36E-1B0D-72AE-347D-42FDA89E9EE1}"/>
          </ac:spMkLst>
        </pc:spChg>
        <pc:spChg chg="mod">
          <ac:chgData name="Jassem Abbasi" userId="a485637c-5d5c-44af-8411-f95acc3236b6" providerId="ADAL" clId="{B67E75DF-61F4-4BDD-83F6-F3A9FEB4B984}" dt="2024-02-22T09:52:54.409" v="2357" actId="27803"/>
          <ac:spMkLst>
            <pc:docMk/>
            <pc:sldMk cId="3942064285" sldId="256"/>
            <ac:spMk id="1061" creationId="{F9E10F05-2204-A72A-1A9D-4F5D5F1C0A79}"/>
          </ac:spMkLst>
        </pc:spChg>
        <pc:spChg chg="mod">
          <ac:chgData name="Jassem Abbasi" userId="a485637c-5d5c-44af-8411-f95acc3236b6" providerId="ADAL" clId="{B67E75DF-61F4-4BDD-83F6-F3A9FEB4B984}" dt="2024-02-22T09:52:54.409" v="2357" actId="27803"/>
          <ac:spMkLst>
            <pc:docMk/>
            <pc:sldMk cId="3942064285" sldId="256"/>
            <ac:spMk id="1062" creationId="{F9C8B122-EE1D-4650-4086-1C28EE3FB260}"/>
          </ac:spMkLst>
        </pc:spChg>
        <pc:spChg chg="mod">
          <ac:chgData name="Jassem Abbasi" userId="a485637c-5d5c-44af-8411-f95acc3236b6" providerId="ADAL" clId="{B67E75DF-61F4-4BDD-83F6-F3A9FEB4B984}" dt="2024-02-22T09:52:54.409" v="2357" actId="27803"/>
          <ac:spMkLst>
            <pc:docMk/>
            <pc:sldMk cId="3942064285" sldId="256"/>
            <ac:spMk id="1063" creationId="{4BE11B05-4CCB-7AAB-88D6-566DBA9D3C52}"/>
          </ac:spMkLst>
        </pc:spChg>
        <pc:spChg chg="mod">
          <ac:chgData name="Jassem Abbasi" userId="a485637c-5d5c-44af-8411-f95acc3236b6" providerId="ADAL" clId="{B67E75DF-61F4-4BDD-83F6-F3A9FEB4B984}" dt="2024-02-22T09:52:54.409" v="2357" actId="27803"/>
          <ac:spMkLst>
            <pc:docMk/>
            <pc:sldMk cId="3942064285" sldId="256"/>
            <ac:spMk id="1064" creationId="{816C47A3-A3E6-9DA3-6D86-F7511C727460}"/>
          </ac:spMkLst>
        </pc:spChg>
        <pc:spChg chg="mod">
          <ac:chgData name="Jassem Abbasi" userId="a485637c-5d5c-44af-8411-f95acc3236b6" providerId="ADAL" clId="{B67E75DF-61F4-4BDD-83F6-F3A9FEB4B984}" dt="2024-02-22T09:52:54.409" v="2357" actId="27803"/>
          <ac:spMkLst>
            <pc:docMk/>
            <pc:sldMk cId="3942064285" sldId="256"/>
            <ac:spMk id="1065" creationId="{20717C7B-FBB1-C720-0736-D8479BC95DB9}"/>
          </ac:spMkLst>
        </pc:spChg>
        <pc:spChg chg="mod">
          <ac:chgData name="Jassem Abbasi" userId="a485637c-5d5c-44af-8411-f95acc3236b6" providerId="ADAL" clId="{B67E75DF-61F4-4BDD-83F6-F3A9FEB4B984}" dt="2024-02-22T09:52:54.409" v="2357" actId="27803"/>
          <ac:spMkLst>
            <pc:docMk/>
            <pc:sldMk cId="3942064285" sldId="256"/>
            <ac:spMk id="1066" creationId="{8B3FE57C-E8CD-5ADE-F199-FFC3BAE6271C}"/>
          </ac:spMkLst>
        </pc:spChg>
        <pc:spChg chg="mod">
          <ac:chgData name="Jassem Abbasi" userId="a485637c-5d5c-44af-8411-f95acc3236b6" providerId="ADAL" clId="{B67E75DF-61F4-4BDD-83F6-F3A9FEB4B984}" dt="2024-02-22T09:52:54.409" v="2357" actId="27803"/>
          <ac:spMkLst>
            <pc:docMk/>
            <pc:sldMk cId="3942064285" sldId="256"/>
            <ac:spMk id="1067" creationId="{2C1122BF-B7C7-2BCD-1459-E29ADF888798}"/>
          </ac:spMkLst>
        </pc:spChg>
        <pc:spChg chg="mod">
          <ac:chgData name="Jassem Abbasi" userId="a485637c-5d5c-44af-8411-f95acc3236b6" providerId="ADAL" clId="{B67E75DF-61F4-4BDD-83F6-F3A9FEB4B984}" dt="2024-02-22T09:52:54.409" v="2357" actId="27803"/>
          <ac:spMkLst>
            <pc:docMk/>
            <pc:sldMk cId="3942064285" sldId="256"/>
            <ac:spMk id="1068" creationId="{A1B38066-C9FF-5DBB-2ED5-984FA490DF3B}"/>
          </ac:spMkLst>
        </pc:spChg>
        <pc:spChg chg="mod">
          <ac:chgData name="Jassem Abbasi" userId="a485637c-5d5c-44af-8411-f95acc3236b6" providerId="ADAL" clId="{B67E75DF-61F4-4BDD-83F6-F3A9FEB4B984}" dt="2024-02-22T09:52:54.409" v="2357" actId="27803"/>
          <ac:spMkLst>
            <pc:docMk/>
            <pc:sldMk cId="3942064285" sldId="256"/>
            <ac:spMk id="1069" creationId="{F629AB25-F2AF-99AC-8E0A-92E267BE3DFE}"/>
          </ac:spMkLst>
        </pc:spChg>
        <pc:spChg chg="mod">
          <ac:chgData name="Jassem Abbasi" userId="a485637c-5d5c-44af-8411-f95acc3236b6" providerId="ADAL" clId="{B67E75DF-61F4-4BDD-83F6-F3A9FEB4B984}" dt="2024-02-22T09:52:54.409" v="2357" actId="27803"/>
          <ac:spMkLst>
            <pc:docMk/>
            <pc:sldMk cId="3942064285" sldId="256"/>
            <ac:spMk id="1070" creationId="{835D0878-EB87-C56F-2CB5-8A9FD1009538}"/>
          </ac:spMkLst>
        </pc:spChg>
        <pc:spChg chg="mod">
          <ac:chgData name="Jassem Abbasi" userId="a485637c-5d5c-44af-8411-f95acc3236b6" providerId="ADAL" clId="{B67E75DF-61F4-4BDD-83F6-F3A9FEB4B984}" dt="2024-02-22T09:52:54.409" v="2357" actId="27803"/>
          <ac:spMkLst>
            <pc:docMk/>
            <pc:sldMk cId="3942064285" sldId="256"/>
            <ac:spMk id="1071" creationId="{7697D452-DE63-CD33-1286-BA32A84A1D9D}"/>
          </ac:spMkLst>
        </pc:spChg>
        <pc:spChg chg="mod">
          <ac:chgData name="Jassem Abbasi" userId="a485637c-5d5c-44af-8411-f95acc3236b6" providerId="ADAL" clId="{B67E75DF-61F4-4BDD-83F6-F3A9FEB4B984}" dt="2024-02-22T09:52:54.409" v="2357" actId="27803"/>
          <ac:spMkLst>
            <pc:docMk/>
            <pc:sldMk cId="3942064285" sldId="256"/>
            <ac:spMk id="1072" creationId="{01528AD0-0691-9766-E4A8-1E77EAA1028F}"/>
          </ac:spMkLst>
        </pc:spChg>
        <pc:spChg chg="mod">
          <ac:chgData name="Jassem Abbasi" userId="a485637c-5d5c-44af-8411-f95acc3236b6" providerId="ADAL" clId="{B67E75DF-61F4-4BDD-83F6-F3A9FEB4B984}" dt="2024-02-22T09:52:54.409" v="2357" actId="27803"/>
          <ac:spMkLst>
            <pc:docMk/>
            <pc:sldMk cId="3942064285" sldId="256"/>
            <ac:spMk id="1073" creationId="{26CFF4F4-A87B-5301-B6A3-0754D101DD98}"/>
          </ac:spMkLst>
        </pc:spChg>
        <pc:spChg chg="mod">
          <ac:chgData name="Jassem Abbasi" userId="a485637c-5d5c-44af-8411-f95acc3236b6" providerId="ADAL" clId="{B67E75DF-61F4-4BDD-83F6-F3A9FEB4B984}" dt="2024-02-22T09:52:54.409" v="2357" actId="27803"/>
          <ac:spMkLst>
            <pc:docMk/>
            <pc:sldMk cId="3942064285" sldId="256"/>
            <ac:spMk id="1074" creationId="{8D7B9412-6D22-5B3B-3F77-E2D05A110695}"/>
          </ac:spMkLst>
        </pc:spChg>
        <pc:spChg chg="mod">
          <ac:chgData name="Jassem Abbasi" userId="a485637c-5d5c-44af-8411-f95acc3236b6" providerId="ADAL" clId="{B67E75DF-61F4-4BDD-83F6-F3A9FEB4B984}" dt="2024-02-22T09:52:54.409" v="2357" actId="27803"/>
          <ac:spMkLst>
            <pc:docMk/>
            <pc:sldMk cId="3942064285" sldId="256"/>
            <ac:spMk id="1075" creationId="{E6CA3A94-A989-9722-6612-BB39598C14F1}"/>
          </ac:spMkLst>
        </pc:spChg>
        <pc:spChg chg="mod">
          <ac:chgData name="Jassem Abbasi" userId="a485637c-5d5c-44af-8411-f95acc3236b6" providerId="ADAL" clId="{B67E75DF-61F4-4BDD-83F6-F3A9FEB4B984}" dt="2024-02-22T09:52:54.409" v="2357" actId="27803"/>
          <ac:spMkLst>
            <pc:docMk/>
            <pc:sldMk cId="3942064285" sldId="256"/>
            <ac:spMk id="1076" creationId="{03938A5B-218E-1772-D45E-7FD9D7769C3D}"/>
          </ac:spMkLst>
        </pc:spChg>
        <pc:spChg chg="mod">
          <ac:chgData name="Jassem Abbasi" userId="a485637c-5d5c-44af-8411-f95acc3236b6" providerId="ADAL" clId="{B67E75DF-61F4-4BDD-83F6-F3A9FEB4B984}" dt="2024-02-22T09:52:54.409" v="2357" actId="27803"/>
          <ac:spMkLst>
            <pc:docMk/>
            <pc:sldMk cId="3942064285" sldId="256"/>
            <ac:spMk id="1077" creationId="{9EDDBD81-AC1B-FDCF-8450-2582E07F8A40}"/>
          </ac:spMkLst>
        </pc:spChg>
        <pc:spChg chg="mod">
          <ac:chgData name="Jassem Abbasi" userId="a485637c-5d5c-44af-8411-f95acc3236b6" providerId="ADAL" clId="{B67E75DF-61F4-4BDD-83F6-F3A9FEB4B984}" dt="2024-02-22T09:52:54.409" v="2357" actId="27803"/>
          <ac:spMkLst>
            <pc:docMk/>
            <pc:sldMk cId="3942064285" sldId="256"/>
            <ac:spMk id="1078" creationId="{69D8E9A7-A983-30E7-5C04-0EE945E393DC}"/>
          </ac:spMkLst>
        </pc:spChg>
        <pc:spChg chg="mod">
          <ac:chgData name="Jassem Abbasi" userId="a485637c-5d5c-44af-8411-f95acc3236b6" providerId="ADAL" clId="{B67E75DF-61F4-4BDD-83F6-F3A9FEB4B984}" dt="2024-02-22T09:52:54.409" v="2357" actId="27803"/>
          <ac:spMkLst>
            <pc:docMk/>
            <pc:sldMk cId="3942064285" sldId="256"/>
            <ac:spMk id="1079" creationId="{69578F0F-7E31-B608-3C9B-909A90698324}"/>
          </ac:spMkLst>
        </pc:spChg>
        <pc:spChg chg="mod">
          <ac:chgData name="Jassem Abbasi" userId="a485637c-5d5c-44af-8411-f95acc3236b6" providerId="ADAL" clId="{B67E75DF-61F4-4BDD-83F6-F3A9FEB4B984}" dt="2024-02-22T09:52:54.409" v="2357" actId="27803"/>
          <ac:spMkLst>
            <pc:docMk/>
            <pc:sldMk cId="3942064285" sldId="256"/>
            <ac:spMk id="1080" creationId="{3B4288C0-BDCA-1966-2F85-36D0CD0D84A6}"/>
          </ac:spMkLst>
        </pc:spChg>
        <pc:spChg chg="mod">
          <ac:chgData name="Jassem Abbasi" userId="a485637c-5d5c-44af-8411-f95acc3236b6" providerId="ADAL" clId="{B67E75DF-61F4-4BDD-83F6-F3A9FEB4B984}" dt="2024-02-22T09:52:54.409" v="2357" actId="27803"/>
          <ac:spMkLst>
            <pc:docMk/>
            <pc:sldMk cId="3942064285" sldId="256"/>
            <ac:spMk id="1081" creationId="{1711080C-9F1D-3329-D8DB-773BC36F72F3}"/>
          </ac:spMkLst>
        </pc:spChg>
        <pc:spChg chg="mod">
          <ac:chgData name="Jassem Abbasi" userId="a485637c-5d5c-44af-8411-f95acc3236b6" providerId="ADAL" clId="{B67E75DF-61F4-4BDD-83F6-F3A9FEB4B984}" dt="2024-02-22T09:52:54.409" v="2357" actId="27803"/>
          <ac:spMkLst>
            <pc:docMk/>
            <pc:sldMk cId="3942064285" sldId="256"/>
            <ac:spMk id="1082" creationId="{5FF6CA3C-A56C-FB51-2506-5D5970DD6918}"/>
          </ac:spMkLst>
        </pc:spChg>
        <pc:spChg chg="mod">
          <ac:chgData name="Jassem Abbasi" userId="a485637c-5d5c-44af-8411-f95acc3236b6" providerId="ADAL" clId="{B67E75DF-61F4-4BDD-83F6-F3A9FEB4B984}" dt="2024-02-22T09:52:54.409" v="2357" actId="27803"/>
          <ac:spMkLst>
            <pc:docMk/>
            <pc:sldMk cId="3942064285" sldId="256"/>
            <ac:spMk id="1083" creationId="{32CDB226-7CD9-7FC5-1026-9257C0652960}"/>
          </ac:spMkLst>
        </pc:spChg>
        <pc:spChg chg="mod">
          <ac:chgData name="Jassem Abbasi" userId="a485637c-5d5c-44af-8411-f95acc3236b6" providerId="ADAL" clId="{B67E75DF-61F4-4BDD-83F6-F3A9FEB4B984}" dt="2024-02-22T09:52:54.409" v="2357" actId="27803"/>
          <ac:spMkLst>
            <pc:docMk/>
            <pc:sldMk cId="3942064285" sldId="256"/>
            <ac:spMk id="1084" creationId="{D8247B36-8B00-5249-482D-D9CD4C309E7B}"/>
          </ac:spMkLst>
        </pc:spChg>
        <pc:spChg chg="mod">
          <ac:chgData name="Jassem Abbasi" userId="a485637c-5d5c-44af-8411-f95acc3236b6" providerId="ADAL" clId="{B67E75DF-61F4-4BDD-83F6-F3A9FEB4B984}" dt="2024-02-22T09:52:54.409" v="2357" actId="27803"/>
          <ac:spMkLst>
            <pc:docMk/>
            <pc:sldMk cId="3942064285" sldId="256"/>
            <ac:spMk id="1085" creationId="{F8B9B4B1-B202-5AEE-834D-94753204633E}"/>
          </ac:spMkLst>
        </pc:spChg>
        <pc:spChg chg="mod">
          <ac:chgData name="Jassem Abbasi" userId="a485637c-5d5c-44af-8411-f95acc3236b6" providerId="ADAL" clId="{B67E75DF-61F4-4BDD-83F6-F3A9FEB4B984}" dt="2024-02-22T09:52:54.409" v="2357" actId="27803"/>
          <ac:spMkLst>
            <pc:docMk/>
            <pc:sldMk cId="3942064285" sldId="256"/>
            <ac:spMk id="1086" creationId="{AB20319E-7BBA-2C62-1B3D-CE6751F385CD}"/>
          </ac:spMkLst>
        </pc:spChg>
        <pc:spChg chg="mod">
          <ac:chgData name="Jassem Abbasi" userId="a485637c-5d5c-44af-8411-f95acc3236b6" providerId="ADAL" clId="{B67E75DF-61F4-4BDD-83F6-F3A9FEB4B984}" dt="2024-02-22T09:52:54.409" v="2357" actId="27803"/>
          <ac:spMkLst>
            <pc:docMk/>
            <pc:sldMk cId="3942064285" sldId="256"/>
            <ac:spMk id="1087" creationId="{0F3544F1-8369-CE0B-0CC5-B1B38AE454C4}"/>
          </ac:spMkLst>
        </pc:spChg>
        <pc:spChg chg="mod">
          <ac:chgData name="Jassem Abbasi" userId="a485637c-5d5c-44af-8411-f95acc3236b6" providerId="ADAL" clId="{B67E75DF-61F4-4BDD-83F6-F3A9FEB4B984}" dt="2024-02-22T09:52:54.409" v="2357" actId="27803"/>
          <ac:spMkLst>
            <pc:docMk/>
            <pc:sldMk cId="3942064285" sldId="256"/>
            <ac:spMk id="1088" creationId="{CC501F49-4A01-2223-DFF5-A5E5ACC7235A}"/>
          </ac:spMkLst>
        </pc:spChg>
        <pc:spChg chg="mod">
          <ac:chgData name="Jassem Abbasi" userId="a485637c-5d5c-44af-8411-f95acc3236b6" providerId="ADAL" clId="{B67E75DF-61F4-4BDD-83F6-F3A9FEB4B984}" dt="2024-02-22T09:52:54.409" v="2357" actId="27803"/>
          <ac:spMkLst>
            <pc:docMk/>
            <pc:sldMk cId="3942064285" sldId="256"/>
            <ac:spMk id="1089" creationId="{5B23DD6F-3DB9-CD32-9A3E-6EC8535C4031}"/>
          </ac:spMkLst>
        </pc:spChg>
        <pc:spChg chg="mod">
          <ac:chgData name="Jassem Abbasi" userId="a485637c-5d5c-44af-8411-f95acc3236b6" providerId="ADAL" clId="{B67E75DF-61F4-4BDD-83F6-F3A9FEB4B984}" dt="2024-02-22T09:52:54.409" v="2357" actId="27803"/>
          <ac:spMkLst>
            <pc:docMk/>
            <pc:sldMk cId="3942064285" sldId="256"/>
            <ac:spMk id="1090" creationId="{9C2426F9-EBA0-0BD2-01CD-6198A45E7DF5}"/>
          </ac:spMkLst>
        </pc:spChg>
        <pc:spChg chg="mod">
          <ac:chgData name="Jassem Abbasi" userId="a485637c-5d5c-44af-8411-f95acc3236b6" providerId="ADAL" clId="{B67E75DF-61F4-4BDD-83F6-F3A9FEB4B984}" dt="2024-02-22T09:52:54.409" v="2357" actId="27803"/>
          <ac:spMkLst>
            <pc:docMk/>
            <pc:sldMk cId="3942064285" sldId="256"/>
            <ac:spMk id="1091" creationId="{8C451BDE-0DF8-2ED3-D986-2D20945CBBFA}"/>
          </ac:spMkLst>
        </pc:spChg>
        <pc:spChg chg="mod">
          <ac:chgData name="Jassem Abbasi" userId="a485637c-5d5c-44af-8411-f95acc3236b6" providerId="ADAL" clId="{B67E75DF-61F4-4BDD-83F6-F3A9FEB4B984}" dt="2024-02-22T09:52:54.409" v="2357" actId="27803"/>
          <ac:spMkLst>
            <pc:docMk/>
            <pc:sldMk cId="3942064285" sldId="256"/>
            <ac:spMk id="1092" creationId="{5420803A-7C1C-6A8E-5051-B6EA6991D471}"/>
          </ac:spMkLst>
        </pc:spChg>
        <pc:spChg chg="mod">
          <ac:chgData name="Jassem Abbasi" userId="a485637c-5d5c-44af-8411-f95acc3236b6" providerId="ADAL" clId="{B67E75DF-61F4-4BDD-83F6-F3A9FEB4B984}" dt="2024-02-22T09:52:54.409" v="2357" actId="27803"/>
          <ac:spMkLst>
            <pc:docMk/>
            <pc:sldMk cId="3942064285" sldId="256"/>
            <ac:spMk id="1093" creationId="{E15054DB-CD0D-2270-40BA-2335858591DD}"/>
          </ac:spMkLst>
        </pc:spChg>
        <pc:spChg chg="mod">
          <ac:chgData name="Jassem Abbasi" userId="a485637c-5d5c-44af-8411-f95acc3236b6" providerId="ADAL" clId="{B67E75DF-61F4-4BDD-83F6-F3A9FEB4B984}" dt="2024-02-22T09:52:54.409" v="2357" actId="27803"/>
          <ac:spMkLst>
            <pc:docMk/>
            <pc:sldMk cId="3942064285" sldId="256"/>
            <ac:spMk id="1094" creationId="{D228BF52-EFC8-4F31-0B18-D24E30A26653}"/>
          </ac:spMkLst>
        </pc:spChg>
        <pc:spChg chg="mod">
          <ac:chgData name="Jassem Abbasi" userId="a485637c-5d5c-44af-8411-f95acc3236b6" providerId="ADAL" clId="{B67E75DF-61F4-4BDD-83F6-F3A9FEB4B984}" dt="2024-02-22T09:52:54.409" v="2357" actId="27803"/>
          <ac:spMkLst>
            <pc:docMk/>
            <pc:sldMk cId="3942064285" sldId="256"/>
            <ac:spMk id="1095" creationId="{1F7A47F1-E639-A1D2-543F-103D437B1571}"/>
          </ac:spMkLst>
        </pc:spChg>
        <pc:spChg chg="mod">
          <ac:chgData name="Jassem Abbasi" userId="a485637c-5d5c-44af-8411-f95acc3236b6" providerId="ADAL" clId="{B67E75DF-61F4-4BDD-83F6-F3A9FEB4B984}" dt="2024-02-22T09:52:54.409" v="2357" actId="27803"/>
          <ac:spMkLst>
            <pc:docMk/>
            <pc:sldMk cId="3942064285" sldId="256"/>
            <ac:spMk id="1096" creationId="{2C457AA2-4567-5531-89E8-809F2416DE14}"/>
          </ac:spMkLst>
        </pc:spChg>
        <pc:spChg chg="mod">
          <ac:chgData name="Jassem Abbasi" userId="a485637c-5d5c-44af-8411-f95acc3236b6" providerId="ADAL" clId="{B67E75DF-61F4-4BDD-83F6-F3A9FEB4B984}" dt="2024-02-22T09:52:54.409" v="2357" actId="27803"/>
          <ac:spMkLst>
            <pc:docMk/>
            <pc:sldMk cId="3942064285" sldId="256"/>
            <ac:spMk id="1097" creationId="{108DD2BF-ED7A-40AF-3D6E-05CE47D0357D}"/>
          </ac:spMkLst>
        </pc:spChg>
        <pc:spChg chg="mod">
          <ac:chgData name="Jassem Abbasi" userId="a485637c-5d5c-44af-8411-f95acc3236b6" providerId="ADAL" clId="{B67E75DF-61F4-4BDD-83F6-F3A9FEB4B984}" dt="2024-02-22T09:52:54.409" v="2357" actId="27803"/>
          <ac:spMkLst>
            <pc:docMk/>
            <pc:sldMk cId="3942064285" sldId="256"/>
            <ac:spMk id="1098" creationId="{845533C9-FE1C-B458-B2DE-7B45053E4807}"/>
          </ac:spMkLst>
        </pc:spChg>
        <pc:spChg chg="mod">
          <ac:chgData name="Jassem Abbasi" userId="a485637c-5d5c-44af-8411-f95acc3236b6" providerId="ADAL" clId="{B67E75DF-61F4-4BDD-83F6-F3A9FEB4B984}" dt="2024-02-22T09:52:54.409" v="2357" actId="27803"/>
          <ac:spMkLst>
            <pc:docMk/>
            <pc:sldMk cId="3942064285" sldId="256"/>
            <ac:spMk id="1099" creationId="{0433C577-D3DA-0441-60BC-8454FCF0E589}"/>
          </ac:spMkLst>
        </pc:spChg>
        <pc:spChg chg="mod">
          <ac:chgData name="Jassem Abbasi" userId="a485637c-5d5c-44af-8411-f95acc3236b6" providerId="ADAL" clId="{B67E75DF-61F4-4BDD-83F6-F3A9FEB4B984}" dt="2024-02-22T09:52:54.409" v="2357" actId="27803"/>
          <ac:spMkLst>
            <pc:docMk/>
            <pc:sldMk cId="3942064285" sldId="256"/>
            <ac:spMk id="1100" creationId="{0CCEE312-859D-2B6A-93F4-FBD5D6BE87EF}"/>
          </ac:spMkLst>
        </pc:spChg>
        <pc:spChg chg="mod">
          <ac:chgData name="Jassem Abbasi" userId="a485637c-5d5c-44af-8411-f95acc3236b6" providerId="ADAL" clId="{B67E75DF-61F4-4BDD-83F6-F3A9FEB4B984}" dt="2024-02-22T09:52:54.409" v="2357" actId="27803"/>
          <ac:spMkLst>
            <pc:docMk/>
            <pc:sldMk cId="3942064285" sldId="256"/>
            <ac:spMk id="1101" creationId="{0E1BB77D-4873-C009-D8FB-9EC0E69EC8CB}"/>
          </ac:spMkLst>
        </pc:spChg>
        <pc:spChg chg="mod">
          <ac:chgData name="Jassem Abbasi" userId="a485637c-5d5c-44af-8411-f95acc3236b6" providerId="ADAL" clId="{B67E75DF-61F4-4BDD-83F6-F3A9FEB4B984}" dt="2024-02-22T09:52:54.409" v="2357" actId="27803"/>
          <ac:spMkLst>
            <pc:docMk/>
            <pc:sldMk cId="3942064285" sldId="256"/>
            <ac:spMk id="1102" creationId="{BB236417-33C7-1F8D-9F6F-24A20BD347C6}"/>
          </ac:spMkLst>
        </pc:spChg>
        <pc:spChg chg="mod">
          <ac:chgData name="Jassem Abbasi" userId="a485637c-5d5c-44af-8411-f95acc3236b6" providerId="ADAL" clId="{B67E75DF-61F4-4BDD-83F6-F3A9FEB4B984}" dt="2024-02-22T09:52:54.409" v="2357" actId="27803"/>
          <ac:spMkLst>
            <pc:docMk/>
            <pc:sldMk cId="3942064285" sldId="256"/>
            <ac:spMk id="1103" creationId="{3F0B1E74-F1EC-F40A-6FD9-E05DF0CFFA43}"/>
          </ac:spMkLst>
        </pc:spChg>
        <pc:spChg chg="mod">
          <ac:chgData name="Jassem Abbasi" userId="a485637c-5d5c-44af-8411-f95acc3236b6" providerId="ADAL" clId="{B67E75DF-61F4-4BDD-83F6-F3A9FEB4B984}" dt="2024-02-22T09:52:54.409" v="2357" actId="27803"/>
          <ac:spMkLst>
            <pc:docMk/>
            <pc:sldMk cId="3942064285" sldId="256"/>
            <ac:spMk id="1104" creationId="{49E93DC9-4278-3638-3974-3B9912D8EC31}"/>
          </ac:spMkLst>
        </pc:spChg>
        <pc:spChg chg="mod">
          <ac:chgData name="Jassem Abbasi" userId="a485637c-5d5c-44af-8411-f95acc3236b6" providerId="ADAL" clId="{B67E75DF-61F4-4BDD-83F6-F3A9FEB4B984}" dt="2024-02-22T09:52:54.409" v="2357" actId="27803"/>
          <ac:spMkLst>
            <pc:docMk/>
            <pc:sldMk cId="3942064285" sldId="256"/>
            <ac:spMk id="1105" creationId="{DB4F2E9A-C791-6FDB-7148-C241924EB425}"/>
          </ac:spMkLst>
        </pc:spChg>
        <pc:spChg chg="mod">
          <ac:chgData name="Jassem Abbasi" userId="a485637c-5d5c-44af-8411-f95acc3236b6" providerId="ADAL" clId="{B67E75DF-61F4-4BDD-83F6-F3A9FEB4B984}" dt="2024-02-22T09:52:54.409" v="2357" actId="27803"/>
          <ac:spMkLst>
            <pc:docMk/>
            <pc:sldMk cId="3942064285" sldId="256"/>
            <ac:spMk id="1106" creationId="{28DB5950-5D54-87AC-8D90-43BB5AB7D34A}"/>
          </ac:spMkLst>
        </pc:spChg>
        <pc:spChg chg="mod">
          <ac:chgData name="Jassem Abbasi" userId="a485637c-5d5c-44af-8411-f95acc3236b6" providerId="ADAL" clId="{B67E75DF-61F4-4BDD-83F6-F3A9FEB4B984}" dt="2024-02-22T09:52:54.409" v="2357" actId="27803"/>
          <ac:spMkLst>
            <pc:docMk/>
            <pc:sldMk cId="3942064285" sldId="256"/>
            <ac:spMk id="1107" creationId="{3EA30F4F-546C-555E-D06C-461036E8A80D}"/>
          </ac:spMkLst>
        </pc:spChg>
        <pc:spChg chg="mod">
          <ac:chgData name="Jassem Abbasi" userId="a485637c-5d5c-44af-8411-f95acc3236b6" providerId="ADAL" clId="{B67E75DF-61F4-4BDD-83F6-F3A9FEB4B984}" dt="2024-02-22T09:52:54.409" v="2357" actId="27803"/>
          <ac:spMkLst>
            <pc:docMk/>
            <pc:sldMk cId="3942064285" sldId="256"/>
            <ac:spMk id="1108" creationId="{61F25598-B8B5-D1CB-248F-7E26D3657E71}"/>
          </ac:spMkLst>
        </pc:spChg>
        <pc:spChg chg="mod">
          <ac:chgData name="Jassem Abbasi" userId="a485637c-5d5c-44af-8411-f95acc3236b6" providerId="ADAL" clId="{B67E75DF-61F4-4BDD-83F6-F3A9FEB4B984}" dt="2024-02-22T09:52:54.409" v="2357" actId="27803"/>
          <ac:spMkLst>
            <pc:docMk/>
            <pc:sldMk cId="3942064285" sldId="256"/>
            <ac:spMk id="1109" creationId="{CFA130D9-0C80-BABB-B33E-FBB2929FDEBD}"/>
          </ac:spMkLst>
        </pc:spChg>
        <pc:spChg chg="mod">
          <ac:chgData name="Jassem Abbasi" userId="a485637c-5d5c-44af-8411-f95acc3236b6" providerId="ADAL" clId="{B67E75DF-61F4-4BDD-83F6-F3A9FEB4B984}" dt="2024-02-22T09:52:54.409" v="2357" actId="27803"/>
          <ac:spMkLst>
            <pc:docMk/>
            <pc:sldMk cId="3942064285" sldId="256"/>
            <ac:spMk id="1110" creationId="{A0B175EE-7FA5-AF4F-AC9E-518B73584E87}"/>
          </ac:spMkLst>
        </pc:spChg>
        <pc:spChg chg="mod">
          <ac:chgData name="Jassem Abbasi" userId="a485637c-5d5c-44af-8411-f95acc3236b6" providerId="ADAL" clId="{B67E75DF-61F4-4BDD-83F6-F3A9FEB4B984}" dt="2024-02-22T09:52:54.409" v="2357" actId="27803"/>
          <ac:spMkLst>
            <pc:docMk/>
            <pc:sldMk cId="3942064285" sldId="256"/>
            <ac:spMk id="1111" creationId="{C7DFF582-A8EE-82A0-58AE-898CF8D355FD}"/>
          </ac:spMkLst>
        </pc:spChg>
        <pc:spChg chg="mod">
          <ac:chgData name="Jassem Abbasi" userId="a485637c-5d5c-44af-8411-f95acc3236b6" providerId="ADAL" clId="{B67E75DF-61F4-4BDD-83F6-F3A9FEB4B984}" dt="2024-02-22T09:52:54.409" v="2357" actId="27803"/>
          <ac:spMkLst>
            <pc:docMk/>
            <pc:sldMk cId="3942064285" sldId="256"/>
            <ac:spMk id="1112" creationId="{F4DF671C-1C5D-5B25-2FF0-722B31228E62}"/>
          </ac:spMkLst>
        </pc:spChg>
        <pc:spChg chg="mod">
          <ac:chgData name="Jassem Abbasi" userId="a485637c-5d5c-44af-8411-f95acc3236b6" providerId="ADAL" clId="{B67E75DF-61F4-4BDD-83F6-F3A9FEB4B984}" dt="2024-02-22T09:52:54.409" v="2357" actId="27803"/>
          <ac:spMkLst>
            <pc:docMk/>
            <pc:sldMk cId="3942064285" sldId="256"/>
            <ac:spMk id="1113" creationId="{8B00B780-CB25-9023-000F-4A8F861F5949}"/>
          </ac:spMkLst>
        </pc:spChg>
        <pc:spChg chg="mod">
          <ac:chgData name="Jassem Abbasi" userId="a485637c-5d5c-44af-8411-f95acc3236b6" providerId="ADAL" clId="{B67E75DF-61F4-4BDD-83F6-F3A9FEB4B984}" dt="2024-02-22T09:52:54.409" v="2357" actId="27803"/>
          <ac:spMkLst>
            <pc:docMk/>
            <pc:sldMk cId="3942064285" sldId="256"/>
            <ac:spMk id="1114" creationId="{FC30A238-3666-015B-1C3D-E4EF137FC418}"/>
          </ac:spMkLst>
        </pc:spChg>
        <pc:spChg chg="mod">
          <ac:chgData name="Jassem Abbasi" userId="a485637c-5d5c-44af-8411-f95acc3236b6" providerId="ADAL" clId="{B67E75DF-61F4-4BDD-83F6-F3A9FEB4B984}" dt="2024-02-22T09:52:54.409" v="2357" actId="27803"/>
          <ac:spMkLst>
            <pc:docMk/>
            <pc:sldMk cId="3942064285" sldId="256"/>
            <ac:spMk id="1115" creationId="{3883D204-7A1D-B142-B83B-199DCADC71E8}"/>
          </ac:spMkLst>
        </pc:spChg>
        <pc:spChg chg="mod">
          <ac:chgData name="Jassem Abbasi" userId="a485637c-5d5c-44af-8411-f95acc3236b6" providerId="ADAL" clId="{B67E75DF-61F4-4BDD-83F6-F3A9FEB4B984}" dt="2024-02-22T09:52:54.409" v="2357" actId="27803"/>
          <ac:spMkLst>
            <pc:docMk/>
            <pc:sldMk cId="3942064285" sldId="256"/>
            <ac:spMk id="1116" creationId="{9A161E57-B2DE-5626-BE37-E7DB033617A7}"/>
          </ac:spMkLst>
        </pc:spChg>
        <pc:spChg chg="mod">
          <ac:chgData name="Jassem Abbasi" userId="a485637c-5d5c-44af-8411-f95acc3236b6" providerId="ADAL" clId="{B67E75DF-61F4-4BDD-83F6-F3A9FEB4B984}" dt="2024-02-22T09:52:54.409" v="2357" actId="27803"/>
          <ac:spMkLst>
            <pc:docMk/>
            <pc:sldMk cId="3942064285" sldId="256"/>
            <ac:spMk id="1117" creationId="{21CA9EC9-A16E-9AD1-ADBC-514448A58BDD}"/>
          </ac:spMkLst>
        </pc:spChg>
        <pc:spChg chg="mod">
          <ac:chgData name="Jassem Abbasi" userId="a485637c-5d5c-44af-8411-f95acc3236b6" providerId="ADAL" clId="{B67E75DF-61F4-4BDD-83F6-F3A9FEB4B984}" dt="2024-02-22T09:52:54.409" v="2357" actId="27803"/>
          <ac:spMkLst>
            <pc:docMk/>
            <pc:sldMk cId="3942064285" sldId="256"/>
            <ac:spMk id="1118" creationId="{B6EA8105-4910-DAE6-D080-C5EBB78405D0}"/>
          </ac:spMkLst>
        </pc:spChg>
        <pc:spChg chg="mod">
          <ac:chgData name="Jassem Abbasi" userId="a485637c-5d5c-44af-8411-f95acc3236b6" providerId="ADAL" clId="{B67E75DF-61F4-4BDD-83F6-F3A9FEB4B984}" dt="2024-02-22T09:52:54.409" v="2357" actId="27803"/>
          <ac:spMkLst>
            <pc:docMk/>
            <pc:sldMk cId="3942064285" sldId="256"/>
            <ac:spMk id="1119" creationId="{B47EAE9F-514B-A0EB-E24E-E89AE42E6628}"/>
          </ac:spMkLst>
        </pc:spChg>
        <pc:spChg chg="mod">
          <ac:chgData name="Jassem Abbasi" userId="a485637c-5d5c-44af-8411-f95acc3236b6" providerId="ADAL" clId="{B67E75DF-61F4-4BDD-83F6-F3A9FEB4B984}" dt="2024-02-22T09:52:54.409" v="2357" actId="27803"/>
          <ac:spMkLst>
            <pc:docMk/>
            <pc:sldMk cId="3942064285" sldId="256"/>
            <ac:spMk id="1120" creationId="{2F8D21FB-47F5-E0BC-666D-6B13DD99126E}"/>
          </ac:spMkLst>
        </pc:spChg>
        <pc:spChg chg="mod">
          <ac:chgData name="Jassem Abbasi" userId="a485637c-5d5c-44af-8411-f95acc3236b6" providerId="ADAL" clId="{B67E75DF-61F4-4BDD-83F6-F3A9FEB4B984}" dt="2024-02-22T09:52:54.409" v="2357" actId="27803"/>
          <ac:spMkLst>
            <pc:docMk/>
            <pc:sldMk cId="3942064285" sldId="256"/>
            <ac:spMk id="1121" creationId="{682C4111-2A6C-11CB-8ED1-2A9C27C33BDB}"/>
          </ac:spMkLst>
        </pc:spChg>
        <pc:spChg chg="mod">
          <ac:chgData name="Jassem Abbasi" userId="a485637c-5d5c-44af-8411-f95acc3236b6" providerId="ADAL" clId="{B67E75DF-61F4-4BDD-83F6-F3A9FEB4B984}" dt="2024-02-22T09:52:54.409" v="2357" actId="27803"/>
          <ac:spMkLst>
            <pc:docMk/>
            <pc:sldMk cId="3942064285" sldId="256"/>
            <ac:spMk id="1122" creationId="{5CB77090-7A2A-428A-0D82-44EADEF9EB21}"/>
          </ac:spMkLst>
        </pc:spChg>
        <pc:spChg chg="mod">
          <ac:chgData name="Jassem Abbasi" userId="a485637c-5d5c-44af-8411-f95acc3236b6" providerId="ADAL" clId="{B67E75DF-61F4-4BDD-83F6-F3A9FEB4B984}" dt="2024-02-22T09:52:54.409" v="2357" actId="27803"/>
          <ac:spMkLst>
            <pc:docMk/>
            <pc:sldMk cId="3942064285" sldId="256"/>
            <ac:spMk id="1123" creationId="{BD2A3448-8AD2-3452-A44F-938C988BE776}"/>
          </ac:spMkLst>
        </pc:spChg>
        <pc:spChg chg="mod">
          <ac:chgData name="Jassem Abbasi" userId="a485637c-5d5c-44af-8411-f95acc3236b6" providerId="ADAL" clId="{B67E75DF-61F4-4BDD-83F6-F3A9FEB4B984}" dt="2024-02-22T09:52:54.409" v="2357" actId="27803"/>
          <ac:spMkLst>
            <pc:docMk/>
            <pc:sldMk cId="3942064285" sldId="256"/>
            <ac:spMk id="1124" creationId="{3CBE6ADB-B54F-87DA-DEA6-211E929D4F2B}"/>
          </ac:spMkLst>
        </pc:spChg>
        <pc:spChg chg="mod">
          <ac:chgData name="Jassem Abbasi" userId="a485637c-5d5c-44af-8411-f95acc3236b6" providerId="ADAL" clId="{B67E75DF-61F4-4BDD-83F6-F3A9FEB4B984}" dt="2024-02-22T09:52:54.409" v="2357" actId="27803"/>
          <ac:spMkLst>
            <pc:docMk/>
            <pc:sldMk cId="3942064285" sldId="256"/>
            <ac:spMk id="1125" creationId="{A9AE49A0-E03C-5AF6-EF6D-7214D8B649E2}"/>
          </ac:spMkLst>
        </pc:spChg>
        <pc:spChg chg="mod">
          <ac:chgData name="Jassem Abbasi" userId="a485637c-5d5c-44af-8411-f95acc3236b6" providerId="ADAL" clId="{B67E75DF-61F4-4BDD-83F6-F3A9FEB4B984}" dt="2024-02-22T09:52:54.409" v="2357" actId="27803"/>
          <ac:spMkLst>
            <pc:docMk/>
            <pc:sldMk cId="3942064285" sldId="256"/>
            <ac:spMk id="1126" creationId="{267EA2B3-536C-CDD0-9DA9-B2BBFC98AE60}"/>
          </ac:spMkLst>
        </pc:spChg>
        <pc:spChg chg="mod">
          <ac:chgData name="Jassem Abbasi" userId="a485637c-5d5c-44af-8411-f95acc3236b6" providerId="ADAL" clId="{B67E75DF-61F4-4BDD-83F6-F3A9FEB4B984}" dt="2024-02-22T09:52:54.409" v="2357" actId="27803"/>
          <ac:spMkLst>
            <pc:docMk/>
            <pc:sldMk cId="3942064285" sldId="256"/>
            <ac:spMk id="1127" creationId="{C642D3F4-6E0F-917E-17B2-30A34491D47B}"/>
          </ac:spMkLst>
        </pc:spChg>
        <pc:spChg chg="mod">
          <ac:chgData name="Jassem Abbasi" userId="a485637c-5d5c-44af-8411-f95acc3236b6" providerId="ADAL" clId="{B67E75DF-61F4-4BDD-83F6-F3A9FEB4B984}" dt="2024-02-22T09:52:54.409" v="2357" actId="27803"/>
          <ac:spMkLst>
            <pc:docMk/>
            <pc:sldMk cId="3942064285" sldId="256"/>
            <ac:spMk id="1128" creationId="{62DD9795-6092-6993-7BDD-A2F4F652E96D}"/>
          </ac:spMkLst>
        </pc:spChg>
        <pc:spChg chg="mod">
          <ac:chgData name="Jassem Abbasi" userId="a485637c-5d5c-44af-8411-f95acc3236b6" providerId="ADAL" clId="{B67E75DF-61F4-4BDD-83F6-F3A9FEB4B984}" dt="2024-02-22T09:52:54.409" v="2357" actId="27803"/>
          <ac:spMkLst>
            <pc:docMk/>
            <pc:sldMk cId="3942064285" sldId="256"/>
            <ac:spMk id="1129" creationId="{092DB624-C86D-C564-2563-12BE90DCA28A}"/>
          </ac:spMkLst>
        </pc:spChg>
        <pc:spChg chg="mod">
          <ac:chgData name="Jassem Abbasi" userId="a485637c-5d5c-44af-8411-f95acc3236b6" providerId="ADAL" clId="{B67E75DF-61F4-4BDD-83F6-F3A9FEB4B984}" dt="2024-02-22T09:52:54.409" v="2357" actId="27803"/>
          <ac:spMkLst>
            <pc:docMk/>
            <pc:sldMk cId="3942064285" sldId="256"/>
            <ac:spMk id="1130" creationId="{EE46B910-06A5-8163-0F24-53729856AD51}"/>
          </ac:spMkLst>
        </pc:spChg>
        <pc:spChg chg="mod">
          <ac:chgData name="Jassem Abbasi" userId="a485637c-5d5c-44af-8411-f95acc3236b6" providerId="ADAL" clId="{B67E75DF-61F4-4BDD-83F6-F3A9FEB4B984}" dt="2024-02-22T09:52:54.409" v="2357" actId="27803"/>
          <ac:spMkLst>
            <pc:docMk/>
            <pc:sldMk cId="3942064285" sldId="256"/>
            <ac:spMk id="1131" creationId="{2CB0F40B-498B-2954-F659-34FCCD0D2744}"/>
          </ac:spMkLst>
        </pc:spChg>
        <pc:spChg chg="mod">
          <ac:chgData name="Jassem Abbasi" userId="a485637c-5d5c-44af-8411-f95acc3236b6" providerId="ADAL" clId="{B67E75DF-61F4-4BDD-83F6-F3A9FEB4B984}" dt="2024-02-22T09:52:54.409" v="2357" actId="27803"/>
          <ac:spMkLst>
            <pc:docMk/>
            <pc:sldMk cId="3942064285" sldId="256"/>
            <ac:spMk id="1132" creationId="{727141AE-C4B4-9D7B-5689-06DB84481443}"/>
          </ac:spMkLst>
        </pc:spChg>
        <pc:spChg chg="mod">
          <ac:chgData name="Jassem Abbasi" userId="a485637c-5d5c-44af-8411-f95acc3236b6" providerId="ADAL" clId="{B67E75DF-61F4-4BDD-83F6-F3A9FEB4B984}" dt="2024-02-22T09:52:54.409" v="2357" actId="27803"/>
          <ac:spMkLst>
            <pc:docMk/>
            <pc:sldMk cId="3942064285" sldId="256"/>
            <ac:spMk id="1133" creationId="{C886573A-FC9A-3E84-08FF-4DA00110C42D}"/>
          </ac:spMkLst>
        </pc:spChg>
        <pc:spChg chg="mod">
          <ac:chgData name="Jassem Abbasi" userId="a485637c-5d5c-44af-8411-f95acc3236b6" providerId="ADAL" clId="{B67E75DF-61F4-4BDD-83F6-F3A9FEB4B984}" dt="2024-02-22T09:52:54.409" v="2357" actId="27803"/>
          <ac:spMkLst>
            <pc:docMk/>
            <pc:sldMk cId="3942064285" sldId="256"/>
            <ac:spMk id="1134" creationId="{85A8C855-77B0-24C1-DC10-E06CC0F9F269}"/>
          </ac:spMkLst>
        </pc:spChg>
        <pc:spChg chg="mod">
          <ac:chgData name="Jassem Abbasi" userId="a485637c-5d5c-44af-8411-f95acc3236b6" providerId="ADAL" clId="{B67E75DF-61F4-4BDD-83F6-F3A9FEB4B984}" dt="2024-02-22T09:52:54.409" v="2357" actId="27803"/>
          <ac:spMkLst>
            <pc:docMk/>
            <pc:sldMk cId="3942064285" sldId="256"/>
            <ac:spMk id="1135" creationId="{58DF626A-527B-9857-D0BA-4F7FFD87CDA3}"/>
          </ac:spMkLst>
        </pc:spChg>
        <pc:spChg chg="mod">
          <ac:chgData name="Jassem Abbasi" userId="a485637c-5d5c-44af-8411-f95acc3236b6" providerId="ADAL" clId="{B67E75DF-61F4-4BDD-83F6-F3A9FEB4B984}" dt="2024-02-22T09:52:54.409" v="2357" actId="27803"/>
          <ac:spMkLst>
            <pc:docMk/>
            <pc:sldMk cId="3942064285" sldId="256"/>
            <ac:spMk id="1136" creationId="{6CF3DBCD-B85E-3EDB-96BB-EE5C52779EAF}"/>
          </ac:spMkLst>
        </pc:spChg>
        <pc:spChg chg="mod">
          <ac:chgData name="Jassem Abbasi" userId="a485637c-5d5c-44af-8411-f95acc3236b6" providerId="ADAL" clId="{B67E75DF-61F4-4BDD-83F6-F3A9FEB4B984}" dt="2024-02-22T09:52:54.409" v="2357" actId="27803"/>
          <ac:spMkLst>
            <pc:docMk/>
            <pc:sldMk cId="3942064285" sldId="256"/>
            <ac:spMk id="1137" creationId="{47BFEA9A-8B13-9501-6F88-5F2F7FECBC29}"/>
          </ac:spMkLst>
        </pc:spChg>
        <pc:spChg chg="mod">
          <ac:chgData name="Jassem Abbasi" userId="a485637c-5d5c-44af-8411-f95acc3236b6" providerId="ADAL" clId="{B67E75DF-61F4-4BDD-83F6-F3A9FEB4B984}" dt="2024-02-22T09:52:54.409" v="2357" actId="27803"/>
          <ac:spMkLst>
            <pc:docMk/>
            <pc:sldMk cId="3942064285" sldId="256"/>
            <ac:spMk id="1138" creationId="{06F8A519-73F8-A6D3-1C7B-57D6D94C99F4}"/>
          </ac:spMkLst>
        </pc:spChg>
        <pc:spChg chg="mod">
          <ac:chgData name="Jassem Abbasi" userId="a485637c-5d5c-44af-8411-f95acc3236b6" providerId="ADAL" clId="{B67E75DF-61F4-4BDD-83F6-F3A9FEB4B984}" dt="2024-02-22T09:52:54.409" v="2357" actId="27803"/>
          <ac:spMkLst>
            <pc:docMk/>
            <pc:sldMk cId="3942064285" sldId="256"/>
            <ac:spMk id="1139" creationId="{529A4041-D165-D891-0DE1-42FFCBABC9F7}"/>
          </ac:spMkLst>
        </pc:spChg>
        <pc:spChg chg="mod">
          <ac:chgData name="Jassem Abbasi" userId="a485637c-5d5c-44af-8411-f95acc3236b6" providerId="ADAL" clId="{B67E75DF-61F4-4BDD-83F6-F3A9FEB4B984}" dt="2024-02-22T09:52:54.409" v="2357" actId="27803"/>
          <ac:spMkLst>
            <pc:docMk/>
            <pc:sldMk cId="3942064285" sldId="256"/>
            <ac:spMk id="1140" creationId="{B54620E8-60C1-BD4C-5543-42B49C430D21}"/>
          </ac:spMkLst>
        </pc:spChg>
        <pc:spChg chg="mod">
          <ac:chgData name="Jassem Abbasi" userId="a485637c-5d5c-44af-8411-f95acc3236b6" providerId="ADAL" clId="{B67E75DF-61F4-4BDD-83F6-F3A9FEB4B984}" dt="2024-02-22T09:52:54.409" v="2357" actId="27803"/>
          <ac:spMkLst>
            <pc:docMk/>
            <pc:sldMk cId="3942064285" sldId="256"/>
            <ac:spMk id="1141" creationId="{9C8C6DA9-56DB-B0CE-05D9-E38327FBB4C2}"/>
          </ac:spMkLst>
        </pc:spChg>
        <pc:spChg chg="mod">
          <ac:chgData name="Jassem Abbasi" userId="a485637c-5d5c-44af-8411-f95acc3236b6" providerId="ADAL" clId="{B67E75DF-61F4-4BDD-83F6-F3A9FEB4B984}" dt="2024-02-22T09:52:54.409" v="2357" actId="27803"/>
          <ac:spMkLst>
            <pc:docMk/>
            <pc:sldMk cId="3942064285" sldId="256"/>
            <ac:spMk id="1142" creationId="{41DB4B24-0803-BD5E-9C5E-0401AEBB782A}"/>
          </ac:spMkLst>
        </pc:spChg>
        <pc:spChg chg="mod">
          <ac:chgData name="Jassem Abbasi" userId="a485637c-5d5c-44af-8411-f95acc3236b6" providerId="ADAL" clId="{B67E75DF-61F4-4BDD-83F6-F3A9FEB4B984}" dt="2024-02-22T09:52:54.409" v="2357" actId="27803"/>
          <ac:spMkLst>
            <pc:docMk/>
            <pc:sldMk cId="3942064285" sldId="256"/>
            <ac:spMk id="1143" creationId="{342F5512-93D9-F395-7BAF-1D92728246E0}"/>
          </ac:spMkLst>
        </pc:spChg>
        <pc:spChg chg="mod">
          <ac:chgData name="Jassem Abbasi" userId="a485637c-5d5c-44af-8411-f95acc3236b6" providerId="ADAL" clId="{B67E75DF-61F4-4BDD-83F6-F3A9FEB4B984}" dt="2024-02-22T09:52:54.409" v="2357" actId="27803"/>
          <ac:spMkLst>
            <pc:docMk/>
            <pc:sldMk cId="3942064285" sldId="256"/>
            <ac:spMk id="1144" creationId="{9B929A6A-2D92-2B30-036E-FF527A2A50B0}"/>
          </ac:spMkLst>
        </pc:spChg>
        <pc:spChg chg="mod">
          <ac:chgData name="Jassem Abbasi" userId="a485637c-5d5c-44af-8411-f95acc3236b6" providerId="ADAL" clId="{B67E75DF-61F4-4BDD-83F6-F3A9FEB4B984}" dt="2024-02-22T09:52:54.409" v="2357" actId="27803"/>
          <ac:spMkLst>
            <pc:docMk/>
            <pc:sldMk cId="3942064285" sldId="256"/>
            <ac:spMk id="1145" creationId="{003B6577-3B1C-56AD-A22C-5D77BA1C3DC0}"/>
          </ac:spMkLst>
        </pc:spChg>
        <pc:spChg chg="mod">
          <ac:chgData name="Jassem Abbasi" userId="a485637c-5d5c-44af-8411-f95acc3236b6" providerId="ADAL" clId="{B67E75DF-61F4-4BDD-83F6-F3A9FEB4B984}" dt="2024-02-22T09:52:54.409" v="2357" actId="27803"/>
          <ac:spMkLst>
            <pc:docMk/>
            <pc:sldMk cId="3942064285" sldId="256"/>
            <ac:spMk id="1146" creationId="{71D56D8C-A5EB-FF8C-8917-C02E1FAC2699}"/>
          </ac:spMkLst>
        </pc:spChg>
        <pc:spChg chg="mod">
          <ac:chgData name="Jassem Abbasi" userId="a485637c-5d5c-44af-8411-f95acc3236b6" providerId="ADAL" clId="{B67E75DF-61F4-4BDD-83F6-F3A9FEB4B984}" dt="2024-02-22T09:52:54.409" v="2357" actId="27803"/>
          <ac:spMkLst>
            <pc:docMk/>
            <pc:sldMk cId="3942064285" sldId="256"/>
            <ac:spMk id="1147" creationId="{1C2F4D5F-729B-C237-318C-9977C7088A2D}"/>
          </ac:spMkLst>
        </pc:spChg>
        <pc:spChg chg="mod">
          <ac:chgData name="Jassem Abbasi" userId="a485637c-5d5c-44af-8411-f95acc3236b6" providerId="ADAL" clId="{B67E75DF-61F4-4BDD-83F6-F3A9FEB4B984}" dt="2024-02-22T09:52:54.409" v="2357" actId="27803"/>
          <ac:spMkLst>
            <pc:docMk/>
            <pc:sldMk cId="3942064285" sldId="256"/>
            <ac:spMk id="1148" creationId="{0FA14E48-6203-43C1-864F-95EC45EF2A09}"/>
          </ac:spMkLst>
        </pc:spChg>
        <pc:spChg chg="mod">
          <ac:chgData name="Jassem Abbasi" userId="a485637c-5d5c-44af-8411-f95acc3236b6" providerId="ADAL" clId="{B67E75DF-61F4-4BDD-83F6-F3A9FEB4B984}" dt="2024-02-22T09:52:54.409" v="2357" actId="27803"/>
          <ac:spMkLst>
            <pc:docMk/>
            <pc:sldMk cId="3942064285" sldId="256"/>
            <ac:spMk id="1149" creationId="{1DCC5D85-44C7-94AD-D273-9786B4CAB746}"/>
          </ac:spMkLst>
        </pc:spChg>
        <pc:spChg chg="mod">
          <ac:chgData name="Jassem Abbasi" userId="a485637c-5d5c-44af-8411-f95acc3236b6" providerId="ADAL" clId="{B67E75DF-61F4-4BDD-83F6-F3A9FEB4B984}" dt="2024-02-22T09:52:54.409" v="2357" actId="27803"/>
          <ac:spMkLst>
            <pc:docMk/>
            <pc:sldMk cId="3942064285" sldId="256"/>
            <ac:spMk id="1150" creationId="{50F83FE8-E2DC-B1A2-1686-6E8ED7C09389}"/>
          </ac:spMkLst>
        </pc:spChg>
        <pc:spChg chg="mod">
          <ac:chgData name="Jassem Abbasi" userId="a485637c-5d5c-44af-8411-f95acc3236b6" providerId="ADAL" clId="{B67E75DF-61F4-4BDD-83F6-F3A9FEB4B984}" dt="2024-02-22T09:52:54.409" v="2357" actId="27803"/>
          <ac:spMkLst>
            <pc:docMk/>
            <pc:sldMk cId="3942064285" sldId="256"/>
            <ac:spMk id="1151" creationId="{1CFC8C46-1E90-68E1-1D48-E3C99FB110C5}"/>
          </ac:spMkLst>
        </pc:spChg>
        <pc:spChg chg="mod">
          <ac:chgData name="Jassem Abbasi" userId="a485637c-5d5c-44af-8411-f95acc3236b6" providerId="ADAL" clId="{B67E75DF-61F4-4BDD-83F6-F3A9FEB4B984}" dt="2024-02-22T09:52:54.409" v="2357" actId="27803"/>
          <ac:spMkLst>
            <pc:docMk/>
            <pc:sldMk cId="3942064285" sldId="256"/>
            <ac:spMk id="1152" creationId="{7B8D1EF5-D3B5-24FF-170B-95A687B575ED}"/>
          </ac:spMkLst>
        </pc:spChg>
        <pc:spChg chg="mod">
          <ac:chgData name="Jassem Abbasi" userId="a485637c-5d5c-44af-8411-f95acc3236b6" providerId="ADAL" clId="{B67E75DF-61F4-4BDD-83F6-F3A9FEB4B984}" dt="2024-02-22T09:52:54.409" v="2357" actId="27803"/>
          <ac:spMkLst>
            <pc:docMk/>
            <pc:sldMk cId="3942064285" sldId="256"/>
            <ac:spMk id="1153" creationId="{A093D55C-D054-0018-2ADD-BA581305F9D0}"/>
          </ac:spMkLst>
        </pc:spChg>
        <pc:spChg chg="mod">
          <ac:chgData name="Jassem Abbasi" userId="a485637c-5d5c-44af-8411-f95acc3236b6" providerId="ADAL" clId="{B67E75DF-61F4-4BDD-83F6-F3A9FEB4B984}" dt="2024-02-22T09:52:54.409" v="2357" actId="27803"/>
          <ac:spMkLst>
            <pc:docMk/>
            <pc:sldMk cId="3942064285" sldId="256"/>
            <ac:spMk id="1154" creationId="{0579EDDC-ACE4-149B-C380-133C1F8DA753}"/>
          </ac:spMkLst>
        </pc:spChg>
        <pc:spChg chg="mod">
          <ac:chgData name="Jassem Abbasi" userId="a485637c-5d5c-44af-8411-f95acc3236b6" providerId="ADAL" clId="{B67E75DF-61F4-4BDD-83F6-F3A9FEB4B984}" dt="2024-02-22T09:52:54.409" v="2357" actId="27803"/>
          <ac:spMkLst>
            <pc:docMk/>
            <pc:sldMk cId="3942064285" sldId="256"/>
            <ac:spMk id="1155" creationId="{ED03F382-EF1A-AFB9-7077-B1D75028DD37}"/>
          </ac:spMkLst>
        </pc:spChg>
        <pc:spChg chg="mod">
          <ac:chgData name="Jassem Abbasi" userId="a485637c-5d5c-44af-8411-f95acc3236b6" providerId="ADAL" clId="{B67E75DF-61F4-4BDD-83F6-F3A9FEB4B984}" dt="2024-02-22T09:52:54.409" v="2357" actId="27803"/>
          <ac:spMkLst>
            <pc:docMk/>
            <pc:sldMk cId="3942064285" sldId="256"/>
            <ac:spMk id="1156" creationId="{282A8220-4748-CEE6-9F31-ECCDB1C21C39}"/>
          </ac:spMkLst>
        </pc:spChg>
        <pc:spChg chg="mod">
          <ac:chgData name="Jassem Abbasi" userId="a485637c-5d5c-44af-8411-f95acc3236b6" providerId="ADAL" clId="{B67E75DF-61F4-4BDD-83F6-F3A9FEB4B984}" dt="2024-02-22T09:52:54.409" v="2357" actId="27803"/>
          <ac:spMkLst>
            <pc:docMk/>
            <pc:sldMk cId="3942064285" sldId="256"/>
            <ac:spMk id="1157" creationId="{A49DE98A-ECC3-C0C1-0075-6BC4200B92D0}"/>
          </ac:spMkLst>
        </pc:spChg>
        <pc:spChg chg="mod">
          <ac:chgData name="Jassem Abbasi" userId="a485637c-5d5c-44af-8411-f95acc3236b6" providerId="ADAL" clId="{B67E75DF-61F4-4BDD-83F6-F3A9FEB4B984}" dt="2024-02-22T09:52:54.409" v="2357" actId="27803"/>
          <ac:spMkLst>
            <pc:docMk/>
            <pc:sldMk cId="3942064285" sldId="256"/>
            <ac:spMk id="1158" creationId="{C3EFD853-5529-F0A9-EAF8-CA1FFC3D5FA1}"/>
          </ac:spMkLst>
        </pc:spChg>
        <pc:spChg chg="mod">
          <ac:chgData name="Jassem Abbasi" userId="a485637c-5d5c-44af-8411-f95acc3236b6" providerId="ADAL" clId="{B67E75DF-61F4-4BDD-83F6-F3A9FEB4B984}" dt="2024-02-22T09:52:54.409" v="2357" actId="27803"/>
          <ac:spMkLst>
            <pc:docMk/>
            <pc:sldMk cId="3942064285" sldId="256"/>
            <ac:spMk id="1159" creationId="{025B6039-D889-CCE3-1482-E50EC037CDE7}"/>
          </ac:spMkLst>
        </pc:spChg>
        <pc:spChg chg="mod">
          <ac:chgData name="Jassem Abbasi" userId="a485637c-5d5c-44af-8411-f95acc3236b6" providerId="ADAL" clId="{B67E75DF-61F4-4BDD-83F6-F3A9FEB4B984}" dt="2024-02-22T09:52:54.409" v="2357" actId="27803"/>
          <ac:spMkLst>
            <pc:docMk/>
            <pc:sldMk cId="3942064285" sldId="256"/>
            <ac:spMk id="1160" creationId="{0BE9DBE1-72D8-20E6-43CB-ECC2D58EFF31}"/>
          </ac:spMkLst>
        </pc:spChg>
        <pc:spChg chg="mod">
          <ac:chgData name="Jassem Abbasi" userId="a485637c-5d5c-44af-8411-f95acc3236b6" providerId="ADAL" clId="{B67E75DF-61F4-4BDD-83F6-F3A9FEB4B984}" dt="2024-02-22T09:52:54.409" v="2357" actId="27803"/>
          <ac:spMkLst>
            <pc:docMk/>
            <pc:sldMk cId="3942064285" sldId="256"/>
            <ac:spMk id="1161" creationId="{0378F4EE-CAE5-1A5B-E920-B906A23E9C5A}"/>
          </ac:spMkLst>
        </pc:spChg>
        <pc:spChg chg="mod">
          <ac:chgData name="Jassem Abbasi" userId="a485637c-5d5c-44af-8411-f95acc3236b6" providerId="ADAL" clId="{B67E75DF-61F4-4BDD-83F6-F3A9FEB4B984}" dt="2024-02-22T09:52:54.409" v="2357" actId="27803"/>
          <ac:spMkLst>
            <pc:docMk/>
            <pc:sldMk cId="3942064285" sldId="256"/>
            <ac:spMk id="1162" creationId="{D24EDA04-9414-D903-5325-24724A816385}"/>
          </ac:spMkLst>
        </pc:spChg>
        <pc:spChg chg="mod">
          <ac:chgData name="Jassem Abbasi" userId="a485637c-5d5c-44af-8411-f95acc3236b6" providerId="ADAL" clId="{B67E75DF-61F4-4BDD-83F6-F3A9FEB4B984}" dt="2024-02-22T09:52:54.409" v="2357" actId="27803"/>
          <ac:spMkLst>
            <pc:docMk/>
            <pc:sldMk cId="3942064285" sldId="256"/>
            <ac:spMk id="1163" creationId="{937586D6-E0F9-B8D2-E9C0-E70DB187F9FA}"/>
          </ac:spMkLst>
        </pc:spChg>
        <pc:spChg chg="mod">
          <ac:chgData name="Jassem Abbasi" userId="a485637c-5d5c-44af-8411-f95acc3236b6" providerId="ADAL" clId="{B67E75DF-61F4-4BDD-83F6-F3A9FEB4B984}" dt="2024-02-22T09:52:54.409" v="2357" actId="27803"/>
          <ac:spMkLst>
            <pc:docMk/>
            <pc:sldMk cId="3942064285" sldId="256"/>
            <ac:spMk id="1164" creationId="{27D7FEFC-4BDB-8E1B-4038-15615B2D9C85}"/>
          </ac:spMkLst>
        </pc:spChg>
        <pc:spChg chg="mod">
          <ac:chgData name="Jassem Abbasi" userId="a485637c-5d5c-44af-8411-f95acc3236b6" providerId="ADAL" clId="{B67E75DF-61F4-4BDD-83F6-F3A9FEB4B984}" dt="2024-02-22T09:52:54.409" v="2357" actId="27803"/>
          <ac:spMkLst>
            <pc:docMk/>
            <pc:sldMk cId="3942064285" sldId="256"/>
            <ac:spMk id="1165" creationId="{570F7E86-22BE-C5E0-6AB8-F024B494A292}"/>
          </ac:spMkLst>
        </pc:spChg>
        <pc:spChg chg="mod">
          <ac:chgData name="Jassem Abbasi" userId="a485637c-5d5c-44af-8411-f95acc3236b6" providerId="ADAL" clId="{B67E75DF-61F4-4BDD-83F6-F3A9FEB4B984}" dt="2024-02-22T09:52:54.409" v="2357" actId="27803"/>
          <ac:spMkLst>
            <pc:docMk/>
            <pc:sldMk cId="3942064285" sldId="256"/>
            <ac:spMk id="1166" creationId="{C45E8055-F215-1058-2CEC-D03F60CC5A62}"/>
          </ac:spMkLst>
        </pc:spChg>
        <pc:spChg chg="mod">
          <ac:chgData name="Jassem Abbasi" userId="a485637c-5d5c-44af-8411-f95acc3236b6" providerId="ADAL" clId="{B67E75DF-61F4-4BDD-83F6-F3A9FEB4B984}" dt="2024-02-22T09:52:54.409" v="2357" actId="27803"/>
          <ac:spMkLst>
            <pc:docMk/>
            <pc:sldMk cId="3942064285" sldId="256"/>
            <ac:spMk id="1167" creationId="{6C66EC44-F2AC-3059-BE82-C5C4E2ECC97B}"/>
          </ac:spMkLst>
        </pc:spChg>
        <pc:spChg chg="mod">
          <ac:chgData name="Jassem Abbasi" userId="a485637c-5d5c-44af-8411-f95acc3236b6" providerId="ADAL" clId="{B67E75DF-61F4-4BDD-83F6-F3A9FEB4B984}" dt="2024-02-22T09:52:54.409" v="2357" actId="27803"/>
          <ac:spMkLst>
            <pc:docMk/>
            <pc:sldMk cId="3942064285" sldId="256"/>
            <ac:spMk id="1168" creationId="{71A164C5-720D-5E9B-8E21-87ACD8ECFC82}"/>
          </ac:spMkLst>
        </pc:spChg>
        <pc:spChg chg="mod">
          <ac:chgData name="Jassem Abbasi" userId="a485637c-5d5c-44af-8411-f95acc3236b6" providerId="ADAL" clId="{B67E75DF-61F4-4BDD-83F6-F3A9FEB4B984}" dt="2024-02-22T09:52:54.409" v="2357" actId="27803"/>
          <ac:spMkLst>
            <pc:docMk/>
            <pc:sldMk cId="3942064285" sldId="256"/>
            <ac:spMk id="1169" creationId="{CC838C95-2EB1-C78D-BAAA-F6A6A21E9461}"/>
          </ac:spMkLst>
        </pc:spChg>
        <pc:spChg chg="mod">
          <ac:chgData name="Jassem Abbasi" userId="a485637c-5d5c-44af-8411-f95acc3236b6" providerId="ADAL" clId="{B67E75DF-61F4-4BDD-83F6-F3A9FEB4B984}" dt="2024-02-22T09:52:54.409" v="2357" actId="27803"/>
          <ac:spMkLst>
            <pc:docMk/>
            <pc:sldMk cId="3942064285" sldId="256"/>
            <ac:spMk id="1170" creationId="{9B80449F-446F-DA43-379A-0F432AAFD9D7}"/>
          </ac:spMkLst>
        </pc:spChg>
        <pc:spChg chg="mod">
          <ac:chgData name="Jassem Abbasi" userId="a485637c-5d5c-44af-8411-f95acc3236b6" providerId="ADAL" clId="{B67E75DF-61F4-4BDD-83F6-F3A9FEB4B984}" dt="2024-02-22T09:52:54.409" v="2357" actId="27803"/>
          <ac:spMkLst>
            <pc:docMk/>
            <pc:sldMk cId="3942064285" sldId="256"/>
            <ac:spMk id="1171" creationId="{A12F45C4-292A-7DDB-6270-0EEA4D269DB8}"/>
          </ac:spMkLst>
        </pc:spChg>
        <pc:spChg chg="mod">
          <ac:chgData name="Jassem Abbasi" userId="a485637c-5d5c-44af-8411-f95acc3236b6" providerId="ADAL" clId="{B67E75DF-61F4-4BDD-83F6-F3A9FEB4B984}" dt="2024-02-22T09:52:54.409" v="2357" actId="27803"/>
          <ac:spMkLst>
            <pc:docMk/>
            <pc:sldMk cId="3942064285" sldId="256"/>
            <ac:spMk id="1172" creationId="{F83D7F2A-E36F-4B9C-73A0-7EF528F3E813}"/>
          </ac:spMkLst>
        </pc:spChg>
        <pc:spChg chg="mod">
          <ac:chgData name="Jassem Abbasi" userId="a485637c-5d5c-44af-8411-f95acc3236b6" providerId="ADAL" clId="{B67E75DF-61F4-4BDD-83F6-F3A9FEB4B984}" dt="2024-02-22T09:52:54.409" v="2357" actId="27803"/>
          <ac:spMkLst>
            <pc:docMk/>
            <pc:sldMk cId="3942064285" sldId="256"/>
            <ac:spMk id="1173" creationId="{84E12185-17E9-C830-628F-A60C1C790BF5}"/>
          </ac:spMkLst>
        </pc:spChg>
        <pc:spChg chg="mod">
          <ac:chgData name="Jassem Abbasi" userId="a485637c-5d5c-44af-8411-f95acc3236b6" providerId="ADAL" clId="{B67E75DF-61F4-4BDD-83F6-F3A9FEB4B984}" dt="2024-02-22T09:52:54.409" v="2357" actId="27803"/>
          <ac:spMkLst>
            <pc:docMk/>
            <pc:sldMk cId="3942064285" sldId="256"/>
            <ac:spMk id="1174" creationId="{AAD9C9C4-50FD-29F3-EBDC-FC6348336F81}"/>
          </ac:spMkLst>
        </pc:spChg>
        <pc:spChg chg="mod">
          <ac:chgData name="Jassem Abbasi" userId="a485637c-5d5c-44af-8411-f95acc3236b6" providerId="ADAL" clId="{B67E75DF-61F4-4BDD-83F6-F3A9FEB4B984}" dt="2024-02-22T09:52:54.409" v="2357" actId="27803"/>
          <ac:spMkLst>
            <pc:docMk/>
            <pc:sldMk cId="3942064285" sldId="256"/>
            <ac:spMk id="1175" creationId="{A7B845AC-6BCB-CC99-82AB-39B22BF155E1}"/>
          </ac:spMkLst>
        </pc:spChg>
        <pc:spChg chg="mod">
          <ac:chgData name="Jassem Abbasi" userId="a485637c-5d5c-44af-8411-f95acc3236b6" providerId="ADAL" clId="{B67E75DF-61F4-4BDD-83F6-F3A9FEB4B984}" dt="2024-02-22T09:52:54.409" v="2357" actId="27803"/>
          <ac:spMkLst>
            <pc:docMk/>
            <pc:sldMk cId="3942064285" sldId="256"/>
            <ac:spMk id="1176" creationId="{E2D1C31C-9EDC-DE38-BB4F-3E0FCDA99F11}"/>
          </ac:spMkLst>
        </pc:spChg>
        <pc:spChg chg="mod">
          <ac:chgData name="Jassem Abbasi" userId="a485637c-5d5c-44af-8411-f95acc3236b6" providerId="ADAL" clId="{B67E75DF-61F4-4BDD-83F6-F3A9FEB4B984}" dt="2024-02-22T09:52:54.409" v="2357" actId="27803"/>
          <ac:spMkLst>
            <pc:docMk/>
            <pc:sldMk cId="3942064285" sldId="256"/>
            <ac:spMk id="1177" creationId="{AD8528FE-41DC-DCA6-ACA8-E2999D97FDC6}"/>
          </ac:spMkLst>
        </pc:spChg>
        <pc:spChg chg="mod">
          <ac:chgData name="Jassem Abbasi" userId="a485637c-5d5c-44af-8411-f95acc3236b6" providerId="ADAL" clId="{B67E75DF-61F4-4BDD-83F6-F3A9FEB4B984}" dt="2024-02-22T09:52:54.409" v="2357" actId="27803"/>
          <ac:spMkLst>
            <pc:docMk/>
            <pc:sldMk cId="3942064285" sldId="256"/>
            <ac:spMk id="1178" creationId="{C835E7A9-9DB2-1216-E204-2EA4C1ADFE81}"/>
          </ac:spMkLst>
        </pc:spChg>
        <pc:spChg chg="mod">
          <ac:chgData name="Jassem Abbasi" userId="a485637c-5d5c-44af-8411-f95acc3236b6" providerId="ADAL" clId="{B67E75DF-61F4-4BDD-83F6-F3A9FEB4B984}" dt="2024-02-22T09:52:54.409" v="2357" actId="27803"/>
          <ac:spMkLst>
            <pc:docMk/>
            <pc:sldMk cId="3942064285" sldId="256"/>
            <ac:spMk id="1179" creationId="{0DDE445D-E826-1C9A-A436-0AB7ABD9FC88}"/>
          </ac:spMkLst>
        </pc:spChg>
        <pc:spChg chg="mod">
          <ac:chgData name="Jassem Abbasi" userId="a485637c-5d5c-44af-8411-f95acc3236b6" providerId="ADAL" clId="{B67E75DF-61F4-4BDD-83F6-F3A9FEB4B984}" dt="2024-02-22T09:52:54.409" v="2357" actId="27803"/>
          <ac:spMkLst>
            <pc:docMk/>
            <pc:sldMk cId="3942064285" sldId="256"/>
            <ac:spMk id="1180" creationId="{B31CEED9-0AAD-10C4-C82D-2E276B5C1B96}"/>
          </ac:spMkLst>
        </pc:spChg>
        <pc:spChg chg="mod">
          <ac:chgData name="Jassem Abbasi" userId="a485637c-5d5c-44af-8411-f95acc3236b6" providerId="ADAL" clId="{B67E75DF-61F4-4BDD-83F6-F3A9FEB4B984}" dt="2024-02-22T09:52:54.409" v="2357" actId="27803"/>
          <ac:spMkLst>
            <pc:docMk/>
            <pc:sldMk cId="3942064285" sldId="256"/>
            <ac:spMk id="1181" creationId="{FFE0E1C2-B1E4-4EF1-260B-15EA6C1A5FF3}"/>
          </ac:spMkLst>
        </pc:spChg>
        <pc:spChg chg="mod">
          <ac:chgData name="Jassem Abbasi" userId="a485637c-5d5c-44af-8411-f95acc3236b6" providerId="ADAL" clId="{B67E75DF-61F4-4BDD-83F6-F3A9FEB4B984}" dt="2024-02-22T09:52:54.409" v="2357" actId="27803"/>
          <ac:spMkLst>
            <pc:docMk/>
            <pc:sldMk cId="3942064285" sldId="256"/>
            <ac:spMk id="1182" creationId="{4E08299C-8E33-5D18-3064-6BA17A088BD4}"/>
          </ac:spMkLst>
        </pc:spChg>
        <pc:spChg chg="mod">
          <ac:chgData name="Jassem Abbasi" userId="a485637c-5d5c-44af-8411-f95acc3236b6" providerId="ADAL" clId="{B67E75DF-61F4-4BDD-83F6-F3A9FEB4B984}" dt="2024-02-22T09:52:54.409" v="2357" actId="27803"/>
          <ac:spMkLst>
            <pc:docMk/>
            <pc:sldMk cId="3942064285" sldId="256"/>
            <ac:spMk id="1183" creationId="{74A7A46A-59EA-A543-3708-C4F1DCA40F5A}"/>
          </ac:spMkLst>
        </pc:spChg>
        <pc:spChg chg="mod">
          <ac:chgData name="Jassem Abbasi" userId="a485637c-5d5c-44af-8411-f95acc3236b6" providerId="ADAL" clId="{B67E75DF-61F4-4BDD-83F6-F3A9FEB4B984}" dt="2024-02-22T09:52:54.409" v="2357" actId="27803"/>
          <ac:spMkLst>
            <pc:docMk/>
            <pc:sldMk cId="3942064285" sldId="256"/>
            <ac:spMk id="1184" creationId="{C1DFFABC-4397-84DE-236A-110D8752588E}"/>
          </ac:spMkLst>
        </pc:spChg>
        <pc:spChg chg="mod">
          <ac:chgData name="Jassem Abbasi" userId="a485637c-5d5c-44af-8411-f95acc3236b6" providerId="ADAL" clId="{B67E75DF-61F4-4BDD-83F6-F3A9FEB4B984}" dt="2024-02-22T09:52:54.409" v="2357" actId="27803"/>
          <ac:spMkLst>
            <pc:docMk/>
            <pc:sldMk cId="3942064285" sldId="256"/>
            <ac:spMk id="1185" creationId="{0FB9E567-9FC1-5DA8-4560-932ED5D55429}"/>
          </ac:spMkLst>
        </pc:spChg>
        <pc:spChg chg="mod">
          <ac:chgData name="Jassem Abbasi" userId="a485637c-5d5c-44af-8411-f95acc3236b6" providerId="ADAL" clId="{B67E75DF-61F4-4BDD-83F6-F3A9FEB4B984}" dt="2024-02-22T09:52:54.409" v="2357" actId="27803"/>
          <ac:spMkLst>
            <pc:docMk/>
            <pc:sldMk cId="3942064285" sldId="256"/>
            <ac:spMk id="1186" creationId="{4CA99D59-C658-454F-7F6F-2E6B30E3FF9B}"/>
          </ac:spMkLst>
        </pc:spChg>
        <pc:spChg chg="mod">
          <ac:chgData name="Jassem Abbasi" userId="a485637c-5d5c-44af-8411-f95acc3236b6" providerId="ADAL" clId="{B67E75DF-61F4-4BDD-83F6-F3A9FEB4B984}" dt="2024-02-22T09:52:54.409" v="2357" actId="27803"/>
          <ac:spMkLst>
            <pc:docMk/>
            <pc:sldMk cId="3942064285" sldId="256"/>
            <ac:spMk id="1187" creationId="{5FFEE99C-0F3F-05D4-A107-ACA343CBC7B8}"/>
          </ac:spMkLst>
        </pc:spChg>
        <pc:spChg chg="mod">
          <ac:chgData name="Jassem Abbasi" userId="a485637c-5d5c-44af-8411-f95acc3236b6" providerId="ADAL" clId="{B67E75DF-61F4-4BDD-83F6-F3A9FEB4B984}" dt="2024-02-22T09:52:54.409" v="2357" actId="27803"/>
          <ac:spMkLst>
            <pc:docMk/>
            <pc:sldMk cId="3942064285" sldId="256"/>
            <ac:spMk id="1188" creationId="{AC4EADFD-4944-F08F-91FF-D9FBDB0F2708}"/>
          </ac:spMkLst>
        </pc:spChg>
        <pc:spChg chg="mod">
          <ac:chgData name="Jassem Abbasi" userId="a485637c-5d5c-44af-8411-f95acc3236b6" providerId="ADAL" clId="{B67E75DF-61F4-4BDD-83F6-F3A9FEB4B984}" dt="2024-02-22T09:52:54.409" v="2357" actId="27803"/>
          <ac:spMkLst>
            <pc:docMk/>
            <pc:sldMk cId="3942064285" sldId="256"/>
            <ac:spMk id="1189" creationId="{EFA3D666-860D-7769-EB1E-478BF8AEE920}"/>
          </ac:spMkLst>
        </pc:spChg>
        <pc:spChg chg="mod">
          <ac:chgData name="Jassem Abbasi" userId="a485637c-5d5c-44af-8411-f95acc3236b6" providerId="ADAL" clId="{B67E75DF-61F4-4BDD-83F6-F3A9FEB4B984}" dt="2024-02-22T09:52:54.409" v="2357" actId="27803"/>
          <ac:spMkLst>
            <pc:docMk/>
            <pc:sldMk cId="3942064285" sldId="256"/>
            <ac:spMk id="1190" creationId="{5F798B8C-7705-10D4-3430-0926571B594B}"/>
          </ac:spMkLst>
        </pc:spChg>
        <pc:spChg chg="mod">
          <ac:chgData name="Jassem Abbasi" userId="a485637c-5d5c-44af-8411-f95acc3236b6" providerId="ADAL" clId="{B67E75DF-61F4-4BDD-83F6-F3A9FEB4B984}" dt="2024-02-22T09:52:54.409" v="2357" actId="27803"/>
          <ac:spMkLst>
            <pc:docMk/>
            <pc:sldMk cId="3942064285" sldId="256"/>
            <ac:spMk id="1191" creationId="{D5E089BD-AAB4-DEFE-2032-145495D37210}"/>
          </ac:spMkLst>
        </pc:spChg>
        <pc:spChg chg="mod">
          <ac:chgData name="Jassem Abbasi" userId="a485637c-5d5c-44af-8411-f95acc3236b6" providerId="ADAL" clId="{B67E75DF-61F4-4BDD-83F6-F3A9FEB4B984}" dt="2024-02-22T09:52:54.409" v="2357" actId="27803"/>
          <ac:spMkLst>
            <pc:docMk/>
            <pc:sldMk cId="3942064285" sldId="256"/>
            <ac:spMk id="1192" creationId="{D2070D49-1500-4BCF-D1FB-5C0845F83087}"/>
          </ac:spMkLst>
        </pc:spChg>
        <pc:spChg chg="mod">
          <ac:chgData name="Jassem Abbasi" userId="a485637c-5d5c-44af-8411-f95acc3236b6" providerId="ADAL" clId="{B67E75DF-61F4-4BDD-83F6-F3A9FEB4B984}" dt="2024-02-22T09:52:54.409" v="2357" actId="27803"/>
          <ac:spMkLst>
            <pc:docMk/>
            <pc:sldMk cId="3942064285" sldId="256"/>
            <ac:spMk id="1193" creationId="{0F2A6A42-324F-6F9D-D924-AFE2A6A610EE}"/>
          </ac:spMkLst>
        </pc:spChg>
        <pc:spChg chg="mod">
          <ac:chgData name="Jassem Abbasi" userId="a485637c-5d5c-44af-8411-f95acc3236b6" providerId="ADAL" clId="{B67E75DF-61F4-4BDD-83F6-F3A9FEB4B984}" dt="2024-02-22T09:52:54.409" v="2357" actId="27803"/>
          <ac:spMkLst>
            <pc:docMk/>
            <pc:sldMk cId="3942064285" sldId="256"/>
            <ac:spMk id="1194" creationId="{144EEC6E-0EDE-D82F-A8F1-E5B18911D183}"/>
          </ac:spMkLst>
        </pc:spChg>
        <pc:spChg chg="mod">
          <ac:chgData name="Jassem Abbasi" userId="a485637c-5d5c-44af-8411-f95acc3236b6" providerId="ADAL" clId="{B67E75DF-61F4-4BDD-83F6-F3A9FEB4B984}" dt="2024-02-22T09:52:54.409" v="2357" actId="27803"/>
          <ac:spMkLst>
            <pc:docMk/>
            <pc:sldMk cId="3942064285" sldId="256"/>
            <ac:spMk id="1195" creationId="{C9CFA5E8-09A3-911E-4C86-8AD17399AEF3}"/>
          </ac:spMkLst>
        </pc:spChg>
        <pc:spChg chg="mod">
          <ac:chgData name="Jassem Abbasi" userId="a485637c-5d5c-44af-8411-f95acc3236b6" providerId="ADAL" clId="{B67E75DF-61F4-4BDD-83F6-F3A9FEB4B984}" dt="2024-02-22T09:52:54.409" v="2357" actId="27803"/>
          <ac:spMkLst>
            <pc:docMk/>
            <pc:sldMk cId="3942064285" sldId="256"/>
            <ac:spMk id="1196" creationId="{B7B470C7-D265-5CDA-C18A-30314D7C5AD2}"/>
          </ac:spMkLst>
        </pc:spChg>
        <pc:spChg chg="mod">
          <ac:chgData name="Jassem Abbasi" userId="a485637c-5d5c-44af-8411-f95acc3236b6" providerId="ADAL" clId="{B67E75DF-61F4-4BDD-83F6-F3A9FEB4B984}" dt="2024-02-22T09:52:54.409" v="2357" actId="27803"/>
          <ac:spMkLst>
            <pc:docMk/>
            <pc:sldMk cId="3942064285" sldId="256"/>
            <ac:spMk id="1197" creationId="{2B8CFF28-367F-C154-5678-85CCF0E3C1C1}"/>
          </ac:spMkLst>
        </pc:spChg>
        <pc:spChg chg="mod">
          <ac:chgData name="Jassem Abbasi" userId="a485637c-5d5c-44af-8411-f95acc3236b6" providerId="ADAL" clId="{B67E75DF-61F4-4BDD-83F6-F3A9FEB4B984}" dt="2024-02-22T09:52:54.409" v="2357" actId="27803"/>
          <ac:spMkLst>
            <pc:docMk/>
            <pc:sldMk cId="3942064285" sldId="256"/>
            <ac:spMk id="1198" creationId="{A41C705F-6D4C-1192-A68A-C42425797ED6}"/>
          </ac:spMkLst>
        </pc:spChg>
        <pc:spChg chg="mod">
          <ac:chgData name="Jassem Abbasi" userId="a485637c-5d5c-44af-8411-f95acc3236b6" providerId="ADAL" clId="{B67E75DF-61F4-4BDD-83F6-F3A9FEB4B984}" dt="2024-02-22T09:52:54.409" v="2357" actId="27803"/>
          <ac:spMkLst>
            <pc:docMk/>
            <pc:sldMk cId="3942064285" sldId="256"/>
            <ac:spMk id="1199" creationId="{5B596284-3BD3-6B73-6AC7-D817E29A231F}"/>
          </ac:spMkLst>
        </pc:spChg>
        <pc:spChg chg="mod">
          <ac:chgData name="Jassem Abbasi" userId="a485637c-5d5c-44af-8411-f95acc3236b6" providerId="ADAL" clId="{B67E75DF-61F4-4BDD-83F6-F3A9FEB4B984}" dt="2024-02-22T09:52:54.409" v="2357" actId="27803"/>
          <ac:spMkLst>
            <pc:docMk/>
            <pc:sldMk cId="3942064285" sldId="256"/>
            <ac:spMk id="1200" creationId="{F333A16C-01D3-8667-D683-592F3D373E81}"/>
          </ac:spMkLst>
        </pc:spChg>
        <pc:spChg chg="mod">
          <ac:chgData name="Jassem Abbasi" userId="a485637c-5d5c-44af-8411-f95acc3236b6" providerId="ADAL" clId="{B67E75DF-61F4-4BDD-83F6-F3A9FEB4B984}" dt="2024-02-22T09:52:54.409" v="2357" actId="27803"/>
          <ac:spMkLst>
            <pc:docMk/>
            <pc:sldMk cId="3942064285" sldId="256"/>
            <ac:spMk id="1201" creationId="{64C62E95-8430-E4A5-2A86-27D46CD885B5}"/>
          </ac:spMkLst>
        </pc:spChg>
        <pc:spChg chg="mod">
          <ac:chgData name="Jassem Abbasi" userId="a485637c-5d5c-44af-8411-f95acc3236b6" providerId="ADAL" clId="{B67E75DF-61F4-4BDD-83F6-F3A9FEB4B984}" dt="2024-02-22T09:52:54.409" v="2357" actId="27803"/>
          <ac:spMkLst>
            <pc:docMk/>
            <pc:sldMk cId="3942064285" sldId="256"/>
            <ac:spMk id="1202" creationId="{D3C0A2EA-7F70-6183-EEBF-B5933BCB292A}"/>
          </ac:spMkLst>
        </pc:spChg>
        <pc:spChg chg="mod">
          <ac:chgData name="Jassem Abbasi" userId="a485637c-5d5c-44af-8411-f95acc3236b6" providerId="ADAL" clId="{B67E75DF-61F4-4BDD-83F6-F3A9FEB4B984}" dt="2024-02-22T09:52:54.409" v="2357" actId="27803"/>
          <ac:spMkLst>
            <pc:docMk/>
            <pc:sldMk cId="3942064285" sldId="256"/>
            <ac:spMk id="1203" creationId="{A3B7028D-7283-F17D-3AD0-320BA62B7398}"/>
          </ac:spMkLst>
        </pc:spChg>
        <pc:spChg chg="mod">
          <ac:chgData name="Jassem Abbasi" userId="a485637c-5d5c-44af-8411-f95acc3236b6" providerId="ADAL" clId="{B67E75DF-61F4-4BDD-83F6-F3A9FEB4B984}" dt="2024-02-22T09:52:54.409" v="2357" actId="27803"/>
          <ac:spMkLst>
            <pc:docMk/>
            <pc:sldMk cId="3942064285" sldId="256"/>
            <ac:spMk id="1204" creationId="{D4D00F32-456E-337B-C93C-31DD5B5C28B6}"/>
          </ac:spMkLst>
        </pc:spChg>
        <pc:spChg chg="mod">
          <ac:chgData name="Jassem Abbasi" userId="a485637c-5d5c-44af-8411-f95acc3236b6" providerId="ADAL" clId="{B67E75DF-61F4-4BDD-83F6-F3A9FEB4B984}" dt="2024-02-22T09:52:54.409" v="2357" actId="27803"/>
          <ac:spMkLst>
            <pc:docMk/>
            <pc:sldMk cId="3942064285" sldId="256"/>
            <ac:spMk id="1205" creationId="{C6CF2A02-95E8-DE3F-AE4A-5B4F31397C43}"/>
          </ac:spMkLst>
        </pc:spChg>
        <pc:spChg chg="mod">
          <ac:chgData name="Jassem Abbasi" userId="a485637c-5d5c-44af-8411-f95acc3236b6" providerId="ADAL" clId="{B67E75DF-61F4-4BDD-83F6-F3A9FEB4B984}" dt="2024-02-22T09:52:54.409" v="2357" actId="27803"/>
          <ac:spMkLst>
            <pc:docMk/>
            <pc:sldMk cId="3942064285" sldId="256"/>
            <ac:spMk id="1206" creationId="{E1778BFE-4A06-1D82-7A65-2C5833227DBB}"/>
          </ac:spMkLst>
        </pc:spChg>
        <pc:spChg chg="mod">
          <ac:chgData name="Jassem Abbasi" userId="a485637c-5d5c-44af-8411-f95acc3236b6" providerId="ADAL" clId="{B67E75DF-61F4-4BDD-83F6-F3A9FEB4B984}" dt="2024-02-22T09:52:54.409" v="2357" actId="27803"/>
          <ac:spMkLst>
            <pc:docMk/>
            <pc:sldMk cId="3942064285" sldId="256"/>
            <ac:spMk id="1207" creationId="{2FB7C611-4BDE-06CD-CF02-816F928CF5A7}"/>
          </ac:spMkLst>
        </pc:spChg>
        <pc:spChg chg="mod">
          <ac:chgData name="Jassem Abbasi" userId="a485637c-5d5c-44af-8411-f95acc3236b6" providerId="ADAL" clId="{B67E75DF-61F4-4BDD-83F6-F3A9FEB4B984}" dt="2024-02-22T09:52:54.409" v="2357" actId="27803"/>
          <ac:spMkLst>
            <pc:docMk/>
            <pc:sldMk cId="3942064285" sldId="256"/>
            <ac:spMk id="1208" creationId="{39AD2A42-B3A8-0BB9-24AD-2290AD9198FD}"/>
          </ac:spMkLst>
        </pc:spChg>
        <pc:spChg chg="mod">
          <ac:chgData name="Jassem Abbasi" userId="a485637c-5d5c-44af-8411-f95acc3236b6" providerId="ADAL" clId="{B67E75DF-61F4-4BDD-83F6-F3A9FEB4B984}" dt="2024-02-22T09:52:54.409" v="2357" actId="27803"/>
          <ac:spMkLst>
            <pc:docMk/>
            <pc:sldMk cId="3942064285" sldId="256"/>
            <ac:spMk id="1209" creationId="{C334443B-F160-884C-ED1C-94D3086677FD}"/>
          </ac:spMkLst>
        </pc:spChg>
        <pc:spChg chg="mod">
          <ac:chgData name="Jassem Abbasi" userId="a485637c-5d5c-44af-8411-f95acc3236b6" providerId="ADAL" clId="{B67E75DF-61F4-4BDD-83F6-F3A9FEB4B984}" dt="2024-02-22T09:52:54.409" v="2357" actId="27803"/>
          <ac:spMkLst>
            <pc:docMk/>
            <pc:sldMk cId="3942064285" sldId="256"/>
            <ac:spMk id="1210" creationId="{3CFE172B-0944-7A84-035B-F569B7A8E8A6}"/>
          </ac:spMkLst>
        </pc:spChg>
        <pc:spChg chg="mod">
          <ac:chgData name="Jassem Abbasi" userId="a485637c-5d5c-44af-8411-f95acc3236b6" providerId="ADAL" clId="{B67E75DF-61F4-4BDD-83F6-F3A9FEB4B984}" dt="2024-02-22T09:52:54.409" v="2357" actId="27803"/>
          <ac:spMkLst>
            <pc:docMk/>
            <pc:sldMk cId="3942064285" sldId="256"/>
            <ac:spMk id="1211" creationId="{5C99368E-22F3-19A5-4025-EE25C7B31DA4}"/>
          </ac:spMkLst>
        </pc:spChg>
        <pc:spChg chg="mod">
          <ac:chgData name="Jassem Abbasi" userId="a485637c-5d5c-44af-8411-f95acc3236b6" providerId="ADAL" clId="{B67E75DF-61F4-4BDD-83F6-F3A9FEB4B984}" dt="2024-02-22T09:52:54.409" v="2357" actId="27803"/>
          <ac:spMkLst>
            <pc:docMk/>
            <pc:sldMk cId="3942064285" sldId="256"/>
            <ac:spMk id="1212" creationId="{EFCA6449-2CAB-AEAF-CDBF-C6BA76B2D5A7}"/>
          </ac:spMkLst>
        </pc:spChg>
        <pc:spChg chg="mod">
          <ac:chgData name="Jassem Abbasi" userId="a485637c-5d5c-44af-8411-f95acc3236b6" providerId="ADAL" clId="{B67E75DF-61F4-4BDD-83F6-F3A9FEB4B984}" dt="2024-02-22T09:52:54.409" v="2357" actId="27803"/>
          <ac:spMkLst>
            <pc:docMk/>
            <pc:sldMk cId="3942064285" sldId="256"/>
            <ac:spMk id="1213" creationId="{0EAB8063-3EF1-AF1E-4F48-C3D3A66E5D13}"/>
          </ac:spMkLst>
        </pc:spChg>
        <pc:spChg chg="mod">
          <ac:chgData name="Jassem Abbasi" userId="a485637c-5d5c-44af-8411-f95acc3236b6" providerId="ADAL" clId="{B67E75DF-61F4-4BDD-83F6-F3A9FEB4B984}" dt="2024-02-22T09:52:54.409" v="2357" actId="27803"/>
          <ac:spMkLst>
            <pc:docMk/>
            <pc:sldMk cId="3942064285" sldId="256"/>
            <ac:spMk id="1214" creationId="{F812E98A-0BEE-AB72-A9B9-1539089A2A05}"/>
          </ac:spMkLst>
        </pc:spChg>
        <pc:spChg chg="mod">
          <ac:chgData name="Jassem Abbasi" userId="a485637c-5d5c-44af-8411-f95acc3236b6" providerId="ADAL" clId="{B67E75DF-61F4-4BDD-83F6-F3A9FEB4B984}" dt="2024-02-22T09:52:54.409" v="2357" actId="27803"/>
          <ac:spMkLst>
            <pc:docMk/>
            <pc:sldMk cId="3942064285" sldId="256"/>
            <ac:spMk id="1215" creationId="{91573489-3DBA-2B6B-8882-930DF2EB561C}"/>
          </ac:spMkLst>
        </pc:spChg>
        <pc:spChg chg="mod">
          <ac:chgData name="Jassem Abbasi" userId="a485637c-5d5c-44af-8411-f95acc3236b6" providerId="ADAL" clId="{B67E75DF-61F4-4BDD-83F6-F3A9FEB4B984}" dt="2024-02-22T09:52:54.409" v="2357" actId="27803"/>
          <ac:spMkLst>
            <pc:docMk/>
            <pc:sldMk cId="3942064285" sldId="256"/>
            <ac:spMk id="1216" creationId="{CED17182-72B9-0D10-6372-A817CDB9B015}"/>
          </ac:spMkLst>
        </pc:spChg>
        <pc:spChg chg="mod">
          <ac:chgData name="Jassem Abbasi" userId="a485637c-5d5c-44af-8411-f95acc3236b6" providerId="ADAL" clId="{B67E75DF-61F4-4BDD-83F6-F3A9FEB4B984}" dt="2024-02-22T09:52:54.409" v="2357" actId="27803"/>
          <ac:spMkLst>
            <pc:docMk/>
            <pc:sldMk cId="3942064285" sldId="256"/>
            <ac:spMk id="1217" creationId="{2E7DE9CA-E9E6-84B7-94BC-96914B9B3E59}"/>
          </ac:spMkLst>
        </pc:spChg>
        <pc:spChg chg="mod">
          <ac:chgData name="Jassem Abbasi" userId="a485637c-5d5c-44af-8411-f95acc3236b6" providerId="ADAL" clId="{B67E75DF-61F4-4BDD-83F6-F3A9FEB4B984}" dt="2024-02-22T09:52:54.409" v="2357" actId="27803"/>
          <ac:spMkLst>
            <pc:docMk/>
            <pc:sldMk cId="3942064285" sldId="256"/>
            <ac:spMk id="1218" creationId="{17F6E51A-A80E-FAFF-5E19-47148C2790EC}"/>
          </ac:spMkLst>
        </pc:spChg>
        <pc:spChg chg="mod">
          <ac:chgData name="Jassem Abbasi" userId="a485637c-5d5c-44af-8411-f95acc3236b6" providerId="ADAL" clId="{B67E75DF-61F4-4BDD-83F6-F3A9FEB4B984}" dt="2024-02-22T09:52:54.409" v="2357" actId="27803"/>
          <ac:spMkLst>
            <pc:docMk/>
            <pc:sldMk cId="3942064285" sldId="256"/>
            <ac:spMk id="1219" creationId="{0B03C516-B276-9685-C50C-7805537FD671}"/>
          </ac:spMkLst>
        </pc:spChg>
        <pc:spChg chg="mod">
          <ac:chgData name="Jassem Abbasi" userId="a485637c-5d5c-44af-8411-f95acc3236b6" providerId="ADAL" clId="{B67E75DF-61F4-4BDD-83F6-F3A9FEB4B984}" dt="2024-02-22T09:52:54.409" v="2357" actId="27803"/>
          <ac:spMkLst>
            <pc:docMk/>
            <pc:sldMk cId="3942064285" sldId="256"/>
            <ac:spMk id="1220" creationId="{EC35169A-5B88-45E8-3935-6CFBA38E0D15}"/>
          </ac:spMkLst>
        </pc:spChg>
        <pc:spChg chg="mod">
          <ac:chgData name="Jassem Abbasi" userId="a485637c-5d5c-44af-8411-f95acc3236b6" providerId="ADAL" clId="{B67E75DF-61F4-4BDD-83F6-F3A9FEB4B984}" dt="2024-02-22T09:52:54.409" v="2357" actId="27803"/>
          <ac:spMkLst>
            <pc:docMk/>
            <pc:sldMk cId="3942064285" sldId="256"/>
            <ac:spMk id="1221" creationId="{89E860AE-891E-6333-E34E-714B613458ED}"/>
          </ac:spMkLst>
        </pc:spChg>
        <pc:spChg chg="mod">
          <ac:chgData name="Jassem Abbasi" userId="a485637c-5d5c-44af-8411-f95acc3236b6" providerId="ADAL" clId="{B67E75DF-61F4-4BDD-83F6-F3A9FEB4B984}" dt="2024-02-22T09:52:54.409" v="2357" actId="27803"/>
          <ac:spMkLst>
            <pc:docMk/>
            <pc:sldMk cId="3942064285" sldId="256"/>
            <ac:spMk id="1222" creationId="{5BB16D6C-5BF1-719D-94C3-17C93DC64970}"/>
          </ac:spMkLst>
        </pc:spChg>
        <pc:spChg chg="mod">
          <ac:chgData name="Jassem Abbasi" userId="a485637c-5d5c-44af-8411-f95acc3236b6" providerId="ADAL" clId="{B67E75DF-61F4-4BDD-83F6-F3A9FEB4B984}" dt="2024-02-22T09:52:54.409" v="2357" actId="27803"/>
          <ac:spMkLst>
            <pc:docMk/>
            <pc:sldMk cId="3942064285" sldId="256"/>
            <ac:spMk id="1223" creationId="{1914DCB8-9E3A-CD20-995D-62AE0F8805EB}"/>
          </ac:spMkLst>
        </pc:spChg>
        <pc:spChg chg="mod">
          <ac:chgData name="Jassem Abbasi" userId="a485637c-5d5c-44af-8411-f95acc3236b6" providerId="ADAL" clId="{B67E75DF-61F4-4BDD-83F6-F3A9FEB4B984}" dt="2024-02-22T09:52:54.409" v="2357" actId="27803"/>
          <ac:spMkLst>
            <pc:docMk/>
            <pc:sldMk cId="3942064285" sldId="256"/>
            <ac:spMk id="1224" creationId="{E8C2B415-E850-30E1-9122-0C4468BF41E1}"/>
          </ac:spMkLst>
        </pc:spChg>
        <pc:spChg chg="mod">
          <ac:chgData name="Jassem Abbasi" userId="a485637c-5d5c-44af-8411-f95acc3236b6" providerId="ADAL" clId="{B67E75DF-61F4-4BDD-83F6-F3A9FEB4B984}" dt="2024-02-22T09:52:54.409" v="2357" actId="27803"/>
          <ac:spMkLst>
            <pc:docMk/>
            <pc:sldMk cId="3942064285" sldId="256"/>
            <ac:spMk id="1225" creationId="{5B08FFC1-01FF-7B05-0A61-8594A4DF7F0A}"/>
          </ac:spMkLst>
        </pc:spChg>
        <pc:spChg chg="mod">
          <ac:chgData name="Jassem Abbasi" userId="a485637c-5d5c-44af-8411-f95acc3236b6" providerId="ADAL" clId="{B67E75DF-61F4-4BDD-83F6-F3A9FEB4B984}" dt="2024-02-22T09:52:54.409" v="2357" actId="27803"/>
          <ac:spMkLst>
            <pc:docMk/>
            <pc:sldMk cId="3942064285" sldId="256"/>
            <ac:spMk id="1226" creationId="{A23A04FF-5C73-9484-BAEF-FF8B7F5DD9F7}"/>
          </ac:spMkLst>
        </pc:spChg>
        <pc:spChg chg="mod">
          <ac:chgData name="Jassem Abbasi" userId="a485637c-5d5c-44af-8411-f95acc3236b6" providerId="ADAL" clId="{B67E75DF-61F4-4BDD-83F6-F3A9FEB4B984}" dt="2024-02-22T09:52:54.409" v="2357" actId="27803"/>
          <ac:spMkLst>
            <pc:docMk/>
            <pc:sldMk cId="3942064285" sldId="256"/>
            <ac:spMk id="1227" creationId="{ED06BF93-5D7E-D45E-E5E7-42D29A2C4D0E}"/>
          </ac:spMkLst>
        </pc:spChg>
        <pc:spChg chg="mod">
          <ac:chgData name="Jassem Abbasi" userId="a485637c-5d5c-44af-8411-f95acc3236b6" providerId="ADAL" clId="{B67E75DF-61F4-4BDD-83F6-F3A9FEB4B984}" dt="2024-02-22T09:52:54.409" v="2357" actId="27803"/>
          <ac:spMkLst>
            <pc:docMk/>
            <pc:sldMk cId="3942064285" sldId="256"/>
            <ac:spMk id="1228" creationId="{12516346-EB21-F624-8314-030A634D2507}"/>
          </ac:spMkLst>
        </pc:spChg>
        <pc:spChg chg="mod">
          <ac:chgData name="Jassem Abbasi" userId="a485637c-5d5c-44af-8411-f95acc3236b6" providerId="ADAL" clId="{B67E75DF-61F4-4BDD-83F6-F3A9FEB4B984}" dt="2024-02-22T09:52:54.409" v="2357" actId="27803"/>
          <ac:spMkLst>
            <pc:docMk/>
            <pc:sldMk cId="3942064285" sldId="256"/>
            <ac:spMk id="1229" creationId="{BD5AA81C-561F-63EE-0C3C-26EB0508B068}"/>
          </ac:spMkLst>
        </pc:spChg>
        <pc:spChg chg="mod">
          <ac:chgData name="Jassem Abbasi" userId="a485637c-5d5c-44af-8411-f95acc3236b6" providerId="ADAL" clId="{B67E75DF-61F4-4BDD-83F6-F3A9FEB4B984}" dt="2024-02-22T09:52:54.409" v="2357" actId="27803"/>
          <ac:spMkLst>
            <pc:docMk/>
            <pc:sldMk cId="3942064285" sldId="256"/>
            <ac:spMk id="1230" creationId="{1BA4D362-C724-F3BE-CA93-2DB062640EB4}"/>
          </ac:spMkLst>
        </pc:spChg>
        <pc:spChg chg="mod">
          <ac:chgData name="Jassem Abbasi" userId="a485637c-5d5c-44af-8411-f95acc3236b6" providerId="ADAL" clId="{B67E75DF-61F4-4BDD-83F6-F3A9FEB4B984}" dt="2024-02-22T09:52:54.409" v="2357" actId="27803"/>
          <ac:spMkLst>
            <pc:docMk/>
            <pc:sldMk cId="3942064285" sldId="256"/>
            <ac:spMk id="1231" creationId="{1205E19C-7C74-767A-69FA-6A75620509D8}"/>
          </ac:spMkLst>
        </pc:spChg>
        <pc:spChg chg="mod">
          <ac:chgData name="Jassem Abbasi" userId="a485637c-5d5c-44af-8411-f95acc3236b6" providerId="ADAL" clId="{B67E75DF-61F4-4BDD-83F6-F3A9FEB4B984}" dt="2024-02-22T09:52:54.409" v="2357" actId="27803"/>
          <ac:spMkLst>
            <pc:docMk/>
            <pc:sldMk cId="3942064285" sldId="256"/>
            <ac:spMk id="1232" creationId="{D0DB3871-B26C-A0B9-C7AC-A336B0483CB6}"/>
          </ac:spMkLst>
        </pc:spChg>
        <pc:spChg chg="mod">
          <ac:chgData name="Jassem Abbasi" userId="a485637c-5d5c-44af-8411-f95acc3236b6" providerId="ADAL" clId="{B67E75DF-61F4-4BDD-83F6-F3A9FEB4B984}" dt="2024-02-22T09:52:54.409" v="2357" actId="27803"/>
          <ac:spMkLst>
            <pc:docMk/>
            <pc:sldMk cId="3942064285" sldId="256"/>
            <ac:spMk id="1233" creationId="{9F1A2D30-3C1D-305C-6CF4-A91B58036DDF}"/>
          </ac:spMkLst>
        </pc:spChg>
        <pc:spChg chg="mod">
          <ac:chgData name="Jassem Abbasi" userId="a485637c-5d5c-44af-8411-f95acc3236b6" providerId="ADAL" clId="{B67E75DF-61F4-4BDD-83F6-F3A9FEB4B984}" dt="2024-02-22T09:52:54.409" v="2357" actId="27803"/>
          <ac:spMkLst>
            <pc:docMk/>
            <pc:sldMk cId="3942064285" sldId="256"/>
            <ac:spMk id="1234" creationId="{EDB32037-D9D4-12EC-F5EA-DED46BD49F68}"/>
          </ac:spMkLst>
        </pc:spChg>
        <pc:spChg chg="mod">
          <ac:chgData name="Jassem Abbasi" userId="a485637c-5d5c-44af-8411-f95acc3236b6" providerId="ADAL" clId="{B67E75DF-61F4-4BDD-83F6-F3A9FEB4B984}" dt="2024-02-22T09:52:54.409" v="2357" actId="27803"/>
          <ac:spMkLst>
            <pc:docMk/>
            <pc:sldMk cId="3942064285" sldId="256"/>
            <ac:spMk id="1235" creationId="{2D654377-9FB7-A558-C8DE-C169EE9BD557}"/>
          </ac:spMkLst>
        </pc:spChg>
        <pc:spChg chg="mod">
          <ac:chgData name="Jassem Abbasi" userId="a485637c-5d5c-44af-8411-f95acc3236b6" providerId="ADAL" clId="{B67E75DF-61F4-4BDD-83F6-F3A9FEB4B984}" dt="2024-02-22T09:52:54.409" v="2357" actId="27803"/>
          <ac:spMkLst>
            <pc:docMk/>
            <pc:sldMk cId="3942064285" sldId="256"/>
            <ac:spMk id="1236" creationId="{ECD8AF6C-7208-579C-F7EF-8825771603AA}"/>
          </ac:spMkLst>
        </pc:spChg>
        <pc:spChg chg="mod">
          <ac:chgData name="Jassem Abbasi" userId="a485637c-5d5c-44af-8411-f95acc3236b6" providerId="ADAL" clId="{B67E75DF-61F4-4BDD-83F6-F3A9FEB4B984}" dt="2024-02-22T09:52:54.409" v="2357" actId="27803"/>
          <ac:spMkLst>
            <pc:docMk/>
            <pc:sldMk cId="3942064285" sldId="256"/>
            <ac:spMk id="1237" creationId="{A42F4FB0-C4DC-33C2-2ED6-6286B3B25A85}"/>
          </ac:spMkLst>
        </pc:spChg>
        <pc:spChg chg="mod">
          <ac:chgData name="Jassem Abbasi" userId="a485637c-5d5c-44af-8411-f95acc3236b6" providerId="ADAL" clId="{B67E75DF-61F4-4BDD-83F6-F3A9FEB4B984}" dt="2024-02-22T09:52:54.409" v="2357" actId="27803"/>
          <ac:spMkLst>
            <pc:docMk/>
            <pc:sldMk cId="3942064285" sldId="256"/>
            <ac:spMk id="1238" creationId="{44F1F18E-82C0-7909-2391-EE8AF0A9BDAC}"/>
          </ac:spMkLst>
        </pc:spChg>
        <pc:spChg chg="mod">
          <ac:chgData name="Jassem Abbasi" userId="a485637c-5d5c-44af-8411-f95acc3236b6" providerId="ADAL" clId="{B67E75DF-61F4-4BDD-83F6-F3A9FEB4B984}" dt="2024-02-22T09:52:54.409" v="2357" actId="27803"/>
          <ac:spMkLst>
            <pc:docMk/>
            <pc:sldMk cId="3942064285" sldId="256"/>
            <ac:spMk id="1239" creationId="{CEDFE8E8-3193-D956-D7DC-DF20F330964C}"/>
          </ac:spMkLst>
        </pc:spChg>
        <pc:spChg chg="mod">
          <ac:chgData name="Jassem Abbasi" userId="a485637c-5d5c-44af-8411-f95acc3236b6" providerId="ADAL" clId="{B67E75DF-61F4-4BDD-83F6-F3A9FEB4B984}" dt="2024-02-22T09:52:54.409" v="2357" actId="27803"/>
          <ac:spMkLst>
            <pc:docMk/>
            <pc:sldMk cId="3942064285" sldId="256"/>
            <ac:spMk id="1240" creationId="{0BA1CEA5-7984-C9BF-2C35-FAE9583A9E57}"/>
          </ac:spMkLst>
        </pc:spChg>
        <pc:spChg chg="mod">
          <ac:chgData name="Jassem Abbasi" userId="a485637c-5d5c-44af-8411-f95acc3236b6" providerId="ADAL" clId="{B67E75DF-61F4-4BDD-83F6-F3A9FEB4B984}" dt="2024-02-22T09:52:54.409" v="2357" actId="27803"/>
          <ac:spMkLst>
            <pc:docMk/>
            <pc:sldMk cId="3942064285" sldId="256"/>
            <ac:spMk id="1241" creationId="{A87D6835-1DD8-D49A-51CA-14B2C61AC7B6}"/>
          </ac:spMkLst>
        </pc:spChg>
        <pc:spChg chg="mod">
          <ac:chgData name="Jassem Abbasi" userId="a485637c-5d5c-44af-8411-f95acc3236b6" providerId="ADAL" clId="{B67E75DF-61F4-4BDD-83F6-F3A9FEB4B984}" dt="2024-02-22T09:52:54.409" v="2357" actId="27803"/>
          <ac:spMkLst>
            <pc:docMk/>
            <pc:sldMk cId="3942064285" sldId="256"/>
            <ac:spMk id="1242" creationId="{485005DA-E1D4-04C4-C4DF-96BB8B5742B7}"/>
          </ac:spMkLst>
        </pc:spChg>
        <pc:spChg chg="mod">
          <ac:chgData name="Jassem Abbasi" userId="a485637c-5d5c-44af-8411-f95acc3236b6" providerId="ADAL" clId="{B67E75DF-61F4-4BDD-83F6-F3A9FEB4B984}" dt="2024-02-22T09:52:54.409" v="2357" actId="27803"/>
          <ac:spMkLst>
            <pc:docMk/>
            <pc:sldMk cId="3942064285" sldId="256"/>
            <ac:spMk id="1243" creationId="{41FD6E37-49FB-A086-9D07-6E833D4A0EFE}"/>
          </ac:spMkLst>
        </pc:spChg>
        <pc:spChg chg="mod">
          <ac:chgData name="Jassem Abbasi" userId="a485637c-5d5c-44af-8411-f95acc3236b6" providerId="ADAL" clId="{B67E75DF-61F4-4BDD-83F6-F3A9FEB4B984}" dt="2024-02-22T09:52:54.409" v="2357" actId="27803"/>
          <ac:spMkLst>
            <pc:docMk/>
            <pc:sldMk cId="3942064285" sldId="256"/>
            <ac:spMk id="1244" creationId="{3DC2BD01-4131-182B-BFE5-BE815E2E1078}"/>
          </ac:spMkLst>
        </pc:spChg>
        <pc:spChg chg="mod">
          <ac:chgData name="Jassem Abbasi" userId="a485637c-5d5c-44af-8411-f95acc3236b6" providerId="ADAL" clId="{B67E75DF-61F4-4BDD-83F6-F3A9FEB4B984}" dt="2024-02-22T09:52:54.409" v="2357" actId="27803"/>
          <ac:spMkLst>
            <pc:docMk/>
            <pc:sldMk cId="3942064285" sldId="256"/>
            <ac:spMk id="1245" creationId="{06937777-4234-92A4-18D9-969FFCCC0667}"/>
          </ac:spMkLst>
        </pc:spChg>
        <pc:spChg chg="mod">
          <ac:chgData name="Jassem Abbasi" userId="a485637c-5d5c-44af-8411-f95acc3236b6" providerId="ADAL" clId="{B67E75DF-61F4-4BDD-83F6-F3A9FEB4B984}" dt="2024-02-22T09:52:54.409" v="2357" actId="27803"/>
          <ac:spMkLst>
            <pc:docMk/>
            <pc:sldMk cId="3942064285" sldId="256"/>
            <ac:spMk id="1246" creationId="{606622ED-6BF6-60B8-6743-50997F5AB76C}"/>
          </ac:spMkLst>
        </pc:spChg>
        <pc:spChg chg="mod">
          <ac:chgData name="Jassem Abbasi" userId="a485637c-5d5c-44af-8411-f95acc3236b6" providerId="ADAL" clId="{B67E75DF-61F4-4BDD-83F6-F3A9FEB4B984}" dt="2024-02-22T09:52:54.409" v="2357" actId="27803"/>
          <ac:spMkLst>
            <pc:docMk/>
            <pc:sldMk cId="3942064285" sldId="256"/>
            <ac:spMk id="1247" creationId="{2BE48225-D135-8F54-5808-5D4CF3B6CF7A}"/>
          </ac:spMkLst>
        </pc:spChg>
        <pc:spChg chg="mod">
          <ac:chgData name="Jassem Abbasi" userId="a485637c-5d5c-44af-8411-f95acc3236b6" providerId="ADAL" clId="{B67E75DF-61F4-4BDD-83F6-F3A9FEB4B984}" dt="2024-02-22T09:52:54.409" v="2357" actId="27803"/>
          <ac:spMkLst>
            <pc:docMk/>
            <pc:sldMk cId="3942064285" sldId="256"/>
            <ac:spMk id="1248" creationId="{E9CFB430-5805-E273-D9A4-32EAE37156FC}"/>
          </ac:spMkLst>
        </pc:spChg>
        <pc:spChg chg="mod">
          <ac:chgData name="Jassem Abbasi" userId="a485637c-5d5c-44af-8411-f95acc3236b6" providerId="ADAL" clId="{B67E75DF-61F4-4BDD-83F6-F3A9FEB4B984}" dt="2024-02-22T09:52:54.409" v="2357" actId="27803"/>
          <ac:spMkLst>
            <pc:docMk/>
            <pc:sldMk cId="3942064285" sldId="256"/>
            <ac:spMk id="1249" creationId="{B9ADB582-44BF-537B-D996-E1CDBBF262B0}"/>
          </ac:spMkLst>
        </pc:spChg>
        <pc:spChg chg="mod">
          <ac:chgData name="Jassem Abbasi" userId="a485637c-5d5c-44af-8411-f95acc3236b6" providerId="ADAL" clId="{B67E75DF-61F4-4BDD-83F6-F3A9FEB4B984}" dt="2024-02-22T09:52:54.409" v="2357" actId="27803"/>
          <ac:spMkLst>
            <pc:docMk/>
            <pc:sldMk cId="3942064285" sldId="256"/>
            <ac:spMk id="1250" creationId="{65368598-4B49-53EF-FC1F-E11E52C2DDA4}"/>
          </ac:spMkLst>
        </pc:spChg>
        <pc:spChg chg="mod">
          <ac:chgData name="Jassem Abbasi" userId="a485637c-5d5c-44af-8411-f95acc3236b6" providerId="ADAL" clId="{B67E75DF-61F4-4BDD-83F6-F3A9FEB4B984}" dt="2024-02-22T09:52:54.409" v="2357" actId="27803"/>
          <ac:spMkLst>
            <pc:docMk/>
            <pc:sldMk cId="3942064285" sldId="256"/>
            <ac:spMk id="1251" creationId="{A0C84BE9-16A9-AC35-8A92-E31CC4C5CD35}"/>
          </ac:spMkLst>
        </pc:spChg>
        <pc:spChg chg="mod">
          <ac:chgData name="Jassem Abbasi" userId="a485637c-5d5c-44af-8411-f95acc3236b6" providerId="ADAL" clId="{B67E75DF-61F4-4BDD-83F6-F3A9FEB4B984}" dt="2024-02-22T09:52:54.409" v="2357" actId="27803"/>
          <ac:spMkLst>
            <pc:docMk/>
            <pc:sldMk cId="3942064285" sldId="256"/>
            <ac:spMk id="1252" creationId="{E4CE7F20-54B7-2BCF-3F27-5CF4C1105CA1}"/>
          </ac:spMkLst>
        </pc:spChg>
        <pc:spChg chg="mod">
          <ac:chgData name="Jassem Abbasi" userId="a485637c-5d5c-44af-8411-f95acc3236b6" providerId="ADAL" clId="{B67E75DF-61F4-4BDD-83F6-F3A9FEB4B984}" dt="2024-02-22T09:52:54.409" v="2357" actId="27803"/>
          <ac:spMkLst>
            <pc:docMk/>
            <pc:sldMk cId="3942064285" sldId="256"/>
            <ac:spMk id="1253" creationId="{33D884CE-422D-B1D7-19ED-A6792F960CAF}"/>
          </ac:spMkLst>
        </pc:spChg>
        <pc:spChg chg="mod">
          <ac:chgData name="Jassem Abbasi" userId="a485637c-5d5c-44af-8411-f95acc3236b6" providerId="ADAL" clId="{B67E75DF-61F4-4BDD-83F6-F3A9FEB4B984}" dt="2024-02-22T09:52:54.409" v="2357" actId="27803"/>
          <ac:spMkLst>
            <pc:docMk/>
            <pc:sldMk cId="3942064285" sldId="256"/>
            <ac:spMk id="1254" creationId="{AE22E224-76A7-6B12-56D1-51F32CCBAC64}"/>
          </ac:spMkLst>
        </pc:spChg>
        <pc:spChg chg="mod">
          <ac:chgData name="Jassem Abbasi" userId="a485637c-5d5c-44af-8411-f95acc3236b6" providerId="ADAL" clId="{B67E75DF-61F4-4BDD-83F6-F3A9FEB4B984}" dt="2024-02-22T09:52:54.409" v="2357" actId="27803"/>
          <ac:spMkLst>
            <pc:docMk/>
            <pc:sldMk cId="3942064285" sldId="256"/>
            <ac:spMk id="1255" creationId="{697FFB79-A551-99D9-7836-DCA9C36D2B37}"/>
          </ac:spMkLst>
        </pc:spChg>
        <pc:spChg chg="mod">
          <ac:chgData name="Jassem Abbasi" userId="a485637c-5d5c-44af-8411-f95acc3236b6" providerId="ADAL" clId="{B67E75DF-61F4-4BDD-83F6-F3A9FEB4B984}" dt="2024-02-22T09:52:54.409" v="2357" actId="27803"/>
          <ac:spMkLst>
            <pc:docMk/>
            <pc:sldMk cId="3942064285" sldId="256"/>
            <ac:spMk id="1256" creationId="{F82B5E4A-68F5-2E83-4DDF-2D9DE3F9811E}"/>
          </ac:spMkLst>
        </pc:spChg>
        <pc:spChg chg="mod">
          <ac:chgData name="Jassem Abbasi" userId="a485637c-5d5c-44af-8411-f95acc3236b6" providerId="ADAL" clId="{B67E75DF-61F4-4BDD-83F6-F3A9FEB4B984}" dt="2024-02-22T09:52:54.409" v="2357" actId="27803"/>
          <ac:spMkLst>
            <pc:docMk/>
            <pc:sldMk cId="3942064285" sldId="256"/>
            <ac:spMk id="1257" creationId="{FEC24DDF-79A7-B145-8523-D38398E53BDC}"/>
          </ac:spMkLst>
        </pc:spChg>
        <pc:spChg chg="mod">
          <ac:chgData name="Jassem Abbasi" userId="a485637c-5d5c-44af-8411-f95acc3236b6" providerId="ADAL" clId="{B67E75DF-61F4-4BDD-83F6-F3A9FEB4B984}" dt="2024-02-22T09:52:54.409" v="2357" actId="27803"/>
          <ac:spMkLst>
            <pc:docMk/>
            <pc:sldMk cId="3942064285" sldId="256"/>
            <ac:spMk id="1258" creationId="{1D14FA68-339E-FB89-8BE3-BEC7F0103C26}"/>
          </ac:spMkLst>
        </pc:spChg>
        <pc:spChg chg="mod">
          <ac:chgData name="Jassem Abbasi" userId="a485637c-5d5c-44af-8411-f95acc3236b6" providerId="ADAL" clId="{B67E75DF-61F4-4BDD-83F6-F3A9FEB4B984}" dt="2024-02-22T09:52:54.409" v="2357" actId="27803"/>
          <ac:spMkLst>
            <pc:docMk/>
            <pc:sldMk cId="3942064285" sldId="256"/>
            <ac:spMk id="1259" creationId="{263E1BF6-7434-B43D-152A-A65D8A835ED9}"/>
          </ac:spMkLst>
        </pc:spChg>
        <pc:spChg chg="mod">
          <ac:chgData name="Jassem Abbasi" userId="a485637c-5d5c-44af-8411-f95acc3236b6" providerId="ADAL" clId="{B67E75DF-61F4-4BDD-83F6-F3A9FEB4B984}" dt="2024-02-22T09:52:54.409" v="2357" actId="27803"/>
          <ac:spMkLst>
            <pc:docMk/>
            <pc:sldMk cId="3942064285" sldId="256"/>
            <ac:spMk id="1260" creationId="{10F1578C-1FAF-ADE8-1839-523F9D98671F}"/>
          </ac:spMkLst>
        </pc:spChg>
        <pc:spChg chg="mod">
          <ac:chgData name="Jassem Abbasi" userId="a485637c-5d5c-44af-8411-f95acc3236b6" providerId="ADAL" clId="{B67E75DF-61F4-4BDD-83F6-F3A9FEB4B984}" dt="2024-02-22T09:52:54.409" v="2357" actId="27803"/>
          <ac:spMkLst>
            <pc:docMk/>
            <pc:sldMk cId="3942064285" sldId="256"/>
            <ac:spMk id="1261" creationId="{67E5ECEB-C78B-BBF2-081B-DDDD2040DF29}"/>
          </ac:spMkLst>
        </pc:spChg>
        <pc:spChg chg="mod">
          <ac:chgData name="Jassem Abbasi" userId="a485637c-5d5c-44af-8411-f95acc3236b6" providerId="ADAL" clId="{B67E75DF-61F4-4BDD-83F6-F3A9FEB4B984}" dt="2024-02-22T09:52:54.409" v="2357" actId="27803"/>
          <ac:spMkLst>
            <pc:docMk/>
            <pc:sldMk cId="3942064285" sldId="256"/>
            <ac:spMk id="1262" creationId="{5E6988F0-FCCE-EB26-766B-C1360B0064EF}"/>
          </ac:spMkLst>
        </pc:spChg>
        <pc:spChg chg="mod">
          <ac:chgData name="Jassem Abbasi" userId="a485637c-5d5c-44af-8411-f95acc3236b6" providerId="ADAL" clId="{B67E75DF-61F4-4BDD-83F6-F3A9FEB4B984}" dt="2024-02-22T09:52:54.409" v="2357" actId="27803"/>
          <ac:spMkLst>
            <pc:docMk/>
            <pc:sldMk cId="3942064285" sldId="256"/>
            <ac:spMk id="1263" creationId="{46979914-FB05-2E78-9B56-28AEAA9CC811}"/>
          </ac:spMkLst>
        </pc:spChg>
        <pc:spChg chg="mod">
          <ac:chgData name="Jassem Abbasi" userId="a485637c-5d5c-44af-8411-f95acc3236b6" providerId="ADAL" clId="{B67E75DF-61F4-4BDD-83F6-F3A9FEB4B984}" dt="2024-02-22T09:52:54.409" v="2357" actId="27803"/>
          <ac:spMkLst>
            <pc:docMk/>
            <pc:sldMk cId="3942064285" sldId="256"/>
            <ac:spMk id="1264" creationId="{9EBC68E1-BC76-6DD3-8D91-03FE0FC6FF10}"/>
          </ac:spMkLst>
        </pc:spChg>
        <pc:spChg chg="mod">
          <ac:chgData name="Jassem Abbasi" userId="a485637c-5d5c-44af-8411-f95acc3236b6" providerId="ADAL" clId="{B67E75DF-61F4-4BDD-83F6-F3A9FEB4B984}" dt="2024-02-22T09:52:54.409" v="2357" actId="27803"/>
          <ac:spMkLst>
            <pc:docMk/>
            <pc:sldMk cId="3942064285" sldId="256"/>
            <ac:spMk id="1265" creationId="{3BF474BD-CC70-DAC8-B408-A40277821F04}"/>
          </ac:spMkLst>
        </pc:spChg>
        <pc:spChg chg="mod">
          <ac:chgData name="Jassem Abbasi" userId="a485637c-5d5c-44af-8411-f95acc3236b6" providerId="ADAL" clId="{B67E75DF-61F4-4BDD-83F6-F3A9FEB4B984}" dt="2024-02-22T09:52:54.409" v="2357" actId="27803"/>
          <ac:spMkLst>
            <pc:docMk/>
            <pc:sldMk cId="3942064285" sldId="256"/>
            <ac:spMk id="1266" creationId="{AC8062CA-D45F-34E2-8FAF-33DEB6648C09}"/>
          </ac:spMkLst>
        </pc:spChg>
        <pc:spChg chg="mod">
          <ac:chgData name="Jassem Abbasi" userId="a485637c-5d5c-44af-8411-f95acc3236b6" providerId="ADAL" clId="{B67E75DF-61F4-4BDD-83F6-F3A9FEB4B984}" dt="2024-02-22T09:52:54.409" v="2357" actId="27803"/>
          <ac:spMkLst>
            <pc:docMk/>
            <pc:sldMk cId="3942064285" sldId="256"/>
            <ac:spMk id="1267" creationId="{6A88469D-BD70-78F7-D78A-47F668A96FCF}"/>
          </ac:spMkLst>
        </pc:spChg>
        <pc:spChg chg="mod">
          <ac:chgData name="Jassem Abbasi" userId="a485637c-5d5c-44af-8411-f95acc3236b6" providerId="ADAL" clId="{B67E75DF-61F4-4BDD-83F6-F3A9FEB4B984}" dt="2024-02-22T09:52:54.409" v="2357" actId="27803"/>
          <ac:spMkLst>
            <pc:docMk/>
            <pc:sldMk cId="3942064285" sldId="256"/>
            <ac:spMk id="1268" creationId="{434F3E3A-B0E9-39CB-1AC5-0199275865D6}"/>
          </ac:spMkLst>
        </pc:spChg>
        <pc:spChg chg="mod">
          <ac:chgData name="Jassem Abbasi" userId="a485637c-5d5c-44af-8411-f95acc3236b6" providerId="ADAL" clId="{B67E75DF-61F4-4BDD-83F6-F3A9FEB4B984}" dt="2024-02-22T09:52:54.409" v="2357" actId="27803"/>
          <ac:spMkLst>
            <pc:docMk/>
            <pc:sldMk cId="3942064285" sldId="256"/>
            <ac:spMk id="1269" creationId="{55320598-DB0C-4098-5FD9-46FD90543BF7}"/>
          </ac:spMkLst>
        </pc:spChg>
        <pc:spChg chg="mod">
          <ac:chgData name="Jassem Abbasi" userId="a485637c-5d5c-44af-8411-f95acc3236b6" providerId="ADAL" clId="{B67E75DF-61F4-4BDD-83F6-F3A9FEB4B984}" dt="2024-02-22T09:52:54.409" v="2357" actId="27803"/>
          <ac:spMkLst>
            <pc:docMk/>
            <pc:sldMk cId="3942064285" sldId="256"/>
            <ac:spMk id="1270" creationId="{1C83E49D-D509-C9C5-AD1C-A174D73DD656}"/>
          </ac:spMkLst>
        </pc:spChg>
        <pc:spChg chg="mod">
          <ac:chgData name="Jassem Abbasi" userId="a485637c-5d5c-44af-8411-f95acc3236b6" providerId="ADAL" clId="{B67E75DF-61F4-4BDD-83F6-F3A9FEB4B984}" dt="2024-02-22T09:52:54.409" v="2357" actId="27803"/>
          <ac:spMkLst>
            <pc:docMk/>
            <pc:sldMk cId="3942064285" sldId="256"/>
            <ac:spMk id="1271" creationId="{66C58A71-EC88-94E6-40C8-0171C75A5A99}"/>
          </ac:spMkLst>
        </pc:spChg>
        <pc:spChg chg="mod">
          <ac:chgData name="Jassem Abbasi" userId="a485637c-5d5c-44af-8411-f95acc3236b6" providerId="ADAL" clId="{B67E75DF-61F4-4BDD-83F6-F3A9FEB4B984}" dt="2024-02-22T09:52:54.409" v="2357" actId="27803"/>
          <ac:spMkLst>
            <pc:docMk/>
            <pc:sldMk cId="3942064285" sldId="256"/>
            <ac:spMk id="1272" creationId="{758B3821-F543-6BFB-08CD-1893487E16D0}"/>
          </ac:spMkLst>
        </pc:spChg>
        <pc:spChg chg="mod">
          <ac:chgData name="Jassem Abbasi" userId="a485637c-5d5c-44af-8411-f95acc3236b6" providerId="ADAL" clId="{B67E75DF-61F4-4BDD-83F6-F3A9FEB4B984}" dt="2024-02-22T09:52:54.409" v="2357" actId="27803"/>
          <ac:spMkLst>
            <pc:docMk/>
            <pc:sldMk cId="3942064285" sldId="256"/>
            <ac:spMk id="1273" creationId="{194DBE4E-FDA9-4F1A-3477-DF319462838E}"/>
          </ac:spMkLst>
        </pc:spChg>
        <pc:spChg chg="mod">
          <ac:chgData name="Jassem Abbasi" userId="a485637c-5d5c-44af-8411-f95acc3236b6" providerId="ADAL" clId="{B67E75DF-61F4-4BDD-83F6-F3A9FEB4B984}" dt="2024-02-22T09:52:54.409" v="2357" actId="27803"/>
          <ac:spMkLst>
            <pc:docMk/>
            <pc:sldMk cId="3942064285" sldId="256"/>
            <ac:spMk id="1274" creationId="{C4487BAE-CC79-90BB-42C3-8C31E893FF15}"/>
          </ac:spMkLst>
        </pc:spChg>
        <pc:spChg chg="mod">
          <ac:chgData name="Jassem Abbasi" userId="a485637c-5d5c-44af-8411-f95acc3236b6" providerId="ADAL" clId="{B67E75DF-61F4-4BDD-83F6-F3A9FEB4B984}" dt="2024-02-22T09:52:54.409" v="2357" actId="27803"/>
          <ac:spMkLst>
            <pc:docMk/>
            <pc:sldMk cId="3942064285" sldId="256"/>
            <ac:spMk id="1275" creationId="{3DEC362F-4B5E-FADD-A88C-60BC3062A3AA}"/>
          </ac:spMkLst>
        </pc:spChg>
        <pc:spChg chg="mod">
          <ac:chgData name="Jassem Abbasi" userId="a485637c-5d5c-44af-8411-f95acc3236b6" providerId="ADAL" clId="{B67E75DF-61F4-4BDD-83F6-F3A9FEB4B984}" dt="2024-02-22T09:52:54.409" v="2357" actId="27803"/>
          <ac:spMkLst>
            <pc:docMk/>
            <pc:sldMk cId="3942064285" sldId="256"/>
            <ac:spMk id="1276" creationId="{484D9BF9-4DC3-A566-28F1-C42F29685617}"/>
          </ac:spMkLst>
        </pc:spChg>
        <pc:spChg chg="mod">
          <ac:chgData name="Jassem Abbasi" userId="a485637c-5d5c-44af-8411-f95acc3236b6" providerId="ADAL" clId="{B67E75DF-61F4-4BDD-83F6-F3A9FEB4B984}" dt="2024-02-22T09:52:54.409" v="2357" actId="27803"/>
          <ac:spMkLst>
            <pc:docMk/>
            <pc:sldMk cId="3942064285" sldId="256"/>
            <ac:spMk id="1277" creationId="{F1D468CC-D405-7916-5445-B88317C23C63}"/>
          </ac:spMkLst>
        </pc:spChg>
        <pc:spChg chg="mod">
          <ac:chgData name="Jassem Abbasi" userId="a485637c-5d5c-44af-8411-f95acc3236b6" providerId="ADAL" clId="{B67E75DF-61F4-4BDD-83F6-F3A9FEB4B984}" dt="2024-02-22T09:52:54.409" v="2357" actId="27803"/>
          <ac:spMkLst>
            <pc:docMk/>
            <pc:sldMk cId="3942064285" sldId="256"/>
            <ac:spMk id="1278" creationId="{1363DDB1-7DF5-6757-8A0C-EA36461F5694}"/>
          </ac:spMkLst>
        </pc:spChg>
        <pc:spChg chg="mod">
          <ac:chgData name="Jassem Abbasi" userId="a485637c-5d5c-44af-8411-f95acc3236b6" providerId="ADAL" clId="{B67E75DF-61F4-4BDD-83F6-F3A9FEB4B984}" dt="2024-02-22T09:52:54.409" v="2357" actId="27803"/>
          <ac:spMkLst>
            <pc:docMk/>
            <pc:sldMk cId="3942064285" sldId="256"/>
            <ac:spMk id="1279" creationId="{604AB353-5CF3-AFAE-A6BF-0C31B33FE3F9}"/>
          </ac:spMkLst>
        </pc:spChg>
        <pc:spChg chg="mod">
          <ac:chgData name="Jassem Abbasi" userId="a485637c-5d5c-44af-8411-f95acc3236b6" providerId="ADAL" clId="{B67E75DF-61F4-4BDD-83F6-F3A9FEB4B984}" dt="2024-02-22T09:52:54.409" v="2357" actId="27803"/>
          <ac:spMkLst>
            <pc:docMk/>
            <pc:sldMk cId="3942064285" sldId="256"/>
            <ac:spMk id="1280" creationId="{18E28F25-8510-5021-D726-77A09A5B1364}"/>
          </ac:spMkLst>
        </pc:spChg>
        <pc:spChg chg="mod">
          <ac:chgData name="Jassem Abbasi" userId="a485637c-5d5c-44af-8411-f95acc3236b6" providerId="ADAL" clId="{B67E75DF-61F4-4BDD-83F6-F3A9FEB4B984}" dt="2024-02-22T09:52:54.409" v="2357" actId="27803"/>
          <ac:spMkLst>
            <pc:docMk/>
            <pc:sldMk cId="3942064285" sldId="256"/>
            <ac:spMk id="1281" creationId="{1BC04E50-4E78-CFBE-58C1-CCF37C4F41FD}"/>
          </ac:spMkLst>
        </pc:spChg>
        <pc:spChg chg="mod">
          <ac:chgData name="Jassem Abbasi" userId="a485637c-5d5c-44af-8411-f95acc3236b6" providerId="ADAL" clId="{B67E75DF-61F4-4BDD-83F6-F3A9FEB4B984}" dt="2024-02-22T09:52:54.409" v="2357" actId="27803"/>
          <ac:spMkLst>
            <pc:docMk/>
            <pc:sldMk cId="3942064285" sldId="256"/>
            <ac:spMk id="1282" creationId="{D68ACE9E-7BB8-7D7E-91A5-D80E4E48EFC4}"/>
          </ac:spMkLst>
        </pc:spChg>
        <pc:spChg chg="mod">
          <ac:chgData name="Jassem Abbasi" userId="a485637c-5d5c-44af-8411-f95acc3236b6" providerId="ADAL" clId="{B67E75DF-61F4-4BDD-83F6-F3A9FEB4B984}" dt="2024-02-22T09:52:54.409" v="2357" actId="27803"/>
          <ac:spMkLst>
            <pc:docMk/>
            <pc:sldMk cId="3942064285" sldId="256"/>
            <ac:spMk id="1283" creationId="{99A22AEF-A9FC-8C9F-4819-38D07C46230B}"/>
          </ac:spMkLst>
        </pc:spChg>
        <pc:spChg chg="mod">
          <ac:chgData name="Jassem Abbasi" userId="a485637c-5d5c-44af-8411-f95acc3236b6" providerId="ADAL" clId="{B67E75DF-61F4-4BDD-83F6-F3A9FEB4B984}" dt="2024-02-22T09:52:54.409" v="2357" actId="27803"/>
          <ac:spMkLst>
            <pc:docMk/>
            <pc:sldMk cId="3942064285" sldId="256"/>
            <ac:spMk id="1284" creationId="{402423F4-D3CA-9B0F-8FF7-D179DD1CE0BF}"/>
          </ac:spMkLst>
        </pc:spChg>
        <pc:spChg chg="mod">
          <ac:chgData name="Jassem Abbasi" userId="a485637c-5d5c-44af-8411-f95acc3236b6" providerId="ADAL" clId="{B67E75DF-61F4-4BDD-83F6-F3A9FEB4B984}" dt="2024-02-22T09:52:54.409" v="2357" actId="27803"/>
          <ac:spMkLst>
            <pc:docMk/>
            <pc:sldMk cId="3942064285" sldId="256"/>
            <ac:spMk id="1285" creationId="{765CA881-BAC3-7649-C5B1-2946FF1B9BE4}"/>
          </ac:spMkLst>
        </pc:spChg>
        <pc:spChg chg="mod">
          <ac:chgData name="Jassem Abbasi" userId="a485637c-5d5c-44af-8411-f95acc3236b6" providerId="ADAL" clId="{B67E75DF-61F4-4BDD-83F6-F3A9FEB4B984}" dt="2024-02-22T09:52:54.409" v="2357" actId="27803"/>
          <ac:spMkLst>
            <pc:docMk/>
            <pc:sldMk cId="3942064285" sldId="256"/>
            <ac:spMk id="1286" creationId="{67793588-3D2A-0A47-3777-51C92143EA41}"/>
          </ac:spMkLst>
        </pc:spChg>
        <pc:spChg chg="mod">
          <ac:chgData name="Jassem Abbasi" userId="a485637c-5d5c-44af-8411-f95acc3236b6" providerId="ADAL" clId="{B67E75DF-61F4-4BDD-83F6-F3A9FEB4B984}" dt="2024-02-22T09:52:54.409" v="2357" actId="27803"/>
          <ac:spMkLst>
            <pc:docMk/>
            <pc:sldMk cId="3942064285" sldId="256"/>
            <ac:spMk id="1287" creationId="{48C0DA0D-21F9-032E-3E3D-5AD5DB7EAA8D}"/>
          </ac:spMkLst>
        </pc:spChg>
        <pc:spChg chg="mod">
          <ac:chgData name="Jassem Abbasi" userId="a485637c-5d5c-44af-8411-f95acc3236b6" providerId="ADAL" clId="{B67E75DF-61F4-4BDD-83F6-F3A9FEB4B984}" dt="2024-02-22T09:52:54.409" v="2357" actId="27803"/>
          <ac:spMkLst>
            <pc:docMk/>
            <pc:sldMk cId="3942064285" sldId="256"/>
            <ac:spMk id="1288" creationId="{93B88D97-3D04-1881-F786-71764AAA0383}"/>
          </ac:spMkLst>
        </pc:spChg>
        <pc:spChg chg="mod">
          <ac:chgData name="Jassem Abbasi" userId="a485637c-5d5c-44af-8411-f95acc3236b6" providerId="ADAL" clId="{B67E75DF-61F4-4BDD-83F6-F3A9FEB4B984}" dt="2024-02-22T09:52:54.409" v="2357" actId="27803"/>
          <ac:spMkLst>
            <pc:docMk/>
            <pc:sldMk cId="3942064285" sldId="256"/>
            <ac:spMk id="1289" creationId="{099BB0A1-48E2-0B5C-6A6A-89077835F15A}"/>
          </ac:spMkLst>
        </pc:spChg>
        <pc:spChg chg="mod">
          <ac:chgData name="Jassem Abbasi" userId="a485637c-5d5c-44af-8411-f95acc3236b6" providerId="ADAL" clId="{B67E75DF-61F4-4BDD-83F6-F3A9FEB4B984}" dt="2024-02-22T09:52:54.409" v="2357" actId="27803"/>
          <ac:spMkLst>
            <pc:docMk/>
            <pc:sldMk cId="3942064285" sldId="256"/>
            <ac:spMk id="1290" creationId="{E11DB2F1-080B-3285-4A8D-FB30BF34A3AE}"/>
          </ac:spMkLst>
        </pc:spChg>
        <pc:spChg chg="mod">
          <ac:chgData name="Jassem Abbasi" userId="a485637c-5d5c-44af-8411-f95acc3236b6" providerId="ADAL" clId="{B67E75DF-61F4-4BDD-83F6-F3A9FEB4B984}" dt="2024-02-22T09:52:54.409" v="2357" actId="27803"/>
          <ac:spMkLst>
            <pc:docMk/>
            <pc:sldMk cId="3942064285" sldId="256"/>
            <ac:spMk id="1291" creationId="{7114EAA0-4008-230D-482F-63CD0DAEDE5A}"/>
          </ac:spMkLst>
        </pc:spChg>
        <pc:spChg chg="mod">
          <ac:chgData name="Jassem Abbasi" userId="a485637c-5d5c-44af-8411-f95acc3236b6" providerId="ADAL" clId="{B67E75DF-61F4-4BDD-83F6-F3A9FEB4B984}" dt="2024-02-22T09:52:54.409" v="2357" actId="27803"/>
          <ac:spMkLst>
            <pc:docMk/>
            <pc:sldMk cId="3942064285" sldId="256"/>
            <ac:spMk id="1292" creationId="{A4EA6D4F-1488-0869-DD82-8A5B06473FF9}"/>
          </ac:spMkLst>
        </pc:spChg>
        <pc:spChg chg="mod">
          <ac:chgData name="Jassem Abbasi" userId="a485637c-5d5c-44af-8411-f95acc3236b6" providerId="ADAL" clId="{B67E75DF-61F4-4BDD-83F6-F3A9FEB4B984}" dt="2024-02-22T09:52:54.409" v="2357" actId="27803"/>
          <ac:spMkLst>
            <pc:docMk/>
            <pc:sldMk cId="3942064285" sldId="256"/>
            <ac:spMk id="1293" creationId="{CBEE70DD-E434-BF63-B983-942DC5BA273D}"/>
          </ac:spMkLst>
        </pc:spChg>
        <pc:spChg chg="mod">
          <ac:chgData name="Jassem Abbasi" userId="a485637c-5d5c-44af-8411-f95acc3236b6" providerId="ADAL" clId="{B67E75DF-61F4-4BDD-83F6-F3A9FEB4B984}" dt="2024-02-22T09:52:54.409" v="2357" actId="27803"/>
          <ac:spMkLst>
            <pc:docMk/>
            <pc:sldMk cId="3942064285" sldId="256"/>
            <ac:spMk id="1294" creationId="{F08C7624-9432-5CC3-BFA0-059BAAB5E812}"/>
          </ac:spMkLst>
        </pc:spChg>
        <pc:spChg chg="mod">
          <ac:chgData name="Jassem Abbasi" userId="a485637c-5d5c-44af-8411-f95acc3236b6" providerId="ADAL" clId="{B67E75DF-61F4-4BDD-83F6-F3A9FEB4B984}" dt="2024-02-22T09:52:54.409" v="2357" actId="27803"/>
          <ac:spMkLst>
            <pc:docMk/>
            <pc:sldMk cId="3942064285" sldId="256"/>
            <ac:spMk id="1295" creationId="{DF4BA0D7-2061-8A29-3CCB-DB6F8C295AD2}"/>
          </ac:spMkLst>
        </pc:spChg>
        <pc:spChg chg="mod">
          <ac:chgData name="Jassem Abbasi" userId="a485637c-5d5c-44af-8411-f95acc3236b6" providerId="ADAL" clId="{B67E75DF-61F4-4BDD-83F6-F3A9FEB4B984}" dt="2024-02-22T09:52:54.409" v="2357" actId="27803"/>
          <ac:spMkLst>
            <pc:docMk/>
            <pc:sldMk cId="3942064285" sldId="256"/>
            <ac:spMk id="1296" creationId="{50ACF283-052E-41B9-53BE-9D205AB38208}"/>
          </ac:spMkLst>
        </pc:spChg>
        <pc:spChg chg="mod">
          <ac:chgData name="Jassem Abbasi" userId="a485637c-5d5c-44af-8411-f95acc3236b6" providerId="ADAL" clId="{B67E75DF-61F4-4BDD-83F6-F3A9FEB4B984}" dt="2024-02-22T09:52:54.409" v="2357" actId="27803"/>
          <ac:spMkLst>
            <pc:docMk/>
            <pc:sldMk cId="3942064285" sldId="256"/>
            <ac:spMk id="1297" creationId="{101E9748-B058-D158-F97B-458FA78A89FC}"/>
          </ac:spMkLst>
        </pc:spChg>
        <pc:spChg chg="mod">
          <ac:chgData name="Jassem Abbasi" userId="a485637c-5d5c-44af-8411-f95acc3236b6" providerId="ADAL" clId="{B67E75DF-61F4-4BDD-83F6-F3A9FEB4B984}" dt="2024-02-22T09:52:54.409" v="2357" actId="27803"/>
          <ac:spMkLst>
            <pc:docMk/>
            <pc:sldMk cId="3942064285" sldId="256"/>
            <ac:spMk id="1298" creationId="{EAEB88EB-C9C1-0770-5038-4DA917E6D019}"/>
          </ac:spMkLst>
        </pc:spChg>
        <pc:spChg chg="mod">
          <ac:chgData name="Jassem Abbasi" userId="a485637c-5d5c-44af-8411-f95acc3236b6" providerId="ADAL" clId="{B67E75DF-61F4-4BDD-83F6-F3A9FEB4B984}" dt="2024-02-22T09:52:54.409" v="2357" actId="27803"/>
          <ac:spMkLst>
            <pc:docMk/>
            <pc:sldMk cId="3942064285" sldId="256"/>
            <ac:spMk id="1299" creationId="{EDE8280D-F010-7050-DFF6-DDC930C46330}"/>
          </ac:spMkLst>
        </pc:spChg>
        <pc:spChg chg="mod">
          <ac:chgData name="Jassem Abbasi" userId="a485637c-5d5c-44af-8411-f95acc3236b6" providerId="ADAL" clId="{B67E75DF-61F4-4BDD-83F6-F3A9FEB4B984}" dt="2024-02-22T09:52:54.409" v="2357" actId="27803"/>
          <ac:spMkLst>
            <pc:docMk/>
            <pc:sldMk cId="3942064285" sldId="256"/>
            <ac:spMk id="1300" creationId="{552F3BC7-A692-331E-B181-A3955D0C0189}"/>
          </ac:spMkLst>
        </pc:spChg>
        <pc:spChg chg="mod">
          <ac:chgData name="Jassem Abbasi" userId="a485637c-5d5c-44af-8411-f95acc3236b6" providerId="ADAL" clId="{B67E75DF-61F4-4BDD-83F6-F3A9FEB4B984}" dt="2024-02-22T09:52:54.409" v="2357" actId="27803"/>
          <ac:spMkLst>
            <pc:docMk/>
            <pc:sldMk cId="3942064285" sldId="256"/>
            <ac:spMk id="1301" creationId="{278447DD-8435-2F93-FEE1-559CA4F01C33}"/>
          </ac:spMkLst>
        </pc:spChg>
        <pc:spChg chg="mod">
          <ac:chgData name="Jassem Abbasi" userId="a485637c-5d5c-44af-8411-f95acc3236b6" providerId="ADAL" clId="{B67E75DF-61F4-4BDD-83F6-F3A9FEB4B984}" dt="2024-02-22T09:52:54.409" v="2357" actId="27803"/>
          <ac:spMkLst>
            <pc:docMk/>
            <pc:sldMk cId="3942064285" sldId="256"/>
            <ac:spMk id="1302" creationId="{CD06C2B2-3F69-1482-2829-6EBD2B8417DF}"/>
          </ac:spMkLst>
        </pc:spChg>
        <pc:spChg chg="mod">
          <ac:chgData name="Jassem Abbasi" userId="a485637c-5d5c-44af-8411-f95acc3236b6" providerId="ADAL" clId="{B67E75DF-61F4-4BDD-83F6-F3A9FEB4B984}" dt="2024-02-22T09:52:54.409" v="2357" actId="27803"/>
          <ac:spMkLst>
            <pc:docMk/>
            <pc:sldMk cId="3942064285" sldId="256"/>
            <ac:spMk id="1303" creationId="{0368AA7E-5F54-4A64-ACB0-9C76A2BD5BA8}"/>
          </ac:spMkLst>
        </pc:spChg>
        <pc:spChg chg="mod">
          <ac:chgData name="Jassem Abbasi" userId="a485637c-5d5c-44af-8411-f95acc3236b6" providerId="ADAL" clId="{B67E75DF-61F4-4BDD-83F6-F3A9FEB4B984}" dt="2024-02-22T09:52:54.409" v="2357" actId="27803"/>
          <ac:spMkLst>
            <pc:docMk/>
            <pc:sldMk cId="3942064285" sldId="256"/>
            <ac:spMk id="1304" creationId="{756AACFB-2BA3-B1A1-B23B-488E13614E9D}"/>
          </ac:spMkLst>
        </pc:spChg>
        <pc:spChg chg="mod">
          <ac:chgData name="Jassem Abbasi" userId="a485637c-5d5c-44af-8411-f95acc3236b6" providerId="ADAL" clId="{B67E75DF-61F4-4BDD-83F6-F3A9FEB4B984}" dt="2024-02-22T09:52:54.409" v="2357" actId="27803"/>
          <ac:spMkLst>
            <pc:docMk/>
            <pc:sldMk cId="3942064285" sldId="256"/>
            <ac:spMk id="1305" creationId="{714DC9DE-A250-0EA8-8E0E-90C3F97A4D1D}"/>
          </ac:spMkLst>
        </pc:spChg>
        <pc:spChg chg="mod">
          <ac:chgData name="Jassem Abbasi" userId="a485637c-5d5c-44af-8411-f95acc3236b6" providerId="ADAL" clId="{B67E75DF-61F4-4BDD-83F6-F3A9FEB4B984}" dt="2024-02-22T09:52:54.409" v="2357" actId="27803"/>
          <ac:spMkLst>
            <pc:docMk/>
            <pc:sldMk cId="3942064285" sldId="256"/>
            <ac:spMk id="1306" creationId="{07F31090-AA0B-7551-C7F8-7347A3231EC8}"/>
          </ac:spMkLst>
        </pc:spChg>
        <pc:spChg chg="mod">
          <ac:chgData name="Jassem Abbasi" userId="a485637c-5d5c-44af-8411-f95acc3236b6" providerId="ADAL" clId="{B67E75DF-61F4-4BDD-83F6-F3A9FEB4B984}" dt="2024-02-22T09:52:54.409" v="2357" actId="27803"/>
          <ac:spMkLst>
            <pc:docMk/>
            <pc:sldMk cId="3942064285" sldId="256"/>
            <ac:spMk id="1307" creationId="{C2A96C6D-84BC-4E90-B655-EA0B7BFA023C}"/>
          </ac:spMkLst>
        </pc:spChg>
        <pc:spChg chg="mod">
          <ac:chgData name="Jassem Abbasi" userId="a485637c-5d5c-44af-8411-f95acc3236b6" providerId="ADAL" clId="{B67E75DF-61F4-4BDD-83F6-F3A9FEB4B984}" dt="2024-02-22T09:52:54.409" v="2357" actId="27803"/>
          <ac:spMkLst>
            <pc:docMk/>
            <pc:sldMk cId="3942064285" sldId="256"/>
            <ac:spMk id="1308" creationId="{4726AD43-ABF2-A0BE-954F-3CF9B7C64311}"/>
          </ac:spMkLst>
        </pc:spChg>
        <pc:spChg chg="mod">
          <ac:chgData name="Jassem Abbasi" userId="a485637c-5d5c-44af-8411-f95acc3236b6" providerId="ADAL" clId="{B67E75DF-61F4-4BDD-83F6-F3A9FEB4B984}" dt="2024-02-22T09:52:54.409" v="2357" actId="27803"/>
          <ac:spMkLst>
            <pc:docMk/>
            <pc:sldMk cId="3942064285" sldId="256"/>
            <ac:spMk id="1309" creationId="{1D0FAF25-489D-35F0-4BEF-137B9F71C0AF}"/>
          </ac:spMkLst>
        </pc:spChg>
        <pc:spChg chg="mod">
          <ac:chgData name="Jassem Abbasi" userId="a485637c-5d5c-44af-8411-f95acc3236b6" providerId="ADAL" clId="{B67E75DF-61F4-4BDD-83F6-F3A9FEB4B984}" dt="2024-02-22T09:52:54.409" v="2357" actId="27803"/>
          <ac:spMkLst>
            <pc:docMk/>
            <pc:sldMk cId="3942064285" sldId="256"/>
            <ac:spMk id="1310" creationId="{8EDAE7D7-B671-2654-3DB2-8FA0D5C16AD1}"/>
          </ac:spMkLst>
        </pc:spChg>
        <pc:spChg chg="mod">
          <ac:chgData name="Jassem Abbasi" userId="a485637c-5d5c-44af-8411-f95acc3236b6" providerId="ADAL" clId="{B67E75DF-61F4-4BDD-83F6-F3A9FEB4B984}" dt="2024-02-22T09:52:54.409" v="2357" actId="27803"/>
          <ac:spMkLst>
            <pc:docMk/>
            <pc:sldMk cId="3942064285" sldId="256"/>
            <ac:spMk id="1311" creationId="{230B78AE-CDE6-9F19-896F-2E2BD266DFD6}"/>
          </ac:spMkLst>
        </pc:spChg>
        <pc:spChg chg="mod">
          <ac:chgData name="Jassem Abbasi" userId="a485637c-5d5c-44af-8411-f95acc3236b6" providerId="ADAL" clId="{B67E75DF-61F4-4BDD-83F6-F3A9FEB4B984}" dt="2024-02-22T09:52:54.409" v="2357" actId="27803"/>
          <ac:spMkLst>
            <pc:docMk/>
            <pc:sldMk cId="3942064285" sldId="256"/>
            <ac:spMk id="1312" creationId="{3A0C0D33-5416-D71B-0E52-F238F932D286}"/>
          </ac:spMkLst>
        </pc:spChg>
        <pc:spChg chg="mod">
          <ac:chgData name="Jassem Abbasi" userId="a485637c-5d5c-44af-8411-f95acc3236b6" providerId="ADAL" clId="{B67E75DF-61F4-4BDD-83F6-F3A9FEB4B984}" dt="2024-02-22T09:52:54.409" v="2357" actId="27803"/>
          <ac:spMkLst>
            <pc:docMk/>
            <pc:sldMk cId="3942064285" sldId="256"/>
            <ac:spMk id="1313" creationId="{027ED7F6-F8EC-510B-6940-B78489D764FC}"/>
          </ac:spMkLst>
        </pc:spChg>
        <pc:spChg chg="mod">
          <ac:chgData name="Jassem Abbasi" userId="a485637c-5d5c-44af-8411-f95acc3236b6" providerId="ADAL" clId="{B67E75DF-61F4-4BDD-83F6-F3A9FEB4B984}" dt="2024-02-22T09:52:54.409" v="2357" actId="27803"/>
          <ac:spMkLst>
            <pc:docMk/>
            <pc:sldMk cId="3942064285" sldId="256"/>
            <ac:spMk id="1314" creationId="{19D42DE1-0356-8F8B-D399-07BB394FBA38}"/>
          </ac:spMkLst>
        </pc:spChg>
        <pc:spChg chg="mod">
          <ac:chgData name="Jassem Abbasi" userId="a485637c-5d5c-44af-8411-f95acc3236b6" providerId="ADAL" clId="{B67E75DF-61F4-4BDD-83F6-F3A9FEB4B984}" dt="2024-02-22T09:52:54.409" v="2357" actId="27803"/>
          <ac:spMkLst>
            <pc:docMk/>
            <pc:sldMk cId="3942064285" sldId="256"/>
            <ac:spMk id="1315" creationId="{918A300F-9B0E-91AE-F225-34F4A82FE56F}"/>
          </ac:spMkLst>
        </pc:spChg>
        <pc:spChg chg="mod">
          <ac:chgData name="Jassem Abbasi" userId="a485637c-5d5c-44af-8411-f95acc3236b6" providerId="ADAL" clId="{B67E75DF-61F4-4BDD-83F6-F3A9FEB4B984}" dt="2024-02-22T09:52:54.409" v="2357" actId="27803"/>
          <ac:spMkLst>
            <pc:docMk/>
            <pc:sldMk cId="3942064285" sldId="256"/>
            <ac:spMk id="1316" creationId="{28DE9795-05CC-C1C9-B11F-9694AFDE3F7E}"/>
          </ac:spMkLst>
        </pc:spChg>
        <pc:spChg chg="mod">
          <ac:chgData name="Jassem Abbasi" userId="a485637c-5d5c-44af-8411-f95acc3236b6" providerId="ADAL" clId="{B67E75DF-61F4-4BDD-83F6-F3A9FEB4B984}" dt="2024-02-22T09:52:54.409" v="2357" actId="27803"/>
          <ac:spMkLst>
            <pc:docMk/>
            <pc:sldMk cId="3942064285" sldId="256"/>
            <ac:spMk id="1317" creationId="{8356A9C9-CB38-723D-0E5F-C4587A96D1C9}"/>
          </ac:spMkLst>
        </pc:spChg>
        <pc:spChg chg="mod">
          <ac:chgData name="Jassem Abbasi" userId="a485637c-5d5c-44af-8411-f95acc3236b6" providerId="ADAL" clId="{B67E75DF-61F4-4BDD-83F6-F3A9FEB4B984}" dt="2024-02-22T09:52:54.409" v="2357" actId="27803"/>
          <ac:spMkLst>
            <pc:docMk/>
            <pc:sldMk cId="3942064285" sldId="256"/>
            <ac:spMk id="1318" creationId="{1DC2041F-3558-4EE9-4551-3BE1030E0548}"/>
          </ac:spMkLst>
        </pc:spChg>
        <pc:spChg chg="mod">
          <ac:chgData name="Jassem Abbasi" userId="a485637c-5d5c-44af-8411-f95acc3236b6" providerId="ADAL" clId="{B67E75DF-61F4-4BDD-83F6-F3A9FEB4B984}" dt="2024-02-22T09:52:54.409" v="2357" actId="27803"/>
          <ac:spMkLst>
            <pc:docMk/>
            <pc:sldMk cId="3942064285" sldId="256"/>
            <ac:spMk id="1319" creationId="{59A88659-3416-7A44-EB7E-A050FA8F0EC8}"/>
          </ac:spMkLst>
        </pc:spChg>
        <pc:spChg chg="mod">
          <ac:chgData name="Jassem Abbasi" userId="a485637c-5d5c-44af-8411-f95acc3236b6" providerId="ADAL" clId="{B67E75DF-61F4-4BDD-83F6-F3A9FEB4B984}" dt="2024-02-22T09:52:54.409" v="2357" actId="27803"/>
          <ac:spMkLst>
            <pc:docMk/>
            <pc:sldMk cId="3942064285" sldId="256"/>
            <ac:spMk id="1320" creationId="{6996A4B7-774B-91B5-0BBC-80A844379076}"/>
          </ac:spMkLst>
        </pc:spChg>
        <pc:spChg chg="mod">
          <ac:chgData name="Jassem Abbasi" userId="a485637c-5d5c-44af-8411-f95acc3236b6" providerId="ADAL" clId="{B67E75DF-61F4-4BDD-83F6-F3A9FEB4B984}" dt="2024-02-22T09:52:54.409" v="2357" actId="27803"/>
          <ac:spMkLst>
            <pc:docMk/>
            <pc:sldMk cId="3942064285" sldId="256"/>
            <ac:spMk id="1321" creationId="{C871CCAB-4494-BD5D-4B99-2AFB62CE1421}"/>
          </ac:spMkLst>
        </pc:spChg>
        <pc:spChg chg="mod">
          <ac:chgData name="Jassem Abbasi" userId="a485637c-5d5c-44af-8411-f95acc3236b6" providerId="ADAL" clId="{B67E75DF-61F4-4BDD-83F6-F3A9FEB4B984}" dt="2024-02-22T09:52:54.409" v="2357" actId="27803"/>
          <ac:spMkLst>
            <pc:docMk/>
            <pc:sldMk cId="3942064285" sldId="256"/>
            <ac:spMk id="1322" creationId="{3F75DAC7-22C2-3FE1-E293-5EA3576479AC}"/>
          </ac:spMkLst>
        </pc:spChg>
        <pc:spChg chg="mod">
          <ac:chgData name="Jassem Abbasi" userId="a485637c-5d5c-44af-8411-f95acc3236b6" providerId="ADAL" clId="{B67E75DF-61F4-4BDD-83F6-F3A9FEB4B984}" dt="2024-02-22T09:52:54.409" v="2357" actId="27803"/>
          <ac:spMkLst>
            <pc:docMk/>
            <pc:sldMk cId="3942064285" sldId="256"/>
            <ac:spMk id="1323" creationId="{8CEAF315-B7A5-2EC0-4909-B6F37F1BC3DE}"/>
          </ac:spMkLst>
        </pc:spChg>
        <pc:spChg chg="mod">
          <ac:chgData name="Jassem Abbasi" userId="a485637c-5d5c-44af-8411-f95acc3236b6" providerId="ADAL" clId="{B67E75DF-61F4-4BDD-83F6-F3A9FEB4B984}" dt="2024-02-22T09:52:54.409" v="2357" actId="27803"/>
          <ac:spMkLst>
            <pc:docMk/>
            <pc:sldMk cId="3942064285" sldId="256"/>
            <ac:spMk id="1324" creationId="{74564B64-53A2-F6DF-C035-DD8C8E1C728E}"/>
          </ac:spMkLst>
        </pc:spChg>
        <pc:spChg chg="mod">
          <ac:chgData name="Jassem Abbasi" userId="a485637c-5d5c-44af-8411-f95acc3236b6" providerId="ADAL" clId="{B67E75DF-61F4-4BDD-83F6-F3A9FEB4B984}" dt="2024-02-22T09:52:54.409" v="2357" actId="27803"/>
          <ac:spMkLst>
            <pc:docMk/>
            <pc:sldMk cId="3942064285" sldId="256"/>
            <ac:spMk id="1325" creationId="{58CC2241-B3A4-0311-9CF2-8B90A1571E19}"/>
          </ac:spMkLst>
        </pc:spChg>
        <pc:spChg chg="mod">
          <ac:chgData name="Jassem Abbasi" userId="a485637c-5d5c-44af-8411-f95acc3236b6" providerId="ADAL" clId="{B67E75DF-61F4-4BDD-83F6-F3A9FEB4B984}" dt="2024-02-22T09:52:54.409" v="2357" actId="27803"/>
          <ac:spMkLst>
            <pc:docMk/>
            <pc:sldMk cId="3942064285" sldId="256"/>
            <ac:spMk id="1326" creationId="{EAF8FC00-E02B-ACBC-EE69-7E86858E49E3}"/>
          </ac:spMkLst>
        </pc:spChg>
        <pc:spChg chg="mod">
          <ac:chgData name="Jassem Abbasi" userId="a485637c-5d5c-44af-8411-f95acc3236b6" providerId="ADAL" clId="{B67E75DF-61F4-4BDD-83F6-F3A9FEB4B984}" dt="2024-02-22T09:52:54.409" v="2357" actId="27803"/>
          <ac:spMkLst>
            <pc:docMk/>
            <pc:sldMk cId="3942064285" sldId="256"/>
            <ac:spMk id="1327" creationId="{034D24D8-FB9C-79A7-6370-5D8792C82B4A}"/>
          </ac:spMkLst>
        </pc:spChg>
        <pc:spChg chg="mod">
          <ac:chgData name="Jassem Abbasi" userId="a485637c-5d5c-44af-8411-f95acc3236b6" providerId="ADAL" clId="{B67E75DF-61F4-4BDD-83F6-F3A9FEB4B984}" dt="2024-02-22T09:52:54.409" v="2357" actId="27803"/>
          <ac:spMkLst>
            <pc:docMk/>
            <pc:sldMk cId="3942064285" sldId="256"/>
            <ac:spMk id="1328" creationId="{07E0F5E0-465C-B023-9C85-4B371E1DA5B5}"/>
          </ac:spMkLst>
        </pc:spChg>
        <pc:spChg chg="mod">
          <ac:chgData name="Jassem Abbasi" userId="a485637c-5d5c-44af-8411-f95acc3236b6" providerId="ADAL" clId="{B67E75DF-61F4-4BDD-83F6-F3A9FEB4B984}" dt="2024-02-22T09:52:54.409" v="2357" actId="27803"/>
          <ac:spMkLst>
            <pc:docMk/>
            <pc:sldMk cId="3942064285" sldId="256"/>
            <ac:spMk id="1329" creationId="{D095444A-8386-8F34-D247-8B5081C8DF22}"/>
          </ac:spMkLst>
        </pc:spChg>
        <pc:spChg chg="mod">
          <ac:chgData name="Jassem Abbasi" userId="a485637c-5d5c-44af-8411-f95acc3236b6" providerId="ADAL" clId="{B67E75DF-61F4-4BDD-83F6-F3A9FEB4B984}" dt="2024-02-22T09:52:54.409" v="2357" actId="27803"/>
          <ac:spMkLst>
            <pc:docMk/>
            <pc:sldMk cId="3942064285" sldId="256"/>
            <ac:spMk id="1330" creationId="{B2607FD1-1A41-BFA0-1098-E0BAE7043264}"/>
          </ac:spMkLst>
        </pc:spChg>
        <pc:spChg chg="mod">
          <ac:chgData name="Jassem Abbasi" userId="a485637c-5d5c-44af-8411-f95acc3236b6" providerId="ADAL" clId="{B67E75DF-61F4-4BDD-83F6-F3A9FEB4B984}" dt="2024-02-22T09:52:54.409" v="2357" actId="27803"/>
          <ac:spMkLst>
            <pc:docMk/>
            <pc:sldMk cId="3942064285" sldId="256"/>
            <ac:spMk id="1331" creationId="{9A7543BF-1B66-40F5-E955-D8D1F1C723AF}"/>
          </ac:spMkLst>
        </pc:spChg>
        <pc:spChg chg="mod">
          <ac:chgData name="Jassem Abbasi" userId="a485637c-5d5c-44af-8411-f95acc3236b6" providerId="ADAL" clId="{B67E75DF-61F4-4BDD-83F6-F3A9FEB4B984}" dt="2024-02-22T09:52:54.409" v="2357" actId="27803"/>
          <ac:spMkLst>
            <pc:docMk/>
            <pc:sldMk cId="3942064285" sldId="256"/>
            <ac:spMk id="1332" creationId="{499C5D8C-5193-154C-429B-B75F6D123AB3}"/>
          </ac:spMkLst>
        </pc:spChg>
        <pc:spChg chg="mod">
          <ac:chgData name="Jassem Abbasi" userId="a485637c-5d5c-44af-8411-f95acc3236b6" providerId="ADAL" clId="{B67E75DF-61F4-4BDD-83F6-F3A9FEB4B984}" dt="2024-02-22T09:52:54.409" v="2357" actId="27803"/>
          <ac:spMkLst>
            <pc:docMk/>
            <pc:sldMk cId="3942064285" sldId="256"/>
            <ac:spMk id="1333" creationId="{6259C62E-2E09-8A46-A72D-37F3F2984979}"/>
          </ac:spMkLst>
        </pc:spChg>
        <pc:spChg chg="mod">
          <ac:chgData name="Jassem Abbasi" userId="a485637c-5d5c-44af-8411-f95acc3236b6" providerId="ADAL" clId="{B67E75DF-61F4-4BDD-83F6-F3A9FEB4B984}" dt="2024-02-22T09:52:54.409" v="2357" actId="27803"/>
          <ac:spMkLst>
            <pc:docMk/>
            <pc:sldMk cId="3942064285" sldId="256"/>
            <ac:spMk id="1334" creationId="{DA1570B7-0197-BA9C-728A-960B9319EC36}"/>
          </ac:spMkLst>
        </pc:spChg>
        <pc:spChg chg="mod">
          <ac:chgData name="Jassem Abbasi" userId="a485637c-5d5c-44af-8411-f95acc3236b6" providerId="ADAL" clId="{B67E75DF-61F4-4BDD-83F6-F3A9FEB4B984}" dt="2024-02-22T09:52:54.409" v="2357" actId="27803"/>
          <ac:spMkLst>
            <pc:docMk/>
            <pc:sldMk cId="3942064285" sldId="256"/>
            <ac:spMk id="1335" creationId="{0751D344-E085-DDC7-E701-1DB76CBA26C3}"/>
          </ac:spMkLst>
        </pc:spChg>
        <pc:spChg chg="mod">
          <ac:chgData name="Jassem Abbasi" userId="a485637c-5d5c-44af-8411-f95acc3236b6" providerId="ADAL" clId="{B67E75DF-61F4-4BDD-83F6-F3A9FEB4B984}" dt="2024-02-22T09:52:54.409" v="2357" actId="27803"/>
          <ac:spMkLst>
            <pc:docMk/>
            <pc:sldMk cId="3942064285" sldId="256"/>
            <ac:spMk id="1336" creationId="{10AB8E90-F5EE-EFCD-E332-1B7DC4D3D1E5}"/>
          </ac:spMkLst>
        </pc:spChg>
        <pc:spChg chg="mod">
          <ac:chgData name="Jassem Abbasi" userId="a485637c-5d5c-44af-8411-f95acc3236b6" providerId="ADAL" clId="{B67E75DF-61F4-4BDD-83F6-F3A9FEB4B984}" dt="2024-02-22T09:52:54.409" v="2357" actId="27803"/>
          <ac:spMkLst>
            <pc:docMk/>
            <pc:sldMk cId="3942064285" sldId="256"/>
            <ac:spMk id="1337" creationId="{4634C08F-749F-5648-7BBE-EEF7876C4452}"/>
          </ac:spMkLst>
        </pc:spChg>
        <pc:spChg chg="mod">
          <ac:chgData name="Jassem Abbasi" userId="a485637c-5d5c-44af-8411-f95acc3236b6" providerId="ADAL" clId="{B67E75DF-61F4-4BDD-83F6-F3A9FEB4B984}" dt="2024-02-22T09:52:54.409" v="2357" actId="27803"/>
          <ac:spMkLst>
            <pc:docMk/>
            <pc:sldMk cId="3942064285" sldId="256"/>
            <ac:spMk id="1338" creationId="{50EA42E6-4D7D-F0F6-16A7-30CFE8AA1762}"/>
          </ac:spMkLst>
        </pc:spChg>
        <pc:spChg chg="mod">
          <ac:chgData name="Jassem Abbasi" userId="a485637c-5d5c-44af-8411-f95acc3236b6" providerId="ADAL" clId="{B67E75DF-61F4-4BDD-83F6-F3A9FEB4B984}" dt="2024-02-22T09:52:54.409" v="2357" actId="27803"/>
          <ac:spMkLst>
            <pc:docMk/>
            <pc:sldMk cId="3942064285" sldId="256"/>
            <ac:spMk id="1339" creationId="{7CBA28F1-01FB-9757-5266-8B57262716E9}"/>
          </ac:spMkLst>
        </pc:spChg>
        <pc:spChg chg="mod">
          <ac:chgData name="Jassem Abbasi" userId="a485637c-5d5c-44af-8411-f95acc3236b6" providerId="ADAL" clId="{B67E75DF-61F4-4BDD-83F6-F3A9FEB4B984}" dt="2024-02-22T09:52:54.409" v="2357" actId="27803"/>
          <ac:spMkLst>
            <pc:docMk/>
            <pc:sldMk cId="3942064285" sldId="256"/>
            <ac:spMk id="1340" creationId="{A10DD27E-7744-9486-BB3A-B9AA53FC10A0}"/>
          </ac:spMkLst>
        </pc:spChg>
        <pc:spChg chg="mod">
          <ac:chgData name="Jassem Abbasi" userId="a485637c-5d5c-44af-8411-f95acc3236b6" providerId="ADAL" clId="{B67E75DF-61F4-4BDD-83F6-F3A9FEB4B984}" dt="2024-02-22T09:52:54.409" v="2357" actId="27803"/>
          <ac:spMkLst>
            <pc:docMk/>
            <pc:sldMk cId="3942064285" sldId="256"/>
            <ac:spMk id="1341" creationId="{101760CC-85DD-297E-0155-80248EA04838}"/>
          </ac:spMkLst>
        </pc:spChg>
        <pc:spChg chg="mod">
          <ac:chgData name="Jassem Abbasi" userId="a485637c-5d5c-44af-8411-f95acc3236b6" providerId="ADAL" clId="{B67E75DF-61F4-4BDD-83F6-F3A9FEB4B984}" dt="2024-02-22T09:52:54.409" v="2357" actId="27803"/>
          <ac:spMkLst>
            <pc:docMk/>
            <pc:sldMk cId="3942064285" sldId="256"/>
            <ac:spMk id="1342" creationId="{63C2AFC4-99EF-3B7D-AEF5-6E5DC5590770}"/>
          </ac:spMkLst>
        </pc:spChg>
        <pc:spChg chg="mod">
          <ac:chgData name="Jassem Abbasi" userId="a485637c-5d5c-44af-8411-f95acc3236b6" providerId="ADAL" clId="{B67E75DF-61F4-4BDD-83F6-F3A9FEB4B984}" dt="2024-02-22T09:52:54.409" v="2357" actId="27803"/>
          <ac:spMkLst>
            <pc:docMk/>
            <pc:sldMk cId="3942064285" sldId="256"/>
            <ac:spMk id="1343" creationId="{82A7CA48-8498-846D-AEE5-08B1B4B71922}"/>
          </ac:spMkLst>
        </pc:spChg>
        <pc:spChg chg="mod">
          <ac:chgData name="Jassem Abbasi" userId="a485637c-5d5c-44af-8411-f95acc3236b6" providerId="ADAL" clId="{B67E75DF-61F4-4BDD-83F6-F3A9FEB4B984}" dt="2024-02-22T09:52:54.409" v="2357" actId="27803"/>
          <ac:spMkLst>
            <pc:docMk/>
            <pc:sldMk cId="3942064285" sldId="256"/>
            <ac:spMk id="1344" creationId="{696618DA-727E-D200-38D7-B88E3303957B}"/>
          </ac:spMkLst>
        </pc:spChg>
        <pc:spChg chg="mod">
          <ac:chgData name="Jassem Abbasi" userId="a485637c-5d5c-44af-8411-f95acc3236b6" providerId="ADAL" clId="{B67E75DF-61F4-4BDD-83F6-F3A9FEB4B984}" dt="2024-02-22T09:52:54.409" v="2357" actId="27803"/>
          <ac:spMkLst>
            <pc:docMk/>
            <pc:sldMk cId="3942064285" sldId="256"/>
            <ac:spMk id="1345" creationId="{0D876668-AC89-AE3D-9ACD-DB2C545D603F}"/>
          </ac:spMkLst>
        </pc:spChg>
        <pc:spChg chg="mod">
          <ac:chgData name="Jassem Abbasi" userId="a485637c-5d5c-44af-8411-f95acc3236b6" providerId="ADAL" clId="{B67E75DF-61F4-4BDD-83F6-F3A9FEB4B984}" dt="2024-02-22T09:52:54.409" v="2357" actId="27803"/>
          <ac:spMkLst>
            <pc:docMk/>
            <pc:sldMk cId="3942064285" sldId="256"/>
            <ac:spMk id="1346" creationId="{6F17D4C5-F1C8-CD66-8DE9-F8E6214D5115}"/>
          </ac:spMkLst>
        </pc:spChg>
        <pc:spChg chg="mod">
          <ac:chgData name="Jassem Abbasi" userId="a485637c-5d5c-44af-8411-f95acc3236b6" providerId="ADAL" clId="{B67E75DF-61F4-4BDD-83F6-F3A9FEB4B984}" dt="2024-02-22T09:52:54.409" v="2357" actId="27803"/>
          <ac:spMkLst>
            <pc:docMk/>
            <pc:sldMk cId="3942064285" sldId="256"/>
            <ac:spMk id="1347" creationId="{0345BBCD-A1F1-9059-2647-E2CB504730AE}"/>
          </ac:spMkLst>
        </pc:spChg>
        <pc:spChg chg="mod">
          <ac:chgData name="Jassem Abbasi" userId="a485637c-5d5c-44af-8411-f95acc3236b6" providerId="ADAL" clId="{B67E75DF-61F4-4BDD-83F6-F3A9FEB4B984}" dt="2024-02-22T09:52:54.409" v="2357" actId="27803"/>
          <ac:spMkLst>
            <pc:docMk/>
            <pc:sldMk cId="3942064285" sldId="256"/>
            <ac:spMk id="1348" creationId="{681782D9-1397-C241-C0BE-E52A53D1EFD8}"/>
          </ac:spMkLst>
        </pc:spChg>
        <pc:spChg chg="mod">
          <ac:chgData name="Jassem Abbasi" userId="a485637c-5d5c-44af-8411-f95acc3236b6" providerId="ADAL" clId="{B67E75DF-61F4-4BDD-83F6-F3A9FEB4B984}" dt="2024-02-22T09:52:54.409" v="2357" actId="27803"/>
          <ac:spMkLst>
            <pc:docMk/>
            <pc:sldMk cId="3942064285" sldId="256"/>
            <ac:spMk id="1349" creationId="{BC97AC0A-E3BA-4ADF-BB5A-9651AB05A69A}"/>
          </ac:spMkLst>
        </pc:spChg>
        <pc:spChg chg="mod">
          <ac:chgData name="Jassem Abbasi" userId="a485637c-5d5c-44af-8411-f95acc3236b6" providerId="ADAL" clId="{B67E75DF-61F4-4BDD-83F6-F3A9FEB4B984}" dt="2024-02-22T09:52:54.409" v="2357" actId="27803"/>
          <ac:spMkLst>
            <pc:docMk/>
            <pc:sldMk cId="3942064285" sldId="256"/>
            <ac:spMk id="1350" creationId="{66AE7DF2-4A0F-2396-C2BA-3455DAB39FE9}"/>
          </ac:spMkLst>
        </pc:spChg>
        <pc:spChg chg="mod">
          <ac:chgData name="Jassem Abbasi" userId="a485637c-5d5c-44af-8411-f95acc3236b6" providerId="ADAL" clId="{B67E75DF-61F4-4BDD-83F6-F3A9FEB4B984}" dt="2024-02-22T09:52:54.409" v="2357" actId="27803"/>
          <ac:spMkLst>
            <pc:docMk/>
            <pc:sldMk cId="3942064285" sldId="256"/>
            <ac:spMk id="1351" creationId="{9D858252-C2B7-B66E-DC3F-F029AB00585C}"/>
          </ac:spMkLst>
        </pc:spChg>
        <pc:spChg chg="mod">
          <ac:chgData name="Jassem Abbasi" userId="a485637c-5d5c-44af-8411-f95acc3236b6" providerId="ADAL" clId="{B67E75DF-61F4-4BDD-83F6-F3A9FEB4B984}" dt="2024-02-22T09:52:54.409" v="2357" actId="27803"/>
          <ac:spMkLst>
            <pc:docMk/>
            <pc:sldMk cId="3942064285" sldId="256"/>
            <ac:spMk id="1352" creationId="{C9BB1803-25D2-972B-C061-ED9F890939DF}"/>
          </ac:spMkLst>
        </pc:spChg>
        <pc:spChg chg="mod">
          <ac:chgData name="Jassem Abbasi" userId="a485637c-5d5c-44af-8411-f95acc3236b6" providerId="ADAL" clId="{B67E75DF-61F4-4BDD-83F6-F3A9FEB4B984}" dt="2024-02-22T09:52:54.409" v="2357" actId="27803"/>
          <ac:spMkLst>
            <pc:docMk/>
            <pc:sldMk cId="3942064285" sldId="256"/>
            <ac:spMk id="1353" creationId="{7EFFE3CB-30BC-74C7-8DC2-1DCD8E6D5D92}"/>
          </ac:spMkLst>
        </pc:spChg>
        <pc:spChg chg="mod">
          <ac:chgData name="Jassem Abbasi" userId="a485637c-5d5c-44af-8411-f95acc3236b6" providerId="ADAL" clId="{B67E75DF-61F4-4BDD-83F6-F3A9FEB4B984}" dt="2024-02-22T09:52:54.409" v="2357" actId="27803"/>
          <ac:spMkLst>
            <pc:docMk/>
            <pc:sldMk cId="3942064285" sldId="256"/>
            <ac:spMk id="1354" creationId="{344642E9-61E7-4C88-7D1B-B29F024A34C1}"/>
          </ac:spMkLst>
        </pc:spChg>
        <pc:spChg chg="mod">
          <ac:chgData name="Jassem Abbasi" userId="a485637c-5d5c-44af-8411-f95acc3236b6" providerId="ADAL" clId="{B67E75DF-61F4-4BDD-83F6-F3A9FEB4B984}" dt="2024-02-22T09:52:54.409" v="2357" actId="27803"/>
          <ac:spMkLst>
            <pc:docMk/>
            <pc:sldMk cId="3942064285" sldId="256"/>
            <ac:spMk id="1355" creationId="{A6C051BB-609B-C915-1B32-D87C3460B1CD}"/>
          </ac:spMkLst>
        </pc:spChg>
        <pc:spChg chg="mod">
          <ac:chgData name="Jassem Abbasi" userId="a485637c-5d5c-44af-8411-f95acc3236b6" providerId="ADAL" clId="{B67E75DF-61F4-4BDD-83F6-F3A9FEB4B984}" dt="2024-02-22T09:52:54.409" v="2357" actId="27803"/>
          <ac:spMkLst>
            <pc:docMk/>
            <pc:sldMk cId="3942064285" sldId="256"/>
            <ac:spMk id="1356" creationId="{BE207F72-CA6C-47F9-FA1E-F0422D51523E}"/>
          </ac:spMkLst>
        </pc:spChg>
        <pc:spChg chg="mod">
          <ac:chgData name="Jassem Abbasi" userId="a485637c-5d5c-44af-8411-f95acc3236b6" providerId="ADAL" clId="{B67E75DF-61F4-4BDD-83F6-F3A9FEB4B984}" dt="2024-02-22T09:52:54.409" v="2357" actId="27803"/>
          <ac:spMkLst>
            <pc:docMk/>
            <pc:sldMk cId="3942064285" sldId="256"/>
            <ac:spMk id="1357" creationId="{FDEC9DBB-F233-16E3-C477-FD67F36BD95D}"/>
          </ac:spMkLst>
        </pc:spChg>
        <pc:spChg chg="mod">
          <ac:chgData name="Jassem Abbasi" userId="a485637c-5d5c-44af-8411-f95acc3236b6" providerId="ADAL" clId="{B67E75DF-61F4-4BDD-83F6-F3A9FEB4B984}" dt="2024-02-22T09:52:54.409" v="2357" actId="27803"/>
          <ac:spMkLst>
            <pc:docMk/>
            <pc:sldMk cId="3942064285" sldId="256"/>
            <ac:spMk id="1358" creationId="{9D1CF68D-532D-093D-5E6D-0103811BC836}"/>
          </ac:spMkLst>
        </pc:spChg>
        <pc:spChg chg="mod">
          <ac:chgData name="Jassem Abbasi" userId="a485637c-5d5c-44af-8411-f95acc3236b6" providerId="ADAL" clId="{B67E75DF-61F4-4BDD-83F6-F3A9FEB4B984}" dt="2024-02-22T09:52:54.409" v="2357" actId="27803"/>
          <ac:spMkLst>
            <pc:docMk/>
            <pc:sldMk cId="3942064285" sldId="256"/>
            <ac:spMk id="1359" creationId="{BD6A64D8-098E-2679-50FA-F33AC02FC2F7}"/>
          </ac:spMkLst>
        </pc:spChg>
        <pc:spChg chg="mod">
          <ac:chgData name="Jassem Abbasi" userId="a485637c-5d5c-44af-8411-f95acc3236b6" providerId="ADAL" clId="{B67E75DF-61F4-4BDD-83F6-F3A9FEB4B984}" dt="2024-02-22T09:52:54.409" v="2357" actId="27803"/>
          <ac:spMkLst>
            <pc:docMk/>
            <pc:sldMk cId="3942064285" sldId="256"/>
            <ac:spMk id="1360" creationId="{4298F3FE-FD29-B2F7-51A8-7730C2311C6D}"/>
          </ac:spMkLst>
        </pc:spChg>
        <pc:spChg chg="mod">
          <ac:chgData name="Jassem Abbasi" userId="a485637c-5d5c-44af-8411-f95acc3236b6" providerId="ADAL" clId="{B67E75DF-61F4-4BDD-83F6-F3A9FEB4B984}" dt="2024-02-22T09:52:54.409" v="2357" actId="27803"/>
          <ac:spMkLst>
            <pc:docMk/>
            <pc:sldMk cId="3942064285" sldId="256"/>
            <ac:spMk id="1361" creationId="{C6A9464D-5770-1BCC-2EE0-6BCB7926E86A}"/>
          </ac:spMkLst>
        </pc:spChg>
        <pc:spChg chg="mod">
          <ac:chgData name="Jassem Abbasi" userId="a485637c-5d5c-44af-8411-f95acc3236b6" providerId="ADAL" clId="{B67E75DF-61F4-4BDD-83F6-F3A9FEB4B984}" dt="2024-02-22T09:52:54.409" v="2357" actId="27803"/>
          <ac:spMkLst>
            <pc:docMk/>
            <pc:sldMk cId="3942064285" sldId="256"/>
            <ac:spMk id="1362" creationId="{17573B8A-F4C7-E925-E241-E400CF138E15}"/>
          </ac:spMkLst>
        </pc:spChg>
        <pc:spChg chg="mod">
          <ac:chgData name="Jassem Abbasi" userId="a485637c-5d5c-44af-8411-f95acc3236b6" providerId="ADAL" clId="{B67E75DF-61F4-4BDD-83F6-F3A9FEB4B984}" dt="2024-02-22T09:52:54.409" v="2357" actId="27803"/>
          <ac:spMkLst>
            <pc:docMk/>
            <pc:sldMk cId="3942064285" sldId="256"/>
            <ac:spMk id="1363" creationId="{4894B744-155E-C3BE-CA26-A66CD156DAF3}"/>
          </ac:spMkLst>
        </pc:spChg>
        <pc:spChg chg="mod">
          <ac:chgData name="Jassem Abbasi" userId="a485637c-5d5c-44af-8411-f95acc3236b6" providerId="ADAL" clId="{B67E75DF-61F4-4BDD-83F6-F3A9FEB4B984}" dt="2024-02-22T09:52:54.409" v="2357" actId="27803"/>
          <ac:spMkLst>
            <pc:docMk/>
            <pc:sldMk cId="3942064285" sldId="256"/>
            <ac:spMk id="1364" creationId="{7101E5AA-3788-7853-F674-280D6D17C6B7}"/>
          </ac:spMkLst>
        </pc:spChg>
        <pc:spChg chg="mod">
          <ac:chgData name="Jassem Abbasi" userId="a485637c-5d5c-44af-8411-f95acc3236b6" providerId="ADAL" clId="{B67E75DF-61F4-4BDD-83F6-F3A9FEB4B984}" dt="2024-02-22T09:52:54.409" v="2357" actId="27803"/>
          <ac:spMkLst>
            <pc:docMk/>
            <pc:sldMk cId="3942064285" sldId="256"/>
            <ac:spMk id="1365" creationId="{40E43185-36C1-3F68-8295-43A5082D672E}"/>
          </ac:spMkLst>
        </pc:spChg>
        <pc:spChg chg="mod">
          <ac:chgData name="Jassem Abbasi" userId="a485637c-5d5c-44af-8411-f95acc3236b6" providerId="ADAL" clId="{B67E75DF-61F4-4BDD-83F6-F3A9FEB4B984}" dt="2024-02-22T09:52:54.409" v="2357" actId="27803"/>
          <ac:spMkLst>
            <pc:docMk/>
            <pc:sldMk cId="3942064285" sldId="256"/>
            <ac:spMk id="1366" creationId="{0F3640FB-CB56-572D-2AB7-37DCDC83EC83}"/>
          </ac:spMkLst>
        </pc:spChg>
        <pc:spChg chg="mod">
          <ac:chgData name="Jassem Abbasi" userId="a485637c-5d5c-44af-8411-f95acc3236b6" providerId="ADAL" clId="{B67E75DF-61F4-4BDD-83F6-F3A9FEB4B984}" dt="2024-02-22T09:52:54.409" v="2357" actId="27803"/>
          <ac:spMkLst>
            <pc:docMk/>
            <pc:sldMk cId="3942064285" sldId="256"/>
            <ac:spMk id="1367" creationId="{29CED8FE-5D46-044B-F53B-6D4DBD32B4A1}"/>
          </ac:spMkLst>
        </pc:spChg>
        <pc:spChg chg="mod">
          <ac:chgData name="Jassem Abbasi" userId="a485637c-5d5c-44af-8411-f95acc3236b6" providerId="ADAL" clId="{B67E75DF-61F4-4BDD-83F6-F3A9FEB4B984}" dt="2024-02-22T09:52:54.409" v="2357" actId="27803"/>
          <ac:spMkLst>
            <pc:docMk/>
            <pc:sldMk cId="3942064285" sldId="256"/>
            <ac:spMk id="1368" creationId="{5E740009-0E1D-5924-ABAA-0A2D157850AF}"/>
          </ac:spMkLst>
        </pc:spChg>
        <pc:spChg chg="mod">
          <ac:chgData name="Jassem Abbasi" userId="a485637c-5d5c-44af-8411-f95acc3236b6" providerId="ADAL" clId="{B67E75DF-61F4-4BDD-83F6-F3A9FEB4B984}" dt="2024-02-22T09:52:54.409" v="2357" actId="27803"/>
          <ac:spMkLst>
            <pc:docMk/>
            <pc:sldMk cId="3942064285" sldId="256"/>
            <ac:spMk id="1369" creationId="{5B85CB78-A6B3-9AB6-8363-AFA0A7EAA378}"/>
          </ac:spMkLst>
        </pc:spChg>
        <pc:spChg chg="mod">
          <ac:chgData name="Jassem Abbasi" userId="a485637c-5d5c-44af-8411-f95acc3236b6" providerId="ADAL" clId="{B67E75DF-61F4-4BDD-83F6-F3A9FEB4B984}" dt="2024-02-22T09:52:54.409" v="2357" actId="27803"/>
          <ac:spMkLst>
            <pc:docMk/>
            <pc:sldMk cId="3942064285" sldId="256"/>
            <ac:spMk id="1370" creationId="{BECDA725-5D93-169D-69A1-251F01FB482D}"/>
          </ac:spMkLst>
        </pc:spChg>
        <pc:spChg chg="mod">
          <ac:chgData name="Jassem Abbasi" userId="a485637c-5d5c-44af-8411-f95acc3236b6" providerId="ADAL" clId="{B67E75DF-61F4-4BDD-83F6-F3A9FEB4B984}" dt="2024-02-22T09:52:54.409" v="2357" actId="27803"/>
          <ac:spMkLst>
            <pc:docMk/>
            <pc:sldMk cId="3942064285" sldId="256"/>
            <ac:spMk id="1371" creationId="{A322DC03-C1E2-3B94-10F8-4570F2072EC2}"/>
          </ac:spMkLst>
        </pc:spChg>
        <pc:spChg chg="mod">
          <ac:chgData name="Jassem Abbasi" userId="a485637c-5d5c-44af-8411-f95acc3236b6" providerId="ADAL" clId="{B67E75DF-61F4-4BDD-83F6-F3A9FEB4B984}" dt="2024-02-22T09:52:54.409" v="2357" actId="27803"/>
          <ac:spMkLst>
            <pc:docMk/>
            <pc:sldMk cId="3942064285" sldId="256"/>
            <ac:spMk id="1372" creationId="{9BF2DE7E-DE10-4D14-38EE-EA71F3DF5F2B}"/>
          </ac:spMkLst>
        </pc:spChg>
        <pc:spChg chg="mod">
          <ac:chgData name="Jassem Abbasi" userId="a485637c-5d5c-44af-8411-f95acc3236b6" providerId="ADAL" clId="{B67E75DF-61F4-4BDD-83F6-F3A9FEB4B984}" dt="2024-02-22T09:52:54.409" v="2357" actId="27803"/>
          <ac:spMkLst>
            <pc:docMk/>
            <pc:sldMk cId="3942064285" sldId="256"/>
            <ac:spMk id="1373" creationId="{17B8A666-23E0-6CB3-3325-281A09ED8767}"/>
          </ac:spMkLst>
        </pc:spChg>
        <pc:spChg chg="mod">
          <ac:chgData name="Jassem Abbasi" userId="a485637c-5d5c-44af-8411-f95acc3236b6" providerId="ADAL" clId="{B67E75DF-61F4-4BDD-83F6-F3A9FEB4B984}" dt="2024-02-22T09:52:54.409" v="2357" actId="27803"/>
          <ac:spMkLst>
            <pc:docMk/>
            <pc:sldMk cId="3942064285" sldId="256"/>
            <ac:spMk id="1374" creationId="{F0CDA859-D301-C13E-F63E-CEC8645C9CA3}"/>
          </ac:spMkLst>
        </pc:spChg>
        <pc:spChg chg="mod">
          <ac:chgData name="Jassem Abbasi" userId="a485637c-5d5c-44af-8411-f95acc3236b6" providerId="ADAL" clId="{B67E75DF-61F4-4BDD-83F6-F3A9FEB4B984}" dt="2024-02-22T09:52:54.409" v="2357" actId="27803"/>
          <ac:spMkLst>
            <pc:docMk/>
            <pc:sldMk cId="3942064285" sldId="256"/>
            <ac:spMk id="1375" creationId="{E0157589-B706-59F8-36EE-6E22A85C614D}"/>
          </ac:spMkLst>
        </pc:spChg>
        <pc:spChg chg="mod">
          <ac:chgData name="Jassem Abbasi" userId="a485637c-5d5c-44af-8411-f95acc3236b6" providerId="ADAL" clId="{B67E75DF-61F4-4BDD-83F6-F3A9FEB4B984}" dt="2024-02-22T09:52:54.409" v="2357" actId="27803"/>
          <ac:spMkLst>
            <pc:docMk/>
            <pc:sldMk cId="3942064285" sldId="256"/>
            <ac:spMk id="1376" creationId="{ACC2D88D-5664-407F-E119-54D53262D9A5}"/>
          </ac:spMkLst>
        </pc:spChg>
        <pc:spChg chg="mod">
          <ac:chgData name="Jassem Abbasi" userId="a485637c-5d5c-44af-8411-f95acc3236b6" providerId="ADAL" clId="{B67E75DF-61F4-4BDD-83F6-F3A9FEB4B984}" dt="2024-02-22T09:52:54.409" v="2357" actId="27803"/>
          <ac:spMkLst>
            <pc:docMk/>
            <pc:sldMk cId="3942064285" sldId="256"/>
            <ac:spMk id="1377" creationId="{F7EE385F-65EA-490C-5ED9-ACBB333C50CF}"/>
          </ac:spMkLst>
        </pc:spChg>
        <pc:spChg chg="mod">
          <ac:chgData name="Jassem Abbasi" userId="a485637c-5d5c-44af-8411-f95acc3236b6" providerId="ADAL" clId="{B67E75DF-61F4-4BDD-83F6-F3A9FEB4B984}" dt="2024-02-22T09:52:54.409" v="2357" actId="27803"/>
          <ac:spMkLst>
            <pc:docMk/>
            <pc:sldMk cId="3942064285" sldId="256"/>
            <ac:spMk id="1378" creationId="{F07BCEC7-9861-72EE-CCCD-DEAA7D1D0393}"/>
          </ac:spMkLst>
        </pc:spChg>
        <pc:spChg chg="mod">
          <ac:chgData name="Jassem Abbasi" userId="a485637c-5d5c-44af-8411-f95acc3236b6" providerId="ADAL" clId="{B67E75DF-61F4-4BDD-83F6-F3A9FEB4B984}" dt="2024-02-22T09:52:54.409" v="2357" actId="27803"/>
          <ac:spMkLst>
            <pc:docMk/>
            <pc:sldMk cId="3942064285" sldId="256"/>
            <ac:spMk id="1379" creationId="{3E9855C4-75EA-8070-9EB6-B37F7E5A2CF3}"/>
          </ac:spMkLst>
        </pc:spChg>
        <pc:spChg chg="mod">
          <ac:chgData name="Jassem Abbasi" userId="a485637c-5d5c-44af-8411-f95acc3236b6" providerId="ADAL" clId="{B67E75DF-61F4-4BDD-83F6-F3A9FEB4B984}" dt="2024-02-22T09:52:54.409" v="2357" actId="27803"/>
          <ac:spMkLst>
            <pc:docMk/>
            <pc:sldMk cId="3942064285" sldId="256"/>
            <ac:spMk id="1380" creationId="{44FB660A-65AB-0891-9874-1474682E3C02}"/>
          </ac:spMkLst>
        </pc:spChg>
        <pc:spChg chg="mod">
          <ac:chgData name="Jassem Abbasi" userId="a485637c-5d5c-44af-8411-f95acc3236b6" providerId="ADAL" clId="{B67E75DF-61F4-4BDD-83F6-F3A9FEB4B984}" dt="2024-02-22T09:52:54.409" v="2357" actId="27803"/>
          <ac:spMkLst>
            <pc:docMk/>
            <pc:sldMk cId="3942064285" sldId="256"/>
            <ac:spMk id="1381" creationId="{7A4E90F5-520E-3A0F-EBF9-5DE13205E853}"/>
          </ac:spMkLst>
        </pc:spChg>
        <pc:spChg chg="mod">
          <ac:chgData name="Jassem Abbasi" userId="a485637c-5d5c-44af-8411-f95acc3236b6" providerId="ADAL" clId="{B67E75DF-61F4-4BDD-83F6-F3A9FEB4B984}" dt="2024-02-22T09:52:54.409" v="2357" actId="27803"/>
          <ac:spMkLst>
            <pc:docMk/>
            <pc:sldMk cId="3942064285" sldId="256"/>
            <ac:spMk id="1382" creationId="{F058B880-8BAD-82AA-4957-F59882475078}"/>
          </ac:spMkLst>
        </pc:spChg>
        <pc:spChg chg="mod">
          <ac:chgData name="Jassem Abbasi" userId="a485637c-5d5c-44af-8411-f95acc3236b6" providerId="ADAL" clId="{B67E75DF-61F4-4BDD-83F6-F3A9FEB4B984}" dt="2024-02-22T09:52:54.409" v="2357" actId="27803"/>
          <ac:spMkLst>
            <pc:docMk/>
            <pc:sldMk cId="3942064285" sldId="256"/>
            <ac:spMk id="1383" creationId="{B78E9F8C-7F83-21C9-C8C3-3D2AD60D5589}"/>
          </ac:spMkLst>
        </pc:spChg>
        <pc:spChg chg="mod">
          <ac:chgData name="Jassem Abbasi" userId="a485637c-5d5c-44af-8411-f95acc3236b6" providerId="ADAL" clId="{B67E75DF-61F4-4BDD-83F6-F3A9FEB4B984}" dt="2024-02-22T09:52:54.409" v="2357" actId="27803"/>
          <ac:spMkLst>
            <pc:docMk/>
            <pc:sldMk cId="3942064285" sldId="256"/>
            <ac:spMk id="1384" creationId="{577EEA9B-87CF-8A2E-BB51-6C805A4266DC}"/>
          </ac:spMkLst>
        </pc:spChg>
        <pc:spChg chg="mod">
          <ac:chgData name="Jassem Abbasi" userId="a485637c-5d5c-44af-8411-f95acc3236b6" providerId="ADAL" clId="{B67E75DF-61F4-4BDD-83F6-F3A9FEB4B984}" dt="2024-02-22T09:52:54.409" v="2357" actId="27803"/>
          <ac:spMkLst>
            <pc:docMk/>
            <pc:sldMk cId="3942064285" sldId="256"/>
            <ac:spMk id="1385" creationId="{89BFAA37-5DBA-2803-74AE-A600BE0D3C7C}"/>
          </ac:spMkLst>
        </pc:spChg>
        <pc:spChg chg="mod">
          <ac:chgData name="Jassem Abbasi" userId="a485637c-5d5c-44af-8411-f95acc3236b6" providerId="ADAL" clId="{B67E75DF-61F4-4BDD-83F6-F3A9FEB4B984}" dt="2024-02-22T09:52:54.409" v="2357" actId="27803"/>
          <ac:spMkLst>
            <pc:docMk/>
            <pc:sldMk cId="3942064285" sldId="256"/>
            <ac:spMk id="1386" creationId="{8BE52224-B5DF-1011-74E1-A01C356FFB42}"/>
          </ac:spMkLst>
        </pc:spChg>
        <pc:spChg chg="mod">
          <ac:chgData name="Jassem Abbasi" userId="a485637c-5d5c-44af-8411-f95acc3236b6" providerId="ADAL" clId="{B67E75DF-61F4-4BDD-83F6-F3A9FEB4B984}" dt="2024-02-22T09:52:54.409" v="2357" actId="27803"/>
          <ac:spMkLst>
            <pc:docMk/>
            <pc:sldMk cId="3942064285" sldId="256"/>
            <ac:spMk id="1387" creationId="{A94EF7FC-1872-2919-50A1-BBF2E71EE78B}"/>
          </ac:spMkLst>
        </pc:spChg>
        <pc:spChg chg="mod">
          <ac:chgData name="Jassem Abbasi" userId="a485637c-5d5c-44af-8411-f95acc3236b6" providerId="ADAL" clId="{B67E75DF-61F4-4BDD-83F6-F3A9FEB4B984}" dt="2024-02-22T09:52:54.409" v="2357" actId="27803"/>
          <ac:spMkLst>
            <pc:docMk/>
            <pc:sldMk cId="3942064285" sldId="256"/>
            <ac:spMk id="1388" creationId="{44B95DDE-1DC0-0C83-F82E-677CBCC094BF}"/>
          </ac:spMkLst>
        </pc:spChg>
        <pc:spChg chg="mod">
          <ac:chgData name="Jassem Abbasi" userId="a485637c-5d5c-44af-8411-f95acc3236b6" providerId="ADAL" clId="{B67E75DF-61F4-4BDD-83F6-F3A9FEB4B984}" dt="2024-02-22T09:52:54.409" v="2357" actId="27803"/>
          <ac:spMkLst>
            <pc:docMk/>
            <pc:sldMk cId="3942064285" sldId="256"/>
            <ac:spMk id="1389" creationId="{890F8B32-1253-3F52-41D5-1D6DC77E0897}"/>
          </ac:spMkLst>
        </pc:spChg>
        <pc:spChg chg="mod">
          <ac:chgData name="Jassem Abbasi" userId="a485637c-5d5c-44af-8411-f95acc3236b6" providerId="ADAL" clId="{B67E75DF-61F4-4BDD-83F6-F3A9FEB4B984}" dt="2024-02-22T09:52:54.409" v="2357" actId="27803"/>
          <ac:spMkLst>
            <pc:docMk/>
            <pc:sldMk cId="3942064285" sldId="256"/>
            <ac:spMk id="1390" creationId="{5CF758CF-1803-666A-2D86-69851FDC0925}"/>
          </ac:spMkLst>
        </pc:spChg>
        <pc:spChg chg="mod">
          <ac:chgData name="Jassem Abbasi" userId="a485637c-5d5c-44af-8411-f95acc3236b6" providerId="ADAL" clId="{B67E75DF-61F4-4BDD-83F6-F3A9FEB4B984}" dt="2024-02-22T09:52:54.409" v="2357" actId="27803"/>
          <ac:spMkLst>
            <pc:docMk/>
            <pc:sldMk cId="3942064285" sldId="256"/>
            <ac:spMk id="1391" creationId="{D7B0682C-8EFE-1DA9-7100-BB47559E08BA}"/>
          </ac:spMkLst>
        </pc:spChg>
        <pc:spChg chg="mod">
          <ac:chgData name="Jassem Abbasi" userId="a485637c-5d5c-44af-8411-f95acc3236b6" providerId="ADAL" clId="{B67E75DF-61F4-4BDD-83F6-F3A9FEB4B984}" dt="2024-02-22T09:52:54.409" v="2357" actId="27803"/>
          <ac:spMkLst>
            <pc:docMk/>
            <pc:sldMk cId="3942064285" sldId="256"/>
            <ac:spMk id="1392" creationId="{001A8C1D-7F56-0DE2-03A6-77C4EFFD124E}"/>
          </ac:spMkLst>
        </pc:spChg>
        <pc:spChg chg="mod">
          <ac:chgData name="Jassem Abbasi" userId="a485637c-5d5c-44af-8411-f95acc3236b6" providerId="ADAL" clId="{B67E75DF-61F4-4BDD-83F6-F3A9FEB4B984}" dt="2024-02-22T09:52:54.409" v="2357" actId="27803"/>
          <ac:spMkLst>
            <pc:docMk/>
            <pc:sldMk cId="3942064285" sldId="256"/>
            <ac:spMk id="1393" creationId="{DD2F7945-6F3D-C594-A61A-457D60B7559C}"/>
          </ac:spMkLst>
        </pc:spChg>
        <pc:spChg chg="mod">
          <ac:chgData name="Jassem Abbasi" userId="a485637c-5d5c-44af-8411-f95acc3236b6" providerId="ADAL" clId="{B67E75DF-61F4-4BDD-83F6-F3A9FEB4B984}" dt="2024-02-22T09:52:54.409" v="2357" actId="27803"/>
          <ac:spMkLst>
            <pc:docMk/>
            <pc:sldMk cId="3942064285" sldId="256"/>
            <ac:spMk id="1394" creationId="{369809E3-05A5-7376-BCE3-3D3A63EE66FB}"/>
          </ac:spMkLst>
        </pc:spChg>
        <pc:spChg chg="mod">
          <ac:chgData name="Jassem Abbasi" userId="a485637c-5d5c-44af-8411-f95acc3236b6" providerId="ADAL" clId="{B67E75DF-61F4-4BDD-83F6-F3A9FEB4B984}" dt="2024-02-22T09:52:54.409" v="2357" actId="27803"/>
          <ac:spMkLst>
            <pc:docMk/>
            <pc:sldMk cId="3942064285" sldId="256"/>
            <ac:spMk id="1395" creationId="{4ADC013F-E943-5374-E29E-2A8A6C5DA528}"/>
          </ac:spMkLst>
        </pc:spChg>
        <pc:spChg chg="mod">
          <ac:chgData name="Jassem Abbasi" userId="a485637c-5d5c-44af-8411-f95acc3236b6" providerId="ADAL" clId="{B67E75DF-61F4-4BDD-83F6-F3A9FEB4B984}" dt="2024-02-22T09:52:54.409" v="2357" actId="27803"/>
          <ac:spMkLst>
            <pc:docMk/>
            <pc:sldMk cId="3942064285" sldId="256"/>
            <ac:spMk id="1396" creationId="{392C0665-5E09-4C22-2A04-2A450E122A57}"/>
          </ac:spMkLst>
        </pc:spChg>
        <pc:spChg chg="mod">
          <ac:chgData name="Jassem Abbasi" userId="a485637c-5d5c-44af-8411-f95acc3236b6" providerId="ADAL" clId="{B67E75DF-61F4-4BDD-83F6-F3A9FEB4B984}" dt="2024-02-22T09:52:54.409" v="2357" actId="27803"/>
          <ac:spMkLst>
            <pc:docMk/>
            <pc:sldMk cId="3942064285" sldId="256"/>
            <ac:spMk id="1397" creationId="{0FC7C803-6EB3-F141-A2A8-2DBDE34459D1}"/>
          </ac:spMkLst>
        </pc:spChg>
        <pc:spChg chg="mod">
          <ac:chgData name="Jassem Abbasi" userId="a485637c-5d5c-44af-8411-f95acc3236b6" providerId="ADAL" clId="{B67E75DF-61F4-4BDD-83F6-F3A9FEB4B984}" dt="2024-02-22T09:52:54.409" v="2357" actId="27803"/>
          <ac:spMkLst>
            <pc:docMk/>
            <pc:sldMk cId="3942064285" sldId="256"/>
            <ac:spMk id="1398" creationId="{E4BB02AE-B255-59D6-3B84-C37454BB50C2}"/>
          </ac:spMkLst>
        </pc:spChg>
        <pc:spChg chg="mod">
          <ac:chgData name="Jassem Abbasi" userId="a485637c-5d5c-44af-8411-f95acc3236b6" providerId="ADAL" clId="{B67E75DF-61F4-4BDD-83F6-F3A9FEB4B984}" dt="2024-02-22T09:52:54.409" v="2357" actId="27803"/>
          <ac:spMkLst>
            <pc:docMk/>
            <pc:sldMk cId="3942064285" sldId="256"/>
            <ac:spMk id="1399" creationId="{B50F61DB-ADD7-7D4E-237C-77291A603B92}"/>
          </ac:spMkLst>
        </pc:spChg>
        <pc:spChg chg="mod">
          <ac:chgData name="Jassem Abbasi" userId="a485637c-5d5c-44af-8411-f95acc3236b6" providerId="ADAL" clId="{B67E75DF-61F4-4BDD-83F6-F3A9FEB4B984}" dt="2024-02-22T09:52:54.409" v="2357" actId="27803"/>
          <ac:spMkLst>
            <pc:docMk/>
            <pc:sldMk cId="3942064285" sldId="256"/>
            <ac:spMk id="1400" creationId="{792BF2BF-50AF-BBDD-566F-AEF56F6BF341}"/>
          </ac:spMkLst>
        </pc:spChg>
        <pc:spChg chg="mod">
          <ac:chgData name="Jassem Abbasi" userId="a485637c-5d5c-44af-8411-f95acc3236b6" providerId="ADAL" clId="{B67E75DF-61F4-4BDD-83F6-F3A9FEB4B984}" dt="2024-02-22T09:52:54.409" v="2357" actId="27803"/>
          <ac:spMkLst>
            <pc:docMk/>
            <pc:sldMk cId="3942064285" sldId="256"/>
            <ac:spMk id="1401" creationId="{37B1A4BB-9003-5309-67A2-D8F81AA74416}"/>
          </ac:spMkLst>
        </pc:spChg>
        <pc:spChg chg="mod">
          <ac:chgData name="Jassem Abbasi" userId="a485637c-5d5c-44af-8411-f95acc3236b6" providerId="ADAL" clId="{B67E75DF-61F4-4BDD-83F6-F3A9FEB4B984}" dt="2024-02-22T09:52:54.409" v="2357" actId="27803"/>
          <ac:spMkLst>
            <pc:docMk/>
            <pc:sldMk cId="3942064285" sldId="256"/>
            <ac:spMk id="1402" creationId="{8CD77EE2-0CC7-052A-A06C-A5926DB68F25}"/>
          </ac:spMkLst>
        </pc:spChg>
        <pc:spChg chg="mod">
          <ac:chgData name="Jassem Abbasi" userId="a485637c-5d5c-44af-8411-f95acc3236b6" providerId="ADAL" clId="{B67E75DF-61F4-4BDD-83F6-F3A9FEB4B984}" dt="2024-02-22T09:52:54.409" v="2357" actId="27803"/>
          <ac:spMkLst>
            <pc:docMk/>
            <pc:sldMk cId="3942064285" sldId="256"/>
            <ac:spMk id="1403" creationId="{D983F287-2D37-77F2-B06A-9B20C080FC15}"/>
          </ac:spMkLst>
        </pc:spChg>
        <pc:spChg chg="mod">
          <ac:chgData name="Jassem Abbasi" userId="a485637c-5d5c-44af-8411-f95acc3236b6" providerId="ADAL" clId="{B67E75DF-61F4-4BDD-83F6-F3A9FEB4B984}" dt="2024-02-22T09:52:54.409" v="2357" actId="27803"/>
          <ac:spMkLst>
            <pc:docMk/>
            <pc:sldMk cId="3942064285" sldId="256"/>
            <ac:spMk id="1404" creationId="{6FFD3A90-CA43-83EA-2BFC-ED432BB45755}"/>
          </ac:spMkLst>
        </pc:spChg>
        <pc:spChg chg="mod">
          <ac:chgData name="Jassem Abbasi" userId="a485637c-5d5c-44af-8411-f95acc3236b6" providerId="ADAL" clId="{B67E75DF-61F4-4BDD-83F6-F3A9FEB4B984}" dt="2024-02-22T09:52:54.409" v="2357" actId="27803"/>
          <ac:spMkLst>
            <pc:docMk/>
            <pc:sldMk cId="3942064285" sldId="256"/>
            <ac:spMk id="1405" creationId="{B5A51863-D478-F733-0B46-1036C1AF0E51}"/>
          </ac:spMkLst>
        </pc:spChg>
        <pc:spChg chg="mod">
          <ac:chgData name="Jassem Abbasi" userId="a485637c-5d5c-44af-8411-f95acc3236b6" providerId="ADAL" clId="{B67E75DF-61F4-4BDD-83F6-F3A9FEB4B984}" dt="2024-02-22T09:52:54.409" v="2357" actId="27803"/>
          <ac:spMkLst>
            <pc:docMk/>
            <pc:sldMk cId="3942064285" sldId="256"/>
            <ac:spMk id="1406" creationId="{201F4FA6-CAD8-F7E7-FE24-A0779EC8CC94}"/>
          </ac:spMkLst>
        </pc:spChg>
        <pc:spChg chg="mod">
          <ac:chgData name="Jassem Abbasi" userId="a485637c-5d5c-44af-8411-f95acc3236b6" providerId="ADAL" clId="{B67E75DF-61F4-4BDD-83F6-F3A9FEB4B984}" dt="2024-02-22T09:52:54.409" v="2357" actId="27803"/>
          <ac:spMkLst>
            <pc:docMk/>
            <pc:sldMk cId="3942064285" sldId="256"/>
            <ac:spMk id="1407" creationId="{03094BDF-4E6E-464F-2F88-0FE4F5201843}"/>
          </ac:spMkLst>
        </pc:spChg>
        <pc:spChg chg="mod">
          <ac:chgData name="Jassem Abbasi" userId="a485637c-5d5c-44af-8411-f95acc3236b6" providerId="ADAL" clId="{B67E75DF-61F4-4BDD-83F6-F3A9FEB4B984}" dt="2024-02-22T09:52:54.409" v="2357" actId="27803"/>
          <ac:spMkLst>
            <pc:docMk/>
            <pc:sldMk cId="3942064285" sldId="256"/>
            <ac:spMk id="1408" creationId="{83588D47-C9B1-39DF-B812-596BA7434E3C}"/>
          </ac:spMkLst>
        </pc:spChg>
        <pc:spChg chg="mod">
          <ac:chgData name="Jassem Abbasi" userId="a485637c-5d5c-44af-8411-f95acc3236b6" providerId="ADAL" clId="{B67E75DF-61F4-4BDD-83F6-F3A9FEB4B984}" dt="2024-02-22T09:52:54.409" v="2357" actId="27803"/>
          <ac:spMkLst>
            <pc:docMk/>
            <pc:sldMk cId="3942064285" sldId="256"/>
            <ac:spMk id="1409" creationId="{29E8C51F-B140-6BC4-E746-28B05CE2559F}"/>
          </ac:spMkLst>
        </pc:spChg>
        <pc:spChg chg="mod">
          <ac:chgData name="Jassem Abbasi" userId="a485637c-5d5c-44af-8411-f95acc3236b6" providerId="ADAL" clId="{B67E75DF-61F4-4BDD-83F6-F3A9FEB4B984}" dt="2024-02-22T09:52:54.409" v="2357" actId="27803"/>
          <ac:spMkLst>
            <pc:docMk/>
            <pc:sldMk cId="3942064285" sldId="256"/>
            <ac:spMk id="1410" creationId="{D4C09D38-A064-02B8-2FC1-29854A18BD08}"/>
          </ac:spMkLst>
        </pc:spChg>
        <pc:spChg chg="mod">
          <ac:chgData name="Jassem Abbasi" userId="a485637c-5d5c-44af-8411-f95acc3236b6" providerId="ADAL" clId="{B67E75DF-61F4-4BDD-83F6-F3A9FEB4B984}" dt="2024-02-22T09:52:54.409" v="2357" actId="27803"/>
          <ac:spMkLst>
            <pc:docMk/>
            <pc:sldMk cId="3942064285" sldId="256"/>
            <ac:spMk id="1411" creationId="{9C875616-6D4A-16D9-62DE-5B8E742712F7}"/>
          </ac:spMkLst>
        </pc:spChg>
        <pc:spChg chg="mod">
          <ac:chgData name="Jassem Abbasi" userId="a485637c-5d5c-44af-8411-f95acc3236b6" providerId="ADAL" clId="{B67E75DF-61F4-4BDD-83F6-F3A9FEB4B984}" dt="2024-02-22T09:52:54.409" v="2357" actId="27803"/>
          <ac:spMkLst>
            <pc:docMk/>
            <pc:sldMk cId="3942064285" sldId="256"/>
            <ac:spMk id="1412" creationId="{ACA12CB5-B66E-DD5F-3EC4-DA6C3CF85FF7}"/>
          </ac:spMkLst>
        </pc:spChg>
        <pc:spChg chg="mod">
          <ac:chgData name="Jassem Abbasi" userId="a485637c-5d5c-44af-8411-f95acc3236b6" providerId="ADAL" clId="{B67E75DF-61F4-4BDD-83F6-F3A9FEB4B984}" dt="2024-02-22T09:52:54.409" v="2357" actId="27803"/>
          <ac:spMkLst>
            <pc:docMk/>
            <pc:sldMk cId="3942064285" sldId="256"/>
            <ac:spMk id="1413" creationId="{13F37A0D-A643-9AF5-69FE-0A1D73AAA8EC}"/>
          </ac:spMkLst>
        </pc:spChg>
        <pc:spChg chg="mod">
          <ac:chgData name="Jassem Abbasi" userId="a485637c-5d5c-44af-8411-f95acc3236b6" providerId="ADAL" clId="{B67E75DF-61F4-4BDD-83F6-F3A9FEB4B984}" dt="2024-02-22T09:52:54.409" v="2357" actId="27803"/>
          <ac:spMkLst>
            <pc:docMk/>
            <pc:sldMk cId="3942064285" sldId="256"/>
            <ac:spMk id="1414" creationId="{D5F71324-6F63-13B7-8B00-894DAFA9FCE3}"/>
          </ac:spMkLst>
        </pc:spChg>
        <pc:spChg chg="mod">
          <ac:chgData name="Jassem Abbasi" userId="a485637c-5d5c-44af-8411-f95acc3236b6" providerId="ADAL" clId="{B67E75DF-61F4-4BDD-83F6-F3A9FEB4B984}" dt="2024-02-22T09:52:54.409" v="2357" actId="27803"/>
          <ac:spMkLst>
            <pc:docMk/>
            <pc:sldMk cId="3942064285" sldId="256"/>
            <ac:spMk id="1415" creationId="{EDA337A3-D7F5-9594-22E8-E51596126884}"/>
          </ac:spMkLst>
        </pc:spChg>
        <pc:spChg chg="mod">
          <ac:chgData name="Jassem Abbasi" userId="a485637c-5d5c-44af-8411-f95acc3236b6" providerId="ADAL" clId="{B67E75DF-61F4-4BDD-83F6-F3A9FEB4B984}" dt="2024-02-22T09:52:54.409" v="2357" actId="27803"/>
          <ac:spMkLst>
            <pc:docMk/>
            <pc:sldMk cId="3942064285" sldId="256"/>
            <ac:spMk id="1416" creationId="{90666FB8-0238-D6D8-A760-9BE3D9C27DB4}"/>
          </ac:spMkLst>
        </pc:spChg>
        <pc:spChg chg="mod">
          <ac:chgData name="Jassem Abbasi" userId="a485637c-5d5c-44af-8411-f95acc3236b6" providerId="ADAL" clId="{B67E75DF-61F4-4BDD-83F6-F3A9FEB4B984}" dt="2024-02-22T09:52:54.409" v="2357" actId="27803"/>
          <ac:spMkLst>
            <pc:docMk/>
            <pc:sldMk cId="3942064285" sldId="256"/>
            <ac:spMk id="1417" creationId="{4ECC34CC-77A9-8BB0-82F2-91AC4A2904D0}"/>
          </ac:spMkLst>
        </pc:spChg>
        <pc:spChg chg="mod">
          <ac:chgData name="Jassem Abbasi" userId="a485637c-5d5c-44af-8411-f95acc3236b6" providerId="ADAL" clId="{B67E75DF-61F4-4BDD-83F6-F3A9FEB4B984}" dt="2024-02-22T09:52:54.409" v="2357" actId="27803"/>
          <ac:spMkLst>
            <pc:docMk/>
            <pc:sldMk cId="3942064285" sldId="256"/>
            <ac:spMk id="1418" creationId="{9F17EB2C-06CD-328A-C4ED-4BF3119946A2}"/>
          </ac:spMkLst>
        </pc:spChg>
        <pc:spChg chg="mod">
          <ac:chgData name="Jassem Abbasi" userId="a485637c-5d5c-44af-8411-f95acc3236b6" providerId="ADAL" clId="{B67E75DF-61F4-4BDD-83F6-F3A9FEB4B984}" dt="2024-02-22T09:52:54.409" v="2357" actId="27803"/>
          <ac:spMkLst>
            <pc:docMk/>
            <pc:sldMk cId="3942064285" sldId="256"/>
            <ac:spMk id="1419" creationId="{3EC33A44-5CF1-15E9-0A2C-26F7311BBBD4}"/>
          </ac:spMkLst>
        </pc:spChg>
        <pc:spChg chg="mod">
          <ac:chgData name="Jassem Abbasi" userId="a485637c-5d5c-44af-8411-f95acc3236b6" providerId="ADAL" clId="{B67E75DF-61F4-4BDD-83F6-F3A9FEB4B984}" dt="2024-02-22T09:52:54.409" v="2357" actId="27803"/>
          <ac:spMkLst>
            <pc:docMk/>
            <pc:sldMk cId="3942064285" sldId="256"/>
            <ac:spMk id="1420" creationId="{0325D4FC-2B5C-C9E3-E1AA-6210A0EF5724}"/>
          </ac:spMkLst>
        </pc:spChg>
        <pc:spChg chg="mod">
          <ac:chgData name="Jassem Abbasi" userId="a485637c-5d5c-44af-8411-f95acc3236b6" providerId="ADAL" clId="{B67E75DF-61F4-4BDD-83F6-F3A9FEB4B984}" dt="2024-02-22T09:52:54.409" v="2357" actId="27803"/>
          <ac:spMkLst>
            <pc:docMk/>
            <pc:sldMk cId="3942064285" sldId="256"/>
            <ac:spMk id="1421" creationId="{045BBE82-C0C5-114F-0CDD-FE951DBD978C}"/>
          </ac:spMkLst>
        </pc:spChg>
        <pc:spChg chg="mod">
          <ac:chgData name="Jassem Abbasi" userId="a485637c-5d5c-44af-8411-f95acc3236b6" providerId="ADAL" clId="{B67E75DF-61F4-4BDD-83F6-F3A9FEB4B984}" dt="2024-02-22T09:52:54.409" v="2357" actId="27803"/>
          <ac:spMkLst>
            <pc:docMk/>
            <pc:sldMk cId="3942064285" sldId="256"/>
            <ac:spMk id="1422" creationId="{077D45A6-451B-0CBE-FE76-5626C3C4AC6B}"/>
          </ac:spMkLst>
        </pc:spChg>
        <pc:spChg chg="mod">
          <ac:chgData name="Jassem Abbasi" userId="a485637c-5d5c-44af-8411-f95acc3236b6" providerId="ADAL" clId="{B67E75DF-61F4-4BDD-83F6-F3A9FEB4B984}" dt="2024-02-22T09:52:54.409" v="2357" actId="27803"/>
          <ac:spMkLst>
            <pc:docMk/>
            <pc:sldMk cId="3942064285" sldId="256"/>
            <ac:spMk id="1423" creationId="{F8BA357E-FA3C-CFFA-8837-5EE5ED43089B}"/>
          </ac:spMkLst>
        </pc:spChg>
        <pc:spChg chg="mod">
          <ac:chgData name="Jassem Abbasi" userId="a485637c-5d5c-44af-8411-f95acc3236b6" providerId="ADAL" clId="{B67E75DF-61F4-4BDD-83F6-F3A9FEB4B984}" dt="2024-02-22T09:52:54.409" v="2357" actId="27803"/>
          <ac:spMkLst>
            <pc:docMk/>
            <pc:sldMk cId="3942064285" sldId="256"/>
            <ac:spMk id="1424" creationId="{D198DBD6-5112-F62C-F618-694D0CF9D415}"/>
          </ac:spMkLst>
        </pc:spChg>
        <pc:spChg chg="mod">
          <ac:chgData name="Jassem Abbasi" userId="a485637c-5d5c-44af-8411-f95acc3236b6" providerId="ADAL" clId="{B67E75DF-61F4-4BDD-83F6-F3A9FEB4B984}" dt="2024-02-22T09:52:54.409" v="2357" actId="27803"/>
          <ac:spMkLst>
            <pc:docMk/>
            <pc:sldMk cId="3942064285" sldId="256"/>
            <ac:spMk id="1425" creationId="{37C9706C-CC34-3556-B8B3-001ECE08301E}"/>
          </ac:spMkLst>
        </pc:spChg>
        <pc:spChg chg="mod">
          <ac:chgData name="Jassem Abbasi" userId="a485637c-5d5c-44af-8411-f95acc3236b6" providerId="ADAL" clId="{B67E75DF-61F4-4BDD-83F6-F3A9FEB4B984}" dt="2024-02-22T09:52:54.409" v="2357" actId="27803"/>
          <ac:spMkLst>
            <pc:docMk/>
            <pc:sldMk cId="3942064285" sldId="256"/>
            <ac:spMk id="1426" creationId="{18327CE1-48FA-42F4-713D-73476A463B4D}"/>
          </ac:spMkLst>
        </pc:spChg>
        <pc:spChg chg="mod">
          <ac:chgData name="Jassem Abbasi" userId="a485637c-5d5c-44af-8411-f95acc3236b6" providerId="ADAL" clId="{B67E75DF-61F4-4BDD-83F6-F3A9FEB4B984}" dt="2024-02-22T09:52:54.409" v="2357" actId="27803"/>
          <ac:spMkLst>
            <pc:docMk/>
            <pc:sldMk cId="3942064285" sldId="256"/>
            <ac:spMk id="1427" creationId="{9EDF61F4-A43A-88C6-88B4-B2C5F2EA0177}"/>
          </ac:spMkLst>
        </pc:spChg>
        <pc:spChg chg="mod">
          <ac:chgData name="Jassem Abbasi" userId="a485637c-5d5c-44af-8411-f95acc3236b6" providerId="ADAL" clId="{B67E75DF-61F4-4BDD-83F6-F3A9FEB4B984}" dt="2024-02-22T09:52:54.409" v="2357" actId="27803"/>
          <ac:spMkLst>
            <pc:docMk/>
            <pc:sldMk cId="3942064285" sldId="256"/>
            <ac:spMk id="1428" creationId="{68B04C4E-CAD7-EB2D-0E91-E31FA2EADD19}"/>
          </ac:spMkLst>
        </pc:spChg>
        <pc:spChg chg="mod">
          <ac:chgData name="Jassem Abbasi" userId="a485637c-5d5c-44af-8411-f95acc3236b6" providerId="ADAL" clId="{B67E75DF-61F4-4BDD-83F6-F3A9FEB4B984}" dt="2024-02-22T09:52:54.409" v="2357" actId="27803"/>
          <ac:spMkLst>
            <pc:docMk/>
            <pc:sldMk cId="3942064285" sldId="256"/>
            <ac:spMk id="1429" creationId="{1B16DA9F-1EAA-40E1-46C7-A4AC49FFFA83}"/>
          </ac:spMkLst>
        </pc:spChg>
        <pc:spChg chg="mod">
          <ac:chgData name="Jassem Abbasi" userId="a485637c-5d5c-44af-8411-f95acc3236b6" providerId="ADAL" clId="{B67E75DF-61F4-4BDD-83F6-F3A9FEB4B984}" dt="2024-02-22T09:52:54.409" v="2357" actId="27803"/>
          <ac:spMkLst>
            <pc:docMk/>
            <pc:sldMk cId="3942064285" sldId="256"/>
            <ac:spMk id="1430" creationId="{0FC88DC1-525B-52AD-5032-F95A329F192D}"/>
          </ac:spMkLst>
        </pc:spChg>
        <pc:spChg chg="mod">
          <ac:chgData name="Jassem Abbasi" userId="a485637c-5d5c-44af-8411-f95acc3236b6" providerId="ADAL" clId="{B67E75DF-61F4-4BDD-83F6-F3A9FEB4B984}" dt="2024-02-22T09:52:54.409" v="2357" actId="27803"/>
          <ac:spMkLst>
            <pc:docMk/>
            <pc:sldMk cId="3942064285" sldId="256"/>
            <ac:spMk id="1431" creationId="{0C317379-C470-0D8E-0535-58DD9A8AF0EA}"/>
          </ac:spMkLst>
        </pc:spChg>
        <pc:spChg chg="mod">
          <ac:chgData name="Jassem Abbasi" userId="a485637c-5d5c-44af-8411-f95acc3236b6" providerId="ADAL" clId="{B67E75DF-61F4-4BDD-83F6-F3A9FEB4B984}" dt="2024-02-22T09:52:54.409" v="2357" actId="27803"/>
          <ac:spMkLst>
            <pc:docMk/>
            <pc:sldMk cId="3942064285" sldId="256"/>
            <ac:spMk id="1432" creationId="{54711247-94DB-2ED4-F7D6-BBAC3F3AF768}"/>
          </ac:spMkLst>
        </pc:spChg>
        <pc:spChg chg="mod">
          <ac:chgData name="Jassem Abbasi" userId="a485637c-5d5c-44af-8411-f95acc3236b6" providerId="ADAL" clId="{B67E75DF-61F4-4BDD-83F6-F3A9FEB4B984}" dt="2024-02-22T09:52:54.409" v="2357" actId="27803"/>
          <ac:spMkLst>
            <pc:docMk/>
            <pc:sldMk cId="3942064285" sldId="256"/>
            <ac:spMk id="1433" creationId="{F4811127-8818-2D83-175F-3994AF03B360}"/>
          </ac:spMkLst>
        </pc:spChg>
        <pc:spChg chg="mod">
          <ac:chgData name="Jassem Abbasi" userId="a485637c-5d5c-44af-8411-f95acc3236b6" providerId="ADAL" clId="{B67E75DF-61F4-4BDD-83F6-F3A9FEB4B984}" dt="2024-02-22T09:52:54.409" v="2357" actId="27803"/>
          <ac:spMkLst>
            <pc:docMk/>
            <pc:sldMk cId="3942064285" sldId="256"/>
            <ac:spMk id="1434" creationId="{0DFE30E5-DA2D-080E-FB1B-EA8078D670E9}"/>
          </ac:spMkLst>
        </pc:spChg>
        <pc:spChg chg="mod">
          <ac:chgData name="Jassem Abbasi" userId="a485637c-5d5c-44af-8411-f95acc3236b6" providerId="ADAL" clId="{B67E75DF-61F4-4BDD-83F6-F3A9FEB4B984}" dt="2024-02-22T09:52:54.409" v="2357" actId="27803"/>
          <ac:spMkLst>
            <pc:docMk/>
            <pc:sldMk cId="3942064285" sldId="256"/>
            <ac:spMk id="1435" creationId="{FDA3FA87-C911-C357-B3F0-BF1F6662C2B4}"/>
          </ac:spMkLst>
        </pc:spChg>
        <pc:spChg chg="mod">
          <ac:chgData name="Jassem Abbasi" userId="a485637c-5d5c-44af-8411-f95acc3236b6" providerId="ADAL" clId="{B67E75DF-61F4-4BDD-83F6-F3A9FEB4B984}" dt="2024-02-22T09:52:54.409" v="2357" actId="27803"/>
          <ac:spMkLst>
            <pc:docMk/>
            <pc:sldMk cId="3942064285" sldId="256"/>
            <ac:spMk id="1436" creationId="{2336B905-D945-A259-E1F8-919FDC512265}"/>
          </ac:spMkLst>
        </pc:spChg>
        <pc:spChg chg="mod">
          <ac:chgData name="Jassem Abbasi" userId="a485637c-5d5c-44af-8411-f95acc3236b6" providerId="ADAL" clId="{B67E75DF-61F4-4BDD-83F6-F3A9FEB4B984}" dt="2024-02-22T09:52:54.409" v="2357" actId="27803"/>
          <ac:spMkLst>
            <pc:docMk/>
            <pc:sldMk cId="3942064285" sldId="256"/>
            <ac:spMk id="1437" creationId="{442BD62A-DA61-8600-05A1-CFFBFB3FB67F}"/>
          </ac:spMkLst>
        </pc:spChg>
        <pc:spChg chg="mod">
          <ac:chgData name="Jassem Abbasi" userId="a485637c-5d5c-44af-8411-f95acc3236b6" providerId="ADAL" clId="{B67E75DF-61F4-4BDD-83F6-F3A9FEB4B984}" dt="2024-02-22T09:52:54.409" v="2357" actId="27803"/>
          <ac:spMkLst>
            <pc:docMk/>
            <pc:sldMk cId="3942064285" sldId="256"/>
            <ac:spMk id="1438" creationId="{66C2CE49-6AC4-264A-5E0F-BDDB36318A31}"/>
          </ac:spMkLst>
        </pc:spChg>
        <pc:spChg chg="mod">
          <ac:chgData name="Jassem Abbasi" userId="a485637c-5d5c-44af-8411-f95acc3236b6" providerId="ADAL" clId="{B67E75DF-61F4-4BDD-83F6-F3A9FEB4B984}" dt="2024-02-22T09:52:54.409" v="2357" actId="27803"/>
          <ac:spMkLst>
            <pc:docMk/>
            <pc:sldMk cId="3942064285" sldId="256"/>
            <ac:spMk id="1439" creationId="{8F07659E-E6A0-537B-4532-02AA3028258A}"/>
          </ac:spMkLst>
        </pc:spChg>
        <pc:spChg chg="mod">
          <ac:chgData name="Jassem Abbasi" userId="a485637c-5d5c-44af-8411-f95acc3236b6" providerId="ADAL" clId="{B67E75DF-61F4-4BDD-83F6-F3A9FEB4B984}" dt="2024-02-22T09:52:54.409" v="2357" actId="27803"/>
          <ac:spMkLst>
            <pc:docMk/>
            <pc:sldMk cId="3942064285" sldId="256"/>
            <ac:spMk id="1440" creationId="{B8BE012F-68DC-55F4-5EAA-9EB0BB600B10}"/>
          </ac:spMkLst>
        </pc:spChg>
        <pc:spChg chg="mod">
          <ac:chgData name="Jassem Abbasi" userId="a485637c-5d5c-44af-8411-f95acc3236b6" providerId="ADAL" clId="{B67E75DF-61F4-4BDD-83F6-F3A9FEB4B984}" dt="2024-02-22T09:52:54.409" v="2357" actId="27803"/>
          <ac:spMkLst>
            <pc:docMk/>
            <pc:sldMk cId="3942064285" sldId="256"/>
            <ac:spMk id="1441" creationId="{CACE0936-2702-1A80-E577-3A5A69D8CC60}"/>
          </ac:spMkLst>
        </pc:spChg>
        <pc:spChg chg="mod">
          <ac:chgData name="Jassem Abbasi" userId="a485637c-5d5c-44af-8411-f95acc3236b6" providerId="ADAL" clId="{B67E75DF-61F4-4BDD-83F6-F3A9FEB4B984}" dt="2024-02-22T09:52:54.409" v="2357" actId="27803"/>
          <ac:spMkLst>
            <pc:docMk/>
            <pc:sldMk cId="3942064285" sldId="256"/>
            <ac:spMk id="1442" creationId="{1A252228-8E86-05F5-0F9D-9EB0FDF98A32}"/>
          </ac:spMkLst>
        </pc:spChg>
        <pc:spChg chg="mod">
          <ac:chgData name="Jassem Abbasi" userId="a485637c-5d5c-44af-8411-f95acc3236b6" providerId="ADAL" clId="{B67E75DF-61F4-4BDD-83F6-F3A9FEB4B984}" dt="2024-02-22T09:52:54.409" v="2357" actId="27803"/>
          <ac:spMkLst>
            <pc:docMk/>
            <pc:sldMk cId="3942064285" sldId="256"/>
            <ac:spMk id="1443" creationId="{1832F63A-2014-C60D-F162-A1B23BFE4AFF}"/>
          </ac:spMkLst>
        </pc:spChg>
        <pc:spChg chg="mod">
          <ac:chgData name="Jassem Abbasi" userId="a485637c-5d5c-44af-8411-f95acc3236b6" providerId="ADAL" clId="{B67E75DF-61F4-4BDD-83F6-F3A9FEB4B984}" dt="2024-02-22T09:52:54.409" v="2357" actId="27803"/>
          <ac:spMkLst>
            <pc:docMk/>
            <pc:sldMk cId="3942064285" sldId="256"/>
            <ac:spMk id="1444" creationId="{B00CE74B-C583-610F-CCCF-CDF8F84611F3}"/>
          </ac:spMkLst>
        </pc:spChg>
        <pc:spChg chg="mod">
          <ac:chgData name="Jassem Abbasi" userId="a485637c-5d5c-44af-8411-f95acc3236b6" providerId="ADAL" clId="{B67E75DF-61F4-4BDD-83F6-F3A9FEB4B984}" dt="2024-02-22T09:52:54.409" v="2357" actId="27803"/>
          <ac:spMkLst>
            <pc:docMk/>
            <pc:sldMk cId="3942064285" sldId="256"/>
            <ac:spMk id="1445" creationId="{AA2359D7-6ED7-9B4B-ED4D-47BD752795E7}"/>
          </ac:spMkLst>
        </pc:spChg>
        <pc:spChg chg="mod">
          <ac:chgData name="Jassem Abbasi" userId="a485637c-5d5c-44af-8411-f95acc3236b6" providerId="ADAL" clId="{B67E75DF-61F4-4BDD-83F6-F3A9FEB4B984}" dt="2024-02-22T09:52:54.409" v="2357" actId="27803"/>
          <ac:spMkLst>
            <pc:docMk/>
            <pc:sldMk cId="3942064285" sldId="256"/>
            <ac:spMk id="1446" creationId="{712AEABC-8B32-6B4D-8193-22549E940D27}"/>
          </ac:spMkLst>
        </pc:spChg>
        <pc:spChg chg="mod">
          <ac:chgData name="Jassem Abbasi" userId="a485637c-5d5c-44af-8411-f95acc3236b6" providerId="ADAL" clId="{B67E75DF-61F4-4BDD-83F6-F3A9FEB4B984}" dt="2024-02-22T09:52:54.409" v="2357" actId="27803"/>
          <ac:spMkLst>
            <pc:docMk/>
            <pc:sldMk cId="3942064285" sldId="256"/>
            <ac:spMk id="1447" creationId="{AE3F258F-65B8-F128-F698-7D2785E0CC12}"/>
          </ac:spMkLst>
        </pc:spChg>
        <pc:spChg chg="mod">
          <ac:chgData name="Jassem Abbasi" userId="a485637c-5d5c-44af-8411-f95acc3236b6" providerId="ADAL" clId="{B67E75DF-61F4-4BDD-83F6-F3A9FEB4B984}" dt="2024-02-22T09:52:54.409" v="2357" actId="27803"/>
          <ac:spMkLst>
            <pc:docMk/>
            <pc:sldMk cId="3942064285" sldId="256"/>
            <ac:spMk id="1448" creationId="{08A1248C-73FD-B3E1-35CC-2C3812A299CB}"/>
          </ac:spMkLst>
        </pc:spChg>
        <pc:spChg chg="mod">
          <ac:chgData name="Jassem Abbasi" userId="a485637c-5d5c-44af-8411-f95acc3236b6" providerId="ADAL" clId="{B67E75DF-61F4-4BDD-83F6-F3A9FEB4B984}" dt="2024-02-22T09:52:54.409" v="2357" actId="27803"/>
          <ac:spMkLst>
            <pc:docMk/>
            <pc:sldMk cId="3942064285" sldId="256"/>
            <ac:spMk id="1449" creationId="{FEFEB20A-FD34-3CC4-C243-C8097E9892A3}"/>
          </ac:spMkLst>
        </pc:spChg>
        <pc:spChg chg="mod">
          <ac:chgData name="Jassem Abbasi" userId="a485637c-5d5c-44af-8411-f95acc3236b6" providerId="ADAL" clId="{B67E75DF-61F4-4BDD-83F6-F3A9FEB4B984}" dt="2024-02-22T09:52:54.409" v="2357" actId="27803"/>
          <ac:spMkLst>
            <pc:docMk/>
            <pc:sldMk cId="3942064285" sldId="256"/>
            <ac:spMk id="1450" creationId="{168AEF33-46D3-F28E-7CC7-27F8513968E5}"/>
          </ac:spMkLst>
        </pc:spChg>
        <pc:spChg chg="mod">
          <ac:chgData name="Jassem Abbasi" userId="a485637c-5d5c-44af-8411-f95acc3236b6" providerId="ADAL" clId="{B67E75DF-61F4-4BDD-83F6-F3A9FEB4B984}" dt="2024-02-22T09:52:54.409" v="2357" actId="27803"/>
          <ac:spMkLst>
            <pc:docMk/>
            <pc:sldMk cId="3942064285" sldId="256"/>
            <ac:spMk id="1451" creationId="{59E5C734-7110-3545-4D67-6C9E2A96E0F0}"/>
          </ac:spMkLst>
        </pc:spChg>
        <pc:spChg chg="mod">
          <ac:chgData name="Jassem Abbasi" userId="a485637c-5d5c-44af-8411-f95acc3236b6" providerId="ADAL" clId="{B67E75DF-61F4-4BDD-83F6-F3A9FEB4B984}" dt="2024-02-22T09:52:54.409" v="2357" actId="27803"/>
          <ac:spMkLst>
            <pc:docMk/>
            <pc:sldMk cId="3942064285" sldId="256"/>
            <ac:spMk id="1452" creationId="{79151F8A-8E1E-07A1-4FE7-21D6B6C5720E}"/>
          </ac:spMkLst>
        </pc:spChg>
        <pc:spChg chg="mod">
          <ac:chgData name="Jassem Abbasi" userId="a485637c-5d5c-44af-8411-f95acc3236b6" providerId="ADAL" clId="{B67E75DF-61F4-4BDD-83F6-F3A9FEB4B984}" dt="2024-02-22T09:52:54.409" v="2357" actId="27803"/>
          <ac:spMkLst>
            <pc:docMk/>
            <pc:sldMk cId="3942064285" sldId="256"/>
            <ac:spMk id="1453" creationId="{B904D16B-626D-2072-A871-F8D36C9CDB5F}"/>
          </ac:spMkLst>
        </pc:spChg>
        <pc:spChg chg="mod">
          <ac:chgData name="Jassem Abbasi" userId="a485637c-5d5c-44af-8411-f95acc3236b6" providerId="ADAL" clId="{B67E75DF-61F4-4BDD-83F6-F3A9FEB4B984}" dt="2024-02-22T09:52:54.409" v="2357" actId="27803"/>
          <ac:spMkLst>
            <pc:docMk/>
            <pc:sldMk cId="3942064285" sldId="256"/>
            <ac:spMk id="1454" creationId="{F93403D7-3DF8-D849-374B-0D5DD6D1D226}"/>
          </ac:spMkLst>
        </pc:spChg>
        <pc:spChg chg="mod">
          <ac:chgData name="Jassem Abbasi" userId="a485637c-5d5c-44af-8411-f95acc3236b6" providerId="ADAL" clId="{B67E75DF-61F4-4BDD-83F6-F3A9FEB4B984}" dt="2024-02-22T09:52:54.409" v="2357" actId="27803"/>
          <ac:spMkLst>
            <pc:docMk/>
            <pc:sldMk cId="3942064285" sldId="256"/>
            <ac:spMk id="1455" creationId="{97A478DC-B29A-84A6-B3F6-DFFEA71FAA5C}"/>
          </ac:spMkLst>
        </pc:spChg>
        <pc:spChg chg="mod">
          <ac:chgData name="Jassem Abbasi" userId="a485637c-5d5c-44af-8411-f95acc3236b6" providerId="ADAL" clId="{B67E75DF-61F4-4BDD-83F6-F3A9FEB4B984}" dt="2024-02-22T09:52:54.409" v="2357" actId="27803"/>
          <ac:spMkLst>
            <pc:docMk/>
            <pc:sldMk cId="3942064285" sldId="256"/>
            <ac:spMk id="1456" creationId="{CE29779B-DEAC-CFD0-A014-8FFBD14C4E9A}"/>
          </ac:spMkLst>
        </pc:spChg>
        <pc:spChg chg="mod">
          <ac:chgData name="Jassem Abbasi" userId="a485637c-5d5c-44af-8411-f95acc3236b6" providerId="ADAL" clId="{B67E75DF-61F4-4BDD-83F6-F3A9FEB4B984}" dt="2024-02-22T09:52:54.409" v="2357" actId="27803"/>
          <ac:spMkLst>
            <pc:docMk/>
            <pc:sldMk cId="3942064285" sldId="256"/>
            <ac:spMk id="1457" creationId="{A9D656F9-F083-6075-BA50-08B6F5CCC335}"/>
          </ac:spMkLst>
        </pc:spChg>
        <pc:spChg chg="mod">
          <ac:chgData name="Jassem Abbasi" userId="a485637c-5d5c-44af-8411-f95acc3236b6" providerId="ADAL" clId="{B67E75DF-61F4-4BDD-83F6-F3A9FEB4B984}" dt="2024-02-22T09:52:54.409" v="2357" actId="27803"/>
          <ac:spMkLst>
            <pc:docMk/>
            <pc:sldMk cId="3942064285" sldId="256"/>
            <ac:spMk id="1458" creationId="{3633FD32-514F-0AF9-AA63-29D55AC82C40}"/>
          </ac:spMkLst>
        </pc:spChg>
        <pc:spChg chg="mod">
          <ac:chgData name="Jassem Abbasi" userId="a485637c-5d5c-44af-8411-f95acc3236b6" providerId="ADAL" clId="{B67E75DF-61F4-4BDD-83F6-F3A9FEB4B984}" dt="2024-02-22T09:52:54.409" v="2357" actId="27803"/>
          <ac:spMkLst>
            <pc:docMk/>
            <pc:sldMk cId="3942064285" sldId="256"/>
            <ac:spMk id="1459" creationId="{C7D6EDB6-C0D8-89DA-3FFA-A3DA6D10A6A9}"/>
          </ac:spMkLst>
        </pc:spChg>
        <pc:spChg chg="mod">
          <ac:chgData name="Jassem Abbasi" userId="a485637c-5d5c-44af-8411-f95acc3236b6" providerId="ADAL" clId="{B67E75DF-61F4-4BDD-83F6-F3A9FEB4B984}" dt="2024-02-22T09:52:54.409" v="2357" actId="27803"/>
          <ac:spMkLst>
            <pc:docMk/>
            <pc:sldMk cId="3942064285" sldId="256"/>
            <ac:spMk id="1460" creationId="{3EEADE95-0F98-C3E5-22C4-C404F2171806}"/>
          </ac:spMkLst>
        </pc:spChg>
        <pc:spChg chg="mod">
          <ac:chgData name="Jassem Abbasi" userId="a485637c-5d5c-44af-8411-f95acc3236b6" providerId="ADAL" clId="{B67E75DF-61F4-4BDD-83F6-F3A9FEB4B984}" dt="2024-02-22T09:52:54.409" v="2357" actId="27803"/>
          <ac:spMkLst>
            <pc:docMk/>
            <pc:sldMk cId="3942064285" sldId="256"/>
            <ac:spMk id="1461" creationId="{3409B72A-3F40-F779-86DA-8DDD141C41EE}"/>
          </ac:spMkLst>
        </pc:spChg>
        <pc:spChg chg="mod">
          <ac:chgData name="Jassem Abbasi" userId="a485637c-5d5c-44af-8411-f95acc3236b6" providerId="ADAL" clId="{B67E75DF-61F4-4BDD-83F6-F3A9FEB4B984}" dt="2024-02-22T09:52:54.409" v="2357" actId="27803"/>
          <ac:spMkLst>
            <pc:docMk/>
            <pc:sldMk cId="3942064285" sldId="256"/>
            <ac:spMk id="1462" creationId="{624603B8-E729-D4AF-3E79-4D5813C3D482}"/>
          </ac:spMkLst>
        </pc:spChg>
        <pc:spChg chg="mod">
          <ac:chgData name="Jassem Abbasi" userId="a485637c-5d5c-44af-8411-f95acc3236b6" providerId="ADAL" clId="{B67E75DF-61F4-4BDD-83F6-F3A9FEB4B984}" dt="2024-02-22T09:52:54.409" v="2357" actId="27803"/>
          <ac:spMkLst>
            <pc:docMk/>
            <pc:sldMk cId="3942064285" sldId="256"/>
            <ac:spMk id="1463" creationId="{0BF14AB2-4730-C5A5-7A15-4A2E63495206}"/>
          </ac:spMkLst>
        </pc:spChg>
        <pc:spChg chg="mod">
          <ac:chgData name="Jassem Abbasi" userId="a485637c-5d5c-44af-8411-f95acc3236b6" providerId="ADAL" clId="{B67E75DF-61F4-4BDD-83F6-F3A9FEB4B984}" dt="2024-02-22T09:52:54.409" v="2357" actId="27803"/>
          <ac:spMkLst>
            <pc:docMk/>
            <pc:sldMk cId="3942064285" sldId="256"/>
            <ac:spMk id="1464" creationId="{C766ADD2-FCFB-5B3E-67DA-259F2C8E239D}"/>
          </ac:spMkLst>
        </pc:spChg>
        <pc:spChg chg="mod">
          <ac:chgData name="Jassem Abbasi" userId="a485637c-5d5c-44af-8411-f95acc3236b6" providerId="ADAL" clId="{B67E75DF-61F4-4BDD-83F6-F3A9FEB4B984}" dt="2024-02-22T09:52:54.409" v="2357" actId="27803"/>
          <ac:spMkLst>
            <pc:docMk/>
            <pc:sldMk cId="3942064285" sldId="256"/>
            <ac:spMk id="1465" creationId="{24F7CCCB-BCA5-4425-04DC-BCFC68652916}"/>
          </ac:spMkLst>
        </pc:spChg>
        <pc:spChg chg="mod">
          <ac:chgData name="Jassem Abbasi" userId="a485637c-5d5c-44af-8411-f95acc3236b6" providerId="ADAL" clId="{B67E75DF-61F4-4BDD-83F6-F3A9FEB4B984}" dt="2024-02-22T09:52:54.409" v="2357" actId="27803"/>
          <ac:spMkLst>
            <pc:docMk/>
            <pc:sldMk cId="3942064285" sldId="256"/>
            <ac:spMk id="1466" creationId="{FCAE92BC-2876-EDDB-6C45-634F48983DBF}"/>
          </ac:spMkLst>
        </pc:spChg>
        <pc:spChg chg="mod">
          <ac:chgData name="Jassem Abbasi" userId="a485637c-5d5c-44af-8411-f95acc3236b6" providerId="ADAL" clId="{B67E75DF-61F4-4BDD-83F6-F3A9FEB4B984}" dt="2024-02-22T09:52:54.409" v="2357" actId="27803"/>
          <ac:spMkLst>
            <pc:docMk/>
            <pc:sldMk cId="3942064285" sldId="256"/>
            <ac:spMk id="1467" creationId="{DE942D73-CE2D-84CD-7691-3CBEF2A029EB}"/>
          </ac:spMkLst>
        </pc:spChg>
        <pc:spChg chg="mod">
          <ac:chgData name="Jassem Abbasi" userId="a485637c-5d5c-44af-8411-f95acc3236b6" providerId="ADAL" clId="{B67E75DF-61F4-4BDD-83F6-F3A9FEB4B984}" dt="2024-02-22T09:52:54.409" v="2357" actId="27803"/>
          <ac:spMkLst>
            <pc:docMk/>
            <pc:sldMk cId="3942064285" sldId="256"/>
            <ac:spMk id="1468" creationId="{47FE6AD3-D5B5-5856-FD3E-29D6B1A8961B}"/>
          </ac:spMkLst>
        </pc:spChg>
        <pc:spChg chg="mod">
          <ac:chgData name="Jassem Abbasi" userId="a485637c-5d5c-44af-8411-f95acc3236b6" providerId="ADAL" clId="{B67E75DF-61F4-4BDD-83F6-F3A9FEB4B984}" dt="2024-02-22T09:52:54.409" v="2357" actId="27803"/>
          <ac:spMkLst>
            <pc:docMk/>
            <pc:sldMk cId="3942064285" sldId="256"/>
            <ac:spMk id="1469" creationId="{C8729D4B-D3A3-81F8-69D3-204066B3A12F}"/>
          </ac:spMkLst>
        </pc:spChg>
        <pc:spChg chg="mod">
          <ac:chgData name="Jassem Abbasi" userId="a485637c-5d5c-44af-8411-f95acc3236b6" providerId="ADAL" clId="{B67E75DF-61F4-4BDD-83F6-F3A9FEB4B984}" dt="2024-02-22T09:52:54.409" v="2357" actId="27803"/>
          <ac:spMkLst>
            <pc:docMk/>
            <pc:sldMk cId="3942064285" sldId="256"/>
            <ac:spMk id="1470" creationId="{3C4B15D4-A8AC-BBA5-5EEF-56D87808AB54}"/>
          </ac:spMkLst>
        </pc:spChg>
        <pc:spChg chg="mod">
          <ac:chgData name="Jassem Abbasi" userId="a485637c-5d5c-44af-8411-f95acc3236b6" providerId="ADAL" clId="{B67E75DF-61F4-4BDD-83F6-F3A9FEB4B984}" dt="2024-02-22T09:52:54.409" v="2357" actId="27803"/>
          <ac:spMkLst>
            <pc:docMk/>
            <pc:sldMk cId="3942064285" sldId="256"/>
            <ac:spMk id="1471" creationId="{DA631772-2011-9706-8B7D-78DE8B00EEED}"/>
          </ac:spMkLst>
        </pc:spChg>
        <pc:spChg chg="mod">
          <ac:chgData name="Jassem Abbasi" userId="a485637c-5d5c-44af-8411-f95acc3236b6" providerId="ADAL" clId="{B67E75DF-61F4-4BDD-83F6-F3A9FEB4B984}" dt="2024-02-22T09:52:54.409" v="2357" actId="27803"/>
          <ac:spMkLst>
            <pc:docMk/>
            <pc:sldMk cId="3942064285" sldId="256"/>
            <ac:spMk id="1472" creationId="{E7E3E581-87FE-3591-EE5D-434B9B7E7803}"/>
          </ac:spMkLst>
        </pc:spChg>
        <pc:spChg chg="mod">
          <ac:chgData name="Jassem Abbasi" userId="a485637c-5d5c-44af-8411-f95acc3236b6" providerId="ADAL" clId="{B67E75DF-61F4-4BDD-83F6-F3A9FEB4B984}" dt="2024-02-22T09:52:54.409" v="2357" actId="27803"/>
          <ac:spMkLst>
            <pc:docMk/>
            <pc:sldMk cId="3942064285" sldId="256"/>
            <ac:spMk id="1473" creationId="{97D81F9C-C071-C97C-3F75-543720D1DDB1}"/>
          </ac:spMkLst>
        </pc:spChg>
        <pc:spChg chg="mod">
          <ac:chgData name="Jassem Abbasi" userId="a485637c-5d5c-44af-8411-f95acc3236b6" providerId="ADAL" clId="{B67E75DF-61F4-4BDD-83F6-F3A9FEB4B984}" dt="2024-02-22T09:52:54.409" v="2357" actId="27803"/>
          <ac:spMkLst>
            <pc:docMk/>
            <pc:sldMk cId="3942064285" sldId="256"/>
            <ac:spMk id="1474" creationId="{5C2600DE-47FF-F294-DCD9-6EC89DE276B1}"/>
          </ac:spMkLst>
        </pc:spChg>
        <pc:spChg chg="mod">
          <ac:chgData name="Jassem Abbasi" userId="a485637c-5d5c-44af-8411-f95acc3236b6" providerId="ADAL" clId="{B67E75DF-61F4-4BDD-83F6-F3A9FEB4B984}" dt="2024-02-22T09:52:54.409" v="2357" actId="27803"/>
          <ac:spMkLst>
            <pc:docMk/>
            <pc:sldMk cId="3942064285" sldId="256"/>
            <ac:spMk id="1475" creationId="{B5AA7455-CCB8-4829-A0CD-654B4DE81BBB}"/>
          </ac:spMkLst>
        </pc:spChg>
        <pc:spChg chg="mod">
          <ac:chgData name="Jassem Abbasi" userId="a485637c-5d5c-44af-8411-f95acc3236b6" providerId="ADAL" clId="{B67E75DF-61F4-4BDD-83F6-F3A9FEB4B984}" dt="2024-02-22T09:52:54.409" v="2357" actId="27803"/>
          <ac:spMkLst>
            <pc:docMk/>
            <pc:sldMk cId="3942064285" sldId="256"/>
            <ac:spMk id="1476" creationId="{1CE00D1F-CA45-131E-762D-4EF69552CFB2}"/>
          </ac:spMkLst>
        </pc:spChg>
        <pc:spChg chg="mod">
          <ac:chgData name="Jassem Abbasi" userId="a485637c-5d5c-44af-8411-f95acc3236b6" providerId="ADAL" clId="{B67E75DF-61F4-4BDD-83F6-F3A9FEB4B984}" dt="2024-02-22T09:52:54.409" v="2357" actId="27803"/>
          <ac:spMkLst>
            <pc:docMk/>
            <pc:sldMk cId="3942064285" sldId="256"/>
            <ac:spMk id="1477" creationId="{9068EF5C-4F71-8E76-28A7-E071605BE1D3}"/>
          </ac:spMkLst>
        </pc:spChg>
        <pc:spChg chg="mod">
          <ac:chgData name="Jassem Abbasi" userId="a485637c-5d5c-44af-8411-f95acc3236b6" providerId="ADAL" clId="{B67E75DF-61F4-4BDD-83F6-F3A9FEB4B984}" dt="2024-02-22T09:52:54.409" v="2357" actId="27803"/>
          <ac:spMkLst>
            <pc:docMk/>
            <pc:sldMk cId="3942064285" sldId="256"/>
            <ac:spMk id="1478" creationId="{B8465D65-183E-ED25-51CB-9513C46EFE6B}"/>
          </ac:spMkLst>
        </pc:spChg>
        <pc:spChg chg="mod">
          <ac:chgData name="Jassem Abbasi" userId="a485637c-5d5c-44af-8411-f95acc3236b6" providerId="ADAL" clId="{B67E75DF-61F4-4BDD-83F6-F3A9FEB4B984}" dt="2024-02-22T09:52:54.409" v="2357" actId="27803"/>
          <ac:spMkLst>
            <pc:docMk/>
            <pc:sldMk cId="3942064285" sldId="256"/>
            <ac:spMk id="1479" creationId="{D749F15A-AFE7-63AB-8A66-F406617B7F72}"/>
          </ac:spMkLst>
        </pc:spChg>
        <pc:spChg chg="mod">
          <ac:chgData name="Jassem Abbasi" userId="a485637c-5d5c-44af-8411-f95acc3236b6" providerId="ADAL" clId="{B67E75DF-61F4-4BDD-83F6-F3A9FEB4B984}" dt="2024-02-22T09:52:54.409" v="2357" actId="27803"/>
          <ac:spMkLst>
            <pc:docMk/>
            <pc:sldMk cId="3942064285" sldId="256"/>
            <ac:spMk id="1480" creationId="{DD483AB9-EE1A-CD9B-B2E9-D879290B5DAD}"/>
          </ac:spMkLst>
        </pc:spChg>
        <pc:spChg chg="mod">
          <ac:chgData name="Jassem Abbasi" userId="a485637c-5d5c-44af-8411-f95acc3236b6" providerId="ADAL" clId="{B67E75DF-61F4-4BDD-83F6-F3A9FEB4B984}" dt="2024-02-22T09:52:54.409" v="2357" actId="27803"/>
          <ac:spMkLst>
            <pc:docMk/>
            <pc:sldMk cId="3942064285" sldId="256"/>
            <ac:spMk id="1481" creationId="{BADED77E-594C-BF29-FB45-F904401B4BC0}"/>
          </ac:spMkLst>
        </pc:spChg>
        <pc:spChg chg="mod">
          <ac:chgData name="Jassem Abbasi" userId="a485637c-5d5c-44af-8411-f95acc3236b6" providerId="ADAL" clId="{B67E75DF-61F4-4BDD-83F6-F3A9FEB4B984}" dt="2024-02-22T09:52:54.409" v="2357" actId="27803"/>
          <ac:spMkLst>
            <pc:docMk/>
            <pc:sldMk cId="3942064285" sldId="256"/>
            <ac:spMk id="1482" creationId="{A7AFAEB9-132B-CEC9-11B7-546D410F7A73}"/>
          </ac:spMkLst>
        </pc:spChg>
        <pc:spChg chg="mod">
          <ac:chgData name="Jassem Abbasi" userId="a485637c-5d5c-44af-8411-f95acc3236b6" providerId="ADAL" clId="{B67E75DF-61F4-4BDD-83F6-F3A9FEB4B984}" dt="2024-02-22T09:52:54.409" v="2357" actId="27803"/>
          <ac:spMkLst>
            <pc:docMk/>
            <pc:sldMk cId="3942064285" sldId="256"/>
            <ac:spMk id="1483" creationId="{9524E5ED-A707-57B0-78BA-18C4400568B9}"/>
          </ac:spMkLst>
        </pc:spChg>
        <pc:spChg chg="mod">
          <ac:chgData name="Jassem Abbasi" userId="a485637c-5d5c-44af-8411-f95acc3236b6" providerId="ADAL" clId="{B67E75DF-61F4-4BDD-83F6-F3A9FEB4B984}" dt="2024-02-22T09:52:54.409" v="2357" actId="27803"/>
          <ac:spMkLst>
            <pc:docMk/>
            <pc:sldMk cId="3942064285" sldId="256"/>
            <ac:spMk id="1484" creationId="{53F1CB29-FB00-9D65-26D1-AC956D367F77}"/>
          </ac:spMkLst>
        </pc:spChg>
        <pc:spChg chg="mod">
          <ac:chgData name="Jassem Abbasi" userId="a485637c-5d5c-44af-8411-f95acc3236b6" providerId="ADAL" clId="{B67E75DF-61F4-4BDD-83F6-F3A9FEB4B984}" dt="2024-02-22T09:52:54.409" v="2357" actId="27803"/>
          <ac:spMkLst>
            <pc:docMk/>
            <pc:sldMk cId="3942064285" sldId="256"/>
            <ac:spMk id="1485" creationId="{4EDFE46B-7180-7170-6FB8-AEE8C4DFC525}"/>
          </ac:spMkLst>
        </pc:spChg>
        <pc:spChg chg="mod">
          <ac:chgData name="Jassem Abbasi" userId="a485637c-5d5c-44af-8411-f95acc3236b6" providerId="ADAL" clId="{B67E75DF-61F4-4BDD-83F6-F3A9FEB4B984}" dt="2024-02-22T09:52:54.409" v="2357" actId="27803"/>
          <ac:spMkLst>
            <pc:docMk/>
            <pc:sldMk cId="3942064285" sldId="256"/>
            <ac:spMk id="1486" creationId="{58911298-00DB-1F65-491A-39DF28174B28}"/>
          </ac:spMkLst>
        </pc:spChg>
        <pc:spChg chg="mod">
          <ac:chgData name="Jassem Abbasi" userId="a485637c-5d5c-44af-8411-f95acc3236b6" providerId="ADAL" clId="{B67E75DF-61F4-4BDD-83F6-F3A9FEB4B984}" dt="2024-02-22T09:52:54.409" v="2357" actId="27803"/>
          <ac:spMkLst>
            <pc:docMk/>
            <pc:sldMk cId="3942064285" sldId="256"/>
            <ac:spMk id="1487" creationId="{CB659D95-BD0B-307A-6FD8-B53DB8220647}"/>
          </ac:spMkLst>
        </pc:spChg>
        <pc:spChg chg="mod">
          <ac:chgData name="Jassem Abbasi" userId="a485637c-5d5c-44af-8411-f95acc3236b6" providerId="ADAL" clId="{B67E75DF-61F4-4BDD-83F6-F3A9FEB4B984}" dt="2024-02-22T09:52:54.409" v="2357" actId="27803"/>
          <ac:spMkLst>
            <pc:docMk/>
            <pc:sldMk cId="3942064285" sldId="256"/>
            <ac:spMk id="1488" creationId="{1DB4F6CB-F584-797B-D562-DEEF78D73A49}"/>
          </ac:spMkLst>
        </pc:spChg>
        <pc:spChg chg="mod">
          <ac:chgData name="Jassem Abbasi" userId="a485637c-5d5c-44af-8411-f95acc3236b6" providerId="ADAL" clId="{B67E75DF-61F4-4BDD-83F6-F3A9FEB4B984}" dt="2024-02-22T09:52:54.409" v="2357" actId="27803"/>
          <ac:spMkLst>
            <pc:docMk/>
            <pc:sldMk cId="3942064285" sldId="256"/>
            <ac:spMk id="1489" creationId="{BF03B293-58D3-CD20-FBCC-E4C2D854581B}"/>
          </ac:spMkLst>
        </pc:spChg>
        <pc:spChg chg="mod">
          <ac:chgData name="Jassem Abbasi" userId="a485637c-5d5c-44af-8411-f95acc3236b6" providerId="ADAL" clId="{B67E75DF-61F4-4BDD-83F6-F3A9FEB4B984}" dt="2024-02-22T09:52:54.409" v="2357" actId="27803"/>
          <ac:spMkLst>
            <pc:docMk/>
            <pc:sldMk cId="3942064285" sldId="256"/>
            <ac:spMk id="1490" creationId="{220AB680-6E09-5BDA-9122-4912A730B680}"/>
          </ac:spMkLst>
        </pc:spChg>
        <pc:spChg chg="mod">
          <ac:chgData name="Jassem Abbasi" userId="a485637c-5d5c-44af-8411-f95acc3236b6" providerId="ADAL" clId="{B67E75DF-61F4-4BDD-83F6-F3A9FEB4B984}" dt="2024-02-22T09:52:54.409" v="2357" actId="27803"/>
          <ac:spMkLst>
            <pc:docMk/>
            <pc:sldMk cId="3942064285" sldId="256"/>
            <ac:spMk id="1491" creationId="{3E597002-49D4-3ADB-BE8F-9661FEE5061F}"/>
          </ac:spMkLst>
        </pc:spChg>
        <pc:spChg chg="mod">
          <ac:chgData name="Jassem Abbasi" userId="a485637c-5d5c-44af-8411-f95acc3236b6" providerId="ADAL" clId="{B67E75DF-61F4-4BDD-83F6-F3A9FEB4B984}" dt="2024-02-22T09:52:54.409" v="2357" actId="27803"/>
          <ac:spMkLst>
            <pc:docMk/>
            <pc:sldMk cId="3942064285" sldId="256"/>
            <ac:spMk id="1492" creationId="{3791194D-B4A7-EAFC-D6E8-302B9E1885AD}"/>
          </ac:spMkLst>
        </pc:spChg>
        <pc:spChg chg="mod">
          <ac:chgData name="Jassem Abbasi" userId="a485637c-5d5c-44af-8411-f95acc3236b6" providerId="ADAL" clId="{B67E75DF-61F4-4BDD-83F6-F3A9FEB4B984}" dt="2024-02-22T09:52:54.409" v="2357" actId="27803"/>
          <ac:spMkLst>
            <pc:docMk/>
            <pc:sldMk cId="3942064285" sldId="256"/>
            <ac:spMk id="1493" creationId="{66612B31-0481-850B-86A8-5BFC5A70FE98}"/>
          </ac:spMkLst>
        </pc:spChg>
        <pc:spChg chg="mod">
          <ac:chgData name="Jassem Abbasi" userId="a485637c-5d5c-44af-8411-f95acc3236b6" providerId="ADAL" clId="{B67E75DF-61F4-4BDD-83F6-F3A9FEB4B984}" dt="2024-02-22T09:52:54.409" v="2357" actId="27803"/>
          <ac:spMkLst>
            <pc:docMk/>
            <pc:sldMk cId="3942064285" sldId="256"/>
            <ac:spMk id="1494" creationId="{713BDEA6-D6FD-EF06-4519-9936370CB3F4}"/>
          </ac:spMkLst>
        </pc:spChg>
        <pc:spChg chg="mod">
          <ac:chgData name="Jassem Abbasi" userId="a485637c-5d5c-44af-8411-f95acc3236b6" providerId="ADAL" clId="{B67E75DF-61F4-4BDD-83F6-F3A9FEB4B984}" dt="2024-02-22T09:52:54.409" v="2357" actId="27803"/>
          <ac:spMkLst>
            <pc:docMk/>
            <pc:sldMk cId="3942064285" sldId="256"/>
            <ac:spMk id="1495" creationId="{9A1B4E52-FE49-6D95-FD19-6A429C846804}"/>
          </ac:spMkLst>
        </pc:spChg>
        <pc:spChg chg="mod">
          <ac:chgData name="Jassem Abbasi" userId="a485637c-5d5c-44af-8411-f95acc3236b6" providerId="ADAL" clId="{B67E75DF-61F4-4BDD-83F6-F3A9FEB4B984}" dt="2024-02-22T09:52:54.409" v="2357" actId="27803"/>
          <ac:spMkLst>
            <pc:docMk/>
            <pc:sldMk cId="3942064285" sldId="256"/>
            <ac:spMk id="1496" creationId="{2CEBE78A-526F-4CF0-C6A5-BB2D805B409E}"/>
          </ac:spMkLst>
        </pc:spChg>
        <pc:spChg chg="mod">
          <ac:chgData name="Jassem Abbasi" userId="a485637c-5d5c-44af-8411-f95acc3236b6" providerId="ADAL" clId="{B67E75DF-61F4-4BDD-83F6-F3A9FEB4B984}" dt="2024-02-22T09:52:54.409" v="2357" actId="27803"/>
          <ac:spMkLst>
            <pc:docMk/>
            <pc:sldMk cId="3942064285" sldId="256"/>
            <ac:spMk id="1497" creationId="{7DABD685-4FB5-5F92-96DD-12DB9DFACC4A}"/>
          </ac:spMkLst>
        </pc:spChg>
        <pc:spChg chg="mod">
          <ac:chgData name="Jassem Abbasi" userId="a485637c-5d5c-44af-8411-f95acc3236b6" providerId="ADAL" clId="{B67E75DF-61F4-4BDD-83F6-F3A9FEB4B984}" dt="2024-02-22T09:52:54.409" v="2357" actId="27803"/>
          <ac:spMkLst>
            <pc:docMk/>
            <pc:sldMk cId="3942064285" sldId="256"/>
            <ac:spMk id="1498" creationId="{42C024FD-E2C4-DBE1-C374-7CACD83C2907}"/>
          </ac:spMkLst>
        </pc:spChg>
        <pc:spChg chg="mod">
          <ac:chgData name="Jassem Abbasi" userId="a485637c-5d5c-44af-8411-f95acc3236b6" providerId="ADAL" clId="{B67E75DF-61F4-4BDD-83F6-F3A9FEB4B984}" dt="2024-02-22T09:52:54.409" v="2357" actId="27803"/>
          <ac:spMkLst>
            <pc:docMk/>
            <pc:sldMk cId="3942064285" sldId="256"/>
            <ac:spMk id="1499" creationId="{53A28318-EC1C-A3CF-242B-6837BA4BA2C1}"/>
          </ac:spMkLst>
        </pc:spChg>
        <pc:spChg chg="mod">
          <ac:chgData name="Jassem Abbasi" userId="a485637c-5d5c-44af-8411-f95acc3236b6" providerId="ADAL" clId="{B67E75DF-61F4-4BDD-83F6-F3A9FEB4B984}" dt="2024-02-22T09:52:54.409" v="2357" actId="27803"/>
          <ac:spMkLst>
            <pc:docMk/>
            <pc:sldMk cId="3942064285" sldId="256"/>
            <ac:spMk id="1500" creationId="{EAC64F2A-491F-AEEC-649C-B3ECCE2429CB}"/>
          </ac:spMkLst>
        </pc:spChg>
        <pc:spChg chg="mod">
          <ac:chgData name="Jassem Abbasi" userId="a485637c-5d5c-44af-8411-f95acc3236b6" providerId="ADAL" clId="{B67E75DF-61F4-4BDD-83F6-F3A9FEB4B984}" dt="2024-02-22T09:52:54.409" v="2357" actId="27803"/>
          <ac:spMkLst>
            <pc:docMk/>
            <pc:sldMk cId="3942064285" sldId="256"/>
            <ac:spMk id="1501" creationId="{74255B46-BCEB-4320-E568-5918876F829A}"/>
          </ac:spMkLst>
        </pc:spChg>
        <pc:spChg chg="mod">
          <ac:chgData name="Jassem Abbasi" userId="a485637c-5d5c-44af-8411-f95acc3236b6" providerId="ADAL" clId="{B67E75DF-61F4-4BDD-83F6-F3A9FEB4B984}" dt="2024-02-22T09:52:54.409" v="2357" actId="27803"/>
          <ac:spMkLst>
            <pc:docMk/>
            <pc:sldMk cId="3942064285" sldId="256"/>
            <ac:spMk id="1502" creationId="{70784CBE-4F7F-81FC-B96A-051FD21EC009}"/>
          </ac:spMkLst>
        </pc:spChg>
        <pc:spChg chg="mod">
          <ac:chgData name="Jassem Abbasi" userId="a485637c-5d5c-44af-8411-f95acc3236b6" providerId="ADAL" clId="{B67E75DF-61F4-4BDD-83F6-F3A9FEB4B984}" dt="2024-02-22T09:52:54.409" v="2357" actId="27803"/>
          <ac:spMkLst>
            <pc:docMk/>
            <pc:sldMk cId="3942064285" sldId="256"/>
            <ac:spMk id="1503" creationId="{EA823BB7-EA3A-6F9F-0AD6-9534EA396194}"/>
          </ac:spMkLst>
        </pc:spChg>
        <pc:spChg chg="mod">
          <ac:chgData name="Jassem Abbasi" userId="a485637c-5d5c-44af-8411-f95acc3236b6" providerId="ADAL" clId="{B67E75DF-61F4-4BDD-83F6-F3A9FEB4B984}" dt="2024-02-22T09:52:54.409" v="2357" actId="27803"/>
          <ac:spMkLst>
            <pc:docMk/>
            <pc:sldMk cId="3942064285" sldId="256"/>
            <ac:spMk id="1504" creationId="{351341E9-5740-E6D9-DDFB-6FF45F903603}"/>
          </ac:spMkLst>
        </pc:spChg>
        <pc:spChg chg="mod">
          <ac:chgData name="Jassem Abbasi" userId="a485637c-5d5c-44af-8411-f95acc3236b6" providerId="ADAL" clId="{B67E75DF-61F4-4BDD-83F6-F3A9FEB4B984}" dt="2024-02-22T09:52:54.409" v="2357" actId="27803"/>
          <ac:spMkLst>
            <pc:docMk/>
            <pc:sldMk cId="3942064285" sldId="256"/>
            <ac:spMk id="1505" creationId="{220C321B-7971-4C1A-BF1E-C6CE2A4D7561}"/>
          </ac:spMkLst>
        </pc:spChg>
        <pc:spChg chg="mod">
          <ac:chgData name="Jassem Abbasi" userId="a485637c-5d5c-44af-8411-f95acc3236b6" providerId="ADAL" clId="{B67E75DF-61F4-4BDD-83F6-F3A9FEB4B984}" dt="2024-02-22T09:52:54.409" v="2357" actId="27803"/>
          <ac:spMkLst>
            <pc:docMk/>
            <pc:sldMk cId="3942064285" sldId="256"/>
            <ac:spMk id="1506" creationId="{85807931-BB6D-17EC-F53F-60876F1B1565}"/>
          </ac:spMkLst>
        </pc:spChg>
        <pc:spChg chg="mod">
          <ac:chgData name="Jassem Abbasi" userId="a485637c-5d5c-44af-8411-f95acc3236b6" providerId="ADAL" clId="{B67E75DF-61F4-4BDD-83F6-F3A9FEB4B984}" dt="2024-02-22T09:52:54.409" v="2357" actId="27803"/>
          <ac:spMkLst>
            <pc:docMk/>
            <pc:sldMk cId="3942064285" sldId="256"/>
            <ac:spMk id="1507" creationId="{EE615A88-27F3-07FB-9B31-5B494C263899}"/>
          </ac:spMkLst>
        </pc:spChg>
        <pc:spChg chg="mod">
          <ac:chgData name="Jassem Abbasi" userId="a485637c-5d5c-44af-8411-f95acc3236b6" providerId="ADAL" clId="{B67E75DF-61F4-4BDD-83F6-F3A9FEB4B984}" dt="2024-02-22T09:52:54.409" v="2357" actId="27803"/>
          <ac:spMkLst>
            <pc:docMk/>
            <pc:sldMk cId="3942064285" sldId="256"/>
            <ac:spMk id="1508" creationId="{F62AFCEE-8A1D-A4B9-C647-3BF1EFE12769}"/>
          </ac:spMkLst>
        </pc:spChg>
        <pc:spChg chg="mod">
          <ac:chgData name="Jassem Abbasi" userId="a485637c-5d5c-44af-8411-f95acc3236b6" providerId="ADAL" clId="{B67E75DF-61F4-4BDD-83F6-F3A9FEB4B984}" dt="2024-02-22T09:52:54.409" v="2357" actId="27803"/>
          <ac:spMkLst>
            <pc:docMk/>
            <pc:sldMk cId="3942064285" sldId="256"/>
            <ac:spMk id="1509" creationId="{A14C87B6-3087-9D7E-7726-4B8E15BF6A23}"/>
          </ac:spMkLst>
        </pc:spChg>
        <pc:spChg chg="mod">
          <ac:chgData name="Jassem Abbasi" userId="a485637c-5d5c-44af-8411-f95acc3236b6" providerId="ADAL" clId="{B67E75DF-61F4-4BDD-83F6-F3A9FEB4B984}" dt="2024-02-22T09:52:54.409" v="2357" actId="27803"/>
          <ac:spMkLst>
            <pc:docMk/>
            <pc:sldMk cId="3942064285" sldId="256"/>
            <ac:spMk id="1510" creationId="{83C19CFC-B863-A9BF-B243-390B95438D96}"/>
          </ac:spMkLst>
        </pc:spChg>
        <pc:spChg chg="mod">
          <ac:chgData name="Jassem Abbasi" userId="a485637c-5d5c-44af-8411-f95acc3236b6" providerId="ADAL" clId="{B67E75DF-61F4-4BDD-83F6-F3A9FEB4B984}" dt="2024-02-22T09:52:54.409" v="2357" actId="27803"/>
          <ac:spMkLst>
            <pc:docMk/>
            <pc:sldMk cId="3942064285" sldId="256"/>
            <ac:spMk id="1511" creationId="{53660352-3FB2-1DAB-0B5E-D96BD68E61D1}"/>
          </ac:spMkLst>
        </pc:spChg>
        <pc:spChg chg="mod">
          <ac:chgData name="Jassem Abbasi" userId="a485637c-5d5c-44af-8411-f95acc3236b6" providerId="ADAL" clId="{B67E75DF-61F4-4BDD-83F6-F3A9FEB4B984}" dt="2024-02-22T09:52:54.409" v="2357" actId="27803"/>
          <ac:spMkLst>
            <pc:docMk/>
            <pc:sldMk cId="3942064285" sldId="256"/>
            <ac:spMk id="1512" creationId="{32C1329D-CE63-D57D-D1B6-EFD337E44937}"/>
          </ac:spMkLst>
        </pc:spChg>
        <pc:spChg chg="mod">
          <ac:chgData name="Jassem Abbasi" userId="a485637c-5d5c-44af-8411-f95acc3236b6" providerId="ADAL" clId="{B67E75DF-61F4-4BDD-83F6-F3A9FEB4B984}" dt="2024-02-22T09:52:54.409" v="2357" actId="27803"/>
          <ac:spMkLst>
            <pc:docMk/>
            <pc:sldMk cId="3942064285" sldId="256"/>
            <ac:spMk id="1513" creationId="{F2D8D20B-CC80-99EB-BE5E-AA642C53E825}"/>
          </ac:spMkLst>
        </pc:spChg>
        <pc:spChg chg="mod">
          <ac:chgData name="Jassem Abbasi" userId="a485637c-5d5c-44af-8411-f95acc3236b6" providerId="ADAL" clId="{B67E75DF-61F4-4BDD-83F6-F3A9FEB4B984}" dt="2024-02-22T09:52:54.409" v="2357" actId="27803"/>
          <ac:spMkLst>
            <pc:docMk/>
            <pc:sldMk cId="3942064285" sldId="256"/>
            <ac:spMk id="1514" creationId="{04BD35CC-F928-1229-37E2-28899BC6078B}"/>
          </ac:spMkLst>
        </pc:spChg>
        <pc:spChg chg="mod">
          <ac:chgData name="Jassem Abbasi" userId="a485637c-5d5c-44af-8411-f95acc3236b6" providerId="ADAL" clId="{B67E75DF-61F4-4BDD-83F6-F3A9FEB4B984}" dt="2024-02-22T09:52:54.409" v="2357" actId="27803"/>
          <ac:spMkLst>
            <pc:docMk/>
            <pc:sldMk cId="3942064285" sldId="256"/>
            <ac:spMk id="1515" creationId="{D43C4497-0CC5-E9A1-9F6E-4500224BDE47}"/>
          </ac:spMkLst>
        </pc:spChg>
        <pc:spChg chg="mod">
          <ac:chgData name="Jassem Abbasi" userId="a485637c-5d5c-44af-8411-f95acc3236b6" providerId="ADAL" clId="{B67E75DF-61F4-4BDD-83F6-F3A9FEB4B984}" dt="2024-02-22T09:52:54.409" v="2357" actId="27803"/>
          <ac:spMkLst>
            <pc:docMk/>
            <pc:sldMk cId="3942064285" sldId="256"/>
            <ac:spMk id="1516" creationId="{10B9E8C0-F448-2AAB-CD18-80C991DD6875}"/>
          </ac:spMkLst>
        </pc:spChg>
        <pc:spChg chg="mod">
          <ac:chgData name="Jassem Abbasi" userId="a485637c-5d5c-44af-8411-f95acc3236b6" providerId="ADAL" clId="{B67E75DF-61F4-4BDD-83F6-F3A9FEB4B984}" dt="2024-02-22T09:52:54.409" v="2357" actId="27803"/>
          <ac:spMkLst>
            <pc:docMk/>
            <pc:sldMk cId="3942064285" sldId="256"/>
            <ac:spMk id="1517" creationId="{D7033DBD-F269-D755-258B-3F238C1345BA}"/>
          </ac:spMkLst>
        </pc:spChg>
        <pc:spChg chg="mod">
          <ac:chgData name="Jassem Abbasi" userId="a485637c-5d5c-44af-8411-f95acc3236b6" providerId="ADAL" clId="{B67E75DF-61F4-4BDD-83F6-F3A9FEB4B984}" dt="2024-02-22T09:52:54.409" v="2357" actId="27803"/>
          <ac:spMkLst>
            <pc:docMk/>
            <pc:sldMk cId="3942064285" sldId="256"/>
            <ac:spMk id="1518" creationId="{4A6C724D-5841-DCF9-F510-F1C44B7F7EA2}"/>
          </ac:spMkLst>
        </pc:spChg>
        <pc:spChg chg="mod">
          <ac:chgData name="Jassem Abbasi" userId="a485637c-5d5c-44af-8411-f95acc3236b6" providerId="ADAL" clId="{B67E75DF-61F4-4BDD-83F6-F3A9FEB4B984}" dt="2024-02-22T09:52:54.409" v="2357" actId="27803"/>
          <ac:spMkLst>
            <pc:docMk/>
            <pc:sldMk cId="3942064285" sldId="256"/>
            <ac:spMk id="1519" creationId="{5C0615CB-752B-7B10-A022-4DBC0183F7D0}"/>
          </ac:spMkLst>
        </pc:spChg>
        <pc:spChg chg="mod">
          <ac:chgData name="Jassem Abbasi" userId="a485637c-5d5c-44af-8411-f95acc3236b6" providerId="ADAL" clId="{B67E75DF-61F4-4BDD-83F6-F3A9FEB4B984}" dt="2024-02-22T09:52:54.409" v="2357" actId="27803"/>
          <ac:spMkLst>
            <pc:docMk/>
            <pc:sldMk cId="3942064285" sldId="256"/>
            <ac:spMk id="1520" creationId="{681484FC-C712-964B-7F85-18A4BFD9E71F}"/>
          </ac:spMkLst>
        </pc:spChg>
        <pc:spChg chg="mod">
          <ac:chgData name="Jassem Abbasi" userId="a485637c-5d5c-44af-8411-f95acc3236b6" providerId="ADAL" clId="{B67E75DF-61F4-4BDD-83F6-F3A9FEB4B984}" dt="2024-02-22T09:52:54.409" v="2357" actId="27803"/>
          <ac:spMkLst>
            <pc:docMk/>
            <pc:sldMk cId="3942064285" sldId="256"/>
            <ac:spMk id="1521" creationId="{16CF3F2B-626C-E023-8B30-AC20E64406FF}"/>
          </ac:spMkLst>
        </pc:spChg>
        <pc:spChg chg="mod">
          <ac:chgData name="Jassem Abbasi" userId="a485637c-5d5c-44af-8411-f95acc3236b6" providerId="ADAL" clId="{B67E75DF-61F4-4BDD-83F6-F3A9FEB4B984}" dt="2024-02-22T09:52:54.409" v="2357" actId="27803"/>
          <ac:spMkLst>
            <pc:docMk/>
            <pc:sldMk cId="3942064285" sldId="256"/>
            <ac:spMk id="1522" creationId="{0D7167C9-C172-5058-5C9C-F4770DB06703}"/>
          </ac:spMkLst>
        </pc:spChg>
        <pc:spChg chg="mod">
          <ac:chgData name="Jassem Abbasi" userId="a485637c-5d5c-44af-8411-f95acc3236b6" providerId="ADAL" clId="{B67E75DF-61F4-4BDD-83F6-F3A9FEB4B984}" dt="2024-02-22T09:52:54.409" v="2357" actId="27803"/>
          <ac:spMkLst>
            <pc:docMk/>
            <pc:sldMk cId="3942064285" sldId="256"/>
            <ac:spMk id="1523" creationId="{1B6AED84-FFDC-C15E-E6FB-8C75C02A5926}"/>
          </ac:spMkLst>
        </pc:spChg>
        <pc:spChg chg="mod">
          <ac:chgData name="Jassem Abbasi" userId="a485637c-5d5c-44af-8411-f95acc3236b6" providerId="ADAL" clId="{B67E75DF-61F4-4BDD-83F6-F3A9FEB4B984}" dt="2024-02-22T09:52:54.409" v="2357" actId="27803"/>
          <ac:spMkLst>
            <pc:docMk/>
            <pc:sldMk cId="3942064285" sldId="256"/>
            <ac:spMk id="1524" creationId="{F139CE71-8BD2-E04E-5AD4-BA796E59785E}"/>
          </ac:spMkLst>
        </pc:spChg>
        <pc:spChg chg="mod">
          <ac:chgData name="Jassem Abbasi" userId="a485637c-5d5c-44af-8411-f95acc3236b6" providerId="ADAL" clId="{B67E75DF-61F4-4BDD-83F6-F3A9FEB4B984}" dt="2024-02-22T09:52:54.409" v="2357" actId="27803"/>
          <ac:spMkLst>
            <pc:docMk/>
            <pc:sldMk cId="3942064285" sldId="256"/>
            <ac:spMk id="1525" creationId="{79186EF9-6DF8-0E6C-FB72-8EBEAF72F04C}"/>
          </ac:spMkLst>
        </pc:spChg>
        <pc:spChg chg="mod">
          <ac:chgData name="Jassem Abbasi" userId="a485637c-5d5c-44af-8411-f95acc3236b6" providerId="ADAL" clId="{B67E75DF-61F4-4BDD-83F6-F3A9FEB4B984}" dt="2024-02-22T09:52:54.409" v="2357" actId="27803"/>
          <ac:spMkLst>
            <pc:docMk/>
            <pc:sldMk cId="3942064285" sldId="256"/>
            <ac:spMk id="1526" creationId="{8AE2E4A6-6BD3-4016-1214-A285D9A6548D}"/>
          </ac:spMkLst>
        </pc:spChg>
        <pc:spChg chg="mod">
          <ac:chgData name="Jassem Abbasi" userId="a485637c-5d5c-44af-8411-f95acc3236b6" providerId="ADAL" clId="{B67E75DF-61F4-4BDD-83F6-F3A9FEB4B984}" dt="2024-02-22T09:52:54.409" v="2357" actId="27803"/>
          <ac:spMkLst>
            <pc:docMk/>
            <pc:sldMk cId="3942064285" sldId="256"/>
            <ac:spMk id="1527" creationId="{F736B95D-66BA-2BFA-E1CF-1017FAD7FBBF}"/>
          </ac:spMkLst>
        </pc:spChg>
        <pc:spChg chg="mod">
          <ac:chgData name="Jassem Abbasi" userId="a485637c-5d5c-44af-8411-f95acc3236b6" providerId="ADAL" clId="{B67E75DF-61F4-4BDD-83F6-F3A9FEB4B984}" dt="2024-02-22T09:52:54.409" v="2357" actId="27803"/>
          <ac:spMkLst>
            <pc:docMk/>
            <pc:sldMk cId="3942064285" sldId="256"/>
            <ac:spMk id="1528" creationId="{CEA113FE-A59C-B22D-2601-686DAB9D631D}"/>
          </ac:spMkLst>
        </pc:spChg>
        <pc:spChg chg="mod">
          <ac:chgData name="Jassem Abbasi" userId="a485637c-5d5c-44af-8411-f95acc3236b6" providerId="ADAL" clId="{B67E75DF-61F4-4BDD-83F6-F3A9FEB4B984}" dt="2024-02-22T09:52:54.409" v="2357" actId="27803"/>
          <ac:spMkLst>
            <pc:docMk/>
            <pc:sldMk cId="3942064285" sldId="256"/>
            <ac:spMk id="1529" creationId="{8275623E-37BE-2C86-FF71-4D2394432348}"/>
          </ac:spMkLst>
        </pc:spChg>
        <pc:spChg chg="mod">
          <ac:chgData name="Jassem Abbasi" userId="a485637c-5d5c-44af-8411-f95acc3236b6" providerId="ADAL" clId="{B67E75DF-61F4-4BDD-83F6-F3A9FEB4B984}" dt="2024-02-22T09:52:54.409" v="2357" actId="27803"/>
          <ac:spMkLst>
            <pc:docMk/>
            <pc:sldMk cId="3942064285" sldId="256"/>
            <ac:spMk id="1530" creationId="{9F2D1B53-CD1B-F919-ACCF-198B1B883293}"/>
          </ac:spMkLst>
        </pc:spChg>
        <pc:spChg chg="mod">
          <ac:chgData name="Jassem Abbasi" userId="a485637c-5d5c-44af-8411-f95acc3236b6" providerId="ADAL" clId="{B67E75DF-61F4-4BDD-83F6-F3A9FEB4B984}" dt="2024-02-22T09:52:54.409" v="2357" actId="27803"/>
          <ac:spMkLst>
            <pc:docMk/>
            <pc:sldMk cId="3942064285" sldId="256"/>
            <ac:spMk id="1531" creationId="{9554185A-E898-70CD-58C0-411A8B37241C}"/>
          </ac:spMkLst>
        </pc:spChg>
        <pc:spChg chg="mod">
          <ac:chgData name="Jassem Abbasi" userId="a485637c-5d5c-44af-8411-f95acc3236b6" providerId="ADAL" clId="{B67E75DF-61F4-4BDD-83F6-F3A9FEB4B984}" dt="2024-02-22T09:52:54.409" v="2357" actId="27803"/>
          <ac:spMkLst>
            <pc:docMk/>
            <pc:sldMk cId="3942064285" sldId="256"/>
            <ac:spMk id="1532" creationId="{FFCB2D03-4D8C-B29E-7748-6425707672ED}"/>
          </ac:spMkLst>
        </pc:spChg>
        <pc:spChg chg="mod">
          <ac:chgData name="Jassem Abbasi" userId="a485637c-5d5c-44af-8411-f95acc3236b6" providerId="ADAL" clId="{B67E75DF-61F4-4BDD-83F6-F3A9FEB4B984}" dt="2024-02-22T09:52:54.409" v="2357" actId="27803"/>
          <ac:spMkLst>
            <pc:docMk/>
            <pc:sldMk cId="3942064285" sldId="256"/>
            <ac:spMk id="1533" creationId="{8B599585-244E-21C5-5DB8-7B04324E384C}"/>
          </ac:spMkLst>
        </pc:spChg>
        <pc:spChg chg="mod">
          <ac:chgData name="Jassem Abbasi" userId="a485637c-5d5c-44af-8411-f95acc3236b6" providerId="ADAL" clId="{B67E75DF-61F4-4BDD-83F6-F3A9FEB4B984}" dt="2024-02-22T09:52:54.409" v="2357" actId="27803"/>
          <ac:spMkLst>
            <pc:docMk/>
            <pc:sldMk cId="3942064285" sldId="256"/>
            <ac:spMk id="1534" creationId="{7D55C1F0-00BF-0FEC-B60A-5C121681562D}"/>
          </ac:spMkLst>
        </pc:spChg>
        <pc:spChg chg="mod">
          <ac:chgData name="Jassem Abbasi" userId="a485637c-5d5c-44af-8411-f95acc3236b6" providerId="ADAL" clId="{B67E75DF-61F4-4BDD-83F6-F3A9FEB4B984}" dt="2024-02-22T09:52:54.409" v="2357" actId="27803"/>
          <ac:spMkLst>
            <pc:docMk/>
            <pc:sldMk cId="3942064285" sldId="256"/>
            <ac:spMk id="1535" creationId="{7D34E8FC-B034-1820-2923-B5337D2DCE40}"/>
          </ac:spMkLst>
        </pc:spChg>
        <pc:spChg chg="mod">
          <ac:chgData name="Jassem Abbasi" userId="a485637c-5d5c-44af-8411-f95acc3236b6" providerId="ADAL" clId="{B67E75DF-61F4-4BDD-83F6-F3A9FEB4B984}" dt="2024-02-22T09:52:54.409" v="2357" actId="27803"/>
          <ac:spMkLst>
            <pc:docMk/>
            <pc:sldMk cId="3942064285" sldId="256"/>
            <ac:spMk id="1536" creationId="{AE31383D-974E-B794-4807-DBDD5FE23676}"/>
          </ac:spMkLst>
        </pc:spChg>
        <pc:spChg chg="mod">
          <ac:chgData name="Jassem Abbasi" userId="a485637c-5d5c-44af-8411-f95acc3236b6" providerId="ADAL" clId="{B67E75DF-61F4-4BDD-83F6-F3A9FEB4B984}" dt="2024-02-22T09:52:54.409" v="2357" actId="27803"/>
          <ac:spMkLst>
            <pc:docMk/>
            <pc:sldMk cId="3942064285" sldId="256"/>
            <ac:spMk id="1537" creationId="{98F251D3-7698-00E7-7D09-65B5BF2F47D4}"/>
          </ac:spMkLst>
        </pc:spChg>
        <pc:spChg chg="mod">
          <ac:chgData name="Jassem Abbasi" userId="a485637c-5d5c-44af-8411-f95acc3236b6" providerId="ADAL" clId="{B67E75DF-61F4-4BDD-83F6-F3A9FEB4B984}" dt="2024-02-22T09:52:54.409" v="2357" actId="27803"/>
          <ac:spMkLst>
            <pc:docMk/>
            <pc:sldMk cId="3942064285" sldId="256"/>
            <ac:spMk id="1538" creationId="{EA0ACC43-497D-F590-248E-57951FDBD59E}"/>
          </ac:spMkLst>
        </pc:spChg>
        <pc:spChg chg="mod">
          <ac:chgData name="Jassem Abbasi" userId="a485637c-5d5c-44af-8411-f95acc3236b6" providerId="ADAL" clId="{B67E75DF-61F4-4BDD-83F6-F3A9FEB4B984}" dt="2024-02-22T09:52:54.409" v="2357" actId="27803"/>
          <ac:spMkLst>
            <pc:docMk/>
            <pc:sldMk cId="3942064285" sldId="256"/>
            <ac:spMk id="1539" creationId="{C735A00D-5B4C-835B-35FA-41AEB8D26943}"/>
          </ac:spMkLst>
        </pc:spChg>
        <pc:spChg chg="mod">
          <ac:chgData name="Jassem Abbasi" userId="a485637c-5d5c-44af-8411-f95acc3236b6" providerId="ADAL" clId="{B67E75DF-61F4-4BDD-83F6-F3A9FEB4B984}" dt="2024-02-22T09:52:54.409" v="2357" actId="27803"/>
          <ac:spMkLst>
            <pc:docMk/>
            <pc:sldMk cId="3942064285" sldId="256"/>
            <ac:spMk id="1540" creationId="{1A9250E3-42AF-3C2F-94A9-F441121F115C}"/>
          </ac:spMkLst>
        </pc:spChg>
        <pc:spChg chg="mod">
          <ac:chgData name="Jassem Abbasi" userId="a485637c-5d5c-44af-8411-f95acc3236b6" providerId="ADAL" clId="{B67E75DF-61F4-4BDD-83F6-F3A9FEB4B984}" dt="2024-02-22T09:52:54.409" v="2357" actId="27803"/>
          <ac:spMkLst>
            <pc:docMk/>
            <pc:sldMk cId="3942064285" sldId="256"/>
            <ac:spMk id="1541" creationId="{CF9C4C14-5DE9-DFF8-3D25-4F3974C6451F}"/>
          </ac:spMkLst>
        </pc:spChg>
        <pc:spChg chg="mod">
          <ac:chgData name="Jassem Abbasi" userId="a485637c-5d5c-44af-8411-f95acc3236b6" providerId="ADAL" clId="{B67E75DF-61F4-4BDD-83F6-F3A9FEB4B984}" dt="2024-02-22T09:52:54.409" v="2357" actId="27803"/>
          <ac:spMkLst>
            <pc:docMk/>
            <pc:sldMk cId="3942064285" sldId="256"/>
            <ac:spMk id="1542" creationId="{C0C70DDB-13D4-6737-4668-5BB07C513A01}"/>
          </ac:spMkLst>
        </pc:spChg>
        <pc:spChg chg="mod">
          <ac:chgData name="Jassem Abbasi" userId="a485637c-5d5c-44af-8411-f95acc3236b6" providerId="ADAL" clId="{B67E75DF-61F4-4BDD-83F6-F3A9FEB4B984}" dt="2024-02-22T09:52:54.409" v="2357" actId="27803"/>
          <ac:spMkLst>
            <pc:docMk/>
            <pc:sldMk cId="3942064285" sldId="256"/>
            <ac:spMk id="1543" creationId="{1A786933-25C9-1A96-39FC-A3662EBA7759}"/>
          </ac:spMkLst>
        </pc:spChg>
        <pc:spChg chg="mod">
          <ac:chgData name="Jassem Abbasi" userId="a485637c-5d5c-44af-8411-f95acc3236b6" providerId="ADAL" clId="{B67E75DF-61F4-4BDD-83F6-F3A9FEB4B984}" dt="2024-02-22T09:52:54.409" v="2357" actId="27803"/>
          <ac:spMkLst>
            <pc:docMk/>
            <pc:sldMk cId="3942064285" sldId="256"/>
            <ac:spMk id="1544" creationId="{B6366845-D270-529E-679F-677F0865F652}"/>
          </ac:spMkLst>
        </pc:spChg>
        <pc:spChg chg="mod">
          <ac:chgData name="Jassem Abbasi" userId="a485637c-5d5c-44af-8411-f95acc3236b6" providerId="ADAL" clId="{B67E75DF-61F4-4BDD-83F6-F3A9FEB4B984}" dt="2024-02-22T09:52:54.409" v="2357" actId="27803"/>
          <ac:spMkLst>
            <pc:docMk/>
            <pc:sldMk cId="3942064285" sldId="256"/>
            <ac:spMk id="1545" creationId="{CB3A3696-DE71-1FBE-25EC-5588E0A0010C}"/>
          </ac:spMkLst>
        </pc:spChg>
        <pc:spChg chg="mod">
          <ac:chgData name="Jassem Abbasi" userId="a485637c-5d5c-44af-8411-f95acc3236b6" providerId="ADAL" clId="{B67E75DF-61F4-4BDD-83F6-F3A9FEB4B984}" dt="2024-02-22T09:52:54.409" v="2357" actId="27803"/>
          <ac:spMkLst>
            <pc:docMk/>
            <pc:sldMk cId="3942064285" sldId="256"/>
            <ac:spMk id="1546" creationId="{DCE4E63D-99BF-51D5-8917-BB48568961E8}"/>
          </ac:spMkLst>
        </pc:spChg>
        <pc:spChg chg="mod">
          <ac:chgData name="Jassem Abbasi" userId="a485637c-5d5c-44af-8411-f95acc3236b6" providerId="ADAL" clId="{B67E75DF-61F4-4BDD-83F6-F3A9FEB4B984}" dt="2024-02-22T09:52:54.409" v="2357" actId="27803"/>
          <ac:spMkLst>
            <pc:docMk/>
            <pc:sldMk cId="3942064285" sldId="256"/>
            <ac:spMk id="1547" creationId="{B1C7E44D-B3E1-E5BE-7FFE-69E42FDBCCB8}"/>
          </ac:spMkLst>
        </pc:spChg>
        <pc:spChg chg="mod">
          <ac:chgData name="Jassem Abbasi" userId="a485637c-5d5c-44af-8411-f95acc3236b6" providerId="ADAL" clId="{B67E75DF-61F4-4BDD-83F6-F3A9FEB4B984}" dt="2024-02-22T09:52:54.409" v="2357" actId="27803"/>
          <ac:spMkLst>
            <pc:docMk/>
            <pc:sldMk cId="3942064285" sldId="256"/>
            <ac:spMk id="1548" creationId="{573F6582-F790-762E-95CB-C1A40EDE8C80}"/>
          </ac:spMkLst>
        </pc:spChg>
        <pc:spChg chg="mod">
          <ac:chgData name="Jassem Abbasi" userId="a485637c-5d5c-44af-8411-f95acc3236b6" providerId="ADAL" clId="{B67E75DF-61F4-4BDD-83F6-F3A9FEB4B984}" dt="2024-02-22T09:52:54.409" v="2357" actId="27803"/>
          <ac:spMkLst>
            <pc:docMk/>
            <pc:sldMk cId="3942064285" sldId="256"/>
            <ac:spMk id="1549" creationId="{F6F241D3-C083-32B7-900D-D4121BE846BC}"/>
          </ac:spMkLst>
        </pc:spChg>
        <pc:spChg chg="mod">
          <ac:chgData name="Jassem Abbasi" userId="a485637c-5d5c-44af-8411-f95acc3236b6" providerId="ADAL" clId="{B67E75DF-61F4-4BDD-83F6-F3A9FEB4B984}" dt="2024-02-22T09:52:54.409" v="2357" actId="27803"/>
          <ac:spMkLst>
            <pc:docMk/>
            <pc:sldMk cId="3942064285" sldId="256"/>
            <ac:spMk id="1550" creationId="{FDB38FBE-0737-09E3-175E-B07E5E594BB7}"/>
          </ac:spMkLst>
        </pc:spChg>
        <pc:spChg chg="mod">
          <ac:chgData name="Jassem Abbasi" userId="a485637c-5d5c-44af-8411-f95acc3236b6" providerId="ADAL" clId="{B67E75DF-61F4-4BDD-83F6-F3A9FEB4B984}" dt="2024-02-22T09:52:54.409" v="2357" actId="27803"/>
          <ac:spMkLst>
            <pc:docMk/>
            <pc:sldMk cId="3942064285" sldId="256"/>
            <ac:spMk id="1551" creationId="{3B738237-365E-B54A-28C0-5D3C003D2757}"/>
          </ac:spMkLst>
        </pc:spChg>
        <pc:spChg chg="mod">
          <ac:chgData name="Jassem Abbasi" userId="a485637c-5d5c-44af-8411-f95acc3236b6" providerId="ADAL" clId="{B67E75DF-61F4-4BDD-83F6-F3A9FEB4B984}" dt="2024-02-22T09:52:54.409" v="2357" actId="27803"/>
          <ac:spMkLst>
            <pc:docMk/>
            <pc:sldMk cId="3942064285" sldId="256"/>
            <ac:spMk id="1552" creationId="{F890CB1E-0AF3-1AB4-6C4F-09A0B7CB6598}"/>
          </ac:spMkLst>
        </pc:spChg>
        <pc:spChg chg="mod">
          <ac:chgData name="Jassem Abbasi" userId="a485637c-5d5c-44af-8411-f95acc3236b6" providerId="ADAL" clId="{B67E75DF-61F4-4BDD-83F6-F3A9FEB4B984}" dt="2024-02-22T09:52:54.409" v="2357" actId="27803"/>
          <ac:spMkLst>
            <pc:docMk/>
            <pc:sldMk cId="3942064285" sldId="256"/>
            <ac:spMk id="1553" creationId="{F2441790-84A2-FF4B-9926-6C02613791D6}"/>
          </ac:spMkLst>
        </pc:spChg>
        <pc:spChg chg="mod">
          <ac:chgData name="Jassem Abbasi" userId="a485637c-5d5c-44af-8411-f95acc3236b6" providerId="ADAL" clId="{B67E75DF-61F4-4BDD-83F6-F3A9FEB4B984}" dt="2024-02-22T09:52:54.409" v="2357" actId="27803"/>
          <ac:spMkLst>
            <pc:docMk/>
            <pc:sldMk cId="3942064285" sldId="256"/>
            <ac:spMk id="1554" creationId="{272C47C4-DD62-7D6D-ECAC-B292FB0A24E5}"/>
          </ac:spMkLst>
        </pc:spChg>
        <pc:spChg chg="mod">
          <ac:chgData name="Jassem Abbasi" userId="a485637c-5d5c-44af-8411-f95acc3236b6" providerId="ADAL" clId="{B67E75DF-61F4-4BDD-83F6-F3A9FEB4B984}" dt="2024-02-22T09:52:54.409" v="2357" actId="27803"/>
          <ac:spMkLst>
            <pc:docMk/>
            <pc:sldMk cId="3942064285" sldId="256"/>
            <ac:spMk id="1555" creationId="{C0F25DDB-3B95-92C8-1DFF-139E2D52CC09}"/>
          </ac:spMkLst>
        </pc:spChg>
        <pc:spChg chg="mod">
          <ac:chgData name="Jassem Abbasi" userId="a485637c-5d5c-44af-8411-f95acc3236b6" providerId="ADAL" clId="{B67E75DF-61F4-4BDD-83F6-F3A9FEB4B984}" dt="2024-02-22T09:52:54.409" v="2357" actId="27803"/>
          <ac:spMkLst>
            <pc:docMk/>
            <pc:sldMk cId="3942064285" sldId="256"/>
            <ac:spMk id="1556" creationId="{090BF2F2-41A0-4FBF-F716-702B1E8E26C1}"/>
          </ac:spMkLst>
        </pc:spChg>
        <pc:spChg chg="mod">
          <ac:chgData name="Jassem Abbasi" userId="a485637c-5d5c-44af-8411-f95acc3236b6" providerId="ADAL" clId="{B67E75DF-61F4-4BDD-83F6-F3A9FEB4B984}" dt="2024-02-22T09:52:54.409" v="2357" actId="27803"/>
          <ac:spMkLst>
            <pc:docMk/>
            <pc:sldMk cId="3942064285" sldId="256"/>
            <ac:spMk id="1557" creationId="{EBB62BDF-DE1F-74B9-AE5C-E26447A84325}"/>
          </ac:spMkLst>
        </pc:spChg>
        <pc:spChg chg="mod">
          <ac:chgData name="Jassem Abbasi" userId="a485637c-5d5c-44af-8411-f95acc3236b6" providerId="ADAL" clId="{B67E75DF-61F4-4BDD-83F6-F3A9FEB4B984}" dt="2024-02-22T09:52:54.409" v="2357" actId="27803"/>
          <ac:spMkLst>
            <pc:docMk/>
            <pc:sldMk cId="3942064285" sldId="256"/>
            <ac:spMk id="1558" creationId="{769554EF-42DA-FE44-9DBF-CDF9CA3F5C11}"/>
          </ac:spMkLst>
        </pc:spChg>
        <pc:spChg chg="mod">
          <ac:chgData name="Jassem Abbasi" userId="a485637c-5d5c-44af-8411-f95acc3236b6" providerId="ADAL" clId="{B67E75DF-61F4-4BDD-83F6-F3A9FEB4B984}" dt="2024-02-22T09:52:54.409" v="2357" actId="27803"/>
          <ac:spMkLst>
            <pc:docMk/>
            <pc:sldMk cId="3942064285" sldId="256"/>
            <ac:spMk id="1559" creationId="{32EDFF85-EE8E-1F93-305B-393CEB6B165D}"/>
          </ac:spMkLst>
        </pc:spChg>
        <pc:spChg chg="mod">
          <ac:chgData name="Jassem Abbasi" userId="a485637c-5d5c-44af-8411-f95acc3236b6" providerId="ADAL" clId="{B67E75DF-61F4-4BDD-83F6-F3A9FEB4B984}" dt="2024-02-22T09:52:54.409" v="2357" actId="27803"/>
          <ac:spMkLst>
            <pc:docMk/>
            <pc:sldMk cId="3942064285" sldId="256"/>
            <ac:spMk id="1560" creationId="{6C7CE487-3BA4-C796-F372-B88F286B10CD}"/>
          </ac:spMkLst>
        </pc:spChg>
        <pc:spChg chg="mod">
          <ac:chgData name="Jassem Abbasi" userId="a485637c-5d5c-44af-8411-f95acc3236b6" providerId="ADAL" clId="{B67E75DF-61F4-4BDD-83F6-F3A9FEB4B984}" dt="2024-02-22T09:52:54.409" v="2357" actId="27803"/>
          <ac:spMkLst>
            <pc:docMk/>
            <pc:sldMk cId="3942064285" sldId="256"/>
            <ac:spMk id="1561" creationId="{8F276D68-0F2D-8720-9D7F-ADD24E9DDA12}"/>
          </ac:spMkLst>
        </pc:spChg>
        <pc:spChg chg="mod">
          <ac:chgData name="Jassem Abbasi" userId="a485637c-5d5c-44af-8411-f95acc3236b6" providerId="ADAL" clId="{B67E75DF-61F4-4BDD-83F6-F3A9FEB4B984}" dt="2024-02-22T09:52:54.409" v="2357" actId="27803"/>
          <ac:spMkLst>
            <pc:docMk/>
            <pc:sldMk cId="3942064285" sldId="256"/>
            <ac:spMk id="1562" creationId="{246F645A-4DA3-AE56-7553-3FBB75F11DA7}"/>
          </ac:spMkLst>
        </pc:spChg>
        <pc:spChg chg="mod">
          <ac:chgData name="Jassem Abbasi" userId="a485637c-5d5c-44af-8411-f95acc3236b6" providerId="ADAL" clId="{B67E75DF-61F4-4BDD-83F6-F3A9FEB4B984}" dt="2024-02-22T09:52:54.409" v="2357" actId="27803"/>
          <ac:spMkLst>
            <pc:docMk/>
            <pc:sldMk cId="3942064285" sldId="256"/>
            <ac:spMk id="1563" creationId="{7DC4B328-C32B-C304-8F29-36E222C9544E}"/>
          </ac:spMkLst>
        </pc:spChg>
        <pc:spChg chg="mod">
          <ac:chgData name="Jassem Abbasi" userId="a485637c-5d5c-44af-8411-f95acc3236b6" providerId="ADAL" clId="{B67E75DF-61F4-4BDD-83F6-F3A9FEB4B984}" dt="2024-02-22T09:52:54.409" v="2357" actId="27803"/>
          <ac:spMkLst>
            <pc:docMk/>
            <pc:sldMk cId="3942064285" sldId="256"/>
            <ac:spMk id="1564" creationId="{F4D1660B-6673-6645-A8C1-9B945E7F2D9E}"/>
          </ac:spMkLst>
        </pc:spChg>
        <pc:spChg chg="mod">
          <ac:chgData name="Jassem Abbasi" userId="a485637c-5d5c-44af-8411-f95acc3236b6" providerId="ADAL" clId="{B67E75DF-61F4-4BDD-83F6-F3A9FEB4B984}" dt="2024-02-22T09:52:54.409" v="2357" actId="27803"/>
          <ac:spMkLst>
            <pc:docMk/>
            <pc:sldMk cId="3942064285" sldId="256"/>
            <ac:spMk id="1565" creationId="{BC8BF2EE-C01D-959A-0E95-EB25EC061785}"/>
          </ac:spMkLst>
        </pc:spChg>
        <pc:spChg chg="mod">
          <ac:chgData name="Jassem Abbasi" userId="a485637c-5d5c-44af-8411-f95acc3236b6" providerId="ADAL" clId="{B67E75DF-61F4-4BDD-83F6-F3A9FEB4B984}" dt="2024-02-22T09:52:54.409" v="2357" actId="27803"/>
          <ac:spMkLst>
            <pc:docMk/>
            <pc:sldMk cId="3942064285" sldId="256"/>
            <ac:spMk id="1566" creationId="{A3936507-8A8D-C3CC-01A4-83B1D055BDB9}"/>
          </ac:spMkLst>
        </pc:spChg>
        <pc:spChg chg="mod">
          <ac:chgData name="Jassem Abbasi" userId="a485637c-5d5c-44af-8411-f95acc3236b6" providerId="ADAL" clId="{B67E75DF-61F4-4BDD-83F6-F3A9FEB4B984}" dt="2024-02-22T09:52:54.409" v="2357" actId="27803"/>
          <ac:spMkLst>
            <pc:docMk/>
            <pc:sldMk cId="3942064285" sldId="256"/>
            <ac:spMk id="1567" creationId="{82646373-7F73-E8A7-4627-B8EB5E2FA236}"/>
          </ac:spMkLst>
        </pc:spChg>
        <pc:spChg chg="mod">
          <ac:chgData name="Jassem Abbasi" userId="a485637c-5d5c-44af-8411-f95acc3236b6" providerId="ADAL" clId="{B67E75DF-61F4-4BDD-83F6-F3A9FEB4B984}" dt="2024-02-22T09:52:54.409" v="2357" actId="27803"/>
          <ac:spMkLst>
            <pc:docMk/>
            <pc:sldMk cId="3942064285" sldId="256"/>
            <ac:spMk id="1568" creationId="{DFD1D853-63CA-F64D-E36B-D279730BB921}"/>
          </ac:spMkLst>
        </pc:spChg>
        <pc:spChg chg="mod">
          <ac:chgData name="Jassem Abbasi" userId="a485637c-5d5c-44af-8411-f95acc3236b6" providerId="ADAL" clId="{B67E75DF-61F4-4BDD-83F6-F3A9FEB4B984}" dt="2024-02-22T09:52:54.409" v="2357" actId="27803"/>
          <ac:spMkLst>
            <pc:docMk/>
            <pc:sldMk cId="3942064285" sldId="256"/>
            <ac:spMk id="1569" creationId="{576E5C5E-4C39-F4A3-28A9-428692B055D2}"/>
          </ac:spMkLst>
        </pc:spChg>
        <pc:spChg chg="mod">
          <ac:chgData name="Jassem Abbasi" userId="a485637c-5d5c-44af-8411-f95acc3236b6" providerId="ADAL" clId="{B67E75DF-61F4-4BDD-83F6-F3A9FEB4B984}" dt="2024-02-22T09:52:54.409" v="2357" actId="27803"/>
          <ac:spMkLst>
            <pc:docMk/>
            <pc:sldMk cId="3942064285" sldId="256"/>
            <ac:spMk id="1570" creationId="{78F70A13-AE32-EDBF-47B7-3485EE527E85}"/>
          </ac:spMkLst>
        </pc:spChg>
        <pc:spChg chg="mod">
          <ac:chgData name="Jassem Abbasi" userId="a485637c-5d5c-44af-8411-f95acc3236b6" providerId="ADAL" clId="{B67E75DF-61F4-4BDD-83F6-F3A9FEB4B984}" dt="2024-02-22T09:52:54.409" v="2357" actId="27803"/>
          <ac:spMkLst>
            <pc:docMk/>
            <pc:sldMk cId="3942064285" sldId="256"/>
            <ac:spMk id="1571" creationId="{2A62C5D4-443C-82BD-573E-258838CBA1C2}"/>
          </ac:spMkLst>
        </pc:spChg>
        <pc:spChg chg="mod">
          <ac:chgData name="Jassem Abbasi" userId="a485637c-5d5c-44af-8411-f95acc3236b6" providerId="ADAL" clId="{B67E75DF-61F4-4BDD-83F6-F3A9FEB4B984}" dt="2024-02-22T09:52:54.409" v="2357" actId="27803"/>
          <ac:spMkLst>
            <pc:docMk/>
            <pc:sldMk cId="3942064285" sldId="256"/>
            <ac:spMk id="1572" creationId="{7ED3188F-263C-52DD-2563-AF224F36BED9}"/>
          </ac:spMkLst>
        </pc:spChg>
        <pc:spChg chg="mod">
          <ac:chgData name="Jassem Abbasi" userId="a485637c-5d5c-44af-8411-f95acc3236b6" providerId="ADAL" clId="{B67E75DF-61F4-4BDD-83F6-F3A9FEB4B984}" dt="2024-02-22T09:52:54.409" v="2357" actId="27803"/>
          <ac:spMkLst>
            <pc:docMk/>
            <pc:sldMk cId="3942064285" sldId="256"/>
            <ac:spMk id="1573" creationId="{1E14AC3A-5144-4D78-84F8-8F0752CC25CD}"/>
          </ac:spMkLst>
        </pc:spChg>
        <pc:spChg chg="mod">
          <ac:chgData name="Jassem Abbasi" userId="a485637c-5d5c-44af-8411-f95acc3236b6" providerId="ADAL" clId="{B67E75DF-61F4-4BDD-83F6-F3A9FEB4B984}" dt="2024-02-22T09:52:54.409" v="2357" actId="27803"/>
          <ac:spMkLst>
            <pc:docMk/>
            <pc:sldMk cId="3942064285" sldId="256"/>
            <ac:spMk id="1574" creationId="{B258FD87-3136-0A2A-BC34-1618B2EF36FB}"/>
          </ac:spMkLst>
        </pc:spChg>
        <pc:spChg chg="mod">
          <ac:chgData name="Jassem Abbasi" userId="a485637c-5d5c-44af-8411-f95acc3236b6" providerId="ADAL" clId="{B67E75DF-61F4-4BDD-83F6-F3A9FEB4B984}" dt="2024-02-22T09:52:54.409" v="2357" actId="27803"/>
          <ac:spMkLst>
            <pc:docMk/>
            <pc:sldMk cId="3942064285" sldId="256"/>
            <ac:spMk id="1575" creationId="{A30AD633-0770-3B04-6113-D91591FE08D1}"/>
          </ac:spMkLst>
        </pc:spChg>
        <pc:spChg chg="mod">
          <ac:chgData name="Jassem Abbasi" userId="a485637c-5d5c-44af-8411-f95acc3236b6" providerId="ADAL" clId="{B67E75DF-61F4-4BDD-83F6-F3A9FEB4B984}" dt="2024-02-22T09:52:54.409" v="2357" actId="27803"/>
          <ac:spMkLst>
            <pc:docMk/>
            <pc:sldMk cId="3942064285" sldId="256"/>
            <ac:spMk id="1576" creationId="{614E6217-3BEF-EAD6-489D-37D6786F37B7}"/>
          </ac:spMkLst>
        </pc:spChg>
        <pc:spChg chg="mod">
          <ac:chgData name="Jassem Abbasi" userId="a485637c-5d5c-44af-8411-f95acc3236b6" providerId="ADAL" clId="{B67E75DF-61F4-4BDD-83F6-F3A9FEB4B984}" dt="2024-02-22T09:52:54.409" v="2357" actId="27803"/>
          <ac:spMkLst>
            <pc:docMk/>
            <pc:sldMk cId="3942064285" sldId="256"/>
            <ac:spMk id="1577" creationId="{FB7CF05F-5819-64B2-CC5F-DABABF4585CB}"/>
          </ac:spMkLst>
        </pc:spChg>
        <pc:spChg chg="mod">
          <ac:chgData name="Jassem Abbasi" userId="a485637c-5d5c-44af-8411-f95acc3236b6" providerId="ADAL" clId="{B67E75DF-61F4-4BDD-83F6-F3A9FEB4B984}" dt="2024-02-22T09:52:54.409" v="2357" actId="27803"/>
          <ac:spMkLst>
            <pc:docMk/>
            <pc:sldMk cId="3942064285" sldId="256"/>
            <ac:spMk id="1578" creationId="{0B0043AA-70C3-334A-AB7D-C990AE08603C}"/>
          </ac:spMkLst>
        </pc:spChg>
        <pc:spChg chg="mod">
          <ac:chgData name="Jassem Abbasi" userId="a485637c-5d5c-44af-8411-f95acc3236b6" providerId="ADAL" clId="{B67E75DF-61F4-4BDD-83F6-F3A9FEB4B984}" dt="2024-02-22T09:52:54.409" v="2357" actId="27803"/>
          <ac:spMkLst>
            <pc:docMk/>
            <pc:sldMk cId="3942064285" sldId="256"/>
            <ac:spMk id="1579" creationId="{E8BC4351-FF97-B702-58CC-0C38C50C75FE}"/>
          </ac:spMkLst>
        </pc:spChg>
        <pc:spChg chg="mod">
          <ac:chgData name="Jassem Abbasi" userId="a485637c-5d5c-44af-8411-f95acc3236b6" providerId="ADAL" clId="{B67E75DF-61F4-4BDD-83F6-F3A9FEB4B984}" dt="2024-02-22T09:52:54.409" v="2357" actId="27803"/>
          <ac:spMkLst>
            <pc:docMk/>
            <pc:sldMk cId="3942064285" sldId="256"/>
            <ac:spMk id="1580" creationId="{8A022E4B-43D2-8322-D4D1-218035700948}"/>
          </ac:spMkLst>
        </pc:spChg>
        <pc:spChg chg="mod">
          <ac:chgData name="Jassem Abbasi" userId="a485637c-5d5c-44af-8411-f95acc3236b6" providerId="ADAL" clId="{B67E75DF-61F4-4BDD-83F6-F3A9FEB4B984}" dt="2024-02-22T09:52:54.409" v="2357" actId="27803"/>
          <ac:spMkLst>
            <pc:docMk/>
            <pc:sldMk cId="3942064285" sldId="256"/>
            <ac:spMk id="1581" creationId="{BCD6A0CA-A155-F701-3FBB-F7D1987D1B4A}"/>
          </ac:spMkLst>
        </pc:spChg>
        <pc:spChg chg="mod">
          <ac:chgData name="Jassem Abbasi" userId="a485637c-5d5c-44af-8411-f95acc3236b6" providerId="ADAL" clId="{B67E75DF-61F4-4BDD-83F6-F3A9FEB4B984}" dt="2024-02-22T09:52:54.409" v="2357" actId="27803"/>
          <ac:spMkLst>
            <pc:docMk/>
            <pc:sldMk cId="3942064285" sldId="256"/>
            <ac:spMk id="1582" creationId="{7A2696A1-B6F3-2E21-2D59-ACBA9206503E}"/>
          </ac:spMkLst>
        </pc:spChg>
        <pc:spChg chg="mod">
          <ac:chgData name="Jassem Abbasi" userId="a485637c-5d5c-44af-8411-f95acc3236b6" providerId="ADAL" clId="{B67E75DF-61F4-4BDD-83F6-F3A9FEB4B984}" dt="2024-02-22T09:52:54.409" v="2357" actId="27803"/>
          <ac:spMkLst>
            <pc:docMk/>
            <pc:sldMk cId="3942064285" sldId="256"/>
            <ac:spMk id="1583" creationId="{3C0301B0-B9DC-046F-E3E5-258434CA7AAB}"/>
          </ac:spMkLst>
        </pc:spChg>
        <pc:spChg chg="mod">
          <ac:chgData name="Jassem Abbasi" userId="a485637c-5d5c-44af-8411-f95acc3236b6" providerId="ADAL" clId="{B67E75DF-61F4-4BDD-83F6-F3A9FEB4B984}" dt="2024-02-22T09:52:54.409" v="2357" actId="27803"/>
          <ac:spMkLst>
            <pc:docMk/>
            <pc:sldMk cId="3942064285" sldId="256"/>
            <ac:spMk id="1584" creationId="{DADBB6B8-55DF-8281-278F-50CA2ECAC0EB}"/>
          </ac:spMkLst>
        </pc:spChg>
        <pc:spChg chg="mod">
          <ac:chgData name="Jassem Abbasi" userId="a485637c-5d5c-44af-8411-f95acc3236b6" providerId="ADAL" clId="{B67E75DF-61F4-4BDD-83F6-F3A9FEB4B984}" dt="2024-02-22T09:52:54.409" v="2357" actId="27803"/>
          <ac:spMkLst>
            <pc:docMk/>
            <pc:sldMk cId="3942064285" sldId="256"/>
            <ac:spMk id="1585" creationId="{5A9DEA17-B6B7-532C-9B21-048698F85D9F}"/>
          </ac:spMkLst>
        </pc:spChg>
        <pc:spChg chg="mod">
          <ac:chgData name="Jassem Abbasi" userId="a485637c-5d5c-44af-8411-f95acc3236b6" providerId="ADAL" clId="{B67E75DF-61F4-4BDD-83F6-F3A9FEB4B984}" dt="2024-02-22T09:52:54.409" v="2357" actId="27803"/>
          <ac:spMkLst>
            <pc:docMk/>
            <pc:sldMk cId="3942064285" sldId="256"/>
            <ac:spMk id="1586" creationId="{45B0191C-8CD7-D13D-3060-B53824E0A4A8}"/>
          </ac:spMkLst>
        </pc:spChg>
        <pc:spChg chg="mod">
          <ac:chgData name="Jassem Abbasi" userId="a485637c-5d5c-44af-8411-f95acc3236b6" providerId="ADAL" clId="{B67E75DF-61F4-4BDD-83F6-F3A9FEB4B984}" dt="2024-02-22T09:52:54.409" v="2357" actId="27803"/>
          <ac:spMkLst>
            <pc:docMk/>
            <pc:sldMk cId="3942064285" sldId="256"/>
            <ac:spMk id="1587" creationId="{F2596E4A-F62D-57CC-7BCE-7C2F2EF0D8DA}"/>
          </ac:spMkLst>
        </pc:spChg>
        <pc:spChg chg="mod">
          <ac:chgData name="Jassem Abbasi" userId="a485637c-5d5c-44af-8411-f95acc3236b6" providerId="ADAL" clId="{B67E75DF-61F4-4BDD-83F6-F3A9FEB4B984}" dt="2024-02-22T09:52:54.409" v="2357" actId="27803"/>
          <ac:spMkLst>
            <pc:docMk/>
            <pc:sldMk cId="3942064285" sldId="256"/>
            <ac:spMk id="1588" creationId="{BA963F54-5BA2-B4C4-D30A-E441E2C75752}"/>
          </ac:spMkLst>
        </pc:spChg>
        <pc:spChg chg="mod">
          <ac:chgData name="Jassem Abbasi" userId="a485637c-5d5c-44af-8411-f95acc3236b6" providerId="ADAL" clId="{B67E75DF-61F4-4BDD-83F6-F3A9FEB4B984}" dt="2024-02-22T09:52:54.409" v="2357" actId="27803"/>
          <ac:spMkLst>
            <pc:docMk/>
            <pc:sldMk cId="3942064285" sldId="256"/>
            <ac:spMk id="1589" creationId="{B37A162B-48F8-F5B0-E279-37F897660A28}"/>
          </ac:spMkLst>
        </pc:spChg>
        <pc:spChg chg="mod">
          <ac:chgData name="Jassem Abbasi" userId="a485637c-5d5c-44af-8411-f95acc3236b6" providerId="ADAL" clId="{B67E75DF-61F4-4BDD-83F6-F3A9FEB4B984}" dt="2024-02-22T09:52:54.409" v="2357" actId="27803"/>
          <ac:spMkLst>
            <pc:docMk/>
            <pc:sldMk cId="3942064285" sldId="256"/>
            <ac:spMk id="1590" creationId="{FD7D67E8-335E-252D-ED91-049EDD98100A}"/>
          </ac:spMkLst>
        </pc:spChg>
        <pc:spChg chg="mod">
          <ac:chgData name="Jassem Abbasi" userId="a485637c-5d5c-44af-8411-f95acc3236b6" providerId="ADAL" clId="{B67E75DF-61F4-4BDD-83F6-F3A9FEB4B984}" dt="2024-02-22T09:52:54.409" v="2357" actId="27803"/>
          <ac:spMkLst>
            <pc:docMk/>
            <pc:sldMk cId="3942064285" sldId="256"/>
            <ac:spMk id="1591" creationId="{62B512E1-A5DB-A45D-1509-4D20D937D304}"/>
          </ac:spMkLst>
        </pc:spChg>
        <pc:spChg chg="mod">
          <ac:chgData name="Jassem Abbasi" userId="a485637c-5d5c-44af-8411-f95acc3236b6" providerId="ADAL" clId="{B67E75DF-61F4-4BDD-83F6-F3A9FEB4B984}" dt="2024-02-22T09:52:54.409" v="2357" actId="27803"/>
          <ac:spMkLst>
            <pc:docMk/>
            <pc:sldMk cId="3942064285" sldId="256"/>
            <ac:spMk id="1592" creationId="{F23EA2B1-3803-1F0E-C462-A0E630505C42}"/>
          </ac:spMkLst>
        </pc:spChg>
        <pc:spChg chg="mod">
          <ac:chgData name="Jassem Abbasi" userId="a485637c-5d5c-44af-8411-f95acc3236b6" providerId="ADAL" clId="{B67E75DF-61F4-4BDD-83F6-F3A9FEB4B984}" dt="2024-02-22T09:52:54.409" v="2357" actId="27803"/>
          <ac:spMkLst>
            <pc:docMk/>
            <pc:sldMk cId="3942064285" sldId="256"/>
            <ac:spMk id="1593" creationId="{988DEFDC-5FED-2B78-7D90-A73F98014948}"/>
          </ac:spMkLst>
        </pc:spChg>
        <pc:spChg chg="mod">
          <ac:chgData name="Jassem Abbasi" userId="a485637c-5d5c-44af-8411-f95acc3236b6" providerId="ADAL" clId="{B67E75DF-61F4-4BDD-83F6-F3A9FEB4B984}" dt="2024-02-22T09:52:54.409" v="2357" actId="27803"/>
          <ac:spMkLst>
            <pc:docMk/>
            <pc:sldMk cId="3942064285" sldId="256"/>
            <ac:spMk id="1594" creationId="{887E161F-11E5-2354-927A-52691693F7C8}"/>
          </ac:spMkLst>
        </pc:spChg>
        <pc:spChg chg="mod">
          <ac:chgData name="Jassem Abbasi" userId="a485637c-5d5c-44af-8411-f95acc3236b6" providerId="ADAL" clId="{B67E75DF-61F4-4BDD-83F6-F3A9FEB4B984}" dt="2024-02-22T09:52:54.409" v="2357" actId="27803"/>
          <ac:spMkLst>
            <pc:docMk/>
            <pc:sldMk cId="3942064285" sldId="256"/>
            <ac:spMk id="1595" creationId="{93D3C4E8-633B-B8C0-48BC-3564FE890FC4}"/>
          </ac:spMkLst>
        </pc:spChg>
        <pc:spChg chg="mod">
          <ac:chgData name="Jassem Abbasi" userId="a485637c-5d5c-44af-8411-f95acc3236b6" providerId="ADAL" clId="{B67E75DF-61F4-4BDD-83F6-F3A9FEB4B984}" dt="2024-02-22T09:52:54.409" v="2357" actId="27803"/>
          <ac:spMkLst>
            <pc:docMk/>
            <pc:sldMk cId="3942064285" sldId="256"/>
            <ac:spMk id="1596" creationId="{BC3667A6-62BD-021D-24D1-2B03147781FC}"/>
          </ac:spMkLst>
        </pc:spChg>
        <pc:spChg chg="mod">
          <ac:chgData name="Jassem Abbasi" userId="a485637c-5d5c-44af-8411-f95acc3236b6" providerId="ADAL" clId="{B67E75DF-61F4-4BDD-83F6-F3A9FEB4B984}" dt="2024-02-22T09:52:54.409" v="2357" actId="27803"/>
          <ac:spMkLst>
            <pc:docMk/>
            <pc:sldMk cId="3942064285" sldId="256"/>
            <ac:spMk id="1597" creationId="{B82D6812-A445-3A13-1C1A-CAC994D32CF6}"/>
          </ac:spMkLst>
        </pc:spChg>
        <pc:spChg chg="mod">
          <ac:chgData name="Jassem Abbasi" userId="a485637c-5d5c-44af-8411-f95acc3236b6" providerId="ADAL" clId="{B67E75DF-61F4-4BDD-83F6-F3A9FEB4B984}" dt="2024-02-22T09:52:54.409" v="2357" actId="27803"/>
          <ac:spMkLst>
            <pc:docMk/>
            <pc:sldMk cId="3942064285" sldId="256"/>
            <ac:spMk id="1598" creationId="{5B62A09C-8B91-94B7-6913-CA2A1ED66B37}"/>
          </ac:spMkLst>
        </pc:spChg>
        <pc:spChg chg="mod">
          <ac:chgData name="Jassem Abbasi" userId="a485637c-5d5c-44af-8411-f95acc3236b6" providerId="ADAL" clId="{B67E75DF-61F4-4BDD-83F6-F3A9FEB4B984}" dt="2024-02-22T09:52:54.409" v="2357" actId="27803"/>
          <ac:spMkLst>
            <pc:docMk/>
            <pc:sldMk cId="3942064285" sldId="256"/>
            <ac:spMk id="1599" creationId="{30642116-12A0-A173-31D5-68E5E31402DB}"/>
          </ac:spMkLst>
        </pc:spChg>
        <pc:spChg chg="mod">
          <ac:chgData name="Jassem Abbasi" userId="a485637c-5d5c-44af-8411-f95acc3236b6" providerId="ADAL" clId="{B67E75DF-61F4-4BDD-83F6-F3A9FEB4B984}" dt="2024-02-22T09:52:54.409" v="2357" actId="27803"/>
          <ac:spMkLst>
            <pc:docMk/>
            <pc:sldMk cId="3942064285" sldId="256"/>
            <ac:spMk id="1600" creationId="{CD30BF1C-755C-1D31-3621-B4F1B9FEF0BF}"/>
          </ac:spMkLst>
        </pc:spChg>
        <pc:spChg chg="mod">
          <ac:chgData name="Jassem Abbasi" userId="a485637c-5d5c-44af-8411-f95acc3236b6" providerId="ADAL" clId="{B67E75DF-61F4-4BDD-83F6-F3A9FEB4B984}" dt="2024-02-22T09:52:54.409" v="2357" actId="27803"/>
          <ac:spMkLst>
            <pc:docMk/>
            <pc:sldMk cId="3942064285" sldId="256"/>
            <ac:spMk id="1601" creationId="{BC9C8467-919D-958B-261A-09486D5C1CA3}"/>
          </ac:spMkLst>
        </pc:spChg>
        <pc:spChg chg="mod">
          <ac:chgData name="Jassem Abbasi" userId="a485637c-5d5c-44af-8411-f95acc3236b6" providerId="ADAL" clId="{B67E75DF-61F4-4BDD-83F6-F3A9FEB4B984}" dt="2024-02-22T09:52:54.409" v="2357" actId="27803"/>
          <ac:spMkLst>
            <pc:docMk/>
            <pc:sldMk cId="3942064285" sldId="256"/>
            <ac:spMk id="1602" creationId="{A4C3179D-17C8-B53E-5DB4-5C933374DCC6}"/>
          </ac:spMkLst>
        </pc:spChg>
        <pc:spChg chg="mod">
          <ac:chgData name="Jassem Abbasi" userId="a485637c-5d5c-44af-8411-f95acc3236b6" providerId="ADAL" clId="{B67E75DF-61F4-4BDD-83F6-F3A9FEB4B984}" dt="2024-02-22T09:52:54.409" v="2357" actId="27803"/>
          <ac:spMkLst>
            <pc:docMk/>
            <pc:sldMk cId="3942064285" sldId="256"/>
            <ac:spMk id="1603" creationId="{BC7430CA-DD86-0961-D4BC-216384363C57}"/>
          </ac:spMkLst>
        </pc:spChg>
        <pc:spChg chg="mod">
          <ac:chgData name="Jassem Abbasi" userId="a485637c-5d5c-44af-8411-f95acc3236b6" providerId="ADAL" clId="{B67E75DF-61F4-4BDD-83F6-F3A9FEB4B984}" dt="2024-02-22T09:52:54.409" v="2357" actId="27803"/>
          <ac:spMkLst>
            <pc:docMk/>
            <pc:sldMk cId="3942064285" sldId="256"/>
            <ac:spMk id="1604" creationId="{91A3428A-BB57-24B4-8292-D23E99B78E94}"/>
          </ac:spMkLst>
        </pc:spChg>
        <pc:spChg chg="mod">
          <ac:chgData name="Jassem Abbasi" userId="a485637c-5d5c-44af-8411-f95acc3236b6" providerId="ADAL" clId="{B67E75DF-61F4-4BDD-83F6-F3A9FEB4B984}" dt="2024-02-22T09:52:54.409" v="2357" actId="27803"/>
          <ac:spMkLst>
            <pc:docMk/>
            <pc:sldMk cId="3942064285" sldId="256"/>
            <ac:spMk id="1605" creationId="{93045898-CF16-067D-1838-06EF290E068A}"/>
          </ac:spMkLst>
        </pc:spChg>
        <pc:spChg chg="mod">
          <ac:chgData name="Jassem Abbasi" userId="a485637c-5d5c-44af-8411-f95acc3236b6" providerId="ADAL" clId="{B67E75DF-61F4-4BDD-83F6-F3A9FEB4B984}" dt="2024-02-22T09:52:54.409" v="2357" actId="27803"/>
          <ac:spMkLst>
            <pc:docMk/>
            <pc:sldMk cId="3942064285" sldId="256"/>
            <ac:spMk id="1606" creationId="{A3755A21-6990-DAA8-8280-56CA5C715054}"/>
          </ac:spMkLst>
        </pc:spChg>
        <pc:spChg chg="mod">
          <ac:chgData name="Jassem Abbasi" userId="a485637c-5d5c-44af-8411-f95acc3236b6" providerId="ADAL" clId="{B67E75DF-61F4-4BDD-83F6-F3A9FEB4B984}" dt="2024-02-22T09:52:54.409" v="2357" actId="27803"/>
          <ac:spMkLst>
            <pc:docMk/>
            <pc:sldMk cId="3942064285" sldId="256"/>
            <ac:spMk id="1607" creationId="{27C5BE03-56B8-D54C-2B39-42EC464EACB9}"/>
          </ac:spMkLst>
        </pc:spChg>
        <pc:spChg chg="mod">
          <ac:chgData name="Jassem Abbasi" userId="a485637c-5d5c-44af-8411-f95acc3236b6" providerId="ADAL" clId="{B67E75DF-61F4-4BDD-83F6-F3A9FEB4B984}" dt="2024-02-22T09:52:54.409" v="2357" actId="27803"/>
          <ac:spMkLst>
            <pc:docMk/>
            <pc:sldMk cId="3942064285" sldId="256"/>
            <ac:spMk id="1608" creationId="{6B37BF67-E759-DCF7-76BE-07AEA26EB71E}"/>
          </ac:spMkLst>
        </pc:spChg>
        <pc:spChg chg="mod">
          <ac:chgData name="Jassem Abbasi" userId="a485637c-5d5c-44af-8411-f95acc3236b6" providerId="ADAL" clId="{B67E75DF-61F4-4BDD-83F6-F3A9FEB4B984}" dt="2024-02-22T09:52:54.409" v="2357" actId="27803"/>
          <ac:spMkLst>
            <pc:docMk/>
            <pc:sldMk cId="3942064285" sldId="256"/>
            <ac:spMk id="1609" creationId="{162F16F0-67A1-9CD9-01FC-A615F2A50E04}"/>
          </ac:spMkLst>
        </pc:spChg>
        <pc:spChg chg="mod">
          <ac:chgData name="Jassem Abbasi" userId="a485637c-5d5c-44af-8411-f95acc3236b6" providerId="ADAL" clId="{B67E75DF-61F4-4BDD-83F6-F3A9FEB4B984}" dt="2024-02-22T09:52:54.409" v="2357" actId="27803"/>
          <ac:spMkLst>
            <pc:docMk/>
            <pc:sldMk cId="3942064285" sldId="256"/>
            <ac:spMk id="1610" creationId="{5657F557-C9B0-ED82-CC30-118E67FFF91B}"/>
          </ac:spMkLst>
        </pc:spChg>
        <pc:spChg chg="mod">
          <ac:chgData name="Jassem Abbasi" userId="a485637c-5d5c-44af-8411-f95acc3236b6" providerId="ADAL" clId="{B67E75DF-61F4-4BDD-83F6-F3A9FEB4B984}" dt="2024-02-22T09:52:54.409" v="2357" actId="27803"/>
          <ac:spMkLst>
            <pc:docMk/>
            <pc:sldMk cId="3942064285" sldId="256"/>
            <ac:spMk id="1611" creationId="{9EF56449-FC01-D3FE-95FF-FEF530069018}"/>
          </ac:spMkLst>
        </pc:spChg>
        <pc:spChg chg="mod">
          <ac:chgData name="Jassem Abbasi" userId="a485637c-5d5c-44af-8411-f95acc3236b6" providerId="ADAL" clId="{B67E75DF-61F4-4BDD-83F6-F3A9FEB4B984}" dt="2024-02-22T09:52:54.409" v="2357" actId="27803"/>
          <ac:spMkLst>
            <pc:docMk/>
            <pc:sldMk cId="3942064285" sldId="256"/>
            <ac:spMk id="1612" creationId="{FD162601-E146-5774-B486-18EE57277B0E}"/>
          </ac:spMkLst>
        </pc:spChg>
        <pc:spChg chg="mod">
          <ac:chgData name="Jassem Abbasi" userId="a485637c-5d5c-44af-8411-f95acc3236b6" providerId="ADAL" clId="{B67E75DF-61F4-4BDD-83F6-F3A9FEB4B984}" dt="2024-02-22T09:52:54.409" v="2357" actId="27803"/>
          <ac:spMkLst>
            <pc:docMk/>
            <pc:sldMk cId="3942064285" sldId="256"/>
            <ac:spMk id="1613" creationId="{33203B16-4ECB-C7B1-8678-E2FC5BF6CB8E}"/>
          </ac:spMkLst>
        </pc:spChg>
        <pc:spChg chg="mod">
          <ac:chgData name="Jassem Abbasi" userId="a485637c-5d5c-44af-8411-f95acc3236b6" providerId="ADAL" clId="{B67E75DF-61F4-4BDD-83F6-F3A9FEB4B984}" dt="2024-02-22T09:52:54.409" v="2357" actId="27803"/>
          <ac:spMkLst>
            <pc:docMk/>
            <pc:sldMk cId="3942064285" sldId="256"/>
            <ac:spMk id="1614" creationId="{6A4BB9C9-9927-7B25-A29A-0AB9AAFF34E4}"/>
          </ac:spMkLst>
        </pc:spChg>
        <pc:spChg chg="mod">
          <ac:chgData name="Jassem Abbasi" userId="a485637c-5d5c-44af-8411-f95acc3236b6" providerId="ADAL" clId="{B67E75DF-61F4-4BDD-83F6-F3A9FEB4B984}" dt="2024-02-22T09:52:54.409" v="2357" actId="27803"/>
          <ac:spMkLst>
            <pc:docMk/>
            <pc:sldMk cId="3942064285" sldId="256"/>
            <ac:spMk id="1615" creationId="{A2B2B26E-5D29-9D1E-3768-1F38468BE60F}"/>
          </ac:spMkLst>
        </pc:spChg>
        <pc:spChg chg="mod">
          <ac:chgData name="Jassem Abbasi" userId="a485637c-5d5c-44af-8411-f95acc3236b6" providerId="ADAL" clId="{B67E75DF-61F4-4BDD-83F6-F3A9FEB4B984}" dt="2024-02-22T09:52:54.409" v="2357" actId="27803"/>
          <ac:spMkLst>
            <pc:docMk/>
            <pc:sldMk cId="3942064285" sldId="256"/>
            <ac:spMk id="1616" creationId="{8C37D0F1-FB1B-5B5F-B321-CB66B933B088}"/>
          </ac:spMkLst>
        </pc:spChg>
        <pc:spChg chg="mod">
          <ac:chgData name="Jassem Abbasi" userId="a485637c-5d5c-44af-8411-f95acc3236b6" providerId="ADAL" clId="{B67E75DF-61F4-4BDD-83F6-F3A9FEB4B984}" dt="2024-02-22T09:52:54.409" v="2357" actId="27803"/>
          <ac:spMkLst>
            <pc:docMk/>
            <pc:sldMk cId="3942064285" sldId="256"/>
            <ac:spMk id="1617" creationId="{A2E9349E-8285-849B-A3A4-652ABF997020}"/>
          </ac:spMkLst>
        </pc:spChg>
        <pc:spChg chg="mod">
          <ac:chgData name="Jassem Abbasi" userId="a485637c-5d5c-44af-8411-f95acc3236b6" providerId="ADAL" clId="{B67E75DF-61F4-4BDD-83F6-F3A9FEB4B984}" dt="2024-02-22T09:52:54.409" v="2357" actId="27803"/>
          <ac:spMkLst>
            <pc:docMk/>
            <pc:sldMk cId="3942064285" sldId="256"/>
            <ac:spMk id="1618" creationId="{C3AB1798-199D-FDBE-CCAB-9E0CDC03B992}"/>
          </ac:spMkLst>
        </pc:spChg>
        <pc:spChg chg="mod">
          <ac:chgData name="Jassem Abbasi" userId="a485637c-5d5c-44af-8411-f95acc3236b6" providerId="ADAL" clId="{B67E75DF-61F4-4BDD-83F6-F3A9FEB4B984}" dt="2024-02-22T09:52:54.409" v="2357" actId="27803"/>
          <ac:spMkLst>
            <pc:docMk/>
            <pc:sldMk cId="3942064285" sldId="256"/>
            <ac:spMk id="1619" creationId="{A6F9053E-8012-7945-1804-FBAFC9FBE28D}"/>
          </ac:spMkLst>
        </pc:spChg>
        <pc:spChg chg="mod">
          <ac:chgData name="Jassem Abbasi" userId="a485637c-5d5c-44af-8411-f95acc3236b6" providerId="ADAL" clId="{B67E75DF-61F4-4BDD-83F6-F3A9FEB4B984}" dt="2024-02-22T09:52:54.409" v="2357" actId="27803"/>
          <ac:spMkLst>
            <pc:docMk/>
            <pc:sldMk cId="3942064285" sldId="256"/>
            <ac:spMk id="1620" creationId="{44870CA9-199E-E6A9-C30F-F7BB2AB2EA60}"/>
          </ac:spMkLst>
        </pc:spChg>
        <pc:spChg chg="mod">
          <ac:chgData name="Jassem Abbasi" userId="a485637c-5d5c-44af-8411-f95acc3236b6" providerId="ADAL" clId="{B67E75DF-61F4-4BDD-83F6-F3A9FEB4B984}" dt="2024-02-22T09:52:54.409" v="2357" actId="27803"/>
          <ac:spMkLst>
            <pc:docMk/>
            <pc:sldMk cId="3942064285" sldId="256"/>
            <ac:spMk id="1621" creationId="{32217182-A9FC-183F-4675-977074CBB4A9}"/>
          </ac:spMkLst>
        </pc:spChg>
        <pc:spChg chg="mod">
          <ac:chgData name="Jassem Abbasi" userId="a485637c-5d5c-44af-8411-f95acc3236b6" providerId="ADAL" clId="{B67E75DF-61F4-4BDD-83F6-F3A9FEB4B984}" dt="2024-02-22T09:52:54.409" v="2357" actId="27803"/>
          <ac:spMkLst>
            <pc:docMk/>
            <pc:sldMk cId="3942064285" sldId="256"/>
            <ac:spMk id="1622" creationId="{B86884A5-074A-B1BF-A61E-98D0E7778E72}"/>
          </ac:spMkLst>
        </pc:spChg>
        <pc:spChg chg="mod">
          <ac:chgData name="Jassem Abbasi" userId="a485637c-5d5c-44af-8411-f95acc3236b6" providerId="ADAL" clId="{B67E75DF-61F4-4BDD-83F6-F3A9FEB4B984}" dt="2024-02-22T09:52:54.409" v="2357" actId="27803"/>
          <ac:spMkLst>
            <pc:docMk/>
            <pc:sldMk cId="3942064285" sldId="256"/>
            <ac:spMk id="1623" creationId="{B6BD5BF7-AEFD-D83C-860D-2459C3C2CE7F}"/>
          </ac:spMkLst>
        </pc:spChg>
        <pc:spChg chg="mod">
          <ac:chgData name="Jassem Abbasi" userId="a485637c-5d5c-44af-8411-f95acc3236b6" providerId="ADAL" clId="{B67E75DF-61F4-4BDD-83F6-F3A9FEB4B984}" dt="2024-02-22T09:52:54.409" v="2357" actId="27803"/>
          <ac:spMkLst>
            <pc:docMk/>
            <pc:sldMk cId="3942064285" sldId="256"/>
            <ac:spMk id="1624" creationId="{D6B906DE-4225-B3D1-BC1A-B71EF755EB80}"/>
          </ac:spMkLst>
        </pc:spChg>
        <pc:spChg chg="mod">
          <ac:chgData name="Jassem Abbasi" userId="a485637c-5d5c-44af-8411-f95acc3236b6" providerId="ADAL" clId="{B67E75DF-61F4-4BDD-83F6-F3A9FEB4B984}" dt="2024-02-22T09:52:54.409" v="2357" actId="27803"/>
          <ac:spMkLst>
            <pc:docMk/>
            <pc:sldMk cId="3942064285" sldId="256"/>
            <ac:spMk id="1625" creationId="{150D2415-F09B-AB73-0BD9-2D6BCC42B322}"/>
          </ac:spMkLst>
        </pc:spChg>
        <pc:spChg chg="mod">
          <ac:chgData name="Jassem Abbasi" userId="a485637c-5d5c-44af-8411-f95acc3236b6" providerId="ADAL" clId="{B67E75DF-61F4-4BDD-83F6-F3A9FEB4B984}" dt="2024-02-22T09:52:54.409" v="2357" actId="27803"/>
          <ac:spMkLst>
            <pc:docMk/>
            <pc:sldMk cId="3942064285" sldId="256"/>
            <ac:spMk id="1626" creationId="{42FFBD88-E0B6-4D63-684C-3224E1D763BA}"/>
          </ac:spMkLst>
        </pc:spChg>
        <pc:spChg chg="mod">
          <ac:chgData name="Jassem Abbasi" userId="a485637c-5d5c-44af-8411-f95acc3236b6" providerId="ADAL" clId="{B67E75DF-61F4-4BDD-83F6-F3A9FEB4B984}" dt="2024-02-22T09:52:54.409" v="2357" actId="27803"/>
          <ac:spMkLst>
            <pc:docMk/>
            <pc:sldMk cId="3942064285" sldId="256"/>
            <ac:spMk id="1627" creationId="{892B5C33-F35B-EC74-ADC9-4C7079EABB31}"/>
          </ac:spMkLst>
        </pc:spChg>
        <pc:spChg chg="mod">
          <ac:chgData name="Jassem Abbasi" userId="a485637c-5d5c-44af-8411-f95acc3236b6" providerId="ADAL" clId="{B67E75DF-61F4-4BDD-83F6-F3A9FEB4B984}" dt="2024-02-22T09:52:54.409" v="2357" actId="27803"/>
          <ac:spMkLst>
            <pc:docMk/>
            <pc:sldMk cId="3942064285" sldId="256"/>
            <ac:spMk id="1628" creationId="{D74734E0-8078-C462-F814-50352AB115A7}"/>
          </ac:spMkLst>
        </pc:spChg>
        <pc:spChg chg="mod">
          <ac:chgData name="Jassem Abbasi" userId="a485637c-5d5c-44af-8411-f95acc3236b6" providerId="ADAL" clId="{B67E75DF-61F4-4BDD-83F6-F3A9FEB4B984}" dt="2024-02-22T09:52:54.409" v="2357" actId="27803"/>
          <ac:spMkLst>
            <pc:docMk/>
            <pc:sldMk cId="3942064285" sldId="256"/>
            <ac:spMk id="1629" creationId="{0959E83E-4A89-D4BB-C970-C18099463B14}"/>
          </ac:spMkLst>
        </pc:spChg>
        <pc:spChg chg="mod">
          <ac:chgData name="Jassem Abbasi" userId="a485637c-5d5c-44af-8411-f95acc3236b6" providerId="ADAL" clId="{B67E75DF-61F4-4BDD-83F6-F3A9FEB4B984}" dt="2024-02-22T09:52:54.409" v="2357" actId="27803"/>
          <ac:spMkLst>
            <pc:docMk/>
            <pc:sldMk cId="3942064285" sldId="256"/>
            <ac:spMk id="1630" creationId="{BD4C2521-DFB9-C54E-8DC8-1ECF863E962E}"/>
          </ac:spMkLst>
        </pc:spChg>
        <pc:spChg chg="mod">
          <ac:chgData name="Jassem Abbasi" userId="a485637c-5d5c-44af-8411-f95acc3236b6" providerId="ADAL" clId="{B67E75DF-61F4-4BDD-83F6-F3A9FEB4B984}" dt="2024-02-22T09:52:54.409" v="2357" actId="27803"/>
          <ac:spMkLst>
            <pc:docMk/>
            <pc:sldMk cId="3942064285" sldId="256"/>
            <ac:spMk id="1631" creationId="{2525EF75-D5E8-4D92-2700-14A466798660}"/>
          </ac:spMkLst>
        </pc:spChg>
        <pc:spChg chg="mod">
          <ac:chgData name="Jassem Abbasi" userId="a485637c-5d5c-44af-8411-f95acc3236b6" providerId="ADAL" clId="{B67E75DF-61F4-4BDD-83F6-F3A9FEB4B984}" dt="2024-02-22T09:52:54.409" v="2357" actId="27803"/>
          <ac:spMkLst>
            <pc:docMk/>
            <pc:sldMk cId="3942064285" sldId="256"/>
            <ac:spMk id="1632" creationId="{ACD84BFD-5EDA-67CC-2111-5F920B246C30}"/>
          </ac:spMkLst>
        </pc:spChg>
        <pc:spChg chg="mod">
          <ac:chgData name="Jassem Abbasi" userId="a485637c-5d5c-44af-8411-f95acc3236b6" providerId="ADAL" clId="{B67E75DF-61F4-4BDD-83F6-F3A9FEB4B984}" dt="2024-02-22T09:52:54.409" v="2357" actId="27803"/>
          <ac:spMkLst>
            <pc:docMk/>
            <pc:sldMk cId="3942064285" sldId="256"/>
            <ac:spMk id="1633" creationId="{88B692AE-3002-4033-5860-06809E43E790}"/>
          </ac:spMkLst>
        </pc:spChg>
        <pc:spChg chg="mod">
          <ac:chgData name="Jassem Abbasi" userId="a485637c-5d5c-44af-8411-f95acc3236b6" providerId="ADAL" clId="{B67E75DF-61F4-4BDD-83F6-F3A9FEB4B984}" dt="2024-02-22T09:52:54.409" v="2357" actId="27803"/>
          <ac:spMkLst>
            <pc:docMk/>
            <pc:sldMk cId="3942064285" sldId="256"/>
            <ac:spMk id="1634" creationId="{FFBFBFE2-1C65-625B-1DD9-FB4EB41C2EFD}"/>
          </ac:spMkLst>
        </pc:spChg>
        <pc:spChg chg="mod">
          <ac:chgData name="Jassem Abbasi" userId="a485637c-5d5c-44af-8411-f95acc3236b6" providerId="ADAL" clId="{B67E75DF-61F4-4BDD-83F6-F3A9FEB4B984}" dt="2024-02-22T09:52:54.409" v="2357" actId="27803"/>
          <ac:spMkLst>
            <pc:docMk/>
            <pc:sldMk cId="3942064285" sldId="256"/>
            <ac:spMk id="1635" creationId="{4D9990B9-2A7B-3341-C4B0-C5E39EFC6D92}"/>
          </ac:spMkLst>
        </pc:spChg>
        <pc:spChg chg="mod">
          <ac:chgData name="Jassem Abbasi" userId="a485637c-5d5c-44af-8411-f95acc3236b6" providerId="ADAL" clId="{B67E75DF-61F4-4BDD-83F6-F3A9FEB4B984}" dt="2024-02-22T09:52:54.409" v="2357" actId="27803"/>
          <ac:spMkLst>
            <pc:docMk/>
            <pc:sldMk cId="3942064285" sldId="256"/>
            <ac:spMk id="1636" creationId="{8F13BFA9-602D-3B3B-F21E-5BC83CCB9E82}"/>
          </ac:spMkLst>
        </pc:spChg>
        <pc:spChg chg="mod">
          <ac:chgData name="Jassem Abbasi" userId="a485637c-5d5c-44af-8411-f95acc3236b6" providerId="ADAL" clId="{B67E75DF-61F4-4BDD-83F6-F3A9FEB4B984}" dt="2024-02-22T09:52:54.409" v="2357" actId="27803"/>
          <ac:spMkLst>
            <pc:docMk/>
            <pc:sldMk cId="3942064285" sldId="256"/>
            <ac:spMk id="1637" creationId="{23671D89-5A72-DF59-3D56-AAAE59058E52}"/>
          </ac:spMkLst>
        </pc:spChg>
        <pc:spChg chg="mod">
          <ac:chgData name="Jassem Abbasi" userId="a485637c-5d5c-44af-8411-f95acc3236b6" providerId="ADAL" clId="{B67E75DF-61F4-4BDD-83F6-F3A9FEB4B984}" dt="2024-02-22T09:52:54.409" v="2357" actId="27803"/>
          <ac:spMkLst>
            <pc:docMk/>
            <pc:sldMk cId="3942064285" sldId="256"/>
            <ac:spMk id="1638" creationId="{5E70B29E-EBAB-6EEF-AFA1-7D4EFED1151D}"/>
          </ac:spMkLst>
        </pc:spChg>
        <pc:spChg chg="mod">
          <ac:chgData name="Jassem Abbasi" userId="a485637c-5d5c-44af-8411-f95acc3236b6" providerId="ADAL" clId="{B67E75DF-61F4-4BDD-83F6-F3A9FEB4B984}" dt="2024-02-22T09:52:54.409" v="2357" actId="27803"/>
          <ac:spMkLst>
            <pc:docMk/>
            <pc:sldMk cId="3942064285" sldId="256"/>
            <ac:spMk id="1639" creationId="{0AAAE429-84F3-1A7E-AE91-CEA26F75F628}"/>
          </ac:spMkLst>
        </pc:spChg>
        <pc:spChg chg="mod">
          <ac:chgData name="Jassem Abbasi" userId="a485637c-5d5c-44af-8411-f95acc3236b6" providerId="ADAL" clId="{B67E75DF-61F4-4BDD-83F6-F3A9FEB4B984}" dt="2024-02-22T09:52:54.409" v="2357" actId="27803"/>
          <ac:spMkLst>
            <pc:docMk/>
            <pc:sldMk cId="3942064285" sldId="256"/>
            <ac:spMk id="1640" creationId="{5CC07051-69E4-15A3-9685-8E516918C0C5}"/>
          </ac:spMkLst>
        </pc:spChg>
        <pc:spChg chg="mod">
          <ac:chgData name="Jassem Abbasi" userId="a485637c-5d5c-44af-8411-f95acc3236b6" providerId="ADAL" clId="{B67E75DF-61F4-4BDD-83F6-F3A9FEB4B984}" dt="2024-02-22T09:52:54.409" v="2357" actId="27803"/>
          <ac:spMkLst>
            <pc:docMk/>
            <pc:sldMk cId="3942064285" sldId="256"/>
            <ac:spMk id="1641" creationId="{FB27BFDC-7AC0-7EB7-A1D0-D4F8A78DAB4A}"/>
          </ac:spMkLst>
        </pc:spChg>
        <pc:spChg chg="mod">
          <ac:chgData name="Jassem Abbasi" userId="a485637c-5d5c-44af-8411-f95acc3236b6" providerId="ADAL" clId="{B67E75DF-61F4-4BDD-83F6-F3A9FEB4B984}" dt="2024-02-22T09:52:54.409" v="2357" actId="27803"/>
          <ac:spMkLst>
            <pc:docMk/>
            <pc:sldMk cId="3942064285" sldId="256"/>
            <ac:spMk id="1642" creationId="{2AB2B0C5-4065-357B-4623-0BC14B9A4DAD}"/>
          </ac:spMkLst>
        </pc:spChg>
        <pc:spChg chg="mod">
          <ac:chgData name="Jassem Abbasi" userId="a485637c-5d5c-44af-8411-f95acc3236b6" providerId="ADAL" clId="{B67E75DF-61F4-4BDD-83F6-F3A9FEB4B984}" dt="2024-02-22T09:52:54.409" v="2357" actId="27803"/>
          <ac:spMkLst>
            <pc:docMk/>
            <pc:sldMk cId="3942064285" sldId="256"/>
            <ac:spMk id="1643" creationId="{B79F3252-F9B8-39ED-0CBD-C6D018D70C2E}"/>
          </ac:spMkLst>
        </pc:spChg>
        <pc:spChg chg="mod">
          <ac:chgData name="Jassem Abbasi" userId="a485637c-5d5c-44af-8411-f95acc3236b6" providerId="ADAL" clId="{B67E75DF-61F4-4BDD-83F6-F3A9FEB4B984}" dt="2024-02-22T09:52:54.409" v="2357" actId="27803"/>
          <ac:spMkLst>
            <pc:docMk/>
            <pc:sldMk cId="3942064285" sldId="256"/>
            <ac:spMk id="1644" creationId="{BCD98F04-962E-8BD9-2FD9-817C85DF83DD}"/>
          </ac:spMkLst>
        </pc:spChg>
        <pc:spChg chg="mod">
          <ac:chgData name="Jassem Abbasi" userId="a485637c-5d5c-44af-8411-f95acc3236b6" providerId="ADAL" clId="{B67E75DF-61F4-4BDD-83F6-F3A9FEB4B984}" dt="2024-02-22T09:52:54.409" v="2357" actId="27803"/>
          <ac:spMkLst>
            <pc:docMk/>
            <pc:sldMk cId="3942064285" sldId="256"/>
            <ac:spMk id="1645" creationId="{E4BB2A06-A6C8-280B-D292-94B20EE9E135}"/>
          </ac:spMkLst>
        </pc:spChg>
        <pc:spChg chg="mod">
          <ac:chgData name="Jassem Abbasi" userId="a485637c-5d5c-44af-8411-f95acc3236b6" providerId="ADAL" clId="{B67E75DF-61F4-4BDD-83F6-F3A9FEB4B984}" dt="2024-02-22T09:52:54.409" v="2357" actId="27803"/>
          <ac:spMkLst>
            <pc:docMk/>
            <pc:sldMk cId="3942064285" sldId="256"/>
            <ac:spMk id="1646" creationId="{E7719192-4E8A-06D0-F7F0-E0DCEEAD3B16}"/>
          </ac:spMkLst>
        </pc:spChg>
        <pc:spChg chg="mod">
          <ac:chgData name="Jassem Abbasi" userId="a485637c-5d5c-44af-8411-f95acc3236b6" providerId="ADAL" clId="{B67E75DF-61F4-4BDD-83F6-F3A9FEB4B984}" dt="2024-02-22T09:52:54.409" v="2357" actId="27803"/>
          <ac:spMkLst>
            <pc:docMk/>
            <pc:sldMk cId="3942064285" sldId="256"/>
            <ac:spMk id="1647" creationId="{C4EC519F-922C-1E75-3786-B81798E18FC4}"/>
          </ac:spMkLst>
        </pc:spChg>
        <pc:spChg chg="mod">
          <ac:chgData name="Jassem Abbasi" userId="a485637c-5d5c-44af-8411-f95acc3236b6" providerId="ADAL" clId="{B67E75DF-61F4-4BDD-83F6-F3A9FEB4B984}" dt="2024-02-22T09:52:54.409" v="2357" actId="27803"/>
          <ac:spMkLst>
            <pc:docMk/>
            <pc:sldMk cId="3942064285" sldId="256"/>
            <ac:spMk id="1648" creationId="{38F5243D-AA4F-CB7F-078C-372D4631D6BE}"/>
          </ac:spMkLst>
        </pc:spChg>
        <pc:spChg chg="mod">
          <ac:chgData name="Jassem Abbasi" userId="a485637c-5d5c-44af-8411-f95acc3236b6" providerId="ADAL" clId="{B67E75DF-61F4-4BDD-83F6-F3A9FEB4B984}" dt="2024-02-22T09:52:54.409" v="2357" actId="27803"/>
          <ac:spMkLst>
            <pc:docMk/>
            <pc:sldMk cId="3942064285" sldId="256"/>
            <ac:spMk id="1649" creationId="{39A5E817-12A9-6CB0-EF7A-4DD8BFCE3062}"/>
          </ac:spMkLst>
        </pc:spChg>
        <pc:spChg chg="mod">
          <ac:chgData name="Jassem Abbasi" userId="a485637c-5d5c-44af-8411-f95acc3236b6" providerId="ADAL" clId="{B67E75DF-61F4-4BDD-83F6-F3A9FEB4B984}" dt="2024-02-22T09:52:54.409" v="2357" actId="27803"/>
          <ac:spMkLst>
            <pc:docMk/>
            <pc:sldMk cId="3942064285" sldId="256"/>
            <ac:spMk id="1650" creationId="{50801977-5265-217A-F8F5-D20BD79A8F55}"/>
          </ac:spMkLst>
        </pc:spChg>
        <pc:spChg chg="mod">
          <ac:chgData name="Jassem Abbasi" userId="a485637c-5d5c-44af-8411-f95acc3236b6" providerId="ADAL" clId="{B67E75DF-61F4-4BDD-83F6-F3A9FEB4B984}" dt="2024-02-22T09:52:54.409" v="2357" actId="27803"/>
          <ac:spMkLst>
            <pc:docMk/>
            <pc:sldMk cId="3942064285" sldId="256"/>
            <ac:spMk id="1651" creationId="{03BAC01E-9773-8C07-817D-0B37E30D23A4}"/>
          </ac:spMkLst>
        </pc:spChg>
        <pc:spChg chg="mod">
          <ac:chgData name="Jassem Abbasi" userId="a485637c-5d5c-44af-8411-f95acc3236b6" providerId="ADAL" clId="{B67E75DF-61F4-4BDD-83F6-F3A9FEB4B984}" dt="2024-02-22T09:52:54.409" v="2357" actId="27803"/>
          <ac:spMkLst>
            <pc:docMk/>
            <pc:sldMk cId="3942064285" sldId="256"/>
            <ac:spMk id="1652" creationId="{AA0F6511-0382-EDD3-2973-CE16F906F782}"/>
          </ac:spMkLst>
        </pc:spChg>
        <pc:spChg chg="mod">
          <ac:chgData name="Jassem Abbasi" userId="a485637c-5d5c-44af-8411-f95acc3236b6" providerId="ADAL" clId="{B67E75DF-61F4-4BDD-83F6-F3A9FEB4B984}" dt="2024-02-22T09:52:54.409" v="2357" actId="27803"/>
          <ac:spMkLst>
            <pc:docMk/>
            <pc:sldMk cId="3942064285" sldId="256"/>
            <ac:spMk id="1653" creationId="{696658E1-81CB-18B4-6FF9-769B1060037B}"/>
          </ac:spMkLst>
        </pc:spChg>
        <pc:spChg chg="mod">
          <ac:chgData name="Jassem Abbasi" userId="a485637c-5d5c-44af-8411-f95acc3236b6" providerId="ADAL" clId="{B67E75DF-61F4-4BDD-83F6-F3A9FEB4B984}" dt="2024-02-22T09:52:54.409" v="2357" actId="27803"/>
          <ac:spMkLst>
            <pc:docMk/>
            <pc:sldMk cId="3942064285" sldId="256"/>
            <ac:spMk id="1654" creationId="{0A4197F4-FC22-A255-67FB-1EC64C9BA037}"/>
          </ac:spMkLst>
        </pc:spChg>
        <pc:spChg chg="mod">
          <ac:chgData name="Jassem Abbasi" userId="a485637c-5d5c-44af-8411-f95acc3236b6" providerId="ADAL" clId="{B67E75DF-61F4-4BDD-83F6-F3A9FEB4B984}" dt="2024-02-22T09:52:54.409" v="2357" actId="27803"/>
          <ac:spMkLst>
            <pc:docMk/>
            <pc:sldMk cId="3942064285" sldId="256"/>
            <ac:spMk id="1655" creationId="{D75805FE-E6FD-A762-C729-AD73E9B4D8D4}"/>
          </ac:spMkLst>
        </pc:spChg>
        <pc:spChg chg="mod">
          <ac:chgData name="Jassem Abbasi" userId="a485637c-5d5c-44af-8411-f95acc3236b6" providerId="ADAL" clId="{B67E75DF-61F4-4BDD-83F6-F3A9FEB4B984}" dt="2024-02-22T09:52:54.409" v="2357" actId="27803"/>
          <ac:spMkLst>
            <pc:docMk/>
            <pc:sldMk cId="3942064285" sldId="256"/>
            <ac:spMk id="1656" creationId="{8EBF0D84-55D7-9107-837F-BFCB4EEDD57E}"/>
          </ac:spMkLst>
        </pc:spChg>
        <pc:spChg chg="mod">
          <ac:chgData name="Jassem Abbasi" userId="a485637c-5d5c-44af-8411-f95acc3236b6" providerId="ADAL" clId="{B67E75DF-61F4-4BDD-83F6-F3A9FEB4B984}" dt="2024-02-22T09:52:54.409" v="2357" actId="27803"/>
          <ac:spMkLst>
            <pc:docMk/>
            <pc:sldMk cId="3942064285" sldId="256"/>
            <ac:spMk id="1657" creationId="{AC96EB4D-2DC4-1E48-74D4-BFDC51DB2BC1}"/>
          </ac:spMkLst>
        </pc:spChg>
        <pc:spChg chg="mod">
          <ac:chgData name="Jassem Abbasi" userId="a485637c-5d5c-44af-8411-f95acc3236b6" providerId="ADAL" clId="{B67E75DF-61F4-4BDD-83F6-F3A9FEB4B984}" dt="2024-02-22T09:52:54.409" v="2357" actId="27803"/>
          <ac:spMkLst>
            <pc:docMk/>
            <pc:sldMk cId="3942064285" sldId="256"/>
            <ac:spMk id="1658" creationId="{B3D71C4F-9008-8833-3657-A15F9D8820C4}"/>
          </ac:spMkLst>
        </pc:spChg>
        <pc:spChg chg="mod">
          <ac:chgData name="Jassem Abbasi" userId="a485637c-5d5c-44af-8411-f95acc3236b6" providerId="ADAL" clId="{B67E75DF-61F4-4BDD-83F6-F3A9FEB4B984}" dt="2024-02-22T09:52:54.409" v="2357" actId="27803"/>
          <ac:spMkLst>
            <pc:docMk/>
            <pc:sldMk cId="3942064285" sldId="256"/>
            <ac:spMk id="1659" creationId="{65D90763-6E07-06F4-0FF9-005BB5EA1998}"/>
          </ac:spMkLst>
        </pc:spChg>
        <pc:spChg chg="mod">
          <ac:chgData name="Jassem Abbasi" userId="a485637c-5d5c-44af-8411-f95acc3236b6" providerId="ADAL" clId="{B67E75DF-61F4-4BDD-83F6-F3A9FEB4B984}" dt="2024-02-22T09:52:54.409" v="2357" actId="27803"/>
          <ac:spMkLst>
            <pc:docMk/>
            <pc:sldMk cId="3942064285" sldId="256"/>
            <ac:spMk id="1660" creationId="{A5CF4582-EF8B-17BB-AB79-FE1458E5C5E5}"/>
          </ac:spMkLst>
        </pc:spChg>
        <pc:spChg chg="mod">
          <ac:chgData name="Jassem Abbasi" userId="a485637c-5d5c-44af-8411-f95acc3236b6" providerId="ADAL" clId="{B67E75DF-61F4-4BDD-83F6-F3A9FEB4B984}" dt="2024-02-22T09:52:54.409" v="2357" actId="27803"/>
          <ac:spMkLst>
            <pc:docMk/>
            <pc:sldMk cId="3942064285" sldId="256"/>
            <ac:spMk id="1661" creationId="{7E71A674-7C10-6ED7-AA3E-6CD2022EFF01}"/>
          </ac:spMkLst>
        </pc:spChg>
        <pc:spChg chg="mod">
          <ac:chgData name="Jassem Abbasi" userId="a485637c-5d5c-44af-8411-f95acc3236b6" providerId="ADAL" clId="{B67E75DF-61F4-4BDD-83F6-F3A9FEB4B984}" dt="2024-02-22T09:52:54.409" v="2357" actId="27803"/>
          <ac:spMkLst>
            <pc:docMk/>
            <pc:sldMk cId="3942064285" sldId="256"/>
            <ac:spMk id="1662" creationId="{13C486C6-0878-D503-D280-5347D1236BCF}"/>
          </ac:spMkLst>
        </pc:spChg>
        <pc:spChg chg="mod">
          <ac:chgData name="Jassem Abbasi" userId="a485637c-5d5c-44af-8411-f95acc3236b6" providerId="ADAL" clId="{B67E75DF-61F4-4BDD-83F6-F3A9FEB4B984}" dt="2024-02-22T09:52:54.409" v="2357" actId="27803"/>
          <ac:spMkLst>
            <pc:docMk/>
            <pc:sldMk cId="3942064285" sldId="256"/>
            <ac:spMk id="1663" creationId="{A16D6CE5-A531-5906-5BE0-F94FAB0C6D8B}"/>
          </ac:spMkLst>
        </pc:spChg>
        <pc:spChg chg="mod">
          <ac:chgData name="Jassem Abbasi" userId="a485637c-5d5c-44af-8411-f95acc3236b6" providerId="ADAL" clId="{B67E75DF-61F4-4BDD-83F6-F3A9FEB4B984}" dt="2024-02-22T09:52:54.409" v="2357" actId="27803"/>
          <ac:spMkLst>
            <pc:docMk/>
            <pc:sldMk cId="3942064285" sldId="256"/>
            <ac:spMk id="1664" creationId="{D8E54B81-4412-305B-16B2-32E9CFC2C2CF}"/>
          </ac:spMkLst>
        </pc:spChg>
        <pc:spChg chg="mod">
          <ac:chgData name="Jassem Abbasi" userId="a485637c-5d5c-44af-8411-f95acc3236b6" providerId="ADAL" clId="{B67E75DF-61F4-4BDD-83F6-F3A9FEB4B984}" dt="2024-02-22T09:52:54.409" v="2357" actId="27803"/>
          <ac:spMkLst>
            <pc:docMk/>
            <pc:sldMk cId="3942064285" sldId="256"/>
            <ac:spMk id="1665" creationId="{2ADBBA9C-B530-1085-54C2-889BAD93B48B}"/>
          </ac:spMkLst>
        </pc:spChg>
        <pc:spChg chg="mod">
          <ac:chgData name="Jassem Abbasi" userId="a485637c-5d5c-44af-8411-f95acc3236b6" providerId="ADAL" clId="{B67E75DF-61F4-4BDD-83F6-F3A9FEB4B984}" dt="2024-02-22T09:52:54.409" v="2357" actId="27803"/>
          <ac:spMkLst>
            <pc:docMk/>
            <pc:sldMk cId="3942064285" sldId="256"/>
            <ac:spMk id="1666" creationId="{B3EFC2EB-229F-6A40-1BD4-A741A8A77E26}"/>
          </ac:spMkLst>
        </pc:spChg>
        <pc:spChg chg="mod">
          <ac:chgData name="Jassem Abbasi" userId="a485637c-5d5c-44af-8411-f95acc3236b6" providerId="ADAL" clId="{B67E75DF-61F4-4BDD-83F6-F3A9FEB4B984}" dt="2024-02-22T09:52:54.409" v="2357" actId="27803"/>
          <ac:spMkLst>
            <pc:docMk/>
            <pc:sldMk cId="3942064285" sldId="256"/>
            <ac:spMk id="1667" creationId="{C526A795-304E-032D-8FF7-C6FB3C837282}"/>
          </ac:spMkLst>
        </pc:spChg>
        <pc:spChg chg="mod">
          <ac:chgData name="Jassem Abbasi" userId="a485637c-5d5c-44af-8411-f95acc3236b6" providerId="ADAL" clId="{B67E75DF-61F4-4BDD-83F6-F3A9FEB4B984}" dt="2024-02-22T09:52:54.409" v="2357" actId="27803"/>
          <ac:spMkLst>
            <pc:docMk/>
            <pc:sldMk cId="3942064285" sldId="256"/>
            <ac:spMk id="1668" creationId="{C2661DAE-F5BC-F8A2-043A-CFFDE2265DC0}"/>
          </ac:spMkLst>
        </pc:spChg>
        <pc:spChg chg="mod">
          <ac:chgData name="Jassem Abbasi" userId="a485637c-5d5c-44af-8411-f95acc3236b6" providerId="ADAL" clId="{B67E75DF-61F4-4BDD-83F6-F3A9FEB4B984}" dt="2024-02-22T09:52:54.409" v="2357" actId="27803"/>
          <ac:spMkLst>
            <pc:docMk/>
            <pc:sldMk cId="3942064285" sldId="256"/>
            <ac:spMk id="1669" creationId="{A5939FE6-CD29-C40F-0950-750938B0A49F}"/>
          </ac:spMkLst>
        </pc:spChg>
        <pc:spChg chg="mod">
          <ac:chgData name="Jassem Abbasi" userId="a485637c-5d5c-44af-8411-f95acc3236b6" providerId="ADAL" clId="{B67E75DF-61F4-4BDD-83F6-F3A9FEB4B984}" dt="2024-02-22T09:52:54.409" v="2357" actId="27803"/>
          <ac:spMkLst>
            <pc:docMk/>
            <pc:sldMk cId="3942064285" sldId="256"/>
            <ac:spMk id="1670" creationId="{B53BA0F3-0E89-03E2-F4AB-FAB0E8F32E5E}"/>
          </ac:spMkLst>
        </pc:spChg>
        <pc:spChg chg="mod">
          <ac:chgData name="Jassem Abbasi" userId="a485637c-5d5c-44af-8411-f95acc3236b6" providerId="ADAL" clId="{B67E75DF-61F4-4BDD-83F6-F3A9FEB4B984}" dt="2024-02-22T09:52:54.409" v="2357" actId="27803"/>
          <ac:spMkLst>
            <pc:docMk/>
            <pc:sldMk cId="3942064285" sldId="256"/>
            <ac:spMk id="1671" creationId="{0BF2C17B-B87A-3590-7889-E0DBD8C7312B}"/>
          </ac:spMkLst>
        </pc:spChg>
        <pc:spChg chg="mod">
          <ac:chgData name="Jassem Abbasi" userId="a485637c-5d5c-44af-8411-f95acc3236b6" providerId="ADAL" clId="{B67E75DF-61F4-4BDD-83F6-F3A9FEB4B984}" dt="2024-02-22T09:52:54.409" v="2357" actId="27803"/>
          <ac:spMkLst>
            <pc:docMk/>
            <pc:sldMk cId="3942064285" sldId="256"/>
            <ac:spMk id="1672" creationId="{F3C415C8-2CE8-5D59-75DD-6328AC011175}"/>
          </ac:spMkLst>
        </pc:spChg>
        <pc:spChg chg="mod">
          <ac:chgData name="Jassem Abbasi" userId="a485637c-5d5c-44af-8411-f95acc3236b6" providerId="ADAL" clId="{B67E75DF-61F4-4BDD-83F6-F3A9FEB4B984}" dt="2024-02-22T09:52:54.409" v="2357" actId="27803"/>
          <ac:spMkLst>
            <pc:docMk/>
            <pc:sldMk cId="3942064285" sldId="256"/>
            <ac:spMk id="1673" creationId="{465A22C9-E167-4349-456F-85752EEA6E44}"/>
          </ac:spMkLst>
        </pc:spChg>
        <pc:spChg chg="mod">
          <ac:chgData name="Jassem Abbasi" userId="a485637c-5d5c-44af-8411-f95acc3236b6" providerId="ADAL" clId="{B67E75DF-61F4-4BDD-83F6-F3A9FEB4B984}" dt="2024-02-22T09:52:54.409" v="2357" actId="27803"/>
          <ac:spMkLst>
            <pc:docMk/>
            <pc:sldMk cId="3942064285" sldId="256"/>
            <ac:spMk id="1674" creationId="{8A32308F-78F3-9DC7-2BCD-2DF7D9BE788E}"/>
          </ac:spMkLst>
        </pc:spChg>
        <pc:spChg chg="mod">
          <ac:chgData name="Jassem Abbasi" userId="a485637c-5d5c-44af-8411-f95acc3236b6" providerId="ADAL" clId="{B67E75DF-61F4-4BDD-83F6-F3A9FEB4B984}" dt="2024-02-22T09:52:54.409" v="2357" actId="27803"/>
          <ac:spMkLst>
            <pc:docMk/>
            <pc:sldMk cId="3942064285" sldId="256"/>
            <ac:spMk id="1675" creationId="{33D01207-A479-64C6-E4CE-72FEDF5056D7}"/>
          </ac:spMkLst>
        </pc:spChg>
        <pc:spChg chg="mod">
          <ac:chgData name="Jassem Abbasi" userId="a485637c-5d5c-44af-8411-f95acc3236b6" providerId="ADAL" clId="{B67E75DF-61F4-4BDD-83F6-F3A9FEB4B984}" dt="2024-02-22T09:52:54.409" v="2357" actId="27803"/>
          <ac:spMkLst>
            <pc:docMk/>
            <pc:sldMk cId="3942064285" sldId="256"/>
            <ac:spMk id="1676" creationId="{178F06B0-1176-5E80-155E-818D5144F939}"/>
          </ac:spMkLst>
        </pc:spChg>
        <pc:spChg chg="mod">
          <ac:chgData name="Jassem Abbasi" userId="a485637c-5d5c-44af-8411-f95acc3236b6" providerId="ADAL" clId="{B67E75DF-61F4-4BDD-83F6-F3A9FEB4B984}" dt="2024-02-22T09:52:54.409" v="2357" actId="27803"/>
          <ac:spMkLst>
            <pc:docMk/>
            <pc:sldMk cId="3942064285" sldId="256"/>
            <ac:spMk id="1677" creationId="{63F62958-F67D-6EE6-94AB-1C567F5BC575}"/>
          </ac:spMkLst>
        </pc:spChg>
        <pc:spChg chg="mod">
          <ac:chgData name="Jassem Abbasi" userId="a485637c-5d5c-44af-8411-f95acc3236b6" providerId="ADAL" clId="{B67E75DF-61F4-4BDD-83F6-F3A9FEB4B984}" dt="2024-02-22T09:52:54.409" v="2357" actId="27803"/>
          <ac:spMkLst>
            <pc:docMk/>
            <pc:sldMk cId="3942064285" sldId="256"/>
            <ac:spMk id="1678" creationId="{8D18626D-D89C-9E8A-2E99-7F738505FE52}"/>
          </ac:spMkLst>
        </pc:spChg>
        <pc:spChg chg="mod">
          <ac:chgData name="Jassem Abbasi" userId="a485637c-5d5c-44af-8411-f95acc3236b6" providerId="ADAL" clId="{B67E75DF-61F4-4BDD-83F6-F3A9FEB4B984}" dt="2024-02-22T09:52:54.409" v="2357" actId="27803"/>
          <ac:spMkLst>
            <pc:docMk/>
            <pc:sldMk cId="3942064285" sldId="256"/>
            <ac:spMk id="1679" creationId="{90FC887E-1A94-9CB5-88F1-5ACE430C3DD6}"/>
          </ac:spMkLst>
        </pc:spChg>
        <pc:spChg chg="mod">
          <ac:chgData name="Jassem Abbasi" userId="a485637c-5d5c-44af-8411-f95acc3236b6" providerId="ADAL" clId="{B67E75DF-61F4-4BDD-83F6-F3A9FEB4B984}" dt="2024-02-22T09:52:54.409" v="2357" actId="27803"/>
          <ac:spMkLst>
            <pc:docMk/>
            <pc:sldMk cId="3942064285" sldId="256"/>
            <ac:spMk id="1680" creationId="{6FC9CE58-7F25-8B38-955C-ABB77FDB3391}"/>
          </ac:spMkLst>
        </pc:spChg>
        <pc:spChg chg="mod">
          <ac:chgData name="Jassem Abbasi" userId="a485637c-5d5c-44af-8411-f95acc3236b6" providerId="ADAL" clId="{B67E75DF-61F4-4BDD-83F6-F3A9FEB4B984}" dt="2024-02-22T09:52:54.409" v="2357" actId="27803"/>
          <ac:spMkLst>
            <pc:docMk/>
            <pc:sldMk cId="3942064285" sldId="256"/>
            <ac:spMk id="1681" creationId="{324FCF95-DF25-002E-3134-6A106CD43D8C}"/>
          </ac:spMkLst>
        </pc:spChg>
        <pc:spChg chg="mod">
          <ac:chgData name="Jassem Abbasi" userId="a485637c-5d5c-44af-8411-f95acc3236b6" providerId="ADAL" clId="{B67E75DF-61F4-4BDD-83F6-F3A9FEB4B984}" dt="2024-02-22T09:52:54.409" v="2357" actId="27803"/>
          <ac:spMkLst>
            <pc:docMk/>
            <pc:sldMk cId="3942064285" sldId="256"/>
            <ac:spMk id="1682" creationId="{93DE833A-8C95-C397-BBB4-347025BA9CB8}"/>
          </ac:spMkLst>
        </pc:spChg>
        <pc:spChg chg="mod">
          <ac:chgData name="Jassem Abbasi" userId="a485637c-5d5c-44af-8411-f95acc3236b6" providerId="ADAL" clId="{B67E75DF-61F4-4BDD-83F6-F3A9FEB4B984}" dt="2024-02-22T09:52:54.409" v="2357" actId="27803"/>
          <ac:spMkLst>
            <pc:docMk/>
            <pc:sldMk cId="3942064285" sldId="256"/>
            <ac:spMk id="1683" creationId="{9522B759-C37F-7AB3-3687-4705A6E8713A}"/>
          </ac:spMkLst>
        </pc:spChg>
        <pc:spChg chg="mod">
          <ac:chgData name="Jassem Abbasi" userId="a485637c-5d5c-44af-8411-f95acc3236b6" providerId="ADAL" clId="{B67E75DF-61F4-4BDD-83F6-F3A9FEB4B984}" dt="2024-02-22T09:52:54.409" v="2357" actId="27803"/>
          <ac:spMkLst>
            <pc:docMk/>
            <pc:sldMk cId="3942064285" sldId="256"/>
            <ac:spMk id="1684" creationId="{E2E5B8FB-712C-F906-B8E8-3F962115D512}"/>
          </ac:spMkLst>
        </pc:spChg>
        <pc:spChg chg="mod">
          <ac:chgData name="Jassem Abbasi" userId="a485637c-5d5c-44af-8411-f95acc3236b6" providerId="ADAL" clId="{B67E75DF-61F4-4BDD-83F6-F3A9FEB4B984}" dt="2024-02-22T09:52:54.409" v="2357" actId="27803"/>
          <ac:spMkLst>
            <pc:docMk/>
            <pc:sldMk cId="3942064285" sldId="256"/>
            <ac:spMk id="1685" creationId="{A2C9F4D7-DB6F-F2A1-683D-7BA5028058A1}"/>
          </ac:spMkLst>
        </pc:spChg>
        <pc:spChg chg="mod">
          <ac:chgData name="Jassem Abbasi" userId="a485637c-5d5c-44af-8411-f95acc3236b6" providerId="ADAL" clId="{B67E75DF-61F4-4BDD-83F6-F3A9FEB4B984}" dt="2024-02-22T09:52:54.409" v="2357" actId="27803"/>
          <ac:spMkLst>
            <pc:docMk/>
            <pc:sldMk cId="3942064285" sldId="256"/>
            <ac:spMk id="1686" creationId="{6D8D2777-E9AE-78E1-A631-B2ACE9C60B13}"/>
          </ac:spMkLst>
        </pc:spChg>
        <pc:spChg chg="mod">
          <ac:chgData name="Jassem Abbasi" userId="a485637c-5d5c-44af-8411-f95acc3236b6" providerId="ADAL" clId="{B67E75DF-61F4-4BDD-83F6-F3A9FEB4B984}" dt="2024-02-22T09:52:54.409" v="2357" actId="27803"/>
          <ac:spMkLst>
            <pc:docMk/>
            <pc:sldMk cId="3942064285" sldId="256"/>
            <ac:spMk id="1687" creationId="{26712647-7AA1-BBF8-6126-78E0155C0991}"/>
          </ac:spMkLst>
        </pc:spChg>
        <pc:spChg chg="mod">
          <ac:chgData name="Jassem Abbasi" userId="a485637c-5d5c-44af-8411-f95acc3236b6" providerId="ADAL" clId="{B67E75DF-61F4-4BDD-83F6-F3A9FEB4B984}" dt="2024-02-22T09:52:54.409" v="2357" actId="27803"/>
          <ac:spMkLst>
            <pc:docMk/>
            <pc:sldMk cId="3942064285" sldId="256"/>
            <ac:spMk id="1688" creationId="{72FE25B5-19C4-85CC-A654-5D2FEA933CBB}"/>
          </ac:spMkLst>
        </pc:spChg>
        <pc:spChg chg="mod">
          <ac:chgData name="Jassem Abbasi" userId="a485637c-5d5c-44af-8411-f95acc3236b6" providerId="ADAL" clId="{B67E75DF-61F4-4BDD-83F6-F3A9FEB4B984}" dt="2024-02-22T09:52:54.409" v="2357" actId="27803"/>
          <ac:spMkLst>
            <pc:docMk/>
            <pc:sldMk cId="3942064285" sldId="256"/>
            <ac:spMk id="1689" creationId="{6700C6E6-8BB5-97E0-4A8B-A5CB2699B86B}"/>
          </ac:spMkLst>
        </pc:spChg>
        <pc:spChg chg="mod">
          <ac:chgData name="Jassem Abbasi" userId="a485637c-5d5c-44af-8411-f95acc3236b6" providerId="ADAL" clId="{B67E75DF-61F4-4BDD-83F6-F3A9FEB4B984}" dt="2024-02-22T09:52:54.409" v="2357" actId="27803"/>
          <ac:spMkLst>
            <pc:docMk/>
            <pc:sldMk cId="3942064285" sldId="256"/>
            <ac:spMk id="1690" creationId="{92009E7F-33A3-857F-7061-163AA92F50D0}"/>
          </ac:spMkLst>
        </pc:spChg>
        <pc:spChg chg="mod">
          <ac:chgData name="Jassem Abbasi" userId="a485637c-5d5c-44af-8411-f95acc3236b6" providerId="ADAL" clId="{B67E75DF-61F4-4BDD-83F6-F3A9FEB4B984}" dt="2024-02-22T09:52:54.409" v="2357" actId="27803"/>
          <ac:spMkLst>
            <pc:docMk/>
            <pc:sldMk cId="3942064285" sldId="256"/>
            <ac:spMk id="1691" creationId="{5438400A-6E26-1D02-E97B-86B9BEEA0F89}"/>
          </ac:spMkLst>
        </pc:spChg>
        <pc:spChg chg="mod">
          <ac:chgData name="Jassem Abbasi" userId="a485637c-5d5c-44af-8411-f95acc3236b6" providerId="ADAL" clId="{B67E75DF-61F4-4BDD-83F6-F3A9FEB4B984}" dt="2024-02-22T09:52:54.409" v="2357" actId="27803"/>
          <ac:spMkLst>
            <pc:docMk/>
            <pc:sldMk cId="3942064285" sldId="256"/>
            <ac:spMk id="1692" creationId="{279222FE-4E4C-AE92-BF07-A41512D951DD}"/>
          </ac:spMkLst>
        </pc:spChg>
        <pc:spChg chg="mod">
          <ac:chgData name="Jassem Abbasi" userId="a485637c-5d5c-44af-8411-f95acc3236b6" providerId="ADAL" clId="{B67E75DF-61F4-4BDD-83F6-F3A9FEB4B984}" dt="2024-02-22T09:52:54.409" v="2357" actId="27803"/>
          <ac:spMkLst>
            <pc:docMk/>
            <pc:sldMk cId="3942064285" sldId="256"/>
            <ac:spMk id="1693" creationId="{770AF2E8-71A1-2D0D-7054-815461E1A6C3}"/>
          </ac:spMkLst>
        </pc:spChg>
        <pc:spChg chg="mod">
          <ac:chgData name="Jassem Abbasi" userId="a485637c-5d5c-44af-8411-f95acc3236b6" providerId="ADAL" clId="{B67E75DF-61F4-4BDD-83F6-F3A9FEB4B984}" dt="2024-02-22T09:52:54.409" v="2357" actId="27803"/>
          <ac:spMkLst>
            <pc:docMk/>
            <pc:sldMk cId="3942064285" sldId="256"/>
            <ac:spMk id="1694" creationId="{4D6C7BC5-0507-99C6-EF58-96AFD04236AF}"/>
          </ac:spMkLst>
        </pc:spChg>
        <pc:spChg chg="mod">
          <ac:chgData name="Jassem Abbasi" userId="a485637c-5d5c-44af-8411-f95acc3236b6" providerId="ADAL" clId="{B67E75DF-61F4-4BDD-83F6-F3A9FEB4B984}" dt="2024-02-22T09:52:54.409" v="2357" actId="27803"/>
          <ac:spMkLst>
            <pc:docMk/>
            <pc:sldMk cId="3942064285" sldId="256"/>
            <ac:spMk id="1695" creationId="{9BC3C49A-7A45-4490-3626-8C227E6D8954}"/>
          </ac:spMkLst>
        </pc:spChg>
        <pc:spChg chg="mod">
          <ac:chgData name="Jassem Abbasi" userId="a485637c-5d5c-44af-8411-f95acc3236b6" providerId="ADAL" clId="{B67E75DF-61F4-4BDD-83F6-F3A9FEB4B984}" dt="2024-02-22T09:52:54.409" v="2357" actId="27803"/>
          <ac:spMkLst>
            <pc:docMk/>
            <pc:sldMk cId="3942064285" sldId="256"/>
            <ac:spMk id="1696" creationId="{1C65FB86-9FF0-9ECD-B83D-3F2D3AD88663}"/>
          </ac:spMkLst>
        </pc:spChg>
        <pc:spChg chg="mod">
          <ac:chgData name="Jassem Abbasi" userId="a485637c-5d5c-44af-8411-f95acc3236b6" providerId="ADAL" clId="{B67E75DF-61F4-4BDD-83F6-F3A9FEB4B984}" dt="2024-02-22T09:52:54.409" v="2357" actId="27803"/>
          <ac:spMkLst>
            <pc:docMk/>
            <pc:sldMk cId="3942064285" sldId="256"/>
            <ac:spMk id="1697" creationId="{F47B0B33-71E7-82F3-FF2D-40140815B054}"/>
          </ac:spMkLst>
        </pc:spChg>
        <pc:spChg chg="mod">
          <ac:chgData name="Jassem Abbasi" userId="a485637c-5d5c-44af-8411-f95acc3236b6" providerId="ADAL" clId="{B67E75DF-61F4-4BDD-83F6-F3A9FEB4B984}" dt="2024-02-22T09:52:54.409" v="2357" actId="27803"/>
          <ac:spMkLst>
            <pc:docMk/>
            <pc:sldMk cId="3942064285" sldId="256"/>
            <ac:spMk id="1698" creationId="{FBFD4E68-4E0E-0EE0-A288-08F62F09710A}"/>
          </ac:spMkLst>
        </pc:spChg>
        <pc:spChg chg="mod">
          <ac:chgData name="Jassem Abbasi" userId="a485637c-5d5c-44af-8411-f95acc3236b6" providerId="ADAL" clId="{B67E75DF-61F4-4BDD-83F6-F3A9FEB4B984}" dt="2024-02-22T09:52:54.409" v="2357" actId="27803"/>
          <ac:spMkLst>
            <pc:docMk/>
            <pc:sldMk cId="3942064285" sldId="256"/>
            <ac:spMk id="1699" creationId="{3DF36AA9-B385-894D-D348-1F999B80A31F}"/>
          </ac:spMkLst>
        </pc:spChg>
        <pc:spChg chg="mod">
          <ac:chgData name="Jassem Abbasi" userId="a485637c-5d5c-44af-8411-f95acc3236b6" providerId="ADAL" clId="{B67E75DF-61F4-4BDD-83F6-F3A9FEB4B984}" dt="2024-02-22T09:52:54.409" v="2357" actId="27803"/>
          <ac:spMkLst>
            <pc:docMk/>
            <pc:sldMk cId="3942064285" sldId="256"/>
            <ac:spMk id="1700" creationId="{43B78818-922C-BDB8-3D5B-407B1FD33331}"/>
          </ac:spMkLst>
        </pc:spChg>
        <pc:spChg chg="mod">
          <ac:chgData name="Jassem Abbasi" userId="a485637c-5d5c-44af-8411-f95acc3236b6" providerId="ADAL" clId="{B67E75DF-61F4-4BDD-83F6-F3A9FEB4B984}" dt="2024-02-22T09:52:54.409" v="2357" actId="27803"/>
          <ac:spMkLst>
            <pc:docMk/>
            <pc:sldMk cId="3942064285" sldId="256"/>
            <ac:spMk id="1701" creationId="{287FD177-BD2B-14F9-B913-F44C62ECBBE1}"/>
          </ac:spMkLst>
        </pc:spChg>
        <pc:spChg chg="mod">
          <ac:chgData name="Jassem Abbasi" userId="a485637c-5d5c-44af-8411-f95acc3236b6" providerId="ADAL" clId="{B67E75DF-61F4-4BDD-83F6-F3A9FEB4B984}" dt="2024-02-22T09:52:54.409" v="2357" actId="27803"/>
          <ac:spMkLst>
            <pc:docMk/>
            <pc:sldMk cId="3942064285" sldId="256"/>
            <ac:spMk id="1702" creationId="{9B84ED0A-4B4F-7240-2D6C-A93148E11AEF}"/>
          </ac:spMkLst>
        </pc:spChg>
        <pc:spChg chg="mod">
          <ac:chgData name="Jassem Abbasi" userId="a485637c-5d5c-44af-8411-f95acc3236b6" providerId="ADAL" clId="{B67E75DF-61F4-4BDD-83F6-F3A9FEB4B984}" dt="2024-02-22T09:52:54.409" v="2357" actId="27803"/>
          <ac:spMkLst>
            <pc:docMk/>
            <pc:sldMk cId="3942064285" sldId="256"/>
            <ac:spMk id="1703" creationId="{FD2E09E7-8E34-FC13-DF3E-9B7E2F24350F}"/>
          </ac:spMkLst>
        </pc:spChg>
        <pc:spChg chg="mod">
          <ac:chgData name="Jassem Abbasi" userId="a485637c-5d5c-44af-8411-f95acc3236b6" providerId="ADAL" clId="{B67E75DF-61F4-4BDD-83F6-F3A9FEB4B984}" dt="2024-02-22T09:52:54.409" v="2357" actId="27803"/>
          <ac:spMkLst>
            <pc:docMk/>
            <pc:sldMk cId="3942064285" sldId="256"/>
            <ac:spMk id="1704" creationId="{A11F0448-7079-6D64-2A53-DE63F4C1DDA4}"/>
          </ac:spMkLst>
        </pc:spChg>
        <pc:spChg chg="mod">
          <ac:chgData name="Jassem Abbasi" userId="a485637c-5d5c-44af-8411-f95acc3236b6" providerId="ADAL" clId="{B67E75DF-61F4-4BDD-83F6-F3A9FEB4B984}" dt="2024-02-22T09:52:54.409" v="2357" actId="27803"/>
          <ac:spMkLst>
            <pc:docMk/>
            <pc:sldMk cId="3942064285" sldId="256"/>
            <ac:spMk id="1705" creationId="{EE64DDAA-7CDC-EA4B-493A-9F2F29BF5BAF}"/>
          </ac:spMkLst>
        </pc:spChg>
        <pc:spChg chg="mod">
          <ac:chgData name="Jassem Abbasi" userId="a485637c-5d5c-44af-8411-f95acc3236b6" providerId="ADAL" clId="{B67E75DF-61F4-4BDD-83F6-F3A9FEB4B984}" dt="2024-02-22T09:52:54.409" v="2357" actId="27803"/>
          <ac:spMkLst>
            <pc:docMk/>
            <pc:sldMk cId="3942064285" sldId="256"/>
            <ac:spMk id="1706" creationId="{4117C808-F535-6F0F-3384-DC5A5A734522}"/>
          </ac:spMkLst>
        </pc:spChg>
        <pc:spChg chg="mod">
          <ac:chgData name="Jassem Abbasi" userId="a485637c-5d5c-44af-8411-f95acc3236b6" providerId="ADAL" clId="{B67E75DF-61F4-4BDD-83F6-F3A9FEB4B984}" dt="2024-02-22T09:52:54.409" v="2357" actId="27803"/>
          <ac:spMkLst>
            <pc:docMk/>
            <pc:sldMk cId="3942064285" sldId="256"/>
            <ac:spMk id="1707" creationId="{C2FE7353-EB02-32F9-0694-486D082126F2}"/>
          </ac:spMkLst>
        </pc:spChg>
        <pc:spChg chg="mod">
          <ac:chgData name="Jassem Abbasi" userId="a485637c-5d5c-44af-8411-f95acc3236b6" providerId="ADAL" clId="{B67E75DF-61F4-4BDD-83F6-F3A9FEB4B984}" dt="2024-02-22T09:52:54.409" v="2357" actId="27803"/>
          <ac:spMkLst>
            <pc:docMk/>
            <pc:sldMk cId="3942064285" sldId="256"/>
            <ac:spMk id="1708" creationId="{E9657CBF-850B-3DAF-3FFF-9ADC3E1362DB}"/>
          </ac:spMkLst>
        </pc:spChg>
        <pc:spChg chg="mod">
          <ac:chgData name="Jassem Abbasi" userId="a485637c-5d5c-44af-8411-f95acc3236b6" providerId="ADAL" clId="{B67E75DF-61F4-4BDD-83F6-F3A9FEB4B984}" dt="2024-02-22T09:52:54.409" v="2357" actId="27803"/>
          <ac:spMkLst>
            <pc:docMk/>
            <pc:sldMk cId="3942064285" sldId="256"/>
            <ac:spMk id="1709" creationId="{AD75487C-CB0A-9132-DF67-DFFA14163E8D}"/>
          </ac:spMkLst>
        </pc:spChg>
        <pc:spChg chg="mod">
          <ac:chgData name="Jassem Abbasi" userId="a485637c-5d5c-44af-8411-f95acc3236b6" providerId="ADAL" clId="{B67E75DF-61F4-4BDD-83F6-F3A9FEB4B984}" dt="2024-02-22T09:52:54.409" v="2357" actId="27803"/>
          <ac:spMkLst>
            <pc:docMk/>
            <pc:sldMk cId="3942064285" sldId="256"/>
            <ac:spMk id="1710" creationId="{C78A8FED-98CB-86C8-0DF2-92561A36FFFF}"/>
          </ac:spMkLst>
        </pc:spChg>
        <pc:spChg chg="mod">
          <ac:chgData name="Jassem Abbasi" userId="a485637c-5d5c-44af-8411-f95acc3236b6" providerId="ADAL" clId="{B67E75DF-61F4-4BDD-83F6-F3A9FEB4B984}" dt="2024-02-22T09:52:54.409" v="2357" actId="27803"/>
          <ac:spMkLst>
            <pc:docMk/>
            <pc:sldMk cId="3942064285" sldId="256"/>
            <ac:spMk id="1711" creationId="{ACDCF269-8AB4-02B8-5A08-6D363875E934}"/>
          </ac:spMkLst>
        </pc:spChg>
        <pc:spChg chg="mod">
          <ac:chgData name="Jassem Abbasi" userId="a485637c-5d5c-44af-8411-f95acc3236b6" providerId="ADAL" clId="{B67E75DF-61F4-4BDD-83F6-F3A9FEB4B984}" dt="2024-02-22T09:52:54.409" v="2357" actId="27803"/>
          <ac:spMkLst>
            <pc:docMk/>
            <pc:sldMk cId="3942064285" sldId="256"/>
            <ac:spMk id="1712" creationId="{EA72127D-10B3-9346-0650-3AD9D8692D2E}"/>
          </ac:spMkLst>
        </pc:spChg>
        <pc:spChg chg="mod">
          <ac:chgData name="Jassem Abbasi" userId="a485637c-5d5c-44af-8411-f95acc3236b6" providerId="ADAL" clId="{B67E75DF-61F4-4BDD-83F6-F3A9FEB4B984}" dt="2024-02-22T09:52:54.409" v="2357" actId="27803"/>
          <ac:spMkLst>
            <pc:docMk/>
            <pc:sldMk cId="3942064285" sldId="256"/>
            <ac:spMk id="1713" creationId="{483BF7C4-5C4F-3E66-7289-E9DCF3A9973B}"/>
          </ac:spMkLst>
        </pc:spChg>
        <pc:spChg chg="mod">
          <ac:chgData name="Jassem Abbasi" userId="a485637c-5d5c-44af-8411-f95acc3236b6" providerId="ADAL" clId="{B67E75DF-61F4-4BDD-83F6-F3A9FEB4B984}" dt="2024-02-22T09:52:54.409" v="2357" actId="27803"/>
          <ac:spMkLst>
            <pc:docMk/>
            <pc:sldMk cId="3942064285" sldId="256"/>
            <ac:spMk id="1714" creationId="{FCF653DC-DDE9-904E-EBD6-262F2043D89D}"/>
          </ac:spMkLst>
        </pc:spChg>
        <pc:spChg chg="mod">
          <ac:chgData name="Jassem Abbasi" userId="a485637c-5d5c-44af-8411-f95acc3236b6" providerId="ADAL" clId="{B67E75DF-61F4-4BDD-83F6-F3A9FEB4B984}" dt="2024-02-22T09:52:54.409" v="2357" actId="27803"/>
          <ac:spMkLst>
            <pc:docMk/>
            <pc:sldMk cId="3942064285" sldId="256"/>
            <ac:spMk id="1715" creationId="{72E86845-3AD1-2615-3B14-45DD721790B9}"/>
          </ac:spMkLst>
        </pc:spChg>
        <pc:spChg chg="mod">
          <ac:chgData name="Jassem Abbasi" userId="a485637c-5d5c-44af-8411-f95acc3236b6" providerId="ADAL" clId="{B67E75DF-61F4-4BDD-83F6-F3A9FEB4B984}" dt="2024-02-22T09:52:54.409" v="2357" actId="27803"/>
          <ac:spMkLst>
            <pc:docMk/>
            <pc:sldMk cId="3942064285" sldId="256"/>
            <ac:spMk id="1716" creationId="{0C5FF245-6046-D9BB-DB3F-4F404EEC40AB}"/>
          </ac:spMkLst>
        </pc:spChg>
        <pc:spChg chg="mod">
          <ac:chgData name="Jassem Abbasi" userId="a485637c-5d5c-44af-8411-f95acc3236b6" providerId="ADAL" clId="{B67E75DF-61F4-4BDD-83F6-F3A9FEB4B984}" dt="2024-02-22T09:52:54.409" v="2357" actId="27803"/>
          <ac:spMkLst>
            <pc:docMk/>
            <pc:sldMk cId="3942064285" sldId="256"/>
            <ac:spMk id="1717" creationId="{73F9F9E7-535B-ED53-9505-0CB9D3665A2D}"/>
          </ac:spMkLst>
        </pc:spChg>
        <pc:spChg chg="mod">
          <ac:chgData name="Jassem Abbasi" userId="a485637c-5d5c-44af-8411-f95acc3236b6" providerId="ADAL" clId="{B67E75DF-61F4-4BDD-83F6-F3A9FEB4B984}" dt="2024-02-22T09:52:54.409" v="2357" actId="27803"/>
          <ac:spMkLst>
            <pc:docMk/>
            <pc:sldMk cId="3942064285" sldId="256"/>
            <ac:spMk id="1718" creationId="{083C028D-A3B9-0718-18D1-058A18003028}"/>
          </ac:spMkLst>
        </pc:spChg>
        <pc:spChg chg="mod">
          <ac:chgData name="Jassem Abbasi" userId="a485637c-5d5c-44af-8411-f95acc3236b6" providerId="ADAL" clId="{B67E75DF-61F4-4BDD-83F6-F3A9FEB4B984}" dt="2024-02-22T09:52:54.409" v="2357" actId="27803"/>
          <ac:spMkLst>
            <pc:docMk/>
            <pc:sldMk cId="3942064285" sldId="256"/>
            <ac:spMk id="1719" creationId="{E92A1106-892E-56E9-FDB3-DA999B3EA1C6}"/>
          </ac:spMkLst>
        </pc:spChg>
        <pc:spChg chg="mod">
          <ac:chgData name="Jassem Abbasi" userId="a485637c-5d5c-44af-8411-f95acc3236b6" providerId="ADAL" clId="{B67E75DF-61F4-4BDD-83F6-F3A9FEB4B984}" dt="2024-02-22T09:52:54.409" v="2357" actId="27803"/>
          <ac:spMkLst>
            <pc:docMk/>
            <pc:sldMk cId="3942064285" sldId="256"/>
            <ac:spMk id="1720" creationId="{21D50AAA-0A21-4B4A-E953-C7460EA5E555}"/>
          </ac:spMkLst>
        </pc:spChg>
        <pc:spChg chg="mod">
          <ac:chgData name="Jassem Abbasi" userId="a485637c-5d5c-44af-8411-f95acc3236b6" providerId="ADAL" clId="{B67E75DF-61F4-4BDD-83F6-F3A9FEB4B984}" dt="2024-02-22T09:52:54.409" v="2357" actId="27803"/>
          <ac:spMkLst>
            <pc:docMk/>
            <pc:sldMk cId="3942064285" sldId="256"/>
            <ac:spMk id="1721" creationId="{B40D0BDD-2670-EE08-281B-241D0604B788}"/>
          </ac:spMkLst>
        </pc:spChg>
        <pc:spChg chg="mod">
          <ac:chgData name="Jassem Abbasi" userId="a485637c-5d5c-44af-8411-f95acc3236b6" providerId="ADAL" clId="{B67E75DF-61F4-4BDD-83F6-F3A9FEB4B984}" dt="2024-02-22T09:52:54.409" v="2357" actId="27803"/>
          <ac:spMkLst>
            <pc:docMk/>
            <pc:sldMk cId="3942064285" sldId="256"/>
            <ac:spMk id="1722" creationId="{502DA3F1-4E44-DFA5-E4EC-8B9667D034E4}"/>
          </ac:spMkLst>
        </pc:spChg>
        <pc:spChg chg="mod">
          <ac:chgData name="Jassem Abbasi" userId="a485637c-5d5c-44af-8411-f95acc3236b6" providerId="ADAL" clId="{B67E75DF-61F4-4BDD-83F6-F3A9FEB4B984}" dt="2024-02-22T09:52:54.409" v="2357" actId="27803"/>
          <ac:spMkLst>
            <pc:docMk/>
            <pc:sldMk cId="3942064285" sldId="256"/>
            <ac:spMk id="1723" creationId="{F20BC4B9-A3EE-3E34-A392-08CC7279C3C0}"/>
          </ac:spMkLst>
        </pc:spChg>
        <pc:spChg chg="mod">
          <ac:chgData name="Jassem Abbasi" userId="a485637c-5d5c-44af-8411-f95acc3236b6" providerId="ADAL" clId="{B67E75DF-61F4-4BDD-83F6-F3A9FEB4B984}" dt="2024-02-22T09:52:54.409" v="2357" actId="27803"/>
          <ac:spMkLst>
            <pc:docMk/>
            <pc:sldMk cId="3942064285" sldId="256"/>
            <ac:spMk id="1724" creationId="{8EF2D9FE-A8C5-4FA4-4FF9-80D7E395A748}"/>
          </ac:spMkLst>
        </pc:spChg>
        <pc:spChg chg="mod">
          <ac:chgData name="Jassem Abbasi" userId="a485637c-5d5c-44af-8411-f95acc3236b6" providerId="ADAL" clId="{B67E75DF-61F4-4BDD-83F6-F3A9FEB4B984}" dt="2024-02-22T09:52:54.409" v="2357" actId="27803"/>
          <ac:spMkLst>
            <pc:docMk/>
            <pc:sldMk cId="3942064285" sldId="256"/>
            <ac:spMk id="1725" creationId="{EEA5BC51-A65D-B66C-083D-8FB01E6255A0}"/>
          </ac:spMkLst>
        </pc:spChg>
        <pc:spChg chg="mod">
          <ac:chgData name="Jassem Abbasi" userId="a485637c-5d5c-44af-8411-f95acc3236b6" providerId="ADAL" clId="{B67E75DF-61F4-4BDD-83F6-F3A9FEB4B984}" dt="2024-02-22T09:52:54.409" v="2357" actId="27803"/>
          <ac:spMkLst>
            <pc:docMk/>
            <pc:sldMk cId="3942064285" sldId="256"/>
            <ac:spMk id="1726" creationId="{FB114CF5-629B-6604-DD90-7950B514C5BC}"/>
          </ac:spMkLst>
        </pc:spChg>
        <pc:spChg chg="mod">
          <ac:chgData name="Jassem Abbasi" userId="a485637c-5d5c-44af-8411-f95acc3236b6" providerId="ADAL" clId="{B67E75DF-61F4-4BDD-83F6-F3A9FEB4B984}" dt="2024-02-22T09:52:54.409" v="2357" actId="27803"/>
          <ac:spMkLst>
            <pc:docMk/>
            <pc:sldMk cId="3942064285" sldId="256"/>
            <ac:spMk id="1727" creationId="{ECDAE192-3E64-F2CC-5A2E-3C1398001723}"/>
          </ac:spMkLst>
        </pc:spChg>
        <pc:spChg chg="mod">
          <ac:chgData name="Jassem Abbasi" userId="a485637c-5d5c-44af-8411-f95acc3236b6" providerId="ADAL" clId="{B67E75DF-61F4-4BDD-83F6-F3A9FEB4B984}" dt="2024-02-22T09:52:54.409" v="2357" actId="27803"/>
          <ac:spMkLst>
            <pc:docMk/>
            <pc:sldMk cId="3942064285" sldId="256"/>
            <ac:spMk id="1728" creationId="{5F686D0D-2232-78FE-7E8A-3B70245A2530}"/>
          </ac:spMkLst>
        </pc:spChg>
        <pc:spChg chg="mod">
          <ac:chgData name="Jassem Abbasi" userId="a485637c-5d5c-44af-8411-f95acc3236b6" providerId="ADAL" clId="{B67E75DF-61F4-4BDD-83F6-F3A9FEB4B984}" dt="2024-02-22T09:52:54.409" v="2357" actId="27803"/>
          <ac:spMkLst>
            <pc:docMk/>
            <pc:sldMk cId="3942064285" sldId="256"/>
            <ac:spMk id="1729" creationId="{34B3A629-E7E2-FE8C-5E6B-90394CBA685B}"/>
          </ac:spMkLst>
        </pc:spChg>
        <pc:spChg chg="mod">
          <ac:chgData name="Jassem Abbasi" userId="a485637c-5d5c-44af-8411-f95acc3236b6" providerId="ADAL" clId="{B67E75DF-61F4-4BDD-83F6-F3A9FEB4B984}" dt="2024-02-22T09:52:54.409" v="2357" actId="27803"/>
          <ac:spMkLst>
            <pc:docMk/>
            <pc:sldMk cId="3942064285" sldId="256"/>
            <ac:spMk id="1730" creationId="{CFA821D9-F2E4-38D8-AFD8-618B465D6259}"/>
          </ac:spMkLst>
        </pc:spChg>
        <pc:spChg chg="mod">
          <ac:chgData name="Jassem Abbasi" userId="a485637c-5d5c-44af-8411-f95acc3236b6" providerId="ADAL" clId="{B67E75DF-61F4-4BDD-83F6-F3A9FEB4B984}" dt="2024-02-22T09:52:54.409" v="2357" actId="27803"/>
          <ac:spMkLst>
            <pc:docMk/>
            <pc:sldMk cId="3942064285" sldId="256"/>
            <ac:spMk id="1731" creationId="{93ED332D-0B34-C0DE-3519-5F85454B27BA}"/>
          </ac:spMkLst>
        </pc:spChg>
        <pc:spChg chg="mod">
          <ac:chgData name="Jassem Abbasi" userId="a485637c-5d5c-44af-8411-f95acc3236b6" providerId="ADAL" clId="{B67E75DF-61F4-4BDD-83F6-F3A9FEB4B984}" dt="2024-02-22T09:52:54.409" v="2357" actId="27803"/>
          <ac:spMkLst>
            <pc:docMk/>
            <pc:sldMk cId="3942064285" sldId="256"/>
            <ac:spMk id="1732" creationId="{11418DC6-CACF-0995-12AE-DF64C7389D0E}"/>
          </ac:spMkLst>
        </pc:spChg>
        <pc:spChg chg="mod">
          <ac:chgData name="Jassem Abbasi" userId="a485637c-5d5c-44af-8411-f95acc3236b6" providerId="ADAL" clId="{B67E75DF-61F4-4BDD-83F6-F3A9FEB4B984}" dt="2024-02-22T09:52:54.409" v="2357" actId="27803"/>
          <ac:spMkLst>
            <pc:docMk/>
            <pc:sldMk cId="3942064285" sldId="256"/>
            <ac:spMk id="1733" creationId="{B34B1E92-0855-FB0F-EC4D-C015B778E97A}"/>
          </ac:spMkLst>
        </pc:spChg>
        <pc:spChg chg="mod">
          <ac:chgData name="Jassem Abbasi" userId="a485637c-5d5c-44af-8411-f95acc3236b6" providerId="ADAL" clId="{B67E75DF-61F4-4BDD-83F6-F3A9FEB4B984}" dt="2024-02-22T09:52:54.409" v="2357" actId="27803"/>
          <ac:spMkLst>
            <pc:docMk/>
            <pc:sldMk cId="3942064285" sldId="256"/>
            <ac:spMk id="1734" creationId="{54D6476A-EC35-F909-84B3-2A219E7B1195}"/>
          </ac:spMkLst>
        </pc:spChg>
        <pc:spChg chg="mod">
          <ac:chgData name="Jassem Abbasi" userId="a485637c-5d5c-44af-8411-f95acc3236b6" providerId="ADAL" clId="{B67E75DF-61F4-4BDD-83F6-F3A9FEB4B984}" dt="2024-02-22T09:52:54.409" v="2357" actId="27803"/>
          <ac:spMkLst>
            <pc:docMk/>
            <pc:sldMk cId="3942064285" sldId="256"/>
            <ac:spMk id="1735" creationId="{15927D09-231F-6A13-F906-C2A098F19137}"/>
          </ac:spMkLst>
        </pc:spChg>
        <pc:spChg chg="mod">
          <ac:chgData name="Jassem Abbasi" userId="a485637c-5d5c-44af-8411-f95acc3236b6" providerId="ADAL" clId="{B67E75DF-61F4-4BDD-83F6-F3A9FEB4B984}" dt="2024-02-22T09:52:54.409" v="2357" actId="27803"/>
          <ac:spMkLst>
            <pc:docMk/>
            <pc:sldMk cId="3942064285" sldId="256"/>
            <ac:spMk id="1736" creationId="{F4672311-D7A3-98AC-B296-E37F1AE87CB2}"/>
          </ac:spMkLst>
        </pc:spChg>
        <pc:spChg chg="mod">
          <ac:chgData name="Jassem Abbasi" userId="a485637c-5d5c-44af-8411-f95acc3236b6" providerId="ADAL" clId="{B67E75DF-61F4-4BDD-83F6-F3A9FEB4B984}" dt="2024-02-22T09:52:54.409" v="2357" actId="27803"/>
          <ac:spMkLst>
            <pc:docMk/>
            <pc:sldMk cId="3942064285" sldId="256"/>
            <ac:spMk id="1737" creationId="{599CEDC3-2A62-CB2F-0CDD-B373AAA57CEA}"/>
          </ac:spMkLst>
        </pc:spChg>
        <pc:spChg chg="mod">
          <ac:chgData name="Jassem Abbasi" userId="a485637c-5d5c-44af-8411-f95acc3236b6" providerId="ADAL" clId="{B67E75DF-61F4-4BDD-83F6-F3A9FEB4B984}" dt="2024-02-22T09:52:54.409" v="2357" actId="27803"/>
          <ac:spMkLst>
            <pc:docMk/>
            <pc:sldMk cId="3942064285" sldId="256"/>
            <ac:spMk id="1738" creationId="{E0AF0506-F9C9-962D-5452-3F0C708410C5}"/>
          </ac:spMkLst>
        </pc:spChg>
        <pc:spChg chg="mod">
          <ac:chgData name="Jassem Abbasi" userId="a485637c-5d5c-44af-8411-f95acc3236b6" providerId="ADAL" clId="{B67E75DF-61F4-4BDD-83F6-F3A9FEB4B984}" dt="2024-02-22T09:52:54.409" v="2357" actId="27803"/>
          <ac:spMkLst>
            <pc:docMk/>
            <pc:sldMk cId="3942064285" sldId="256"/>
            <ac:spMk id="1739" creationId="{CBA33518-483B-E5D3-CF7E-2DB5CF636221}"/>
          </ac:spMkLst>
        </pc:spChg>
        <pc:spChg chg="mod">
          <ac:chgData name="Jassem Abbasi" userId="a485637c-5d5c-44af-8411-f95acc3236b6" providerId="ADAL" clId="{B67E75DF-61F4-4BDD-83F6-F3A9FEB4B984}" dt="2024-02-22T09:52:54.409" v="2357" actId="27803"/>
          <ac:spMkLst>
            <pc:docMk/>
            <pc:sldMk cId="3942064285" sldId="256"/>
            <ac:spMk id="1740" creationId="{EFB272B9-A217-9111-EF92-3E2256AC5078}"/>
          </ac:spMkLst>
        </pc:spChg>
        <pc:spChg chg="mod">
          <ac:chgData name="Jassem Abbasi" userId="a485637c-5d5c-44af-8411-f95acc3236b6" providerId="ADAL" clId="{B67E75DF-61F4-4BDD-83F6-F3A9FEB4B984}" dt="2024-02-22T09:52:54.409" v="2357" actId="27803"/>
          <ac:spMkLst>
            <pc:docMk/>
            <pc:sldMk cId="3942064285" sldId="256"/>
            <ac:spMk id="1741" creationId="{7387A7D1-4BB1-7FEB-5604-72116BFA06B3}"/>
          </ac:spMkLst>
        </pc:spChg>
        <pc:spChg chg="mod">
          <ac:chgData name="Jassem Abbasi" userId="a485637c-5d5c-44af-8411-f95acc3236b6" providerId="ADAL" clId="{B67E75DF-61F4-4BDD-83F6-F3A9FEB4B984}" dt="2024-02-22T09:52:54.409" v="2357" actId="27803"/>
          <ac:spMkLst>
            <pc:docMk/>
            <pc:sldMk cId="3942064285" sldId="256"/>
            <ac:spMk id="1742" creationId="{9F60D6E7-33DE-1265-B936-3BF5F4AACFCF}"/>
          </ac:spMkLst>
        </pc:spChg>
        <pc:spChg chg="mod">
          <ac:chgData name="Jassem Abbasi" userId="a485637c-5d5c-44af-8411-f95acc3236b6" providerId="ADAL" clId="{B67E75DF-61F4-4BDD-83F6-F3A9FEB4B984}" dt="2024-02-22T09:52:54.409" v="2357" actId="27803"/>
          <ac:spMkLst>
            <pc:docMk/>
            <pc:sldMk cId="3942064285" sldId="256"/>
            <ac:spMk id="1743" creationId="{F25E6A00-726C-52EE-5A00-C2C3A15D9334}"/>
          </ac:spMkLst>
        </pc:spChg>
        <pc:spChg chg="mod">
          <ac:chgData name="Jassem Abbasi" userId="a485637c-5d5c-44af-8411-f95acc3236b6" providerId="ADAL" clId="{B67E75DF-61F4-4BDD-83F6-F3A9FEB4B984}" dt="2024-02-22T09:52:54.409" v="2357" actId="27803"/>
          <ac:spMkLst>
            <pc:docMk/>
            <pc:sldMk cId="3942064285" sldId="256"/>
            <ac:spMk id="1744" creationId="{758238E4-CB08-F04E-26A3-DC4795CCBCBB}"/>
          </ac:spMkLst>
        </pc:spChg>
        <pc:spChg chg="mod">
          <ac:chgData name="Jassem Abbasi" userId="a485637c-5d5c-44af-8411-f95acc3236b6" providerId="ADAL" clId="{B67E75DF-61F4-4BDD-83F6-F3A9FEB4B984}" dt="2024-02-22T09:52:54.409" v="2357" actId="27803"/>
          <ac:spMkLst>
            <pc:docMk/>
            <pc:sldMk cId="3942064285" sldId="256"/>
            <ac:spMk id="1745" creationId="{FA3E9085-FA22-5404-8023-1E51E5D17DCC}"/>
          </ac:spMkLst>
        </pc:spChg>
        <pc:spChg chg="mod">
          <ac:chgData name="Jassem Abbasi" userId="a485637c-5d5c-44af-8411-f95acc3236b6" providerId="ADAL" clId="{B67E75DF-61F4-4BDD-83F6-F3A9FEB4B984}" dt="2024-02-22T09:52:54.409" v="2357" actId="27803"/>
          <ac:spMkLst>
            <pc:docMk/>
            <pc:sldMk cId="3942064285" sldId="256"/>
            <ac:spMk id="1746" creationId="{88F1D2D4-34B8-2AB0-67D0-58FC37A0BE77}"/>
          </ac:spMkLst>
        </pc:spChg>
        <pc:spChg chg="mod">
          <ac:chgData name="Jassem Abbasi" userId="a485637c-5d5c-44af-8411-f95acc3236b6" providerId="ADAL" clId="{B67E75DF-61F4-4BDD-83F6-F3A9FEB4B984}" dt="2024-02-22T09:52:54.409" v="2357" actId="27803"/>
          <ac:spMkLst>
            <pc:docMk/>
            <pc:sldMk cId="3942064285" sldId="256"/>
            <ac:spMk id="1747" creationId="{359E3729-A472-86D7-560F-C7E6836CBA7C}"/>
          </ac:spMkLst>
        </pc:spChg>
        <pc:spChg chg="mod">
          <ac:chgData name="Jassem Abbasi" userId="a485637c-5d5c-44af-8411-f95acc3236b6" providerId="ADAL" clId="{B67E75DF-61F4-4BDD-83F6-F3A9FEB4B984}" dt="2024-02-22T09:52:54.409" v="2357" actId="27803"/>
          <ac:spMkLst>
            <pc:docMk/>
            <pc:sldMk cId="3942064285" sldId="256"/>
            <ac:spMk id="1748" creationId="{5179ED11-E917-F80A-BC38-BB85F0B1406A}"/>
          </ac:spMkLst>
        </pc:spChg>
        <pc:spChg chg="mod">
          <ac:chgData name="Jassem Abbasi" userId="a485637c-5d5c-44af-8411-f95acc3236b6" providerId="ADAL" clId="{B67E75DF-61F4-4BDD-83F6-F3A9FEB4B984}" dt="2024-02-22T09:52:54.409" v="2357" actId="27803"/>
          <ac:spMkLst>
            <pc:docMk/>
            <pc:sldMk cId="3942064285" sldId="256"/>
            <ac:spMk id="1749" creationId="{FB7FCCE0-10E9-1B6E-304E-AD0D302D5CFA}"/>
          </ac:spMkLst>
        </pc:spChg>
        <pc:spChg chg="mod">
          <ac:chgData name="Jassem Abbasi" userId="a485637c-5d5c-44af-8411-f95acc3236b6" providerId="ADAL" clId="{B67E75DF-61F4-4BDD-83F6-F3A9FEB4B984}" dt="2024-02-22T09:52:54.409" v="2357" actId="27803"/>
          <ac:spMkLst>
            <pc:docMk/>
            <pc:sldMk cId="3942064285" sldId="256"/>
            <ac:spMk id="1750" creationId="{490F0488-460B-474D-C77E-494E9D86DB44}"/>
          </ac:spMkLst>
        </pc:spChg>
        <pc:spChg chg="mod">
          <ac:chgData name="Jassem Abbasi" userId="a485637c-5d5c-44af-8411-f95acc3236b6" providerId="ADAL" clId="{B67E75DF-61F4-4BDD-83F6-F3A9FEB4B984}" dt="2024-02-22T09:52:54.409" v="2357" actId="27803"/>
          <ac:spMkLst>
            <pc:docMk/>
            <pc:sldMk cId="3942064285" sldId="256"/>
            <ac:spMk id="1751" creationId="{94A0B9ED-48C2-CB07-4E24-CC1743501BD1}"/>
          </ac:spMkLst>
        </pc:spChg>
        <pc:spChg chg="mod">
          <ac:chgData name="Jassem Abbasi" userId="a485637c-5d5c-44af-8411-f95acc3236b6" providerId="ADAL" clId="{B67E75DF-61F4-4BDD-83F6-F3A9FEB4B984}" dt="2024-02-22T09:52:54.409" v="2357" actId="27803"/>
          <ac:spMkLst>
            <pc:docMk/>
            <pc:sldMk cId="3942064285" sldId="256"/>
            <ac:spMk id="1752" creationId="{DBC88C5D-203D-D6A6-3E04-84A4C8DED484}"/>
          </ac:spMkLst>
        </pc:spChg>
        <pc:spChg chg="mod">
          <ac:chgData name="Jassem Abbasi" userId="a485637c-5d5c-44af-8411-f95acc3236b6" providerId="ADAL" clId="{B67E75DF-61F4-4BDD-83F6-F3A9FEB4B984}" dt="2024-02-22T09:52:54.409" v="2357" actId="27803"/>
          <ac:spMkLst>
            <pc:docMk/>
            <pc:sldMk cId="3942064285" sldId="256"/>
            <ac:spMk id="1753" creationId="{24677EA0-16EA-DBD6-0B6E-5485AFF123BB}"/>
          </ac:spMkLst>
        </pc:spChg>
        <pc:spChg chg="mod">
          <ac:chgData name="Jassem Abbasi" userId="a485637c-5d5c-44af-8411-f95acc3236b6" providerId="ADAL" clId="{B67E75DF-61F4-4BDD-83F6-F3A9FEB4B984}" dt="2024-02-22T09:52:54.409" v="2357" actId="27803"/>
          <ac:spMkLst>
            <pc:docMk/>
            <pc:sldMk cId="3942064285" sldId="256"/>
            <ac:spMk id="1754" creationId="{38F8B3B3-0BE7-B713-AD52-736A68525A96}"/>
          </ac:spMkLst>
        </pc:spChg>
        <pc:spChg chg="mod">
          <ac:chgData name="Jassem Abbasi" userId="a485637c-5d5c-44af-8411-f95acc3236b6" providerId="ADAL" clId="{B67E75DF-61F4-4BDD-83F6-F3A9FEB4B984}" dt="2024-02-22T09:52:54.409" v="2357" actId="27803"/>
          <ac:spMkLst>
            <pc:docMk/>
            <pc:sldMk cId="3942064285" sldId="256"/>
            <ac:spMk id="1755" creationId="{A3C9A814-B18A-A9CA-1E57-D4416BBE8516}"/>
          </ac:spMkLst>
        </pc:spChg>
        <pc:spChg chg="mod">
          <ac:chgData name="Jassem Abbasi" userId="a485637c-5d5c-44af-8411-f95acc3236b6" providerId="ADAL" clId="{B67E75DF-61F4-4BDD-83F6-F3A9FEB4B984}" dt="2024-02-22T09:52:54.409" v="2357" actId="27803"/>
          <ac:spMkLst>
            <pc:docMk/>
            <pc:sldMk cId="3942064285" sldId="256"/>
            <ac:spMk id="1756" creationId="{58E498A6-B031-2F35-4C9B-9FE6005E5C4B}"/>
          </ac:spMkLst>
        </pc:spChg>
        <pc:spChg chg="mod">
          <ac:chgData name="Jassem Abbasi" userId="a485637c-5d5c-44af-8411-f95acc3236b6" providerId="ADAL" clId="{B67E75DF-61F4-4BDD-83F6-F3A9FEB4B984}" dt="2024-02-22T09:52:54.409" v="2357" actId="27803"/>
          <ac:spMkLst>
            <pc:docMk/>
            <pc:sldMk cId="3942064285" sldId="256"/>
            <ac:spMk id="1757" creationId="{342655C8-88F4-4C2B-27AD-914B01A140E2}"/>
          </ac:spMkLst>
        </pc:spChg>
        <pc:spChg chg="mod">
          <ac:chgData name="Jassem Abbasi" userId="a485637c-5d5c-44af-8411-f95acc3236b6" providerId="ADAL" clId="{B67E75DF-61F4-4BDD-83F6-F3A9FEB4B984}" dt="2024-02-22T09:52:54.409" v="2357" actId="27803"/>
          <ac:spMkLst>
            <pc:docMk/>
            <pc:sldMk cId="3942064285" sldId="256"/>
            <ac:spMk id="1758" creationId="{C28DF4BA-6D3C-DE20-D175-0AC453637AFA}"/>
          </ac:spMkLst>
        </pc:spChg>
        <pc:spChg chg="mod">
          <ac:chgData name="Jassem Abbasi" userId="a485637c-5d5c-44af-8411-f95acc3236b6" providerId="ADAL" clId="{B67E75DF-61F4-4BDD-83F6-F3A9FEB4B984}" dt="2024-02-22T09:52:54.409" v="2357" actId="27803"/>
          <ac:spMkLst>
            <pc:docMk/>
            <pc:sldMk cId="3942064285" sldId="256"/>
            <ac:spMk id="1759" creationId="{AC135149-5E3C-E578-CA1F-FE0529BC7954}"/>
          </ac:spMkLst>
        </pc:spChg>
        <pc:spChg chg="mod">
          <ac:chgData name="Jassem Abbasi" userId="a485637c-5d5c-44af-8411-f95acc3236b6" providerId="ADAL" clId="{B67E75DF-61F4-4BDD-83F6-F3A9FEB4B984}" dt="2024-02-22T09:52:54.409" v="2357" actId="27803"/>
          <ac:spMkLst>
            <pc:docMk/>
            <pc:sldMk cId="3942064285" sldId="256"/>
            <ac:spMk id="1760" creationId="{5FCC43F3-C58C-0BF9-00B4-4A6B3C844872}"/>
          </ac:spMkLst>
        </pc:spChg>
        <pc:spChg chg="mod">
          <ac:chgData name="Jassem Abbasi" userId="a485637c-5d5c-44af-8411-f95acc3236b6" providerId="ADAL" clId="{B67E75DF-61F4-4BDD-83F6-F3A9FEB4B984}" dt="2024-02-22T09:52:54.409" v="2357" actId="27803"/>
          <ac:spMkLst>
            <pc:docMk/>
            <pc:sldMk cId="3942064285" sldId="256"/>
            <ac:spMk id="1761" creationId="{0F7932A3-2113-7613-4DA0-0883950D50AD}"/>
          </ac:spMkLst>
        </pc:spChg>
        <pc:spChg chg="mod">
          <ac:chgData name="Jassem Abbasi" userId="a485637c-5d5c-44af-8411-f95acc3236b6" providerId="ADAL" clId="{B67E75DF-61F4-4BDD-83F6-F3A9FEB4B984}" dt="2024-02-22T09:52:54.409" v="2357" actId="27803"/>
          <ac:spMkLst>
            <pc:docMk/>
            <pc:sldMk cId="3942064285" sldId="256"/>
            <ac:spMk id="1762" creationId="{C186D879-94ED-9EFC-BEED-E0878A34D138}"/>
          </ac:spMkLst>
        </pc:spChg>
        <pc:spChg chg="mod">
          <ac:chgData name="Jassem Abbasi" userId="a485637c-5d5c-44af-8411-f95acc3236b6" providerId="ADAL" clId="{B67E75DF-61F4-4BDD-83F6-F3A9FEB4B984}" dt="2024-02-22T09:52:54.409" v="2357" actId="27803"/>
          <ac:spMkLst>
            <pc:docMk/>
            <pc:sldMk cId="3942064285" sldId="256"/>
            <ac:spMk id="1763" creationId="{B7CFB84A-14FC-FCB5-7CFA-5DED75D27776}"/>
          </ac:spMkLst>
        </pc:spChg>
        <pc:spChg chg="mod">
          <ac:chgData name="Jassem Abbasi" userId="a485637c-5d5c-44af-8411-f95acc3236b6" providerId="ADAL" clId="{B67E75DF-61F4-4BDD-83F6-F3A9FEB4B984}" dt="2024-02-22T09:52:54.409" v="2357" actId="27803"/>
          <ac:spMkLst>
            <pc:docMk/>
            <pc:sldMk cId="3942064285" sldId="256"/>
            <ac:spMk id="1764" creationId="{147EBCCE-C1B0-36B1-FC37-EC754801E635}"/>
          </ac:spMkLst>
        </pc:spChg>
        <pc:spChg chg="mod">
          <ac:chgData name="Jassem Abbasi" userId="a485637c-5d5c-44af-8411-f95acc3236b6" providerId="ADAL" clId="{B67E75DF-61F4-4BDD-83F6-F3A9FEB4B984}" dt="2024-02-22T09:52:54.409" v="2357" actId="27803"/>
          <ac:spMkLst>
            <pc:docMk/>
            <pc:sldMk cId="3942064285" sldId="256"/>
            <ac:spMk id="1765" creationId="{5F00532C-07AF-78E7-BCCE-828CB2086959}"/>
          </ac:spMkLst>
        </pc:spChg>
        <pc:spChg chg="mod">
          <ac:chgData name="Jassem Abbasi" userId="a485637c-5d5c-44af-8411-f95acc3236b6" providerId="ADAL" clId="{B67E75DF-61F4-4BDD-83F6-F3A9FEB4B984}" dt="2024-02-22T09:52:54.409" v="2357" actId="27803"/>
          <ac:spMkLst>
            <pc:docMk/>
            <pc:sldMk cId="3942064285" sldId="256"/>
            <ac:spMk id="1766" creationId="{9B8A1674-A58F-6539-9397-28111CC141CE}"/>
          </ac:spMkLst>
        </pc:spChg>
        <pc:spChg chg="mod">
          <ac:chgData name="Jassem Abbasi" userId="a485637c-5d5c-44af-8411-f95acc3236b6" providerId="ADAL" clId="{B67E75DF-61F4-4BDD-83F6-F3A9FEB4B984}" dt="2024-02-22T09:52:54.409" v="2357" actId="27803"/>
          <ac:spMkLst>
            <pc:docMk/>
            <pc:sldMk cId="3942064285" sldId="256"/>
            <ac:spMk id="1767" creationId="{B8EF676D-1549-1F14-3328-3DBA67B673E4}"/>
          </ac:spMkLst>
        </pc:spChg>
        <pc:spChg chg="mod">
          <ac:chgData name="Jassem Abbasi" userId="a485637c-5d5c-44af-8411-f95acc3236b6" providerId="ADAL" clId="{B67E75DF-61F4-4BDD-83F6-F3A9FEB4B984}" dt="2024-02-22T09:52:54.409" v="2357" actId="27803"/>
          <ac:spMkLst>
            <pc:docMk/>
            <pc:sldMk cId="3942064285" sldId="256"/>
            <ac:spMk id="1768" creationId="{38B94843-FD18-0D91-6DEF-137CC2870E7C}"/>
          </ac:spMkLst>
        </pc:spChg>
        <pc:spChg chg="mod">
          <ac:chgData name="Jassem Abbasi" userId="a485637c-5d5c-44af-8411-f95acc3236b6" providerId="ADAL" clId="{B67E75DF-61F4-4BDD-83F6-F3A9FEB4B984}" dt="2024-02-22T09:52:54.409" v="2357" actId="27803"/>
          <ac:spMkLst>
            <pc:docMk/>
            <pc:sldMk cId="3942064285" sldId="256"/>
            <ac:spMk id="1769" creationId="{55C7A152-3488-E19E-1445-A09A7BB38D1C}"/>
          </ac:spMkLst>
        </pc:spChg>
        <pc:spChg chg="mod">
          <ac:chgData name="Jassem Abbasi" userId="a485637c-5d5c-44af-8411-f95acc3236b6" providerId="ADAL" clId="{B67E75DF-61F4-4BDD-83F6-F3A9FEB4B984}" dt="2024-02-22T09:52:54.409" v="2357" actId="27803"/>
          <ac:spMkLst>
            <pc:docMk/>
            <pc:sldMk cId="3942064285" sldId="256"/>
            <ac:spMk id="1770" creationId="{9F7F2CF6-CFA5-D941-B988-A331FCEF2993}"/>
          </ac:spMkLst>
        </pc:spChg>
        <pc:spChg chg="mod">
          <ac:chgData name="Jassem Abbasi" userId="a485637c-5d5c-44af-8411-f95acc3236b6" providerId="ADAL" clId="{B67E75DF-61F4-4BDD-83F6-F3A9FEB4B984}" dt="2024-02-22T09:52:54.409" v="2357" actId="27803"/>
          <ac:spMkLst>
            <pc:docMk/>
            <pc:sldMk cId="3942064285" sldId="256"/>
            <ac:spMk id="1771" creationId="{745C840A-652F-7742-1890-C03C287C9EF0}"/>
          </ac:spMkLst>
        </pc:spChg>
        <pc:spChg chg="mod">
          <ac:chgData name="Jassem Abbasi" userId="a485637c-5d5c-44af-8411-f95acc3236b6" providerId="ADAL" clId="{B67E75DF-61F4-4BDD-83F6-F3A9FEB4B984}" dt="2024-02-22T09:52:54.409" v="2357" actId="27803"/>
          <ac:spMkLst>
            <pc:docMk/>
            <pc:sldMk cId="3942064285" sldId="256"/>
            <ac:spMk id="1772" creationId="{37596205-34B3-527C-A8AF-D9421CB49365}"/>
          </ac:spMkLst>
        </pc:spChg>
        <pc:spChg chg="mod">
          <ac:chgData name="Jassem Abbasi" userId="a485637c-5d5c-44af-8411-f95acc3236b6" providerId="ADAL" clId="{B67E75DF-61F4-4BDD-83F6-F3A9FEB4B984}" dt="2024-02-22T09:52:54.409" v="2357" actId="27803"/>
          <ac:spMkLst>
            <pc:docMk/>
            <pc:sldMk cId="3942064285" sldId="256"/>
            <ac:spMk id="1773" creationId="{DBBC6F2D-A72F-CB95-459C-467CDBB0562B}"/>
          </ac:spMkLst>
        </pc:spChg>
        <pc:spChg chg="mod">
          <ac:chgData name="Jassem Abbasi" userId="a485637c-5d5c-44af-8411-f95acc3236b6" providerId="ADAL" clId="{B67E75DF-61F4-4BDD-83F6-F3A9FEB4B984}" dt="2024-02-22T09:52:54.409" v="2357" actId="27803"/>
          <ac:spMkLst>
            <pc:docMk/>
            <pc:sldMk cId="3942064285" sldId="256"/>
            <ac:spMk id="1774" creationId="{A5E68E27-0100-93C3-B378-490846C827BD}"/>
          </ac:spMkLst>
        </pc:spChg>
        <pc:spChg chg="mod">
          <ac:chgData name="Jassem Abbasi" userId="a485637c-5d5c-44af-8411-f95acc3236b6" providerId="ADAL" clId="{B67E75DF-61F4-4BDD-83F6-F3A9FEB4B984}" dt="2024-02-22T09:52:54.409" v="2357" actId="27803"/>
          <ac:spMkLst>
            <pc:docMk/>
            <pc:sldMk cId="3942064285" sldId="256"/>
            <ac:spMk id="1775" creationId="{B73BDF5F-64D8-025A-38EA-D3E345C806BE}"/>
          </ac:spMkLst>
        </pc:spChg>
        <pc:spChg chg="mod">
          <ac:chgData name="Jassem Abbasi" userId="a485637c-5d5c-44af-8411-f95acc3236b6" providerId="ADAL" clId="{B67E75DF-61F4-4BDD-83F6-F3A9FEB4B984}" dt="2024-02-22T09:52:54.409" v="2357" actId="27803"/>
          <ac:spMkLst>
            <pc:docMk/>
            <pc:sldMk cId="3942064285" sldId="256"/>
            <ac:spMk id="1776" creationId="{001F519C-50A1-D686-A831-72C2B0ADD288}"/>
          </ac:spMkLst>
        </pc:spChg>
        <pc:spChg chg="mod">
          <ac:chgData name="Jassem Abbasi" userId="a485637c-5d5c-44af-8411-f95acc3236b6" providerId="ADAL" clId="{B67E75DF-61F4-4BDD-83F6-F3A9FEB4B984}" dt="2024-02-22T09:52:54.409" v="2357" actId="27803"/>
          <ac:spMkLst>
            <pc:docMk/>
            <pc:sldMk cId="3942064285" sldId="256"/>
            <ac:spMk id="1777" creationId="{E0CCEDA1-DC43-2D67-D30B-D0C616B9B0C7}"/>
          </ac:spMkLst>
        </pc:spChg>
        <pc:spChg chg="mod">
          <ac:chgData name="Jassem Abbasi" userId="a485637c-5d5c-44af-8411-f95acc3236b6" providerId="ADAL" clId="{B67E75DF-61F4-4BDD-83F6-F3A9FEB4B984}" dt="2024-02-22T09:52:54.409" v="2357" actId="27803"/>
          <ac:spMkLst>
            <pc:docMk/>
            <pc:sldMk cId="3942064285" sldId="256"/>
            <ac:spMk id="1778" creationId="{B809CA7E-4171-1211-06CF-21BB588CF0B5}"/>
          </ac:spMkLst>
        </pc:spChg>
        <pc:spChg chg="mod">
          <ac:chgData name="Jassem Abbasi" userId="a485637c-5d5c-44af-8411-f95acc3236b6" providerId="ADAL" clId="{B67E75DF-61F4-4BDD-83F6-F3A9FEB4B984}" dt="2024-02-22T09:52:54.409" v="2357" actId="27803"/>
          <ac:spMkLst>
            <pc:docMk/>
            <pc:sldMk cId="3942064285" sldId="256"/>
            <ac:spMk id="1779" creationId="{CC584D08-9982-5761-5757-015CAAAE8844}"/>
          </ac:spMkLst>
        </pc:spChg>
        <pc:spChg chg="mod">
          <ac:chgData name="Jassem Abbasi" userId="a485637c-5d5c-44af-8411-f95acc3236b6" providerId="ADAL" clId="{B67E75DF-61F4-4BDD-83F6-F3A9FEB4B984}" dt="2024-02-22T09:52:54.409" v="2357" actId="27803"/>
          <ac:spMkLst>
            <pc:docMk/>
            <pc:sldMk cId="3942064285" sldId="256"/>
            <ac:spMk id="1780" creationId="{8D71A016-7D96-E3FB-7986-4DD4B27B441D}"/>
          </ac:spMkLst>
        </pc:spChg>
        <pc:spChg chg="mod">
          <ac:chgData name="Jassem Abbasi" userId="a485637c-5d5c-44af-8411-f95acc3236b6" providerId="ADAL" clId="{B67E75DF-61F4-4BDD-83F6-F3A9FEB4B984}" dt="2024-02-22T09:52:54.409" v="2357" actId="27803"/>
          <ac:spMkLst>
            <pc:docMk/>
            <pc:sldMk cId="3942064285" sldId="256"/>
            <ac:spMk id="1781" creationId="{B775D0FE-61CA-9563-5206-5C909D8EA628}"/>
          </ac:spMkLst>
        </pc:spChg>
        <pc:spChg chg="mod">
          <ac:chgData name="Jassem Abbasi" userId="a485637c-5d5c-44af-8411-f95acc3236b6" providerId="ADAL" clId="{B67E75DF-61F4-4BDD-83F6-F3A9FEB4B984}" dt="2024-02-22T09:52:54.409" v="2357" actId="27803"/>
          <ac:spMkLst>
            <pc:docMk/>
            <pc:sldMk cId="3942064285" sldId="256"/>
            <ac:spMk id="1782" creationId="{B93086D5-B84A-77C4-4CBE-7974C7C244C3}"/>
          </ac:spMkLst>
        </pc:spChg>
        <pc:spChg chg="mod">
          <ac:chgData name="Jassem Abbasi" userId="a485637c-5d5c-44af-8411-f95acc3236b6" providerId="ADAL" clId="{B67E75DF-61F4-4BDD-83F6-F3A9FEB4B984}" dt="2024-02-22T09:52:54.409" v="2357" actId="27803"/>
          <ac:spMkLst>
            <pc:docMk/>
            <pc:sldMk cId="3942064285" sldId="256"/>
            <ac:spMk id="1783" creationId="{1DAA5D5D-546D-A41A-A189-8B7BAE2485A4}"/>
          </ac:spMkLst>
        </pc:spChg>
        <pc:spChg chg="mod">
          <ac:chgData name="Jassem Abbasi" userId="a485637c-5d5c-44af-8411-f95acc3236b6" providerId="ADAL" clId="{B67E75DF-61F4-4BDD-83F6-F3A9FEB4B984}" dt="2024-02-22T09:52:54.409" v="2357" actId="27803"/>
          <ac:spMkLst>
            <pc:docMk/>
            <pc:sldMk cId="3942064285" sldId="256"/>
            <ac:spMk id="1784" creationId="{0E5CE7C9-FA2A-2200-CE60-A0E07B4933CA}"/>
          </ac:spMkLst>
        </pc:spChg>
        <pc:spChg chg="mod">
          <ac:chgData name="Jassem Abbasi" userId="a485637c-5d5c-44af-8411-f95acc3236b6" providerId="ADAL" clId="{B67E75DF-61F4-4BDD-83F6-F3A9FEB4B984}" dt="2024-02-22T09:52:54.409" v="2357" actId="27803"/>
          <ac:spMkLst>
            <pc:docMk/>
            <pc:sldMk cId="3942064285" sldId="256"/>
            <ac:spMk id="1785" creationId="{E4910DE5-D4BB-579A-2B8A-4F7B95130D6E}"/>
          </ac:spMkLst>
        </pc:spChg>
        <pc:spChg chg="mod">
          <ac:chgData name="Jassem Abbasi" userId="a485637c-5d5c-44af-8411-f95acc3236b6" providerId="ADAL" clId="{B67E75DF-61F4-4BDD-83F6-F3A9FEB4B984}" dt="2024-02-22T09:52:54.409" v="2357" actId="27803"/>
          <ac:spMkLst>
            <pc:docMk/>
            <pc:sldMk cId="3942064285" sldId="256"/>
            <ac:spMk id="1786" creationId="{A6206DB6-98FE-2D7A-97FA-92DAFF8CB29E}"/>
          </ac:spMkLst>
        </pc:spChg>
        <pc:spChg chg="mod">
          <ac:chgData name="Jassem Abbasi" userId="a485637c-5d5c-44af-8411-f95acc3236b6" providerId="ADAL" clId="{B67E75DF-61F4-4BDD-83F6-F3A9FEB4B984}" dt="2024-02-22T09:52:54.409" v="2357" actId="27803"/>
          <ac:spMkLst>
            <pc:docMk/>
            <pc:sldMk cId="3942064285" sldId="256"/>
            <ac:spMk id="1787" creationId="{FB3BFCEB-772C-4137-3C33-249E7958A8AC}"/>
          </ac:spMkLst>
        </pc:spChg>
        <pc:spChg chg="mod">
          <ac:chgData name="Jassem Abbasi" userId="a485637c-5d5c-44af-8411-f95acc3236b6" providerId="ADAL" clId="{B67E75DF-61F4-4BDD-83F6-F3A9FEB4B984}" dt="2024-02-22T09:52:54.409" v="2357" actId="27803"/>
          <ac:spMkLst>
            <pc:docMk/>
            <pc:sldMk cId="3942064285" sldId="256"/>
            <ac:spMk id="1788" creationId="{13FA0B31-AB5A-CCFE-1A02-D45571F94B93}"/>
          </ac:spMkLst>
        </pc:spChg>
        <pc:spChg chg="mod">
          <ac:chgData name="Jassem Abbasi" userId="a485637c-5d5c-44af-8411-f95acc3236b6" providerId="ADAL" clId="{B67E75DF-61F4-4BDD-83F6-F3A9FEB4B984}" dt="2024-02-22T09:52:54.409" v="2357" actId="27803"/>
          <ac:spMkLst>
            <pc:docMk/>
            <pc:sldMk cId="3942064285" sldId="256"/>
            <ac:spMk id="1789" creationId="{992C88F1-6994-CABA-0E7D-3B143185E5B2}"/>
          </ac:spMkLst>
        </pc:spChg>
        <pc:spChg chg="mod">
          <ac:chgData name="Jassem Abbasi" userId="a485637c-5d5c-44af-8411-f95acc3236b6" providerId="ADAL" clId="{B67E75DF-61F4-4BDD-83F6-F3A9FEB4B984}" dt="2024-02-22T09:52:54.409" v="2357" actId="27803"/>
          <ac:spMkLst>
            <pc:docMk/>
            <pc:sldMk cId="3942064285" sldId="256"/>
            <ac:spMk id="1790" creationId="{380BA3F9-CFB1-EB76-BDF0-EFA139FCD1B1}"/>
          </ac:spMkLst>
        </pc:spChg>
        <pc:spChg chg="mod">
          <ac:chgData name="Jassem Abbasi" userId="a485637c-5d5c-44af-8411-f95acc3236b6" providerId="ADAL" clId="{B67E75DF-61F4-4BDD-83F6-F3A9FEB4B984}" dt="2024-02-22T09:52:54.409" v="2357" actId="27803"/>
          <ac:spMkLst>
            <pc:docMk/>
            <pc:sldMk cId="3942064285" sldId="256"/>
            <ac:spMk id="1791" creationId="{BA61D3CA-89F3-09A1-51F9-B35309329B64}"/>
          </ac:spMkLst>
        </pc:spChg>
        <pc:spChg chg="mod">
          <ac:chgData name="Jassem Abbasi" userId="a485637c-5d5c-44af-8411-f95acc3236b6" providerId="ADAL" clId="{B67E75DF-61F4-4BDD-83F6-F3A9FEB4B984}" dt="2024-02-22T09:52:54.409" v="2357" actId="27803"/>
          <ac:spMkLst>
            <pc:docMk/>
            <pc:sldMk cId="3942064285" sldId="256"/>
            <ac:spMk id="1792" creationId="{30E571BF-844F-E11F-3B6C-7844B0B9A275}"/>
          </ac:spMkLst>
        </pc:spChg>
        <pc:spChg chg="mod">
          <ac:chgData name="Jassem Abbasi" userId="a485637c-5d5c-44af-8411-f95acc3236b6" providerId="ADAL" clId="{B67E75DF-61F4-4BDD-83F6-F3A9FEB4B984}" dt="2024-02-22T09:52:54.409" v="2357" actId="27803"/>
          <ac:spMkLst>
            <pc:docMk/>
            <pc:sldMk cId="3942064285" sldId="256"/>
            <ac:spMk id="1793" creationId="{E6E023BD-2C03-09DB-4695-13EE079DA7A5}"/>
          </ac:spMkLst>
        </pc:spChg>
        <pc:spChg chg="mod">
          <ac:chgData name="Jassem Abbasi" userId="a485637c-5d5c-44af-8411-f95acc3236b6" providerId="ADAL" clId="{B67E75DF-61F4-4BDD-83F6-F3A9FEB4B984}" dt="2024-02-22T09:52:54.409" v="2357" actId="27803"/>
          <ac:spMkLst>
            <pc:docMk/>
            <pc:sldMk cId="3942064285" sldId="256"/>
            <ac:spMk id="1794" creationId="{757AFC61-6C73-1AD9-315D-8BE12EF5B02B}"/>
          </ac:spMkLst>
        </pc:spChg>
        <pc:spChg chg="mod">
          <ac:chgData name="Jassem Abbasi" userId="a485637c-5d5c-44af-8411-f95acc3236b6" providerId="ADAL" clId="{B67E75DF-61F4-4BDD-83F6-F3A9FEB4B984}" dt="2024-02-22T09:52:54.409" v="2357" actId="27803"/>
          <ac:spMkLst>
            <pc:docMk/>
            <pc:sldMk cId="3942064285" sldId="256"/>
            <ac:spMk id="1795" creationId="{78CA3C14-391F-6115-6853-95B1EEEB8FD0}"/>
          </ac:spMkLst>
        </pc:spChg>
        <pc:spChg chg="mod">
          <ac:chgData name="Jassem Abbasi" userId="a485637c-5d5c-44af-8411-f95acc3236b6" providerId="ADAL" clId="{B67E75DF-61F4-4BDD-83F6-F3A9FEB4B984}" dt="2024-02-22T09:52:54.409" v="2357" actId="27803"/>
          <ac:spMkLst>
            <pc:docMk/>
            <pc:sldMk cId="3942064285" sldId="256"/>
            <ac:spMk id="1796" creationId="{74751C0C-FDF7-2E6D-6AB7-E7876988FAD3}"/>
          </ac:spMkLst>
        </pc:spChg>
        <pc:spChg chg="mod">
          <ac:chgData name="Jassem Abbasi" userId="a485637c-5d5c-44af-8411-f95acc3236b6" providerId="ADAL" clId="{B67E75DF-61F4-4BDD-83F6-F3A9FEB4B984}" dt="2024-02-22T09:52:54.409" v="2357" actId="27803"/>
          <ac:spMkLst>
            <pc:docMk/>
            <pc:sldMk cId="3942064285" sldId="256"/>
            <ac:spMk id="1797" creationId="{372CDAD0-6093-0923-61C7-B7E5FA7D5F1F}"/>
          </ac:spMkLst>
        </pc:spChg>
        <pc:spChg chg="mod">
          <ac:chgData name="Jassem Abbasi" userId="a485637c-5d5c-44af-8411-f95acc3236b6" providerId="ADAL" clId="{B67E75DF-61F4-4BDD-83F6-F3A9FEB4B984}" dt="2024-02-22T09:52:54.409" v="2357" actId="27803"/>
          <ac:spMkLst>
            <pc:docMk/>
            <pc:sldMk cId="3942064285" sldId="256"/>
            <ac:spMk id="1798" creationId="{E1F60051-35F7-8D2E-C3CE-8C0715E54AD3}"/>
          </ac:spMkLst>
        </pc:spChg>
        <pc:spChg chg="mod">
          <ac:chgData name="Jassem Abbasi" userId="a485637c-5d5c-44af-8411-f95acc3236b6" providerId="ADAL" clId="{B67E75DF-61F4-4BDD-83F6-F3A9FEB4B984}" dt="2024-02-22T09:52:54.409" v="2357" actId="27803"/>
          <ac:spMkLst>
            <pc:docMk/>
            <pc:sldMk cId="3942064285" sldId="256"/>
            <ac:spMk id="1799" creationId="{B3C89569-BEBE-35C8-1808-888CE8EFD906}"/>
          </ac:spMkLst>
        </pc:spChg>
        <pc:spChg chg="mod">
          <ac:chgData name="Jassem Abbasi" userId="a485637c-5d5c-44af-8411-f95acc3236b6" providerId="ADAL" clId="{B67E75DF-61F4-4BDD-83F6-F3A9FEB4B984}" dt="2024-02-22T09:52:54.409" v="2357" actId="27803"/>
          <ac:spMkLst>
            <pc:docMk/>
            <pc:sldMk cId="3942064285" sldId="256"/>
            <ac:spMk id="1800" creationId="{0A0820B9-ADC4-8307-1AF4-13D197165F41}"/>
          </ac:spMkLst>
        </pc:spChg>
        <pc:spChg chg="mod">
          <ac:chgData name="Jassem Abbasi" userId="a485637c-5d5c-44af-8411-f95acc3236b6" providerId="ADAL" clId="{B67E75DF-61F4-4BDD-83F6-F3A9FEB4B984}" dt="2024-02-22T09:52:54.409" v="2357" actId="27803"/>
          <ac:spMkLst>
            <pc:docMk/>
            <pc:sldMk cId="3942064285" sldId="256"/>
            <ac:spMk id="1801" creationId="{7E491927-7A47-F11B-A4A4-4BDD37CFA62E}"/>
          </ac:spMkLst>
        </pc:spChg>
        <pc:spChg chg="mod">
          <ac:chgData name="Jassem Abbasi" userId="a485637c-5d5c-44af-8411-f95acc3236b6" providerId="ADAL" clId="{B67E75DF-61F4-4BDD-83F6-F3A9FEB4B984}" dt="2024-02-22T09:52:54.409" v="2357" actId="27803"/>
          <ac:spMkLst>
            <pc:docMk/>
            <pc:sldMk cId="3942064285" sldId="256"/>
            <ac:spMk id="1802" creationId="{3FD0337C-7B91-578D-E1AE-736FF1AFCDB7}"/>
          </ac:spMkLst>
        </pc:spChg>
        <pc:spChg chg="mod">
          <ac:chgData name="Jassem Abbasi" userId="a485637c-5d5c-44af-8411-f95acc3236b6" providerId="ADAL" clId="{B67E75DF-61F4-4BDD-83F6-F3A9FEB4B984}" dt="2024-02-22T09:52:54.409" v="2357" actId="27803"/>
          <ac:spMkLst>
            <pc:docMk/>
            <pc:sldMk cId="3942064285" sldId="256"/>
            <ac:spMk id="1803" creationId="{417FBA35-4C5E-999C-8043-7CC4BBCD6E34}"/>
          </ac:spMkLst>
        </pc:spChg>
        <pc:spChg chg="mod">
          <ac:chgData name="Jassem Abbasi" userId="a485637c-5d5c-44af-8411-f95acc3236b6" providerId="ADAL" clId="{B67E75DF-61F4-4BDD-83F6-F3A9FEB4B984}" dt="2024-02-22T09:52:54.409" v="2357" actId="27803"/>
          <ac:spMkLst>
            <pc:docMk/>
            <pc:sldMk cId="3942064285" sldId="256"/>
            <ac:spMk id="1804" creationId="{8C653470-D0A0-00D0-6D8A-1A3613D45872}"/>
          </ac:spMkLst>
        </pc:spChg>
        <pc:spChg chg="mod">
          <ac:chgData name="Jassem Abbasi" userId="a485637c-5d5c-44af-8411-f95acc3236b6" providerId="ADAL" clId="{B67E75DF-61F4-4BDD-83F6-F3A9FEB4B984}" dt="2024-02-22T09:52:54.409" v="2357" actId="27803"/>
          <ac:spMkLst>
            <pc:docMk/>
            <pc:sldMk cId="3942064285" sldId="256"/>
            <ac:spMk id="1805" creationId="{418D856D-254C-F05F-626F-E1113A599C67}"/>
          </ac:spMkLst>
        </pc:spChg>
        <pc:spChg chg="mod">
          <ac:chgData name="Jassem Abbasi" userId="a485637c-5d5c-44af-8411-f95acc3236b6" providerId="ADAL" clId="{B67E75DF-61F4-4BDD-83F6-F3A9FEB4B984}" dt="2024-02-22T09:52:54.409" v="2357" actId="27803"/>
          <ac:spMkLst>
            <pc:docMk/>
            <pc:sldMk cId="3942064285" sldId="256"/>
            <ac:spMk id="1806" creationId="{FF1BBB18-21DA-29D2-5219-F287FB3FEE47}"/>
          </ac:spMkLst>
        </pc:spChg>
        <pc:spChg chg="mod">
          <ac:chgData name="Jassem Abbasi" userId="a485637c-5d5c-44af-8411-f95acc3236b6" providerId="ADAL" clId="{B67E75DF-61F4-4BDD-83F6-F3A9FEB4B984}" dt="2024-02-22T09:52:54.409" v="2357" actId="27803"/>
          <ac:spMkLst>
            <pc:docMk/>
            <pc:sldMk cId="3942064285" sldId="256"/>
            <ac:spMk id="1807" creationId="{2BA93CB7-3F8B-01AD-B796-29F4DCA2D818}"/>
          </ac:spMkLst>
        </pc:spChg>
        <pc:spChg chg="mod">
          <ac:chgData name="Jassem Abbasi" userId="a485637c-5d5c-44af-8411-f95acc3236b6" providerId="ADAL" clId="{B67E75DF-61F4-4BDD-83F6-F3A9FEB4B984}" dt="2024-02-22T09:52:54.409" v="2357" actId="27803"/>
          <ac:spMkLst>
            <pc:docMk/>
            <pc:sldMk cId="3942064285" sldId="256"/>
            <ac:spMk id="1808" creationId="{F262ECA7-FC3F-6FB0-3E2A-6CB9D15E7DAD}"/>
          </ac:spMkLst>
        </pc:spChg>
        <pc:spChg chg="mod">
          <ac:chgData name="Jassem Abbasi" userId="a485637c-5d5c-44af-8411-f95acc3236b6" providerId="ADAL" clId="{B67E75DF-61F4-4BDD-83F6-F3A9FEB4B984}" dt="2024-02-22T09:52:54.409" v="2357" actId="27803"/>
          <ac:spMkLst>
            <pc:docMk/>
            <pc:sldMk cId="3942064285" sldId="256"/>
            <ac:spMk id="1809" creationId="{3DE92CCA-363B-26CD-720B-35FE1025D8A9}"/>
          </ac:spMkLst>
        </pc:spChg>
        <pc:spChg chg="mod">
          <ac:chgData name="Jassem Abbasi" userId="a485637c-5d5c-44af-8411-f95acc3236b6" providerId="ADAL" clId="{B67E75DF-61F4-4BDD-83F6-F3A9FEB4B984}" dt="2024-02-22T09:52:54.409" v="2357" actId="27803"/>
          <ac:spMkLst>
            <pc:docMk/>
            <pc:sldMk cId="3942064285" sldId="256"/>
            <ac:spMk id="1810" creationId="{C8801E20-20A6-8436-A163-296815A89281}"/>
          </ac:spMkLst>
        </pc:spChg>
        <pc:spChg chg="mod">
          <ac:chgData name="Jassem Abbasi" userId="a485637c-5d5c-44af-8411-f95acc3236b6" providerId="ADAL" clId="{B67E75DF-61F4-4BDD-83F6-F3A9FEB4B984}" dt="2024-02-22T09:52:54.409" v="2357" actId="27803"/>
          <ac:spMkLst>
            <pc:docMk/>
            <pc:sldMk cId="3942064285" sldId="256"/>
            <ac:spMk id="1811" creationId="{901A6D3D-76EF-C312-EB37-E939D164428A}"/>
          </ac:spMkLst>
        </pc:spChg>
        <pc:spChg chg="mod">
          <ac:chgData name="Jassem Abbasi" userId="a485637c-5d5c-44af-8411-f95acc3236b6" providerId="ADAL" clId="{B67E75DF-61F4-4BDD-83F6-F3A9FEB4B984}" dt="2024-02-22T09:52:54.409" v="2357" actId="27803"/>
          <ac:spMkLst>
            <pc:docMk/>
            <pc:sldMk cId="3942064285" sldId="256"/>
            <ac:spMk id="1812" creationId="{52E6E73D-612D-E8AA-7BF3-9A0D702E1739}"/>
          </ac:spMkLst>
        </pc:spChg>
        <pc:spChg chg="mod">
          <ac:chgData name="Jassem Abbasi" userId="a485637c-5d5c-44af-8411-f95acc3236b6" providerId="ADAL" clId="{B67E75DF-61F4-4BDD-83F6-F3A9FEB4B984}" dt="2024-02-22T09:52:54.409" v="2357" actId="27803"/>
          <ac:spMkLst>
            <pc:docMk/>
            <pc:sldMk cId="3942064285" sldId="256"/>
            <ac:spMk id="1813" creationId="{5CC6459F-F1A3-47D7-8E8C-249AD5CFB136}"/>
          </ac:spMkLst>
        </pc:spChg>
        <pc:spChg chg="mod">
          <ac:chgData name="Jassem Abbasi" userId="a485637c-5d5c-44af-8411-f95acc3236b6" providerId="ADAL" clId="{B67E75DF-61F4-4BDD-83F6-F3A9FEB4B984}" dt="2024-02-22T09:52:54.409" v="2357" actId="27803"/>
          <ac:spMkLst>
            <pc:docMk/>
            <pc:sldMk cId="3942064285" sldId="256"/>
            <ac:spMk id="1814" creationId="{0C1DFFF6-4E89-D37B-FAC6-D0A30B5352B1}"/>
          </ac:spMkLst>
        </pc:spChg>
        <pc:spChg chg="mod">
          <ac:chgData name="Jassem Abbasi" userId="a485637c-5d5c-44af-8411-f95acc3236b6" providerId="ADAL" clId="{B67E75DF-61F4-4BDD-83F6-F3A9FEB4B984}" dt="2024-02-22T09:52:54.409" v="2357" actId="27803"/>
          <ac:spMkLst>
            <pc:docMk/>
            <pc:sldMk cId="3942064285" sldId="256"/>
            <ac:spMk id="1815" creationId="{7C66755C-A6D2-F9AD-C99E-41B67C1E2B44}"/>
          </ac:spMkLst>
        </pc:spChg>
        <pc:spChg chg="mod">
          <ac:chgData name="Jassem Abbasi" userId="a485637c-5d5c-44af-8411-f95acc3236b6" providerId="ADAL" clId="{B67E75DF-61F4-4BDD-83F6-F3A9FEB4B984}" dt="2024-02-22T09:52:54.409" v="2357" actId="27803"/>
          <ac:spMkLst>
            <pc:docMk/>
            <pc:sldMk cId="3942064285" sldId="256"/>
            <ac:spMk id="1816" creationId="{0D565663-854B-1C52-5706-47EAF50A6A5E}"/>
          </ac:spMkLst>
        </pc:spChg>
        <pc:spChg chg="mod">
          <ac:chgData name="Jassem Abbasi" userId="a485637c-5d5c-44af-8411-f95acc3236b6" providerId="ADAL" clId="{B67E75DF-61F4-4BDD-83F6-F3A9FEB4B984}" dt="2024-02-22T09:52:54.409" v="2357" actId="27803"/>
          <ac:spMkLst>
            <pc:docMk/>
            <pc:sldMk cId="3942064285" sldId="256"/>
            <ac:spMk id="1817" creationId="{266CD19A-C161-ED28-4619-C6A18550F86C}"/>
          </ac:spMkLst>
        </pc:spChg>
        <pc:spChg chg="mod">
          <ac:chgData name="Jassem Abbasi" userId="a485637c-5d5c-44af-8411-f95acc3236b6" providerId="ADAL" clId="{B67E75DF-61F4-4BDD-83F6-F3A9FEB4B984}" dt="2024-02-22T09:52:54.409" v="2357" actId="27803"/>
          <ac:spMkLst>
            <pc:docMk/>
            <pc:sldMk cId="3942064285" sldId="256"/>
            <ac:spMk id="1818" creationId="{8D7F12F9-B62C-C802-A437-8490F0F538A5}"/>
          </ac:spMkLst>
        </pc:spChg>
        <pc:spChg chg="mod">
          <ac:chgData name="Jassem Abbasi" userId="a485637c-5d5c-44af-8411-f95acc3236b6" providerId="ADAL" clId="{B67E75DF-61F4-4BDD-83F6-F3A9FEB4B984}" dt="2024-02-22T09:52:54.409" v="2357" actId="27803"/>
          <ac:spMkLst>
            <pc:docMk/>
            <pc:sldMk cId="3942064285" sldId="256"/>
            <ac:spMk id="1819" creationId="{ECE420E7-A9F7-5C9F-3397-5281222BD566}"/>
          </ac:spMkLst>
        </pc:spChg>
        <pc:spChg chg="mod">
          <ac:chgData name="Jassem Abbasi" userId="a485637c-5d5c-44af-8411-f95acc3236b6" providerId="ADAL" clId="{B67E75DF-61F4-4BDD-83F6-F3A9FEB4B984}" dt="2024-02-22T09:52:54.409" v="2357" actId="27803"/>
          <ac:spMkLst>
            <pc:docMk/>
            <pc:sldMk cId="3942064285" sldId="256"/>
            <ac:spMk id="1820" creationId="{C99CF694-18F9-CF81-8EEE-4E0C5C238307}"/>
          </ac:spMkLst>
        </pc:spChg>
        <pc:spChg chg="mod">
          <ac:chgData name="Jassem Abbasi" userId="a485637c-5d5c-44af-8411-f95acc3236b6" providerId="ADAL" clId="{B67E75DF-61F4-4BDD-83F6-F3A9FEB4B984}" dt="2024-02-22T09:52:54.409" v="2357" actId="27803"/>
          <ac:spMkLst>
            <pc:docMk/>
            <pc:sldMk cId="3942064285" sldId="256"/>
            <ac:spMk id="1821" creationId="{4B1443DC-2E0B-4938-B6F3-A348F57CB780}"/>
          </ac:spMkLst>
        </pc:spChg>
        <pc:spChg chg="mod">
          <ac:chgData name="Jassem Abbasi" userId="a485637c-5d5c-44af-8411-f95acc3236b6" providerId="ADAL" clId="{B67E75DF-61F4-4BDD-83F6-F3A9FEB4B984}" dt="2024-02-22T09:52:54.409" v="2357" actId="27803"/>
          <ac:spMkLst>
            <pc:docMk/>
            <pc:sldMk cId="3942064285" sldId="256"/>
            <ac:spMk id="1822" creationId="{FCC7FF5B-782C-C4AE-FCE3-04CD50D7F800}"/>
          </ac:spMkLst>
        </pc:spChg>
        <pc:spChg chg="mod">
          <ac:chgData name="Jassem Abbasi" userId="a485637c-5d5c-44af-8411-f95acc3236b6" providerId="ADAL" clId="{B67E75DF-61F4-4BDD-83F6-F3A9FEB4B984}" dt="2024-02-22T09:52:54.409" v="2357" actId="27803"/>
          <ac:spMkLst>
            <pc:docMk/>
            <pc:sldMk cId="3942064285" sldId="256"/>
            <ac:spMk id="1823" creationId="{68B89DB6-4BC4-AF48-D5B1-328D35F29E5C}"/>
          </ac:spMkLst>
        </pc:spChg>
        <pc:spChg chg="mod">
          <ac:chgData name="Jassem Abbasi" userId="a485637c-5d5c-44af-8411-f95acc3236b6" providerId="ADAL" clId="{B67E75DF-61F4-4BDD-83F6-F3A9FEB4B984}" dt="2024-02-22T09:52:54.409" v="2357" actId="27803"/>
          <ac:spMkLst>
            <pc:docMk/>
            <pc:sldMk cId="3942064285" sldId="256"/>
            <ac:spMk id="1824" creationId="{7EB560FD-ACF7-55DF-AE46-D2896BA70B5A}"/>
          </ac:spMkLst>
        </pc:spChg>
        <pc:spChg chg="mod">
          <ac:chgData name="Jassem Abbasi" userId="a485637c-5d5c-44af-8411-f95acc3236b6" providerId="ADAL" clId="{B67E75DF-61F4-4BDD-83F6-F3A9FEB4B984}" dt="2024-02-22T09:52:54.409" v="2357" actId="27803"/>
          <ac:spMkLst>
            <pc:docMk/>
            <pc:sldMk cId="3942064285" sldId="256"/>
            <ac:spMk id="1825" creationId="{CE58F976-19E8-4DC6-C2E0-C8A6DD465CCE}"/>
          </ac:spMkLst>
        </pc:spChg>
        <pc:spChg chg="mod">
          <ac:chgData name="Jassem Abbasi" userId="a485637c-5d5c-44af-8411-f95acc3236b6" providerId="ADAL" clId="{B67E75DF-61F4-4BDD-83F6-F3A9FEB4B984}" dt="2024-02-22T09:52:54.409" v="2357" actId="27803"/>
          <ac:spMkLst>
            <pc:docMk/>
            <pc:sldMk cId="3942064285" sldId="256"/>
            <ac:spMk id="1826" creationId="{A7EFDB21-D965-D6AB-190D-87AF38DF2096}"/>
          </ac:spMkLst>
        </pc:spChg>
        <pc:spChg chg="mod">
          <ac:chgData name="Jassem Abbasi" userId="a485637c-5d5c-44af-8411-f95acc3236b6" providerId="ADAL" clId="{B67E75DF-61F4-4BDD-83F6-F3A9FEB4B984}" dt="2024-02-22T09:52:54.409" v="2357" actId="27803"/>
          <ac:spMkLst>
            <pc:docMk/>
            <pc:sldMk cId="3942064285" sldId="256"/>
            <ac:spMk id="1827" creationId="{8CDF6B10-1D09-950D-C081-1A4E00924978}"/>
          </ac:spMkLst>
        </pc:spChg>
        <pc:spChg chg="mod">
          <ac:chgData name="Jassem Abbasi" userId="a485637c-5d5c-44af-8411-f95acc3236b6" providerId="ADAL" clId="{B67E75DF-61F4-4BDD-83F6-F3A9FEB4B984}" dt="2024-02-22T09:52:54.409" v="2357" actId="27803"/>
          <ac:spMkLst>
            <pc:docMk/>
            <pc:sldMk cId="3942064285" sldId="256"/>
            <ac:spMk id="1828" creationId="{ED181B31-289C-BEC9-3B3B-3ADCD9E6C9C6}"/>
          </ac:spMkLst>
        </pc:spChg>
        <pc:spChg chg="mod">
          <ac:chgData name="Jassem Abbasi" userId="a485637c-5d5c-44af-8411-f95acc3236b6" providerId="ADAL" clId="{B67E75DF-61F4-4BDD-83F6-F3A9FEB4B984}" dt="2024-02-22T09:52:54.409" v="2357" actId="27803"/>
          <ac:spMkLst>
            <pc:docMk/>
            <pc:sldMk cId="3942064285" sldId="256"/>
            <ac:spMk id="1829" creationId="{10D3A104-1629-9CD4-81C9-6B623D2F430D}"/>
          </ac:spMkLst>
        </pc:spChg>
        <pc:spChg chg="mod">
          <ac:chgData name="Jassem Abbasi" userId="a485637c-5d5c-44af-8411-f95acc3236b6" providerId="ADAL" clId="{B67E75DF-61F4-4BDD-83F6-F3A9FEB4B984}" dt="2024-02-22T09:52:54.409" v="2357" actId="27803"/>
          <ac:spMkLst>
            <pc:docMk/>
            <pc:sldMk cId="3942064285" sldId="256"/>
            <ac:spMk id="1830" creationId="{A04882DB-E519-5CDB-F362-8E7BF847291F}"/>
          </ac:spMkLst>
        </pc:spChg>
        <pc:spChg chg="mod">
          <ac:chgData name="Jassem Abbasi" userId="a485637c-5d5c-44af-8411-f95acc3236b6" providerId="ADAL" clId="{B67E75DF-61F4-4BDD-83F6-F3A9FEB4B984}" dt="2024-02-22T09:52:54.409" v="2357" actId="27803"/>
          <ac:spMkLst>
            <pc:docMk/>
            <pc:sldMk cId="3942064285" sldId="256"/>
            <ac:spMk id="1831" creationId="{C0C21237-8A1C-8B46-AE8F-211283EDFC45}"/>
          </ac:spMkLst>
        </pc:spChg>
        <pc:spChg chg="mod">
          <ac:chgData name="Jassem Abbasi" userId="a485637c-5d5c-44af-8411-f95acc3236b6" providerId="ADAL" clId="{B67E75DF-61F4-4BDD-83F6-F3A9FEB4B984}" dt="2024-02-22T09:52:54.409" v="2357" actId="27803"/>
          <ac:spMkLst>
            <pc:docMk/>
            <pc:sldMk cId="3942064285" sldId="256"/>
            <ac:spMk id="1832" creationId="{ABF48C0A-7610-82AC-C383-58AB78FAC222}"/>
          </ac:spMkLst>
        </pc:spChg>
        <pc:spChg chg="mod">
          <ac:chgData name="Jassem Abbasi" userId="a485637c-5d5c-44af-8411-f95acc3236b6" providerId="ADAL" clId="{B67E75DF-61F4-4BDD-83F6-F3A9FEB4B984}" dt="2024-02-22T09:52:54.409" v="2357" actId="27803"/>
          <ac:spMkLst>
            <pc:docMk/>
            <pc:sldMk cId="3942064285" sldId="256"/>
            <ac:spMk id="1833" creationId="{F09D4B29-D9E5-FC7D-4D06-3C96EDB61670}"/>
          </ac:spMkLst>
        </pc:spChg>
        <pc:spChg chg="mod">
          <ac:chgData name="Jassem Abbasi" userId="a485637c-5d5c-44af-8411-f95acc3236b6" providerId="ADAL" clId="{B67E75DF-61F4-4BDD-83F6-F3A9FEB4B984}" dt="2024-02-22T09:52:54.409" v="2357" actId="27803"/>
          <ac:spMkLst>
            <pc:docMk/>
            <pc:sldMk cId="3942064285" sldId="256"/>
            <ac:spMk id="1834" creationId="{79885BA4-E01A-3D5C-CC6E-EE207484B3C5}"/>
          </ac:spMkLst>
        </pc:spChg>
        <pc:spChg chg="mod">
          <ac:chgData name="Jassem Abbasi" userId="a485637c-5d5c-44af-8411-f95acc3236b6" providerId="ADAL" clId="{B67E75DF-61F4-4BDD-83F6-F3A9FEB4B984}" dt="2024-02-22T09:52:54.409" v="2357" actId="27803"/>
          <ac:spMkLst>
            <pc:docMk/>
            <pc:sldMk cId="3942064285" sldId="256"/>
            <ac:spMk id="1835" creationId="{80AEA499-D7F1-5CA8-9A43-66DB4D1232BC}"/>
          </ac:spMkLst>
        </pc:spChg>
        <pc:spChg chg="mod">
          <ac:chgData name="Jassem Abbasi" userId="a485637c-5d5c-44af-8411-f95acc3236b6" providerId="ADAL" clId="{B67E75DF-61F4-4BDD-83F6-F3A9FEB4B984}" dt="2024-02-22T09:52:54.409" v="2357" actId="27803"/>
          <ac:spMkLst>
            <pc:docMk/>
            <pc:sldMk cId="3942064285" sldId="256"/>
            <ac:spMk id="1836" creationId="{3A193DF2-343A-C629-F9A1-DA5884F2AA39}"/>
          </ac:spMkLst>
        </pc:spChg>
        <pc:spChg chg="mod">
          <ac:chgData name="Jassem Abbasi" userId="a485637c-5d5c-44af-8411-f95acc3236b6" providerId="ADAL" clId="{B67E75DF-61F4-4BDD-83F6-F3A9FEB4B984}" dt="2024-02-22T09:52:54.409" v="2357" actId="27803"/>
          <ac:spMkLst>
            <pc:docMk/>
            <pc:sldMk cId="3942064285" sldId="256"/>
            <ac:spMk id="1837" creationId="{DB31ACFC-CE41-7C14-9DA1-361EEA77A5A9}"/>
          </ac:spMkLst>
        </pc:spChg>
        <pc:spChg chg="mod">
          <ac:chgData name="Jassem Abbasi" userId="a485637c-5d5c-44af-8411-f95acc3236b6" providerId="ADAL" clId="{B67E75DF-61F4-4BDD-83F6-F3A9FEB4B984}" dt="2024-02-22T09:52:54.409" v="2357" actId="27803"/>
          <ac:spMkLst>
            <pc:docMk/>
            <pc:sldMk cId="3942064285" sldId="256"/>
            <ac:spMk id="1838" creationId="{4C43C4A6-0DBE-919E-2FB9-FA140ACAF12A}"/>
          </ac:spMkLst>
        </pc:spChg>
        <pc:spChg chg="mod">
          <ac:chgData name="Jassem Abbasi" userId="a485637c-5d5c-44af-8411-f95acc3236b6" providerId="ADAL" clId="{B67E75DF-61F4-4BDD-83F6-F3A9FEB4B984}" dt="2024-02-22T09:52:54.409" v="2357" actId="27803"/>
          <ac:spMkLst>
            <pc:docMk/>
            <pc:sldMk cId="3942064285" sldId="256"/>
            <ac:spMk id="1839" creationId="{54C23892-5A2B-B1F0-5746-E5331639A711}"/>
          </ac:spMkLst>
        </pc:spChg>
        <pc:spChg chg="mod">
          <ac:chgData name="Jassem Abbasi" userId="a485637c-5d5c-44af-8411-f95acc3236b6" providerId="ADAL" clId="{B67E75DF-61F4-4BDD-83F6-F3A9FEB4B984}" dt="2024-02-22T09:52:54.409" v="2357" actId="27803"/>
          <ac:spMkLst>
            <pc:docMk/>
            <pc:sldMk cId="3942064285" sldId="256"/>
            <ac:spMk id="1840" creationId="{07B269BB-325E-40B3-2E2D-AFDDC0382BCF}"/>
          </ac:spMkLst>
        </pc:spChg>
        <pc:spChg chg="mod">
          <ac:chgData name="Jassem Abbasi" userId="a485637c-5d5c-44af-8411-f95acc3236b6" providerId="ADAL" clId="{B67E75DF-61F4-4BDD-83F6-F3A9FEB4B984}" dt="2024-02-22T09:52:54.409" v="2357" actId="27803"/>
          <ac:spMkLst>
            <pc:docMk/>
            <pc:sldMk cId="3942064285" sldId="256"/>
            <ac:spMk id="1841" creationId="{CBC9DA11-2EFF-C5B3-3CBA-D0746847E2A1}"/>
          </ac:spMkLst>
        </pc:spChg>
        <pc:spChg chg="mod">
          <ac:chgData name="Jassem Abbasi" userId="a485637c-5d5c-44af-8411-f95acc3236b6" providerId="ADAL" clId="{B67E75DF-61F4-4BDD-83F6-F3A9FEB4B984}" dt="2024-02-22T09:52:54.409" v="2357" actId="27803"/>
          <ac:spMkLst>
            <pc:docMk/>
            <pc:sldMk cId="3942064285" sldId="256"/>
            <ac:spMk id="1842" creationId="{5D26FE5E-438F-57A8-8E6A-02C303DCD0A9}"/>
          </ac:spMkLst>
        </pc:spChg>
        <pc:spChg chg="mod">
          <ac:chgData name="Jassem Abbasi" userId="a485637c-5d5c-44af-8411-f95acc3236b6" providerId="ADAL" clId="{B67E75DF-61F4-4BDD-83F6-F3A9FEB4B984}" dt="2024-02-22T09:52:54.409" v="2357" actId="27803"/>
          <ac:spMkLst>
            <pc:docMk/>
            <pc:sldMk cId="3942064285" sldId="256"/>
            <ac:spMk id="1843" creationId="{59BF0E00-CBF5-B062-9B4D-2F8F297CE69B}"/>
          </ac:spMkLst>
        </pc:spChg>
        <pc:spChg chg="mod">
          <ac:chgData name="Jassem Abbasi" userId="a485637c-5d5c-44af-8411-f95acc3236b6" providerId="ADAL" clId="{B67E75DF-61F4-4BDD-83F6-F3A9FEB4B984}" dt="2024-02-22T09:52:54.409" v="2357" actId="27803"/>
          <ac:spMkLst>
            <pc:docMk/>
            <pc:sldMk cId="3942064285" sldId="256"/>
            <ac:spMk id="1844" creationId="{A413D176-A52B-EE09-FE07-513F6A30B914}"/>
          </ac:spMkLst>
        </pc:spChg>
        <pc:spChg chg="mod">
          <ac:chgData name="Jassem Abbasi" userId="a485637c-5d5c-44af-8411-f95acc3236b6" providerId="ADAL" clId="{B67E75DF-61F4-4BDD-83F6-F3A9FEB4B984}" dt="2024-02-22T09:52:54.409" v="2357" actId="27803"/>
          <ac:spMkLst>
            <pc:docMk/>
            <pc:sldMk cId="3942064285" sldId="256"/>
            <ac:spMk id="1845" creationId="{177E9437-0B82-385B-12FA-E324CD003319}"/>
          </ac:spMkLst>
        </pc:spChg>
        <pc:spChg chg="mod">
          <ac:chgData name="Jassem Abbasi" userId="a485637c-5d5c-44af-8411-f95acc3236b6" providerId="ADAL" clId="{B67E75DF-61F4-4BDD-83F6-F3A9FEB4B984}" dt="2024-02-22T09:52:54.409" v="2357" actId="27803"/>
          <ac:spMkLst>
            <pc:docMk/>
            <pc:sldMk cId="3942064285" sldId="256"/>
            <ac:spMk id="1846" creationId="{FB1288D1-C7B8-EA2A-9C99-38D49ED94276}"/>
          </ac:spMkLst>
        </pc:spChg>
        <pc:spChg chg="mod">
          <ac:chgData name="Jassem Abbasi" userId="a485637c-5d5c-44af-8411-f95acc3236b6" providerId="ADAL" clId="{B67E75DF-61F4-4BDD-83F6-F3A9FEB4B984}" dt="2024-02-22T09:52:54.409" v="2357" actId="27803"/>
          <ac:spMkLst>
            <pc:docMk/>
            <pc:sldMk cId="3942064285" sldId="256"/>
            <ac:spMk id="1847" creationId="{C42A8748-8B5C-B299-1B64-C932929847D1}"/>
          </ac:spMkLst>
        </pc:spChg>
        <pc:spChg chg="mod">
          <ac:chgData name="Jassem Abbasi" userId="a485637c-5d5c-44af-8411-f95acc3236b6" providerId="ADAL" clId="{B67E75DF-61F4-4BDD-83F6-F3A9FEB4B984}" dt="2024-02-22T09:52:54.409" v="2357" actId="27803"/>
          <ac:spMkLst>
            <pc:docMk/>
            <pc:sldMk cId="3942064285" sldId="256"/>
            <ac:spMk id="1848" creationId="{4B2DF84D-B243-1502-C0F4-60F5494CCAAE}"/>
          </ac:spMkLst>
        </pc:spChg>
        <pc:spChg chg="mod">
          <ac:chgData name="Jassem Abbasi" userId="a485637c-5d5c-44af-8411-f95acc3236b6" providerId="ADAL" clId="{B67E75DF-61F4-4BDD-83F6-F3A9FEB4B984}" dt="2024-02-22T09:52:54.409" v="2357" actId="27803"/>
          <ac:spMkLst>
            <pc:docMk/>
            <pc:sldMk cId="3942064285" sldId="256"/>
            <ac:spMk id="1849" creationId="{BC485DCA-42ED-9E44-B55E-4C7C82934C3D}"/>
          </ac:spMkLst>
        </pc:spChg>
        <pc:spChg chg="mod">
          <ac:chgData name="Jassem Abbasi" userId="a485637c-5d5c-44af-8411-f95acc3236b6" providerId="ADAL" clId="{B67E75DF-61F4-4BDD-83F6-F3A9FEB4B984}" dt="2024-02-22T09:52:54.409" v="2357" actId="27803"/>
          <ac:spMkLst>
            <pc:docMk/>
            <pc:sldMk cId="3942064285" sldId="256"/>
            <ac:spMk id="1850" creationId="{5776EF3E-761D-B8E8-D3D5-53DB8673D98E}"/>
          </ac:spMkLst>
        </pc:spChg>
        <pc:spChg chg="mod">
          <ac:chgData name="Jassem Abbasi" userId="a485637c-5d5c-44af-8411-f95acc3236b6" providerId="ADAL" clId="{B67E75DF-61F4-4BDD-83F6-F3A9FEB4B984}" dt="2024-02-22T09:52:54.409" v="2357" actId="27803"/>
          <ac:spMkLst>
            <pc:docMk/>
            <pc:sldMk cId="3942064285" sldId="256"/>
            <ac:spMk id="1851" creationId="{005E305C-AC6A-0230-EAB9-A01316129B4C}"/>
          </ac:spMkLst>
        </pc:spChg>
        <pc:spChg chg="mod">
          <ac:chgData name="Jassem Abbasi" userId="a485637c-5d5c-44af-8411-f95acc3236b6" providerId="ADAL" clId="{B67E75DF-61F4-4BDD-83F6-F3A9FEB4B984}" dt="2024-02-22T09:52:54.409" v="2357" actId="27803"/>
          <ac:spMkLst>
            <pc:docMk/>
            <pc:sldMk cId="3942064285" sldId="256"/>
            <ac:spMk id="1852" creationId="{149D13AF-A99B-88EC-F0E9-9606E994C4A9}"/>
          </ac:spMkLst>
        </pc:spChg>
        <pc:spChg chg="mod">
          <ac:chgData name="Jassem Abbasi" userId="a485637c-5d5c-44af-8411-f95acc3236b6" providerId="ADAL" clId="{B67E75DF-61F4-4BDD-83F6-F3A9FEB4B984}" dt="2024-02-22T09:52:54.409" v="2357" actId="27803"/>
          <ac:spMkLst>
            <pc:docMk/>
            <pc:sldMk cId="3942064285" sldId="256"/>
            <ac:spMk id="1853" creationId="{A6738688-BA73-B2B0-43D8-E0F518D2115C}"/>
          </ac:spMkLst>
        </pc:spChg>
        <pc:spChg chg="mod">
          <ac:chgData name="Jassem Abbasi" userId="a485637c-5d5c-44af-8411-f95acc3236b6" providerId="ADAL" clId="{B67E75DF-61F4-4BDD-83F6-F3A9FEB4B984}" dt="2024-02-22T09:52:54.409" v="2357" actId="27803"/>
          <ac:spMkLst>
            <pc:docMk/>
            <pc:sldMk cId="3942064285" sldId="256"/>
            <ac:spMk id="1854" creationId="{47545E39-DB63-DE03-4D51-F798E90DB98D}"/>
          </ac:spMkLst>
        </pc:spChg>
        <pc:spChg chg="mod">
          <ac:chgData name="Jassem Abbasi" userId="a485637c-5d5c-44af-8411-f95acc3236b6" providerId="ADAL" clId="{B67E75DF-61F4-4BDD-83F6-F3A9FEB4B984}" dt="2024-02-22T09:52:54.409" v="2357" actId="27803"/>
          <ac:spMkLst>
            <pc:docMk/>
            <pc:sldMk cId="3942064285" sldId="256"/>
            <ac:spMk id="1855" creationId="{42E701A0-E35D-4A38-1F63-952E0201024C}"/>
          </ac:spMkLst>
        </pc:spChg>
        <pc:spChg chg="mod">
          <ac:chgData name="Jassem Abbasi" userId="a485637c-5d5c-44af-8411-f95acc3236b6" providerId="ADAL" clId="{B67E75DF-61F4-4BDD-83F6-F3A9FEB4B984}" dt="2024-02-22T09:52:54.409" v="2357" actId="27803"/>
          <ac:spMkLst>
            <pc:docMk/>
            <pc:sldMk cId="3942064285" sldId="256"/>
            <ac:spMk id="1856" creationId="{9A3D5AE5-6A06-8F8C-E921-1303596D9786}"/>
          </ac:spMkLst>
        </pc:spChg>
        <pc:spChg chg="mod">
          <ac:chgData name="Jassem Abbasi" userId="a485637c-5d5c-44af-8411-f95acc3236b6" providerId="ADAL" clId="{B67E75DF-61F4-4BDD-83F6-F3A9FEB4B984}" dt="2024-02-22T09:52:54.409" v="2357" actId="27803"/>
          <ac:spMkLst>
            <pc:docMk/>
            <pc:sldMk cId="3942064285" sldId="256"/>
            <ac:spMk id="1857" creationId="{257701A8-E9BC-C624-AED7-19BBF6C4C0E5}"/>
          </ac:spMkLst>
        </pc:spChg>
        <pc:spChg chg="mod">
          <ac:chgData name="Jassem Abbasi" userId="a485637c-5d5c-44af-8411-f95acc3236b6" providerId="ADAL" clId="{B67E75DF-61F4-4BDD-83F6-F3A9FEB4B984}" dt="2024-02-22T09:52:54.409" v="2357" actId="27803"/>
          <ac:spMkLst>
            <pc:docMk/>
            <pc:sldMk cId="3942064285" sldId="256"/>
            <ac:spMk id="1858" creationId="{9868B65B-5EEE-9C80-A6DB-6D8855C5E0DD}"/>
          </ac:spMkLst>
        </pc:spChg>
        <pc:spChg chg="mod">
          <ac:chgData name="Jassem Abbasi" userId="a485637c-5d5c-44af-8411-f95acc3236b6" providerId="ADAL" clId="{B67E75DF-61F4-4BDD-83F6-F3A9FEB4B984}" dt="2024-02-22T09:52:54.409" v="2357" actId="27803"/>
          <ac:spMkLst>
            <pc:docMk/>
            <pc:sldMk cId="3942064285" sldId="256"/>
            <ac:spMk id="1859" creationId="{E53B65C8-01C6-D947-F080-07888E182A85}"/>
          </ac:spMkLst>
        </pc:spChg>
        <pc:spChg chg="mod">
          <ac:chgData name="Jassem Abbasi" userId="a485637c-5d5c-44af-8411-f95acc3236b6" providerId="ADAL" clId="{B67E75DF-61F4-4BDD-83F6-F3A9FEB4B984}" dt="2024-02-22T09:52:54.409" v="2357" actId="27803"/>
          <ac:spMkLst>
            <pc:docMk/>
            <pc:sldMk cId="3942064285" sldId="256"/>
            <ac:spMk id="1860" creationId="{7A4C389A-0EC3-DC66-C2CB-CD1579E0430F}"/>
          </ac:spMkLst>
        </pc:spChg>
        <pc:spChg chg="mod">
          <ac:chgData name="Jassem Abbasi" userId="a485637c-5d5c-44af-8411-f95acc3236b6" providerId="ADAL" clId="{B67E75DF-61F4-4BDD-83F6-F3A9FEB4B984}" dt="2024-02-22T09:52:54.409" v="2357" actId="27803"/>
          <ac:spMkLst>
            <pc:docMk/>
            <pc:sldMk cId="3942064285" sldId="256"/>
            <ac:spMk id="1861" creationId="{09D4CF6A-90A3-18E9-12C6-947364E2274D}"/>
          </ac:spMkLst>
        </pc:spChg>
        <pc:spChg chg="mod">
          <ac:chgData name="Jassem Abbasi" userId="a485637c-5d5c-44af-8411-f95acc3236b6" providerId="ADAL" clId="{B67E75DF-61F4-4BDD-83F6-F3A9FEB4B984}" dt="2024-02-22T09:52:54.409" v="2357" actId="27803"/>
          <ac:spMkLst>
            <pc:docMk/>
            <pc:sldMk cId="3942064285" sldId="256"/>
            <ac:spMk id="1862" creationId="{302C8E14-2640-5D2B-9D74-373C2BFD9DC3}"/>
          </ac:spMkLst>
        </pc:spChg>
        <pc:spChg chg="mod">
          <ac:chgData name="Jassem Abbasi" userId="a485637c-5d5c-44af-8411-f95acc3236b6" providerId="ADAL" clId="{B67E75DF-61F4-4BDD-83F6-F3A9FEB4B984}" dt="2024-02-22T09:52:54.409" v="2357" actId="27803"/>
          <ac:spMkLst>
            <pc:docMk/>
            <pc:sldMk cId="3942064285" sldId="256"/>
            <ac:spMk id="1863" creationId="{253E940A-98DD-81ED-9690-14F0DB007064}"/>
          </ac:spMkLst>
        </pc:spChg>
        <pc:spChg chg="mod">
          <ac:chgData name="Jassem Abbasi" userId="a485637c-5d5c-44af-8411-f95acc3236b6" providerId="ADAL" clId="{B67E75DF-61F4-4BDD-83F6-F3A9FEB4B984}" dt="2024-02-22T09:52:54.409" v="2357" actId="27803"/>
          <ac:spMkLst>
            <pc:docMk/>
            <pc:sldMk cId="3942064285" sldId="256"/>
            <ac:spMk id="1864" creationId="{DCF975A2-9729-C21B-58CC-40D9CCBC3D32}"/>
          </ac:spMkLst>
        </pc:spChg>
        <pc:spChg chg="mod">
          <ac:chgData name="Jassem Abbasi" userId="a485637c-5d5c-44af-8411-f95acc3236b6" providerId="ADAL" clId="{B67E75DF-61F4-4BDD-83F6-F3A9FEB4B984}" dt="2024-02-22T09:52:54.409" v="2357" actId="27803"/>
          <ac:spMkLst>
            <pc:docMk/>
            <pc:sldMk cId="3942064285" sldId="256"/>
            <ac:spMk id="1865" creationId="{0CDE949C-2ACD-72DA-F37A-BE42ED6545B9}"/>
          </ac:spMkLst>
        </pc:spChg>
        <pc:spChg chg="mod">
          <ac:chgData name="Jassem Abbasi" userId="a485637c-5d5c-44af-8411-f95acc3236b6" providerId="ADAL" clId="{B67E75DF-61F4-4BDD-83F6-F3A9FEB4B984}" dt="2024-02-22T09:52:54.409" v="2357" actId="27803"/>
          <ac:spMkLst>
            <pc:docMk/>
            <pc:sldMk cId="3942064285" sldId="256"/>
            <ac:spMk id="1866" creationId="{DF329E80-C8EB-993D-3D2A-920FD9416A2B}"/>
          </ac:spMkLst>
        </pc:spChg>
        <pc:spChg chg="mod">
          <ac:chgData name="Jassem Abbasi" userId="a485637c-5d5c-44af-8411-f95acc3236b6" providerId="ADAL" clId="{B67E75DF-61F4-4BDD-83F6-F3A9FEB4B984}" dt="2024-02-22T09:52:54.409" v="2357" actId="27803"/>
          <ac:spMkLst>
            <pc:docMk/>
            <pc:sldMk cId="3942064285" sldId="256"/>
            <ac:spMk id="1867" creationId="{9A47A5D7-22A5-06F8-FD9B-77C297325044}"/>
          </ac:spMkLst>
        </pc:spChg>
        <pc:spChg chg="mod">
          <ac:chgData name="Jassem Abbasi" userId="a485637c-5d5c-44af-8411-f95acc3236b6" providerId="ADAL" clId="{B67E75DF-61F4-4BDD-83F6-F3A9FEB4B984}" dt="2024-02-22T09:52:54.409" v="2357" actId="27803"/>
          <ac:spMkLst>
            <pc:docMk/>
            <pc:sldMk cId="3942064285" sldId="256"/>
            <ac:spMk id="1868" creationId="{A6FBDADB-E061-2DF5-FE19-76D4D98FA2A1}"/>
          </ac:spMkLst>
        </pc:spChg>
        <pc:spChg chg="mod">
          <ac:chgData name="Jassem Abbasi" userId="a485637c-5d5c-44af-8411-f95acc3236b6" providerId="ADAL" clId="{B67E75DF-61F4-4BDD-83F6-F3A9FEB4B984}" dt="2024-02-22T09:52:54.409" v="2357" actId="27803"/>
          <ac:spMkLst>
            <pc:docMk/>
            <pc:sldMk cId="3942064285" sldId="256"/>
            <ac:spMk id="1869" creationId="{A8467586-33EF-BF16-BA59-B99406061D8D}"/>
          </ac:spMkLst>
        </pc:spChg>
        <pc:spChg chg="mod">
          <ac:chgData name="Jassem Abbasi" userId="a485637c-5d5c-44af-8411-f95acc3236b6" providerId="ADAL" clId="{B67E75DF-61F4-4BDD-83F6-F3A9FEB4B984}" dt="2024-02-22T09:52:54.409" v="2357" actId="27803"/>
          <ac:spMkLst>
            <pc:docMk/>
            <pc:sldMk cId="3942064285" sldId="256"/>
            <ac:spMk id="1870" creationId="{C155DC58-0500-5230-368B-F95D4607D257}"/>
          </ac:spMkLst>
        </pc:spChg>
        <pc:spChg chg="mod">
          <ac:chgData name="Jassem Abbasi" userId="a485637c-5d5c-44af-8411-f95acc3236b6" providerId="ADAL" clId="{B67E75DF-61F4-4BDD-83F6-F3A9FEB4B984}" dt="2024-02-22T09:52:54.409" v="2357" actId="27803"/>
          <ac:spMkLst>
            <pc:docMk/>
            <pc:sldMk cId="3942064285" sldId="256"/>
            <ac:spMk id="1871" creationId="{193DE241-9F98-2256-7AD0-4C4780321DDE}"/>
          </ac:spMkLst>
        </pc:spChg>
        <pc:spChg chg="mod">
          <ac:chgData name="Jassem Abbasi" userId="a485637c-5d5c-44af-8411-f95acc3236b6" providerId="ADAL" clId="{B67E75DF-61F4-4BDD-83F6-F3A9FEB4B984}" dt="2024-02-22T09:52:54.409" v="2357" actId="27803"/>
          <ac:spMkLst>
            <pc:docMk/>
            <pc:sldMk cId="3942064285" sldId="256"/>
            <ac:spMk id="1872" creationId="{4AD08C97-0165-6170-21EA-52761A3DFEAD}"/>
          </ac:spMkLst>
        </pc:spChg>
        <pc:spChg chg="mod">
          <ac:chgData name="Jassem Abbasi" userId="a485637c-5d5c-44af-8411-f95acc3236b6" providerId="ADAL" clId="{B67E75DF-61F4-4BDD-83F6-F3A9FEB4B984}" dt="2024-02-22T09:52:54.409" v="2357" actId="27803"/>
          <ac:spMkLst>
            <pc:docMk/>
            <pc:sldMk cId="3942064285" sldId="256"/>
            <ac:spMk id="1873" creationId="{89263103-5639-B3EA-C166-4B7FDA211718}"/>
          </ac:spMkLst>
        </pc:spChg>
        <pc:spChg chg="mod">
          <ac:chgData name="Jassem Abbasi" userId="a485637c-5d5c-44af-8411-f95acc3236b6" providerId="ADAL" clId="{B67E75DF-61F4-4BDD-83F6-F3A9FEB4B984}" dt="2024-02-22T09:52:54.409" v="2357" actId="27803"/>
          <ac:spMkLst>
            <pc:docMk/>
            <pc:sldMk cId="3942064285" sldId="256"/>
            <ac:spMk id="1874" creationId="{05E6E1E1-370E-502F-24F8-029516508445}"/>
          </ac:spMkLst>
        </pc:spChg>
        <pc:spChg chg="mod">
          <ac:chgData name="Jassem Abbasi" userId="a485637c-5d5c-44af-8411-f95acc3236b6" providerId="ADAL" clId="{B67E75DF-61F4-4BDD-83F6-F3A9FEB4B984}" dt="2024-02-22T09:52:54.409" v="2357" actId="27803"/>
          <ac:spMkLst>
            <pc:docMk/>
            <pc:sldMk cId="3942064285" sldId="256"/>
            <ac:spMk id="1875" creationId="{1897A825-A8D8-95B6-DE2F-6A0CD6003393}"/>
          </ac:spMkLst>
        </pc:spChg>
        <pc:spChg chg="mod">
          <ac:chgData name="Jassem Abbasi" userId="a485637c-5d5c-44af-8411-f95acc3236b6" providerId="ADAL" clId="{B67E75DF-61F4-4BDD-83F6-F3A9FEB4B984}" dt="2024-02-22T09:52:54.409" v="2357" actId="27803"/>
          <ac:spMkLst>
            <pc:docMk/>
            <pc:sldMk cId="3942064285" sldId="256"/>
            <ac:spMk id="1876" creationId="{FD79BE06-E849-F3F5-A585-7297E9966E01}"/>
          </ac:spMkLst>
        </pc:spChg>
        <pc:spChg chg="mod">
          <ac:chgData name="Jassem Abbasi" userId="a485637c-5d5c-44af-8411-f95acc3236b6" providerId="ADAL" clId="{B67E75DF-61F4-4BDD-83F6-F3A9FEB4B984}" dt="2024-02-22T09:52:54.409" v="2357" actId="27803"/>
          <ac:spMkLst>
            <pc:docMk/>
            <pc:sldMk cId="3942064285" sldId="256"/>
            <ac:spMk id="1877" creationId="{E316E2C8-DA4C-C2F1-8464-5604488EAE8A}"/>
          </ac:spMkLst>
        </pc:spChg>
        <pc:spChg chg="mod">
          <ac:chgData name="Jassem Abbasi" userId="a485637c-5d5c-44af-8411-f95acc3236b6" providerId="ADAL" clId="{B67E75DF-61F4-4BDD-83F6-F3A9FEB4B984}" dt="2024-02-22T09:52:54.409" v="2357" actId="27803"/>
          <ac:spMkLst>
            <pc:docMk/>
            <pc:sldMk cId="3942064285" sldId="256"/>
            <ac:spMk id="1878" creationId="{418EEF16-0E3A-DE8F-521B-8476C9779520}"/>
          </ac:spMkLst>
        </pc:spChg>
        <pc:spChg chg="mod">
          <ac:chgData name="Jassem Abbasi" userId="a485637c-5d5c-44af-8411-f95acc3236b6" providerId="ADAL" clId="{B67E75DF-61F4-4BDD-83F6-F3A9FEB4B984}" dt="2024-02-22T09:52:54.409" v="2357" actId="27803"/>
          <ac:spMkLst>
            <pc:docMk/>
            <pc:sldMk cId="3942064285" sldId="256"/>
            <ac:spMk id="1879" creationId="{3EADDC9C-9536-82E1-AEC8-E2A34F62D2D2}"/>
          </ac:spMkLst>
        </pc:spChg>
        <pc:spChg chg="mod">
          <ac:chgData name="Jassem Abbasi" userId="a485637c-5d5c-44af-8411-f95acc3236b6" providerId="ADAL" clId="{B67E75DF-61F4-4BDD-83F6-F3A9FEB4B984}" dt="2024-02-22T09:52:54.409" v="2357" actId="27803"/>
          <ac:spMkLst>
            <pc:docMk/>
            <pc:sldMk cId="3942064285" sldId="256"/>
            <ac:spMk id="1880" creationId="{65B731D9-C0A9-B490-5EAC-011E6BECE57F}"/>
          </ac:spMkLst>
        </pc:spChg>
        <pc:spChg chg="mod">
          <ac:chgData name="Jassem Abbasi" userId="a485637c-5d5c-44af-8411-f95acc3236b6" providerId="ADAL" clId="{B67E75DF-61F4-4BDD-83F6-F3A9FEB4B984}" dt="2024-02-22T09:52:54.409" v="2357" actId="27803"/>
          <ac:spMkLst>
            <pc:docMk/>
            <pc:sldMk cId="3942064285" sldId="256"/>
            <ac:spMk id="1881" creationId="{984CDA92-532B-4E3D-C889-8210B92AE928}"/>
          </ac:spMkLst>
        </pc:spChg>
        <pc:spChg chg="mod">
          <ac:chgData name="Jassem Abbasi" userId="a485637c-5d5c-44af-8411-f95acc3236b6" providerId="ADAL" clId="{B67E75DF-61F4-4BDD-83F6-F3A9FEB4B984}" dt="2024-02-22T09:52:54.409" v="2357" actId="27803"/>
          <ac:spMkLst>
            <pc:docMk/>
            <pc:sldMk cId="3942064285" sldId="256"/>
            <ac:spMk id="1882" creationId="{43D12143-51FC-6634-2128-4561C1BEF244}"/>
          </ac:spMkLst>
        </pc:spChg>
        <pc:spChg chg="mod">
          <ac:chgData name="Jassem Abbasi" userId="a485637c-5d5c-44af-8411-f95acc3236b6" providerId="ADAL" clId="{B67E75DF-61F4-4BDD-83F6-F3A9FEB4B984}" dt="2024-02-22T09:52:54.409" v="2357" actId="27803"/>
          <ac:spMkLst>
            <pc:docMk/>
            <pc:sldMk cId="3942064285" sldId="256"/>
            <ac:spMk id="1883" creationId="{B0632902-95B2-0E24-7235-06DE7F978D43}"/>
          </ac:spMkLst>
        </pc:spChg>
        <pc:spChg chg="mod">
          <ac:chgData name="Jassem Abbasi" userId="a485637c-5d5c-44af-8411-f95acc3236b6" providerId="ADAL" clId="{B67E75DF-61F4-4BDD-83F6-F3A9FEB4B984}" dt="2024-02-22T09:52:54.409" v="2357" actId="27803"/>
          <ac:spMkLst>
            <pc:docMk/>
            <pc:sldMk cId="3942064285" sldId="256"/>
            <ac:spMk id="1884" creationId="{756BAA97-E970-A6C4-35B4-A011C834F802}"/>
          </ac:spMkLst>
        </pc:spChg>
        <pc:spChg chg="mod">
          <ac:chgData name="Jassem Abbasi" userId="a485637c-5d5c-44af-8411-f95acc3236b6" providerId="ADAL" clId="{B67E75DF-61F4-4BDD-83F6-F3A9FEB4B984}" dt="2024-02-22T09:52:54.409" v="2357" actId="27803"/>
          <ac:spMkLst>
            <pc:docMk/>
            <pc:sldMk cId="3942064285" sldId="256"/>
            <ac:spMk id="1885" creationId="{6783343F-44DA-5F40-FBF7-FFE53A45CCF6}"/>
          </ac:spMkLst>
        </pc:spChg>
        <pc:spChg chg="mod">
          <ac:chgData name="Jassem Abbasi" userId="a485637c-5d5c-44af-8411-f95acc3236b6" providerId="ADAL" clId="{B67E75DF-61F4-4BDD-83F6-F3A9FEB4B984}" dt="2024-02-22T09:52:54.409" v="2357" actId="27803"/>
          <ac:spMkLst>
            <pc:docMk/>
            <pc:sldMk cId="3942064285" sldId="256"/>
            <ac:spMk id="1886" creationId="{495C23B8-F464-41C2-ECE2-7CA5D9F5E6EF}"/>
          </ac:spMkLst>
        </pc:spChg>
        <pc:spChg chg="mod">
          <ac:chgData name="Jassem Abbasi" userId="a485637c-5d5c-44af-8411-f95acc3236b6" providerId="ADAL" clId="{B67E75DF-61F4-4BDD-83F6-F3A9FEB4B984}" dt="2024-02-22T09:52:54.409" v="2357" actId="27803"/>
          <ac:spMkLst>
            <pc:docMk/>
            <pc:sldMk cId="3942064285" sldId="256"/>
            <ac:spMk id="1887" creationId="{A27AC833-45D6-35A4-7E1C-A6DA9A662E03}"/>
          </ac:spMkLst>
        </pc:spChg>
        <pc:spChg chg="mod">
          <ac:chgData name="Jassem Abbasi" userId="a485637c-5d5c-44af-8411-f95acc3236b6" providerId="ADAL" clId="{B67E75DF-61F4-4BDD-83F6-F3A9FEB4B984}" dt="2024-02-22T09:52:54.409" v="2357" actId="27803"/>
          <ac:spMkLst>
            <pc:docMk/>
            <pc:sldMk cId="3942064285" sldId="256"/>
            <ac:spMk id="1888" creationId="{71404290-4AC3-9C7D-1271-67AE20A674BC}"/>
          </ac:spMkLst>
        </pc:spChg>
        <pc:spChg chg="mod">
          <ac:chgData name="Jassem Abbasi" userId="a485637c-5d5c-44af-8411-f95acc3236b6" providerId="ADAL" clId="{B67E75DF-61F4-4BDD-83F6-F3A9FEB4B984}" dt="2024-02-22T09:52:54.409" v="2357" actId="27803"/>
          <ac:spMkLst>
            <pc:docMk/>
            <pc:sldMk cId="3942064285" sldId="256"/>
            <ac:spMk id="1889" creationId="{067D9712-40A1-1416-529D-2B7C912AFA30}"/>
          </ac:spMkLst>
        </pc:spChg>
        <pc:spChg chg="mod">
          <ac:chgData name="Jassem Abbasi" userId="a485637c-5d5c-44af-8411-f95acc3236b6" providerId="ADAL" clId="{B67E75DF-61F4-4BDD-83F6-F3A9FEB4B984}" dt="2024-02-22T09:52:54.409" v="2357" actId="27803"/>
          <ac:spMkLst>
            <pc:docMk/>
            <pc:sldMk cId="3942064285" sldId="256"/>
            <ac:spMk id="1890" creationId="{1EA46C29-B955-348E-24C5-E4AC307ED53E}"/>
          </ac:spMkLst>
        </pc:spChg>
        <pc:spChg chg="mod">
          <ac:chgData name="Jassem Abbasi" userId="a485637c-5d5c-44af-8411-f95acc3236b6" providerId="ADAL" clId="{B67E75DF-61F4-4BDD-83F6-F3A9FEB4B984}" dt="2024-02-22T09:52:54.409" v="2357" actId="27803"/>
          <ac:spMkLst>
            <pc:docMk/>
            <pc:sldMk cId="3942064285" sldId="256"/>
            <ac:spMk id="1891" creationId="{A17DFA8C-F0C8-F3B6-0408-B61AE0E23DC1}"/>
          </ac:spMkLst>
        </pc:spChg>
        <pc:spChg chg="mod">
          <ac:chgData name="Jassem Abbasi" userId="a485637c-5d5c-44af-8411-f95acc3236b6" providerId="ADAL" clId="{B67E75DF-61F4-4BDD-83F6-F3A9FEB4B984}" dt="2024-02-22T09:52:54.409" v="2357" actId="27803"/>
          <ac:spMkLst>
            <pc:docMk/>
            <pc:sldMk cId="3942064285" sldId="256"/>
            <ac:spMk id="1892" creationId="{0EC0686E-0626-9DBA-778B-38935E947F2C}"/>
          </ac:spMkLst>
        </pc:spChg>
        <pc:spChg chg="mod">
          <ac:chgData name="Jassem Abbasi" userId="a485637c-5d5c-44af-8411-f95acc3236b6" providerId="ADAL" clId="{B67E75DF-61F4-4BDD-83F6-F3A9FEB4B984}" dt="2024-02-22T09:52:54.409" v="2357" actId="27803"/>
          <ac:spMkLst>
            <pc:docMk/>
            <pc:sldMk cId="3942064285" sldId="256"/>
            <ac:spMk id="1893" creationId="{921E2812-A569-6A32-DAFC-BD5AFFBB34B3}"/>
          </ac:spMkLst>
        </pc:spChg>
        <pc:spChg chg="mod">
          <ac:chgData name="Jassem Abbasi" userId="a485637c-5d5c-44af-8411-f95acc3236b6" providerId="ADAL" clId="{B67E75DF-61F4-4BDD-83F6-F3A9FEB4B984}" dt="2024-02-22T09:52:54.409" v="2357" actId="27803"/>
          <ac:spMkLst>
            <pc:docMk/>
            <pc:sldMk cId="3942064285" sldId="256"/>
            <ac:spMk id="1894" creationId="{B766BB41-3081-CC6A-DE33-696E438BCBB4}"/>
          </ac:spMkLst>
        </pc:spChg>
        <pc:spChg chg="mod">
          <ac:chgData name="Jassem Abbasi" userId="a485637c-5d5c-44af-8411-f95acc3236b6" providerId="ADAL" clId="{B67E75DF-61F4-4BDD-83F6-F3A9FEB4B984}" dt="2024-02-22T09:52:54.409" v="2357" actId="27803"/>
          <ac:spMkLst>
            <pc:docMk/>
            <pc:sldMk cId="3942064285" sldId="256"/>
            <ac:spMk id="1895" creationId="{5DE68D81-35E8-3324-9E31-16D576342651}"/>
          </ac:spMkLst>
        </pc:spChg>
        <pc:spChg chg="mod">
          <ac:chgData name="Jassem Abbasi" userId="a485637c-5d5c-44af-8411-f95acc3236b6" providerId="ADAL" clId="{B67E75DF-61F4-4BDD-83F6-F3A9FEB4B984}" dt="2024-02-22T09:52:54.409" v="2357" actId="27803"/>
          <ac:spMkLst>
            <pc:docMk/>
            <pc:sldMk cId="3942064285" sldId="256"/>
            <ac:spMk id="1896" creationId="{2F4E6B5B-3960-2BB2-07CA-6E1277E30721}"/>
          </ac:spMkLst>
        </pc:spChg>
        <pc:spChg chg="mod">
          <ac:chgData name="Jassem Abbasi" userId="a485637c-5d5c-44af-8411-f95acc3236b6" providerId="ADAL" clId="{B67E75DF-61F4-4BDD-83F6-F3A9FEB4B984}" dt="2024-02-22T09:52:54.409" v="2357" actId="27803"/>
          <ac:spMkLst>
            <pc:docMk/>
            <pc:sldMk cId="3942064285" sldId="256"/>
            <ac:spMk id="1897" creationId="{521997B7-0C07-D7A8-3249-9EB04C89C3BC}"/>
          </ac:spMkLst>
        </pc:spChg>
        <pc:spChg chg="mod">
          <ac:chgData name="Jassem Abbasi" userId="a485637c-5d5c-44af-8411-f95acc3236b6" providerId="ADAL" clId="{B67E75DF-61F4-4BDD-83F6-F3A9FEB4B984}" dt="2024-02-22T09:52:54.409" v="2357" actId="27803"/>
          <ac:spMkLst>
            <pc:docMk/>
            <pc:sldMk cId="3942064285" sldId="256"/>
            <ac:spMk id="1898" creationId="{79D64D73-2E59-131B-4072-F12F1952773D}"/>
          </ac:spMkLst>
        </pc:spChg>
        <pc:spChg chg="mod">
          <ac:chgData name="Jassem Abbasi" userId="a485637c-5d5c-44af-8411-f95acc3236b6" providerId="ADAL" clId="{B67E75DF-61F4-4BDD-83F6-F3A9FEB4B984}" dt="2024-02-22T09:52:54.409" v="2357" actId="27803"/>
          <ac:spMkLst>
            <pc:docMk/>
            <pc:sldMk cId="3942064285" sldId="256"/>
            <ac:spMk id="1899" creationId="{1F92307F-F1ED-9E7E-9B43-486A695CF6D8}"/>
          </ac:spMkLst>
        </pc:spChg>
        <pc:spChg chg="mod">
          <ac:chgData name="Jassem Abbasi" userId="a485637c-5d5c-44af-8411-f95acc3236b6" providerId="ADAL" clId="{B67E75DF-61F4-4BDD-83F6-F3A9FEB4B984}" dt="2024-02-22T09:52:54.409" v="2357" actId="27803"/>
          <ac:spMkLst>
            <pc:docMk/>
            <pc:sldMk cId="3942064285" sldId="256"/>
            <ac:spMk id="1900" creationId="{871FE81A-AB3A-E076-78ED-73A56F01E09D}"/>
          </ac:spMkLst>
        </pc:spChg>
        <pc:spChg chg="mod">
          <ac:chgData name="Jassem Abbasi" userId="a485637c-5d5c-44af-8411-f95acc3236b6" providerId="ADAL" clId="{B67E75DF-61F4-4BDD-83F6-F3A9FEB4B984}" dt="2024-02-22T09:52:54.409" v="2357" actId="27803"/>
          <ac:spMkLst>
            <pc:docMk/>
            <pc:sldMk cId="3942064285" sldId="256"/>
            <ac:spMk id="1901" creationId="{26F84817-6786-01EA-DF56-4118BBD85708}"/>
          </ac:spMkLst>
        </pc:spChg>
        <pc:spChg chg="mod">
          <ac:chgData name="Jassem Abbasi" userId="a485637c-5d5c-44af-8411-f95acc3236b6" providerId="ADAL" clId="{B67E75DF-61F4-4BDD-83F6-F3A9FEB4B984}" dt="2024-02-22T09:52:54.409" v="2357" actId="27803"/>
          <ac:spMkLst>
            <pc:docMk/>
            <pc:sldMk cId="3942064285" sldId="256"/>
            <ac:spMk id="1902" creationId="{A3BCBEDE-51C3-B5D7-EAF7-15A4E241D139}"/>
          </ac:spMkLst>
        </pc:spChg>
        <pc:spChg chg="mod">
          <ac:chgData name="Jassem Abbasi" userId="a485637c-5d5c-44af-8411-f95acc3236b6" providerId="ADAL" clId="{B67E75DF-61F4-4BDD-83F6-F3A9FEB4B984}" dt="2024-02-22T09:52:54.409" v="2357" actId="27803"/>
          <ac:spMkLst>
            <pc:docMk/>
            <pc:sldMk cId="3942064285" sldId="256"/>
            <ac:spMk id="1903" creationId="{263B045C-F630-AA6A-A1BD-01A764DF8F43}"/>
          </ac:spMkLst>
        </pc:spChg>
        <pc:spChg chg="mod">
          <ac:chgData name="Jassem Abbasi" userId="a485637c-5d5c-44af-8411-f95acc3236b6" providerId="ADAL" clId="{B67E75DF-61F4-4BDD-83F6-F3A9FEB4B984}" dt="2024-02-22T09:52:54.409" v="2357" actId="27803"/>
          <ac:spMkLst>
            <pc:docMk/>
            <pc:sldMk cId="3942064285" sldId="256"/>
            <ac:spMk id="1904" creationId="{8C223715-B77D-A1D1-8EE6-39F4EBD85C7F}"/>
          </ac:spMkLst>
        </pc:spChg>
        <pc:spChg chg="mod">
          <ac:chgData name="Jassem Abbasi" userId="a485637c-5d5c-44af-8411-f95acc3236b6" providerId="ADAL" clId="{B67E75DF-61F4-4BDD-83F6-F3A9FEB4B984}" dt="2024-02-22T09:52:54.409" v="2357" actId="27803"/>
          <ac:spMkLst>
            <pc:docMk/>
            <pc:sldMk cId="3942064285" sldId="256"/>
            <ac:spMk id="1905" creationId="{10A5E8C7-4126-B2FA-793F-1F588A8BC476}"/>
          </ac:spMkLst>
        </pc:spChg>
        <pc:spChg chg="mod">
          <ac:chgData name="Jassem Abbasi" userId="a485637c-5d5c-44af-8411-f95acc3236b6" providerId="ADAL" clId="{B67E75DF-61F4-4BDD-83F6-F3A9FEB4B984}" dt="2024-02-22T09:52:54.409" v="2357" actId="27803"/>
          <ac:spMkLst>
            <pc:docMk/>
            <pc:sldMk cId="3942064285" sldId="256"/>
            <ac:spMk id="1906" creationId="{154F1AA1-6090-B5C8-299B-E5B42CE89FD7}"/>
          </ac:spMkLst>
        </pc:spChg>
        <pc:spChg chg="mod">
          <ac:chgData name="Jassem Abbasi" userId="a485637c-5d5c-44af-8411-f95acc3236b6" providerId="ADAL" clId="{B67E75DF-61F4-4BDD-83F6-F3A9FEB4B984}" dt="2024-02-22T09:52:54.409" v="2357" actId="27803"/>
          <ac:spMkLst>
            <pc:docMk/>
            <pc:sldMk cId="3942064285" sldId="256"/>
            <ac:spMk id="1907" creationId="{B43BBCB4-30E8-F0C2-C35C-8C5A7879BDAC}"/>
          </ac:spMkLst>
        </pc:spChg>
        <pc:spChg chg="mod">
          <ac:chgData name="Jassem Abbasi" userId="a485637c-5d5c-44af-8411-f95acc3236b6" providerId="ADAL" clId="{B67E75DF-61F4-4BDD-83F6-F3A9FEB4B984}" dt="2024-02-22T09:52:54.409" v="2357" actId="27803"/>
          <ac:spMkLst>
            <pc:docMk/>
            <pc:sldMk cId="3942064285" sldId="256"/>
            <ac:spMk id="1908" creationId="{0B9551E9-B363-822B-E2ED-8FF7A9AD5DB1}"/>
          </ac:spMkLst>
        </pc:spChg>
        <pc:spChg chg="mod">
          <ac:chgData name="Jassem Abbasi" userId="a485637c-5d5c-44af-8411-f95acc3236b6" providerId="ADAL" clId="{B67E75DF-61F4-4BDD-83F6-F3A9FEB4B984}" dt="2024-02-22T09:52:54.409" v="2357" actId="27803"/>
          <ac:spMkLst>
            <pc:docMk/>
            <pc:sldMk cId="3942064285" sldId="256"/>
            <ac:spMk id="1909" creationId="{B0E062C0-6617-DE34-5007-3E10A4504591}"/>
          </ac:spMkLst>
        </pc:spChg>
        <pc:spChg chg="mod">
          <ac:chgData name="Jassem Abbasi" userId="a485637c-5d5c-44af-8411-f95acc3236b6" providerId="ADAL" clId="{B67E75DF-61F4-4BDD-83F6-F3A9FEB4B984}" dt="2024-02-22T09:52:54.409" v="2357" actId="27803"/>
          <ac:spMkLst>
            <pc:docMk/>
            <pc:sldMk cId="3942064285" sldId="256"/>
            <ac:spMk id="1910" creationId="{6C68B4DE-CC5C-AD51-EF05-F7E04EBB9CCC}"/>
          </ac:spMkLst>
        </pc:spChg>
        <pc:spChg chg="mod">
          <ac:chgData name="Jassem Abbasi" userId="a485637c-5d5c-44af-8411-f95acc3236b6" providerId="ADAL" clId="{B67E75DF-61F4-4BDD-83F6-F3A9FEB4B984}" dt="2024-02-22T09:52:54.409" v="2357" actId="27803"/>
          <ac:spMkLst>
            <pc:docMk/>
            <pc:sldMk cId="3942064285" sldId="256"/>
            <ac:spMk id="1911" creationId="{E7C301C9-D853-5884-F362-4D2A7CA6F21F}"/>
          </ac:spMkLst>
        </pc:spChg>
        <pc:spChg chg="mod">
          <ac:chgData name="Jassem Abbasi" userId="a485637c-5d5c-44af-8411-f95acc3236b6" providerId="ADAL" clId="{B67E75DF-61F4-4BDD-83F6-F3A9FEB4B984}" dt="2024-02-22T09:52:54.409" v="2357" actId="27803"/>
          <ac:spMkLst>
            <pc:docMk/>
            <pc:sldMk cId="3942064285" sldId="256"/>
            <ac:spMk id="1912" creationId="{61048F2F-49DB-4EC4-C97D-8AADE9A49083}"/>
          </ac:spMkLst>
        </pc:spChg>
        <pc:spChg chg="mod">
          <ac:chgData name="Jassem Abbasi" userId="a485637c-5d5c-44af-8411-f95acc3236b6" providerId="ADAL" clId="{B67E75DF-61F4-4BDD-83F6-F3A9FEB4B984}" dt="2024-02-22T09:52:54.409" v="2357" actId="27803"/>
          <ac:spMkLst>
            <pc:docMk/>
            <pc:sldMk cId="3942064285" sldId="256"/>
            <ac:spMk id="1913" creationId="{08AF7FD1-B053-06F1-7E4F-2EDC3497FB20}"/>
          </ac:spMkLst>
        </pc:spChg>
        <pc:spChg chg="mod">
          <ac:chgData name="Jassem Abbasi" userId="a485637c-5d5c-44af-8411-f95acc3236b6" providerId="ADAL" clId="{B67E75DF-61F4-4BDD-83F6-F3A9FEB4B984}" dt="2024-02-22T09:52:54.409" v="2357" actId="27803"/>
          <ac:spMkLst>
            <pc:docMk/>
            <pc:sldMk cId="3942064285" sldId="256"/>
            <ac:spMk id="1914" creationId="{F7B81A82-BE91-FCBD-9324-2440A8C0E350}"/>
          </ac:spMkLst>
        </pc:spChg>
        <pc:spChg chg="mod">
          <ac:chgData name="Jassem Abbasi" userId="a485637c-5d5c-44af-8411-f95acc3236b6" providerId="ADAL" clId="{B67E75DF-61F4-4BDD-83F6-F3A9FEB4B984}" dt="2024-02-22T09:52:54.409" v="2357" actId="27803"/>
          <ac:spMkLst>
            <pc:docMk/>
            <pc:sldMk cId="3942064285" sldId="256"/>
            <ac:spMk id="1915" creationId="{B3763012-6CAD-C968-76BD-5C1D33161978}"/>
          </ac:spMkLst>
        </pc:spChg>
        <pc:spChg chg="mod">
          <ac:chgData name="Jassem Abbasi" userId="a485637c-5d5c-44af-8411-f95acc3236b6" providerId="ADAL" clId="{B67E75DF-61F4-4BDD-83F6-F3A9FEB4B984}" dt="2024-02-22T09:52:54.409" v="2357" actId="27803"/>
          <ac:spMkLst>
            <pc:docMk/>
            <pc:sldMk cId="3942064285" sldId="256"/>
            <ac:spMk id="1916" creationId="{CD693385-8F60-ACC1-5312-3BE547ACF898}"/>
          </ac:spMkLst>
        </pc:spChg>
        <pc:spChg chg="mod">
          <ac:chgData name="Jassem Abbasi" userId="a485637c-5d5c-44af-8411-f95acc3236b6" providerId="ADAL" clId="{B67E75DF-61F4-4BDD-83F6-F3A9FEB4B984}" dt="2024-02-22T09:52:54.409" v="2357" actId="27803"/>
          <ac:spMkLst>
            <pc:docMk/>
            <pc:sldMk cId="3942064285" sldId="256"/>
            <ac:spMk id="1917" creationId="{11093042-3409-3ED0-852F-F3DAF781DC9F}"/>
          </ac:spMkLst>
        </pc:spChg>
        <pc:spChg chg="mod">
          <ac:chgData name="Jassem Abbasi" userId="a485637c-5d5c-44af-8411-f95acc3236b6" providerId="ADAL" clId="{B67E75DF-61F4-4BDD-83F6-F3A9FEB4B984}" dt="2024-02-22T09:52:54.409" v="2357" actId="27803"/>
          <ac:spMkLst>
            <pc:docMk/>
            <pc:sldMk cId="3942064285" sldId="256"/>
            <ac:spMk id="1918" creationId="{CFEEE55D-9F2A-EC33-8C3E-8DB80C2EC31C}"/>
          </ac:spMkLst>
        </pc:spChg>
        <pc:spChg chg="mod">
          <ac:chgData name="Jassem Abbasi" userId="a485637c-5d5c-44af-8411-f95acc3236b6" providerId="ADAL" clId="{B67E75DF-61F4-4BDD-83F6-F3A9FEB4B984}" dt="2024-02-22T09:52:54.409" v="2357" actId="27803"/>
          <ac:spMkLst>
            <pc:docMk/>
            <pc:sldMk cId="3942064285" sldId="256"/>
            <ac:spMk id="1919" creationId="{96211C5F-14CA-BBC8-AF42-E58A5D7F0D5E}"/>
          </ac:spMkLst>
        </pc:spChg>
        <pc:spChg chg="mod">
          <ac:chgData name="Jassem Abbasi" userId="a485637c-5d5c-44af-8411-f95acc3236b6" providerId="ADAL" clId="{B67E75DF-61F4-4BDD-83F6-F3A9FEB4B984}" dt="2024-02-22T09:52:54.409" v="2357" actId="27803"/>
          <ac:spMkLst>
            <pc:docMk/>
            <pc:sldMk cId="3942064285" sldId="256"/>
            <ac:spMk id="1920" creationId="{B7C48745-16BB-2B41-7F42-87EE80C22751}"/>
          </ac:spMkLst>
        </pc:spChg>
        <pc:spChg chg="mod">
          <ac:chgData name="Jassem Abbasi" userId="a485637c-5d5c-44af-8411-f95acc3236b6" providerId="ADAL" clId="{B67E75DF-61F4-4BDD-83F6-F3A9FEB4B984}" dt="2024-02-22T09:52:54.409" v="2357" actId="27803"/>
          <ac:spMkLst>
            <pc:docMk/>
            <pc:sldMk cId="3942064285" sldId="256"/>
            <ac:spMk id="1921" creationId="{AED0BF14-535E-128B-94D3-F0CCA1C5677E}"/>
          </ac:spMkLst>
        </pc:spChg>
        <pc:spChg chg="mod">
          <ac:chgData name="Jassem Abbasi" userId="a485637c-5d5c-44af-8411-f95acc3236b6" providerId="ADAL" clId="{B67E75DF-61F4-4BDD-83F6-F3A9FEB4B984}" dt="2024-02-22T09:52:54.409" v="2357" actId="27803"/>
          <ac:spMkLst>
            <pc:docMk/>
            <pc:sldMk cId="3942064285" sldId="256"/>
            <ac:spMk id="1922" creationId="{EA145C8E-ACAC-FE3E-BA68-2F701526114F}"/>
          </ac:spMkLst>
        </pc:spChg>
        <pc:spChg chg="mod">
          <ac:chgData name="Jassem Abbasi" userId="a485637c-5d5c-44af-8411-f95acc3236b6" providerId="ADAL" clId="{B67E75DF-61F4-4BDD-83F6-F3A9FEB4B984}" dt="2024-02-22T09:52:54.409" v="2357" actId="27803"/>
          <ac:spMkLst>
            <pc:docMk/>
            <pc:sldMk cId="3942064285" sldId="256"/>
            <ac:spMk id="1923" creationId="{8304F7F8-FE98-556A-5EC0-A46B62211EC7}"/>
          </ac:spMkLst>
        </pc:spChg>
        <pc:spChg chg="mod">
          <ac:chgData name="Jassem Abbasi" userId="a485637c-5d5c-44af-8411-f95acc3236b6" providerId="ADAL" clId="{B67E75DF-61F4-4BDD-83F6-F3A9FEB4B984}" dt="2024-02-22T09:52:54.409" v="2357" actId="27803"/>
          <ac:spMkLst>
            <pc:docMk/>
            <pc:sldMk cId="3942064285" sldId="256"/>
            <ac:spMk id="1924" creationId="{C49073E3-A15A-27F6-0227-B730FA4AE610}"/>
          </ac:spMkLst>
        </pc:spChg>
        <pc:spChg chg="mod">
          <ac:chgData name="Jassem Abbasi" userId="a485637c-5d5c-44af-8411-f95acc3236b6" providerId="ADAL" clId="{B67E75DF-61F4-4BDD-83F6-F3A9FEB4B984}" dt="2024-02-22T09:52:54.409" v="2357" actId="27803"/>
          <ac:spMkLst>
            <pc:docMk/>
            <pc:sldMk cId="3942064285" sldId="256"/>
            <ac:spMk id="1925" creationId="{3FEE5E13-D7BC-D021-EE67-3039DA927044}"/>
          </ac:spMkLst>
        </pc:spChg>
        <pc:spChg chg="mod">
          <ac:chgData name="Jassem Abbasi" userId="a485637c-5d5c-44af-8411-f95acc3236b6" providerId="ADAL" clId="{B67E75DF-61F4-4BDD-83F6-F3A9FEB4B984}" dt="2024-02-22T09:52:54.409" v="2357" actId="27803"/>
          <ac:spMkLst>
            <pc:docMk/>
            <pc:sldMk cId="3942064285" sldId="256"/>
            <ac:spMk id="1926" creationId="{37F99CEA-C5C8-5282-42C7-6109E5028892}"/>
          </ac:spMkLst>
        </pc:spChg>
        <pc:spChg chg="mod">
          <ac:chgData name="Jassem Abbasi" userId="a485637c-5d5c-44af-8411-f95acc3236b6" providerId="ADAL" clId="{B67E75DF-61F4-4BDD-83F6-F3A9FEB4B984}" dt="2024-02-22T09:52:54.409" v="2357" actId="27803"/>
          <ac:spMkLst>
            <pc:docMk/>
            <pc:sldMk cId="3942064285" sldId="256"/>
            <ac:spMk id="1927" creationId="{0BFD0CEB-298E-F14E-092A-77A2E2C92EA0}"/>
          </ac:spMkLst>
        </pc:spChg>
        <pc:spChg chg="mod">
          <ac:chgData name="Jassem Abbasi" userId="a485637c-5d5c-44af-8411-f95acc3236b6" providerId="ADAL" clId="{B67E75DF-61F4-4BDD-83F6-F3A9FEB4B984}" dt="2024-02-22T09:52:54.409" v="2357" actId="27803"/>
          <ac:spMkLst>
            <pc:docMk/>
            <pc:sldMk cId="3942064285" sldId="256"/>
            <ac:spMk id="1928" creationId="{552A72C2-C214-3C94-BFF3-EBA7F2703989}"/>
          </ac:spMkLst>
        </pc:spChg>
        <pc:spChg chg="mod">
          <ac:chgData name="Jassem Abbasi" userId="a485637c-5d5c-44af-8411-f95acc3236b6" providerId="ADAL" clId="{B67E75DF-61F4-4BDD-83F6-F3A9FEB4B984}" dt="2024-02-22T09:52:54.409" v="2357" actId="27803"/>
          <ac:spMkLst>
            <pc:docMk/>
            <pc:sldMk cId="3942064285" sldId="256"/>
            <ac:spMk id="1929" creationId="{8F7ECA0C-624A-2094-DC40-6014B68060D5}"/>
          </ac:spMkLst>
        </pc:spChg>
        <pc:spChg chg="mod">
          <ac:chgData name="Jassem Abbasi" userId="a485637c-5d5c-44af-8411-f95acc3236b6" providerId="ADAL" clId="{B67E75DF-61F4-4BDD-83F6-F3A9FEB4B984}" dt="2024-02-22T09:52:54.409" v="2357" actId="27803"/>
          <ac:spMkLst>
            <pc:docMk/>
            <pc:sldMk cId="3942064285" sldId="256"/>
            <ac:spMk id="1930" creationId="{59701BF9-DCB6-8461-D28C-3608F7180421}"/>
          </ac:spMkLst>
        </pc:spChg>
        <pc:spChg chg="mod">
          <ac:chgData name="Jassem Abbasi" userId="a485637c-5d5c-44af-8411-f95acc3236b6" providerId="ADAL" clId="{B67E75DF-61F4-4BDD-83F6-F3A9FEB4B984}" dt="2024-02-22T09:52:54.409" v="2357" actId="27803"/>
          <ac:spMkLst>
            <pc:docMk/>
            <pc:sldMk cId="3942064285" sldId="256"/>
            <ac:spMk id="1931" creationId="{04BF7024-3D2F-08A0-99C5-C6840632CA9E}"/>
          </ac:spMkLst>
        </pc:spChg>
        <pc:spChg chg="mod">
          <ac:chgData name="Jassem Abbasi" userId="a485637c-5d5c-44af-8411-f95acc3236b6" providerId="ADAL" clId="{B67E75DF-61F4-4BDD-83F6-F3A9FEB4B984}" dt="2024-02-22T09:52:54.409" v="2357" actId="27803"/>
          <ac:spMkLst>
            <pc:docMk/>
            <pc:sldMk cId="3942064285" sldId="256"/>
            <ac:spMk id="1932" creationId="{13B094B8-8966-32CA-2BC2-3EE59CF625D5}"/>
          </ac:spMkLst>
        </pc:spChg>
        <pc:spChg chg="mod">
          <ac:chgData name="Jassem Abbasi" userId="a485637c-5d5c-44af-8411-f95acc3236b6" providerId="ADAL" clId="{B67E75DF-61F4-4BDD-83F6-F3A9FEB4B984}" dt="2024-02-22T09:52:54.409" v="2357" actId="27803"/>
          <ac:spMkLst>
            <pc:docMk/>
            <pc:sldMk cId="3942064285" sldId="256"/>
            <ac:spMk id="1933" creationId="{235943EA-C839-2990-8300-1F81D192B483}"/>
          </ac:spMkLst>
        </pc:spChg>
        <pc:spChg chg="mod">
          <ac:chgData name="Jassem Abbasi" userId="a485637c-5d5c-44af-8411-f95acc3236b6" providerId="ADAL" clId="{B67E75DF-61F4-4BDD-83F6-F3A9FEB4B984}" dt="2024-02-22T09:52:54.409" v="2357" actId="27803"/>
          <ac:spMkLst>
            <pc:docMk/>
            <pc:sldMk cId="3942064285" sldId="256"/>
            <ac:spMk id="1934" creationId="{676E8211-A1A8-C39C-9A6D-4EE490C07E1F}"/>
          </ac:spMkLst>
        </pc:spChg>
        <pc:spChg chg="mod">
          <ac:chgData name="Jassem Abbasi" userId="a485637c-5d5c-44af-8411-f95acc3236b6" providerId="ADAL" clId="{B67E75DF-61F4-4BDD-83F6-F3A9FEB4B984}" dt="2024-02-22T09:52:54.409" v="2357" actId="27803"/>
          <ac:spMkLst>
            <pc:docMk/>
            <pc:sldMk cId="3942064285" sldId="256"/>
            <ac:spMk id="1935" creationId="{A5893291-AB58-BC0E-F1FD-9D43B812DCA1}"/>
          </ac:spMkLst>
        </pc:spChg>
        <pc:spChg chg="mod">
          <ac:chgData name="Jassem Abbasi" userId="a485637c-5d5c-44af-8411-f95acc3236b6" providerId="ADAL" clId="{B67E75DF-61F4-4BDD-83F6-F3A9FEB4B984}" dt="2024-02-22T09:52:54.409" v="2357" actId="27803"/>
          <ac:spMkLst>
            <pc:docMk/>
            <pc:sldMk cId="3942064285" sldId="256"/>
            <ac:spMk id="1936" creationId="{EFABF2BF-0E96-6371-E715-95E072BEABE9}"/>
          </ac:spMkLst>
        </pc:spChg>
        <pc:spChg chg="mod">
          <ac:chgData name="Jassem Abbasi" userId="a485637c-5d5c-44af-8411-f95acc3236b6" providerId="ADAL" clId="{B67E75DF-61F4-4BDD-83F6-F3A9FEB4B984}" dt="2024-02-22T09:52:54.409" v="2357" actId="27803"/>
          <ac:spMkLst>
            <pc:docMk/>
            <pc:sldMk cId="3942064285" sldId="256"/>
            <ac:spMk id="1937" creationId="{6EFEE6E6-EFE9-3F45-2685-DD2710C4908E}"/>
          </ac:spMkLst>
        </pc:spChg>
        <pc:spChg chg="mod">
          <ac:chgData name="Jassem Abbasi" userId="a485637c-5d5c-44af-8411-f95acc3236b6" providerId="ADAL" clId="{B67E75DF-61F4-4BDD-83F6-F3A9FEB4B984}" dt="2024-02-22T09:52:54.409" v="2357" actId="27803"/>
          <ac:spMkLst>
            <pc:docMk/>
            <pc:sldMk cId="3942064285" sldId="256"/>
            <ac:spMk id="1938" creationId="{DD2AEB54-EFA5-6A21-2FC7-FA55C290D35D}"/>
          </ac:spMkLst>
        </pc:spChg>
        <pc:spChg chg="mod">
          <ac:chgData name="Jassem Abbasi" userId="a485637c-5d5c-44af-8411-f95acc3236b6" providerId="ADAL" clId="{B67E75DF-61F4-4BDD-83F6-F3A9FEB4B984}" dt="2024-02-22T09:52:54.409" v="2357" actId="27803"/>
          <ac:spMkLst>
            <pc:docMk/>
            <pc:sldMk cId="3942064285" sldId="256"/>
            <ac:spMk id="1939" creationId="{63D134A4-A9F9-FC6C-E9EF-8451F33D7D0A}"/>
          </ac:spMkLst>
        </pc:spChg>
        <pc:spChg chg="mod">
          <ac:chgData name="Jassem Abbasi" userId="a485637c-5d5c-44af-8411-f95acc3236b6" providerId="ADAL" clId="{B67E75DF-61F4-4BDD-83F6-F3A9FEB4B984}" dt="2024-02-22T09:52:54.409" v="2357" actId="27803"/>
          <ac:spMkLst>
            <pc:docMk/>
            <pc:sldMk cId="3942064285" sldId="256"/>
            <ac:spMk id="1940" creationId="{2ED6BA0B-EE07-7100-25E0-0DA951406BA7}"/>
          </ac:spMkLst>
        </pc:spChg>
        <pc:spChg chg="mod">
          <ac:chgData name="Jassem Abbasi" userId="a485637c-5d5c-44af-8411-f95acc3236b6" providerId="ADAL" clId="{B67E75DF-61F4-4BDD-83F6-F3A9FEB4B984}" dt="2024-02-22T09:52:54.409" v="2357" actId="27803"/>
          <ac:spMkLst>
            <pc:docMk/>
            <pc:sldMk cId="3942064285" sldId="256"/>
            <ac:spMk id="1941" creationId="{343E5940-0585-305A-AB8C-B56B0B5090E7}"/>
          </ac:spMkLst>
        </pc:spChg>
        <pc:spChg chg="mod">
          <ac:chgData name="Jassem Abbasi" userId="a485637c-5d5c-44af-8411-f95acc3236b6" providerId="ADAL" clId="{B67E75DF-61F4-4BDD-83F6-F3A9FEB4B984}" dt="2024-02-22T09:52:54.409" v="2357" actId="27803"/>
          <ac:spMkLst>
            <pc:docMk/>
            <pc:sldMk cId="3942064285" sldId="256"/>
            <ac:spMk id="1942" creationId="{66136B8A-3FAC-F13B-F7CD-8059E3F2C104}"/>
          </ac:spMkLst>
        </pc:spChg>
        <pc:spChg chg="mod">
          <ac:chgData name="Jassem Abbasi" userId="a485637c-5d5c-44af-8411-f95acc3236b6" providerId="ADAL" clId="{B67E75DF-61F4-4BDD-83F6-F3A9FEB4B984}" dt="2024-02-22T09:52:54.409" v="2357" actId="27803"/>
          <ac:spMkLst>
            <pc:docMk/>
            <pc:sldMk cId="3942064285" sldId="256"/>
            <ac:spMk id="1943" creationId="{EEC236FC-00F8-850C-3F4E-E05CBD1A98E6}"/>
          </ac:spMkLst>
        </pc:spChg>
        <pc:spChg chg="mod">
          <ac:chgData name="Jassem Abbasi" userId="a485637c-5d5c-44af-8411-f95acc3236b6" providerId="ADAL" clId="{B67E75DF-61F4-4BDD-83F6-F3A9FEB4B984}" dt="2024-02-22T09:52:54.409" v="2357" actId="27803"/>
          <ac:spMkLst>
            <pc:docMk/>
            <pc:sldMk cId="3942064285" sldId="256"/>
            <ac:spMk id="1944" creationId="{CEE8B729-FB32-DC06-29A3-1B1A06CDD55B}"/>
          </ac:spMkLst>
        </pc:spChg>
        <pc:spChg chg="mod">
          <ac:chgData name="Jassem Abbasi" userId="a485637c-5d5c-44af-8411-f95acc3236b6" providerId="ADAL" clId="{B67E75DF-61F4-4BDD-83F6-F3A9FEB4B984}" dt="2024-02-22T09:52:54.409" v="2357" actId="27803"/>
          <ac:spMkLst>
            <pc:docMk/>
            <pc:sldMk cId="3942064285" sldId="256"/>
            <ac:spMk id="1945" creationId="{8E603565-92B9-A606-0621-A6CAB312A7E4}"/>
          </ac:spMkLst>
        </pc:spChg>
        <pc:spChg chg="mod">
          <ac:chgData name="Jassem Abbasi" userId="a485637c-5d5c-44af-8411-f95acc3236b6" providerId="ADAL" clId="{B67E75DF-61F4-4BDD-83F6-F3A9FEB4B984}" dt="2024-02-22T09:52:54.409" v="2357" actId="27803"/>
          <ac:spMkLst>
            <pc:docMk/>
            <pc:sldMk cId="3942064285" sldId="256"/>
            <ac:spMk id="1946" creationId="{C9EADB3E-8082-5B28-BCBA-4539FB3940F2}"/>
          </ac:spMkLst>
        </pc:spChg>
        <pc:spChg chg="mod">
          <ac:chgData name="Jassem Abbasi" userId="a485637c-5d5c-44af-8411-f95acc3236b6" providerId="ADAL" clId="{B67E75DF-61F4-4BDD-83F6-F3A9FEB4B984}" dt="2024-02-22T09:52:54.409" v="2357" actId="27803"/>
          <ac:spMkLst>
            <pc:docMk/>
            <pc:sldMk cId="3942064285" sldId="256"/>
            <ac:spMk id="1947" creationId="{3A6000A4-E176-21F9-99F6-A91939F2B227}"/>
          </ac:spMkLst>
        </pc:spChg>
        <pc:spChg chg="mod">
          <ac:chgData name="Jassem Abbasi" userId="a485637c-5d5c-44af-8411-f95acc3236b6" providerId="ADAL" clId="{B67E75DF-61F4-4BDD-83F6-F3A9FEB4B984}" dt="2024-02-22T09:52:54.409" v="2357" actId="27803"/>
          <ac:spMkLst>
            <pc:docMk/>
            <pc:sldMk cId="3942064285" sldId="256"/>
            <ac:spMk id="1948" creationId="{2C1E71EB-EF44-870F-450B-91943C95DE4C}"/>
          </ac:spMkLst>
        </pc:spChg>
        <pc:spChg chg="mod">
          <ac:chgData name="Jassem Abbasi" userId="a485637c-5d5c-44af-8411-f95acc3236b6" providerId="ADAL" clId="{B67E75DF-61F4-4BDD-83F6-F3A9FEB4B984}" dt="2024-02-22T09:52:54.409" v="2357" actId="27803"/>
          <ac:spMkLst>
            <pc:docMk/>
            <pc:sldMk cId="3942064285" sldId="256"/>
            <ac:spMk id="1949" creationId="{1355C043-9B83-F6CD-B2EF-28F837C36F52}"/>
          </ac:spMkLst>
        </pc:spChg>
        <pc:spChg chg="mod">
          <ac:chgData name="Jassem Abbasi" userId="a485637c-5d5c-44af-8411-f95acc3236b6" providerId="ADAL" clId="{B67E75DF-61F4-4BDD-83F6-F3A9FEB4B984}" dt="2024-02-22T09:52:54.409" v="2357" actId="27803"/>
          <ac:spMkLst>
            <pc:docMk/>
            <pc:sldMk cId="3942064285" sldId="256"/>
            <ac:spMk id="1950" creationId="{E754FD52-70AF-666E-645C-83FE3BC361CD}"/>
          </ac:spMkLst>
        </pc:spChg>
        <pc:spChg chg="mod">
          <ac:chgData name="Jassem Abbasi" userId="a485637c-5d5c-44af-8411-f95acc3236b6" providerId="ADAL" clId="{B67E75DF-61F4-4BDD-83F6-F3A9FEB4B984}" dt="2024-02-22T09:52:54.409" v="2357" actId="27803"/>
          <ac:spMkLst>
            <pc:docMk/>
            <pc:sldMk cId="3942064285" sldId="256"/>
            <ac:spMk id="1951" creationId="{892A810C-133E-9AE5-4F02-F70D9180FB50}"/>
          </ac:spMkLst>
        </pc:spChg>
        <pc:spChg chg="mod">
          <ac:chgData name="Jassem Abbasi" userId="a485637c-5d5c-44af-8411-f95acc3236b6" providerId="ADAL" clId="{B67E75DF-61F4-4BDD-83F6-F3A9FEB4B984}" dt="2024-02-22T09:52:54.409" v="2357" actId="27803"/>
          <ac:spMkLst>
            <pc:docMk/>
            <pc:sldMk cId="3942064285" sldId="256"/>
            <ac:spMk id="1952" creationId="{3008EEE4-AF70-93D7-FA0D-C5B77741E17C}"/>
          </ac:spMkLst>
        </pc:spChg>
        <pc:spChg chg="mod">
          <ac:chgData name="Jassem Abbasi" userId="a485637c-5d5c-44af-8411-f95acc3236b6" providerId="ADAL" clId="{B67E75DF-61F4-4BDD-83F6-F3A9FEB4B984}" dt="2024-02-22T09:52:54.409" v="2357" actId="27803"/>
          <ac:spMkLst>
            <pc:docMk/>
            <pc:sldMk cId="3942064285" sldId="256"/>
            <ac:spMk id="1953" creationId="{31BF29E4-78D9-81FA-AE9E-7C7B670D0D5E}"/>
          </ac:spMkLst>
        </pc:spChg>
        <pc:spChg chg="mod">
          <ac:chgData name="Jassem Abbasi" userId="a485637c-5d5c-44af-8411-f95acc3236b6" providerId="ADAL" clId="{B67E75DF-61F4-4BDD-83F6-F3A9FEB4B984}" dt="2024-02-22T09:52:54.409" v="2357" actId="27803"/>
          <ac:spMkLst>
            <pc:docMk/>
            <pc:sldMk cId="3942064285" sldId="256"/>
            <ac:spMk id="1954" creationId="{70961423-FC4C-4AB3-4117-7FE600BD24B8}"/>
          </ac:spMkLst>
        </pc:spChg>
        <pc:spChg chg="mod">
          <ac:chgData name="Jassem Abbasi" userId="a485637c-5d5c-44af-8411-f95acc3236b6" providerId="ADAL" clId="{B67E75DF-61F4-4BDD-83F6-F3A9FEB4B984}" dt="2024-02-22T09:52:54.409" v="2357" actId="27803"/>
          <ac:spMkLst>
            <pc:docMk/>
            <pc:sldMk cId="3942064285" sldId="256"/>
            <ac:spMk id="1955" creationId="{E2F34B8D-E36A-1818-BDC7-37E13BE010CB}"/>
          </ac:spMkLst>
        </pc:spChg>
        <pc:spChg chg="mod">
          <ac:chgData name="Jassem Abbasi" userId="a485637c-5d5c-44af-8411-f95acc3236b6" providerId="ADAL" clId="{B67E75DF-61F4-4BDD-83F6-F3A9FEB4B984}" dt="2024-02-22T09:52:54.409" v="2357" actId="27803"/>
          <ac:spMkLst>
            <pc:docMk/>
            <pc:sldMk cId="3942064285" sldId="256"/>
            <ac:spMk id="1956" creationId="{AA37EDB0-C727-5B61-8DEF-914FD73A63A4}"/>
          </ac:spMkLst>
        </pc:spChg>
        <pc:spChg chg="mod">
          <ac:chgData name="Jassem Abbasi" userId="a485637c-5d5c-44af-8411-f95acc3236b6" providerId="ADAL" clId="{B67E75DF-61F4-4BDD-83F6-F3A9FEB4B984}" dt="2024-02-22T09:52:54.409" v="2357" actId="27803"/>
          <ac:spMkLst>
            <pc:docMk/>
            <pc:sldMk cId="3942064285" sldId="256"/>
            <ac:spMk id="1957" creationId="{E7E43CFE-F74F-33B3-336D-B6EF098D290D}"/>
          </ac:spMkLst>
        </pc:spChg>
        <pc:spChg chg="mod">
          <ac:chgData name="Jassem Abbasi" userId="a485637c-5d5c-44af-8411-f95acc3236b6" providerId="ADAL" clId="{B67E75DF-61F4-4BDD-83F6-F3A9FEB4B984}" dt="2024-02-22T09:52:54.409" v="2357" actId="27803"/>
          <ac:spMkLst>
            <pc:docMk/>
            <pc:sldMk cId="3942064285" sldId="256"/>
            <ac:spMk id="1958" creationId="{997D0756-FAE1-FEE9-3536-613ECFC8B41E}"/>
          </ac:spMkLst>
        </pc:spChg>
        <pc:spChg chg="mod">
          <ac:chgData name="Jassem Abbasi" userId="a485637c-5d5c-44af-8411-f95acc3236b6" providerId="ADAL" clId="{B67E75DF-61F4-4BDD-83F6-F3A9FEB4B984}" dt="2024-02-22T09:52:54.409" v="2357" actId="27803"/>
          <ac:spMkLst>
            <pc:docMk/>
            <pc:sldMk cId="3942064285" sldId="256"/>
            <ac:spMk id="1959" creationId="{40749C41-0977-66A9-403F-C642158EA81B}"/>
          </ac:spMkLst>
        </pc:spChg>
        <pc:spChg chg="mod">
          <ac:chgData name="Jassem Abbasi" userId="a485637c-5d5c-44af-8411-f95acc3236b6" providerId="ADAL" clId="{B67E75DF-61F4-4BDD-83F6-F3A9FEB4B984}" dt="2024-02-22T09:52:54.409" v="2357" actId="27803"/>
          <ac:spMkLst>
            <pc:docMk/>
            <pc:sldMk cId="3942064285" sldId="256"/>
            <ac:spMk id="1960" creationId="{62F7C088-CD5A-336D-366F-FAD75D0E3A82}"/>
          </ac:spMkLst>
        </pc:spChg>
        <pc:spChg chg="mod">
          <ac:chgData name="Jassem Abbasi" userId="a485637c-5d5c-44af-8411-f95acc3236b6" providerId="ADAL" clId="{B67E75DF-61F4-4BDD-83F6-F3A9FEB4B984}" dt="2024-02-22T09:52:54.409" v="2357" actId="27803"/>
          <ac:spMkLst>
            <pc:docMk/>
            <pc:sldMk cId="3942064285" sldId="256"/>
            <ac:spMk id="1961" creationId="{147D419E-2148-4BF4-D4C8-D8AC4C077524}"/>
          </ac:spMkLst>
        </pc:spChg>
        <pc:spChg chg="mod">
          <ac:chgData name="Jassem Abbasi" userId="a485637c-5d5c-44af-8411-f95acc3236b6" providerId="ADAL" clId="{B67E75DF-61F4-4BDD-83F6-F3A9FEB4B984}" dt="2024-02-22T09:52:54.409" v="2357" actId="27803"/>
          <ac:spMkLst>
            <pc:docMk/>
            <pc:sldMk cId="3942064285" sldId="256"/>
            <ac:spMk id="1962" creationId="{4D41F249-04CC-76ED-E271-BF5F7341C5AC}"/>
          </ac:spMkLst>
        </pc:spChg>
        <pc:spChg chg="mod">
          <ac:chgData name="Jassem Abbasi" userId="a485637c-5d5c-44af-8411-f95acc3236b6" providerId="ADAL" clId="{B67E75DF-61F4-4BDD-83F6-F3A9FEB4B984}" dt="2024-02-22T09:52:54.409" v="2357" actId="27803"/>
          <ac:spMkLst>
            <pc:docMk/>
            <pc:sldMk cId="3942064285" sldId="256"/>
            <ac:spMk id="1963" creationId="{07018A98-B618-D574-A094-55BE0F770BF2}"/>
          </ac:spMkLst>
        </pc:spChg>
        <pc:spChg chg="mod">
          <ac:chgData name="Jassem Abbasi" userId="a485637c-5d5c-44af-8411-f95acc3236b6" providerId="ADAL" clId="{B67E75DF-61F4-4BDD-83F6-F3A9FEB4B984}" dt="2024-02-22T09:52:54.409" v="2357" actId="27803"/>
          <ac:spMkLst>
            <pc:docMk/>
            <pc:sldMk cId="3942064285" sldId="256"/>
            <ac:spMk id="1964" creationId="{4F83424F-4860-06DE-0BFE-5B6E2021D189}"/>
          </ac:spMkLst>
        </pc:spChg>
        <pc:spChg chg="mod">
          <ac:chgData name="Jassem Abbasi" userId="a485637c-5d5c-44af-8411-f95acc3236b6" providerId="ADAL" clId="{B67E75DF-61F4-4BDD-83F6-F3A9FEB4B984}" dt="2024-02-22T09:52:54.409" v="2357" actId="27803"/>
          <ac:spMkLst>
            <pc:docMk/>
            <pc:sldMk cId="3942064285" sldId="256"/>
            <ac:spMk id="1965" creationId="{1BBE1CF0-C3BB-8432-DC9A-6AC2F44F6EEC}"/>
          </ac:spMkLst>
        </pc:spChg>
        <pc:spChg chg="mod">
          <ac:chgData name="Jassem Abbasi" userId="a485637c-5d5c-44af-8411-f95acc3236b6" providerId="ADAL" clId="{B67E75DF-61F4-4BDD-83F6-F3A9FEB4B984}" dt="2024-02-22T09:52:54.409" v="2357" actId="27803"/>
          <ac:spMkLst>
            <pc:docMk/>
            <pc:sldMk cId="3942064285" sldId="256"/>
            <ac:spMk id="1966" creationId="{E02C65F0-AAEC-FD77-7977-49EF8D018545}"/>
          </ac:spMkLst>
        </pc:spChg>
        <pc:spChg chg="mod">
          <ac:chgData name="Jassem Abbasi" userId="a485637c-5d5c-44af-8411-f95acc3236b6" providerId="ADAL" clId="{B67E75DF-61F4-4BDD-83F6-F3A9FEB4B984}" dt="2024-02-22T09:52:54.409" v="2357" actId="27803"/>
          <ac:spMkLst>
            <pc:docMk/>
            <pc:sldMk cId="3942064285" sldId="256"/>
            <ac:spMk id="1967" creationId="{071843E6-7667-A949-B64E-0E2207A8909B}"/>
          </ac:spMkLst>
        </pc:spChg>
        <pc:spChg chg="mod">
          <ac:chgData name="Jassem Abbasi" userId="a485637c-5d5c-44af-8411-f95acc3236b6" providerId="ADAL" clId="{B67E75DF-61F4-4BDD-83F6-F3A9FEB4B984}" dt="2024-02-22T09:52:54.409" v="2357" actId="27803"/>
          <ac:spMkLst>
            <pc:docMk/>
            <pc:sldMk cId="3942064285" sldId="256"/>
            <ac:spMk id="1968" creationId="{775907F4-B088-7C1E-E8CB-8DAF95391B46}"/>
          </ac:spMkLst>
        </pc:spChg>
        <pc:spChg chg="mod">
          <ac:chgData name="Jassem Abbasi" userId="a485637c-5d5c-44af-8411-f95acc3236b6" providerId="ADAL" clId="{B67E75DF-61F4-4BDD-83F6-F3A9FEB4B984}" dt="2024-02-22T09:52:54.409" v="2357" actId="27803"/>
          <ac:spMkLst>
            <pc:docMk/>
            <pc:sldMk cId="3942064285" sldId="256"/>
            <ac:spMk id="1969" creationId="{755C5D6F-573E-9A89-DE03-4246096DE961}"/>
          </ac:spMkLst>
        </pc:spChg>
        <pc:spChg chg="mod">
          <ac:chgData name="Jassem Abbasi" userId="a485637c-5d5c-44af-8411-f95acc3236b6" providerId="ADAL" clId="{B67E75DF-61F4-4BDD-83F6-F3A9FEB4B984}" dt="2024-02-22T09:52:54.409" v="2357" actId="27803"/>
          <ac:spMkLst>
            <pc:docMk/>
            <pc:sldMk cId="3942064285" sldId="256"/>
            <ac:spMk id="1970" creationId="{5BBCF142-C302-1083-C2EB-F12A4188E0BC}"/>
          </ac:spMkLst>
        </pc:spChg>
        <pc:spChg chg="mod">
          <ac:chgData name="Jassem Abbasi" userId="a485637c-5d5c-44af-8411-f95acc3236b6" providerId="ADAL" clId="{B67E75DF-61F4-4BDD-83F6-F3A9FEB4B984}" dt="2024-02-22T09:52:54.409" v="2357" actId="27803"/>
          <ac:spMkLst>
            <pc:docMk/>
            <pc:sldMk cId="3942064285" sldId="256"/>
            <ac:spMk id="1971" creationId="{FA60F077-141D-57D5-A215-EC0E1E3D8904}"/>
          </ac:spMkLst>
        </pc:spChg>
        <pc:spChg chg="mod">
          <ac:chgData name="Jassem Abbasi" userId="a485637c-5d5c-44af-8411-f95acc3236b6" providerId="ADAL" clId="{B67E75DF-61F4-4BDD-83F6-F3A9FEB4B984}" dt="2024-02-22T09:52:54.409" v="2357" actId="27803"/>
          <ac:spMkLst>
            <pc:docMk/>
            <pc:sldMk cId="3942064285" sldId="256"/>
            <ac:spMk id="1972" creationId="{FBB3EB21-CC89-BDDB-A0F5-2AD03519C88D}"/>
          </ac:spMkLst>
        </pc:spChg>
        <pc:spChg chg="mod">
          <ac:chgData name="Jassem Abbasi" userId="a485637c-5d5c-44af-8411-f95acc3236b6" providerId="ADAL" clId="{B67E75DF-61F4-4BDD-83F6-F3A9FEB4B984}" dt="2024-02-22T09:52:54.409" v="2357" actId="27803"/>
          <ac:spMkLst>
            <pc:docMk/>
            <pc:sldMk cId="3942064285" sldId="256"/>
            <ac:spMk id="1973" creationId="{6643BA22-5D23-7E80-DE55-12711E3AE3EB}"/>
          </ac:spMkLst>
        </pc:spChg>
        <pc:spChg chg="mod">
          <ac:chgData name="Jassem Abbasi" userId="a485637c-5d5c-44af-8411-f95acc3236b6" providerId="ADAL" clId="{B67E75DF-61F4-4BDD-83F6-F3A9FEB4B984}" dt="2024-02-22T09:52:54.409" v="2357" actId="27803"/>
          <ac:spMkLst>
            <pc:docMk/>
            <pc:sldMk cId="3942064285" sldId="256"/>
            <ac:spMk id="1974" creationId="{E0676DE0-4A7C-12CB-8719-300FFAF29623}"/>
          </ac:spMkLst>
        </pc:spChg>
        <pc:spChg chg="mod">
          <ac:chgData name="Jassem Abbasi" userId="a485637c-5d5c-44af-8411-f95acc3236b6" providerId="ADAL" clId="{B67E75DF-61F4-4BDD-83F6-F3A9FEB4B984}" dt="2024-02-22T09:52:54.409" v="2357" actId="27803"/>
          <ac:spMkLst>
            <pc:docMk/>
            <pc:sldMk cId="3942064285" sldId="256"/>
            <ac:spMk id="1975" creationId="{C57C2061-54D2-4426-964A-10B6E6D6454F}"/>
          </ac:spMkLst>
        </pc:spChg>
        <pc:spChg chg="mod">
          <ac:chgData name="Jassem Abbasi" userId="a485637c-5d5c-44af-8411-f95acc3236b6" providerId="ADAL" clId="{B67E75DF-61F4-4BDD-83F6-F3A9FEB4B984}" dt="2024-02-22T09:52:54.409" v="2357" actId="27803"/>
          <ac:spMkLst>
            <pc:docMk/>
            <pc:sldMk cId="3942064285" sldId="256"/>
            <ac:spMk id="1976" creationId="{D6AE126B-A7F4-16AA-3E7A-6D78ADC599CC}"/>
          </ac:spMkLst>
        </pc:spChg>
        <pc:spChg chg="mod">
          <ac:chgData name="Jassem Abbasi" userId="a485637c-5d5c-44af-8411-f95acc3236b6" providerId="ADAL" clId="{B67E75DF-61F4-4BDD-83F6-F3A9FEB4B984}" dt="2024-02-22T09:52:54.409" v="2357" actId="27803"/>
          <ac:spMkLst>
            <pc:docMk/>
            <pc:sldMk cId="3942064285" sldId="256"/>
            <ac:spMk id="1977" creationId="{10341A01-5B0F-B734-C128-CD8798FD456C}"/>
          </ac:spMkLst>
        </pc:spChg>
        <pc:spChg chg="mod">
          <ac:chgData name="Jassem Abbasi" userId="a485637c-5d5c-44af-8411-f95acc3236b6" providerId="ADAL" clId="{B67E75DF-61F4-4BDD-83F6-F3A9FEB4B984}" dt="2024-02-22T09:52:54.409" v="2357" actId="27803"/>
          <ac:spMkLst>
            <pc:docMk/>
            <pc:sldMk cId="3942064285" sldId="256"/>
            <ac:spMk id="1978" creationId="{22CB345D-6B32-C6EA-DF1C-B50485044774}"/>
          </ac:spMkLst>
        </pc:spChg>
        <pc:spChg chg="mod">
          <ac:chgData name="Jassem Abbasi" userId="a485637c-5d5c-44af-8411-f95acc3236b6" providerId="ADAL" clId="{B67E75DF-61F4-4BDD-83F6-F3A9FEB4B984}" dt="2024-02-22T09:52:54.409" v="2357" actId="27803"/>
          <ac:spMkLst>
            <pc:docMk/>
            <pc:sldMk cId="3942064285" sldId="256"/>
            <ac:spMk id="1979" creationId="{E7ACA071-228D-383A-5C84-CD673EB42686}"/>
          </ac:spMkLst>
        </pc:spChg>
        <pc:spChg chg="mod">
          <ac:chgData name="Jassem Abbasi" userId="a485637c-5d5c-44af-8411-f95acc3236b6" providerId="ADAL" clId="{B67E75DF-61F4-4BDD-83F6-F3A9FEB4B984}" dt="2024-02-22T09:52:54.409" v="2357" actId="27803"/>
          <ac:spMkLst>
            <pc:docMk/>
            <pc:sldMk cId="3942064285" sldId="256"/>
            <ac:spMk id="1980" creationId="{24BC7F73-367F-6A7B-50B1-9101AD695D45}"/>
          </ac:spMkLst>
        </pc:spChg>
        <pc:spChg chg="mod">
          <ac:chgData name="Jassem Abbasi" userId="a485637c-5d5c-44af-8411-f95acc3236b6" providerId="ADAL" clId="{B67E75DF-61F4-4BDD-83F6-F3A9FEB4B984}" dt="2024-02-22T09:52:54.409" v="2357" actId="27803"/>
          <ac:spMkLst>
            <pc:docMk/>
            <pc:sldMk cId="3942064285" sldId="256"/>
            <ac:spMk id="1981" creationId="{4C95D9B1-E961-F2D4-D1A1-758E2FD8A74A}"/>
          </ac:spMkLst>
        </pc:spChg>
        <pc:spChg chg="mod">
          <ac:chgData name="Jassem Abbasi" userId="a485637c-5d5c-44af-8411-f95acc3236b6" providerId="ADAL" clId="{B67E75DF-61F4-4BDD-83F6-F3A9FEB4B984}" dt="2024-02-22T09:52:54.409" v="2357" actId="27803"/>
          <ac:spMkLst>
            <pc:docMk/>
            <pc:sldMk cId="3942064285" sldId="256"/>
            <ac:spMk id="1982" creationId="{45D87A09-7028-7068-8D71-9C462CF5A6A8}"/>
          </ac:spMkLst>
        </pc:spChg>
        <pc:spChg chg="mod">
          <ac:chgData name="Jassem Abbasi" userId="a485637c-5d5c-44af-8411-f95acc3236b6" providerId="ADAL" clId="{B67E75DF-61F4-4BDD-83F6-F3A9FEB4B984}" dt="2024-02-22T09:52:54.409" v="2357" actId="27803"/>
          <ac:spMkLst>
            <pc:docMk/>
            <pc:sldMk cId="3942064285" sldId="256"/>
            <ac:spMk id="1983" creationId="{5A626E63-49D6-2678-0017-224168036593}"/>
          </ac:spMkLst>
        </pc:spChg>
        <pc:spChg chg="mod">
          <ac:chgData name="Jassem Abbasi" userId="a485637c-5d5c-44af-8411-f95acc3236b6" providerId="ADAL" clId="{B67E75DF-61F4-4BDD-83F6-F3A9FEB4B984}" dt="2024-02-22T09:52:54.409" v="2357" actId="27803"/>
          <ac:spMkLst>
            <pc:docMk/>
            <pc:sldMk cId="3942064285" sldId="256"/>
            <ac:spMk id="1984" creationId="{B8A8EAFE-AE0D-9226-6CC6-FD5FA3700E59}"/>
          </ac:spMkLst>
        </pc:spChg>
        <pc:spChg chg="mod">
          <ac:chgData name="Jassem Abbasi" userId="a485637c-5d5c-44af-8411-f95acc3236b6" providerId="ADAL" clId="{B67E75DF-61F4-4BDD-83F6-F3A9FEB4B984}" dt="2024-02-22T09:52:54.409" v="2357" actId="27803"/>
          <ac:spMkLst>
            <pc:docMk/>
            <pc:sldMk cId="3942064285" sldId="256"/>
            <ac:spMk id="1985" creationId="{1572F3E7-B460-CEA0-49A6-905BD4D90DFB}"/>
          </ac:spMkLst>
        </pc:spChg>
        <pc:spChg chg="mod">
          <ac:chgData name="Jassem Abbasi" userId="a485637c-5d5c-44af-8411-f95acc3236b6" providerId="ADAL" clId="{B67E75DF-61F4-4BDD-83F6-F3A9FEB4B984}" dt="2024-02-22T09:52:54.409" v="2357" actId="27803"/>
          <ac:spMkLst>
            <pc:docMk/>
            <pc:sldMk cId="3942064285" sldId="256"/>
            <ac:spMk id="1986" creationId="{132F69EE-742F-3363-F258-84CAC6976B22}"/>
          </ac:spMkLst>
        </pc:spChg>
        <pc:spChg chg="mod">
          <ac:chgData name="Jassem Abbasi" userId="a485637c-5d5c-44af-8411-f95acc3236b6" providerId="ADAL" clId="{B67E75DF-61F4-4BDD-83F6-F3A9FEB4B984}" dt="2024-02-22T09:52:54.409" v="2357" actId="27803"/>
          <ac:spMkLst>
            <pc:docMk/>
            <pc:sldMk cId="3942064285" sldId="256"/>
            <ac:spMk id="1987" creationId="{5C2CB172-5E93-6797-B6A9-47C34B007DA0}"/>
          </ac:spMkLst>
        </pc:spChg>
        <pc:spChg chg="mod">
          <ac:chgData name="Jassem Abbasi" userId="a485637c-5d5c-44af-8411-f95acc3236b6" providerId="ADAL" clId="{B67E75DF-61F4-4BDD-83F6-F3A9FEB4B984}" dt="2024-02-22T09:52:54.409" v="2357" actId="27803"/>
          <ac:spMkLst>
            <pc:docMk/>
            <pc:sldMk cId="3942064285" sldId="256"/>
            <ac:spMk id="1988" creationId="{4972499D-D0AE-4977-16D5-E4F94E6D405E}"/>
          </ac:spMkLst>
        </pc:spChg>
        <pc:spChg chg="mod">
          <ac:chgData name="Jassem Abbasi" userId="a485637c-5d5c-44af-8411-f95acc3236b6" providerId="ADAL" clId="{B67E75DF-61F4-4BDD-83F6-F3A9FEB4B984}" dt="2024-02-22T09:52:54.409" v="2357" actId="27803"/>
          <ac:spMkLst>
            <pc:docMk/>
            <pc:sldMk cId="3942064285" sldId="256"/>
            <ac:spMk id="1989" creationId="{CD9A640C-0B4A-47A4-CF3B-D6ABDBBFC5A7}"/>
          </ac:spMkLst>
        </pc:spChg>
        <pc:spChg chg="mod">
          <ac:chgData name="Jassem Abbasi" userId="a485637c-5d5c-44af-8411-f95acc3236b6" providerId="ADAL" clId="{B67E75DF-61F4-4BDD-83F6-F3A9FEB4B984}" dt="2024-02-22T09:52:54.409" v="2357" actId="27803"/>
          <ac:spMkLst>
            <pc:docMk/>
            <pc:sldMk cId="3942064285" sldId="256"/>
            <ac:spMk id="1990" creationId="{F60639DB-008E-0013-E7EC-979CD9598DAA}"/>
          </ac:spMkLst>
        </pc:spChg>
        <pc:spChg chg="mod">
          <ac:chgData name="Jassem Abbasi" userId="a485637c-5d5c-44af-8411-f95acc3236b6" providerId="ADAL" clId="{B67E75DF-61F4-4BDD-83F6-F3A9FEB4B984}" dt="2024-02-22T09:52:54.409" v="2357" actId="27803"/>
          <ac:spMkLst>
            <pc:docMk/>
            <pc:sldMk cId="3942064285" sldId="256"/>
            <ac:spMk id="1991" creationId="{055ED41D-CE3B-F130-E1C5-7A055A08DFBD}"/>
          </ac:spMkLst>
        </pc:spChg>
        <pc:spChg chg="mod">
          <ac:chgData name="Jassem Abbasi" userId="a485637c-5d5c-44af-8411-f95acc3236b6" providerId="ADAL" clId="{B67E75DF-61F4-4BDD-83F6-F3A9FEB4B984}" dt="2024-02-22T09:52:54.409" v="2357" actId="27803"/>
          <ac:spMkLst>
            <pc:docMk/>
            <pc:sldMk cId="3942064285" sldId="256"/>
            <ac:spMk id="1992" creationId="{C712738D-B1C4-F92D-ABAF-A2C316F0CADE}"/>
          </ac:spMkLst>
        </pc:spChg>
        <pc:spChg chg="mod">
          <ac:chgData name="Jassem Abbasi" userId="a485637c-5d5c-44af-8411-f95acc3236b6" providerId="ADAL" clId="{B67E75DF-61F4-4BDD-83F6-F3A9FEB4B984}" dt="2024-02-22T09:52:54.409" v="2357" actId="27803"/>
          <ac:spMkLst>
            <pc:docMk/>
            <pc:sldMk cId="3942064285" sldId="256"/>
            <ac:spMk id="1993" creationId="{05FEF7AF-A811-D85E-AEDE-7F4C7A19429D}"/>
          </ac:spMkLst>
        </pc:spChg>
        <pc:spChg chg="mod">
          <ac:chgData name="Jassem Abbasi" userId="a485637c-5d5c-44af-8411-f95acc3236b6" providerId="ADAL" clId="{B67E75DF-61F4-4BDD-83F6-F3A9FEB4B984}" dt="2024-02-22T09:52:54.409" v="2357" actId="27803"/>
          <ac:spMkLst>
            <pc:docMk/>
            <pc:sldMk cId="3942064285" sldId="256"/>
            <ac:spMk id="1994" creationId="{9F4AF8B6-9D34-696C-5EB1-C638DF6EC03D}"/>
          </ac:spMkLst>
        </pc:spChg>
        <pc:spChg chg="mod">
          <ac:chgData name="Jassem Abbasi" userId="a485637c-5d5c-44af-8411-f95acc3236b6" providerId="ADAL" clId="{B67E75DF-61F4-4BDD-83F6-F3A9FEB4B984}" dt="2024-02-22T09:52:54.409" v="2357" actId="27803"/>
          <ac:spMkLst>
            <pc:docMk/>
            <pc:sldMk cId="3942064285" sldId="256"/>
            <ac:spMk id="1995" creationId="{231092F6-D184-938C-1DA4-E0FD18F5B877}"/>
          </ac:spMkLst>
        </pc:spChg>
        <pc:spChg chg="mod">
          <ac:chgData name="Jassem Abbasi" userId="a485637c-5d5c-44af-8411-f95acc3236b6" providerId="ADAL" clId="{B67E75DF-61F4-4BDD-83F6-F3A9FEB4B984}" dt="2024-02-22T09:52:54.409" v="2357" actId="27803"/>
          <ac:spMkLst>
            <pc:docMk/>
            <pc:sldMk cId="3942064285" sldId="256"/>
            <ac:spMk id="1996" creationId="{5D7623F2-91FF-7C09-4BD1-11252DFBAADB}"/>
          </ac:spMkLst>
        </pc:spChg>
        <pc:spChg chg="mod">
          <ac:chgData name="Jassem Abbasi" userId="a485637c-5d5c-44af-8411-f95acc3236b6" providerId="ADAL" clId="{B67E75DF-61F4-4BDD-83F6-F3A9FEB4B984}" dt="2024-02-22T09:52:54.409" v="2357" actId="27803"/>
          <ac:spMkLst>
            <pc:docMk/>
            <pc:sldMk cId="3942064285" sldId="256"/>
            <ac:spMk id="1997" creationId="{649635E1-EEB3-FD65-26EA-12CB3BDE51D0}"/>
          </ac:spMkLst>
        </pc:spChg>
        <pc:spChg chg="mod">
          <ac:chgData name="Jassem Abbasi" userId="a485637c-5d5c-44af-8411-f95acc3236b6" providerId="ADAL" clId="{B67E75DF-61F4-4BDD-83F6-F3A9FEB4B984}" dt="2024-02-22T09:52:54.409" v="2357" actId="27803"/>
          <ac:spMkLst>
            <pc:docMk/>
            <pc:sldMk cId="3942064285" sldId="256"/>
            <ac:spMk id="1998" creationId="{7D1BD1ED-0701-A581-EEEF-D0EA4E570360}"/>
          </ac:spMkLst>
        </pc:spChg>
        <pc:spChg chg="mod">
          <ac:chgData name="Jassem Abbasi" userId="a485637c-5d5c-44af-8411-f95acc3236b6" providerId="ADAL" clId="{B67E75DF-61F4-4BDD-83F6-F3A9FEB4B984}" dt="2024-02-22T09:52:54.409" v="2357" actId="27803"/>
          <ac:spMkLst>
            <pc:docMk/>
            <pc:sldMk cId="3942064285" sldId="256"/>
            <ac:spMk id="1999" creationId="{8345EC91-3BE7-C0A3-C463-83E62D046443}"/>
          </ac:spMkLst>
        </pc:spChg>
        <pc:spChg chg="mod">
          <ac:chgData name="Jassem Abbasi" userId="a485637c-5d5c-44af-8411-f95acc3236b6" providerId="ADAL" clId="{B67E75DF-61F4-4BDD-83F6-F3A9FEB4B984}" dt="2024-02-22T09:52:54.409" v="2357" actId="27803"/>
          <ac:spMkLst>
            <pc:docMk/>
            <pc:sldMk cId="3942064285" sldId="256"/>
            <ac:spMk id="2000" creationId="{BC7E2F44-701B-0D2B-8431-19EE96E22D14}"/>
          </ac:spMkLst>
        </pc:spChg>
        <pc:spChg chg="mod">
          <ac:chgData name="Jassem Abbasi" userId="a485637c-5d5c-44af-8411-f95acc3236b6" providerId="ADAL" clId="{B67E75DF-61F4-4BDD-83F6-F3A9FEB4B984}" dt="2024-02-22T09:52:54.409" v="2357" actId="27803"/>
          <ac:spMkLst>
            <pc:docMk/>
            <pc:sldMk cId="3942064285" sldId="256"/>
            <ac:spMk id="2001" creationId="{8BAA350F-9A2A-D3CC-30E9-0D5F9092B948}"/>
          </ac:spMkLst>
        </pc:spChg>
        <pc:spChg chg="mod">
          <ac:chgData name="Jassem Abbasi" userId="a485637c-5d5c-44af-8411-f95acc3236b6" providerId="ADAL" clId="{B67E75DF-61F4-4BDD-83F6-F3A9FEB4B984}" dt="2024-02-22T09:52:54.409" v="2357" actId="27803"/>
          <ac:spMkLst>
            <pc:docMk/>
            <pc:sldMk cId="3942064285" sldId="256"/>
            <ac:spMk id="2002" creationId="{8C6505EA-96DE-A3DE-D64A-B5D57F60DB88}"/>
          </ac:spMkLst>
        </pc:spChg>
        <pc:spChg chg="mod">
          <ac:chgData name="Jassem Abbasi" userId="a485637c-5d5c-44af-8411-f95acc3236b6" providerId="ADAL" clId="{B67E75DF-61F4-4BDD-83F6-F3A9FEB4B984}" dt="2024-02-22T09:52:54.409" v="2357" actId="27803"/>
          <ac:spMkLst>
            <pc:docMk/>
            <pc:sldMk cId="3942064285" sldId="256"/>
            <ac:spMk id="2003" creationId="{9378FB69-090A-5678-D195-2E71FA3247DE}"/>
          </ac:spMkLst>
        </pc:spChg>
        <pc:spChg chg="mod">
          <ac:chgData name="Jassem Abbasi" userId="a485637c-5d5c-44af-8411-f95acc3236b6" providerId="ADAL" clId="{B67E75DF-61F4-4BDD-83F6-F3A9FEB4B984}" dt="2024-02-22T09:52:54.409" v="2357" actId="27803"/>
          <ac:spMkLst>
            <pc:docMk/>
            <pc:sldMk cId="3942064285" sldId="256"/>
            <ac:spMk id="2004" creationId="{9578FBCF-6D59-2E9A-1C97-1C8B67DB1D40}"/>
          </ac:spMkLst>
        </pc:spChg>
        <pc:spChg chg="mod">
          <ac:chgData name="Jassem Abbasi" userId="a485637c-5d5c-44af-8411-f95acc3236b6" providerId="ADAL" clId="{B67E75DF-61F4-4BDD-83F6-F3A9FEB4B984}" dt="2024-02-22T09:52:54.409" v="2357" actId="27803"/>
          <ac:spMkLst>
            <pc:docMk/>
            <pc:sldMk cId="3942064285" sldId="256"/>
            <ac:spMk id="2005" creationId="{D57F1B7E-B4A6-3B3E-6318-14122F74AAAF}"/>
          </ac:spMkLst>
        </pc:spChg>
        <pc:spChg chg="mod">
          <ac:chgData name="Jassem Abbasi" userId="a485637c-5d5c-44af-8411-f95acc3236b6" providerId="ADAL" clId="{B67E75DF-61F4-4BDD-83F6-F3A9FEB4B984}" dt="2024-02-22T09:52:54.409" v="2357" actId="27803"/>
          <ac:spMkLst>
            <pc:docMk/>
            <pc:sldMk cId="3942064285" sldId="256"/>
            <ac:spMk id="2006" creationId="{C3B5033E-9F17-5F16-B693-F05572CBC0DC}"/>
          </ac:spMkLst>
        </pc:spChg>
        <pc:spChg chg="mod">
          <ac:chgData name="Jassem Abbasi" userId="a485637c-5d5c-44af-8411-f95acc3236b6" providerId="ADAL" clId="{B67E75DF-61F4-4BDD-83F6-F3A9FEB4B984}" dt="2024-02-22T09:52:54.409" v="2357" actId="27803"/>
          <ac:spMkLst>
            <pc:docMk/>
            <pc:sldMk cId="3942064285" sldId="256"/>
            <ac:spMk id="2007" creationId="{3C10A349-CFD3-84DA-5BCF-982BA7C75779}"/>
          </ac:spMkLst>
        </pc:spChg>
        <pc:spChg chg="mod">
          <ac:chgData name="Jassem Abbasi" userId="a485637c-5d5c-44af-8411-f95acc3236b6" providerId="ADAL" clId="{B67E75DF-61F4-4BDD-83F6-F3A9FEB4B984}" dt="2024-02-22T09:52:54.409" v="2357" actId="27803"/>
          <ac:spMkLst>
            <pc:docMk/>
            <pc:sldMk cId="3942064285" sldId="256"/>
            <ac:spMk id="2008" creationId="{F99E85D0-BA9F-57F4-C023-063E71C84987}"/>
          </ac:spMkLst>
        </pc:spChg>
        <pc:spChg chg="mod">
          <ac:chgData name="Jassem Abbasi" userId="a485637c-5d5c-44af-8411-f95acc3236b6" providerId="ADAL" clId="{B67E75DF-61F4-4BDD-83F6-F3A9FEB4B984}" dt="2024-02-22T09:52:54.409" v="2357" actId="27803"/>
          <ac:spMkLst>
            <pc:docMk/>
            <pc:sldMk cId="3942064285" sldId="256"/>
            <ac:spMk id="2009" creationId="{F1A08A66-5798-D93E-DB4C-841BCE14B9A1}"/>
          </ac:spMkLst>
        </pc:spChg>
        <pc:spChg chg="mod">
          <ac:chgData name="Jassem Abbasi" userId="a485637c-5d5c-44af-8411-f95acc3236b6" providerId="ADAL" clId="{B67E75DF-61F4-4BDD-83F6-F3A9FEB4B984}" dt="2024-02-22T09:52:54.409" v="2357" actId="27803"/>
          <ac:spMkLst>
            <pc:docMk/>
            <pc:sldMk cId="3942064285" sldId="256"/>
            <ac:spMk id="2010" creationId="{1CC7D8B8-FC02-FC04-8A98-84440A1EA8B2}"/>
          </ac:spMkLst>
        </pc:spChg>
        <pc:spChg chg="mod">
          <ac:chgData name="Jassem Abbasi" userId="a485637c-5d5c-44af-8411-f95acc3236b6" providerId="ADAL" clId="{B67E75DF-61F4-4BDD-83F6-F3A9FEB4B984}" dt="2024-02-22T09:52:54.409" v="2357" actId="27803"/>
          <ac:spMkLst>
            <pc:docMk/>
            <pc:sldMk cId="3942064285" sldId="256"/>
            <ac:spMk id="2011" creationId="{2F9DEFF0-94F0-A0A4-E63F-A4D7C7D79DA4}"/>
          </ac:spMkLst>
        </pc:spChg>
        <pc:spChg chg="mod">
          <ac:chgData name="Jassem Abbasi" userId="a485637c-5d5c-44af-8411-f95acc3236b6" providerId="ADAL" clId="{B67E75DF-61F4-4BDD-83F6-F3A9FEB4B984}" dt="2024-02-22T09:52:54.409" v="2357" actId="27803"/>
          <ac:spMkLst>
            <pc:docMk/>
            <pc:sldMk cId="3942064285" sldId="256"/>
            <ac:spMk id="2012" creationId="{293526E7-7D21-8CCC-9785-F8E753DA1CCD}"/>
          </ac:spMkLst>
        </pc:spChg>
        <pc:spChg chg="mod">
          <ac:chgData name="Jassem Abbasi" userId="a485637c-5d5c-44af-8411-f95acc3236b6" providerId="ADAL" clId="{B67E75DF-61F4-4BDD-83F6-F3A9FEB4B984}" dt="2024-02-22T09:52:54.409" v="2357" actId="27803"/>
          <ac:spMkLst>
            <pc:docMk/>
            <pc:sldMk cId="3942064285" sldId="256"/>
            <ac:spMk id="2013" creationId="{34BDCF62-6CB6-C068-6944-0C271A4611A1}"/>
          </ac:spMkLst>
        </pc:spChg>
        <pc:spChg chg="mod">
          <ac:chgData name="Jassem Abbasi" userId="a485637c-5d5c-44af-8411-f95acc3236b6" providerId="ADAL" clId="{B67E75DF-61F4-4BDD-83F6-F3A9FEB4B984}" dt="2024-02-22T09:52:54.409" v="2357" actId="27803"/>
          <ac:spMkLst>
            <pc:docMk/>
            <pc:sldMk cId="3942064285" sldId="256"/>
            <ac:spMk id="2014" creationId="{B014C885-B008-7C8D-5171-0F7DB2C8F490}"/>
          </ac:spMkLst>
        </pc:spChg>
        <pc:spChg chg="mod">
          <ac:chgData name="Jassem Abbasi" userId="a485637c-5d5c-44af-8411-f95acc3236b6" providerId="ADAL" clId="{B67E75DF-61F4-4BDD-83F6-F3A9FEB4B984}" dt="2024-02-22T09:52:54.409" v="2357" actId="27803"/>
          <ac:spMkLst>
            <pc:docMk/>
            <pc:sldMk cId="3942064285" sldId="256"/>
            <ac:spMk id="2015" creationId="{3C8B7BBF-802F-49AB-9C73-EA0D57A81685}"/>
          </ac:spMkLst>
        </pc:spChg>
        <pc:spChg chg="mod">
          <ac:chgData name="Jassem Abbasi" userId="a485637c-5d5c-44af-8411-f95acc3236b6" providerId="ADAL" clId="{B67E75DF-61F4-4BDD-83F6-F3A9FEB4B984}" dt="2024-02-22T09:52:54.409" v="2357" actId="27803"/>
          <ac:spMkLst>
            <pc:docMk/>
            <pc:sldMk cId="3942064285" sldId="256"/>
            <ac:spMk id="2016" creationId="{6C579039-92B2-3530-04FB-11BA9D36590F}"/>
          </ac:spMkLst>
        </pc:spChg>
        <pc:spChg chg="mod">
          <ac:chgData name="Jassem Abbasi" userId="a485637c-5d5c-44af-8411-f95acc3236b6" providerId="ADAL" clId="{B67E75DF-61F4-4BDD-83F6-F3A9FEB4B984}" dt="2024-02-22T09:52:54.409" v="2357" actId="27803"/>
          <ac:spMkLst>
            <pc:docMk/>
            <pc:sldMk cId="3942064285" sldId="256"/>
            <ac:spMk id="2017" creationId="{18843D79-EF58-E8E3-2550-B3C3586C1F45}"/>
          </ac:spMkLst>
        </pc:spChg>
        <pc:spChg chg="mod">
          <ac:chgData name="Jassem Abbasi" userId="a485637c-5d5c-44af-8411-f95acc3236b6" providerId="ADAL" clId="{B67E75DF-61F4-4BDD-83F6-F3A9FEB4B984}" dt="2024-02-22T09:52:54.409" v="2357" actId="27803"/>
          <ac:spMkLst>
            <pc:docMk/>
            <pc:sldMk cId="3942064285" sldId="256"/>
            <ac:spMk id="2018" creationId="{D7D39B8B-1ABC-2630-F1C2-9F2DD9847D03}"/>
          </ac:spMkLst>
        </pc:spChg>
        <pc:spChg chg="mod">
          <ac:chgData name="Jassem Abbasi" userId="a485637c-5d5c-44af-8411-f95acc3236b6" providerId="ADAL" clId="{B67E75DF-61F4-4BDD-83F6-F3A9FEB4B984}" dt="2024-02-22T09:52:54.409" v="2357" actId="27803"/>
          <ac:spMkLst>
            <pc:docMk/>
            <pc:sldMk cId="3942064285" sldId="256"/>
            <ac:spMk id="2019" creationId="{BB3DCE17-74B8-D2A2-ECDD-6D5809F22A8C}"/>
          </ac:spMkLst>
        </pc:spChg>
        <pc:spChg chg="mod">
          <ac:chgData name="Jassem Abbasi" userId="a485637c-5d5c-44af-8411-f95acc3236b6" providerId="ADAL" clId="{B67E75DF-61F4-4BDD-83F6-F3A9FEB4B984}" dt="2024-02-22T09:52:54.409" v="2357" actId="27803"/>
          <ac:spMkLst>
            <pc:docMk/>
            <pc:sldMk cId="3942064285" sldId="256"/>
            <ac:spMk id="2020" creationId="{C2A34F8F-1A98-23A3-9DF9-D721399DCDC9}"/>
          </ac:spMkLst>
        </pc:spChg>
        <pc:spChg chg="mod">
          <ac:chgData name="Jassem Abbasi" userId="a485637c-5d5c-44af-8411-f95acc3236b6" providerId="ADAL" clId="{B67E75DF-61F4-4BDD-83F6-F3A9FEB4B984}" dt="2024-02-22T09:52:54.409" v="2357" actId="27803"/>
          <ac:spMkLst>
            <pc:docMk/>
            <pc:sldMk cId="3942064285" sldId="256"/>
            <ac:spMk id="2021" creationId="{F83D2777-020C-32DA-FC17-AB5B6C53F41B}"/>
          </ac:spMkLst>
        </pc:spChg>
        <pc:spChg chg="mod">
          <ac:chgData name="Jassem Abbasi" userId="a485637c-5d5c-44af-8411-f95acc3236b6" providerId="ADAL" clId="{B67E75DF-61F4-4BDD-83F6-F3A9FEB4B984}" dt="2024-02-22T09:52:54.409" v="2357" actId="27803"/>
          <ac:spMkLst>
            <pc:docMk/>
            <pc:sldMk cId="3942064285" sldId="256"/>
            <ac:spMk id="2022" creationId="{ABECDF96-B7C2-4EC9-FF29-E9241BDC732C}"/>
          </ac:spMkLst>
        </pc:spChg>
        <pc:spChg chg="mod">
          <ac:chgData name="Jassem Abbasi" userId="a485637c-5d5c-44af-8411-f95acc3236b6" providerId="ADAL" clId="{B67E75DF-61F4-4BDD-83F6-F3A9FEB4B984}" dt="2024-02-22T09:52:54.409" v="2357" actId="27803"/>
          <ac:spMkLst>
            <pc:docMk/>
            <pc:sldMk cId="3942064285" sldId="256"/>
            <ac:spMk id="2023" creationId="{5C15BAF6-267F-B4C9-D808-64927686962C}"/>
          </ac:spMkLst>
        </pc:spChg>
        <pc:spChg chg="mod">
          <ac:chgData name="Jassem Abbasi" userId="a485637c-5d5c-44af-8411-f95acc3236b6" providerId="ADAL" clId="{B67E75DF-61F4-4BDD-83F6-F3A9FEB4B984}" dt="2024-02-22T09:52:54.409" v="2357" actId="27803"/>
          <ac:spMkLst>
            <pc:docMk/>
            <pc:sldMk cId="3942064285" sldId="256"/>
            <ac:spMk id="2024" creationId="{78BE45FD-C68A-A89D-1AA7-4116D2033A1A}"/>
          </ac:spMkLst>
        </pc:spChg>
        <pc:spChg chg="mod">
          <ac:chgData name="Jassem Abbasi" userId="a485637c-5d5c-44af-8411-f95acc3236b6" providerId="ADAL" clId="{B67E75DF-61F4-4BDD-83F6-F3A9FEB4B984}" dt="2024-02-22T09:52:54.409" v="2357" actId="27803"/>
          <ac:spMkLst>
            <pc:docMk/>
            <pc:sldMk cId="3942064285" sldId="256"/>
            <ac:spMk id="2025" creationId="{F39BFA4A-7315-D18B-8F73-F53AA6375EF8}"/>
          </ac:spMkLst>
        </pc:spChg>
        <pc:spChg chg="mod">
          <ac:chgData name="Jassem Abbasi" userId="a485637c-5d5c-44af-8411-f95acc3236b6" providerId="ADAL" clId="{B67E75DF-61F4-4BDD-83F6-F3A9FEB4B984}" dt="2024-02-22T09:52:54.409" v="2357" actId="27803"/>
          <ac:spMkLst>
            <pc:docMk/>
            <pc:sldMk cId="3942064285" sldId="256"/>
            <ac:spMk id="2026" creationId="{5D859890-4DF1-7E31-4583-94EF22F36AD3}"/>
          </ac:spMkLst>
        </pc:spChg>
        <pc:spChg chg="mod">
          <ac:chgData name="Jassem Abbasi" userId="a485637c-5d5c-44af-8411-f95acc3236b6" providerId="ADAL" clId="{B67E75DF-61F4-4BDD-83F6-F3A9FEB4B984}" dt="2024-02-22T09:52:54.409" v="2357" actId="27803"/>
          <ac:spMkLst>
            <pc:docMk/>
            <pc:sldMk cId="3942064285" sldId="256"/>
            <ac:spMk id="2027" creationId="{FEF943A4-616E-5BCA-F255-0B91BF231F34}"/>
          </ac:spMkLst>
        </pc:spChg>
        <pc:spChg chg="mod">
          <ac:chgData name="Jassem Abbasi" userId="a485637c-5d5c-44af-8411-f95acc3236b6" providerId="ADAL" clId="{B67E75DF-61F4-4BDD-83F6-F3A9FEB4B984}" dt="2024-02-22T09:52:54.409" v="2357" actId="27803"/>
          <ac:spMkLst>
            <pc:docMk/>
            <pc:sldMk cId="3942064285" sldId="256"/>
            <ac:spMk id="2028" creationId="{A0553E3B-CE47-96F0-1341-E33AA43C5643}"/>
          </ac:spMkLst>
        </pc:spChg>
        <pc:spChg chg="mod">
          <ac:chgData name="Jassem Abbasi" userId="a485637c-5d5c-44af-8411-f95acc3236b6" providerId="ADAL" clId="{B67E75DF-61F4-4BDD-83F6-F3A9FEB4B984}" dt="2024-02-22T09:52:54.409" v="2357" actId="27803"/>
          <ac:spMkLst>
            <pc:docMk/>
            <pc:sldMk cId="3942064285" sldId="256"/>
            <ac:spMk id="2029" creationId="{4AD08D0E-9B16-B210-77AA-0905D14566D4}"/>
          </ac:spMkLst>
        </pc:spChg>
        <pc:spChg chg="mod">
          <ac:chgData name="Jassem Abbasi" userId="a485637c-5d5c-44af-8411-f95acc3236b6" providerId="ADAL" clId="{B67E75DF-61F4-4BDD-83F6-F3A9FEB4B984}" dt="2024-02-22T09:52:54.409" v="2357" actId="27803"/>
          <ac:spMkLst>
            <pc:docMk/>
            <pc:sldMk cId="3942064285" sldId="256"/>
            <ac:spMk id="2030" creationId="{841A6C8E-BE61-1567-B95C-98CAE00CF771}"/>
          </ac:spMkLst>
        </pc:spChg>
        <pc:spChg chg="mod">
          <ac:chgData name="Jassem Abbasi" userId="a485637c-5d5c-44af-8411-f95acc3236b6" providerId="ADAL" clId="{B67E75DF-61F4-4BDD-83F6-F3A9FEB4B984}" dt="2024-02-22T09:52:54.409" v="2357" actId="27803"/>
          <ac:spMkLst>
            <pc:docMk/>
            <pc:sldMk cId="3942064285" sldId="256"/>
            <ac:spMk id="2031" creationId="{55DF84E6-C3C1-1699-5354-7AE091D154D7}"/>
          </ac:spMkLst>
        </pc:spChg>
        <pc:spChg chg="mod">
          <ac:chgData name="Jassem Abbasi" userId="a485637c-5d5c-44af-8411-f95acc3236b6" providerId="ADAL" clId="{B67E75DF-61F4-4BDD-83F6-F3A9FEB4B984}" dt="2024-02-22T09:52:54.409" v="2357" actId="27803"/>
          <ac:spMkLst>
            <pc:docMk/>
            <pc:sldMk cId="3942064285" sldId="256"/>
            <ac:spMk id="2032" creationId="{FE4DE18B-5BDB-D289-176E-95E2F98BB9CD}"/>
          </ac:spMkLst>
        </pc:spChg>
        <pc:spChg chg="mod">
          <ac:chgData name="Jassem Abbasi" userId="a485637c-5d5c-44af-8411-f95acc3236b6" providerId="ADAL" clId="{B67E75DF-61F4-4BDD-83F6-F3A9FEB4B984}" dt="2024-02-22T09:52:54.409" v="2357" actId="27803"/>
          <ac:spMkLst>
            <pc:docMk/>
            <pc:sldMk cId="3942064285" sldId="256"/>
            <ac:spMk id="2033" creationId="{24ACF9E9-ED1A-B0FF-8679-950DC59D522F}"/>
          </ac:spMkLst>
        </pc:spChg>
        <pc:spChg chg="mod">
          <ac:chgData name="Jassem Abbasi" userId="a485637c-5d5c-44af-8411-f95acc3236b6" providerId="ADAL" clId="{B67E75DF-61F4-4BDD-83F6-F3A9FEB4B984}" dt="2024-02-22T09:52:54.409" v="2357" actId="27803"/>
          <ac:spMkLst>
            <pc:docMk/>
            <pc:sldMk cId="3942064285" sldId="256"/>
            <ac:spMk id="2034" creationId="{CE81B278-91E1-96A8-B561-8B019CA965F6}"/>
          </ac:spMkLst>
        </pc:spChg>
        <pc:spChg chg="mod">
          <ac:chgData name="Jassem Abbasi" userId="a485637c-5d5c-44af-8411-f95acc3236b6" providerId="ADAL" clId="{B67E75DF-61F4-4BDD-83F6-F3A9FEB4B984}" dt="2024-02-22T09:52:54.409" v="2357" actId="27803"/>
          <ac:spMkLst>
            <pc:docMk/>
            <pc:sldMk cId="3942064285" sldId="256"/>
            <ac:spMk id="2035" creationId="{062CDF8F-879C-0EC0-775F-11F159E0C9E0}"/>
          </ac:spMkLst>
        </pc:spChg>
        <pc:spChg chg="mod">
          <ac:chgData name="Jassem Abbasi" userId="a485637c-5d5c-44af-8411-f95acc3236b6" providerId="ADAL" clId="{B67E75DF-61F4-4BDD-83F6-F3A9FEB4B984}" dt="2024-02-22T09:52:54.409" v="2357" actId="27803"/>
          <ac:spMkLst>
            <pc:docMk/>
            <pc:sldMk cId="3942064285" sldId="256"/>
            <ac:spMk id="2036" creationId="{C91446A1-CEC5-3A4D-F4C1-58692BF0F7F4}"/>
          </ac:spMkLst>
        </pc:spChg>
        <pc:spChg chg="mod">
          <ac:chgData name="Jassem Abbasi" userId="a485637c-5d5c-44af-8411-f95acc3236b6" providerId="ADAL" clId="{B67E75DF-61F4-4BDD-83F6-F3A9FEB4B984}" dt="2024-02-22T09:52:54.409" v="2357" actId="27803"/>
          <ac:spMkLst>
            <pc:docMk/>
            <pc:sldMk cId="3942064285" sldId="256"/>
            <ac:spMk id="2037" creationId="{FCF42B46-E214-C825-0874-8D3DAE8710CE}"/>
          </ac:spMkLst>
        </pc:spChg>
        <pc:spChg chg="mod">
          <ac:chgData name="Jassem Abbasi" userId="a485637c-5d5c-44af-8411-f95acc3236b6" providerId="ADAL" clId="{B67E75DF-61F4-4BDD-83F6-F3A9FEB4B984}" dt="2024-02-22T09:52:54.409" v="2357" actId="27803"/>
          <ac:spMkLst>
            <pc:docMk/>
            <pc:sldMk cId="3942064285" sldId="256"/>
            <ac:spMk id="2038" creationId="{8E7E2B4C-EB0A-069C-DCE8-F8CAFCC2C630}"/>
          </ac:spMkLst>
        </pc:spChg>
        <pc:spChg chg="mod">
          <ac:chgData name="Jassem Abbasi" userId="a485637c-5d5c-44af-8411-f95acc3236b6" providerId="ADAL" clId="{B67E75DF-61F4-4BDD-83F6-F3A9FEB4B984}" dt="2024-02-22T09:52:54.409" v="2357" actId="27803"/>
          <ac:spMkLst>
            <pc:docMk/>
            <pc:sldMk cId="3942064285" sldId="256"/>
            <ac:spMk id="2039" creationId="{946CB323-535E-425A-9573-90494F04558D}"/>
          </ac:spMkLst>
        </pc:spChg>
        <pc:spChg chg="mod">
          <ac:chgData name="Jassem Abbasi" userId="a485637c-5d5c-44af-8411-f95acc3236b6" providerId="ADAL" clId="{B67E75DF-61F4-4BDD-83F6-F3A9FEB4B984}" dt="2024-02-22T09:52:54.409" v="2357" actId="27803"/>
          <ac:spMkLst>
            <pc:docMk/>
            <pc:sldMk cId="3942064285" sldId="256"/>
            <ac:spMk id="2040" creationId="{321B4A33-BCA8-0A23-EB8F-1B8935DE3CEB}"/>
          </ac:spMkLst>
        </pc:spChg>
        <pc:spChg chg="mod">
          <ac:chgData name="Jassem Abbasi" userId="a485637c-5d5c-44af-8411-f95acc3236b6" providerId="ADAL" clId="{B67E75DF-61F4-4BDD-83F6-F3A9FEB4B984}" dt="2024-02-22T09:52:54.409" v="2357" actId="27803"/>
          <ac:spMkLst>
            <pc:docMk/>
            <pc:sldMk cId="3942064285" sldId="256"/>
            <ac:spMk id="2041" creationId="{7F987173-4DC8-5B14-099D-6E057539F296}"/>
          </ac:spMkLst>
        </pc:spChg>
        <pc:spChg chg="mod">
          <ac:chgData name="Jassem Abbasi" userId="a485637c-5d5c-44af-8411-f95acc3236b6" providerId="ADAL" clId="{B67E75DF-61F4-4BDD-83F6-F3A9FEB4B984}" dt="2024-02-22T09:52:54.409" v="2357" actId="27803"/>
          <ac:spMkLst>
            <pc:docMk/>
            <pc:sldMk cId="3942064285" sldId="256"/>
            <ac:spMk id="2042" creationId="{F531372B-84BF-5352-3098-F620998CBDFD}"/>
          </ac:spMkLst>
        </pc:spChg>
        <pc:spChg chg="mod">
          <ac:chgData name="Jassem Abbasi" userId="a485637c-5d5c-44af-8411-f95acc3236b6" providerId="ADAL" clId="{B67E75DF-61F4-4BDD-83F6-F3A9FEB4B984}" dt="2024-02-22T09:52:54.409" v="2357" actId="27803"/>
          <ac:spMkLst>
            <pc:docMk/>
            <pc:sldMk cId="3942064285" sldId="256"/>
            <ac:spMk id="2043" creationId="{4FAB226F-DDD7-E37B-0D64-D8CEA44CB267}"/>
          </ac:spMkLst>
        </pc:spChg>
        <pc:spChg chg="mod">
          <ac:chgData name="Jassem Abbasi" userId="a485637c-5d5c-44af-8411-f95acc3236b6" providerId="ADAL" clId="{B67E75DF-61F4-4BDD-83F6-F3A9FEB4B984}" dt="2024-02-22T09:52:54.409" v="2357" actId="27803"/>
          <ac:spMkLst>
            <pc:docMk/>
            <pc:sldMk cId="3942064285" sldId="256"/>
            <ac:spMk id="2044" creationId="{D2590601-7A64-A6D6-C7D3-0642A3F01B0B}"/>
          </ac:spMkLst>
        </pc:spChg>
        <pc:spChg chg="mod">
          <ac:chgData name="Jassem Abbasi" userId="a485637c-5d5c-44af-8411-f95acc3236b6" providerId="ADAL" clId="{B67E75DF-61F4-4BDD-83F6-F3A9FEB4B984}" dt="2024-02-22T09:52:54.409" v="2357" actId="27803"/>
          <ac:spMkLst>
            <pc:docMk/>
            <pc:sldMk cId="3942064285" sldId="256"/>
            <ac:spMk id="2045" creationId="{E9127D11-2F9E-5868-D962-F924C0652EB6}"/>
          </ac:spMkLst>
        </pc:spChg>
        <pc:spChg chg="mod">
          <ac:chgData name="Jassem Abbasi" userId="a485637c-5d5c-44af-8411-f95acc3236b6" providerId="ADAL" clId="{B67E75DF-61F4-4BDD-83F6-F3A9FEB4B984}" dt="2024-02-22T09:52:54.409" v="2357" actId="27803"/>
          <ac:spMkLst>
            <pc:docMk/>
            <pc:sldMk cId="3942064285" sldId="256"/>
            <ac:spMk id="2046" creationId="{CFB00BBB-233A-8A06-C4EA-5351978B4228}"/>
          </ac:spMkLst>
        </pc:spChg>
        <pc:spChg chg="mod">
          <ac:chgData name="Jassem Abbasi" userId="a485637c-5d5c-44af-8411-f95acc3236b6" providerId="ADAL" clId="{B67E75DF-61F4-4BDD-83F6-F3A9FEB4B984}" dt="2024-02-22T09:52:54.409" v="2357" actId="27803"/>
          <ac:spMkLst>
            <pc:docMk/>
            <pc:sldMk cId="3942064285" sldId="256"/>
            <ac:spMk id="2047" creationId="{8CBAF121-1BF0-1450-9E57-A1925C68B433}"/>
          </ac:spMkLst>
        </pc:spChg>
        <pc:spChg chg="mod">
          <ac:chgData name="Jassem Abbasi" userId="a485637c-5d5c-44af-8411-f95acc3236b6" providerId="ADAL" clId="{B67E75DF-61F4-4BDD-83F6-F3A9FEB4B984}" dt="2024-02-22T09:52:54.409" v="2357" actId="27803"/>
          <ac:spMkLst>
            <pc:docMk/>
            <pc:sldMk cId="3942064285" sldId="256"/>
            <ac:spMk id="2048" creationId="{2E434218-D723-C572-A683-5DBDFBC1B547}"/>
          </ac:spMkLst>
        </pc:spChg>
        <pc:spChg chg="mod">
          <ac:chgData name="Jassem Abbasi" userId="a485637c-5d5c-44af-8411-f95acc3236b6" providerId="ADAL" clId="{B67E75DF-61F4-4BDD-83F6-F3A9FEB4B984}" dt="2024-02-22T09:52:54.409" v="2357" actId="27803"/>
          <ac:spMkLst>
            <pc:docMk/>
            <pc:sldMk cId="3942064285" sldId="256"/>
            <ac:spMk id="2049" creationId="{7BEE16AD-6363-2A75-EF45-693D3026562F}"/>
          </ac:spMkLst>
        </pc:spChg>
        <pc:spChg chg="mod">
          <ac:chgData name="Jassem Abbasi" userId="a485637c-5d5c-44af-8411-f95acc3236b6" providerId="ADAL" clId="{B67E75DF-61F4-4BDD-83F6-F3A9FEB4B984}" dt="2024-02-22T09:52:54.409" v="2357" actId="27803"/>
          <ac:spMkLst>
            <pc:docMk/>
            <pc:sldMk cId="3942064285" sldId="256"/>
            <ac:spMk id="2050" creationId="{AE7EBEF9-5BEB-256A-B4D0-EAE89F02907A}"/>
          </ac:spMkLst>
        </pc:spChg>
        <pc:spChg chg="mod">
          <ac:chgData name="Jassem Abbasi" userId="a485637c-5d5c-44af-8411-f95acc3236b6" providerId="ADAL" clId="{B67E75DF-61F4-4BDD-83F6-F3A9FEB4B984}" dt="2024-02-22T09:52:54.409" v="2357" actId="27803"/>
          <ac:spMkLst>
            <pc:docMk/>
            <pc:sldMk cId="3942064285" sldId="256"/>
            <ac:spMk id="2051" creationId="{E37CBCBB-63E0-DD49-77CE-5E6CF843B44D}"/>
          </ac:spMkLst>
        </pc:spChg>
        <pc:spChg chg="mod">
          <ac:chgData name="Jassem Abbasi" userId="a485637c-5d5c-44af-8411-f95acc3236b6" providerId="ADAL" clId="{B67E75DF-61F4-4BDD-83F6-F3A9FEB4B984}" dt="2024-02-22T09:52:54.409" v="2357" actId="27803"/>
          <ac:spMkLst>
            <pc:docMk/>
            <pc:sldMk cId="3942064285" sldId="256"/>
            <ac:spMk id="2052" creationId="{5B8B4E85-308D-826A-A68A-B7BE628B5173}"/>
          </ac:spMkLst>
        </pc:spChg>
        <pc:spChg chg="mod">
          <ac:chgData name="Jassem Abbasi" userId="a485637c-5d5c-44af-8411-f95acc3236b6" providerId="ADAL" clId="{B67E75DF-61F4-4BDD-83F6-F3A9FEB4B984}" dt="2024-02-22T09:52:54.409" v="2357" actId="27803"/>
          <ac:spMkLst>
            <pc:docMk/>
            <pc:sldMk cId="3942064285" sldId="256"/>
            <ac:spMk id="2053" creationId="{431F13EC-1200-691F-18E1-073D58F0CBFF}"/>
          </ac:spMkLst>
        </pc:spChg>
        <pc:spChg chg="mod">
          <ac:chgData name="Jassem Abbasi" userId="a485637c-5d5c-44af-8411-f95acc3236b6" providerId="ADAL" clId="{B67E75DF-61F4-4BDD-83F6-F3A9FEB4B984}" dt="2024-02-22T09:52:54.409" v="2357" actId="27803"/>
          <ac:spMkLst>
            <pc:docMk/>
            <pc:sldMk cId="3942064285" sldId="256"/>
            <ac:spMk id="2054" creationId="{7F5AC507-1D4E-8438-6B86-34D5EEBD73CC}"/>
          </ac:spMkLst>
        </pc:spChg>
        <pc:spChg chg="mod">
          <ac:chgData name="Jassem Abbasi" userId="a485637c-5d5c-44af-8411-f95acc3236b6" providerId="ADAL" clId="{B67E75DF-61F4-4BDD-83F6-F3A9FEB4B984}" dt="2024-02-22T09:52:54.409" v="2357" actId="27803"/>
          <ac:spMkLst>
            <pc:docMk/>
            <pc:sldMk cId="3942064285" sldId="256"/>
            <ac:spMk id="2055" creationId="{3F11A540-FFBC-4DE6-B919-5FE8EA43ECAD}"/>
          </ac:spMkLst>
        </pc:spChg>
        <pc:spChg chg="mod">
          <ac:chgData name="Jassem Abbasi" userId="a485637c-5d5c-44af-8411-f95acc3236b6" providerId="ADAL" clId="{B67E75DF-61F4-4BDD-83F6-F3A9FEB4B984}" dt="2024-02-22T09:52:54.409" v="2357" actId="27803"/>
          <ac:spMkLst>
            <pc:docMk/>
            <pc:sldMk cId="3942064285" sldId="256"/>
            <ac:spMk id="2056" creationId="{A9206660-3D31-5D7E-81AA-E6595DCF73F6}"/>
          </ac:spMkLst>
        </pc:spChg>
        <pc:spChg chg="mod">
          <ac:chgData name="Jassem Abbasi" userId="a485637c-5d5c-44af-8411-f95acc3236b6" providerId="ADAL" clId="{B67E75DF-61F4-4BDD-83F6-F3A9FEB4B984}" dt="2024-02-22T09:52:54.409" v="2357" actId="27803"/>
          <ac:spMkLst>
            <pc:docMk/>
            <pc:sldMk cId="3942064285" sldId="256"/>
            <ac:spMk id="2057" creationId="{46826B5E-448A-FEA8-9227-0C058CE92505}"/>
          </ac:spMkLst>
        </pc:spChg>
        <pc:spChg chg="mod">
          <ac:chgData name="Jassem Abbasi" userId="a485637c-5d5c-44af-8411-f95acc3236b6" providerId="ADAL" clId="{B67E75DF-61F4-4BDD-83F6-F3A9FEB4B984}" dt="2024-02-22T09:52:54.409" v="2357" actId="27803"/>
          <ac:spMkLst>
            <pc:docMk/>
            <pc:sldMk cId="3942064285" sldId="256"/>
            <ac:spMk id="2058" creationId="{9FC05996-B13E-8146-4331-0F4EDDF8802F}"/>
          </ac:spMkLst>
        </pc:spChg>
        <pc:spChg chg="mod">
          <ac:chgData name="Jassem Abbasi" userId="a485637c-5d5c-44af-8411-f95acc3236b6" providerId="ADAL" clId="{B67E75DF-61F4-4BDD-83F6-F3A9FEB4B984}" dt="2024-02-22T09:52:54.409" v="2357" actId="27803"/>
          <ac:spMkLst>
            <pc:docMk/>
            <pc:sldMk cId="3942064285" sldId="256"/>
            <ac:spMk id="2059" creationId="{3CC77BB6-3471-D4F6-626B-F7B89E2F6D6C}"/>
          </ac:spMkLst>
        </pc:spChg>
        <pc:spChg chg="mod">
          <ac:chgData name="Jassem Abbasi" userId="a485637c-5d5c-44af-8411-f95acc3236b6" providerId="ADAL" clId="{B67E75DF-61F4-4BDD-83F6-F3A9FEB4B984}" dt="2024-02-22T09:52:54.409" v="2357" actId="27803"/>
          <ac:spMkLst>
            <pc:docMk/>
            <pc:sldMk cId="3942064285" sldId="256"/>
            <ac:spMk id="2060" creationId="{D2CA14B6-209F-4E14-658F-156EE13036AE}"/>
          </ac:spMkLst>
        </pc:spChg>
        <pc:spChg chg="mod">
          <ac:chgData name="Jassem Abbasi" userId="a485637c-5d5c-44af-8411-f95acc3236b6" providerId="ADAL" clId="{B67E75DF-61F4-4BDD-83F6-F3A9FEB4B984}" dt="2024-02-22T09:52:54.409" v="2357" actId="27803"/>
          <ac:spMkLst>
            <pc:docMk/>
            <pc:sldMk cId="3942064285" sldId="256"/>
            <ac:spMk id="2061" creationId="{FDC8C9DF-5D52-D823-852D-2870B750DE0A}"/>
          </ac:spMkLst>
        </pc:spChg>
        <pc:spChg chg="mod">
          <ac:chgData name="Jassem Abbasi" userId="a485637c-5d5c-44af-8411-f95acc3236b6" providerId="ADAL" clId="{B67E75DF-61F4-4BDD-83F6-F3A9FEB4B984}" dt="2024-02-22T09:52:54.409" v="2357" actId="27803"/>
          <ac:spMkLst>
            <pc:docMk/>
            <pc:sldMk cId="3942064285" sldId="256"/>
            <ac:spMk id="2062" creationId="{F8E86822-4517-4078-8161-6C0F0A9F9584}"/>
          </ac:spMkLst>
        </pc:spChg>
        <pc:spChg chg="mod">
          <ac:chgData name="Jassem Abbasi" userId="a485637c-5d5c-44af-8411-f95acc3236b6" providerId="ADAL" clId="{B67E75DF-61F4-4BDD-83F6-F3A9FEB4B984}" dt="2024-02-22T09:52:54.409" v="2357" actId="27803"/>
          <ac:spMkLst>
            <pc:docMk/>
            <pc:sldMk cId="3942064285" sldId="256"/>
            <ac:spMk id="2063" creationId="{BE0130A6-C0EA-ABF5-167E-B93CC14F843B}"/>
          </ac:spMkLst>
        </pc:spChg>
        <pc:spChg chg="mod">
          <ac:chgData name="Jassem Abbasi" userId="a485637c-5d5c-44af-8411-f95acc3236b6" providerId="ADAL" clId="{B67E75DF-61F4-4BDD-83F6-F3A9FEB4B984}" dt="2024-02-22T09:52:54.409" v="2357" actId="27803"/>
          <ac:spMkLst>
            <pc:docMk/>
            <pc:sldMk cId="3942064285" sldId="256"/>
            <ac:spMk id="2064" creationId="{795D1386-AC60-16AC-AE37-D6803F608637}"/>
          </ac:spMkLst>
        </pc:spChg>
        <pc:spChg chg="mod">
          <ac:chgData name="Jassem Abbasi" userId="a485637c-5d5c-44af-8411-f95acc3236b6" providerId="ADAL" clId="{B67E75DF-61F4-4BDD-83F6-F3A9FEB4B984}" dt="2024-02-22T09:52:54.409" v="2357" actId="27803"/>
          <ac:spMkLst>
            <pc:docMk/>
            <pc:sldMk cId="3942064285" sldId="256"/>
            <ac:spMk id="2065" creationId="{1A371BB4-5731-A33E-896C-9CFBD9954CB9}"/>
          </ac:spMkLst>
        </pc:spChg>
        <pc:spChg chg="mod">
          <ac:chgData name="Jassem Abbasi" userId="a485637c-5d5c-44af-8411-f95acc3236b6" providerId="ADAL" clId="{B67E75DF-61F4-4BDD-83F6-F3A9FEB4B984}" dt="2024-02-22T09:52:54.409" v="2357" actId="27803"/>
          <ac:spMkLst>
            <pc:docMk/>
            <pc:sldMk cId="3942064285" sldId="256"/>
            <ac:spMk id="2066" creationId="{650B024F-15A7-7AF9-11F8-19F35F7D13D2}"/>
          </ac:spMkLst>
        </pc:spChg>
        <pc:spChg chg="mod">
          <ac:chgData name="Jassem Abbasi" userId="a485637c-5d5c-44af-8411-f95acc3236b6" providerId="ADAL" clId="{B67E75DF-61F4-4BDD-83F6-F3A9FEB4B984}" dt="2024-02-22T09:52:54.409" v="2357" actId="27803"/>
          <ac:spMkLst>
            <pc:docMk/>
            <pc:sldMk cId="3942064285" sldId="256"/>
            <ac:spMk id="2067" creationId="{CF5E7FFB-CE84-C3C7-D521-80AB38BEF62C}"/>
          </ac:spMkLst>
        </pc:spChg>
        <pc:spChg chg="mod">
          <ac:chgData name="Jassem Abbasi" userId="a485637c-5d5c-44af-8411-f95acc3236b6" providerId="ADAL" clId="{B67E75DF-61F4-4BDD-83F6-F3A9FEB4B984}" dt="2024-02-22T09:52:54.409" v="2357" actId="27803"/>
          <ac:spMkLst>
            <pc:docMk/>
            <pc:sldMk cId="3942064285" sldId="256"/>
            <ac:spMk id="2068" creationId="{FE9C5191-469B-98DC-074C-7B9E08B00085}"/>
          </ac:spMkLst>
        </pc:spChg>
        <pc:spChg chg="mod">
          <ac:chgData name="Jassem Abbasi" userId="a485637c-5d5c-44af-8411-f95acc3236b6" providerId="ADAL" clId="{B67E75DF-61F4-4BDD-83F6-F3A9FEB4B984}" dt="2024-02-22T09:52:54.409" v="2357" actId="27803"/>
          <ac:spMkLst>
            <pc:docMk/>
            <pc:sldMk cId="3942064285" sldId="256"/>
            <ac:spMk id="2069" creationId="{CAC37D9A-E933-8DBC-DABE-24D64033D967}"/>
          </ac:spMkLst>
        </pc:spChg>
        <pc:spChg chg="mod">
          <ac:chgData name="Jassem Abbasi" userId="a485637c-5d5c-44af-8411-f95acc3236b6" providerId="ADAL" clId="{B67E75DF-61F4-4BDD-83F6-F3A9FEB4B984}" dt="2024-02-22T09:52:54.409" v="2357" actId="27803"/>
          <ac:spMkLst>
            <pc:docMk/>
            <pc:sldMk cId="3942064285" sldId="256"/>
            <ac:spMk id="2070" creationId="{8A498339-840D-9569-9867-08E626CD06D4}"/>
          </ac:spMkLst>
        </pc:spChg>
        <pc:spChg chg="mod">
          <ac:chgData name="Jassem Abbasi" userId="a485637c-5d5c-44af-8411-f95acc3236b6" providerId="ADAL" clId="{B67E75DF-61F4-4BDD-83F6-F3A9FEB4B984}" dt="2024-02-22T09:52:54.409" v="2357" actId="27803"/>
          <ac:spMkLst>
            <pc:docMk/>
            <pc:sldMk cId="3942064285" sldId="256"/>
            <ac:spMk id="2071" creationId="{A09FF105-AC1B-CFDD-B12A-C30D760738E2}"/>
          </ac:spMkLst>
        </pc:spChg>
        <pc:spChg chg="mod">
          <ac:chgData name="Jassem Abbasi" userId="a485637c-5d5c-44af-8411-f95acc3236b6" providerId="ADAL" clId="{B67E75DF-61F4-4BDD-83F6-F3A9FEB4B984}" dt="2024-02-22T09:52:54.409" v="2357" actId="27803"/>
          <ac:spMkLst>
            <pc:docMk/>
            <pc:sldMk cId="3942064285" sldId="256"/>
            <ac:spMk id="2072" creationId="{C6C253BE-C861-BF89-77DC-193BFA651310}"/>
          </ac:spMkLst>
        </pc:spChg>
        <pc:spChg chg="mod">
          <ac:chgData name="Jassem Abbasi" userId="a485637c-5d5c-44af-8411-f95acc3236b6" providerId="ADAL" clId="{B67E75DF-61F4-4BDD-83F6-F3A9FEB4B984}" dt="2024-02-22T09:52:54.409" v="2357" actId="27803"/>
          <ac:spMkLst>
            <pc:docMk/>
            <pc:sldMk cId="3942064285" sldId="256"/>
            <ac:spMk id="2073" creationId="{E54C0894-A308-2AD4-A21B-5B128C3866A1}"/>
          </ac:spMkLst>
        </pc:spChg>
        <pc:spChg chg="mod">
          <ac:chgData name="Jassem Abbasi" userId="a485637c-5d5c-44af-8411-f95acc3236b6" providerId="ADAL" clId="{B67E75DF-61F4-4BDD-83F6-F3A9FEB4B984}" dt="2024-02-22T09:52:54.409" v="2357" actId="27803"/>
          <ac:spMkLst>
            <pc:docMk/>
            <pc:sldMk cId="3942064285" sldId="256"/>
            <ac:spMk id="2074" creationId="{E70B18E1-863A-E27F-6304-2CD150F84763}"/>
          </ac:spMkLst>
        </pc:spChg>
        <pc:spChg chg="mod">
          <ac:chgData name="Jassem Abbasi" userId="a485637c-5d5c-44af-8411-f95acc3236b6" providerId="ADAL" clId="{B67E75DF-61F4-4BDD-83F6-F3A9FEB4B984}" dt="2024-02-22T09:52:54.409" v="2357" actId="27803"/>
          <ac:spMkLst>
            <pc:docMk/>
            <pc:sldMk cId="3942064285" sldId="256"/>
            <ac:spMk id="2075" creationId="{82130809-F0F5-7D3C-0C78-08AEE1C05B00}"/>
          </ac:spMkLst>
        </pc:spChg>
        <pc:spChg chg="mod">
          <ac:chgData name="Jassem Abbasi" userId="a485637c-5d5c-44af-8411-f95acc3236b6" providerId="ADAL" clId="{B67E75DF-61F4-4BDD-83F6-F3A9FEB4B984}" dt="2024-02-22T09:52:54.409" v="2357" actId="27803"/>
          <ac:spMkLst>
            <pc:docMk/>
            <pc:sldMk cId="3942064285" sldId="256"/>
            <ac:spMk id="2076" creationId="{3565DEC9-DB6B-FB28-D900-32BFAFA57826}"/>
          </ac:spMkLst>
        </pc:spChg>
        <pc:spChg chg="mod">
          <ac:chgData name="Jassem Abbasi" userId="a485637c-5d5c-44af-8411-f95acc3236b6" providerId="ADAL" clId="{B67E75DF-61F4-4BDD-83F6-F3A9FEB4B984}" dt="2024-02-22T09:52:54.409" v="2357" actId="27803"/>
          <ac:spMkLst>
            <pc:docMk/>
            <pc:sldMk cId="3942064285" sldId="256"/>
            <ac:spMk id="2077" creationId="{37366E25-BAD7-8E8A-51BF-758698953257}"/>
          </ac:spMkLst>
        </pc:spChg>
        <pc:spChg chg="mod">
          <ac:chgData name="Jassem Abbasi" userId="a485637c-5d5c-44af-8411-f95acc3236b6" providerId="ADAL" clId="{B67E75DF-61F4-4BDD-83F6-F3A9FEB4B984}" dt="2024-02-22T09:52:54.409" v="2357" actId="27803"/>
          <ac:spMkLst>
            <pc:docMk/>
            <pc:sldMk cId="3942064285" sldId="256"/>
            <ac:spMk id="2078" creationId="{F967A60F-2BBB-7B0E-CDE2-1F1582AF70E8}"/>
          </ac:spMkLst>
        </pc:spChg>
        <pc:spChg chg="mod">
          <ac:chgData name="Jassem Abbasi" userId="a485637c-5d5c-44af-8411-f95acc3236b6" providerId="ADAL" clId="{B67E75DF-61F4-4BDD-83F6-F3A9FEB4B984}" dt="2024-02-22T09:52:54.409" v="2357" actId="27803"/>
          <ac:spMkLst>
            <pc:docMk/>
            <pc:sldMk cId="3942064285" sldId="256"/>
            <ac:spMk id="2079" creationId="{AECB38CF-55A3-03AF-050B-18D7918A0971}"/>
          </ac:spMkLst>
        </pc:spChg>
        <pc:spChg chg="mod">
          <ac:chgData name="Jassem Abbasi" userId="a485637c-5d5c-44af-8411-f95acc3236b6" providerId="ADAL" clId="{B67E75DF-61F4-4BDD-83F6-F3A9FEB4B984}" dt="2024-02-22T09:52:54.409" v="2357" actId="27803"/>
          <ac:spMkLst>
            <pc:docMk/>
            <pc:sldMk cId="3942064285" sldId="256"/>
            <ac:spMk id="2080" creationId="{907B857D-B69D-F25C-12E0-E3561DDEF787}"/>
          </ac:spMkLst>
        </pc:spChg>
        <pc:spChg chg="mod">
          <ac:chgData name="Jassem Abbasi" userId="a485637c-5d5c-44af-8411-f95acc3236b6" providerId="ADAL" clId="{B67E75DF-61F4-4BDD-83F6-F3A9FEB4B984}" dt="2024-02-22T09:52:54.409" v="2357" actId="27803"/>
          <ac:spMkLst>
            <pc:docMk/>
            <pc:sldMk cId="3942064285" sldId="256"/>
            <ac:spMk id="2081" creationId="{AF0F0AF0-5C35-3ABB-612A-A855AA14DF80}"/>
          </ac:spMkLst>
        </pc:spChg>
        <pc:spChg chg="mod">
          <ac:chgData name="Jassem Abbasi" userId="a485637c-5d5c-44af-8411-f95acc3236b6" providerId="ADAL" clId="{B67E75DF-61F4-4BDD-83F6-F3A9FEB4B984}" dt="2024-02-22T09:52:54.409" v="2357" actId="27803"/>
          <ac:spMkLst>
            <pc:docMk/>
            <pc:sldMk cId="3942064285" sldId="256"/>
            <ac:spMk id="2082" creationId="{E7E8D301-9531-9BBB-F621-3503F3ED38B7}"/>
          </ac:spMkLst>
        </pc:spChg>
        <pc:spChg chg="mod">
          <ac:chgData name="Jassem Abbasi" userId="a485637c-5d5c-44af-8411-f95acc3236b6" providerId="ADAL" clId="{B67E75DF-61F4-4BDD-83F6-F3A9FEB4B984}" dt="2024-02-22T09:52:54.409" v="2357" actId="27803"/>
          <ac:spMkLst>
            <pc:docMk/>
            <pc:sldMk cId="3942064285" sldId="256"/>
            <ac:spMk id="2083" creationId="{EFDB35F3-DDF8-3CE5-0958-FA6FE3E8E113}"/>
          </ac:spMkLst>
        </pc:spChg>
        <pc:spChg chg="mod">
          <ac:chgData name="Jassem Abbasi" userId="a485637c-5d5c-44af-8411-f95acc3236b6" providerId="ADAL" clId="{B67E75DF-61F4-4BDD-83F6-F3A9FEB4B984}" dt="2024-02-22T09:52:54.409" v="2357" actId="27803"/>
          <ac:spMkLst>
            <pc:docMk/>
            <pc:sldMk cId="3942064285" sldId="256"/>
            <ac:spMk id="2084" creationId="{DB97894C-D955-2065-515C-046C9C3D811B}"/>
          </ac:spMkLst>
        </pc:spChg>
        <pc:spChg chg="mod">
          <ac:chgData name="Jassem Abbasi" userId="a485637c-5d5c-44af-8411-f95acc3236b6" providerId="ADAL" clId="{B67E75DF-61F4-4BDD-83F6-F3A9FEB4B984}" dt="2024-02-22T09:52:54.409" v="2357" actId="27803"/>
          <ac:spMkLst>
            <pc:docMk/>
            <pc:sldMk cId="3942064285" sldId="256"/>
            <ac:spMk id="2085" creationId="{CB397A9A-D9AE-CC22-B1B3-195BC7731547}"/>
          </ac:spMkLst>
        </pc:spChg>
        <pc:spChg chg="mod">
          <ac:chgData name="Jassem Abbasi" userId="a485637c-5d5c-44af-8411-f95acc3236b6" providerId="ADAL" clId="{B67E75DF-61F4-4BDD-83F6-F3A9FEB4B984}" dt="2024-02-22T09:52:54.409" v="2357" actId="27803"/>
          <ac:spMkLst>
            <pc:docMk/>
            <pc:sldMk cId="3942064285" sldId="256"/>
            <ac:spMk id="2086" creationId="{334C65BC-4EA3-BB8D-E1CF-0EAA4EF9980B}"/>
          </ac:spMkLst>
        </pc:spChg>
        <pc:spChg chg="mod">
          <ac:chgData name="Jassem Abbasi" userId="a485637c-5d5c-44af-8411-f95acc3236b6" providerId="ADAL" clId="{B67E75DF-61F4-4BDD-83F6-F3A9FEB4B984}" dt="2024-02-22T09:52:54.409" v="2357" actId="27803"/>
          <ac:spMkLst>
            <pc:docMk/>
            <pc:sldMk cId="3942064285" sldId="256"/>
            <ac:spMk id="2087" creationId="{878320AA-4786-1449-B761-A5ED2B07643E}"/>
          </ac:spMkLst>
        </pc:spChg>
        <pc:spChg chg="mod">
          <ac:chgData name="Jassem Abbasi" userId="a485637c-5d5c-44af-8411-f95acc3236b6" providerId="ADAL" clId="{B67E75DF-61F4-4BDD-83F6-F3A9FEB4B984}" dt="2024-02-22T09:52:54.409" v="2357" actId="27803"/>
          <ac:spMkLst>
            <pc:docMk/>
            <pc:sldMk cId="3942064285" sldId="256"/>
            <ac:spMk id="2088" creationId="{F0061356-FA9D-9DB8-FC80-E81EB3D852AC}"/>
          </ac:spMkLst>
        </pc:spChg>
        <pc:spChg chg="mod">
          <ac:chgData name="Jassem Abbasi" userId="a485637c-5d5c-44af-8411-f95acc3236b6" providerId="ADAL" clId="{B67E75DF-61F4-4BDD-83F6-F3A9FEB4B984}" dt="2024-02-22T09:52:54.409" v="2357" actId="27803"/>
          <ac:spMkLst>
            <pc:docMk/>
            <pc:sldMk cId="3942064285" sldId="256"/>
            <ac:spMk id="2089" creationId="{CFFBB1C0-5985-EE1F-F911-CAB5D36BE266}"/>
          </ac:spMkLst>
        </pc:spChg>
        <pc:spChg chg="mod">
          <ac:chgData name="Jassem Abbasi" userId="a485637c-5d5c-44af-8411-f95acc3236b6" providerId="ADAL" clId="{B67E75DF-61F4-4BDD-83F6-F3A9FEB4B984}" dt="2024-02-22T09:52:54.409" v="2357" actId="27803"/>
          <ac:spMkLst>
            <pc:docMk/>
            <pc:sldMk cId="3942064285" sldId="256"/>
            <ac:spMk id="2090" creationId="{5B6055DF-ED70-BBA4-4D81-43EF756569B3}"/>
          </ac:spMkLst>
        </pc:spChg>
        <pc:spChg chg="mod">
          <ac:chgData name="Jassem Abbasi" userId="a485637c-5d5c-44af-8411-f95acc3236b6" providerId="ADAL" clId="{B67E75DF-61F4-4BDD-83F6-F3A9FEB4B984}" dt="2024-02-22T09:52:54.409" v="2357" actId="27803"/>
          <ac:spMkLst>
            <pc:docMk/>
            <pc:sldMk cId="3942064285" sldId="256"/>
            <ac:spMk id="2091" creationId="{532BAB23-44C8-6FD0-A8A8-9B20408280F2}"/>
          </ac:spMkLst>
        </pc:spChg>
        <pc:spChg chg="mod">
          <ac:chgData name="Jassem Abbasi" userId="a485637c-5d5c-44af-8411-f95acc3236b6" providerId="ADAL" clId="{B67E75DF-61F4-4BDD-83F6-F3A9FEB4B984}" dt="2024-02-22T09:52:54.409" v="2357" actId="27803"/>
          <ac:spMkLst>
            <pc:docMk/>
            <pc:sldMk cId="3942064285" sldId="256"/>
            <ac:spMk id="2092" creationId="{A919660E-96DB-9584-1AFE-7CAA8FAA8E09}"/>
          </ac:spMkLst>
        </pc:spChg>
        <pc:spChg chg="mod">
          <ac:chgData name="Jassem Abbasi" userId="a485637c-5d5c-44af-8411-f95acc3236b6" providerId="ADAL" clId="{B67E75DF-61F4-4BDD-83F6-F3A9FEB4B984}" dt="2024-02-22T09:52:54.409" v="2357" actId="27803"/>
          <ac:spMkLst>
            <pc:docMk/>
            <pc:sldMk cId="3942064285" sldId="256"/>
            <ac:spMk id="2093" creationId="{212B12ED-16EF-5345-C427-C5D32B0F1C6C}"/>
          </ac:spMkLst>
        </pc:spChg>
        <pc:spChg chg="mod">
          <ac:chgData name="Jassem Abbasi" userId="a485637c-5d5c-44af-8411-f95acc3236b6" providerId="ADAL" clId="{B67E75DF-61F4-4BDD-83F6-F3A9FEB4B984}" dt="2024-02-22T09:52:54.409" v="2357" actId="27803"/>
          <ac:spMkLst>
            <pc:docMk/>
            <pc:sldMk cId="3942064285" sldId="256"/>
            <ac:spMk id="2094" creationId="{92621328-FAC2-2C1F-7F8D-7EF21B6BAB2D}"/>
          </ac:spMkLst>
        </pc:spChg>
        <pc:spChg chg="mod">
          <ac:chgData name="Jassem Abbasi" userId="a485637c-5d5c-44af-8411-f95acc3236b6" providerId="ADAL" clId="{B67E75DF-61F4-4BDD-83F6-F3A9FEB4B984}" dt="2024-02-22T09:52:54.409" v="2357" actId="27803"/>
          <ac:spMkLst>
            <pc:docMk/>
            <pc:sldMk cId="3942064285" sldId="256"/>
            <ac:spMk id="2095" creationId="{4A99C3FE-CD04-BAE9-3046-BFE2BC09B677}"/>
          </ac:spMkLst>
        </pc:spChg>
        <pc:spChg chg="mod">
          <ac:chgData name="Jassem Abbasi" userId="a485637c-5d5c-44af-8411-f95acc3236b6" providerId="ADAL" clId="{B67E75DF-61F4-4BDD-83F6-F3A9FEB4B984}" dt="2024-02-22T09:52:54.409" v="2357" actId="27803"/>
          <ac:spMkLst>
            <pc:docMk/>
            <pc:sldMk cId="3942064285" sldId="256"/>
            <ac:spMk id="2096" creationId="{913F732A-C307-8DE4-9E20-AFFFCDCB8767}"/>
          </ac:spMkLst>
        </pc:spChg>
        <pc:spChg chg="mod">
          <ac:chgData name="Jassem Abbasi" userId="a485637c-5d5c-44af-8411-f95acc3236b6" providerId="ADAL" clId="{B67E75DF-61F4-4BDD-83F6-F3A9FEB4B984}" dt="2024-02-22T09:52:54.409" v="2357" actId="27803"/>
          <ac:spMkLst>
            <pc:docMk/>
            <pc:sldMk cId="3942064285" sldId="256"/>
            <ac:spMk id="2097" creationId="{156B1D1A-7D84-575A-DB8B-877AE74034CB}"/>
          </ac:spMkLst>
        </pc:spChg>
        <pc:spChg chg="mod">
          <ac:chgData name="Jassem Abbasi" userId="a485637c-5d5c-44af-8411-f95acc3236b6" providerId="ADAL" clId="{B67E75DF-61F4-4BDD-83F6-F3A9FEB4B984}" dt="2024-02-22T09:52:54.409" v="2357" actId="27803"/>
          <ac:spMkLst>
            <pc:docMk/>
            <pc:sldMk cId="3942064285" sldId="256"/>
            <ac:spMk id="2098" creationId="{8158D962-0FB2-3BA0-71A9-C5FDF2867407}"/>
          </ac:spMkLst>
        </pc:spChg>
        <pc:spChg chg="mod">
          <ac:chgData name="Jassem Abbasi" userId="a485637c-5d5c-44af-8411-f95acc3236b6" providerId="ADAL" clId="{B67E75DF-61F4-4BDD-83F6-F3A9FEB4B984}" dt="2024-02-22T09:52:54.409" v="2357" actId="27803"/>
          <ac:spMkLst>
            <pc:docMk/>
            <pc:sldMk cId="3942064285" sldId="256"/>
            <ac:spMk id="2099" creationId="{59866954-E10B-4F8A-44E4-5AAF13E406CF}"/>
          </ac:spMkLst>
        </pc:spChg>
        <pc:spChg chg="mod">
          <ac:chgData name="Jassem Abbasi" userId="a485637c-5d5c-44af-8411-f95acc3236b6" providerId="ADAL" clId="{B67E75DF-61F4-4BDD-83F6-F3A9FEB4B984}" dt="2024-02-22T09:52:54.409" v="2357" actId="27803"/>
          <ac:spMkLst>
            <pc:docMk/>
            <pc:sldMk cId="3942064285" sldId="256"/>
            <ac:spMk id="2100" creationId="{8F978EB7-35F5-42B1-BFB6-C6B6AD65CF7D}"/>
          </ac:spMkLst>
        </pc:spChg>
        <pc:spChg chg="mod">
          <ac:chgData name="Jassem Abbasi" userId="a485637c-5d5c-44af-8411-f95acc3236b6" providerId="ADAL" clId="{B67E75DF-61F4-4BDD-83F6-F3A9FEB4B984}" dt="2024-02-22T09:52:54.409" v="2357" actId="27803"/>
          <ac:spMkLst>
            <pc:docMk/>
            <pc:sldMk cId="3942064285" sldId="256"/>
            <ac:spMk id="2101" creationId="{F67BC4C8-364A-9361-39F1-495536C84528}"/>
          </ac:spMkLst>
        </pc:spChg>
        <pc:spChg chg="mod">
          <ac:chgData name="Jassem Abbasi" userId="a485637c-5d5c-44af-8411-f95acc3236b6" providerId="ADAL" clId="{B67E75DF-61F4-4BDD-83F6-F3A9FEB4B984}" dt="2024-02-22T09:52:54.409" v="2357" actId="27803"/>
          <ac:spMkLst>
            <pc:docMk/>
            <pc:sldMk cId="3942064285" sldId="256"/>
            <ac:spMk id="2102" creationId="{06A9E925-3DD7-67F9-4E33-24DE15E2CFA7}"/>
          </ac:spMkLst>
        </pc:spChg>
        <pc:spChg chg="mod">
          <ac:chgData name="Jassem Abbasi" userId="a485637c-5d5c-44af-8411-f95acc3236b6" providerId="ADAL" clId="{B67E75DF-61F4-4BDD-83F6-F3A9FEB4B984}" dt="2024-02-22T09:52:54.409" v="2357" actId="27803"/>
          <ac:spMkLst>
            <pc:docMk/>
            <pc:sldMk cId="3942064285" sldId="256"/>
            <ac:spMk id="2103" creationId="{DECF7BE3-4711-803C-4D4F-CACEC4790CF0}"/>
          </ac:spMkLst>
        </pc:spChg>
        <pc:spChg chg="mod">
          <ac:chgData name="Jassem Abbasi" userId="a485637c-5d5c-44af-8411-f95acc3236b6" providerId="ADAL" clId="{B67E75DF-61F4-4BDD-83F6-F3A9FEB4B984}" dt="2024-02-22T09:52:54.409" v="2357" actId="27803"/>
          <ac:spMkLst>
            <pc:docMk/>
            <pc:sldMk cId="3942064285" sldId="256"/>
            <ac:spMk id="2104" creationId="{0E448E3E-5404-AF10-36D5-4E939C1A9A50}"/>
          </ac:spMkLst>
        </pc:spChg>
        <pc:spChg chg="mod">
          <ac:chgData name="Jassem Abbasi" userId="a485637c-5d5c-44af-8411-f95acc3236b6" providerId="ADAL" clId="{B67E75DF-61F4-4BDD-83F6-F3A9FEB4B984}" dt="2024-02-22T09:52:54.409" v="2357" actId="27803"/>
          <ac:spMkLst>
            <pc:docMk/>
            <pc:sldMk cId="3942064285" sldId="256"/>
            <ac:spMk id="2105" creationId="{71705589-E868-F191-27E4-EECA871164E1}"/>
          </ac:spMkLst>
        </pc:spChg>
        <pc:spChg chg="mod">
          <ac:chgData name="Jassem Abbasi" userId="a485637c-5d5c-44af-8411-f95acc3236b6" providerId="ADAL" clId="{B67E75DF-61F4-4BDD-83F6-F3A9FEB4B984}" dt="2024-02-22T09:52:54.409" v="2357" actId="27803"/>
          <ac:spMkLst>
            <pc:docMk/>
            <pc:sldMk cId="3942064285" sldId="256"/>
            <ac:spMk id="2106" creationId="{C44B121E-E5DD-6A22-213D-1DABCEE8AF22}"/>
          </ac:spMkLst>
        </pc:spChg>
        <pc:spChg chg="mod">
          <ac:chgData name="Jassem Abbasi" userId="a485637c-5d5c-44af-8411-f95acc3236b6" providerId="ADAL" clId="{B67E75DF-61F4-4BDD-83F6-F3A9FEB4B984}" dt="2024-02-22T09:52:54.409" v="2357" actId="27803"/>
          <ac:spMkLst>
            <pc:docMk/>
            <pc:sldMk cId="3942064285" sldId="256"/>
            <ac:spMk id="2107" creationId="{13737848-387A-0687-F8B5-2B70C2810A21}"/>
          </ac:spMkLst>
        </pc:spChg>
        <pc:spChg chg="mod">
          <ac:chgData name="Jassem Abbasi" userId="a485637c-5d5c-44af-8411-f95acc3236b6" providerId="ADAL" clId="{B67E75DF-61F4-4BDD-83F6-F3A9FEB4B984}" dt="2024-02-22T09:52:54.409" v="2357" actId="27803"/>
          <ac:spMkLst>
            <pc:docMk/>
            <pc:sldMk cId="3942064285" sldId="256"/>
            <ac:spMk id="2108" creationId="{D5130D78-DD7A-4B2B-7EAF-FFB2359688B6}"/>
          </ac:spMkLst>
        </pc:spChg>
        <pc:spChg chg="mod">
          <ac:chgData name="Jassem Abbasi" userId="a485637c-5d5c-44af-8411-f95acc3236b6" providerId="ADAL" clId="{B67E75DF-61F4-4BDD-83F6-F3A9FEB4B984}" dt="2024-02-22T09:52:54.409" v="2357" actId="27803"/>
          <ac:spMkLst>
            <pc:docMk/>
            <pc:sldMk cId="3942064285" sldId="256"/>
            <ac:spMk id="2109" creationId="{7711CE32-A26E-257E-A3A7-E6AFA900893F}"/>
          </ac:spMkLst>
        </pc:spChg>
        <pc:spChg chg="mod">
          <ac:chgData name="Jassem Abbasi" userId="a485637c-5d5c-44af-8411-f95acc3236b6" providerId="ADAL" clId="{B67E75DF-61F4-4BDD-83F6-F3A9FEB4B984}" dt="2024-02-22T09:52:54.409" v="2357" actId="27803"/>
          <ac:spMkLst>
            <pc:docMk/>
            <pc:sldMk cId="3942064285" sldId="256"/>
            <ac:spMk id="2110" creationId="{846C5A5E-B637-EB48-B519-F8EE58714524}"/>
          </ac:spMkLst>
        </pc:spChg>
        <pc:spChg chg="mod">
          <ac:chgData name="Jassem Abbasi" userId="a485637c-5d5c-44af-8411-f95acc3236b6" providerId="ADAL" clId="{B67E75DF-61F4-4BDD-83F6-F3A9FEB4B984}" dt="2024-02-22T09:52:54.409" v="2357" actId="27803"/>
          <ac:spMkLst>
            <pc:docMk/>
            <pc:sldMk cId="3942064285" sldId="256"/>
            <ac:spMk id="2111" creationId="{8CB6BB17-9A6A-E904-5335-3D0A699700B6}"/>
          </ac:spMkLst>
        </pc:spChg>
        <pc:spChg chg="mod">
          <ac:chgData name="Jassem Abbasi" userId="a485637c-5d5c-44af-8411-f95acc3236b6" providerId="ADAL" clId="{B67E75DF-61F4-4BDD-83F6-F3A9FEB4B984}" dt="2024-02-22T09:52:54.409" v="2357" actId="27803"/>
          <ac:spMkLst>
            <pc:docMk/>
            <pc:sldMk cId="3942064285" sldId="256"/>
            <ac:spMk id="2112" creationId="{62D3E907-579A-06C0-0220-1EEAF3523002}"/>
          </ac:spMkLst>
        </pc:spChg>
        <pc:spChg chg="mod">
          <ac:chgData name="Jassem Abbasi" userId="a485637c-5d5c-44af-8411-f95acc3236b6" providerId="ADAL" clId="{B67E75DF-61F4-4BDD-83F6-F3A9FEB4B984}" dt="2024-02-22T09:52:54.409" v="2357" actId="27803"/>
          <ac:spMkLst>
            <pc:docMk/>
            <pc:sldMk cId="3942064285" sldId="256"/>
            <ac:spMk id="2113" creationId="{E7735FB0-828F-282C-D34C-0F2223BD039E}"/>
          </ac:spMkLst>
        </pc:spChg>
        <pc:spChg chg="mod">
          <ac:chgData name="Jassem Abbasi" userId="a485637c-5d5c-44af-8411-f95acc3236b6" providerId="ADAL" clId="{B67E75DF-61F4-4BDD-83F6-F3A9FEB4B984}" dt="2024-02-22T09:52:54.409" v="2357" actId="27803"/>
          <ac:spMkLst>
            <pc:docMk/>
            <pc:sldMk cId="3942064285" sldId="256"/>
            <ac:spMk id="2114" creationId="{8DE6BB6F-4AF4-DFEE-11F7-C8ACA519AD2B}"/>
          </ac:spMkLst>
        </pc:spChg>
        <pc:spChg chg="mod">
          <ac:chgData name="Jassem Abbasi" userId="a485637c-5d5c-44af-8411-f95acc3236b6" providerId="ADAL" clId="{B67E75DF-61F4-4BDD-83F6-F3A9FEB4B984}" dt="2024-02-22T09:52:54.409" v="2357" actId="27803"/>
          <ac:spMkLst>
            <pc:docMk/>
            <pc:sldMk cId="3942064285" sldId="256"/>
            <ac:spMk id="2115" creationId="{99F52A28-DCA8-02E6-7E5F-1D873BC28413}"/>
          </ac:spMkLst>
        </pc:spChg>
        <pc:spChg chg="mod">
          <ac:chgData name="Jassem Abbasi" userId="a485637c-5d5c-44af-8411-f95acc3236b6" providerId="ADAL" clId="{B67E75DF-61F4-4BDD-83F6-F3A9FEB4B984}" dt="2024-02-22T09:52:54.409" v="2357" actId="27803"/>
          <ac:spMkLst>
            <pc:docMk/>
            <pc:sldMk cId="3942064285" sldId="256"/>
            <ac:spMk id="2116" creationId="{7D9BAE71-7396-2246-F46E-0A52CE294C6C}"/>
          </ac:spMkLst>
        </pc:spChg>
        <pc:spChg chg="mod">
          <ac:chgData name="Jassem Abbasi" userId="a485637c-5d5c-44af-8411-f95acc3236b6" providerId="ADAL" clId="{B67E75DF-61F4-4BDD-83F6-F3A9FEB4B984}" dt="2024-02-22T09:52:54.409" v="2357" actId="27803"/>
          <ac:spMkLst>
            <pc:docMk/>
            <pc:sldMk cId="3942064285" sldId="256"/>
            <ac:spMk id="2117" creationId="{BC0A9B62-5C88-D36B-260B-7E73E9196297}"/>
          </ac:spMkLst>
        </pc:spChg>
        <pc:spChg chg="mod">
          <ac:chgData name="Jassem Abbasi" userId="a485637c-5d5c-44af-8411-f95acc3236b6" providerId="ADAL" clId="{B67E75DF-61F4-4BDD-83F6-F3A9FEB4B984}" dt="2024-02-22T09:52:54.409" v="2357" actId="27803"/>
          <ac:spMkLst>
            <pc:docMk/>
            <pc:sldMk cId="3942064285" sldId="256"/>
            <ac:spMk id="2118" creationId="{F0B618E0-0260-E3A7-479A-16B9871E0873}"/>
          </ac:spMkLst>
        </pc:spChg>
        <pc:spChg chg="mod">
          <ac:chgData name="Jassem Abbasi" userId="a485637c-5d5c-44af-8411-f95acc3236b6" providerId="ADAL" clId="{B67E75DF-61F4-4BDD-83F6-F3A9FEB4B984}" dt="2024-02-22T09:52:54.409" v="2357" actId="27803"/>
          <ac:spMkLst>
            <pc:docMk/>
            <pc:sldMk cId="3942064285" sldId="256"/>
            <ac:spMk id="2119" creationId="{9A7F1070-4171-3171-E75E-694F6437DA6E}"/>
          </ac:spMkLst>
        </pc:spChg>
        <pc:spChg chg="mod">
          <ac:chgData name="Jassem Abbasi" userId="a485637c-5d5c-44af-8411-f95acc3236b6" providerId="ADAL" clId="{B67E75DF-61F4-4BDD-83F6-F3A9FEB4B984}" dt="2024-02-22T09:52:54.409" v="2357" actId="27803"/>
          <ac:spMkLst>
            <pc:docMk/>
            <pc:sldMk cId="3942064285" sldId="256"/>
            <ac:spMk id="2120" creationId="{964C91B1-146C-BB95-C123-8BCE941B2BF8}"/>
          </ac:spMkLst>
        </pc:spChg>
        <pc:spChg chg="mod">
          <ac:chgData name="Jassem Abbasi" userId="a485637c-5d5c-44af-8411-f95acc3236b6" providerId="ADAL" clId="{B67E75DF-61F4-4BDD-83F6-F3A9FEB4B984}" dt="2024-02-22T09:52:54.409" v="2357" actId="27803"/>
          <ac:spMkLst>
            <pc:docMk/>
            <pc:sldMk cId="3942064285" sldId="256"/>
            <ac:spMk id="2121" creationId="{E49BC768-02D0-99E0-5BCB-4F9BAB957DB7}"/>
          </ac:spMkLst>
        </pc:spChg>
        <pc:spChg chg="mod">
          <ac:chgData name="Jassem Abbasi" userId="a485637c-5d5c-44af-8411-f95acc3236b6" providerId="ADAL" clId="{B67E75DF-61F4-4BDD-83F6-F3A9FEB4B984}" dt="2024-02-22T09:52:54.409" v="2357" actId="27803"/>
          <ac:spMkLst>
            <pc:docMk/>
            <pc:sldMk cId="3942064285" sldId="256"/>
            <ac:spMk id="2122" creationId="{DF2E81E4-2EBC-D169-2B40-73FD5D9C56D8}"/>
          </ac:spMkLst>
        </pc:spChg>
        <pc:spChg chg="mod">
          <ac:chgData name="Jassem Abbasi" userId="a485637c-5d5c-44af-8411-f95acc3236b6" providerId="ADAL" clId="{B67E75DF-61F4-4BDD-83F6-F3A9FEB4B984}" dt="2024-02-22T09:52:54.409" v="2357" actId="27803"/>
          <ac:spMkLst>
            <pc:docMk/>
            <pc:sldMk cId="3942064285" sldId="256"/>
            <ac:spMk id="2123" creationId="{528D3725-E55D-B306-5877-0AD325A32227}"/>
          </ac:spMkLst>
        </pc:spChg>
        <pc:spChg chg="mod">
          <ac:chgData name="Jassem Abbasi" userId="a485637c-5d5c-44af-8411-f95acc3236b6" providerId="ADAL" clId="{B67E75DF-61F4-4BDD-83F6-F3A9FEB4B984}" dt="2024-02-22T09:52:54.409" v="2357" actId="27803"/>
          <ac:spMkLst>
            <pc:docMk/>
            <pc:sldMk cId="3942064285" sldId="256"/>
            <ac:spMk id="2124" creationId="{47E036D8-043E-4624-97C8-32BDD5C05D4D}"/>
          </ac:spMkLst>
        </pc:spChg>
        <pc:spChg chg="mod">
          <ac:chgData name="Jassem Abbasi" userId="a485637c-5d5c-44af-8411-f95acc3236b6" providerId="ADAL" clId="{B67E75DF-61F4-4BDD-83F6-F3A9FEB4B984}" dt="2024-02-22T09:52:54.409" v="2357" actId="27803"/>
          <ac:spMkLst>
            <pc:docMk/>
            <pc:sldMk cId="3942064285" sldId="256"/>
            <ac:spMk id="2125" creationId="{F2BD3CCE-59E6-91A0-C8FD-8451642D1706}"/>
          </ac:spMkLst>
        </pc:spChg>
        <pc:spChg chg="mod">
          <ac:chgData name="Jassem Abbasi" userId="a485637c-5d5c-44af-8411-f95acc3236b6" providerId="ADAL" clId="{B67E75DF-61F4-4BDD-83F6-F3A9FEB4B984}" dt="2024-02-22T09:52:54.409" v="2357" actId="27803"/>
          <ac:spMkLst>
            <pc:docMk/>
            <pc:sldMk cId="3942064285" sldId="256"/>
            <ac:spMk id="2126" creationId="{4BDAB3E1-4FB1-858A-A586-5FE3391296C3}"/>
          </ac:spMkLst>
        </pc:spChg>
        <pc:spChg chg="mod">
          <ac:chgData name="Jassem Abbasi" userId="a485637c-5d5c-44af-8411-f95acc3236b6" providerId="ADAL" clId="{B67E75DF-61F4-4BDD-83F6-F3A9FEB4B984}" dt="2024-02-22T09:52:54.409" v="2357" actId="27803"/>
          <ac:spMkLst>
            <pc:docMk/>
            <pc:sldMk cId="3942064285" sldId="256"/>
            <ac:spMk id="2127" creationId="{340E7BFA-E307-FCCD-3519-ABB551E13334}"/>
          </ac:spMkLst>
        </pc:spChg>
        <pc:spChg chg="mod">
          <ac:chgData name="Jassem Abbasi" userId="a485637c-5d5c-44af-8411-f95acc3236b6" providerId="ADAL" clId="{B67E75DF-61F4-4BDD-83F6-F3A9FEB4B984}" dt="2024-02-22T09:52:54.409" v="2357" actId="27803"/>
          <ac:spMkLst>
            <pc:docMk/>
            <pc:sldMk cId="3942064285" sldId="256"/>
            <ac:spMk id="2128" creationId="{4FF56FF2-C631-A8B6-0585-AE9BD0114B62}"/>
          </ac:spMkLst>
        </pc:spChg>
        <pc:spChg chg="mod">
          <ac:chgData name="Jassem Abbasi" userId="a485637c-5d5c-44af-8411-f95acc3236b6" providerId="ADAL" clId="{B67E75DF-61F4-4BDD-83F6-F3A9FEB4B984}" dt="2024-02-22T09:52:54.409" v="2357" actId="27803"/>
          <ac:spMkLst>
            <pc:docMk/>
            <pc:sldMk cId="3942064285" sldId="256"/>
            <ac:spMk id="2129" creationId="{4840569B-2E32-68FA-2A53-68E53EBC529D}"/>
          </ac:spMkLst>
        </pc:spChg>
        <pc:spChg chg="mod">
          <ac:chgData name="Jassem Abbasi" userId="a485637c-5d5c-44af-8411-f95acc3236b6" providerId="ADAL" clId="{B67E75DF-61F4-4BDD-83F6-F3A9FEB4B984}" dt="2024-02-22T09:52:54.409" v="2357" actId="27803"/>
          <ac:spMkLst>
            <pc:docMk/>
            <pc:sldMk cId="3942064285" sldId="256"/>
            <ac:spMk id="2130" creationId="{00DAF3F9-0F69-E229-2169-E2A12D7F2382}"/>
          </ac:spMkLst>
        </pc:spChg>
        <pc:spChg chg="mod">
          <ac:chgData name="Jassem Abbasi" userId="a485637c-5d5c-44af-8411-f95acc3236b6" providerId="ADAL" clId="{B67E75DF-61F4-4BDD-83F6-F3A9FEB4B984}" dt="2024-02-22T09:52:54.409" v="2357" actId="27803"/>
          <ac:spMkLst>
            <pc:docMk/>
            <pc:sldMk cId="3942064285" sldId="256"/>
            <ac:spMk id="2131" creationId="{8A32C0C7-874C-9F44-A95F-599B35B204D0}"/>
          </ac:spMkLst>
        </pc:spChg>
        <pc:spChg chg="mod">
          <ac:chgData name="Jassem Abbasi" userId="a485637c-5d5c-44af-8411-f95acc3236b6" providerId="ADAL" clId="{B67E75DF-61F4-4BDD-83F6-F3A9FEB4B984}" dt="2024-02-22T09:52:54.409" v="2357" actId="27803"/>
          <ac:spMkLst>
            <pc:docMk/>
            <pc:sldMk cId="3942064285" sldId="256"/>
            <ac:spMk id="2132" creationId="{EE2BAA3F-D448-1468-24B9-122227635D7B}"/>
          </ac:spMkLst>
        </pc:spChg>
        <pc:spChg chg="mod">
          <ac:chgData name="Jassem Abbasi" userId="a485637c-5d5c-44af-8411-f95acc3236b6" providerId="ADAL" clId="{B67E75DF-61F4-4BDD-83F6-F3A9FEB4B984}" dt="2024-02-22T09:52:54.409" v="2357" actId="27803"/>
          <ac:spMkLst>
            <pc:docMk/>
            <pc:sldMk cId="3942064285" sldId="256"/>
            <ac:spMk id="2133" creationId="{6E7EE663-2E7E-09AA-5542-E59E6636C165}"/>
          </ac:spMkLst>
        </pc:spChg>
        <pc:spChg chg="mod">
          <ac:chgData name="Jassem Abbasi" userId="a485637c-5d5c-44af-8411-f95acc3236b6" providerId="ADAL" clId="{B67E75DF-61F4-4BDD-83F6-F3A9FEB4B984}" dt="2024-02-22T09:52:54.409" v="2357" actId="27803"/>
          <ac:spMkLst>
            <pc:docMk/>
            <pc:sldMk cId="3942064285" sldId="256"/>
            <ac:spMk id="2134" creationId="{C625B16C-B472-DC10-3D58-0C2E3B73CE1E}"/>
          </ac:spMkLst>
        </pc:spChg>
        <pc:spChg chg="mod">
          <ac:chgData name="Jassem Abbasi" userId="a485637c-5d5c-44af-8411-f95acc3236b6" providerId="ADAL" clId="{B67E75DF-61F4-4BDD-83F6-F3A9FEB4B984}" dt="2024-02-22T09:52:54.409" v="2357" actId="27803"/>
          <ac:spMkLst>
            <pc:docMk/>
            <pc:sldMk cId="3942064285" sldId="256"/>
            <ac:spMk id="2135" creationId="{F46C4B74-61FC-3EF7-76DB-E05DFF631B38}"/>
          </ac:spMkLst>
        </pc:spChg>
        <pc:spChg chg="mod">
          <ac:chgData name="Jassem Abbasi" userId="a485637c-5d5c-44af-8411-f95acc3236b6" providerId="ADAL" clId="{B67E75DF-61F4-4BDD-83F6-F3A9FEB4B984}" dt="2024-02-22T09:52:54.409" v="2357" actId="27803"/>
          <ac:spMkLst>
            <pc:docMk/>
            <pc:sldMk cId="3942064285" sldId="256"/>
            <ac:spMk id="2136" creationId="{ADD414B4-1A3F-359A-D14E-84AF105907AA}"/>
          </ac:spMkLst>
        </pc:spChg>
        <pc:spChg chg="mod">
          <ac:chgData name="Jassem Abbasi" userId="a485637c-5d5c-44af-8411-f95acc3236b6" providerId="ADAL" clId="{B67E75DF-61F4-4BDD-83F6-F3A9FEB4B984}" dt="2024-02-22T09:52:54.409" v="2357" actId="27803"/>
          <ac:spMkLst>
            <pc:docMk/>
            <pc:sldMk cId="3942064285" sldId="256"/>
            <ac:spMk id="2137" creationId="{31720B8E-473F-1852-DD21-F143A7DE8DE3}"/>
          </ac:spMkLst>
        </pc:spChg>
        <pc:spChg chg="mod">
          <ac:chgData name="Jassem Abbasi" userId="a485637c-5d5c-44af-8411-f95acc3236b6" providerId="ADAL" clId="{B67E75DF-61F4-4BDD-83F6-F3A9FEB4B984}" dt="2024-02-22T09:52:54.409" v="2357" actId="27803"/>
          <ac:spMkLst>
            <pc:docMk/>
            <pc:sldMk cId="3942064285" sldId="256"/>
            <ac:spMk id="2138" creationId="{76E58A0F-BF41-72BA-81F5-D5BC946F59A1}"/>
          </ac:spMkLst>
        </pc:spChg>
        <pc:spChg chg="mod">
          <ac:chgData name="Jassem Abbasi" userId="a485637c-5d5c-44af-8411-f95acc3236b6" providerId="ADAL" clId="{B67E75DF-61F4-4BDD-83F6-F3A9FEB4B984}" dt="2024-02-22T09:52:54.409" v="2357" actId="27803"/>
          <ac:spMkLst>
            <pc:docMk/>
            <pc:sldMk cId="3942064285" sldId="256"/>
            <ac:spMk id="2139" creationId="{1C2A2602-9BE2-09BA-648B-A638A0EF18C0}"/>
          </ac:spMkLst>
        </pc:spChg>
        <pc:spChg chg="mod">
          <ac:chgData name="Jassem Abbasi" userId="a485637c-5d5c-44af-8411-f95acc3236b6" providerId="ADAL" clId="{B67E75DF-61F4-4BDD-83F6-F3A9FEB4B984}" dt="2024-02-22T09:52:54.409" v="2357" actId="27803"/>
          <ac:spMkLst>
            <pc:docMk/>
            <pc:sldMk cId="3942064285" sldId="256"/>
            <ac:spMk id="2140" creationId="{18ECEDBC-63AE-6585-58FD-122B007D36B0}"/>
          </ac:spMkLst>
        </pc:spChg>
        <pc:spChg chg="mod">
          <ac:chgData name="Jassem Abbasi" userId="a485637c-5d5c-44af-8411-f95acc3236b6" providerId="ADAL" clId="{B67E75DF-61F4-4BDD-83F6-F3A9FEB4B984}" dt="2024-02-22T09:52:54.409" v="2357" actId="27803"/>
          <ac:spMkLst>
            <pc:docMk/>
            <pc:sldMk cId="3942064285" sldId="256"/>
            <ac:spMk id="2141" creationId="{F6C93712-D32F-6AAB-41E7-A7FACAE3AF34}"/>
          </ac:spMkLst>
        </pc:spChg>
        <pc:spChg chg="mod">
          <ac:chgData name="Jassem Abbasi" userId="a485637c-5d5c-44af-8411-f95acc3236b6" providerId="ADAL" clId="{B67E75DF-61F4-4BDD-83F6-F3A9FEB4B984}" dt="2024-02-22T09:52:54.409" v="2357" actId="27803"/>
          <ac:spMkLst>
            <pc:docMk/>
            <pc:sldMk cId="3942064285" sldId="256"/>
            <ac:spMk id="2142" creationId="{67A5ECC3-EA92-5F53-D134-C4D0B93DF796}"/>
          </ac:spMkLst>
        </pc:spChg>
        <pc:spChg chg="mod">
          <ac:chgData name="Jassem Abbasi" userId="a485637c-5d5c-44af-8411-f95acc3236b6" providerId="ADAL" clId="{B67E75DF-61F4-4BDD-83F6-F3A9FEB4B984}" dt="2024-02-22T09:52:54.409" v="2357" actId="27803"/>
          <ac:spMkLst>
            <pc:docMk/>
            <pc:sldMk cId="3942064285" sldId="256"/>
            <ac:spMk id="2143" creationId="{31CAEB68-0729-AEBC-7D97-F02F64C75884}"/>
          </ac:spMkLst>
        </pc:spChg>
        <pc:spChg chg="mod">
          <ac:chgData name="Jassem Abbasi" userId="a485637c-5d5c-44af-8411-f95acc3236b6" providerId="ADAL" clId="{B67E75DF-61F4-4BDD-83F6-F3A9FEB4B984}" dt="2024-02-22T09:52:54.409" v="2357" actId="27803"/>
          <ac:spMkLst>
            <pc:docMk/>
            <pc:sldMk cId="3942064285" sldId="256"/>
            <ac:spMk id="2144" creationId="{92B3F7BB-725D-6E5A-560A-29A12BA45351}"/>
          </ac:spMkLst>
        </pc:spChg>
        <pc:spChg chg="mod">
          <ac:chgData name="Jassem Abbasi" userId="a485637c-5d5c-44af-8411-f95acc3236b6" providerId="ADAL" clId="{B67E75DF-61F4-4BDD-83F6-F3A9FEB4B984}" dt="2024-02-22T09:52:54.409" v="2357" actId="27803"/>
          <ac:spMkLst>
            <pc:docMk/>
            <pc:sldMk cId="3942064285" sldId="256"/>
            <ac:spMk id="2145" creationId="{5F8FF294-42D9-577D-BC9B-14A63093A61C}"/>
          </ac:spMkLst>
        </pc:spChg>
        <pc:spChg chg="mod">
          <ac:chgData name="Jassem Abbasi" userId="a485637c-5d5c-44af-8411-f95acc3236b6" providerId="ADAL" clId="{B67E75DF-61F4-4BDD-83F6-F3A9FEB4B984}" dt="2024-02-22T09:52:54.409" v="2357" actId="27803"/>
          <ac:spMkLst>
            <pc:docMk/>
            <pc:sldMk cId="3942064285" sldId="256"/>
            <ac:spMk id="2146" creationId="{D9E48C23-BD9A-DD33-1D64-05D77FDD1F9E}"/>
          </ac:spMkLst>
        </pc:spChg>
        <pc:spChg chg="mod">
          <ac:chgData name="Jassem Abbasi" userId="a485637c-5d5c-44af-8411-f95acc3236b6" providerId="ADAL" clId="{B67E75DF-61F4-4BDD-83F6-F3A9FEB4B984}" dt="2024-02-22T09:52:54.409" v="2357" actId="27803"/>
          <ac:spMkLst>
            <pc:docMk/>
            <pc:sldMk cId="3942064285" sldId="256"/>
            <ac:spMk id="2147" creationId="{B542DFC7-C160-AF37-97E1-86DDD5874B0A}"/>
          </ac:spMkLst>
        </pc:spChg>
        <pc:spChg chg="mod">
          <ac:chgData name="Jassem Abbasi" userId="a485637c-5d5c-44af-8411-f95acc3236b6" providerId="ADAL" clId="{B67E75DF-61F4-4BDD-83F6-F3A9FEB4B984}" dt="2024-02-22T09:52:54.409" v="2357" actId="27803"/>
          <ac:spMkLst>
            <pc:docMk/>
            <pc:sldMk cId="3942064285" sldId="256"/>
            <ac:spMk id="2148" creationId="{4380C19D-CFB2-93A2-A4AD-A61CBA4F0989}"/>
          </ac:spMkLst>
        </pc:spChg>
        <pc:spChg chg="mod">
          <ac:chgData name="Jassem Abbasi" userId="a485637c-5d5c-44af-8411-f95acc3236b6" providerId="ADAL" clId="{B67E75DF-61F4-4BDD-83F6-F3A9FEB4B984}" dt="2024-02-22T09:52:54.409" v="2357" actId="27803"/>
          <ac:spMkLst>
            <pc:docMk/>
            <pc:sldMk cId="3942064285" sldId="256"/>
            <ac:spMk id="2149" creationId="{0A2368D1-1721-F907-1E0F-6FE8E280B528}"/>
          </ac:spMkLst>
        </pc:spChg>
        <pc:spChg chg="mod">
          <ac:chgData name="Jassem Abbasi" userId="a485637c-5d5c-44af-8411-f95acc3236b6" providerId="ADAL" clId="{B67E75DF-61F4-4BDD-83F6-F3A9FEB4B984}" dt="2024-02-22T09:52:54.409" v="2357" actId="27803"/>
          <ac:spMkLst>
            <pc:docMk/>
            <pc:sldMk cId="3942064285" sldId="256"/>
            <ac:spMk id="2150" creationId="{9E2394DB-7496-A215-5D46-5B51138B489B}"/>
          </ac:spMkLst>
        </pc:spChg>
        <pc:spChg chg="mod">
          <ac:chgData name="Jassem Abbasi" userId="a485637c-5d5c-44af-8411-f95acc3236b6" providerId="ADAL" clId="{B67E75DF-61F4-4BDD-83F6-F3A9FEB4B984}" dt="2024-02-22T09:52:54.409" v="2357" actId="27803"/>
          <ac:spMkLst>
            <pc:docMk/>
            <pc:sldMk cId="3942064285" sldId="256"/>
            <ac:spMk id="2151" creationId="{86A9CBD3-5025-E032-5022-F32CF3284BEC}"/>
          </ac:spMkLst>
        </pc:spChg>
        <pc:spChg chg="mod">
          <ac:chgData name="Jassem Abbasi" userId="a485637c-5d5c-44af-8411-f95acc3236b6" providerId="ADAL" clId="{B67E75DF-61F4-4BDD-83F6-F3A9FEB4B984}" dt="2024-02-22T09:52:54.409" v="2357" actId="27803"/>
          <ac:spMkLst>
            <pc:docMk/>
            <pc:sldMk cId="3942064285" sldId="256"/>
            <ac:spMk id="2152" creationId="{986A282B-5D7B-9AC7-699E-863562628A44}"/>
          </ac:spMkLst>
        </pc:spChg>
        <pc:spChg chg="mod">
          <ac:chgData name="Jassem Abbasi" userId="a485637c-5d5c-44af-8411-f95acc3236b6" providerId="ADAL" clId="{B67E75DF-61F4-4BDD-83F6-F3A9FEB4B984}" dt="2024-02-22T09:52:54.409" v="2357" actId="27803"/>
          <ac:spMkLst>
            <pc:docMk/>
            <pc:sldMk cId="3942064285" sldId="256"/>
            <ac:spMk id="2153" creationId="{B9E5FC47-9275-69BF-AAAD-269C4CD6EB05}"/>
          </ac:spMkLst>
        </pc:spChg>
        <pc:spChg chg="mod">
          <ac:chgData name="Jassem Abbasi" userId="a485637c-5d5c-44af-8411-f95acc3236b6" providerId="ADAL" clId="{B67E75DF-61F4-4BDD-83F6-F3A9FEB4B984}" dt="2024-02-22T09:52:54.409" v="2357" actId="27803"/>
          <ac:spMkLst>
            <pc:docMk/>
            <pc:sldMk cId="3942064285" sldId="256"/>
            <ac:spMk id="2154" creationId="{C6FC0FF6-09E4-1626-E682-EFF967C9F947}"/>
          </ac:spMkLst>
        </pc:spChg>
        <pc:spChg chg="mod">
          <ac:chgData name="Jassem Abbasi" userId="a485637c-5d5c-44af-8411-f95acc3236b6" providerId="ADAL" clId="{B67E75DF-61F4-4BDD-83F6-F3A9FEB4B984}" dt="2024-02-22T09:52:54.409" v="2357" actId="27803"/>
          <ac:spMkLst>
            <pc:docMk/>
            <pc:sldMk cId="3942064285" sldId="256"/>
            <ac:spMk id="2155" creationId="{92313D64-61DD-BC49-F0A2-514F644A6FC9}"/>
          </ac:spMkLst>
        </pc:spChg>
        <pc:spChg chg="mod">
          <ac:chgData name="Jassem Abbasi" userId="a485637c-5d5c-44af-8411-f95acc3236b6" providerId="ADAL" clId="{B67E75DF-61F4-4BDD-83F6-F3A9FEB4B984}" dt="2024-02-22T09:52:54.409" v="2357" actId="27803"/>
          <ac:spMkLst>
            <pc:docMk/>
            <pc:sldMk cId="3942064285" sldId="256"/>
            <ac:spMk id="2156" creationId="{76C6D35E-00E7-1637-C3C5-04F050861DA8}"/>
          </ac:spMkLst>
        </pc:spChg>
        <pc:spChg chg="mod">
          <ac:chgData name="Jassem Abbasi" userId="a485637c-5d5c-44af-8411-f95acc3236b6" providerId="ADAL" clId="{B67E75DF-61F4-4BDD-83F6-F3A9FEB4B984}" dt="2024-02-22T09:52:54.409" v="2357" actId="27803"/>
          <ac:spMkLst>
            <pc:docMk/>
            <pc:sldMk cId="3942064285" sldId="256"/>
            <ac:spMk id="2157" creationId="{6A52F609-8F1F-42E0-8D79-46F8E79E878A}"/>
          </ac:spMkLst>
        </pc:spChg>
        <pc:spChg chg="mod">
          <ac:chgData name="Jassem Abbasi" userId="a485637c-5d5c-44af-8411-f95acc3236b6" providerId="ADAL" clId="{B67E75DF-61F4-4BDD-83F6-F3A9FEB4B984}" dt="2024-02-22T09:52:54.409" v="2357" actId="27803"/>
          <ac:spMkLst>
            <pc:docMk/>
            <pc:sldMk cId="3942064285" sldId="256"/>
            <ac:spMk id="2158" creationId="{8FB462B5-38C4-111F-718A-9BBD7F44AC30}"/>
          </ac:spMkLst>
        </pc:spChg>
        <pc:spChg chg="mod">
          <ac:chgData name="Jassem Abbasi" userId="a485637c-5d5c-44af-8411-f95acc3236b6" providerId="ADAL" clId="{B67E75DF-61F4-4BDD-83F6-F3A9FEB4B984}" dt="2024-02-22T09:52:54.409" v="2357" actId="27803"/>
          <ac:spMkLst>
            <pc:docMk/>
            <pc:sldMk cId="3942064285" sldId="256"/>
            <ac:spMk id="2159" creationId="{A78C1896-91DC-6954-9CAE-4301946C45B9}"/>
          </ac:spMkLst>
        </pc:spChg>
        <pc:spChg chg="mod">
          <ac:chgData name="Jassem Abbasi" userId="a485637c-5d5c-44af-8411-f95acc3236b6" providerId="ADAL" clId="{B67E75DF-61F4-4BDD-83F6-F3A9FEB4B984}" dt="2024-02-22T09:52:54.409" v="2357" actId="27803"/>
          <ac:spMkLst>
            <pc:docMk/>
            <pc:sldMk cId="3942064285" sldId="256"/>
            <ac:spMk id="2160" creationId="{7EEA44EE-F888-8FFC-FE06-2E68CF1C3151}"/>
          </ac:spMkLst>
        </pc:spChg>
        <pc:spChg chg="mod">
          <ac:chgData name="Jassem Abbasi" userId="a485637c-5d5c-44af-8411-f95acc3236b6" providerId="ADAL" clId="{B67E75DF-61F4-4BDD-83F6-F3A9FEB4B984}" dt="2024-02-22T09:52:54.409" v="2357" actId="27803"/>
          <ac:spMkLst>
            <pc:docMk/>
            <pc:sldMk cId="3942064285" sldId="256"/>
            <ac:spMk id="2161" creationId="{39132C34-DE58-6C39-BACD-D0BBC95BA1B5}"/>
          </ac:spMkLst>
        </pc:spChg>
        <pc:spChg chg="mod">
          <ac:chgData name="Jassem Abbasi" userId="a485637c-5d5c-44af-8411-f95acc3236b6" providerId="ADAL" clId="{B67E75DF-61F4-4BDD-83F6-F3A9FEB4B984}" dt="2024-02-22T09:52:54.409" v="2357" actId="27803"/>
          <ac:spMkLst>
            <pc:docMk/>
            <pc:sldMk cId="3942064285" sldId="256"/>
            <ac:spMk id="2162" creationId="{5D710A80-94FA-BAE2-40A9-20FB879B05EA}"/>
          </ac:spMkLst>
        </pc:spChg>
        <pc:spChg chg="mod">
          <ac:chgData name="Jassem Abbasi" userId="a485637c-5d5c-44af-8411-f95acc3236b6" providerId="ADAL" clId="{B67E75DF-61F4-4BDD-83F6-F3A9FEB4B984}" dt="2024-02-22T09:52:54.409" v="2357" actId="27803"/>
          <ac:spMkLst>
            <pc:docMk/>
            <pc:sldMk cId="3942064285" sldId="256"/>
            <ac:spMk id="2163" creationId="{BB0C7C84-0E6A-CC97-7CA7-8413FA6A178B}"/>
          </ac:spMkLst>
        </pc:spChg>
        <pc:spChg chg="mod">
          <ac:chgData name="Jassem Abbasi" userId="a485637c-5d5c-44af-8411-f95acc3236b6" providerId="ADAL" clId="{B67E75DF-61F4-4BDD-83F6-F3A9FEB4B984}" dt="2024-02-22T09:52:54.409" v="2357" actId="27803"/>
          <ac:spMkLst>
            <pc:docMk/>
            <pc:sldMk cId="3942064285" sldId="256"/>
            <ac:spMk id="2164" creationId="{DE6E7FF2-59EF-9FCE-30EB-0CD7FC1D86E2}"/>
          </ac:spMkLst>
        </pc:spChg>
        <pc:spChg chg="mod">
          <ac:chgData name="Jassem Abbasi" userId="a485637c-5d5c-44af-8411-f95acc3236b6" providerId="ADAL" clId="{B67E75DF-61F4-4BDD-83F6-F3A9FEB4B984}" dt="2024-02-22T09:52:54.409" v="2357" actId="27803"/>
          <ac:spMkLst>
            <pc:docMk/>
            <pc:sldMk cId="3942064285" sldId="256"/>
            <ac:spMk id="2165" creationId="{E5E82B68-54AA-F558-1B3B-9F90FDD7AD25}"/>
          </ac:spMkLst>
        </pc:spChg>
        <pc:spChg chg="mod">
          <ac:chgData name="Jassem Abbasi" userId="a485637c-5d5c-44af-8411-f95acc3236b6" providerId="ADAL" clId="{B67E75DF-61F4-4BDD-83F6-F3A9FEB4B984}" dt="2024-02-22T09:52:54.409" v="2357" actId="27803"/>
          <ac:spMkLst>
            <pc:docMk/>
            <pc:sldMk cId="3942064285" sldId="256"/>
            <ac:spMk id="2166" creationId="{B5C1A439-B4FB-E2DD-F987-EF8ED55316A5}"/>
          </ac:spMkLst>
        </pc:spChg>
        <pc:spChg chg="mod">
          <ac:chgData name="Jassem Abbasi" userId="a485637c-5d5c-44af-8411-f95acc3236b6" providerId="ADAL" clId="{B67E75DF-61F4-4BDD-83F6-F3A9FEB4B984}" dt="2024-02-22T09:52:54.409" v="2357" actId="27803"/>
          <ac:spMkLst>
            <pc:docMk/>
            <pc:sldMk cId="3942064285" sldId="256"/>
            <ac:spMk id="2167" creationId="{83863A6E-D9B1-3928-9439-03D94CF20485}"/>
          </ac:spMkLst>
        </pc:spChg>
        <pc:spChg chg="mod">
          <ac:chgData name="Jassem Abbasi" userId="a485637c-5d5c-44af-8411-f95acc3236b6" providerId="ADAL" clId="{B67E75DF-61F4-4BDD-83F6-F3A9FEB4B984}" dt="2024-02-22T09:52:54.409" v="2357" actId="27803"/>
          <ac:spMkLst>
            <pc:docMk/>
            <pc:sldMk cId="3942064285" sldId="256"/>
            <ac:spMk id="2168" creationId="{08FD4647-4207-3B6E-D73E-D1F3F5700388}"/>
          </ac:spMkLst>
        </pc:spChg>
        <pc:spChg chg="mod">
          <ac:chgData name="Jassem Abbasi" userId="a485637c-5d5c-44af-8411-f95acc3236b6" providerId="ADAL" clId="{B67E75DF-61F4-4BDD-83F6-F3A9FEB4B984}" dt="2024-02-22T09:52:54.409" v="2357" actId="27803"/>
          <ac:spMkLst>
            <pc:docMk/>
            <pc:sldMk cId="3942064285" sldId="256"/>
            <ac:spMk id="2169" creationId="{C7CF3357-C5DB-E924-7D26-14B54672EE0D}"/>
          </ac:spMkLst>
        </pc:spChg>
        <pc:spChg chg="mod">
          <ac:chgData name="Jassem Abbasi" userId="a485637c-5d5c-44af-8411-f95acc3236b6" providerId="ADAL" clId="{B67E75DF-61F4-4BDD-83F6-F3A9FEB4B984}" dt="2024-02-22T09:52:54.409" v="2357" actId="27803"/>
          <ac:spMkLst>
            <pc:docMk/>
            <pc:sldMk cId="3942064285" sldId="256"/>
            <ac:spMk id="2170" creationId="{16B9F114-F6E3-AACD-695B-FE0BCFEF280A}"/>
          </ac:spMkLst>
        </pc:spChg>
        <pc:spChg chg="mod">
          <ac:chgData name="Jassem Abbasi" userId="a485637c-5d5c-44af-8411-f95acc3236b6" providerId="ADAL" clId="{B67E75DF-61F4-4BDD-83F6-F3A9FEB4B984}" dt="2024-02-22T09:52:54.409" v="2357" actId="27803"/>
          <ac:spMkLst>
            <pc:docMk/>
            <pc:sldMk cId="3942064285" sldId="256"/>
            <ac:spMk id="2171" creationId="{B706FEB6-54CD-B415-86B0-F9A8BAD30829}"/>
          </ac:spMkLst>
        </pc:spChg>
        <pc:spChg chg="mod">
          <ac:chgData name="Jassem Abbasi" userId="a485637c-5d5c-44af-8411-f95acc3236b6" providerId="ADAL" clId="{B67E75DF-61F4-4BDD-83F6-F3A9FEB4B984}" dt="2024-02-22T09:52:54.409" v="2357" actId="27803"/>
          <ac:spMkLst>
            <pc:docMk/>
            <pc:sldMk cId="3942064285" sldId="256"/>
            <ac:spMk id="2172" creationId="{3F54914D-F126-6DB8-F22C-4C5422A3462E}"/>
          </ac:spMkLst>
        </pc:spChg>
        <pc:spChg chg="mod">
          <ac:chgData name="Jassem Abbasi" userId="a485637c-5d5c-44af-8411-f95acc3236b6" providerId="ADAL" clId="{B67E75DF-61F4-4BDD-83F6-F3A9FEB4B984}" dt="2024-02-22T09:52:54.409" v="2357" actId="27803"/>
          <ac:spMkLst>
            <pc:docMk/>
            <pc:sldMk cId="3942064285" sldId="256"/>
            <ac:spMk id="2173" creationId="{A1484EC8-3FF4-2728-E667-B6E09E6CD70F}"/>
          </ac:spMkLst>
        </pc:spChg>
        <pc:spChg chg="mod">
          <ac:chgData name="Jassem Abbasi" userId="a485637c-5d5c-44af-8411-f95acc3236b6" providerId="ADAL" clId="{B67E75DF-61F4-4BDD-83F6-F3A9FEB4B984}" dt="2024-02-22T09:52:54.409" v="2357" actId="27803"/>
          <ac:spMkLst>
            <pc:docMk/>
            <pc:sldMk cId="3942064285" sldId="256"/>
            <ac:spMk id="2174" creationId="{C37EFFEC-6706-9685-7D31-10DCFA64DD58}"/>
          </ac:spMkLst>
        </pc:spChg>
        <pc:spChg chg="mod">
          <ac:chgData name="Jassem Abbasi" userId="a485637c-5d5c-44af-8411-f95acc3236b6" providerId="ADAL" clId="{B67E75DF-61F4-4BDD-83F6-F3A9FEB4B984}" dt="2024-02-22T09:52:54.409" v="2357" actId="27803"/>
          <ac:spMkLst>
            <pc:docMk/>
            <pc:sldMk cId="3942064285" sldId="256"/>
            <ac:spMk id="2175" creationId="{7151D892-A4DA-BB1C-1387-5C73584577E5}"/>
          </ac:spMkLst>
        </pc:spChg>
        <pc:spChg chg="mod">
          <ac:chgData name="Jassem Abbasi" userId="a485637c-5d5c-44af-8411-f95acc3236b6" providerId="ADAL" clId="{B67E75DF-61F4-4BDD-83F6-F3A9FEB4B984}" dt="2024-02-22T09:52:54.409" v="2357" actId="27803"/>
          <ac:spMkLst>
            <pc:docMk/>
            <pc:sldMk cId="3942064285" sldId="256"/>
            <ac:spMk id="2176" creationId="{828C5209-0692-ED06-5C47-4CC58A9938C4}"/>
          </ac:spMkLst>
        </pc:spChg>
        <pc:spChg chg="mod">
          <ac:chgData name="Jassem Abbasi" userId="a485637c-5d5c-44af-8411-f95acc3236b6" providerId="ADAL" clId="{B67E75DF-61F4-4BDD-83F6-F3A9FEB4B984}" dt="2024-02-22T09:52:54.409" v="2357" actId="27803"/>
          <ac:spMkLst>
            <pc:docMk/>
            <pc:sldMk cId="3942064285" sldId="256"/>
            <ac:spMk id="2177" creationId="{FF4DD148-E869-57DD-5691-283136E4A9E2}"/>
          </ac:spMkLst>
        </pc:spChg>
        <pc:spChg chg="mod">
          <ac:chgData name="Jassem Abbasi" userId="a485637c-5d5c-44af-8411-f95acc3236b6" providerId="ADAL" clId="{B67E75DF-61F4-4BDD-83F6-F3A9FEB4B984}" dt="2024-02-22T09:52:54.409" v="2357" actId="27803"/>
          <ac:spMkLst>
            <pc:docMk/>
            <pc:sldMk cId="3942064285" sldId="256"/>
            <ac:spMk id="2178" creationId="{799D4EF6-5533-7A75-F640-AFD0887F1ACE}"/>
          </ac:spMkLst>
        </pc:spChg>
        <pc:spChg chg="mod">
          <ac:chgData name="Jassem Abbasi" userId="a485637c-5d5c-44af-8411-f95acc3236b6" providerId="ADAL" clId="{B67E75DF-61F4-4BDD-83F6-F3A9FEB4B984}" dt="2024-02-22T09:52:54.409" v="2357" actId="27803"/>
          <ac:spMkLst>
            <pc:docMk/>
            <pc:sldMk cId="3942064285" sldId="256"/>
            <ac:spMk id="2179" creationId="{42F32E9F-6B40-DDFF-8061-31CA444FFC4B}"/>
          </ac:spMkLst>
        </pc:spChg>
        <pc:spChg chg="mod">
          <ac:chgData name="Jassem Abbasi" userId="a485637c-5d5c-44af-8411-f95acc3236b6" providerId="ADAL" clId="{B67E75DF-61F4-4BDD-83F6-F3A9FEB4B984}" dt="2024-02-22T09:52:54.409" v="2357" actId="27803"/>
          <ac:spMkLst>
            <pc:docMk/>
            <pc:sldMk cId="3942064285" sldId="256"/>
            <ac:spMk id="2180" creationId="{20AE2BFB-322E-A9D4-96D7-7ED6A46D9544}"/>
          </ac:spMkLst>
        </pc:spChg>
        <pc:spChg chg="mod">
          <ac:chgData name="Jassem Abbasi" userId="a485637c-5d5c-44af-8411-f95acc3236b6" providerId="ADAL" clId="{B67E75DF-61F4-4BDD-83F6-F3A9FEB4B984}" dt="2024-02-22T09:52:54.409" v="2357" actId="27803"/>
          <ac:spMkLst>
            <pc:docMk/>
            <pc:sldMk cId="3942064285" sldId="256"/>
            <ac:spMk id="2181" creationId="{709B040A-F86D-1BB2-28BB-267AABBA1FC2}"/>
          </ac:spMkLst>
        </pc:spChg>
        <pc:spChg chg="mod">
          <ac:chgData name="Jassem Abbasi" userId="a485637c-5d5c-44af-8411-f95acc3236b6" providerId="ADAL" clId="{B67E75DF-61F4-4BDD-83F6-F3A9FEB4B984}" dt="2024-02-22T09:52:54.409" v="2357" actId="27803"/>
          <ac:spMkLst>
            <pc:docMk/>
            <pc:sldMk cId="3942064285" sldId="256"/>
            <ac:spMk id="2182" creationId="{79FC7337-AA95-BFAB-A2F3-377A3F448D95}"/>
          </ac:spMkLst>
        </pc:spChg>
        <pc:spChg chg="mod">
          <ac:chgData name="Jassem Abbasi" userId="a485637c-5d5c-44af-8411-f95acc3236b6" providerId="ADAL" clId="{B67E75DF-61F4-4BDD-83F6-F3A9FEB4B984}" dt="2024-02-22T09:52:54.409" v="2357" actId="27803"/>
          <ac:spMkLst>
            <pc:docMk/>
            <pc:sldMk cId="3942064285" sldId="256"/>
            <ac:spMk id="2183" creationId="{6D81D047-1FEF-3261-2DC8-87E2E6BBD5FE}"/>
          </ac:spMkLst>
        </pc:spChg>
        <pc:spChg chg="mod">
          <ac:chgData name="Jassem Abbasi" userId="a485637c-5d5c-44af-8411-f95acc3236b6" providerId="ADAL" clId="{B67E75DF-61F4-4BDD-83F6-F3A9FEB4B984}" dt="2024-02-22T09:52:54.409" v="2357" actId="27803"/>
          <ac:spMkLst>
            <pc:docMk/>
            <pc:sldMk cId="3942064285" sldId="256"/>
            <ac:spMk id="2184" creationId="{A2B21D93-F1EB-D87E-B8C3-E05D58FD5662}"/>
          </ac:spMkLst>
        </pc:spChg>
        <pc:spChg chg="mod">
          <ac:chgData name="Jassem Abbasi" userId="a485637c-5d5c-44af-8411-f95acc3236b6" providerId="ADAL" clId="{B67E75DF-61F4-4BDD-83F6-F3A9FEB4B984}" dt="2024-02-22T09:52:54.409" v="2357" actId="27803"/>
          <ac:spMkLst>
            <pc:docMk/>
            <pc:sldMk cId="3942064285" sldId="256"/>
            <ac:spMk id="2185" creationId="{02F67C72-D1C8-D349-8E16-1F023803DE07}"/>
          </ac:spMkLst>
        </pc:spChg>
        <pc:spChg chg="mod">
          <ac:chgData name="Jassem Abbasi" userId="a485637c-5d5c-44af-8411-f95acc3236b6" providerId="ADAL" clId="{B67E75DF-61F4-4BDD-83F6-F3A9FEB4B984}" dt="2024-02-22T09:52:54.409" v="2357" actId="27803"/>
          <ac:spMkLst>
            <pc:docMk/>
            <pc:sldMk cId="3942064285" sldId="256"/>
            <ac:spMk id="2186" creationId="{EA62F8FF-DAF0-311E-E30C-AD689C2B4301}"/>
          </ac:spMkLst>
        </pc:spChg>
        <pc:spChg chg="mod">
          <ac:chgData name="Jassem Abbasi" userId="a485637c-5d5c-44af-8411-f95acc3236b6" providerId="ADAL" clId="{B67E75DF-61F4-4BDD-83F6-F3A9FEB4B984}" dt="2024-02-22T09:52:54.409" v="2357" actId="27803"/>
          <ac:spMkLst>
            <pc:docMk/>
            <pc:sldMk cId="3942064285" sldId="256"/>
            <ac:spMk id="2187" creationId="{EE52689B-F347-4530-90D5-9FDE2838822B}"/>
          </ac:spMkLst>
        </pc:spChg>
        <pc:spChg chg="mod">
          <ac:chgData name="Jassem Abbasi" userId="a485637c-5d5c-44af-8411-f95acc3236b6" providerId="ADAL" clId="{B67E75DF-61F4-4BDD-83F6-F3A9FEB4B984}" dt="2024-02-22T09:52:54.409" v="2357" actId="27803"/>
          <ac:spMkLst>
            <pc:docMk/>
            <pc:sldMk cId="3942064285" sldId="256"/>
            <ac:spMk id="2188" creationId="{B4E7A045-B418-5856-A1DD-F8B34E25D245}"/>
          </ac:spMkLst>
        </pc:spChg>
        <pc:spChg chg="mod">
          <ac:chgData name="Jassem Abbasi" userId="a485637c-5d5c-44af-8411-f95acc3236b6" providerId="ADAL" clId="{B67E75DF-61F4-4BDD-83F6-F3A9FEB4B984}" dt="2024-02-22T09:52:54.409" v="2357" actId="27803"/>
          <ac:spMkLst>
            <pc:docMk/>
            <pc:sldMk cId="3942064285" sldId="256"/>
            <ac:spMk id="2189" creationId="{D6F69CA8-A7FF-6647-8BBC-2F3D2505CC42}"/>
          </ac:spMkLst>
        </pc:spChg>
        <pc:spChg chg="mod">
          <ac:chgData name="Jassem Abbasi" userId="a485637c-5d5c-44af-8411-f95acc3236b6" providerId="ADAL" clId="{B67E75DF-61F4-4BDD-83F6-F3A9FEB4B984}" dt="2024-02-22T09:52:54.409" v="2357" actId="27803"/>
          <ac:spMkLst>
            <pc:docMk/>
            <pc:sldMk cId="3942064285" sldId="256"/>
            <ac:spMk id="2190" creationId="{752E712A-1C29-8F69-92EB-DDF5CDC97E62}"/>
          </ac:spMkLst>
        </pc:spChg>
        <pc:spChg chg="mod">
          <ac:chgData name="Jassem Abbasi" userId="a485637c-5d5c-44af-8411-f95acc3236b6" providerId="ADAL" clId="{B67E75DF-61F4-4BDD-83F6-F3A9FEB4B984}" dt="2024-02-22T09:52:54.409" v="2357" actId="27803"/>
          <ac:spMkLst>
            <pc:docMk/>
            <pc:sldMk cId="3942064285" sldId="256"/>
            <ac:spMk id="2191" creationId="{FD343A13-E3F6-706F-D7A9-A277A3CD3603}"/>
          </ac:spMkLst>
        </pc:spChg>
        <pc:spChg chg="mod">
          <ac:chgData name="Jassem Abbasi" userId="a485637c-5d5c-44af-8411-f95acc3236b6" providerId="ADAL" clId="{B67E75DF-61F4-4BDD-83F6-F3A9FEB4B984}" dt="2024-02-22T09:52:54.409" v="2357" actId="27803"/>
          <ac:spMkLst>
            <pc:docMk/>
            <pc:sldMk cId="3942064285" sldId="256"/>
            <ac:spMk id="2192" creationId="{C6EFBB3B-C4BE-EE39-3F5A-6E1C3C3344EB}"/>
          </ac:spMkLst>
        </pc:spChg>
        <pc:spChg chg="mod">
          <ac:chgData name="Jassem Abbasi" userId="a485637c-5d5c-44af-8411-f95acc3236b6" providerId="ADAL" clId="{B67E75DF-61F4-4BDD-83F6-F3A9FEB4B984}" dt="2024-02-22T09:52:54.409" v="2357" actId="27803"/>
          <ac:spMkLst>
            <pc:docMk/>
            <pc:sldMk cId="3942064285" sldId="256"/>
            <ac:spMk id="2193" creationId="{EB93244F-0B43-E2C0-F2BB-263A1ABFBBF2}"/>
          </ac:spMkLst>
        </pc:spChg>
        <pc:spChg chg="mod">
          <ac:chgData name="Jassem Abbasi" userId="a485637c-5d5c-44af-8411-f95acc3236b6" providerId="ADAL" clId="{B67E75DF-61F4-4BDD-83F6-F3A9FEB4B984}" dt="2024-02-22T09:52:54.409" v="2357" actId="27803"/>
          <ac:spMkLst>
            <pc:docMk/>
            <pc:sldMk cId="3942064285" sldId="256"/>
            <ac:spMk id="2194" creationId="{024B2A98-4DB1-9042-88E3-1E67342313A7}"/>
          </ac:spMkLst>
        </pc:spChg>
        <pc:spChg chg="mod">
          <ac:chgData name="Jassem Abbasi" userId="a485637c-5d5c-44af-8411-f95acc3236b6" providerId="ADAL" clId="{B67E75DF-61F4-4BDD-83F6-F3A9FEB4B984}" dt="2024-02-22T09:52:54.409" v="2357" actId="27803"/>
          <ac:spMkLst>
            <pc:docMk/>
            <pc:sldMk cId="3942064285" sldId="256"/>
            <ac:spMk id="2195" creationId="{6B817AC1-DDB2-096A-75A8-C3F83E7D9BDC}"/>
          </ac:spMkLst>
        </pc:spChg>
        <pc:spChg chg="mod">
          <ac:chgData name="Jassem Abbasi" userId="a485637c-5d5c-44af-8411-f95acc3236b6" providerId="ADAL" clId="{B67E75DF-61F4-4BDD-83F6-F3A9FEB4B984}" dt="2024-02-22T09:52:54.409" v="2357" actId="27803"/>
          <ac:spMkLst>
            <pc:docMk/>
            <pc:sldMk cId="3942064285" sldId="256"/>
            <ac:spMk id="2196" creationId="{2B19D086-1A1E-B9B7-6440-C531E3AA535C}"/>
          </ac:spMkLst>
        </pc:spChg>
        <pc:spChg chg="mod">
          <ac:chgData name="Jassem Abbasi" userId="a485637c-5d5c-44af-8411-f95acc3236b6" providerId="ADAL" clId="{B67E75DF-61F4-4BDD-83F6-F3A9FEB4B984}" dt="2024-02-22T09:52:54.409" v="2357" actId="27803"/>
          <ac:spMkLst>
            <pc:docMk/>
            <pc:sldMk cId="3942064285" sldId="256"/>
            <ac:spMk id="2197" creationId="{00297A28-5660-D9BD-D443-F406998CE865}"/>
          </ac:spMkLst>
        </pc:spChg>
        <pc:spChg chg="mod">
          <ac:chgData name="Jassem Abbasi" userId="a485637c-5d5c-44af-8411-f95acc3236b6" providerId="ADAL" clId="{B67E75DF-61F4-4BDD-83F6-F3A9FEB4B984}" dt="2024-02-22T09:52:54.409" v="2357" actId="27803"/>
          <ac:spMkLst>
            <pc:docMk/>
            <pc:sldMk cId="3942064285" sldId="256"/>
            <ac:spMk id="2198" creationId="{8215E1EC-F98A-2EE2-0A7F-AE66D530334E}"/>
          </ac:spMkLst>
        </pc:spChg>
        <pc:spChg chg="mod">
          <ac:chgData name="Jassem Abbasi" userId="a485637c-5d5c-44af-8411-f95acc3236b6" providerId="ADAL" clId="{B67E75DF-61F4-4BDD-83F6-F3A9FEB4B984}" dt="2024-02-22T09:52:54.409" v="2357" actId="27803"/>
          <ac:spMkLst>
            <pc:docMk/>
            <pc:sldMk cId="3942064285" sldId="256"/>
            <ac:spMk id="2199" creationId="{C4DC582F-54DE-12E2-38F2-61BE96DD03C3}"/>
          </ac:spMkLst>
        </pc:spChg>
        <pc:spChg chg="mod">
          <ac:chgData name="Jassem Abbasi" userId="a485637c-5d5c-44af-8411-f95acc3236b6" providerId="ADAL" clId="{B67E75DF-61F4-4BDD-83F6-F3A9FEB4B984}" dt="2024-02-22T09:52:54.409" v="2357" actId="27803"/>
          <ac:spMkLst>
            <pc:docMk/>
            <pc:sldMk cId="3942064285" sldId="256"/>
            <ac:spMk id="2200" creationId="{78CE96FE-D032-7C6C-50C8-EF5DC7330CF3}"/>
          </ac:spMkLst>
        </pc:spChg>
        <pc:spChg chg="mod">
          <ac:chgData name="Jassem Abbasi" userId="a485637c-5d5c-44af-8411-f95acc3236b6" providerId="ADAL" clId="{B67E75DF-61F4-4BDD-83F6-F3A9FEB4B984}" dt="2024-02-22T09:52:54.409" v="2357" actId="27803"/>
          <ac:spMkLst>
            <pc:docMk/>
            <pc:sldMk cId="3942064285" sldId="256"/>
            <ac:spMk id="2201" creationId="{75511722-D636-509F-D9FE-50FA5B69B41B}"/>
          </ac:spMkLst>
        </pc:spChg>
        <pc:spChg chg="mod">
          <ac:chgData name="Jassem Abbasi" userId="a485637c-5d5c-44af-8411-f95acc3236b6" providerId="ADAL" clId="{B67E75DF-61F4-4BDD-83F6-F3A9FEB4B984}" dt="2024-02-22T09:52:54.409" v="2357" actId="27803"/>
          <ac:spMkLst>
            <pc:docMk/>
            <pc:sldMk cId="3942064285" sldId="256"/>
            <ac:spMk id="2202" creationId="{CC6036AF-3CC0-8452-DE1F-CF31F7BC1E60}"/>
          </ac:spMkLst>
        </pc:spChg>
        <pc:spChg chg="mod">
          <ac:chgData name="Jassem Abbasi" userId="a485637c-5d5c-44af-8411-f95acc3236b6" providerId="ADAL" clId="{B67E75DF-61F4-4BDD-83F6-F3A9FEB4B984}" dt="2024-02-22T09:52:54.409" v="2357" actId="27803"/>
          <ac:spMkLst>
            <pc:docMk/>
            <pc:sldMk cId="3942064285" sldId="256"/>
            <ac:spMk id="2203" creationId="{B78AA933-6507-6D0C-4069-FE4B7ECF3748}"/>
          </ac:spMkLst>
        </pc:spChg>
        <pc:spChg chg="mod">
          <ac:chgData name="Jassem Abbasi" userId="a485637c-5d5c-44af-8411-f95acc3236b6" providerId="ADAL" clId="{B67E75DF-61F4-4BDD-83F6-F3A9FEB4B984}" dt="2024-02-22T09:52:54.409" v="2357" actId="27803"/>
          <ac:spMkLst>
            <pc:docMk/>
            <pc:sldMk cId="3942064285" sldId="256"/>
            <ac:spMk id="2204" creationId="{AAC36458-72B7-C2E4-D54C-D8CEB38B7A19}"/>
          </ac:spMkLst>
        </pc:spChg>
        <pc:spChg chg="mod">
          <ac:chgData name="Jassem Abbasi" userId="a485637c-5d5c-44af-8411-f95acc3236b6" providerId="ADAL" clId="{B67E75DF-61F4-4BDD-83F6-F3A9FEB4B984}" dt="2024-02-22T09:52:54.409" v="2357" actId="27803"/>
          <ac:spMkLst>
            <pc:docMk/>
            <pc:sldMk cId="3942064285" sldId="256"/>
            <ac:spMk id="2205" creationId="{D8972A99-F8F2-B158-728B-851F88ED7B11}"/>
          </ac:spMkLst>
        </pc:spChg>
        <pc:spChg chg="mod">
          <ac:chgData name="Jassem Abbasi" userId="a485637c-5d5c-44af-8411-f95acc3236b6" providerId="ADAL" clId="{B67E75DF-61F4-4BDD-83F6-F3A9FEB4B984}" dt="2024-02-22T09:52:54.409" v="2357" actId="27803"/>
          <ac:spMkLst>
            <pc:docMk/>
            <pc:sldMk cId="3942064285" sldId="256"/>
            <ac:spMk id="2206" creationId="{9A7358DF-1A61-EE25-A3FF-692AF2FC6B5C}"/>
          </ac:spMkLst>
        </pc:spChg>
        <pc:spChg chg="mod">
          <ac:chgData name="Jassem Abbasi" userId="a485637c-5d5c-44af-8411-f95acc3236b6" providerId="ADAL" clId="{B67E75DF-61F4-4BDD-83F6-F3A9FEB4B984}" dt="2024-02-22T09:52:54.409" v="2357" actId="27803"/>
          <ac:spMkLst>
            <pc:docMk/>
            <pc:sldMk cId="3942064285" sldId="256"/>
            <ac:spMk id="2207" creationId="{4BA3F0F7-C859-046E-3A64-AD98E68EDE79}"/>
          </ac:spMkLst>
        </pc:spChg>
        <pc:spChg chg="mod">
          <ac:chgData name="Jassem Abbasi" userId="a485637c-5d5c-44af-8411-f95acc3236b6" providerId="ADAL" clId="{B67E75DF-61F4-4BDD-83F6-F3A9FEB4B984}" dt="2024-02-22T09:52:54.409" v="2357" actId="27803"/>
          <ac:spMkLst>
            <pc:docMk/>
            <pc:sldMk cId="3942064285" sldId="256"/>
            <ac:spMk id="2208" creationId="{6A4A3DA9-6DCA-9CE0-E6C7-DC6638096212}"/>
          </ac:spMkLst>
        </pc:spChg>
        <pc:spChg chg="mod">
          <ac:chgData name="Jassem Abbasi" userId="a485637c-5d5c-44af-8411-f95acc3236b6" providerId="ADAL" clId="{B67E75DF-61F4-4BDD-83F6-F3A9FEB4B984}" dt="2024-02-22T09:52:54.409" v="2357" actId="27803"/>
          <ac:spMkLst>
            <pc:docMk/>
            <pc:sldMk cId="3942064285" sldId="256"/>
            <ac:spMk id="2209" creationId="{8CBB1FCA-1A5C-DEFE-D173-B0E75F74316B}"/>
          </ac:spMkLst>
        </pc:spChg>
        <pc:spChg chg="mod">
          <ac:chgData name="Jassem Abbasi" userId="a485637c-5d5c-44af-8411-f95acc3236b6" providerId="ADAL" clId="{B67E75DF-61F4-4BDD-83F6-F3A9FEB4B984}" dt="2024-02-22T09:52:54.409" v="2357" actId="27803"/>
          <ac:spMkLst>
            <pc:docMk/>
            <pc:sldMk cId="3942064285" sldId="256"/>
            <ac:spMk id="2210" creationId="{0E8033D3-93BC-5DEC-81FA-49ED8931ABAC}"/>
          </ac:spMkLst>
        </pc:spChg>
        <pc:spChg chg="mod">
          <ac:chgData name="Jassem Abbasi" userId="a485637c-5d5c-44af-8411-f95acc3236b6" providerId="ADAL" clId="{B67E75DF-61F4-4BDD-83F6-F3A9FEB4B984}" dt="2024-02-22T09:52:54.409" v="2357" actId="27803"/>
          <ac:spMkLst>
            <pc:docMk/>
            <pc:sldMk cId="3942064285" sldId="256"/>
            <ac:spMk id="2211" creationId="{3A08FE7F-9A26-D39D-D9A4-170E1356BA98}"/>
          </ac:spMkLst>
        </pc:spChg>
        <pc:spChg chg="mod">
          <ac:chgData name="Jassem Abbasi" userId="a485637c-5d5c-44af-8411-f95acc3236b6" providerId="ADAL" clId="{B67E75DF-61F4-4BDD-83F6-F3A9FEB4B984}" dt="2024-02-22T09:52:54.409" v="2357" actId="27803"/>
          <ac:spMkLst>
            <pc:docMk/>
            <pc:sldMk cId="3942064285" sldId="256"/>
            <ac:spMk id="2212" creationId="{9D5C5796-B485-8A8C-DCA7-E6080EBC2863}"/>
          </ac:spMkLst>
        </pc:spChg>
        <pc:spChg chg="mod">
          <ac:chgData name="Jassem Abbasi" userId="a485637c-5d5c-44af-8411-f95acc3236b6" providerId="ADAL" clId="{B67E75DF-61F4-4BDD-83F6-F3A9FEB4B984}" dt="2024-02-22T09:52:54.409" v="2357" actId="27803"/>
          <ac:spMkLst>
            <pc:docMk/>
            <pc:sldMk cId="3942064285" sldId="256"/>
            <ac:spMk id="2213" creationId="{8C14A4BF-CD2A-1E9B-E8F6-6BF3F76E376F}"/>
          </ac:spMkLst>
        </pc:spChg>
        <pc:spChg chg="mod">
          <ac:chgData name="Jassem Abbasi" userId="a485637c-5d5c-44af-8411-f95acc3236b6" providerId="ADAL" clId="{B67E75DF-61F4-4BDD-83F6-F3A9FEB4B984}" dt="2024-02-22T09:52:54.409" v="2357" actId="27803"/>
          <ac:spMkLst>
            <pc:docMk/>
            <pc:sldMk cId="3942064285" sldId="256"/>
            <ac:spMk id="2214" creationId="{8DAC4C20-3351-B498-A963-027E1C387457}"/>
          </ac:spMkLst>
        </pc:spChg>
        <pc:spChg chg="mod">
          <ac:chgData name="Jassem Abbasi" userId="a485637c-5d5c-44af-8411-f95acc3236b6" providerId="ADAL" clId="{B67E75DF-61F4-4BDD-83F6-F3A9FEB4B984}" dt="2024-02-22T09:52:54.409" v="2357" actId="27803"/>
          <ac:spMkLst>
            <pc:docMk/>
            <pc:sldMk cId="3942064285" sldId="256"/>
            <ac:spMk id="2215" creationId="{9B47BA8C-F91C-84AE-3A57-3EFB97441DA0}"/>
          </ac:spMkLst>
        </pc:spChg>
        <pc:spChg chg="mod">
          <ac:chgData name="Jassem Abbasi" userId="a485637c-5d5c-44af-8411-f95acc3236b6" providerId="ADAL" clId="{B67E75DF-61F4-4BDD-83F6-F3A9FEB4B984}" dt="2024-02-22T09:52:54.409" v="2357" actId="27803"/>
          <ac:spMkLst>
            <pc:docMk/>
            <pc:sldMk cId="3942064285" sldId="256"/>
            <ac:spMk id="2216" creationId="{D994EA1C-CB7C-CD13-F5B5-91B09A3A18A9}"/>
          </ac:spMkLst>
        </pc:spChg>
        <pc:spChg chg="mod">
          <ac:chgData name="Jassem Abbasi" userId="a485637c-5d5c-44af-8411-f95acc3236b6" providerId="ADAL" clId="{B67E75DF-61F4-4BDD-83F6-F3A9FEB4B984}" dt="2024-02-22T09:52:54.409" v="2357" actId="27803"/>
          <ac:spMkLst>
            <pc:docMk/>
            <pc:sldMk cId="3942064285" sldId="256"/>
            <ac:spMk id="2217" creationId="{19E714C7-7FBC-98B4-0C7F-259B44236DD6}"/>
          </ac:spMkLst>
        </pc:spChg>
        <pc:spChg chg="mod">
          <ac:chgData name="Jassem Abbasi" userId="a485637c-5d5c-44af-8411-f95acc3236b6" providerId="ADAL" clId="{B67E75DF-61F4-4BDD-83F6-F3A9FEB4B984}" dt="2024-02-22T09:52:54.409" v="2357" actId="27803"/>
          <ac:spMkLst>
            <pc:docMk/>
            <pc:sldMk cId="3942064285" sldId="256"/>
            <ac:spMk id="2218" creationId="{F94D852D-8271-AB43-3B7B-E4A03756D93B}"/>
          </ac:spMkLst>
        </pc:spChg>
        <pc:spChg chg="mod">
          <ac:chgData name="Jassem Abbasi" userId="a485637c-5d5c-44af-8411-f95acc3236b6" providerId="ADAL" clId="{B67E75DF-61F4-4BDD-83F6-F3A9FEB4B984}" dt="2024-02-22T09:52:54.409" v="2357" actId="27803"/>
          <ac:spMkLst>
            <pc:docMk/>
            <pc:sldMk cId="3942064285" sldId="256"/>
            <ac:spMk id="2219" creationId="{2F03C84B-B6CE-66EE-73AA-301832B6DEFD}"/>
          </ac:spMkLst>
        </pc:spChg>
        <pc:spChg chg="mod">
          <ac:chgData name="Jassem Abbasi" userId="a485637c-5d5c-44af-8411-f95acc3236b6" providerId="ADAL" clId="{B67E75DF-61F4-4BDD-83F6-F3A9FEB4B984}" dt="2024-02-22T09:52:54.409" v="2357" actId="27803"/>
          <ac:spMkLst>
            <pc:docMk/>
            <pc:sldMk cId="3942064285" sldId="256"/>
            <ac:spMk id="2220" creationId="{95550672-0657-321D-5979-0A4C83A74749}"/>
          </ac:spMkLst>
        </pc:spChg>
        <pc:spChg chg="mod">
          <ac:chgData name="Jassem Abbasi" userId="a485637c-5d5c-44af-8411-f95acc3236b6" providerId="ADAL" clId="{B67E75DF-61F4-4BDD-83F6-F3A9FEB4B984}" dt="2024-02-22T09:52:54.409" v="2357" actId="27803"/>
          <ac:spMkLst>
            <pc:docMk/>
            <pc:sldMk cId="3942064285" sldId="256"/>
            <ac:spMk id="2221" creationId="{37F1DE00-DAFC-E1D8-D076-6FA9401F70A0}"/>
          </ac:spMkLst>
        </pc:spChg>
        <pc:spChg chg="mod">
          <ac:chgData name="Jassem Abbasi" userId="a485637c-5d5c-44af-8411-f95acc3236b6" providerId="ADAL" clId="{B67E75DF-61F4-4BDD-83F6-F3A9FEB4B984}" dt="2024-02-22T09:52:54.409" v="2357" actId="27803"/>
          <ac:spMkLst>
            <pc:docMk/>
            <pc:sldMk cId="3942064285" sldId="256"/>
            <ac:spMk id="2222" creationId="{A0EB9F70-24E1-F320-BCC0-FFF810266729}"/>
          </ac:spMkLst>
        </pc:spChg>
        <pc:spChg chg="mod">
          <ac:chgData name="Jassem Abbasi" userId="a485637c-5d5c-44af-8411-f95acc3236b6" providerId="ADAL" clId="{B67E75DF-61F4-4BDD-83F6-F3A9FEB4B984}" dt="2024-02-22T09:52:54.409" v="2357" actId="27803"/>
          <ac:spMkLst>
            <pc:docMk/>
            <pc:sldMk cId="3942064285" sldId="256"/>
            <ac:spMk id="2223" creationId="{0F847621-46E5-413B-81B5-1BAA480103D6}"/>
          </ac:spMkLst>
        </pc:spChg>
        <pc:spChg chg="mod">
          <ac:chgData name="Jassem Abbasi" userId="a485637c-5d5c-44af-8411-f95acc3236b6" providerId="ADAL" clId="{B67E75DF-61F4-4BDD-83F6-F3A9FEB4B984}" dt="2024-02-22T09:52:54.409" v="2357" actId="27803"/>
          <ac:spMkLst>
            <pc:docMk/>
            <pc:sldMk cId="3942064285" sldId="256"/>
            <ac:spMk id="2224" creationId="{3237EB69-A038-0F92-BB0F-7D74C3C55DF7}"/>
          </ac:spMkLst>
        </pc:spChg>
        <pc:spChg chg="mod">
          <ac:chgData name="Jassem Abbasi" userId="a485637c-5d5c-44af-8411-f95acc3236b6" providerId="ADAL" clId="{B67E75DF-61F4-4BDD-83F6-F3A9FEB4B984}" dt="2024-02-22T09:52:54.409" v="2357" actId="27803"/>
          <ac:spMkLst>
            <pc:docMk/>
            <pc:sldMk cId="3942064285" sldId="256"/>
            <ac:spMk id="2225" creationId="{5E72C92D-6FCF-BF35-561B-02C9010F15AD}"/>
          </ac:spMkLst>
        </pc:spChg>
        <pc:spChg chg="mod">
          <ac:chgData name="Jassem Abbasi" userId="a485637c-5d5c-44af-8411-f95acc3236b6" providerId="ADAL" clId="{B67E75DF-61F4-4BDD-83F6-F3A9FEB4B984}" dt="2024-02-22T09:52:54.409" v="2357" actId="27803"/>
          <ac:spMkLst>
            <pc:docMk/>
            <pc:sldMk cId="3942064285" sldId="256"/>
            <ac:spMk id="2226" creationId="{50F53110-FC79-9819-7A9D-3B04D5C59354}"/>
          </ac:spMkLst>
        </pc:spChg>
        <pc:spChg chg="mod">
          <ac:chgData name="Jassem Abbasi" userId="a485637c-5d5c-44af-8411-f95acc3236b6" providerId="ADAL" clId="{B67E75DF-61F4-4BDD-83F6-F3A9FEB4B984}" dt="2024-02-22T09:52:54.409" v="2357" actId="27803"/>
          <ac:spMkLst>
            <pc:docMk/>
            <pc:sldMk cId="3942064285" sldId="256"/>
            <ac:spMk id="2227" creationId="{E19F1EE4-2300-BBF8-875A-8E537C81B2CC}"/>
          </ac:spMkLst>
        </pc:spChg>
        <pc:spChg chg="mod">
          <ac:chgData name="Jassem Abbasi" userId="a485637c-5d5c-44af-8411-f95acc3236b6" providerId="ADAL" clId="{B67E75DF-61F4-4BDD-83F6-F3A9FEB4B984}" dt="2024-02-22T09:52:54.409" v="2357" actId="27803"/>
          <ac:spMkLst>
            <pc:docMk/>
            <pc:sldMk cId="3942064285" sldId="256"/>
            <ac:spMk id="2228" creationId="{46A220BB-1B1A-0BCD-6FB8-469E598C21C5}"/>
          </ac:spMkLst>
        </pc:spChg>
        <pc:spChg chg="mod">
          <ac:chgData name="Jassem Abbasi" userId="a485637c-5d5c-44af-8411-f95acc3236b6" providerId="ADAL" clId="{B67E75DF-61F4-4BDD-83F6-F3A9FEB4B984}" dt="2024-02-22T09:52:54.409" v="2357" actId="27803"/>
          <ac:spMkLst>
            <pc:docMk/>
            <pc:sldMk cId="3942064285" sldId="256"/>
            <ac:spMk id="2229" creationId="{F469BA80-75E8-9310-7B41-58ED2C5FE269}"/>
          </ac:spMkLst>
        </pc:spChg>
        <pc:spChg chg="mod">
          <ac:chgData name="Jassem Abbasi" userId="a485637c-5d5c-44af-8411-f95acc3236b6" providerId="ADAL" clId="{B67E75DF-61F4-4BDD-83F6-F3A9FEB4B984}" dt="2024-02-22T09:52:54.409" v="2357" actId="27803"/>
          <ac:spMkLst>
            <pc:docMk/>
            <pc:sldMk cId="3942064285" sldId="256"/>
            <ac:spMk id="2230" creationId="{5AC83EA5-A300-0894-3CEB-4E6DDBB4D518}"/>
          </ac:spMkLst>
        </pc:spChg>
        <pc:spChg chg="mod">
          <ac:chgData name="Jassem Abbasi" userId="a485637c-5d5c-44af-8411-f95acc3236b6" providerId="ADAL" clId="{B67E75DF-61F4-4BDD-83F6-F3A9FEB4B984}" dt="2024-02-22T09:52:54.409" v="2357" actId="27803"/>
          <ac:spMkLst>
            <pc:docMk/>
            <pc:sldMk cId="3942064285" sldId="256"/>
            <ac:spMk id="2231" creationId="{9123D08F-9429-3ECC-E259-32A05254EA1A}"/>
          </ac:spMkLst>
        </pc:spChg>
        <pc:spChg chg="mod">
          <ac:chgData name="Jassem Abbasi" userId="a485637c-5d5c-44af-8411-f95acc3236b6" providerId="ADAL" clId="{B67E75DF-61F4-4BDD-83F6-F3A9FEB4B984}" dt="2024-02-22T09:52:54.409" v="2357" actId="27803"/>
          <ac:spMkLst>
            <pc:docMk/>
            <pc:sldMk cId="3942064285" sldId="256"/>
            <ac:spMk id="2232" creationId="{4B4295F1-84CD-689A-A9AA-D98BE7B92D19}"/>
          </ac:spMkLst>
        </pc:spChg>
        <pc:spChg chg="mod">
          <ac:chgData name="Jassem Abbasi" userId="a485637c-5d5c-44af-8411-f95acc3236b6" providerId="ADAL" clId="{B67E75DF-61F4-4BDD-83F6-F3A9FEB4B984}" dt="2024-02-22T09:52:54.409" v="2357" actId="27803"/>
          <ac:spMkLst>
            <pc:docMk/>
            <pc:sldMk cId="3942064285" sldId="256"/>
            <ac:spMk id="2233" creationId="{FDCC31BF-16C4-2920-AD8B-5A9DCCB4D10F}"/>
          </ac:spMkLst>
        </pc:spChg>
        <pc:spChg chg="mod">
          <ac:chgData name="Jassem Abbasi" userId="a485637c-5d5c-44af-8411-f95acc3236b6" providerId="ADAL" clId="{B67E75DF-61F4-4BDD-83F6-F3A9FEB4B984}" dt="2024-02-22T09:52:54.409" v="2357" actId="27803"/>
          <ac:spMkLst>
            <pc:docMk/>
            <pc:sldMk cId="3942064285" sldId="256"/>
            <ac:spMk id="2234" creationId="{B88C3D47-E5E8-8AF6-1668-7E10CE657AAF}"/>
          </ac:spMkLst>
        </pc:spChg>
        <pc:spChg chg="mod">
          <ac:chgData name="Jassem Abbasi" userId="a485637c-5d5c-44af-8411-f95acc3236b6" providerId="ADAL" clId="{B67E75DF-61F4-4BDD-83F6-F3A9FEB4B984}" dt="2024-02-22T09:52:54.409" v="2357" actId="27803"/>
          <ac:spMkLst>
            <pc:docMk/>
            <pc:sldMk cId="3942064285" sldId="256"/>
            <ac:spMk id="2235" creationId="{ECCD7C0D-F4C7-E208-2751-5265BC9F341E}"/>
          </ac:spMkLst>
        </pc:spChg>
        <pc:spChg chg="mod">
          <ac:chgData name="Jassem Abbasi" userId="a485637c-5d5c-44af-8411-f95acc3236b6" providerId="ADAL" clId="{B67E75DF-61F4-4BDD-83F6-F3A9FEB4B984}" dt="2024-02-22T09:52:54.409" v="2357" actId="27803"/>
          <ac:spMkLst>
            <pc:docMk/>
            <pc:sldMk cId="3942064285" sldId="256"/>
            <ac:spMk id="2236" creationId="{41A34F93-7C16-CDA8-5E1B-EC8219D81EDB}"/>
          </ac:spMkLst>
        </pc:spChg>
        <pc:spChg chg="mod">
          <ac:chgData name="Jassem Abbasi" userId="a485637c-5d5c-44af-8411-f95acc3236b6" providerId="ADAL" clId="{B67E75DF-61F4-4BDD-83F6-F3A9FEB4B984}" dt="2024-02-22T09:52:54.409" v="2357" actId="27803"/>
          <ac:spMkLst>
            <pc:docMk/>
            <pc:sldMk cId="3942064285" sldId="256"/>
            <ac:spMk id="2237" creationId="{AD1B45FA-E021-474C-E53B-D0C02295B253}"/>
          </ac:spMkLst>
        </pc:spChg>
        <pc:spChg chg="mod">
          <ac:chgData name="Jassem Abbasi" userId="a485637c-5d5c-44af-8411-f95acc3236b6" providerId="ADAL" clId="{B67E75DF-61F4-4BDD-83F6-F3A9FEB4B984}" dt="2024-02-22T09:52:54.409" v="2357" actId="27803"/>
          <ac:spMkLst>
            <pc:docMk/>
            <pc:sldMk cId="3942064285" sldId="256"/>
            <ac:spMk id="2238" creationId="{70B2E5C0-21D6-6E31-402A-A550912B072B}"/>
          </ac:spMkLst>
        </pc:spChg>
        <pc:spChg chg="mod">
          <ac:chgData name="Jassem Abbasi" userId="a485637c-5d5c-44af-8411-f95acc3236b6" providerId="ADAL" clId="{B67E75DF-61F4-4BDD-83F6-F3A9FEB4B984}" dt="2024-02-22T09:52:54.409" v="2357" actId="27803"/>
          <ac:spMkLst>
            <pc:docMk/>
            <pc:sldMk cId="3942064285" sldId="256"/>
            <ac:spMk id="2239" creationId="{9C08E8E8-8BBA-9BE6-F2BC-44CE31629A94}"/>
          </ac:spMkLst>
        </pc:spChg>
        <pc:spChg chg="mod">
          <ac:chgData name="Jassem Abbasi" userId="a485637c-5d5c-44af-8411-f95acc3236b6" providerId="ADAL" clId="{B67E75DF-61F4-4BDD-83F6-F3A9FEB4B984}" dt="2024-02-22T09:52:54.409" v="2357" actId="27803"/>
          <ac:spMkLst>
            <pc:docMk/>
            <pc:sldMk cId="3942064285" sldId="256"/>
            <ac:spMk id="2240" creationId="{5CDA0CAB-4CF1-710B-591B-DBDA5AC1C5C9}"/>
          </ac:spMkLst>
        </pc:spChg>
        <pc:spChg chg="mod">
          <ac:chgData name="Jassem Abbasi" userId="a485637c-5d5c-44af-8411-f95acc3236b6" providerId="ADAL" clId="{B67E75DF-61F4-4BDD-83F6-F3A9FEB4B984}" dt="2024-02-22T09:52:54.409" v="2357" actId="27803"/>
          <ac:spMkLst>
            <pc:docMk/>
            <pc:sldMk cId="3942064285" sldId="256"/>
            <ac:spMk id="2241" creationId="{EEDA6EB2-6F75-2465-4549-91935FC5A478}"/>
          </ac:spMkLst>
        </pc:spChg>
        <pc:spChg chg="mod">
          <ac:chgData name="Jassem Abbasi" userId="a485637c-5d5c-44af-8411-f95acc3236b6" providerId="ADAL" clId="{B67E75DF-61F4-4BDD-83F6-F3A9FEB4B984}" dt="2024-02-22T09:52:54.409" v="2357" actId="27803"/>
          <ac:spMkLst>
            <pc:docMk/>
            <pc:sldMk cId="3942064285" sldId="256"/>
            <ac:spMk id="2242" creationId="{4E4F488E-9F8F-26EE-F9FF-26F26CB3C481}"/>
          </ac:spMkLst>
        </pc:spChg>
        <pc:spChg chg="mod">
          <ac:chgData name="Jassem Abbasi" userId="a485637c-5d5c-44af-8411-f95acc3236b6" providerId="ADAL" clId="{B67E75DF-61F4-4BDD-83F6-F3A9FEB4B984}" dt="2024-02-22T09:52:54.409" v="2357" actId="27803"/>
          <ac:spMkLst>
            <pc:docMk/>
            <pc:sldMk cId="3942064285" sldId="256"/>
            <ac:spMk id="2243" creationId="{6F84DE8C-90A2-BCEA-FF62-975B1EA8696F}"/>
          </ac:spMkLst>
        </pc:spChg>
        <pc:spChg chg="mod">
          <ac:chgData name="Jassem Abbasi" userId="a485637c-5d5c-44af-8411-f95acc3236b6" providerId="ADAL" clId="{B67E75DF-61F4-4BDD-83F6-F3A9FEB4B984}" dt="2024-02-22T09:52:54.409" v="2357" actId="27803"/>
          <ac:spMkLst>
            <pc:docMk/>
            <pc:sldMk cId="3942064285" sldId="256"/>
            <ac:spMk id="2244" creationId="{114A7F01-E73D-E55C-DDE6-70D5EA4C9B17}"/>
          </ac:spMkLst>
        </pc:spChg>
        <pc:spChg chg="mod">
          <ac:chgData name="Jassem Abbasi" userId="a485637c-5d5c-44af-8411-f95acc3236b6" providerId="ADAL" clId="{B67E75DF-61F4-4BDD-83F6-F3A9FEB4B984}" dt="2024-02-22T09:52:54.409" v="2357" actId="27803"/>
          <ac:spMkLst>
            <pc:docMk/>
            <pc:sldMk cId="3942064285" sldId="256"/>
            <ac:spMk id="2245" creationId="{93C61039-5F81-A3A2-678E-E1448438D994}"/>
          </ac:spMkLst>
        </pc:spChg>
        <pc:spChg chg="mod">
          <ac:chgData name="Jassem Abbasi" userId="a485637c-5d5c-44af-8411-f95acc3236b6" providerId="ADAL" clId="{B67E75DF-61F4-4BDD-83F6-F3A9FEB4B984}" dt="2024-02-22T09:52:54.409" v="2357" actId="27803"/>
          <ac:spMkLst>
            <pc:docMk/>
            <pc:sldMk cId="3942064285" sldId="256"/>
            <ac:spMk id="2246" creationId="{4579533A-28BC-3422-82BE-EB7D150C7B41}"/>
          </ac:spMkLst>
        </pc:spChg>
        <pc:spChg chg="mod">
          <ac:chgData name="Jassem Abbasi" userId="a485637c-5d5c-44af-8411-f95acc3236b6" providerId="ADAL" clId="{B67E75DF-61F4-4BDD-83F6-F3A9FEB4B984}" dt="2024-02-22T09:52:54.409" v="2357" actId="27803"/>
          <ac:spMkLst>
            <pc:docMk/>
            <pc:sldMk cId="3942064285" sldId="256"/>
            <ac:spMk id="2247" creationId="{2808C720-8C87-5AE8-532B-94D0D23F4A82}"/>
          </ac:spMkLst>
        </pc:spChg>
        <pc:spChg chg="mod">
          <ac:chgData name="Jassem Abbasi" userId="a485637c-5d5c-44af-8411-f95acc3236b6" providerId="ADAL" clId="{B67E75DF-61F4-4BDD-83F6-F3A9FEB4B984}" dt="2024-02-22T09:52:54.409" v="2357" actId="27803"/>
          <ac:spMkLst>
            <pc:docMk/>
            <pc:sldMk cId="3942064285" sldId="256"/>
            <ac:spMk id="2248" creationId="{72788D48-585B-4655-8269-A734AFBB77AA}"/>
          </ac:spMkLst>
        </pc:spChg>
        <pc:spChg chg="mod">
          <ac:chgData name="Jassem Abbasi" userId="a485637c-5d5c-44af-8411-f95acc3236b6" providerId="ADAL" clId="{B67E75DF-61F4-4BDD-83F6-F3A9FEB4B984}" dt="2024-02-22T09:52:54.409" v="2357" actId="27803"/>
          <ac:spMkLst>
            <pc:docMk/>
            <pc:sldMk cId="3942064285" sldId="256"/>
            <ac:spMk id="2249" creationId="{FE561B78-1582-3590-3FCF-66D271E2E493}"/>
          </ac:spMkLst>
        </pc:spChg>
        <pc:spChg chg="mod">
          <ac:chgData name="Jassem Abbasi" userId="a485637c-5d5c-44af-8411-f95acc3236b6" providerId="ADAL" clId="{B67E75DF-61F4-4BDD-83F6-F3A9FEB4B984}" dt="2024-02-22T09:52:54.409" v="2357" actId="27803"/>
          <ac:spMkLst>
            <pc:docMk/>
            <pc:sldMk cId="3942064285" sldId="256"/>
            <ac:spMk id="2250" creationId="{F484D504-5D2F-DF4E-4381-9F306738ED72}"/>
          </ac:spMkLst>
        </pc:spChg>
        <pc:spChg chg="mod">
          <ac:chgData name="Jassem Abbasi" userId="a485637c-5d5c-44af-8411-f95acc3236b6" providerId="ADAL" clId="{B67E75DF-61F4-4BDD-83F6-F3A9FEB4B984}" dt="2024-02-22T09:52:54.409" v="2357" actId="27803"/>
          <ac:spMkLst>
            <pc:docMk/>
            <pc:sldMk cId="3942064285" sldId="256"/>
            <ac:spMk id="2251" creationId="{E211F4BC-4BAE-B050-505F-F64CFB82970C}"/>
          </ac:spMkLst>
        </pc:spChg>
        <pc:spChg chg="mod">
          <ac:chgData name="Jassem Abbasi" userId="a485637c-5d5c-44af-8411-f95acc3236b6" providerId="ADAL" clId="{B67E75DF-61F4-4BDD-83F6-F3A9FEB4B984}" dt="2024-02-22T09:52:54.409" v="2357" actId="27803"/>
          <ac:spMkLst>
            <pc:docMk/>
            <pc:sldMk cId="3942064285" sldId="256"/>
            <ac:spMk id="2252" creationId="{96E21BC9-EBBD-277D-1F56-1FC693E82336}"/>
          </ac:spMkLst>
        </pc:spChg>
        <pc:spChg chg="mod">
          <ac:chgData name="Jassem Abbasi" userId="a485637c-5d5c-44af-8411-f95acc3236b6" providerId="ADAL" clId="{B67E75DF-61F4-4BDD-83F6-F3A9FEB4B984}" dt="2024-02-22T09:52:54.409" v="2357" actId="27803"/>
          <ac:spMkLst>
            <pc:docMk/>
            <pc:sldMk cId="3942064285" sldId="256"/>
            <ac:spMk id="2253" creationId="{33E69BAA-FEE1-6901-1758-A8898EAFDCB1}"/>
          </ac:spMkLst>
        </pc:spChg>
        <pc:spChg chg="mod">
          <ac:chgData name="Jassem Abbasi" userId="a485637c-5d5c-44af-8411-f95acc3236b6" providerId="ADAL" clId="{B67E75DF-61F4-4BDD-83F6-F3A9FEB4B984}" dt="2024-02-22T09:52:54.409" v="2357" actId="27803"/>
          <ac:spMkLst>
            <pc:docMk/>
            <pc:sldMk cId="3942064285" sldId="256"/>
            <ac:spMk id="2254" creationId="{43C34456-683A-6FC7-34ED-65BEB5930359}"/>
          </ac:spMkLst>
        </pc:spChg>
        <pc:spChg chg="mod">
          <ac:chgData name="Jassem Abbasi" userId="a485637c-5d5c-44af-8411-f95acc3236b6" providerId="ADAL" clId="{B67E75DF-61F4-4BDD-83F6-F3A9FEB4B984}" dt="2024-02-22T09:52:54.409" v="2357" actId="27803"/>
          <ac:spMkLst>
            <pc:docMk/>
            <pc:sldMk cId="3942064285" sldId="256"/>
            <ac:spMk id="2255" creationId="{0551FF13-40B3-640E-4961-1E23D55AA45B}"/>
          </ac:spMkLst>
        </pc:spChg>
        <pc:spChg chg="mod">
          <ac:chgData name="Jassem Abbasi" userId="a485637c-5d5c-44af-8411-f95acc3236b6" providerId="ADAL" clId="{B67E75DF-61F4-4BDD-83F6-F3A9FEB4B984}" dt="2024-02-22T09:52:54.409" v="2357" actId="27803"/>
          <ac:spMkLst>
            <pc:docMk/>
            <pc:sldMk cId="3942064285" sldId="256"/>
            <ac:spMk id="2256" creationId="{AD7469BE-64E0-12EA-95BA-4878D7BE9FFA}"/>
          </ac:spMkLst>
        </pc:spChg>
        <pc:spChg chg="mod">
          <ac:chgData name="Jassem Abbasi" userId="a485637c-5d5c-44af-8411-f95acc3236b6" providerId="ADAL" clId="{B67E75DF-61F4-4BDD-83F6-F3A9FEB4B984}" dt="2024-02-22T09:52:54.409" v="2357" actId="27803"/>
          <ac:spMkLst>
            <pc:docMk/>
            <pc:sldMk cId="3942064285" sldId="256"/>
            <ac:spMk id="2257" creationId="{E4C898F6-C7E9-6EA5-2C1D-9EC41B2BF112}"/>
          </ac:spMkLst>
        </pc:spChg>
        <pc:spChg chg="mod">
          <ac:chgData name="Jassem Abbasi" userId="a485637c-5d5c-44af-8411-f95acc3236b6" providerId="ADAL" clId="{B67E75DF-61F4-4BDD-83F6-F3A9FEB4B984}" dt="2024-02-22T09:52:54.409" v="2357" actId="27803"/>
          <ac:spMkLst>
            <pc:docMk/>
            <pc:sldMk cId="3942064285" sldId="256"/>
            <ac:spMk id="2258" creationId="{9652AF4A-9DFF-F929-E656-373319E947C8}"/>
          </ac:spMkLst>
        </pc:spChg>
        <pc:spChg chg="mod">
          <ac:chgData name="Jassem Abbasi" userId="a485637c-5d5c-44af-8411-f95acc3236b6" providerId="ADAL" clId="{B67E75DF-61F4-4BDD-83F6-F3A9FEB4B984}" dt="2024-02-22T09:52:54.409" v="2357" actId="27803"/>
          <ac:spMkLst>
            <pc:docMk/>
            <pc:sldMk cId="3942064285" sldId="256"/>
            <ac:spMk id="2259" creationId="{4E2B4F4C-0FE5-EBF8-C604-210461B39143}"/>
          </ac:spMkLst>
        </pc:spChg>
        <pc:spChg chg="mod">
          <ac:chgData name="Jassem Abbasi" userId="a485637c-5d5c-44af-8411-f95acc3236b6" providerId="ADAL" clId="{B67E75DF-61F4-4BDD-83F6-F3A9FEB4B984}" dt="2024-02-22T09:52:54.409" v="2357" actId="27803"/>
          <ac:spMkLst>
            <pc:docMk/>
            <pc:sldMk cId="3942064285" sldId="256"/>
            <ac:spMk id="2260" creationId="{35B79E2A-FA43-5B3D-67D9-CCD9645806CC}"/>
          </ac:spMkLst>
        </pc:spChg>
        <pc:spChg chg="mod">
          <ac:chgData name="Jassem Abbasi" userId="a485637c-5d5c-44af-8411-f95acc3236b6" providerId="ADAL" clId="{B67E75DF-61F4-4BDD-83F6-F3A9FEB4B984}" dt="2024-02-22T09:52:54.409" v="2357" actId="27803"/>
          <ac:spMkLst>
            <pc:docMk/>
            <pc:sldMk cId="3942064285" sldId="256"/>
            <ac:spMk id="2261" creationId="{97195AF7-A034-24A3-C97A-A305A024696C}"/>
          </ac:spMkLst>
        </pc:spChg>
        <pc:spChg chg="mod">
          <ac:chgData name="Jassem Abbasi" userId="a485637c-5d5c-44af-8411-f95acc3236b6" providerId="ADAL" clId="{B67E75DF-61F4-4BDD-83F6-F3A9FEB4B984}" dt="2024-02-22T09:52:54.409" v="2357" actId="27803"/>
          <ac:spMkLst>
            <pc:docMk/>
            <pc:sldMk cId="3942064285" sldId="256"/>
            <ac:spMk id="2262" creationId="{74DAB653-8714-7EA9-B704-896D173FDF50}"/>
          </ac:spMkLst>
        </pc:spChg>
        <pc:spChg chg="mod">
          <ac:chgData name="Jassem Abbasi" userId="a485637c-5d5c-44af-8411-f95acc3236b6" providerId="ADAL" clId="{B67E75DF-61F4-4BDD-83F6-F3A9FEB4B984}" dt="2024-02-22T09:52:54.409" v="2357" actId="27803"/>
          <ac:spMkLst>
            <pc:docMk/>
            <pc:sldMk cId="3942064285" sldId="256"/>
            <ac:spMk id="2263" creationId="{2637B9D0-E536-945C-9CA7-60FDD75AE324}"/>
          </ac:spMkLst>
        </pc:spChg>
        <pc:spChg chg="mod">
          <ac:chgData name="Jassem Abbasi" userId="a485637c-5d5c-44af-8411-f95acc3236b6" providerId="ADAL" clId="{B67E75DF-61F4-4BDD-83F6-F3A9FEB4B984}" dt="2024-02-22T09:52:54.409" v="2357" actId="27803"/>
          <ac:spMkLst>
            <pc:docMk/>
            <pc:sldMk cId="3942064285" sldId="256"/>
            <ac:spMk id="2264" creationId="{1C3C6C0F-2314-479B-E636-7FFFBCCCE3C1}"/>
          </ac:spMkLst>
        </pc:spChg>
        <pc:spChg chg="mod">
          <ac:chgData name="Jassem Abbasi" userId="a485637c-5d5c-44af-8411-f95acc3236b6" providerId="ADAL" clId="{B67E75DF-61F4-4BDD-83F6-F3A9FEB4B984}" dt="2024-02-22T09:52:54.409" v="2357" actId="27803"/>
          <ac:spMkLst>
            <pc:docMk/>
            <pc:sldMk cId="3942064285" sldId="256"/>
            <ac:spMk id="2265" creationId="{27554DCF-046D-3D8F-1FE4-56A4A446227C}"/>
          </ac:spMkLst>
        </pc:spChg>
        <pc:spChg chg="mod">
          <ac:chgData name="Jassem Abbasi" userId="a485637c-5d5c-44af-8411-f95acc3236b6" providerId="ADAL" clId="{B67E75DF-61F4-4BDD-83F6-F3A9FEB4B984}" dt="2024-02-22T09:52:54.409" v="2357" actId="27803"/>
          <ac:spMkLst>
            <pc:docMk/>
            <pc:sldMk cId="3942064285" sldId="256"/>
            <ac:spMk id="2266" creationId="{3B8EDBBE-2ABD-8C5E-1CB4-83859E64BF40}"/>
          </ac:spMkLst>
        </pc:spChg>
        <pc:spChg chg="mod">
          <ac:chgData name="Jassem Abbasi" userId="a485637c-5d5c-44af-8411-f95acc3236b6" providerId="ADAL" clId="{B67E75DF-61F4-4BDD-83F6-F3A9FEB4B984}" dt="2024-02-22T09:52:54.409" v="2357" actId="27803"/>
          <ac:spMkLst>
            <pc:docMk/>
            <pc:sldMk cId="3942064285" sldId="256"/>
            <ac:spMk id="2267" creationId="{487AC0BB-139D-93DB-8D3A-DDE3B868A3B2}"/>
          </ac:spMkLst>
        </pc:spChg>
        <pc:spChg chg="mod">
          <ac:chgData name="Jassem Abbasi" userId="a485637c-5d5c-44af-8411-f95acc3236b6" providerId="ADAL" clId="{B67E75DF-61F4-4BDD-83F6-F3A9FEB4B984}" dt="2024-02-22T09:52:54.409" v="2357" actId="27803"/>
          <ac:spMkLst>
            <pc:docMk/>
            <pc:sldMk cId="3942064285" sldId="256"/>
            <ac:spMk id="2268" creationId="{BBB51978-E883-CF20-D9F7-C7C88DC93D38}"/>
          </ac:spMkLst>
        </pc:spChg>
        <pc:spChg chg="mod">
          <ac:chgData name="Jassem Abbasi" userId="a485637c-5d5c-44af-8411-f95acc3236b6" providerId="ADAL" clId="{B67E75DF-61F4-4BDD-83F6-F3A9FEB4B984}" dt="2024-02-22T09:52:54.409" v="2357" actId="27803"/>
          <ac:spMkLst>
            <pc:docMk/>
            <pc:sldMk cId="3942064285" sldId="256"/>
            <ac:spMk id="2269" creationId="{6D6502DD-66DD-A2FC-864F-1EAC326301E5}"/>
          </ac:spMkLst>
        </pc:spChg>
        <pc:spChg chg="mod">
          <ac:chgData name="Jassem Abbasi" userId="a485637c-5d5c-44af-8411-f95acc3236b6" providerId="ADAL" clId="{B67E75DF-61F4-4BDD-83F6-F3A9FEB4B984}" dt="2024-02-22T09:52:54.409" v="2357" actId="27803"/>
          <ac:spMkLst>
            <pc:docMk/>
            <pc:sldMk cId="3942064285" sldId="256"/>
            <ac:spMk id="2270" creationId="{68A36993-D609-D193-E683-DD92B56C1044}"/>
          </ac:spMkLst>
        </pc:spChg>
        <pc:spChg chg="mod">
          <ac:chgData name="Jassem Abbasi" userId="a485637c-5d5c-44af-8411-f95acc3236b6" providerId="ADAL" clId="{B67E75DF-61F4-4BDD-83F6-F3A9FEB4B984}" dt="2024-02-22T09:52:54.409" v="2357" actId="27803"/>
          <ac:spMkLst>
            <pc:docMk/>
            <pc:sldMk cId="3942064285" sldId="256"/>
            <ac:spMk id="2271" creationId="{825878D6-CD76-FF69-5929-AD67F84C198F}"/>
          </ac:spMkLst>
        </pc:spChg>
        <pc:spChg chg="mod">
          <ac:chgData name="Jassem Abbasi" userId="a485637c-5d5c-44af-8411-f95acc3236b6" providerId="ADAL" clId="{B67E75DF-61F4-4BDD-83F6-F3A9FEB4B984}" dt="2024-02-22T09:52:54.409" v="2357" actId="27803"/>
          <ac:spMkLst>
            <pc:docMk/>
            <pc:sldMk cId="3942064285" sldId="256"/>
            <ac:spMk id="2272" creationId="{8470B45A-A753-A094-DEC9-405737A29B65}"/>
          </ac:spMkLst>
        </pc:spChg>
        <pc:spChg chg="mod">
          <ac:chgData name="Jassem Abbasi" userId="a485637c-5d5c-44af-8411-f95acc3236b6" providerId="ADAL" clId="{B67E75DF-61F4-4BDD-83F6-F3A9FEB4B984}" dt="2024-02-22T09:52:54.409" v="2357" actId="27803"/>
          <ac:spMkLst>
            <pc:docMk/>
            <pc:sldMk cId="3942064285" sldId="256"/>
            <ac:spMk id="2273" creationId="{3EA050C2-912D-3642-92CD-B38CA3BEBA1F}"/>
          </ac:spMkLst>
        </pc:spChg>
        <pc:spChg chg="mod">
          <ac:chgData name="Jassem Abbasi" userId="a485637c-5d5c-44af-8411-f95acc3236b6" providerId="ADAL" clId="{B67E75DF-61F4-4BDD-83F6-F3A9FEB4B984}" dt="2024-02-22T09:52:54.409" v="2357" actId="27803"/>
          <ac:spMkLst>
            <pc:docMk/>
            <pc:sldMk cId="3942064285" sldId="256"/>
            <ac:spMk id="2274" creationId="{587F235F-3C7C-AD66-30CF-D72B51DF977E}"/>
          </ac:spMkLst>
        </pc:spChg>
        <pc:spChg chg="mod">
          <ac:chgData name="Jassem Abbasi" userId="a485637c-5d5c-44af-8411-f95acc3236b6" providerId="ADAL" clId="{B67E75DF-61F4-4BDD-83F6-F3A9FEB4B984}" dt="2024-02-22T09:52:54.409" v="2357" actId="27803"/>
          <ac:spMkLst>
            <pc:docMk/>
            <pc:sldMk cId="3942064285" sldId="256"/>
            <ac:spMk id="2275" creationId="{07FD9062-21AE-B671-0E2D-1EA4F6BF4512}"/>
          </ac:spMkLst>
        </pc:spChg>
        <pc:spChg chg="mod">
          <ac:chgData name="Jassem Abbasi" userId="a485637c-5d5c-44af-8411-f95acc3236b6" providerId="ADAL" clId="{B67E75DF-61F4-4BDD-83F6-F3A9FEB4B984}" dt="2024-02-22T09:52:54.409" v="2357" actId="27803"/>
          <ac:spMkLst>
            <pc:docMk/>
            <pc:sldMk cId="3942064285" sldId="256"/>
            <ac:spMk id="2276" creationId="{0CF0B582-0BA7-BBFB-0B45-17E98A2C9717}"/>
          </ac:spMkLst>
        </pc:spChg>
        <pc:spChg chg="mod">
          <ac:chgData name="Jassem Abbasi" userId="a485637c-5d5c-44af-8411-f95acc3236b6" providerId="ADAL" clId="{B67E75DF-61F4-4BDD-83F6-F3A9FEB4B984}" dt="2024-02-22T09:52:54.409" v="2357" actId="27803"/>
          <ac:spMkLst>
            <pc:docMk/>
            <pc:sldMk cId="3942064285" sldId="256"/>
            <ac:spMk id="2277" creationId="{DF2809B8-F80A-E2CC-140E-F82364493C94}"/>
          </ac:spMkLst>
        </pc:spChg>
        <pc:spChg chg="mod">
          <ac:chgData name="Jassem Abbasi" userId="a485637c-5d5c-44af-8411-f95acc3236b6" providerId="ADAL" clId="{B67E75DF-61F4-4BDD-83F6-F3A9FEB4B984}" dt="2024-02-22T09:52:54.409" v="2357" actId="27803"/>
          <ac:spMkLst>
            <pc:docMk/>
            <pc:sldMk cId="3942064285" sldId="256"/>
            <ac:spMk id="2278" creationId="{BFC69CF7-0743-531A-7ABA-8A2588E04BE3}"/>
          </ac:spMkLst>
        </pc:spChg>
        <pc:spChg chg="mod">
          <ac:chgData name="Jassem Abbasi" userId="a485637c-5d5c-44af-8411-f95acc3236b6" providerId="ADAL" clId="{B67E75DF-61F4-4BDD-83F6-F3A9FEB4B984}" dt="2024-02-22T09:52:54.409" v="2357" actId="27803"/>
          <ac:spMkLst>
            <pc:docMk/>
            <pc:sldMk cId="3942064285" sldId="256"/>
            <ac:spMk id="2279" creationId="{AA328597-CC2E-86B9-4919-E79E1185886B}"/>
          </ac:spMkLst>
        </pc:spChg>
        <pc:spChg chg="mod">
          <ac:chgData name="Jassem Abbasi" userId="a485637c-5d5c-44af-8411-f95acc3236b6" providerId="ADAL" clId="{B67E75DF-61F4-4BDD-83F6-F3A9FEB4B984}" dt="2024-02-22T09:52:54.409" v="2357" actId="27803"/>
          <ac:spMkLst>
            <pc:docMk/>
            <pc:sldMk cId="3942064285" sldId="256"/>
            <ac:spMk id="2280" creationId="{F4C2DC7F-114D-051D-B3C2-80CF337611B6}"/>
          </ac:spMkLst>
        </pc:spChg>
        <pc:spChg chg="mod">
          <ac:chgData name="Jassem Abbasi" userId="a485637c-5d5c-44af-8411-f95acc3236b6" providerId="ADAL" clId="{B67E75DF-61F4-4BDD-83F6-F3A9FEB4B984}" dt="2024-02-22T09:52:54.409" v="2357" actId="27803"/>
          <ac:spMkLst>
            <pc:docMk/>
            <pc:sldMk cId="3942064285" sldId="256"/>
            <ac:spMk id="2281" creationId="{1D1107A1-AB37-9DB9-B62A-2F87A2E3F166}"/>
          </ac:spMkLst>
        </pc:spChg>
        <pc:spChg chg="mod">
          <ac:chgData name="Jassem Abbasi" userId="a485637c-5d5c-44af-8411-f95acc3236b6" providerId="ADAL" clId="{B67E75DF-61F4-4BDD-83F6-F3A9FEB4B984}" dt="2024-02-22T09:52:54.409" v="2357" actId="27803"/>
          <ac:spMkLst>
            <pc:docMk/>
            <pc:sldMk cId="3942064285" sldId="256"/>
            <ac:spMk id="2282" creationId="{159A9F7C-D3F5-EBEC-021A-05015300F89D}"/>
          </ac:spMkLst>
        </pc:spChg>
        <pc:spChg chg="mod">
          <ac:chgData name="Jassem Abbasi" userId="a485637c-5d5c-44af-8411-f95acc3236b6" providerId="ADAL" clId="{B67E75DF-61F4-4BDD-83F6-F3A9FEB4B984}" dt="2024-02-22T09:52:54.409" v="2357" actId="27803"/>
          <ac:spMkLst>
            <pc:docMk/>
            <pc:sldMk cId="3942064285" sldId="256"/>
            <ac:spMk id="2283" creationId="{742C20A6-6FB6-79D0-D00C-48AF405F7668}"/>
          </ac:spMkLst>
        </pc:spChg>
        <pc:spChg chg="mod">
          <ac:chgData name="Jassem Abbasi" userId="a485637c-5d5c-44af-8411-f95acc3236b6" providerId="ADAL" clId="{B67E75DF-61F4-4BDD-83F6-F3A9FEB4B984}" dt="2024-02-22T09:52:54.409" v="2357" actId="27803"/>
          <ac:spMkLst>
            <pc:docMk/>
            <pc:sldMk cId="3942064285" sldId="256"/>
            <ac:spMk id="2284" creationId="{E5A63E43-34BF-D632-15AF-01DFF6DA3184}"/>
          </ac:spMkLst>
        </pc:spChg>
        <pc:spChg chg="mod">
          <ac:chgData name="Jassem Abbasi" userId="a485637c-5d5c-44af-8411-f95acc3236b6" providerId="ADAL" clId="{B67E75DF-61F4-4BDD-83F6-F3A9FEB4B984}" dt="2024-02-22T09:52:54.409" v="2357" actId="27803"/>
          <ac:spMkLst>
            <pc:docMk/>
            <pc:sldMk cId="3942064285" sldId="256"/>
            <ac:spMk id="2285" creationId="{80EFF75C-A18F-93CB-36FA-AA7B07592030}"/>
          </ac:spMkLst>
        </pc:spChg>
        <pc:spChg chg="mod">
          <ac:chgData name="Jassem Abbasi" userId="a485637c-5d5c-44af-8411-f95acc3236b6" providerId="ADAL" clId="{B67E75DF-61F4-4BDD-83F6-F3A9FEB4B984}" dt="2024-02-22T09:52:54.409" v="2357" actId="27803"/>
          <ac:spMkLst>
            <pc:docMk/>
            <pc:sldMk cId="3942064285" sldId="256"/>
            <ac:spMk id="2286" creationId="{97C6CB01-C43C-F8FC-3BD9-4DD70FD822F5}"/>
          </ac:spMkLst>
        </pc:spChg>
        <pc:spChg chg="mod">
          <ac:chgData name="Jassem Abbasi" userId="a485637c-5d5c-44af-8411-f95acc3236b6" providerId="ADAL" clId="{B67E75DF-61F4-4BDD-83F6-F3A9FEB4B984}" dt="2024-02-22T09:52:54.409" v="2357" actId="27803"/>
          <ac:spMkLst>
            <pc:docMk/>
            <pc:sldMk cId="3942064285" sldId="256"/>
            <ac:spMk id="2287" creationId="{3AD7617D-88C9-F8C0-6890-486152D59C38}"/>
          </ac:spMkLst>
        </pc:spChg>
        <pc:spChg chg="mod">
          <ac:chgData name="Jassem Abbasi" userId="a485637c-5d5c-44af-8411-f95acc3236b6" providerId="ADAL" clId="{B67E75DF-61F4-4BDD-83F6-F3A9FEB4B984}" dt="2024-02-22T09:52:54.409" v="2357" actId="27803"/>
          <ac:spMkLst>
            <pc:docMk/>
            <pc:sldMk cId="3942064285" sldId="256"/>
            <ac:spMk id="2288" creationId="{FE347E4E-22BA-32BB-CCEC-4147CD299110}"/>
          </ac:spMkLst>
        </pc:spChg>
        <pc:spChg chg="mod">
          <ac:chgData name="Jassem Abbasi" userId="a485637c-5d5c-44af-8411-f95acc3236b6" providerId="ADAL" clId="{B67E75DF-61F4-4BDD-83F6-F3A9FEB4B984}" dt="2024-02-22T09:52:54.409" v="2357" actId="27803"/>
          <ac:spMkLst>
            <pc:docMk/>
            <pc:sldMk cId="3942064285" sldId="256"/>
            <ac:spMk id="2289" creationId="{65CCDDC7-D574-2A46-6774-D25344BC8BD9}"/>
          </ac:spMkLst>
        </pc:spChg>
        <pc:spChg chg="mod">
          <ac:chgData name="Jassem Abbasi" userId="a485637c-5d5c-44af-8411-f95acc3236b6" providerId="ADAL" clId="{B67E75DF-61F4-4BDD-83F6-F3A9FEB4B984}" dt="2024-02-22T09:52:54.409" v="2357" actId="27803"/>
          <ac:spMkLst>
            <pc:docMk/>
            <pc:sldMk cId="3942064285" sldId="256"/>
            <ac:spMk id="2290" creationId="{0F470179-E415-B241-7279-FDB924EED9C4}"/>
          </ac:spMkLst>
        </pc:spChg>
        <pc:spChg chg="mod">
          <ac:chgData name="Jassem Abbasi" userId="a485637c-5d5c-44af-8411-f95acc3236b6" providerId="ADAL" clId="{B67E75DF-61F4-4BDD-83F6-F3A9FEB4B984}" dt="2024-02-22T09:52:54.409" v="2357" actId="27803"/>
          <ac:spMkLst>
            <pc:docMk/>
            <pc:sldMk cId="3942064285" sldId="256"/>
            <ac:spMk id="2291" creationId="{6EFD04CF-E664-BA5C-A9E2-EF5FAFDADB83}"/>
          </ac:spMkLst>
        </pc:spChg>
        <pc:spChg chg="mod">
          <ac:chgData name="Jassem Abbasi" userId="a485637c-5d5c-44af-8411-f95acc3236b6" providerId="ADAL" clId="{B67E75DF-61F4-4BDD-83F6-F3A9FEB4B984}" dt="2024-02-22T09:52:54.409" v="2357" actId="27803"/>
          <ac:spMkLst>
            <pc:docMk/>
            <pc:sldMk cId="3942064285" sldId="256"/>
            <ac:spMk id="2292" creationId="{E2869E8C-C2B5-409E-0AF3-4AAA905F538F}"/>
          </ac:spMkLst>
        </pc:spChg>
        <pc:spChg chg="mod">
          <ac:chgData name="Jassem Abbasi" userId="a485637c-5d5c-44af-8411-f95acc3236b6" providerId="ADAL" clId="{B67E75DF-61F4-4BDD-83F6-F3A9FEB4B984}" dt="2024-02-22T09:52:54.409" v="2357" actId="27803"/>
          <ac:spMkLst>
            <pc:docMk/>
            <pc:sldMk cId="3942064285" sldId="256"/>
            <ac:spMk id="2293" creationId="{3A364DAF-F6AC-9DB1-067D-5A000FF4F371}"/>
          </ac:spMkLst>
        </pc:spChg>
        <pc:spChg chg="mod">
          <ac:chgData name="Jassem Abbasi" userId="a485637c-5d5c-44af-8411-f95acc3236b6" providerId="ADAL" clId="{B67E75DF-61F4-4BDD-83F6-F3A9FEB4B984}" dt="2024-02-22T09:52:54.409" v="2357" actId="27803"/>
          <ac:spMkLst>
            <pc:docMk/>
            <pc:sldMk cId="3942064285" sldId="256"/>
            <ac:spMk id="2294" creationId="{1DAE2D96-BDEA-D61D-3278-A35B93C573E3}"/>
          </ac:spMkLst>
        </pc:spChg>
        <pc:spChg chg="mod">
          <ac:chgData name="Jassem Abbasi" userId="a485637c-5d5c-44af-8411-f95acc3236b6" providerId="ADAL" clId="{B67E75DF-61F4-4BDD-83F6-F3A9FEB4B984}" dt="2024-02-22T09:52:54.409" v="2357" actId="27803"/>
          <ac:spMkLst>
            <pc:docMk/>
            <pc:sldMk cId="3942064285" sldId="256"/>
            <ac:spMk id="2295" creationId="{341B7705-0FE4-EDE6-A2C7-4934C99638F0}"/>
          </ac:spMkLst>
        </pc:spChg>
        <pc:spChg chg="mod">
          <ac:chgData name="Jassem Abbasi" userId="a485637c-5d5c-44af-8411-f95acc3236b6" providerId="ADAL" clId="{B67E75DF-61F4-4BDD-83F6-F3A9FEB4B984}" dt="2024-02-22T09:52:54.409" v="2357" actId="27803"/>
          <ac:spMkLst>
            <pc:docMk/>
            <pc:sldMk cId="3942064285" sldId="256"/>
            <ac:spMk id="2296" creationId="{EADF5FFA-C726-AD2F-EDBC-147674B8E8EF}"/>
          </ac:spMkLst>
        </pc:spChg>
        <pc:spChg chg="mod">
          <ac:chgData name="Jassem Abbasi" userId="a485637c-5d5c-44af-8411-f95acc3236b6" providerId="ADAL" clId="{B67E75DF-61F4-4BDD-83F6-F3A9FEB4B984}" dt="2024-02-22T09:52:54.409" v="2357" actId="27803"/>
          <ac:spMkLst>
            <pc:docMk/>
            <pc:sldMk cId="3942064285" sldId="256"/>
            <ac:spMk id="2297" creationId="{0FDA2070-AFC6-D895-735D-3400191A4FD1}"/>
          </ac:spMkLst>
        </pc:spChg>
        <pc:spChg chg="mod">
          <ac:chgData name="Jassem Abbasi" userId="a485637c-5d5c-44af-8411-f95acc3236b6" providerId="ADAL" clId="{B67E75DF-61F4-4BDD-83F6-F3A9FEB4B984}" dt="2024-02-22T09:52:54.409" v="2357" actId="27803"/>
          <ac:spMkLst>
            <pc:docMk/>
            <pc:sldMk cId="3942064285" sldId="256"/>
            <ac:spMk id="2298" creationId="{506FB4F0-A28A-AB0E-3C66-C2B7BDAB8992}"/>
          </ac:spMkLst>
        </pc:spChg>
        <pc:spChg chg="mod">
          <ac:chgData name="Jassem Abbasi" userId="a485637c-5d5c-44af-8411-f95acc3236b6" providerId="ADAL" clId="{B67E75DF-61F4-4BDD-83F6-F3A9FEB4B984}" dt="2024-02-22T09:52:54.409" v="2357" actId="27803"/>
          <ac:spMkLst>
            <pc:docMk/>
            <pc:sldMk cId="3942064285" sldId="256"/>
            <ac:spMk id="2299" creationId="{C5FC10ED-A3A0-CF03-EE02-5C6C296ECE15}"/>
          </ac:spMkLst>
        </pc:spChg>
        <pc:spChg chg="mod">
          <ac:chgData name="Jassem Abbasi" userId="a485637c-5d5c-44af-8411-f95acc3236b6" providerId="ADAL" clId="{B67E75DF-61F4-4BDD-83F6-F3A9FEB4B984}" dt="2024-02-22T09:52:54.409" v="2357" actId="27803"/>
          <ac:spMkLst>
            <pc:docMk/>
            <pc:sldMk cId="3942064285" sldId="256"/>
            <ac:spMk id="2300" creationId="{BFB84313-17D2-E709-FDE7-8AE770FE8CFC}"/>
          </ac:spMkLst>
        </pc:spChg>
        <pc:spChg chg="mod">
          <ac:chgData name="Jassem Abbasi" userId="a485637c-5d5c-44af-8411-f95acc3236b6" providerId="ADAL" clId="{B67E75DF-61F4-4BDD-83F6-F3A9FEB4B984}" dt="2024-02-22T09:52:54.409" v="2357" actId="27803"/>
          <ac:spMkLst>
            <pc:docMk/>
            <pc:sldMk cId="3942064285" sldId="256"/>
            <ac:spMk id="2301" creationId="{C2A92DCC-516B-4228-8BC5-415F81E6CEF7}"/>
          </ac:spMkLst>
        </pc:spChg>
        <pc:spChg chg="mod">
          <ac:chgData name="Jassem Abbasi" userId="a485637c-5d5c-44af-8411-f95acc3236b6" providerId="ADAL" clId="{B67E75DF-61F4-4BDD-83F6-F3A9FEB4B984}" dt="2024-02-22T09:52:54.409" v="2357" actId="27803"/>
          <ac:spMkLst>
            <pc:docMk/>
            <pc:sldMk cId="3942064285" sldId="256"/>
            <ac:spMk id="2302" creationId="{2A148DC0-C41A-6384-C6A4-CDAA0C6DD344}"/>
          </ac:spMkLst>
        </pc:spChg>
        <pc:spChg chg="mod">
          <ac:chgData name="Jassem Abbasi" userId="a485637c-5d5c-44af-8411-f95acc3236b6" providerId="ADAL" clId="{B67E75DF-61F4-4BDD-83F6-F3A9FEB4B984}" dt="2024-02-22T09:52:54.409" v="2357" actId="27803"/>
          <ac:spMkLst>
            <pc:docMk/>
            <pc:sldMk cId="3942064285" sldId="256"/>
            <ac:spMk id="2303" creationId="{24BE5C45-F6E7-634E-407E-9EECB1245B9B}"/>
          </ac:spMkLst>
        </pc:spChg>
        <pc:spChg chg="mod">
          <ac:chgData name="Jassem Abbasi" userId="a485637c-5d5c-44af-8411-f95acc3236b6" providerId="ADAL" clId="{B67E75DF-61F4-4BDD-83F6-F3A9FEB4B984}" dt="2024-02-22T09:52:54.409" v="2357" actId="27803"/>
          <ac:spMkLst>
            <pc:docMk/>
            <pc:sldMk cId="3942064285" sldId="256"/>
            <ac:spMk id="2304" creationId="{3EFEB0C9-FBDA-CF78-AD07-0E5AAB907CC0}"/>
          </ac:spMkLst>
        </pc:spChg>
        <pc:spChg chg="mod">
          <ac:chgData name="Jassem Abbasi" userId="a485637c-5d5c-44af-8411-f95acc3236b6" providerId="ADAL" clId="{B67E75DF-61F4-4BDD-83F6-F3A9FEB4B984}" dt="2024-02-22T09:52:54.409" v="2357" actId="27803"/>
          <ac:spMkLst>
            <pc:docMk/>
            <pc:sldMk cId="3942064285" sldId="256"/>
            <ac:spMk id="2305" creationId="{E9A04735-C58A-B96E-BEEB-795C68263A44}"/>
          </ac:spMkLst>
        </pc:spChg>
        <pc:spChg chg="mod">
          <ac:chgData name="Jassem Abbasi" userId="a485637c-5d5c-44af-8411-f95acc3236b6" providerId="ADAL" clId="{B67E75DF-61F4-4BDD-83F6-F3A9FEB4B984}" dt="2024-02-22T09:52:54.409" v="2357" actId="27803"/>
          <ac:spMkLst>
            <pc:docMk/>
            <pc:sldMk cId="3942064285" sldId="256"/>
            <ac:spMk id="2306" creationId="{1CABB8D8-AD7F-8B9D-53FB-635BA990278D}"/>
          </ac:spMkLst>
        </pc:spChg>
        <pc:spChg chg="mod">
          <ac:chgData name="Jassem Abbasi" userId="a485637c-5d5c-44af-8411-f95acc3236b6" providerId="ADAL" clId="{B67E75DF-61F4-4BDD-83F6-F3A9FEB4B984}" dt="2024-02-22T09:52:54.409" v="2357" actId="27803"/>
          <ac:spMkLst>
            <pc:docMk/>
            <pc:sldMk cId="3942064285" sldId="256"/>
            <ac:spMk id="2307" creationId="{EE8478D0-4402-1132-7E62-DBEE2474169A}"/>
          </ac:spMkLst>
        </pc:spChg>
        <pc:spChg chg="mod">
          <ac:chgData name="Jassem Abbasi" userId="a485637c-5d5c-44af-8411-f95acc3236b6" providerId="ADAL" clId="{B67E75DF-61F4-4BDD-83F6-F3A9FEB4B984}" dt="2024-02-22T09:52:54.409" v="2357" actId="27803"/>
          <ac:spMkLst>
            <pc:docMk/>
            <pc:sldMk cId="3942064285" sldId="256"/>
            <ac:spMk id="2308" creationId="{1CF878E8-A500-EB6A-7B9E-DB951B86F52C}"/>
          </ac:spMkLst>
        </pc:spChg>
        <pc:spChg chg="mod">
          <ac:chgData name="Jassem Abbasi" userId="a485637c-5d5c-44af-8411-f95acc3236b6" providerId="ADAL" clId="{B67E75DF-61F4-4BDD-83F6-F3A9FEB4B984}" dt="2024-02-22T09:52:54.409" v="2357" actId="27803"/>
          <ac:spMkLst>
            <pc:docMk/>
            <pc:sldMk cId="3942064285" sldId="256"/>
            <ac:spMk id="2309" creationId="{FBEFB80A-0955-BD03-E6E8-708503666483}"/>
          </ac:spMkLst>
        </pc:spChg>
        <pc:spChg chg="mod">
          <ac:chgData name="Jassem Abbasi" userId="a485637c-5d5c-44af-8411-f95acc3236b6" providerId="ADAL" clId="{B67E75DF-61F4-4BDD-83F6-F3A9FEB4B984}" dt="2024-02-22T09:52:54.409" v="2357" actId="27803"/>
          <ac:spMkLst>
            <pc:docMk/>
            <pc:sldMk cId="3942064285" sldId="256"/>
            <ac:spMk id="2310" creationId="{CD8A22BA-5F4A-CA08-DA49-45E54D8ECC5A}"/>
          </ac:spMkLst>
        </pc:spChg>
        <pc:spChg chg="mod">
          <ac:chgData name="Jassem Abbasi" userId="a485637c-5d5c-44af-8411-f95acc3236b6" providerId="ADAL" clId="{B67E75DF-61F4-4BDD-83F6-F3A9FEB4B984}" dt="2024-02-22T09:52:54.409" v="2357" actId="27803"/>
          <ac:spMkLst>
            <pc:docMk/>
            <pc:sldMk cId="3942064285" sldId="256"/>
            <ac:spMk id="2311" creationId="{5FF8C2B5-FC6F-2D70-C469-252B6A84516C}"/>
          </ac:spMkLst>
        </pc:spChg>
        <pc:spChg chg="mod">
          <ac:chgData name="Jassem Abbasi" userId="a485637c-5d5c-44af-8411-f95acc3236b6" providerId="ADAL" clId="{B67E75DF-61F4-4BDD-83F6-F3A9FEB4B984}" dt="2024-02-22T09:52:54.409" v="2357" actId="27803"/>
          <ac:spMkLst>
            <pc:docMk/>
            <pc:sldMk cId="3942064285" sldId="256"/>
            <ac:spMk id="2312" creationId="{91CF5DFD-B11E-9296-74DE-F516D9BA9208}"/>
          </ac:spMkLst>
        </pc:spChg>
        <pc:spChg chg="mod">
          <ac:chgData name="Jassem Abbasi" userId="a485637c-5d5c-44af-8411-f95acc3236b6" providerId="ADAL" clId="{B67E75DF-61F4-4BDD-83F6-F3A9FEB4B984}" dt="2024-02-22T09:52:54.409" v="2357" actId="27803"/>
          <ac:spMkLst>
            <pc:docMk/>
            <pc:sldMk cId="3942064285" sldId="256"/>
            <ac:spMk id="2313" creationId="{6F63E9AB-CF24-9CB2-65D7-6EE2C26355A9}"/>
          </ac:spMkLst>
        </pc:spChg>
        <pc:spChg chg="mod">
          <ac:chgData name="Jassem Abbasi" userId="a485637c-5d5c-44af-8411-f95acc3236b6" providerId="ADAL" clId="{B67E75DF-61F4-4BDD-83F6-F3A9FEB4B984}" dt="2024-02-22T09:52:54.409" v="2357" actId="27803"/>
          <ac:spMkLst>
            <pc:docMk/>
            <pc:sldMk cId="3942064285" sldId="256"/>
            <ac:spMk id="2314" creationId="{E6B45406-9741-AE04-F603-1474F88B1C58}"/>
          </ac:spMkLst>
        </pc:spChg>
        <pc:spChg chg="mod">
          <ac:chgData name="Jassem Abbasi" userId="a485637c-5d5c-44af-8411-f95acc3236b6" providerId="ADAL" clId="{B67E75DF-61F4-4BDD-83F6-F3A9FEB4B984}" dt="2024-02-22T09:52:54.409" v="2357" actId="27803"/>
          <ac:spMkLst>
            <pc:docMk/>
            <pc:sldMk cId="3942064285" sldId="256"/>
            <ac:spMk id="2315" creationId="{3E8A8173-ABE3-27DB-519E-9A2A7146D761}"/>
          </ac:spMkLst>
        </pc:spChg>
        <pc:spChg chg="mod">
          <ac:chgData name="Jassem Abbasi" userId="a485637c-5d5c-44af-8411-f95acc3236b6" providerId="ADAL" clId="{B67E75DF-61F4-4BDD-83F6-F3A9FEB4B984}" dt="2024-02-22T09:52:54.409" v="2357" actId="27803"/>
          <ac:spMkLst>
            <pc:docMk/>
            <pc:sldMk cId="3942064285" sldId="256"/>
            <ac:spMk id="2316" creationId="{53E5ED4F-EE79-4876-D2FA-489C3F712D54}"/>
          </ac:spMkLst>
        </pc:spChg>
        <pc:spChg chg="mod">
          <ac:chgData name="Jassem Abbasi" userId="a485637c-5d5c-44af-8411-f95acc3236b6" providerId="ADAL" clId="{B67E75DF-61F4-4BDD-83F6-F3A9FEB4B984}" dt="2024-02-22T09:52:54.409" v="2357" actId="27803"/>
          <ac:spMkLst>
            <pc:docMk/>
            <pc:sldMk cId="3942064285" sldId="256"/>
            <ac:spMk id="2317" creationId="{403A4326-FE06-C9D3-4ABF-DE8DF2700A2F}"/>
          </ac:spMkLst>
        </pc:spChg>
        <pc:spChg chg="mod">
          <ac:chgData name="Jassem Abbasi" userId="a485637c-5d5c-44af-8411-f95acc3236b6" providerId="ADAL" clId="{B67E75DF-61F4-4BDD-83F6-F3A9FEB4B984}" dt="2024-02-22T09:52:54.409" v="2357" actId="27803"/>
          <ac:spMkLst>
            <pc:docMk/>
            <pc:sldMk cId="3942064285" sldId="256"/>
            <ac:spMk id="2318" creationId="{07D00461-510D-0B06-56B1-A77D7C1BCAE5}"/>
          </ac:spMkLst>
        </pc:spChg>
        <pc:spChg chg="mod">
          <ac:chgData name="Jassem Abbasi" userId="a485637c-5d5c-44af-8411-f95acc3236b6" providerId="ADAL" clId="{B67E75DF-61F4-4BDD-83F6-F3A9FEB4B984}" dt="2024-02-22T09:52:54.409" v="2357" actId="27803"/>
          <ac:spMkLst>
            <pc:docMk/>
            <pc:sldMk cId="3942064285" sldId="256"/>
            <ac:spMk id="2319" creationId="{0EA108E4-8F67-4575-882B-09B155408766}"/>
          </ac:spMkLst>
        </pc:spChg>
        <pc:spChg chg="mod">
          <ac:chgData name="Jassem Abbasi" userId="a485637c-5d5c-44af-8411-f95acc3236b6" providerId="ADAL" clId="{B67E75DF-61F4-4BDD-83F6-F3A9FEB4B984}" dt="2024-02-22T09:52:54.409" v="2357" actId="27803"/>
          <ac:spMkLst>
            <pc:docMk/>
            <pc:sldMk cId="3942064285" sldId="256"/>
            <ac:spMk id="2320" creationId="{FD0A52BA-CA80-5948-3623-5A30605335BA}"/>
          </ac:spMkLst>
        </pc:spChg>
        <pc:spChg chg="mod">
          <ac:chgData name="Jassem Abbasi" userId="a485637c-5d5c-44af-8411-f95acc3236b6" providerId="ADAL" clId="{B67E75DF-61F4-4BDD-83F6-F3A9FEB4B984}" dt="2024-02-22T09:52:54.409" v="2357" actId="27803"/>
          <ac:spMkLst>
            <pc:docMk/>
            <pc:sldMk cId="3942064285" sldId="256"/>
            <ac:spMk id="2321" creationId="{82898573-94A9-70B0-3F33-6600371998F9}"/>
          </ac:spMkLst>
        </pc:spChg>
        <pc:spChg chg="mod">
          <ac:chgData name="Jassem Abbasi" userId="a485637c-5d5c-44af-8411-f95acc3236b6" providerId="ADAL" clId="{B67E75DF-61F4-4BDD-83F6-F3A9FEB4B984}" dt="2024-02-22T09:52:54.409" v="2357" actId="27803"/>
          <ac:spMkLst>
            <pc:docMk/>
            <pc:sldMk cId="3942064285" sldId="256"/>
            <ac:spMk id="2322" creationId="{BADB2477-0DB9-F142-BC08-4E2578A80E36}"/>
          </ac:spMkLst>
        </pc:spChg>
        <pc:spChg chg="mod">
          <ac:chgData name="Jassem Abbasi" userId="a485637c-5d5c-44af-8411-f95acc3236b6" providerId="ADAL" clId="{B67E75DF-61F4-4BDD-83F6-F3A9FEB4B984}" dt="2024-02-22T09:52:54.409" v="2357" actId="27803"/>
          <ac:spMkLst>
            <pc:docMk/>
            <pc:sldMk cId="3942064285" sldId="256"/>
            <ac:spMk id="2323" creationId="{8243903C-303C-AC84-D880-9774CBF6438E}"/>
          </ac:spMkLst>
        </pc:spChg>
        <pc:spChg chg="mod">
          <ac:chgData name="Jassem Abbasi" userId="a485637c-5d5c-44af-8411-f95acc3236b6" providerId="ADAL" clId="{B67E75DF-61F4-4BDD-83F6-F3A9FEB4B984}" dt="2024-02-22T09:52:54.409" v="2357" actId="27803"/>
          <ac:spMkLst>
            <pc:docMk/>
            <pc:sldMk cId="3942064285" sldId="256"/>
            <ac:spMk id="2324" creationId="{A79F117D-2BFD-D16B-F376-C73B0CF783E2}"/>
          </ac:spMkLst>
        </pc:spChg>
        <pc:spChg chg="mod">
          <ac:chgData name="Jassem Abbasi" userId="a485637c-5d5c-44af-8411-f95acc3236b6" providerId="ADAL" clId="{B67E75DF-61F4-4BDD-83F6-F3A9FEB4B984}" dt="2024-02-22T09:52:54.409" v="2357" actId="27803"/>
          <ac:spMkLst>
            <pc:docMk/>
            <pc:sldMk cId="3942064285" sldId="256"/>
            <ac:spMk id="2325" creationId="{A79C981E-87EA-F874-F256-8ABCD0DF5379}"/>
          </ac:spMkLst>
        </pc:spChg>
        <pc:spChg chg="mod">
          <ac:chgData name="Jassem Abbasi" userId="a485637c-5d5c-44af-8411-f95acc3236b6" providerId="ADAL" clId="{B67E75DF-61F4-4BDD-83F6-F3A9FEB4B984}" dt="2024-02-22T09:52:54.409" v="2357" actId="27803"/>
          <ac:spMkLst>
            <pc:docMk/>
            <pc:sldMk cId="3942064285" sldId="256"/>
            <ac:spMk id="2326" creationId="{3E242BF5-7F5F-2FCE-43FB-B688D350A29F}"/>
          </ac:spMkLst>
        </pc:spChg>
        <pc:spChg chg="mod">
          <ac:chgData name="Jassem Abbasi" userId="a485637c-5d5c-44af-8411-f95acc3236b6" providerId="ADAL" clId="{B67E75DF-61F4-4BDD-83F6-F3A9FEB4B984}" dt="2024-02-22T09:52:54.409" v="2357" actId="27803"/>
          <ac:spMkLst>
            <pc:docMk/>
            <pc:sldMk cId="3942064285" sldId="256"/>
            <ac:spMk id="2327" creationId="{643114AA-88CE-A60B-2C78-CD431992ACCB}"/>
          </ac:spMkLst>
        </pc:spChg>
        <pc:spChg chg="mod">
          <ac:chgData name="Jassem Abbasi" userId="a485637c-5d5c-44af-8411-f95acc3236b6" providerId="ADAL" clId="{B67E75DF-61F4-4BDD-83F6-F3A9FEB4B984}" dt="2024-02-22T09:52:54.409" v="2357" actId="27803"/>
          <ac:spMkLst>
            <pc:docMk/>
            <pc:sldMk cId="3942064285" sldId="256"/>
            <ac:spMk id="2328" creationId="{EBDFAEE3-50B7-D003-FA07-D447EE4E42A5}"/>
          </ac:spMkLst>
        </pc:spChg>
        <pc:spChg chg="mod">
          <ac:chgData name="Jassem Abbasi" userId="a485637c-5d5c-44af-8411-f95acc3236b6" providerId="ADAL" clId="{B67E75DF-61F4-4BDD-83F6-F3A9FEB4B984}" dt="2024-02-22T09:52:54.409" v="2357" actId="27803"/>
          <ac:spMkLst>
            <pc:docMk/>
            <pc:sldMk cId="3942064285" sldId="256"/>
            <ac:spMk id="2329" creationId="{0E6BA969-566A-F64C-86B7-F4E554090E00}"/>
          </ac:spMkLst>
        </pc:spChg>
        <pc:spChg chg="mod">
          <ac:chgData name="Jassem Abbasi" userId="a485637c-5d5c-44af-8411-f95acc3236b6" providerId="ADAL" clId="{B67E75DF-61F4-4BDD-83F6-F3A9FEB4B984}" dt="2024-02-22T09:52:54.409" v="2357" actId="27803"/>
          <ac:spMkLst>
            <pc:docMk/>
            <pc:sldMk cId="3942064285" sldId="256"/>
            <ac:spMk id="2330" creationId="{38C34621-4E8C-9914-20B3-CBD0C4439882}"/>
          </ac:spMkLst>
        </pc:spChg>
        <pc:spChg chg="mod">
          <ac:chgData name="Jassem Abbasi" userId="a485637c-5d5c-44af-8411-f95acc3236b6" providerId="ADAL" clId="{B67E75DF-61F4-4BDD-83F6-F3A9FEB4B984}" dt="2024-02-22T09:52:54.409" v="2357" actId="27803"/>
          <ac:spMkLst>
            <pc:docMk/>
            <pc:sldMk cId="3942064285" sldId="256"/>
            <ac:spMk id="2331" creationId="{8A3A5D7A-EBA6-67AE-F37D-66A0FD065319}"/>
          </ac:spMkLst>
        </pc:spChg>
        <pc:spChg chg="mod">
          <ac:chgData name="Jassem Abbasi" userId="a485637c-5d5c-44af-8411-f95acc3236b6" providerId="ADAL" clId="{B67E75DF-61F4-4BDD-83F6-F3A9FEB4B984}" dt="2024-02-22T09:52:54.409" v="2357" actId="27803"/>
          <ac:spMkLst>
            <pc:docMk/>
            <pc:sldMk cId="3942064285" sldId="256"/>
            <ac:spMk id="2332" creationId="{A12D0485-955A-7731-93E8-0BBD238EDF89}"/>
          </ac:spMkLst>
        </pc:spChg>
        <pc:spChg chg="mod">
          <ac:chgData name="Jassem Abbasi" userId="a485637c-5d5c-44af-8411-f95acc3236b6" providerId="ADAL" clId="{B67E75DF-61F4-4BDD-83F6-F3A9FEB4B984}" dt="2024-02-22T09:52:54.409" v="2357" actId="27803"/>
          <ac:spMkLst>
            <pc:docMk/>
            <pc:sldMk cId="3942064285" sldId="256"/>
            <ac:spMk id="2333" creationId="{5A61F9A3-A24F-FBA0-B155-99B0237DD619}"/>
          </ac:spMkLst>
        </pc:spChg>
        <pc:spChg chg="mod">
          <ac:chgData name="Jassem Abbasi" userId="a485637c-5d5c-44af-8411-f95acc3236b6" providerId="ADAL" clId="{B67E75DF-61F4-4BDD-83F6-F3A9FEB4B984}" dt="2024-02-22T09:52:54.409" v="2357" actId="27803"/>
          <ac:spMkLst>
            <pc:docMk/>
            <pc:sldMk cId="3942064285" sldId="256"/>
            <ac:spMk id="2334" creationId="{04612F78-713C-C5DD-FF5F-790311C25837}"/>
          </ac:spMkLst>
        </pc:spChg>
        <pc:spChg chg="mod">
          <ac:chgData name="Jassem Abbasi" userId="a485637c-5d5c-44af-8411-f95acc3236b6" providerId="ADAL" clId="{B67E75DF-61F4-4BDD-83F6-F3A9FEB4B984}" dt="2024-02-22T09:52:54.409" v="2357" actId="27803"/>
          <ac:spMkLst>
            <pc:docMk/>
            <pc:sldMk cId="3942064285" sldId="256"/>
            <ac:spMk id="2335" creationId="{D7507F96-2172-AC83-CE7B-854FEB12739E}"/>
          </ac:spMkLst>
        </pc:spChg>
        <pc:spChg chg="mod">
          <ac:chgData name="Jassem Abbasi" userId="a485637c-5d5c-44af-8411-f95acc3236b6" providerId="ADAL" clId="{B67E75DF-61F4-4BDD-83F6-F3A9FEB4B984}" dt="2024-02-22T09:52:54.409" v="2357" actId="27803"/>
          <ac:spMkLst>
            <pc:docMk/>
            <pc:sldMk cId="3942064285" sldId="256"/>
            <ac:spMk id="2336" creationId="{1C5FC5D5-239F-AC06-34C6-F4F2B0B61938}"/>
          </ac:spMkLst>
        </pc:spChg>
        <pc:spChg chg="mod">
          <ac:chgData name="Jassem Abbasi" userId="a485637c-5d5c-44af-8411-f95acc3236b6" providerId="ADAL" clId="{B67E75DF-61F4-4BDD-83F6-F3A9FEB4B984}" dt="2024-02-22T09:52:54.409" v="2357" actId="27803"/>
          <ac:spMkLst>
            <pc:docMk/>
            <pc:sldMk cId="3942064285" sldId="256"/>
            <ac:spMk id="2337" creationId="{43385B92-53CD-9F78-A8BA-1270B3CE6B05}"/>
          </ac:spMkLst>
        </pc:spChg>
        <pc:spChg chg="mod">
          <ac:chgData name="Jassem Abbasi" userId="a485637c-5d5c-44af-8411-f95acc3236b6" providerId="ADAL" clId="{B67E75DF-61F4-4BDD-83F6-F3A9FEB4B984}" dt="2024-02-22T09:52:54.409" v="2357" actId="27803"/>
          <ac:spMkLst>
            <pc:docMk/>
            <pc:sldMk cId="3942064285" sldId="256"/>
            <ac:spMk id="2338" creationId="{0185FC33-AFA7-0D1A-0454-878728DA3401}"/>
          </ac:spMkLst>
        </pc:spChg>
        <pc:spChg chg="mod">
          <ac:chgData name="Jassem Abbasi" userId="a485637c-5d5c-44af-8411-f95acc3236b6" providerId="ADAL" clId="{B67E75DF-61F4-4BDD-83F6-F3A9FEB4B984}" dt="2024-02-22T09:52:54.409" v="2357" actId="27803"/>
          <ac:spMkLst>
            <pc:docMk/>
            <pc:sldMk cId="3942064285" sldId="256"/>
            <ac:spMk id="2339" creationId="{BA766957-F88A-F9D7-D697-45414F454631}"/>
          </ac:spMkLst>
        </pc:spChg>
        <pc:spChg chg="mod">
          <ac:chgData name="Jassem Abbasi" userId="a485637c-5d5c-44af-8411-f95acc3236b6" providerId="ADAL" clId="{B67E75DF-61F4-4BDD-83F6-F3A9FEB4B984}" dt="2024-02-22T09:52:54.409" v="2357" actId="27803"/>
          <ac:spMkLst>
            <pc:docMk/>
            <pc:sldMk cId="3942064285" sldId="256"/>
            <ac:spMk id="2340" creationId="{90BCDA62-7C00-9778-22B9-62904ACCC00F}"/>
          </ac:spMkLst>
        </pc:spChg>
        <pc:spChg chg="mod">
          <ac:chgData name="Jassem Abbasi" userId="a485637c-5d5c-44af-8411-f95acc3236b6" providerId="ADAL" clId="{B67E75DF-61F4-4BDD-83F6-F3A9FEB4B984}" dt="2024-02-22T09:52:54.409" v="2357" actId="27803"/>
          <ac:spMkLst>
            <pc:docMk/>
            <pc:sldMk cId="3942064285" sldId="256"/>
            <ac:spMk id="2341" creationId="{D1BDE857-3C68-E898-FA24-7431B14573DA}"/>
          </ac:spMkLst>
        </pc:spChg>
        <pc:spChg chg="mod">
          <ac:chgData name="Jassem Abbasi" userId="a485637c-5d5c-44af-8411-f95acc3236b6" providerId="ADAL" clId="{B67E75DF-61F4-4BDD-83F6-F3A9FEB4B984}" dt="2024-02-22T09:52:54.409" v="2357" actId="27803"/>
          <ac:spMkLst>
            <pc:docMk/>
            <pc:sldMk cId="3942064285" sldId="256"/>
            <ac:spMk id="2342" creationId="{C212370C-0423-8CD7-F05D-203209358B69}"/>
          </ac:spMkLst>
        </pc:spChg>
        <pc:spChg chg="mod">
          <ac:chgData name="Jassem Abbasi" userId="a485637c-5d5c-44af-8411-f95acc3236b6" providerId="ADAL" clId="{B67E75DF-61F4-4BDD-83F6-F3A9FEB4B984}" dt="2024-02-22T09:52:54.409" v="2357" actId="27803"/>
          <ac:spMkLst>
            <pc:docMk/>
            <pc:sldMk cId="3942064285" sldId="256"/>
            <ac:spMk id="2343" creationId="{92626A50-F5CE-33FA-1600-DF8269E9AD8A}"/>
          </ac:spMkLst>
        </pc:spChg>
        <pc:spChg chg="mod">
          <ac:chgData name="Jassem Abbasi" userId="a485637c-5d5c-44af-8411-f95acc3236b6" providerId="ADAL" clId="{B67E75DF-61F4-4BDD-83F6-F3A9FEB4B984}" dt="2024-02-22T09:52:54.409" v="2357" actId="27803"/>
          <ac:spMkLst>
            <pc:docMk/>
            <pc:sldMk cId="3942064285" sldId="256"/>
            <ac:spMk id="2344" creationId="{E56C4F8C-B35C-4794-0A59-486858BE831B}"/>
          </ac:spMkLst>
        </pc:spChg>
        <pc:spChg chg="mod">
          <ac:chgData name="Jassem Abbasi" userId="a485637c-5d5c-44af-8411-f95acc3236b6" providerId="ADAL" clId="{B67E75DF-61F4-4BDD-83F6-F3A9FEB4B984}" dt="2024-02-22T09:52:54.409" v="2357" actId="27803"/>
          <ac:spMkLst>
            <pc:docMk/>
            <pc:sldMk cId="3942064285" sldId="256"/>
            <ac:spMk id="2345" creationId="{07699416-1EAB-9D1B-18C6-47E96483191F}"/>
          </ac:spMkLst>
        </pc:spChg>
        <pc:spChg chg="mod">
          <ac:chgData name="Jassem Abbasi" userId="a485637c-5d5c-44af-8411-f95acc3236b6" providerId="ADAL" clId="{B67E75DF-61F4-4BDD-83F6-F3A9FEB4B984}" dt="2024-02-22T09:52:54.409" v="2357" actId="27803"/>
          <ac:spMkLst>
            <pc:docMk/>
            <pc:sldMk cId="3942064285" sldId="256"/>
            <ac:spMk id="2346" creationId="{ACD86BB7-6EF3-E46C-6D4B-67D2F47D434A}"/>
          </ac:spMkLst>
        </pc:spChg>
        <pc:spChg chg="mod">
          <ac:chgData name="Jassem Abbasi" userId="a485637c-5d5c-44af-8411-f95acc3236b6" providerId="ADAL" clId="{B67E75DF-61F4-4BDD-83F6-F3A9FEB4B984}" dt="2024-02-22T09:52:54.409" v="2357" actId="27803"/>
          <ac:spMkLst>
            <pc:docMk/>
            <pc:sldMk cId="3942064285" sldId="256"/>
            <ac:spMk id="2347" creationId="{2DAD6273-64DC-5B59-4FD0-FF7A540AB71D}"/>
          </ac:spMkLst>
        </pc:spChg>
        <pc:spChg chg="mod">
          <ac:chgData name="Jassem Abbasi" userId="a485637c-5d5c-44af-8411-f95acc3236b6" providerId="ADAL" clId="{B67E75DF-61F4-4BDD-83F6-F3A9FEB4B984}" dt="2024-02-22T09:52:54.409" v="2357" actId="27803"/>
          <ac:spMkLst>
            <pc:docMk/>
            <pc:sldMk cId="3942064285" sldId="256"/>
            <ac:spMk id="2348" creationId="{DEEFA48F-0ACA-BAA2-6EEB-A6923AC76F60}"/>
          </ac:spMkLst>
        </pc:spChg>
        <pc:spChg chg="mod">
          <ac:chgData name="Jassem Abbasi" userId="a485637c-5d5c-44af-8411-f95acc3236b6" providerId="ADAL" clId="{B67E75DF-61F4-4BDD-83F6-F3A9FEB4B984}" dt="2024-02-22T09:52:54.409" v="2357" actId="27803"/>
          <ac:spMkLst>
            <pc:docMk/>
            <pc:sldMk cId="3942064285" sldId="256"/>
            <ac:spMk id="2349" creationId="{57873891-8CF2-1402-B787-C4ABA80B33C3}"/>
          </ac:spMkLst>
        </pc:spChg>
        <pc:spChg chg="mod">
          <ac:chgData name="Jassem Abbasi" userId="a485637c-5d5c-44af-8411-f95acc3236b6" providerId="ADAL" clId="{B67E75DF-61F4-4BDD-83F6-F3A9FEB4B984}" dt="2024-02-22T09:52:54.409" v="2357" actId="27803"/>
          <ac:spMkLst>
            <pc:docMk/>
            <pc:sldMk cId="3942064285" sldId="256"/>
            <ac:spMk id="2350" creationId="{C6171E9D-E72A-CA7C-0D37-D916CAFAF78B}"/>
          </ac:spMkLst>
        </pc:spChg>
        <pc:spChg chg="mod">
          <ac:chgData name="Jassem Abbasi" userId="a485637c-5d5c-44af-8411-f95acc3236b6" providerId="ADAL" clId="{B67E75DF-61F4-4BDD-83F6-F3A9FEB4B984}" dt="2024-02-22T09:52:54.409" v="2357" actId="27803"/>
          <ac:spMkLst>
            <pc:docMk/>
            <pc:sldMk cId="3942064285" sldId="256"/>
            <ac:spMk id="2351" creationId="{2241F61A-809A-7025-842F-639AF6E3793E}"/>
          </ac:spMkLst>
        </pc:spChg>
        <pc:spChg chg="mod">
          <ac:chgData name="Jassem Abbasi" userId="a485637c-5d5c-44af-8411-f95acc3236b6" providerId="ADAL" clId="{B67E75DF-61F4-4BDD-83F6-F3A9FEB4B984}" dt="2024-02-22T09:52:54.409" v="2357" actId="27803"/>
          <ac:spMkLst>
            <pc:docMk/>
            <pc:sldMk cId="3942064285" sldId="256"/>
            <ac:spMk id="2352" creationId="{22B5B196-85A3-5688-9302-1B4EE74BB90B}"/>
          </ac:spMkLst>
        </pc:spChg>
        <pc:spChg chg="mod">
          <ac:chgData name="Jassem Abbasi" userId="a485637c-5d5c-44af-8411-f95acc3236b6" providerId="ADAL" clId="{B67E75DF-61F4-4BDD-83F6-F3A9FEB4B984}" dt="2024-02-22T09:52:54.409" v="2357" actId="27803"/>
          <ac:spMkLst>
            <pc:docMk/>
            <pc:sldMk cId="3942064285" sldId="256"/>
            <ac:spMk id="2353" creationId="{906CA156-A7A5-19F7-71C5-60F6A4B2FF91}"/>
          </ac:spMkLst>
        </pc:spChg>
        <pc:spChg chg="mod">
          <ac:chgData name="Jassem Abbasi" userId="a485637c-5d5c-44af-8411-f95acc3236b6" providerId="ADAL" clId="{B67E75DF-61F4-4BDD-83F6-F3A9FEB4B984}" dt="2024-02-22T09:52:54.409" v="2357" actId="27803"/>
          <ac:spMkLst>
            <pc:docMk/>
            <pc:sldMk cId="3942064285" sldId="256"/>
            <ac:spMk id="2354" creationId="{8A36791B-9F6F-A406-3C0D-8395DA403D70}"/>
          </ac:spMkLst>
        </pc:spChg>
        <pc:spChg chg="mod">
          <ac:chgData name="Jassem Abbasi" userId="a485637c-5d5c-44af-8411-f95acc3236b6" providerId="ADAL" clId="{B67E75DF-61F4-4BDD-83F6-F3A9FEB4B984}" dt="2024-02-22T09:52:54.409" v="2357" actId="27803"/>
          <ac:spMkLst>
            <pc:docMk/>
            <pc:sldMk cId="3942064285" sldId="256"/>
            <ac:spMk id="2355" creationId="{40B1149A-32AC-557A-8560-B32BA9A42185}"/>
          </ac:spMkLst>
        </pc:spChg>
        <pc:spChg chg="mod">
          <ac:chgData name="Jassem Abbasi" userId="a485637c-5d5c-44af-8411-f95acc3236b6" providerId="ADAL" clId="{B67E75DF-61F4-4BDD-83F6-F3A9FEB4B984}" dt="2024-02-22T09:52:54.409" v="2357" actId="27803"/>
          <ac:spMkLst>
            <pc:docMk/>
            <pc:sldMk cId="3942064285" sldId="256"/>
            <ac:spMk id="2356" creationId="{A22B4513-BDEC-CD0A-4C76-86CB94F2ED60}"/>
          </ac:spMkLst>
        </pc:spChg>
        <pc:spChg chg="mod">
          <ac:chgData name="Jassem Abbasi" userId="a485637c-5d5c-44af-8411-f95acc3236b6" providerId="ADAL" clId="{B67E75DF-61F4-4BDD-83F6-F3A9FEB4B984}" dt="2024-02-22T09:52:54.409" v="2357" actId="27803"/>
          <ac:spMkLst>
            <pc:docMk/>
            <pc:sldMk cId="3942064285" sldId="256"/>
            <ac:spMk id="2357" creationId="{9BDA282B-B2BA-7405-1F10-A8531E218141}"/>
          </ac:spMkLst>
        </pc:spChg>
        <pc:spChg chg="mod">
          <ac:chgData name="Jassem Abbasi" userId="a485637c-5d5c-44af-8411-f95acc3236b6" providerId="ADAL" clId="{B67E75DF-61F4-4BDD-83F6-F3A9FEB4B984}" dt="2024-02-22T09:52:54.409" v="2357" actId="27803"/>
          <ac:spMkLst>
            <pc:docMk/>
            <pc:sldMk cId="3942064285" sldId="256"/>
            <ac:spMk id="2358" creationId="{8AFEE0CD-D131-E94A-820B-0A1F2DF12230}"/>
          </ac:spMkLst>
        </pc:spChg>
        <pc:spChg chg="mod">
          <ac:chgData name="Jassem Abbasi" userId="a485637c-5d5c-44af-8411-f95acc3236b6" providerId="ADAL" clId="{B67E75DF-61F4-4BDD-83F6-F3A9FEB4B984}" dt="2024-02-22T09:52:54.409" v="2357" actId="27803"/>
          <ac:spMkLst>
            <pc:docMk/>
            <pc:sldMk cId="3942064285" sldId="256"/>
            <ac:spMk id="2359" creationId="{34817025-1BEB-5DFB-A6E5-DD820CDC79C1}"/>
          </ac:spMkLst>
        </pc:spChg>
        <pc:spChg chg="mod">
          <ac:chgData name="Jassem Abbasi" userId="a485637c-5d5c-44af-8411-f95acc3236b6" providerId="ADAL" clId="{B67E75DF-61F4-4BDD-83F6-F3A9FEB4B984}" dt="2024-02-22T09:52:54.409" v="2357" actId="27803"/>
          <ac:spMkLst>
            <pc:docMk/>
            <pc:sldMk cId="3942064285" sldId="256"/>
            <ac:spMk id="2360" creationId="{4B7ACA79-7C07-991B-5FE2-0194F3AFA22C}"/>
          </ac:spMkLst>
        </pc:spChg>
        <pc:spChg chg="mod">
          <ac:chgData name="Jassem Abbasi" userId="a485637c-5d5c-44af-8411-f95acc3236b6" providerId="ADAL" clId="{B67E75DF-61F4-4BDD-83F6-F3A9FEB4B984}" dt="2024-02-22T09:52:54.409" v="2357" actId="27803"/>
          <ac:spMkLst>
            <pc:docMk/>
            <pc:sldMk cId="3942064285" sldId="256"/>
            <ac:spMk id="2361" creationId="{BB66BFA6-BEDC-EC8B-B69C-6D2CDF0A3DB3}"/>
          </ac:spMkLst>
        </pc:spChg>
        <pc:spChg chg="mod">
          <ac:chgData name="Jassem Abbasi" userId="a485637c-5d5c-44af-8411-f95acc3236b6" providerId="ADAL" clId="{B67E75DF-61F4-4BDD-83F6-F3A9FEB4B984}" dt="2024-02-22T09:52:54.409" v="2357" actId="27803"/>
          <ac:spMkLst>
            <pc:docMk/>
            <pc:sldMk cId="3942064285" sldId="256"/>
            <ac:spMk id="2362" creationId="{F0A02F17-A909-64D4-CB5E-39C68C0E5E58}"/>
          </ac:spMkLst>
        </pc:spChg>
        <pc:spChg chg="mod">
          <ac:chgData name="Jassem Abbasi" userId="a485637c-5d5c-44af-8411-f95acc3236b6" providerId="ADAL" clId="{B67E75DF-61F4-4BDD-83F6-F3A9FEB4B984}" dt="2024-02-22T09:52:54.409" v="2357" actId="27803"/>
          <ac:spMkLst>
            <pc:docMk/>
            <pc:sldMk cId="3942064285" sldId="256"/>
            <ac:spMk id="2363" creationId="{8307AA7C-B95F-E509-18D5-3F4ADDEFE908}"/>
          </ac:spMkLst>
        </pc:spChg>
        <pc:spChg chg="mod">
          <ac:chgData name="Jassem Abbasi" userId="a485637c-5d5c-44af-8411-f95acc3236b6" providerId="ADAL" clId="{B67E75DF-61F4-4BDD-83F6-F3A9FEB4B984}" dt="2024-02-22T09:52:54.409" v="2357" actId="27803"/>
          <ac:spMkLst>
            <pc:docMk/>
            <pc:sldMk cId="3942064285" sldId="256"/>
            <ac:spMk id="2364" creationId="{DFF1C876-5956-2EA5-B991-3EE003E02E83}"/>
          </ac:spMkLst>
        </pc:spChg>
        <pc:spChg chg="mod">
          <ac:chgData name="Jassem Abbasi" userId="a485637c-5d5c-44af-8411-f95acc3236b6" providerId="ADAL" clId="{B67E75DF-61F4-4BDD-83F6-F3A9FEB4B984}" dt="2024-02-22T09:52:54.409" v="2357" actId="27803"/>
          <ac:spMkLst>
            <pc:docMk/>
            <pc:sldMk cId="3942064285" sldId="256"/>
            <ac:spMk id="2365" creationId="{423D8016-F378-46D5-8199-C19BA6EC6D7A}"/>
          </ac:spMkLst>
        </pc:spChg>
        <pc:spChg chg="mod">
          <ac:chgData name="Jassem Abbasi" userId="a485637c-5d5c-44af-8411-f95acc3236b6" providerId="ADAL" clId="{B67E75DF-61F4-4BDD-83F6-F3A9FEB4B984}" dt="2024-02-22T09:52:54.409" v="2357" actId="27803"/>
          <ac:spMkLst>
            <pc:docMk/>
            <pc:sldMk cId="3942064285" sldId="256"/>
            <ac:spMk id="2366" creationId="{2C7FD3F1-7E19-F605-DF9E-3ADB1B8180FF}"/>
          </ac:spMkLst>
        </pc:spChg>
        <pc:spChg chg="mod">
          <ac:chgData name="Jassem Abbasi" userId="a485637c-5d5c-44af-8411-f95acc3236b6" providerId="ADAL" clId="{B67E75DF-61F4-4BDD-83F6-F3A9FEB4B984}" dt="2024-02-22T09:52:54.409" v="2357" actId="27803"/>
          <ac:spMkLst>
            <pc:docMk/>
            <pc:sldMk cId="3942064285" sldId="256"/>
            <ac:spMk id="2367" creationId="{64F4ACC2-1EB8-781C-599E-8D8DA2C0251C}"/>
          </ac:spMkLst>
        </pc:spChg>
        <pc:spChg chg="mod">
          <ac:chgData name="Jassem Abbasi" userId="a485637c-5d5c-44af-8411-f95acc3236b6" providerId="ADAL" clId="{B67E75DF-61F4-4BDD-83F6-F3A9FEB4B984}" dt="2024-02-22T09:52:54.409" v="2357" actId="27803"/>
          <ac:spMkLst>
            <pc:docMk/>
            <pc:sldMk cId="3942064285" sldId="256"/>
            <ac:spMk id="2368" creationId="{206E46BD-3C66-35A9-41BA-E2290DA69EDC}"/>
          </ac:spMkLst>
        </pc:spChg>
        <pc:spChg chg="mod">
          <ac:chgData name="Jassem Abbasi" userId="a485637c-5d5c-44af-8411-f95acc3236b6" providerId="ADAL" clId="{B67E75DF-61F4-4BDD-83F6-F3A9FEB4B984}" dt="2024-02-22T09:52:54.409" v="2357" actId="27803"/>
          <ac:spMkLst>
            <pc:docMk/>
            <pc:sldMk cId="3942064285" sldId="256"/>
            <ac:spMk id="2369" creationId="{BFF8169D-B263-3715-A5F8-61D00F674BD4}"/>
          </ac:spMkLst>
        </pc:spChg>
        <pc:spChg chg="mod">
          <ac:chgData name="Jassem Abbasi" userId="a485637c-5d5c-44af-8411-f95acc3236b6" providerId="ADAL" clId="{B67E75DF-61F4-4BDD-83F6-F3A9FEB4B984}" dt="2024-02-22T09:52:54.409" v="2357" actId="27803"/>
          <ac:spMkLst>
            <pc:docMk/>
            <pc:sldMk cId="3942064285" sldId="256"/>
            <ac:spMk id="2370" creationId="{6DB99A81-81F9-D9EA-5AE0-EDF5D4814E13}"/>
          </ac:spMkLst>
        </pc:spChg>
        <pc:spChg chg="mod">
          <ac:chgData name="Jassem Abbasi" userId="a485637c-5d5c-44af-8411-f95acc3236b6" providerId="ADAL" clId="{B67E75DF-61F4-4BDD-83F6-F3A9FEB4B984}" dt="2024-02-22T09:52:54.409" v="2357" actId="27803"/>
          <ac:spMkLst>
            <pc:docMk/>
            <pc:sldMk cId="3942064285" sldId="256"/>
            <ac:spMk id="2371" creationId="{E67EBEC2-AD3C-0E52-D443-BE6E9A732871}"/>
          </ac:spMkLst>
        </pc:spChg>
        <pc:spChg chg="mod">
          <ac:chgData name="Jassem Abbasi" userId="a485637c-5d5c-44af-8411-f95acc3236b6" providerId="ADAL" clId="{B67E75DF-61F4-4BDD-83F6-F3A9FEB4B984}" dt="2024-02-22T09:52:54.409" v="2357" actId="27803"/>
          <ac:spMkLst>
            <pc:docMk/>
            <pc:sldMk cId="3942064285" sldId="256"/>
            <ac:spMk id="2372" creationId="{DD3A4F48-BB81-6229-FC0B-515A915F0F9C}"/>
          </ac:spMkLst>
        </pc:spChg>
        <pc:spChg chg="mod">
          <ac:chgData name="Jassem Abbasi" userId="a485637c-5d5c-44af-8411-f95acc3236b6" providerId="ADAL" clId="{B67E75DF-61F4-4BDD-83F6-F3A9FEB4B984}" dt="2024-02-22T09:52:54.409" v="2357" actId="27803"/>
          <ac:spMkLst>
            <pc:docMk/>
            <pc:sldMk cId="3942064285" sldId="256"/>
            <ac:spMk id="2373" creationId="{337205B0-46EF-627E-0FBB-4E8F30BDA89A}"/>
          </ac:spMkLst>
        </pc:spChg>
        <pc:spChg chg="mod">
          <ac:chgData name="Jassem Abbasi" userId="a485637c-5d5c-44af-8411-f95acc3236b6" providerId="ADAL" clId="{B67E75DF-61F4-4BDD-83F6-F3A9FEB4B984}" dt="2024-02-22T09:52:54.409" v="2357" actId="27803"/>
          <ac:spMkLst>
            <pc:docMk/>
            <pc:sldMk cId="3942064285" sldId="256"/>
            <ac:spMk id="2374" creationId="{CE5B070F-4DAF-CA75-E7D4-45B4BF6A50A6}"/>
          </ac:spMkLst>
        </pc:spChg>
        <pc:spChg chg="mod">
          <ac:chgData name="Jassem Abbasi" userId="a485637c-5d5c-44af-8411-f95acc3236b6" providerId="ADAL" clId="{B67E75DF-61F4-4BDD-83F6-F3A9FEB4B984}" dt="2024-02-22T09:52:54.409" v="2357" actId="27803"/>
          <ac:spMkLst>
            <pc:docMk/>
            <pc:sldMk cId="3942064285" sldId="256"/>
            <ac:spMk id="2375" creationId="{F997057F-8F01-56B5-CB31-7AC512E98D67}"/>
          </ac:spMkLst>
        </pc:spChg>
        <pc:spChg chg="mod">
          <ac:chgData name="Jassem Abbasi" userId="a485637c-5d5c-44af-8411-f95acc3236b6" providerId="ADAL" clId="{B67E75DF-61F4-4BDD-83F6-F3A9FEB4B984}" dt="2024-02-22T09:52:54.409" v="2357" actId="27803"/>
          <ac:spMkLst>
            <pc:docMk/>
            <pc:sldMk cId="3942064285" sldId="256"/>
            <ac:spMk id="2376" creationId="{52F48E89-B09C-3AF0-E77F-445142D4EB8A}"/>
          </ac:spMkLst>
        </pc:spChg>
        <pc:spChg chg="mod">
          <ac:chgData name="Jassem Abbasi" userId="a485637c-5d5c-44af-8411-f95acc3236b6" providerId="ADAL" clId="{B67E75DF-61F4-4BDD-83F6-F3A9FEB4B984}" dt="2024-02-22T09:52:54.409" v="2357" actId="27803"/>
          <ac:spMkLst>
            <pc:docMk/>
            <pc:sldMk cId="3942064285" sldId="256"/>
            <ac:spMk id="2377" creationId="{D349FB79-C31C-9228-7AE3-AC137A260E36}"/>
          </ac:spMkLst>
        </pc:spChg>
        <pc:spChg chg="mod">
          <ac:chgData name="Jassem Abbasi" userId="a485637c-5d5c-44af-8411-f95acc3236b6" providerId="ADAL" clId="{B67E75DF-61F4-4BDD-83F6-F3A9FEB4B984}" dt="2024-02-22T09:52:54.409" v="2357" actId="27803"/>
          <ac:spMkLst>
            <pc:docMk/>
            <pc:sldMk cId="3942064285" sldId="256"/>
            <ac:spMk id="2378" creationId="{4AF181DB-BBCE-BFB2-03F7-26137116FB83}"/>
          </ac:spMkLst>
        </pc:spChg>
        <pc:spChg chg="mod">
          <ac:chgData name="Jassem Abbasi" userId="a485637c-5d5c-44af-8411-f95acc3236b6" providerId="ADAL" clId="{B67E75DF-61F4-4BDD-83F6-F3A9FEB4B984}" dt="2024-02-22T09:52:54.409" v="2357" actId="27803"/>
          <ac:spMkLst>
            <pc:docMk/>
            <pc:sldMk cId="3942064285" sldId="256"/>
            <ac:spMk id="2379" creationId="{68DBF43B-6DC9-CA59-A0EE-375DB334D4EB}"/>
          </ac:spMkLst>
        </pc:spChg>
        <pc:spChg chg="mod">
          <ac:chgData name="Jassem Abbasi" userId="a485637c-5d5c-44af-8411-f95acc3236b6" providerId="ADAL" clId="{B67E75DF-61F4-4BDD-83F6-F3A9FEB4B984}" dt="2024-02-22T09:52:54.409" v="2357" actId="27803"/>
          <ac:spMkLst>
            <pc:docMk/>
            <pc:sldMk cId="3942064285" sldId="256"/>
            <ac:spMk id="2380" creationId="{856081F5-1053-566C-9245-E05EC8B690C2}"/>
          </ac:spMkLst>
        </pc:spChg>
        <pc:spChg chg="mod">
          <ac:chgData name="Jassem Abbasi" userId="a485637c-5d5c-44af-8411-f95acc3236b6" providerId="ADAL" clId="{B67E75DF-61F4-4BDD-83F6-F3A9FEB4B984}" dt="2024-02-22T09:52:54.409" v="2357" actId="27803"/>
          <ac:spMkLst>
            <pc:docMk/>
            <pc:sldMk cId="3942064285" sldId="256"/>
            <ac:spMk id="2381" creationId="{2BCE165D-528B-2C2E-FF0D-BB8765FDB577}"/>
          </ac:spMkLst>
        </pc:spChg>
        <pc:spChg chg="mod">
          <ac:chgData name="Jassem Abbasi" userId="a485637c-5d5c-44af-8411-f95acc3236b6" providerId="ADAL" clId="{B67E75DF-61F4-4BDD-83F6-F3A9FEB4B984}" dt="2024-02-22T09:52:54.409" v="2357" actId="27803"/>
          <ac:spMkLst>
            <pc:docMk/>
            <pc:sldMk cId="3942064285" sldId="256"/>
            <ac:spMk id="2382" creationId="{CDED57BF-85BC-5BB4-A540-69FEE234E1A6}"/>
          </ac:spMkLst>
        </pc:spChg>
        <pc:spChg chg="mod">
          <ac:chgData name="Jassem Abbasi" userId="a485637c-5d5c-44af-8411-f95acc3236b6" providerId="ADAL" clId="{B67E75DF-61F4-4BDD-83F6-F3A9FEB4B984}" dt="2024-02-22T09:52:54.409" v="2357" actId="27803"/>
          <ac:spMkLst>
            <pc:docMk/>
            <pc:sldMk cId="3942064285" sldId="256"/>
            <ac:spMk id="2383" creationId="{91121A66-4628-EAFC-B0BD-27A359DF970A}"/>
          </ac:spMkLst>
        </pc:spChg>
        <pc:spChg chg="mod">
          <ac:chgData name="Jassem Abbasi" userId="a485637c-5d5c-44af-8411-f95acc3236b6" providerId="ADAL" clId="{B67E75DF-61F4-4BDD-83F6-F3A9FEB4B984}" dt="2024-02-22T09:52:54.409" v="2357" actId="27803"/>
          <ac:spMkLst>
            <pc:docMk/>
            <pc:sldMk cId="3942064285" sldId="256"/>
            <ac:spMk id="2384" creationId="{1784A348-AA70-0EF9-8FFF-785A0D3A0AAE}"/>
          </ac:spMkLst>
        </pc:spChg>
        <pc:spChg chg="mod">
          <ac:chgData name="Jassem Abbasi" userId="a485637c-5d5c-44af-8411-f95acc3236b6" providerId="ADAL" clId="{B67E75DF-61F4-4BDD-83F6-F3A9FEB4B984}" dt="2024-02-22T09:52:54.409" v="2357" actId="27803"/>
          <ac:spMkLst>
            <pc:docMk/>
            <pc:sldMk cId="3942064285" sldId="256"/>
            <ac:spMk id="2385" creationId="{C9706D1E-E1AE-2CC7-8287-97825BAB7629}"/>
          </ac:spMkLst>
        </pc:spChg>
        <pc:spChg chg="mod">
          <ac:chgData name="Jassem Abbasi" userId="a485637c-5d5c-44af-8411-f95acc3236b6" providerId="ADAL" clId="{B67E75DF-61F4-4BDD-83F6-F3A9FEB4B984}" dt="2024-02-22T09:52:54.409" v="2357" actId="27803"/>
          <ac:spMkLst>
            <pc:docMk/>
            <pc:sldMk cId="3942064285" sldId="256"/>
            <ac:spMk id="2386" creationId="{985F0A16-E81F-9620-6E6F-6A66DE6A3D91}"/>
          </ac:spMkLst>
        </pc:spChg>
        <pc:spChg chg="mod">
          <ac:chgData name="Jassem Abbasi" userId="a485637c-5d5c-44af-8411-f95acc3236b6" providerId="ADAL" clId="{B67E75DF-61F4-4BDD-83F6-F3A9FEB4B984}" dt="2024-02-22T09:52:54.409" v="2357" actId="27803"/>
          <ac:spMkLst>
            <pc:docMk/>
            <pc:sldMk cId="3942064285" sldId="256"/>
            <ac:spMk id="2387" creationId="{7776C6C2-0662-A58E-3DFA-35F9440572C8}"/>
          </ac:spMkLst>
        </pc:spChg>
        <pc:spChg chg="mod">
          <ac:chgData name="Jassem Abbasi" userId="a485637c-5d5c-44af-8411-f95acc3236b6" providerId="ADAL" clId="{B67E75DF-61F4-4BDD-83F6-F3A9FEB4B984}" dt="2024-02-22T09:52:54.409" v="2357" actId="27803"/>
          <ac:spMkLst>
            <pc:docMk/>
            <pc:sldMk cId="3942064285" sldId="256"/>
            <ac:spMk id="2388" creationId="{583617E5-6BBC-6710-9B82-EDA3D5B2C1D5}"/>
          </ac:spMkLst>
        </pc:spChg>
        <pc:spChg chg="mod">
          <ac:chgData name="Jassem Abbasi" userId="a485637c-5d5c-44af-8411-f95acc3236b6" providerId="ADAL" clId="{B67E75DF-61F4-4BDD-83F6-F3A9FEB4B984}" dt="2024-02-22T09:52:54.409" v="2357" actId="27803"/>
          <ac:spMkLst>
            <pc:docMk/>
            <pc:sldMk cId="3942064285" sldId="256"/>
            <ac:spMk id="2389" creationId="{907AB1EA-FA3C-3157-3E89-BB7069C1A151}"/>
          </ac:spMkLst>
        </pc:spChg>
        <pc:spChg chg="mod">
          <ac:chgData name="Jassem Abbasi" userId="a485637c-5d5c-44af-8411-f95acc3236b6" providerId="ADAL" clId="{B67E75DF-61F4-4BDD-83F6-F3A9FEB4B984}" dt="2024-02-22T09:52:54.409" v="2357" actId="27803"/>
          <ac:spMkLst>
            <pc:docMk/>
            <pc:sldMk cId="3942064285" sldId="256"/>
            <ac:spMk id="2390" creationId="{9E2EBDCA-45ED-AB09-7BDA-BB9A085EF0DB}"/>
          </ac:spMkLst>
        </pc:spChg>
        <pc:spChg chg="mod">
          <ac:chgData name="Jassem Abbasi" userId="a485637c-5d5c-44af-8411-f95acc3236b6" providerId="ADAL" clId="{B67E75DF-61F4-4BDD-83F6-F3A9FEB4B984}" dt="2024-02-22T09:52:54.409" v="2357" actId="27803"/>
          <ac:spMkLst>
            <pc:docMk/>
            <pc:sldMk cId="3942064285" sldId="256"/>
            <ac:spMk id="2391" creationId="{219256C1-529A-DC6E-5AE8-2F49C27A5CF2}"/>
          </ac:spMkLst>
        </pc:spChg>
        <pc:spChg chg="mod">
          <ac:chgData name="Jassem Abbasi" userId="a485637c-5d5c-44af-8411-f95acc3236b6" providerId="ADAL" clId="{B67E75DF-61F4-4BDD-83F6-F3A9FEB4B984}" dt="2024-02-22T09:52:54.409" v="2357" actId="27803"/>
          <ac:spMkLst>
            <pc:docMk/>
            <pc:sldMk cId="3942064285" sldId="256"/>
            <ac:spMk id="2392" creationId="{B978F15D-C455-DFAB-3339-0D8F3AC84AAA}"/>
          </ac:spMkLst>
        </pc:spChg>
        <pc:spChg chg="mod">
          <ac:chgData name="Jassem Abbasi" userId="a485637c-5d5c-44af-8411-f95acc3236b6" providerId="ADAL" clId="{B67E75DF-61F4-4BDD-83F6-F3A9FEB4B984}" dt="2024-02-22T09:52:54.409" v="2357" actId="27803"/>
          <ac:spMkLst>
            <pc:docMk/>
            <pc:sldMk cId="3942064285" sldId="256"/>
            <ac:spMk id="2393" creationId="{BB24CB48-E1B5-D0D4-F9A2-4BA8F57E0C5D}"/>
          </ac:spMkLst>
        </pc:spChg>
        <pc:spChg chg="mod">
          <ac:chgData name="Jassem Abbasi" userId="a485637c-5d5c-44af-8411-f95acc3236b6" providerId="ADAL" clId="{B67E75DF-61F4-4BDD-83F6-F3A9FEB4B984}" dt="2024-02-22T09:52:54.409" v="2357" actId="27803"/>
          <ac:spMkLst>
            <pc:docMk/>
            <pc:sldMk cId="3942064285" sldId="256"/>
            <ac:spMk id="2394" creationId="{D31EF0ED-D017-1A05-2A6D-06BC9BC39B6A}"/>
          </ac:spMkLst>
        </pc:spChg>
        <pc:spChg chg="mod">
          <ac:chgData name="Jassem Abbasi" userId="a485637c-5d5c-44af-8411-f95acc3236b6" providerId="ADAL" clId="{B67E75DF-61F4-4BDD-83F6-F3A9FEB4B984}" dt="2024-02-22T09:52:54.409" v="2357" actId="27803"/>
          <ac:spMkLst>
            <pc:docMk/>
            <pc:sldMk cId="3942064285" sldId="256"/>
            <ac:spMk id="2395" creationId="{3733F0C8-74A2-DD4B-9E38-FBCA546FDDAF}"/>
          </ac:spMkLst>
        </pc:spChg>
        <pc:spChg chg="mod">
          <ac:chgData name="Jassem Abbasi" userId="a485637c-5d5c-44af-8411-f95acc3236b6" providerId="ADAL" clId="{B67E75DF-61F4-4BDD-83F6-F3A9FEB4B984}" dt="2024-02-22T09:52:54.409" v="2357" actId="27803"/>
          <ac:spMkLst>
            <pc:docMk/>
            <pc:sldMk cId="3942064285" sldId="256"/>
            <ac:spMk id="2396" creationId="{CD01ADE9-724A-25B5-F68B-8B2EF3A6EB35}"/>
          </ac:spMkLst>
        </pc:spChg>
        <pc:spChg chg="mod">
          <ac:chgData name="Jassem Abbasi" userId="a485637c-5d5c-44af-8411-f95acc3236b6" providerId="ADAL" clId="{B67E75DF-61F4-4BDD-83F6-F3A9FEB4B984}" dt="2024-02-22T09:52:54.409" v="2357" actId="27803"/>
          <ac:spMkLst>
            <pc:docMk/>
            <pc:sldMk cId="3942064285" sldId="256"/>
            <ac:spMk id="2397" creationId="{5212A4C8-90B5-0A62-2E0C-58116616C9C5}"/>
          </ac:spMkLst>
        </pc:spChg>
        <pc:spChg chg="mod">
          <ac:chgData name="Jassem Abbasi" userId="a485637c-5d5c-44af-8411-f95acc3236b6" providerId="ADAL" clId="{B67E75DF-61F4-4BDD-83F6-F3A9FEB4B984}" dt="2024-02-22T09:52:54.409" v="2357" actId="27803"/>
          <ac:spMkLst>
            <pc:docMk/>
            <pc:sldMk cId="3942064285" sldId="256"/>
            <ac:spMk id="2398" creationId="{72185C82-FCC8-9E94-5453-F90E2587B4E3}"/>
          </ac:spMkLst>
        </pc:spChg>
        <pc:spChg chg="mod">
          <ac:chgData name="Jassem Abbasi" userId="a485637c-5d5c-44af-8411-f95acc3236b6" providerId="ADAL" clId="{B67E75DF-61F4-4BDD-83F6-F3A9FEB4B984}" dt="2024-02-22T09:52:54.409" v="2357" actId="27803"/>
          <ac:spMkLst>
            <pc:docMk/>
            <pc:sldMk cId="3942064285" sldId="256"/>
            <ac:spMk id="2399" creationId="{AA347755-5E80-E4A8-ED30-889530EDB720}"/>
          </ac:spMkLst>
        </pc:spChg>
        <pc:spChg chg="mod">
          <ac:chgData name="Jassem Abbasi" userId="a485637c-5d5c-44af-8411-f95acc3236b6" providerId="ADAL" clId="{B67E75DF-61F4-4BDD-83F6-F3A9FEB4B984}" dt="2024-02-22T09:52:54.409" v="2357" actId="27803"/>
          <ac:spMkLst>
            <pc:docMk/>
            <pc:sldMk cId="3942064285" sldId="256"/>
            <ac:spMk id="2400" creationId="{12493280-33C9-95D9-7F00-7F77DB2B69B1}"/>
          </ac:spMkLst>
        </pc:spChg>
        <pc:spChg chg="mod">
          <ac:chgData name="Jassem Abbasi" userId="a485637c-5d5c-44af-8411-f95acc3236b6" providerId="ADAL" clId="{B67E75DF-61F4-4BDD-83F6-F3A9FEB4B984}" dt="2024-02-22T09:52:54.409" v="2357" actId="27803"/>
          <ac:spMkLst>
            <pc:docMk/>
            <pc:sldMk cId="3942064285" sldId="256"/>
            <ac:spMk id="2401" creationId="{CD97EEFD-15F5-50C5-6E02-6337A021C2A2}"/>
          </ac:spMkLst>
        </pc:spChg>
        <pc:spChg chg="mod">
          <ac:chgData name="Jassem Abbasi" userId="a485637c-5d5c-44af-8411-f95acc3236b6" providerId="ADAL" clId="{B67E75DF-61F4-4BDD-83F6-F3A9FEB4B984}" dt="2024-02-22T09:52:54.409" v="2357" actId="27803"/>
          <ac:spMkLst>
            <pc:docMk/>
            <pc:sldMk cId="3942064285" sldId="256"/>
            <ac:spMk id="2402" creationId="{37382F9B-8241-FE91-7316-AC73414D237E}"/>
          </ac:spMkLst>
        </pc:spChg>
        <pc:spChg chg="mod">
          <ac:chgData name="Jassem Abbasi" userId="a485637c-5d5c-44af-8411-f95acc3236b6" providerId="ADAL" clId="{B67E75DF-61F4-4BDD-83F6-F3A9FEB4B984}" dt="2024-02-22T09:52:54.409" v="2357" actId="27803"/>
          <ac:spMkLst>
            <pc:docMk/>
            <pc:sldMk cId="3942064285" sldId="256"/>
            <ac:spMk id="2403" creationId="{18B5A7AC-5806-E685-22A5-C37E8D521013}"/>
          </ac:spMkLst>
        </pc:spChg>
        <pc:spChg chg="mod">
          <ac:chgData name="Jassem Abbasi" userId="a485637c-5d5c-44af-8411-f95acc3236b6" providerId="ADAL" clId="{B67E75DF-61F4-4BDD-83F6-F3A9FEB4B984}" dt="2024-02-22T09:52:54.409" v="2357" actId="27803"/>
          <ac:spMkLst>
            <pc:docMk/>
            <pc:sldMk cId="3942064285" sldId="256"/>
            <ac:spMk id="2404" creationId="{2FAADDC2-01DF-56D2-EAC7-9C317B13B84E}"/>
          </ac:spMkLst>
        </pc:spChg>
        <pc:spChg chg="mod">
          <ac:chgData name="Jassem Abbasi" userId="a485637c-5d5c-44af-8411-f95acc3236b6" providerId="ADAL" clId="{B67E75DF-61F4-4BDD-83F6-F3A9FEB4B984}" dt="2024-02-22T09:52:54.409" v="2357" actId="27803"/>
          <ac:spMkLst>
            <pc:docMk/>
            <pc:sldMk cId="3942064285" sldId="256"/>
            <ac:spMk id="2405" creationId="{D40B4C44-44F0-4E92-AA55-8428BB73887D}"/>
          </ac:spMkLst>
        </pc:spChg>
        <pc:spChg chg="mod">
          <ac:chgData name="Jassem Abbasi" userId="a485637c-5d5c-44af-8411-f95acc3236b6" providerId="ADAL" clId="{B67E75DF-61F4-4BDD-83F6-F3A9FEB4B984}" dt="2024-02-22T09:52:54.409" v="2357" actId="27803"/>
          <ac:spMkLst>
            <pc:docMk/>
            <pc:sldMk cId="3942064285" sldId="256"/>
            <ac:spMk id="2406" creationId="{D9A01268-6168-8443-4B86-6B8B95E3F41E}"/>
          </ac:spMkLst>
        </pc:spChg>
        <pc:spChg chg="mod">
          <ac:chgData name="Jassem Abbasi" userId="a485637c-5d5c-44af-8411-f95acc3236b6" providerId="ADAL" clId="{B67E75DF-61F4-4BDD-83F6-F3A9FEB4B984}" dt="2024-02-22T09:52:54.409" v="2357" actId="27803"/>
          <ac:spMkLst>
            <pc:docMk/>
            <pc:sldMk cId="3942064285" sldId="256"/>
            <ac:spMk id="2407" creationId="{062F2CDD-B31D-BE89-A13C-E1D745706A3D}"/>
          </ac:spMkLst>
        </pc:spChg>
        <pc:spChg chg="mod">
          <ac:chgData name="Jassem Abbasi" userId="a485637c-5d5c-44af-8411-f95acc3236b6" providerId="ADAL" clId="{B67E75DF-61F4-4BDD-83F6-F3A9FEB4B984}" dt="2024-02-22T09:52:54.409" v="2357" actId="27803"/>
          <ac:spMkLst>
            <pc:docMk/>
            <pc:sldMk cId="3942064285" sldId="256"/>
            <ac:spMk id="2408" creationId="{9AC2EE8F-A317-E258-546C-719D58F7FAEB}"/>
          </ac:spMkLst>
        </pc:spChg>
        <pc:spChg chg="mod">
          <ac:chgData name="Jassem Abbasi" userId="a485637c-5d5c-44af-8411-f95acc3236b6" providerId="ADAL" clId="{B67E75DF-61F4-4BDD-83F6-F3A9FEB4B984}" dt="2024-02-22T09:52:54.409" v="2357" actId="27803"/>
          <ac:spMkLst>
            <pc:docMk/>
            <pc:sldMk cId="3942064285" sldId="256"/>
            <ac:spMk id="2409" creationId="{5DBC976B-0643-60D7-C303-F73594A7AE2D}"/>
          </ac:spMkLst>
        </pc:spChg>
        <pc:spChg chg="mod">
          <ac:chgData name="Jassem Abbasi" userId="a485637c-5d5c-44af-8411-f95acc3236b6" providerId="ADAL" clId="{B67E75DF-61F4-4BDD-83F6-F3A9FEB4B984}" dt="2024-02-22T09:52:54.409" v="2357" actId="27803"/>
          <ac:spMkLst>
            <pc:docMk/>
            <pc:sldMk cId="3942064285" sldId="256"/>
            <ac:spMk id="2410" creationId="{348EADE7-DE1A-8F4E-69DA-8B089B59E201}"/>
          </ac:spMkLst>
        </pc:spChg>
        <pc:spChg chg="mod">
          <ac:chgData name="Jassem Abbasi" userId="a485637c-5d5c-44af-8411-f95acc3236b6" providerId="ADAL" clId="{B67E75DF-61F4-4BDD-83F6-F3A9FEB4B984}" dt="2024-02-22T09:52:54.409" v="2357" actId="27803"/>
          <ac:spMkLst>
            <pc:docMk/>
            <pc:sldMk cId="3942064285" sldId="256"/>
            <ac:spMk id="2411" creationId="{CFCE73A0-1D3E-905F-CBF2-9D18AF0FE3EF}"/>
          </ac:spMkLst>
        </pc:spChg>
        <pc:spChg chg="mod">
          <ac:chgData name="Jassem Abbasi" userId="a485637c-5d5c-44af-8411-f95acc3236b6" providerId="ADAL" clId="{B67E75DF-61F4-4BDD-83F6-F3A9FEB4B984}" dt="2024-02-22T09:52:54.409" v="2357" actId="27803"/>
          <ac:spMkLst>
            <pc:docMk/>
            <pc:sldMk cId="3942064285" sldId="256"/>
            <ac:spMk id="2412" creationId="{54208DFA-A915-DA14-2EF2-14712C901FD7}"/>
          </ac:spMkLst>
        </pc:spChg>
        <pc:spChg chg="mod">
          <ac:chgData name="Jassem Abbasi" userId="a485637c-5d5c-44af-8411-f95acc3236b6" providerId="ADAL" clId="{B67E75DF-61F4-4BDD-83F6-F3A9FEB4B984}" dt="2024-02-22T09:52:54.409" v="2357" actId="27803"/>
          <ac:spMkLst>
            <pc:docMk/>
            <pc:sldMk cId="3942064285" sldId="256"/>
            <ac:spMk id="2413" creationId="{8D05D133-6D0B-5847-1057-55FC481D8813}"/>
          </ac:spMkLst>
        </pc:spChg>
        <pc:spChg chg="mod">
          <ac:chgData name="Jassem Abbasi" userId="a485637c-5d5c-44af-8411-f95acc3236b6" providerId="ADAL" clId="{B67E75DF-61F4-4BDD-83F6-F3A9FEB4B984}" dt="2024-02-22T09:52:54.409" v="2357" actId="27803"/>
          <ac:spMkLst>
            <pc:docMk/>
            <pc:sldMk cId="3942064285" sldId="256"/>
            <ac:spMk id="2414" creationId="{3AE7C76D-FF00-CD95-7768-1F2A42FE4256}"/>
          </ac:spMkLst>
        </pc:spChg>
        <pc:spChg chg="mod">
          <ac:chgData name="Jassem Abbasi" userId="a485637c-5d5c-44af-8411-f95acc3236b6" providerId="ADAL" clId="{B67E75DF-61F4-4BDD-83F6-F3A9FEB4B984}" dt="2024-02-22T09:52:54.409" v="2357" actId="27803"/>
          <ac:spMkLst>
            <pc:docMk/>
            <pc:sldMk cId="3942064285" sldId="256"/>
            <ac:spMk id="2415" creationId="{BFA8E47E-4B19-C359-FE4D-E95AA839688B}"/>
          </ac:spMkLst>
        </pc:spChg>
        <pc:spChg chg="mod">
          <ac:chgData name="Jassem Abbasi" userId="a485637c-5d5c-44af-8411-f95acc3236b6" providerId="ADAL" clId="{B67E75DF-61F4-4BDD-83F6-F3A9FEB4B984}" dt="2024-02-22T09:52:54.409" v="2357" actId="27803"/>
          <ac:spMkLst>
            <pc:docMk/>
            <pc:sldMk cId="3942064285" sldId="256"/>
            <ac:spMk id="2416" creationId="{F33130E9-826A-17E4-FE06-3B193264DC9E}"/>
          </ac:spMkLst>
        </pc:spChg>
        <pc:spChg chg="mod">
          <ac:chgData name="Jassem Abbasi" userId="a485637c-5d5c-44af-8411-f95acc3236b6" providerId="ADAL" clId="{B67E75DF-61F4-4BDD-83F6-F3A9FEB4B984}" dt="2024-02-22T09:52:54.409" v="2357" actId="27803"/>
          <ac:spMkLst>
            <pc:docMk/>
            <pc:sldMk cId="3942064285" sldId="256"/>
            <ac:spMk id="2417" creationId="{9C0EB2C3-87A9-CB4B-8F6C-F6F4E424B2ED}"/>
          </ac:spMkLst>
        </pc:spChg>
        <pc:spChg chg="mod">
          <ac:chgData name="Jassem Abbasi" userId="a485637c-5d5c-44af-8411-f95acc3236b6" providerId="ADAL" clId="{B67E75DF-61F4-4BDD-83F6-F3A9FEB4B984}" dt="2024-02-22T09:52:54.409" v="2357" actId="27803"/>
          <ac:spMkLst>
            <pc:docMk/>
            <pc:sldMk cId="3942064285" sldId="256"/>
            <ac:spMk id="2418" creationId="{D1DB72F1-C270-57C5-B6A2-AABEFDEA0023}"/>
          </ac:spMkLst>
        </pc:spChg>
        <pc:spChg chg="mod">
          <ac:chgData name="Jassem Abbasi" userId="a485637c-5d5c-44af-8411-f95acc3236b6" providerId="ADAL" clId="{B67E75DF-61F4-4BDD-83F6-F3A9FEB4B984}" dt="2024-02-22T09:52:54.409" v="2357" actId="27803"/>
          <ac:spMkLst>
            <pc:docMk/>
            <pc:sldMk cId="3942064285" sldId="256"/>
            <ac:spMk id="2419" creationId="{BB581114-FC08-5D1A-E33B-1BA0B1273758}"/>
          </ac:spMkLst>
        </pc:spChg>
        <pc:spChg chg="mod">
          <ac:chgData name="Jassem Abbasi" userId="a485637c-5d5c-44af-8411-f95acc3236b6" providerId="ADAL" clId="{B67E75DF-61F4-4BDD-83F6-F3A9FEB4B984}" dt="2024-02-22T09:52:54.409" v="2357" actId="27803"/>
          <ac:spMkLst>
            <pc:docMk/>
            <pc:sldMk cId="3942064285" sldId="256"/>
            <ac:spMk id="2420" creationId="{61CA8C40-F492-B963-B330-43722425EEBE}"/>
          </ac:spMkLst>
        </pc:spChg>
        <pc:spChg chg="mod">
          <ac:chgData name="Jassem Abbasi" userId="a485637c-5d5c-44af-8411-f95acc3236b6" providerId="ADAL" clId="{B67E75DF-61F4-4BDD-83F6-F3A9FEB4B984}" dt="2024-02-22T09:52:54.409" v="2357" actId="27803"/>
          <ac:spMkLst>
            <pc:docMk/>
            <pc:sldMk cId="3942064285" sldId="256"/>
            <ac:spMk id="2421" creationId="{FB2CDA99-C022-DE77-83B4-AA71CC129235}"/>
          </ac:spMkLst>
        </pc:spChg>
        <pc:spChg chg="mod">
          <ac:chgData name="Jassem Abbasi" userId="a485637c-5d5c-44af-8411-f95acc3236b6" providerId="ADAL" clId="{B67E75DF-61F4-4BDD-83F6-F3A9FEB4B984}" dt="2024-02-22T09:52:54.409" v="2357" actId="27803"/>
          <ac:spMkLst>
            <pc:docMk/>
            <pc:sldMk cId="3942064285" sldId="256"/>
            <ac:spMk id="2422" creationId="{E1D71C62-98C9-1324-105A-14B917103BE4}"/>
          </ac:spMkLst>
        </pc:spChg>
        <pc:spChg chg="mod">
          <ac:chgData name="Jassem Abbasi" userId="a485637c-5d5c-44af-8411-f95acc3236b6" providerId="ADAL" clId="{B67E75DF-61F4-4BDD-83F6-F3A9FEB4B984}" dt="2024-02-22T09:52:54.409" v="2357" actId="27803"/>
          <ac:spMkLst>
            <pc:docMk/>
            <pc:sldMk cId="3942064285" sldId="256"/>
            <ac:spMk id="2423" creationId="{D67FEA68-2614-B149-AE6E-86F83797BB8C}"/>
          </ac:spMkLst>
        </pc:spChg>
        <pc:spChg chg="mod">
          <ac:chgData name="Jassem Abbasi" userId="a485637c-5d5c-44af-8411-f95acc3236b6" providerId="ADAL" clId="{B67E75DF-61F4-4BDD-83F6-F3A9FEB4B984}" dt="2024-02-22T09:52:54.409" v="2357" actId="27803"/>
          <ac:spMkLst>
            <pc:docMk/>
            <pc:sldMk cId="3942064285" sldId="256"/>
            <ac:spMk id="2424" creationId="{41A67F0F-9200-D7AA-25F3-124B59B963BC}"/>
          </ac:spMkLst>
        </pc:spChg>
        <pc:spChg chg="mod">
          <ac:chgData name="Jassem Abbasi" userId="a485637c-5d5c-44af-8411-f95acc3236b6" providerId="ADAL" clId="{B67E75DF-61F4-4BDD-83F6-F3A9FEB4B984}" dt="2024-02-22T09:52:54.409" v="2357" actId="27803"/>
          <ac:spMkLst>
            <pc:docMk/>
            <pc:sldMk cId="3942064285" sldId="256"/>
            <ac:spMk id="2425" creationId="{52E7DFA3-44F9-846F-492E-6247BBF215BF}"/>
          </ac:spMkLst>
        </pc:spChg>
        <pc:spChg chg="mod">
          <ac:chgData name="Jassem Abbasi" userId="a485637c-5d5c-44af-8411-f95acc3236b6" providerId="ADAL" clId="{B67E75DF-61F4-4BDD-83F6-F3A9FEB4B984}" dt="2024-02-22T09:52:54.409" v="2357" actId="27803"/>
          <ac:spMkLst>
            <pc:docMk/>
            <pc:sldMk cId="3942064285" sldId="256"/>
            <ac:spMk id="2426" creationId="{58EA22B8-CF72-4686-FBD5-73DFD33F8642}"/>
          </ac:spMkLst>
        </pc:spChg>
        <pc:spChg chg="mod">
          <ac:chgData name="Jassem Abbasi" userId="a485637c-5d5c-44af-8411-f95acc3236b6" providerId="ADAL" clId="{B67E75DF-61F4-4BDD-83F6-F3A9FEB4B984}" dt="2024-02-22T09:52:54.409" v="2357" actId="27803"/>
          <ac:spMkLst>
            <pc:docMk/>
            <pc:sldMk cId="3942064285" sldId="256"/>
            <ac:spMk id="2427" creationId="{3467D21F-7CF2-AAFF-70BF-C938FD49069A}"/>
          </ac:spMkLst>
        </pc:spChg>
        <pc:spChg chg="mod">
          <ac:chgData name="Jassem Abbasi" userId="a485637c-5d5c-44af-8411-f95acc3236b6" providerId="ADAL" clId="{B67E75DF-61F4-4BDD-83F6-F3A9FEB4B984}" dt="2024-02-22T09:52:54.409" v="2357" actId="27803"/>
          <ac:spMkLst>
            <pc:docMk/>
            <pc:sldMk cId="3942064285" sldId="256"/>
            <ac:spMk id="2428" creationId="{1C22F611-E311-457B-D0A2-0450F3550B0A}"/>
          </ac:spMkLst>
        </pc:spChg>
        <pc:spChg chg="mod">
          <ac:chgData name="Jassem Abbasi" userId="a485637c-5d5c-44af-8411-f95acc3236b6" providerId="ADAL" clId="{B67E75DF-61F4-4BDD-83F6-F3A9FEB4B984}" dt="2024-02-22T09:52:54.409" v="2357" actId="27803"/>
          <ac:spMkLst>
            <pc:docMk/>
            <pc:sldMk cId="3942064285" sldId="256"/>
            <ac:spMk id="2429" creationId="{898EE814-4BB2-FE52-30F9-91FA8AFBEB0A}"/>
          </ac:spMkLst>
        </pc:spChg>
        <pc:spChg chg="mod">
          <ac:chgData name="Jassem Abbasi" userId="a485637c-5d5c-44af-8411-f95acc3236b6" providerId="ADAL" clId="{B67E75DF-61F4-4BDD-83F6-F3A9FEB4B984}" dt="2024-02-22T09:52:54.409" v="2357" actId="27803"/>
          <ac:spMkLst>
            <pc:docMk/>
            <pc:sldMk cId="3942064285" sldId="256"/>
            <ac:spMk id="2430" creationId="{62ED6D20-FAAA-8E65-AEBF-06C56DBA5AD1}"/>
          </ac:spMkLst>
        </pc:spChg>
        <pc:spChg chg="mod">
          <ac:chgData name="Jassem Abbasi" userId="a485637c-5d5c-44af-8411-f95acc3236b6" providerId="ADAL" clId="{B67E75DF-61F4-4BDD-83F6-F3A9FEB4B984}" dt="2024-02-22T09:52:54.409" v="2357" actId="27803"/>
          <ac:spMkLst>
            <pc:docMk/>
            <pc:sldMk cId="3942064285" sldId="256"/>
            <ac:spMk id="2431" creationId="{1DD5FBFA-E8D1-A1EC-723C-E1E06EEC2FD5}"/>
          </ac:spMkLst>
        </pc:spChg>
        <pc:spChg chg="mod">
          <ac:chgData name="Jassem Abbasi" userId="a485637c-5d5c-44af-8411-f95acc3236b6" providerId="ADAL" clId="{B67E75DF-61F4-4BDD-83F6-F3A9FEB4B984}" dt="2024-02-22T09:52:54.409" v="2357" actId="27803"/>
          <ac:spMkLst>
            <pc:docMk/>
            <pc:sldMk cId="3942064285" sldId="256"/>
            <ac:spMk id="2432" creationId="{873FA3D6-7161-8322-1950-BA97B1C3C570}"/>
          </ac:spMkLst>
        </pc:spChg>
        <pc:spChg chg="mod">
          <ac:chgData name="Jassem Abbasi" userId="a485637c-5d5c-44af-8411-f95acc3236b6" providerId="ADAL" clId="{B67E75DF-61F4-4BDD-83F6-F3A9FEB4B984}" dt="2024-02-22T09:52:54.409" v="2357" actId="27803"/>
          <ac:spMkLst>
            <pc:docMk/>
            <pc:sldMk cId="3942064285" sldId="256"/>
            <ac:spMk id="2433" creationId="{84C326CC-A094-C986-785F-262B401510FD}"/>
          </ac:spMkLst>
        </pc:spChg>
        <pc:spChg chg="mod">
          <ac:chgData name="Jassem Abbasi" userId="a485637c-5d5c-44af-8411-f95acc3236b6" providerId="ADAL" clId="{B67E75DF-61F4-4BDD-83F6-F3A9FEB4B984}" dt="2024-02-22T09:52:54.409" v="2357" actId="27803"/>
          <ac:spMkLst>
            <pc:docMk/>
            <pc:sldMk cId="3942064285" sldId="256"/>
            <ac:spMk id="2434" creationId="{67B22C29-D764-8EEA-CCFE-B351B3885CBC}"/>
          </ac:spMkLst>
        </pc:spChg>
        <pc:spChg chg="mod">
          <ac:chgData name="Jassem Abbasi" userId="a485637c-5d5c-44af-8411-f95acc3236b6" providerId="ADAL" clId="{B67E75DF-61F4-4BDD-83F6-F3A9FEB4B984}" dt="2024-02-22T09:52:54.409" v="2357" actId="27803"/>
          <ac:spMkLst>
            <pc:docMk/>
            <pc:sldMk cId="3942064285" sldId="256"/>
            <ac:spMk id="2435" creationId="{F86AC8C2-4BC7-36AB-46EE-E8E08B53C727}"/>
          </ac:spMkLst>
        </pc:spChg>
        <pc:spChg chg="mod">
          <ac:chgData name="Jassem Abbasi" userId="a485637c-5d5c-44af-8411-f95acc3236b6" providerId="ADAL" clId="{B67E75DF-61F4-4BDD-83F6-F3A9FEB4B984}" dt="2024-02-22T09:52:54.409" v="2357" actId="27803"/>
          <ac:spMkLst>
            <pc:docMk/>
            <pc:sldMk cId="3942064285" sldId="256"/>
            <ac:spMk id="2436" creationId="{C97CD5CA-7B6C-1050-FD62-930E35EE560A}"/>
          </ac:spMkLst>
        </pc:spChg>
        <pc:spChg chg="mod">
          <ac:chgData name="Jassem Abbasi" userId="a485637c-5d5c-44af-8411-f95acc3236b6" providerId="ADAL" clId="{B67E75DF-61F4-4BDD-83F6-F3A9FEB4B984}" dt="2024-02-22T09:52:54.409" v="2357" actId="27803"/>
          <ac:spMkLst>
            <pc:docMk/>
            <pc:sldMk cId="3942064285" sldId="256"/>
            <ac:spMk id="2437" creationId="{C4AD8FD8-397B-E1DA-CC1E-A9712735491F}"/>
          </ac:spMkLst>
        </pc:spChg>
        <pc:spChg chg="mod">
          <ac:chgData name="Jassem Abbasi" userId="a485637c-5d5c-44af-8411-f95acc3236b6" providerId="ADAL" clId="{B67E75DF-61F4-4BDD-83F6-F3A9FEB4B984}" dt="2024-02-22T09:52:54.409" v="2357" actId="27803"/>
          <ac:spMkLst>
            <pc:docMk/>
            <pc:sldMk cId="3942064285" sldId="256"/>
            <ac:spMk id="2438" creationId="{10C3FB68-3DC0-4616-D471-15D4AF71B0D6}"/>
          </ac:spMkLst>
        </pc:spChg>
        <pc:spChg chg="mod">
          <ac:chgData name="Jassem Abbasi" userId="a485637c-5d5c-44af-8411-f95acc3236b6" providerId="ADAL" clId="{B67E75DF-61F4-4BDD-83F6-F3A9FEB4B984}" dt="2024-02-22T09:52:54.409" v="2357" actId="27803"/>
          <ac:spMkLst>
            <pc:docMk/>
            <pc:sldMk cId="3942064285" sldId="256"/>
            <ac:spMk id="2439" creationId="{49D809E8-5DE7-D201-3682-9891C5CF487C}"/>
          </ac:spMkLst>
        </pc:spChg>
        <pc:spChg chg="mod">
          <ac:chgData name="Jassem Abbasi" userId="a485637c-5d5c-44af-8411-f95acc3236b6" providerId="ADAL" clId="{B67E75DF-61F4-4BDD-83F6-F3A9FEB4B984}" dt="2024-02-22T09:52:54.409" v="2357" actId="27803"/>
          <ac:spMkLst>
            <pc:docMk/>
            <pc:sldMk cId="3942064285" sldId="256"/>
            <ac:spMk id="2440" creationId="{C00C78FC-64F8-F4BD-875F-4A8A9D6DA7C5}"/>
          </ac:spMkLst>
        </pc:spChg>
        <pc:spChg chg="mod">
          <ac:chgData name="Jassem Abbasi" userId="a485637c-5d5c-44af-8411-f95acc3236b6" providerId="ADAL" clId="{B67E75DF-61F4-4BDD-83F6-F3A9FEB4B984}" dt="2024-02-22T09:52:54.409" v="2357" actId="27803"/>
          <ac:spMkLst>
            <pc:docMk/>
            <pc:sldMk cId="3942064285" sldId="256"/>
            <ac:spMk id="2441" creationId="{CD2FAFD9-3319-3F2A-7D78-F8808F9E41A3}"/>
          </ac:spMkLst>
        </pc:spChg>
        <pc:spChg chg="mod">
          <ac:chgData name="Jassem Abbasi" userId="a485637c-5d5c-44af-8411-f95acc3236b6" providerId="ADAL" clId="{B67E75DF-61F4-4BDD-83F6-F3A9FEB4B984}" dt="2024-02-22T09:52:54.409" v="2357" actId="27803"/>
          <ac:spMkLst>
            <pc:docMk/>
            <pc:sldMk cId="3942064285" sldId="256"/>
            <ac:spMk id="2442" creationId="{2B9808C0-6380-A1F0-E07E-0D6656E2B085}"/>
          </ac:spMkLst>
        </pc:spChg>
        <pc:spChg chg="mod">
          <ac:chgData name="Jassem Abbasi" userId="a485637c-5d5c-44af-8411-f95acc3236b6" providerId="ADAL" clId="{B67E75DF-61F4-4BDD-83F6-F3A9FEB4B984}" dt="2024-02-22T09:52:54.409" v="2357" actId="27803"/>
          <ac:spMkLst>
            <pc:docMk/>
            <pc:sldMk cId="3942064285" sldId="256"/>
            <ac:spMk id="2443" creationId="{A85627D2-47C6-3B19-DD6D-AE745EA3AF13}"/>
          </ac:spMkLst>
        </pc:spChg>
        <pc:spChg chg="mod">
          <ac:chgData name="Jassem Abbasi" userId="a485637c-5d5c-44af-8411-f95acc3236b6" providerId="ADAL" clId="{B67E75DF-61F4-4BDD-83F6-F3A9FEB4B984}" dt="2024-02-22T09:52:54.409" v="2357" actId="27803"/>
          <ac:spMkLst>
            <pc:docMk/>
            <pc:sldMk cId="3942064285" sldId="256"/>
            <ac:spMk id="2444" creationId="{86217F7F-E28F-B661-7AB1-7C167CA8D5FD}"/>
          </ac:spMkLst>
        </pc:spChg>
        <pc:spChg chg="mod">
          <ac:chgData name="Jassem Abbasi" userId="a485637c-5d5c-44af-8411-f95acc3236b6" providerId="ADAL" clId="{B67E75DF-61F4-4BDD-83F6-F3A9FEB4B984}" dt="2024-02-22T09:52:54.409" v="2357" actId="27803"/>
          <ac:spMkLst>
            <pc:docMk/>
            <pc:sldMk cId="3942064285" sldId="256"/>
            <ac:spMk id="2445" creationId="{E8388F32-042A-B1A6-5F86-1009D07DB31B}"/>
          </ac:spMkLst>
        </pc:spChg>
        <pc:spChg chg="mod">
          <ac:chgData name="Jassem Abbasi" userId="a485637c-5d5c-44af-8411-f95acc3236b6" providerId="ADAL" clId="{B67E75DF-61F4-4BDD-83F6-F3A9FEB4B984}" dt="2024-02-22T09:52:54.409" v="2357" actId="27803"/>
          <ac:spMkLst>
            <pc:docMk/>
            <pc:sldMk cId="3942064285" sldId="256"/>
            <ac:spMk id="2446" creationId="{051135EC-CCD1-8FCA-4B90-67BD8971C14E}"/>
          </ac:spMkLst>
        </pc:spChg>
        <pc:spChg chg="mod">
          <ac:chgData name="Jassem Abbasi" userId="a485637c-5d5c-44af-8411-f95acc3236b6" providerId="ADAL" clId="{B67E75DF-61F4-4BDD-83F6-F3A9FEB4B984}" dt="2024-02-22T09:52:54.409" v="2357" actId="27803"/>
          <ac:spMkLst>
            <pc:docMk/>
            <pc:sldMk cId="3942064285" sldId="256"/>
            <ac:spMk id="2447" creationId="{6E89C180-9D3D-774C-1062-7977B055DB42}"/>
          </ac:spMkLst>
        </pc:spChg>
        <pc:spChg chg="mod">
          <ac:chgData name="Jassem Abbasi" userId="a485637c-5d5c-44af-8411-f95acc3236b6" providerId="ADAL" clId="{B67E75DF-61F4-4BDD-83F6-F3A9FEB4B984}" dt="2024-02-22T09:52:54.409" v="2357" actId="27803"/>
          <ac:spMkLst>
            <pc:docMk/>
            <pc:sldMk cId="3942064285" sldId="256"/>
            <ac:spMk id="2448" creationId="{759B7547-D593-9710-5FDC-B988CCBCD518}"/>
          </ac:spMkLst>
        </pc:spChg>
        <pc:spChg chg="mod">
          <ac:chgData name="Jassem Abbasi" userId="a485637c-5d5c-44af-8411-f95acc3236b6" providerId="ADAL" clId="{B67E75DF-61F4-4BDD-83F6-F3A9FEB4B984}" dt="2024-02-22T09:52:54.409" v="2357" actId="27803"/>
          <ac:spMkLst>
            <pc:docMk/>
            <pc:sldMk cId="3942064285" sldId="256"/>
            <ac:spMk id="2449" creationId="{0D228B16-CFB8-212B-5B70-D4C1DF1E01C0}"/>
          </ac:spMkLst>
        </pc:spChg>
        <pc:spChg chg="mod">
          <ac:chgData name="Jassem Abbasi" userId="a485637c-5d5c-44af-8411-f95acc3236b6" providerId="ADAL" clId="{B67E75DF-61F4-4BDD-83F6-F3A9FEB4B984}" dt="2024-02-22T09:52:54.409" v="2357" actId="27803"/>
          <ac:spMkLst>
            <pc:docMk/>
            <pc:sldMk cId="3942064285" sldId="256"/>
            <ac:spMk id="2450" creationId="{65DBF7E2-2680-7D1F-C5F9-8C313CC140D0}"/>
          </ac:spMkLst>
        </pc:spChg>
        <pc:spChg chg="mod">
          <ac:chgData name="Jassem Abbasi" userId="a485637c-5d5c-44af-8411-f95acc3236b6" providerId="ADAL" clId="{B67E75DF-61F4-4BDD-83F6-F3A9FEB4B984}" dt="2024-02-22T09:52:54.409" v="2357" actId="27803"/>
          <ac:spMkLst>
            <pc:docMk/>
            <pc:sldMk cId="3942064285" sldId="256"/>
            <ac:spMk id="2451" creationId="{160A2C77-5907-DAD3-883D-C21FACEC052A}"/>
          </ac:spMkLst>
        </pc:spChg>
        <pc:spChg chg="mod">
          <ac:chgData name="Jassem Abbasi" userId="a485637c-5d5c-44af-8411-f95acc3236b6" providerId="ADAL" clId="{B67E75DF-61F4-4BDD-83F6-F3A9FEB4B984}" dt="2024-02-22T09:52:54.409" v="2357" actId="27803"/>
          <ac:spMkLst>
            <pc:docMk/>
            <pc:sldMk cId="3942064285" sldId="256"/>
            <ac:spMk id="2452" creationId="{B9B0A497-4EA2-163D-F61F-CA9001D5D53D}"/>
          </ac:spMkLst>
        </pc:spChg>
        <pc:spChg chg="mod">
          <ac:chgData name="Jassem Abbasi" userId="a485637c-5d5c-44af-8411-f95acc3236b6" providerId="ADAL" clId="{B67E75DF-61F4-4BDD-83F6-F3A9FEB4B984}" dt="2024-02-22T09:52:54.409" v="2357" actId="27803"/>
          <ac:spMkLst>
            <pc:docMk/>
            <pc:sldMk cId="3942064285" sldId="256"/>
            <ac:spMk id="2453" creationId="{298E38C7-739F-7F52-95B5-3F3F25BC61D7}"/>
          </ac:spMkLst>
        </pc:spChg>
        <pc:spChg chg="mod">
          <ac:chgData name="Jassem Abbasi" userId="a485637c-5d5c-44af-8411-f95acc3236b6" providerId="ADAL" clId="{B67E75DF-61F4-4BDD-83F6-F3A9FEB4B984}" dt="2024-02-22T09:52:54.409" v="2357" actId="27803"/>
          <ac:spMkLst>
            <pc:docMk/>
            <pc:sldMk cId="3942064285" sldId="256"/>
            <ac:spMk id="2454" creationId="{D994B6EA-38DF-AD95-7D1D-55634BC5471F}"/>
          </ac:spMkLst>
        </pc:spChg>
        <pc:spChg chg="mod">
          <ac:chgData name="Jassem Abbasi" userId="a485637c-5d5c-44af-8411-f95acc3236b6" providerId="ADAL" clId="{B67E75DF-61F4-4BDD-83F6-F3A9FEB4B984}" dt="2024-02-22T09:52:54.409" v="2357" actId="27803"/>
          <ac:spMkLst>
            <pc:docMk/>
            <pc:sldMk cId="3942064285" sldId="256"/>
            <ac:spMk id="2455" creationId="{5AF01F5F-FE3D-0950-F80F-AF50239A8C30}"/>
          </ac:spMkLst>
        </pc:spChg>
        <pc:spChg chg="mod">
          <ac:chgData name="Jassem Abbasi" userId="a485637c-5d5c-44af-8411-f95acc3236b6" providerId="ADAL" clId="{B67E75DF-61F4-4BDD-83F6-F3A9FEB4B984}" dt="2024-02-22T09:52:54.409" v="2357" actId="27803"/>
          <ac:spMkLst>
            <pc:docMk/>
            <pc:sldMk cId="3942064285" sldId="256"/>
            <ac:spMk id="2456" creationId="{0E4A2609-63B6-E8A8-DD60-6768FAFA261B}"/>
          </ac:spMkLst>
        </pc:spChg>
        <pc:spChg chg="mod">
          <ac:chgData name="Jassem Abbasi" userId="a485637c-5d5c-44af-8411-f95acc3236b6" providerId="ADAL" clId="{B67E75DF-61F4-4BDD-83F6-F3A9FEB4B984}" dt="2024-02-22T09:52:54.409" v="2357" actId="27803"/>
          <ac:spMkLst>
            <pc:docMk/>
            <pc:sldMk cId="3942064285" sldId="256"/>
            <ac:spMk id="2457" creationId="{66B0A73C-4795-E090-2756-5D8BC52DE5A4}"/>
          </ac:spMkLst>
        </pc:spChg>
        <pc:spChg chg="mod">
          <ac:chgData name="Jassem Abbasi" userId="a485637c-5d5c-44af-8411-f95acc3236b6" providerId="ADAL" clId="{B67E75DF-61F4-4BDD-83F6-F3A9FEB4B984}" dt="2024-02-22T09:52:54.409" v="2357" actId="27803"/>
          <ac:spMkLst>
            <pc:docMk/>
            <pc:sldMk cId="3942064285" sldId="256"/>
            <ac:spMk id="2458" creationId="{54911CFA-E196-ACC2-1512-19D31F5BF23B}"/>
          </ac:spMkLst>
        </pc:spChg>
        <pc:spChg chg="mod">
          <ac:chgData name="Jassem Abbasi" userId="a485637c-5d5c-44af-8411-f95acc3236b6" providerId="ADAL" clId="{B67E75DF-61F4-4BDD-83F6-F3A9FEB4B984}" dt="2024-02-22T09:52:54.409" v="2357" actId="27803"/>
          <ac:spMkLst>
            <pc:docMk/>
            <pc:sldMk cId="3942064285" sldId="256"/>
            <ac:spMk id="2459" creationId="{08810250-EF2A-31DE-2B32-F928D6C3ABF1}"/>
          </ac:spMkLst>
        </pc:spChg>
        <pc:spChg chg="mod">
          <ac:chgData name="Jassem Abbasi" userId="a485637c-5d5c-44af-8411-f95acc3236b6" providerId="ADAL" clId="{B67E75DF-61F4-4BDD-83F6-F3A9FEB4B984}" dt="2024-02-22T09:52:54.409" v="2357" actId="27803"/>
          <ac:spMkLst>
            <pc:docMk/>
            <pc:sldMk cId="3942064285" sldId="256"/>
            <ac:spMk id="2460" creationId="{D7256BC2-B555-0FBA-262B-D36DDD9A27EC}"/>
          </ac:spMkLst>
        </pc:spChg>
        <pc:spChg chg="mod">
          <ac:chgData name="Jassem Abbasi" userId="a485637c-5d5c-44af-8411-f95acc3236b6" providerId="ADAL" clId="{B67E75DF-61F4-4BDD-83F6-F3A9FEB4B984}" dt="2024-02-22T09:52:54.409" v="2357" actId="27803"/>
          <ac:spMkLst>
            <pc:docMk/>
            <pc:sldMk cId="3942064285" sldId="256"/>
            <ac:spMk id="2461" creationId="{1B67D45F-0067-38CB-A542-B5B0FE35C220}"/>
          </ac:spMkLst>
        </pc:spChg>
        <pc:spChg chg="mod">
          <ac:chgData name="Jassem Abbasi" userId="a485637c-5d5c-44af-8411-f95acc3236b6" providerId="ADAL" clId="{B67E75DF-61F4-4BDD-83F6-F3A9FEB4B984}" dt="2024-02-22T09:52:54.409" v="2357" actId="27803"/>
          <ac:spMkLst>
            <pc:docMk/>
            <pc:sldMk cId="3942064285" sldId="256"/>
            <ac:spMk id="2462" creationId="{3ED68518-9734-8878-9C98-ACE129582234}"/>
          </ac:spMkLst>
        </pc:spChg>
        <pc:spChg chg="mod">
          <ac:chgData name="Jassem Abbasi" userId="a485637c-5d5c-44af-8411-f95acc3236b6" providerId="ADAL" clId="{B67E75DF-61F4-4BDD-83F6-F3A9FEB4B984}" dt="2024-02-22T09:52:54.409" v="2357" actId="27803"/>
          <ac:spMkLst>
            <pc:docMk/>
            <pc:sldMk cId="3942064285" sldId="256"/>
            <ac:spMk id="2463" creationId="{BA2B80D6-BAD4-BFD3-83D0-F9ED47FB5E1D}"/>
          </ac:spMkLst>
        </pc:spChg>
        <pc:spChg chg="mod">
          <ac:chgData name="Jassem Abbasi" userId="a485637c-5d5c-44af-8411-f95acc3236b6" providerId="ADAL" clId="{B67E75DF-61F4-4BDD-83F6-F3A9FEB4B984}" dt="2024-02-22T09:52:54.409" v="2357" actId="27803"/>
          <ac:spMkLst>
            <pc:docMk/>
            <pc:sldMk cId="3942064285" sldId="256"/>
            <ac:spMk id="2464" creationId="{52C4BD2A-2FAA-441B-4A46-B933CBA48C74}"/>
          </ac:spMkLst>
        </pc:spChg>
        <pc:spChg chg="mod">
          <ac:chgData name="Jassem Abbasi" userId="a485637c-5d5c-44af-8411-f95acc3236b6" providerId="ADAL" clId="{B67E75DF-61F4-4BDD-83F6-F3A9FEB4B984}" dt="2024-02-22T09:52:54.409" v="2357" actId="27803"/>
          <ac:spMkLst>
            <pc:docMk/>
            <pc:sldMk cId="3942064285" sldId="256"/>
            <ac:spMk id="2465" creationId="{08DBA662-5176-96BB-A95D-EEB6E7802815}"/>
          </ac:spMkLst>
        </pc:spChg>
        <pc:spChg chg="mod">
          <ac:chgData name="Jassem Abbasi" userId="a485637c-5d5c-44af-8411-f95acc3236b6" providerId="ADAL" clId="{B67E75DF-61F4-4BDD-83F6-F3A9FEB4B984}" dt="2024-02-22T09:52:54.409" v="2357" actId="27803"/>
          <ac:spMkLst>
            <pc:docMk/>
            <pc:sldMk cId="3942064285" sldId="256"/>
            <ac:spMk id="2466" creationId="{7185F863-8ADD-F164-7BF2-BEBBAE52250E}"/>
          </ac:spMkLst>
        </pc:spChg>
        <pc:spChg chg="mod">
          <ac:chgData name="Jassem Abbasi" userId="a485637c-5d5c-44af-8411-f95acc3236b6" providerId="ADAL" clId="{B67E75DF-61F4-4BDD-83F6-F3A9FEB4B984}" dt="2024-02-22T09:52:54.409" v="2357" actId="27803"/>
          <ac:spMkLst>
            <pc:docMk/>
            <pc:sldMk cId="3942064285" sldId="256"/>
            <ac:spMk id="2467" creationId="{D686595E-A227-EC50-2057-C3AFF6675230}"/>
          </ac:spMkLst>
        </pc:spChg>
        <pc:spChg chg="mod">
          <ac:chgData name="Jassem Abbasi" userId="a485637c-5d5c-44af-8411-f95acc3236b6" providerId="ADAL" clId="{B67E75DF-61F4-4BDD-83F6-F3A9FEB4B984}" dt="2024-02-22T09:52:54.409" v="2357" actId="27803"/>
          <ac:spMkLst>
            <pc:docMk/>
            <pc:sldMk cId="3942064285" sldId="256"/>
            <ac:spMk id="2468" creationId="{3A0A6132-D3B8-F856-CA18-98470637E4E7}"/>
          </ac:spMkLst>
        </pc:spChg>
        <pc:spChg chg="mod">
          <ac:chgData name="Jassem Abbasi" userId="a485637c-5d5c-44af-8411-f95acc3236b6" providerId="ADAL" clId="{B67E75DF-61F4-4BDD-83F6-F3A9FEB4B984}" dt="2024-02-22T09:52:54.409" v="2357" actId="27803"/>
          <ac:spMkLst>
            <pc:docMk/>
            <pc:sldMk cId="3942064285" sldId="256"/>
            <ac:spMk id="2469" creationId="{7911E233-90AB-0678-7CF4-2449A01AA46D}"/>
          </ac:spMkLst>
        </pc:spChg>
        <pc:spChg chg="mod">
          <ac:chgData name="Jassem Abbasi" userId="a485637c-5d5c-44af-8411-f95acc3236b6" providerId="ADAL" clId="{B67E75DF-61F4-4BDD-83F6-F3A9FEB4B984}" dt="2024-02-22T09:52:54.409" v="2357" actId="27803"/>
          <ac:spMkLst>
            <pc:docMk/>
            <pc:sldMk cId="3942064285" sldId="256"/>
            <ac:spMk id="2470" creationId="{AFC1D53C-3F9A-9F93-C1E3-70E215D22695}"/>
          </ac:spMkLst>
        </pc:spChg>
        <pc:spChg chg="mod">
          <ac:chgData name="Jassem Abbasi" userId="a485637c-5d5c-44af-8411-f95acc3236b6" providerId="ADAL" clId="{B67E75DF-61F4-4BDD-83F6-F3A9FEB4B984}" dt="2024-02-22T09:52:54.409" v="2357" actId="27803"/>
          <ac:spMkLst>
            <pc:docMk/>
            <pc:sldMk cId="3942064285" sldId="256"/>
            <ac:spMk id="2471" creationId="{71CCF22A-FD39-45F5-051A-BB2F73933673}"/>
          </ac:spMkLst>
        </pc:spChg>
        <pc:spChg chg="mod">
          <ac:chgData name="Jassem Abbasi" userId="a485637c-5d5c-44af-8411-f95acc3236b6" providerId="ADAL" clId="{B67E75DF-61F4-4BDD-83F6-F3A9FEB4B984}" dt="2024-02-22T09:52:54.409" v="2357" actId="27803"/>
          <ac:spMkLst>
            <pc:docMk/>
            <pc:sldMk cId="3942064285" sldId="256"/>
            <ac:spMk id="2472" creationId="{7AAE15CD-C274-5D3B-4BD2-1CA2B82A5A18}"/>
          </ac:spMkLst>
        </pc:spChg>
        <pc:spChg chg="mod">
          <ac:chgData name="Jassem Abbasi" userId="a485637c-5d5c-44af-8411-f95acc3236b6" providerId="ADAL" clId="{B67E75DF-61F4-4BDD-83F6-F3A9FEB4B984}" dt="2024-02-22T09:52:54.409" v="2357" actId="27803"/>
          <ac:spMkLst>
            <pc:docMk/>
            <pc:sldMk cId="3942064285" sldId="256"/>
            <ac:spMk id="2473" creationId="{16F925F2-0C0B-2F5A-5E38-B164218C98AA}"/>
          </ac:spMkLst>
        </pc:spChg>
        <pc:spChg chg="mod">
          <ac:chgData name="Jassem Abbasi" userId="a485637c-5d5c-44af-8411-f95acc3236b6" providerId="ADAL" clId="{B67E75DF-61F4-4BDD-83F6-F3A9FEB4B984}" dt="2024-02-22T09:52:54.409" v="2357" actId="27803"/>
          <ac:spMkLst>
            <pc:docMk/>
            <pc:sldMk cId="3942064285" sldId="256"/>
            <ac:spMk id="2474" creationId="{4CF2FB2D-DA8D-23C8-5810-69F6CD557815}"/>
          </ac:spMkLst>
        </pc:spChg>
        <pc:spChg chg="mod">
          <ac:chgData name="Jassem Abbasi" userId="a485637c-5d5c-44af-8411-f95acc3236b6" providerId="ADAL" clId="{B67E75DF-61F4-4BDD-83F6-F3A9FEB4B984}" dt="2024-02-22T09:52:54.409" v="2357" actId="27803"/>
          <ac:spMkLst>
            <pc:docMk/>
            <pc:sldMk cId="3942064285" sldId="256"/>
            <ac:spMk id="2475" creationId="{BEA477F5-4BBB-7449-7368-C01A1076804A}"/>
          </ac:spMkLst>
        </pc:spChg>
        <pc:spChg chg="mod">
          <ac:chgData name="Jassem Abbasi" userId="a485637c-5d5c-44af-8411-f95acc3236b6" providerId="ADAL" clId="{B67E75DF-61F4-4BDD-83F6-F3A9FEB4B984}" dt="2024-02-22T09:52:54.409" v="2357" actId="27803"/>
          <ac:spMkLst>
            <pc:docMk/>
            <pc:sldMk cId="3942064285" sldId="256"/>
            <ac:spMk id="2476" creationId="{0B6DC3DE-0CDA-9B1D-D84A-A605CBA4E169}"/>
          </ac:spMkLst>
        </pc:spChg>
        <pc:spChg chg="mod">
          <ac:chgData name="Jassem Abbasi" userId="a485637c-5d5c-44af-8411-f95acc3236b6" providerId="ADAL" clId="{B67E75DF-61F4-4BDD-83F6-F3A9FEB4B984}" dt="2024-02-22T09:52:54.409" v="2357" actId="27803"/>
          <ac:spMkLst>
            <pc:docMk/>
            <pc:sldMk cId="3942064285" sldId="256"/>
            <ac:spMk id="2477" creationId="{6AEE9BA1-06C5-F1BB-93FF-BAB2EE0E1AC2}"/>
          </ac:spMkLst>
        </pc:spChg>
        <pc:spChg chg="mod">
          <ac:chgData name="Jassem Abbasi" userId="a485637c-5d5c-44af-8411-f95acc3236b6" providerId="ADAL" clId="{B67E75DF-61F4-4BDD-83F6-F3A9FEB4B984}" dt="2024-02-22T09:52:54.409" v="2357" actId="27803"/>
          <ac:spMkLst>
            <pc:docMk/>
            <pc:sldMk cId="3942064285" sldId="256"/>
            <ac:spMk id="2478" creationId="{65B4E39B-F4C8-4467-A1AF-379CFB197A41}"/>
          </ac:spMkLst>
        </pc:spChg>
        <pc:spChg chg="mod">
          <ac:chgData name="Jassem Abbasi" userId="a485637c-5d5c-44af-8411-f95acc3236b6" providerId="ADAL" clId="{B67E75DF-61F4-4BDD-83F6-F3A9FEB4B984}" dt="2024-02-22T09:52:54.409" v="2357" actId="27803"/>
          <ac:spMkLst>
            <pc:docMk/>
            <pc:sldMk cId="3942064285" sldId="256"/>
            <ac:spMk id="2479" creationId="{6773DCCB-918E-3752-762F-F9F8AF719EEB}"/>
          </ac:spMkLst>
        </pc:spChg>
        <pc:spChg chg="mod">
          <ac:chgData name="Jassem Abbasi" userId="a485637c-5d5c-44af-8411-f95acc3236b6" providerId="ADAL" clId="{B67E75DF-61F4-4BDD-83F6-F3A9FEB4B984}" dt="2024-02-22T09:52:54.409" v="2357" actId="27803"/>
          <ac:spMkLst>
            <pc:docMk/>
            <pc:sldMk cId="3942064285" sldId="256"/>
            <ac:spMk id="2480" creationId="{50BA12EA-13B2-8F14-2867-88EAABF17B2E}"/>
          </ac:spMkLst>
        </pc:spChg>
        <pc:spChg chg="mod">
          <ac:chgData name="Jassem Abbasi" userId="a485637c-5d5c-44af-8411-f95acc3236b6" providerId="ADAL" clId="{B67E75DF-61F4-4BDD-83F6-F3A9FEB4B984}" dt="2024-02-22T09:52:54.409" v="2357" actId="27803"/>
          <ac:spMkLst>
            <pc:docMk/>
            <pc:sldMk cId="3942064285" sldId="256"/>
            <ac:spMk id="2481" creationId="{94F7ED4F-F8EE-914E-F203-6C8F70D6DB49}"/>
          </ac:spMkLst>
        </pc:spChg>
        <pc:spChg chg="mod">
          <ac:chgData name="Jassem Abbasi" userId="a485637c-5d5c-44af-8411-f95acc3236b6" providerId="ADAL" clId="{B67E75DF-61F4-4BDD-83F6-F3A9FEB4B984}" dt="2024-02-22T09:52:54.409" v="2357" actId="27803"/>
          <ac:spMkLst>
            <pc:docMk/>
            <pc:sldMk cId="3942064285" sldId="256"/>
            <ac:spMk id="2482" creationId="{24B8039B-7A65-ED68-B930-DE1E7664D1CF}"/>
          </ac:spMkLst>
        </pc:spChg>
        <pc:spChg chg="mod">
          <ac:chgData name="Jassem Abbasi" userId="a485637c-5d5c-44af-8411-f95acc3236b6" providerId="ADAL" clId="{B67E75DF-61F4-4BDD-83F6-F3A9FEB4B984}" dt="2024-02-22T09:52:54.409" v="2357" actId="27803"/>
          <ac:spMkLst>
            <pc:docMk/>
            <pc:sldMk cId="3942064285" sldId="256"/>
            <ac:spMk id="2483" creationId="{D5F781B6-AD8C-B4BA-90EC-79C771BF07A7}"/>
          </ac:spMkLst>
        </pc:spChg>
        <pc:spChg chg="mod">
          <ac:chgData name="Jassem Abbasi" userId="a485637c-5d5c-44af-8411-f95acc3236b6" providerId="ADAL" clId="{B67E75DF-61F4-4BDD-83F6-F3A9FEB4B984}" dt="2024-02-22T09:52:54.409" v="2357" actId="27803"/>
          <ac:spMkLst>
            <pc:docMk/>
            <pc:sldMk cId="3942064285" sldId="256"/>
            <ac:spMk id="2484" creationId="{AA9EE2C1-B663-985E-FCBC-2C7B7473CFCC}"/>
          </ac:spMkLst>
        </pc:spChg>
        <pc:spChg chg="mod">
          <ac:chgData name="Jassem Abbasi" userId="a485637c-5d5c-44af-8411-f95acc3236b6" providerId="ADAL" clId="{B67E75DF-61F4-4BDD-83F6-F3A9FEB4B984}" dt="2024-02-22T09:52:54.409" v="2357" actId="27803"/>
          <ac:spMkLst>
            <pc:docMk/>
            <pc:sldMk cId="3942064285" sldId="256"/>
            <ac:spMk id="2485" creationId="{72A6F1D6-47F6-62C8-8612-48DACC1949D2}"/>
          </ac:spMkLst>
        </pc:spChg>
        <pc:spChg chg="mod">
          <ac:chgData name="Jassem Abbasi" userId="a485637c-5d5c-44af-8411-f95acc3236b6" providerId="ADAL" clId="{B67E75DF-61F4-4BDD-83F6-F3A9FEB4B984}" dt="2024-02-22T09:52:54.409" v="2357" actId="27803"/>
          <ac:spMkLst>
            <pc:docMk/>
            <pc:sldMk cId="3942064285" sldId="256"/>
            <ac:spMk id="2486" creationId="{8554394A-2F14-3B80-0EA1-6F06AB873277}"/>
          </ac:spMkLst>
        </pc:spChg>
        <pc:spChg chg="mod">
          <ac:chgData name="Jassem Abbasi" userId="a485637c-5d5c-44af-8411-f95acc3236b6" providerId="ADAL" clId="{B67E75DF-61F4-4BDD-83F6-F3A9FEB4B984}" dt="2024-02-22T09:52:54.409" v="2357" actId="27803"/>
          <ac:spMkLst>
            <pc:docMk/>
            <pc:sldMk cId="3942064285" sldId="256"/>
            <ac:spMk id="2487" creationId="{B49B6FDB-F88E-3E6F-41C9-8C1949F7E137}"/>
          </ac:spMkLst>
        </pc:spChg>
        <pc:spChg chg="mod">
          <ac:chgData name="Jassem Abbasi" userId="a485637c-5d5c-44af-8411-f95acc3236b6" providerId="ADAL" clId="{B67E75DF-61F4-4BDD-83F6-F3A9FEB4B984}" dt="2024-02-22T09:52:54.409" v="2357" actId="27803"/>
          <ac:spMkLst>
            <pc:docMk/>
            <pc:sldMk cId="3942064285" sldId="256"/>
            <ac:spMk id="2488" creationId="{CF2175A4-C160-35E3-72EB-0C370B2ED5F0}"/>
          </ac:spMkLst>
        </pc:spChg>
        <pc:spChg chg="mod">
          <ac:chgData name="Jassem Abbasi" userId="a485637c-5d5c-44af-8411-f95acc3236b6" providerId="ADAL" clId="{B67E75DF-61F4-4BDD-83F6-F3A9FEB4B984}" dt="2024-02-22T09:52:54.409" v="2357" actId="27803"/>
          <ac:spMkLst>
            <pc:docMk/>
            <pc:sldMk cId="3942064285" sldId="256"/>
            <ac:spMk id="2489" creationId="{B82C5233-72E5-3C90-251B-403212A4F960}"/>
          </ac:spMkLst>
        </pc:spChg>
        <pc:spChg chg="mod">
          <ac:chgData name="Jassem Abbasi" userId="a485637c-5d5c-44af-8411-f95acc3236b6" providerId="ADAL" clId="{B67E75DF-61F4-4BDD-83F6-F3A9FEB4B984}" dt="2024-02-22T09:52:54.409" v="2357" actId="27803"/>
          <ac:spMkLst>
            <pc:docMk/>
            <pc:sldMk cId="3942064285" sldId="256"/>
            <ac:spMk id="2490" creationId="{8FD615E8-AF03-EA2C-4AC9-7CEC2E2EE655}"/>
          </ac:spMkLst>
        </pc:spChg>
        <pc:spChg chg="mod">
          <ac:chgData name="Jassem Abbasi" userId="a485637c-5d5c-44af-8411-f95acc3236b6" providerId="ADAL" clId="{B67E75DF-61F4-4BDD-83F6-F3A9FEB4B984}" dt="2024-02-22T09:52:54.409" v="2357" actId="27803"/>
          <ac:spMkLst>
            <pc:docMk/>
            <pc:sldMk cId="3942064285" sldId="256"/>
            <ac:spMk id="2491" creationId="{F5B24840-8A76-EF7E-5801-5044BCFC11F0}"/>
          </ac:spMkLst>
        </pc:spChg>
        <pc:spChg chg="mod">
          <ac:chgData name="Jassem Abbasi" userId="a485637c-5d5c-44af-8411-f95acc3236b6" providerId="ADAL" clId="{B67E75DF-61F4-4BDD-83F6-F3A9FEB4B984}" dt="2024-02-22T09:52:54.409" v="2357" actId="27803"/>
          <ac:spMkLst>
            <pc:docMk/>
            <pc:sldMk cId="3942064285" sldId="256"/>
            <ac:spMk id="2492" creationId="{A9006BCB-82CD-29F6-CFB5-ACE6D637F779}"/>
          </ac:spMkLst>
        </pc:spChg>
        <pc:spChg chg="mod">
          <ac:chgData name="Jassem Abbasi" userId="a485637c-5d5c-44af-8411-f95acc3236b6" providerId="ADAL" clId="{B67E75DF-61F4-4BDD-83F6-F3A9FEB4B984}" dt="2024-02-22T09:52:54.409" v="2357" actId="27803"/>
          <ac:spMkLst>
            <pc:docMk/>
            <pc:sldMk cId="3942064285" sldId="256"/>
            <ac:spMk id="2493" creationId="{63E89457-15E3-1A8F-A73B-3C4D2763FBBD}"/>
          </ac:spMkLst>
        </pc:spChg>
        <pc:spChg chg="mod">
          <ac:chgData name="Jassem Abbasi" userId="a485637c-5d5c-44af-8411-f95acc3236b6" providerId="ADAL" clId="{B67E75DF-61F4-4BDD-83F6-F3A9FEB4B984}" dt="2024-02-22T09:52:54.409" v="2357" actId="27803"/>
          <ac:spMkLst>
            <pc:docMk/>
            <pc:sldMk cId="3942064285" sldId="256"/>
            <ac:spMk id="2494" creationId="{9FD56EA8-5819-6DF8-EED7-C4200B99227A}"/>
          </ac:spMkLst>
        </pc:spChg>
        <pc:spChg chg="mod">
          <ac:chgData name="Jassem Abbasi" userId="a485637c-5d5c-44af-8411-f95acc3236b6" providerId="ADAL" clId="{B67E75DF-61F4-4BDD-83F6-F3A9FEB4B984}" dt="2024-02-22T09:52:54.409" v="2357" actId="27803"/>
          <ac:spMkLst>
            <pc:docMk/>
            <pc:sldMk cId="3942064285" sldId="256"/>
            <ac:spMk id="2495" creationId="{041945CE-825B-7682-0546-C157369E32BB}"/>
          </ac:spMkLst>
        </pc:spChg>
        <pc:spChg chg="mod">
          <ac:chgData name="Jassem Abbasi" userId="a485637c-5d5c-44af-8411-f95acc3236b6" providerId="ADAL" clId="{B67E75DF-61F4-4BDD-83F6-F3A9FEB4B984}" dt="2024-02-22T09:52:54.409" v="2357" actId="27803"/>
          <ac:spMkLst>
            <pc:docMk/>
            <pc:sldMk cId="3942064285" sldId="256"/>
            <ac:spMk id="2496" creationId="{21ACE1DE-07C2-D022-069A-48483423BCCC}"/>
          </ac:spMkLst>
        </pc:spChg>
        <pc:spChg chg="mod">
          <ac:chgData name="Jassem Abbasi" userId="a485637c-5d5c-44af-8411-f95acc3236b6" providerId="ADAL" clId="{B67E75DF-61F4-4BDD-83F6-F3A9FEB4B984}" dt="2024-02-22T09:52:54.409" v="2357" actId="27803"/>
          <ac:spMkLst>
            <pc:docMk/>
            <pc:sldMk cId="3942064285" sldId="256"/>
            <ac:spMk id="2497" creationId="{06990B3C-5AFA-B3C7-702F-D2A64E6FD880}"/>
          </ac:spMkLst>
        </pc:spChg>
        <pc:spChg chg="mod">
          <ac:chgData name="Jassem Abbasi" userId="a485637c-5d5c-44af-8411-f95acc3236b6" providerId="ADAL" clId="{B67E75DF-61F4-4BDD-83F6-F3A9FEB4B984}" dt="2024-02-22T09:52:54.409" v="2357" actId="27803"/>
          <ac:spMkLst>
            <pc:docMk/>
            <pc:sldMk cId="3942064285" sldId="256"/>
            <ac:spMk id="2498" creationId="{8C716951-081D-7BAE-7E58-2696AF15C70C}"/>
          </ac:spMkLst>
        </pc:spChg>
        <pc:spChg chg="mod">
          <ac:chgData name="Jassem Abbasi" userId="a485637c-5d5c-44af-8411-f95acc3236b6" providerId="ADAL" clId="{B67E75DF-61F4-4BDD-83F6-F3A9FEB4B984}" dt="2024-02-22T09:52:54.409" v="2357" actId="27803"/>
          <ac:spMkLst>
            <pc:docMk/>
            <pc:sldMk cId="3942064285" sldId="256"/>
            <ac:spMk id="2499" creationId="{4D272671-89B8-B19E-D0AE-21DD8CDC5962}"/>
          </ac:spMkLst>
        </pc:spChg>
        <pc:spChg chg="mod">
          <ac:chgData name="Jassem Abbasi" userId="a485637c-5d5c-44af-8411-f95acc3236b6" providerId="ADAL" clId="{B67E75DF-61F4-4BDD-83F6-F3A9FEB4B984}" dt="2024-02-22T09:52:54.409" v="2357" actId="27803"/>
          <ac:spMkLst>
            <pc:docMk/>
            <pc:sldMk cId="3942064285" sldId="256"/>
            <ac:spMk id="2500" creationId="{50C01827-9160-49B1-E9F1-802EE7771D75}"/>
          </ac:spMkLst>
        </pc:spChg>
        <pc:spChg chg="mod">
          <ac:chgData name="Jassem Abbasi" userId="a485637c-5d5c-44af-8411-f95acc3236b6" providerId="ADAL" clId="{B67E75DF-61F4-4BDD-83F6-F3A9FEB4B984}" dt="2024-02-22T09:52:54.409" v="2357" actId="27803"/>
          <ac:spMkLst>
            <pc:docMk/>
            <pc:sldMk cId="3942064285" sldId="256"/>
            <ac:spMk id="2501" creationId="{2676F893-DF43-8090-D1CD-F3A6EB73C8EB}"/>
          </ac:spMkLst>
        </pc:spChg>
        <pc:spChg chg="mod">
          <ac:chgData name="Jassem Abbasi" userId="a485637c-5d5c-44af-8411-f95acc3236b6" providerId="ADAL" clId="{B67E75DF-61F4-4BDD-83F6-F3A9FEB4B984}" dt="2024-02-22T09:52:54.409" v="2357" actId="27803"/>
          <ac:spMkLst>
            <pc:docMk/>
            <pc:sldMk cId="3942064285" sldId="256"/>
            <ac:spMk id="2502" creationId="{6D5292BE-C3BA-2F04-0360-7462F721FE79}"/>
          </ac:spMkLst>
        </pc:spChg>
        <pc:spChg chg="mod">
          <ac:chgData name="Jassem Abbasi" userId="a485637c-5d5c-44af-8411-f95acc3236b6" providerId="ADAL" clId="{B67E75DF-61F4-4BDD-83F6-F3A9FEB4B984}" dt="2024-02-22T09:52:54.409" v="2357" actId="27803"/>
          <ac:spMkLst>
            <pc:docMk/>
            <pc:sldMk cId="3942064285" sldId="256"/>
            <ac:spMk id="2503" creationId="{1D6CF621-9989-E8FB-4763-587086BF01C1}"/>
          </ac:spMkLst>
        </pc:spChg>
        <pc:spChg chg="mod">
          <ac:chgData name="Jassem Abbasi" userId="a485637c-5d5c-44af-8411-f95acc3236b6" providerId="ADAL" clId="{B67E75DF-61F4-4BDD-83F6-F3A9FEB4B984}" dt="2024-02-22T09:52:54.409" v="2357" actId="27803"/>
          <ac:spMkLst>
            <pc:docMk/>
            <pc:sldMk cId="3942064285" sldId="256"/>
            <ac:spMk id="2504" creationId="{9630256E-D0D2-87B6-730B-DB66E86E34F8}"/>
          </ac:spMkLst>
        </pc:spChg>
        <pc:spChg chg="mod">
          <ac:chgData name="Jassem Abbasi" userId="a485637c-5d5c-44af-8411-f95acc3236b6" providerId="ADAL" clId="{B67E75DF-61F4-4BDD-83F6-F3A9FEB4B984}" dt="2024-02-22T09:52:54.409" v="2357" actId="27803"/>
          <ac:spMkLst>
            <pc:docMk/>
            <pc:sldMk cId="3942064285" sldId="256"/>
            <ac:spMk id="2505" creationId="{B1530CAC-375A-6C21-060D-F0CFF1F59A52}"/>
          </ac:spMkLst>
        </pc:spChg>
        <pc:spChg chg="mod">
          <ac:chgData name="Jassem Abbasi" userId="a485637c-5d5c-44af-8411-f95acc3236b6" providerId="ADAL" clId="{B67E75DF-61F4-4BDD-83F6-F3A9FEB4B984}" dt="2024-02-22T09:52:54.409" v="2357" actId="27803"/>
          <ac:spMkLst>
            <pc:docMk/>
            <pc:sldMk cId="3942064285" sldId="256"/>
            <ac:spMk id="2506" creationId="{25A44616-5B37-E983-F703-304E2146311D}"/>
          </ac:spMkLst>
        </pc:spChg>
        <pc:spChg chg="mod">
          <ac:chgData name="Jassem Abbasi" userId="a485637c-5d5c-44af-8411-f95acc3236b6" providerId="ADAL" clId="{B67E75DF-61F4-4BDD-83F6-F3A9FEB4B984}" dt="2024-02-22T09:52:54.409" v="2357" actId="27803"/>
          <ac:spMkLst>
            <pc:docMk/>
            <pc:sldMk cId="3942064285" sldId="256"/>
            <ac:spMk id="2507" creationId="{161902D5-8E6A-C537-6962-D9AE27354797}"/>
          </ac:spMkLst>
        </pc:spChg>
        <pc:spChg chg="mod">
          <ac:chgData name="Jassem Abbasi" userId="a485637c-5d5c-44af-8411-f95acc3236b6" providerId="ADAL" clId="{B67E75DF-61F4-4BDD-83F6-F3A9FEB4B984}" dt="2024-02-22T09:52:54.409" v="2357" actId="27803"/>
          <ac:spMkLst>
            <pc:docMk/>
            <pc:sldMk cId="3942064285" sldId="256"/>
            <ac:spMk id="2508" creationId="{A3ECA8CB-BD94-3D0B-9F88-9C0E90464EA7}"/>
          </ac:spMkLst>
        </pc:spChg>
        <pc:spChg chg="mod">
          <ac:chgData name="Jassem Abbasi" userId="a485637c-5d5c-44af-8411-f95acc3236b6" providerId="ADAL" clId="{B67E75DF-61F4-4BDD-83F6-F3A9FEB4B984}" dt="2024-02-22T09:52:54.409" v="2357" actId="27803"/>
          <ac:spMkLst>
            <pc:docMk/>
            <pc:sldMk cId="3942064285" sldId="256"/>
            <ac:spMk id="2509" creationId="{977F0163-4075-B72E-50C6-99CEF4822152}"/>
          </ac:spMkLst>
        </pc:spChg>
        <pc:spChg chg="mod">
          <ac:chgData name="Jassem Abbasi" userId="a485637c-5d5c-44af-8411-f95acc3236b6" providerId="ADAL" clId="{B67E75DF-61F4-4BDD-83F6-F3A9FEB4B984}" dt="2024-02-22T09:52:54.409" v="2357" actId="27803"/>
          <ac:spMkLst>
            <pc:docMk/>
            <pc:sldMk cId="3942064285" sldId="256"/>
            <ac:spMk id="2510" creationId="{31989693-5760-4F3F-5345-4229711E32AB}"/>
          </ac:spMkLst>
        </pc:spChg>
        <pc:spChg chg="mod">
          <ac:chgData name="Jassem Abbasi" userId="a485637c-5d5c-44af-8411-f95acc3236b6" providerId="ADAL" clId="{B67E75DF-61F4-4BDD-83F6-F3A9FEB4B984}" dt="2024-02-22T09:52:54.409" v="2357" actId="27803"/>
          <ac:spMkLst>
            <pc:docMk/>
            <pc:sldMk cId="3942064285" sldId="256"/>
            <ac:spMk id="2511" creationId="{CAF940BC-D688-E663-AE0B-D09FC0D44447}"/>
          </ac:spMkLst>
        </pc:spChg>
        <pc:spChg chg="mod">
          <ac:chgData name="Jassem Abbasi" userId="a485637c-5d5c-44af-8411-f95acc3236b6" providerId="ADAL" clId="{B67E75DF-61F4-4BDD-83F6-F3A9FEB4B984}" dt="2024-02-22T09:52:54.409" v="2357" actId="27803"/>
          <ac:spMkLst>
            <pc:docMk/>
            <pc:sldMk cId="3942064285" sldId="256"/>
            <ac:spMk id="2512" creationId="{9404A5E9-2245-AA12-324D-AFEF1664BB84}"/>
          </ac:spMkLst>
        </pc:spChg>
        <pc:spChg chg="mod">
          <ac:chgData name="Jassem Abbasi" userId="a485637c-5d5c-44af-8411-f95acc3236b6" providerId="ADAL" clId="{B67E75DF-61F4-4BDD-83F6-F3A9FEB4B984}" dt="2024-02-22T09:52:54.409" v="2357" actId="27803"/>
          <ac:spMkLst>
            <pc:docMk/>
            <pc:sldMk cId="3942064285" sldId="256"/>
            <ac:spMk id="2513" creationId="{C304EAA9-C7F2-BB09-4EB9-40E282CA51EC}"/>
          </ac:spMkLst>
        </pc:spChg>
        <pc:spChg chg="mod">
          <ac:chgData name="Jassem Abbasi" userId="a485637c-5d5c-44af-8411-f95acc3236b6" providerId="ADAL" clId="{B67E75DF-61F4-4BDD-83F6-F3A9FEB4B984}" dt="2024-02-22T09:52:54.409" v="2357" actId="27803"/>
          <ac:spMkLst>
            <pc:docMk/>
            <pc:sldMk cId="3942064285" sldId="256"/>
            <ac:spMk id="2514" creationId="{184CFC24-CDED-5E5B-2A1B-C95A75F3CF94}"/>
          </ac:spMkLst>
        </pc:spChg>
        <pc:spChg chg="mod">
          <ac:chgData name="Jassem Abbasi" userId="a485637c-5d5c-44af-8411-f95acc3236b6" providerId="ADAL" clId="{B67E75DF-61F4-4BDD-83F6-F3A9FEB4B984}" dt="2024-02-22T09:52:54.409" v="2357" actId="27803"/>
          <ac:spMkLst>
            <pc:docMk/>
            <pc:sldMk cId="3942064285" sldId="256"/>
            <ac:spMk id="2515" creationId="{AF733856-63C8-5FC8-28B5-85CCCEF508C3}"/>
          </ac:spMkLst>
        </pc:spChg>
        <pc:spChg chg="mod">
          <ac:chgData name="Jassem Abbasi" userId="a485637c-5d5c-44af-8411-f95acc3236b6" providerId="ADAL" clId="{B67E75DF-61F4-4BDD-83F6-F3A9FEB4B984}" dt="2024-02-22T09:52:54.409" v="2357" actId="27803"/>
          <ac:spMkLst>
            <pc:docMk/>
            <pc:sldMk cId="3942064285" sldId="256"/>
            <ac:spMk id="2516" creationId="{4CE6120F-9DD8-BFAD-79C0-F281E4EDA9C3}"/>
          </ac:spMkLst>
        </pc:spChg>
        <pc:spChg chg="mod">
          <ac:chgData name="Jassem Abbasi" userId="a485637c-5d5c-44af-8411-f95acc3236b6" providerId="ADAL" clId="{B67E75DF-61F4-4BDD-83F6-F3A9FEB4B984}" dt="2024-02-22T09:52:54.409" v="2357" actId="27803"/>
          <ac:spMkLst>
            <pc:docMk/>
            <pc:sldMk cId="3942064285" sldId="256"/>
            <ac:spMk id="2517" creationId="{23F9BB62-4C99-8DE9-FABF-609F313FE322}"/>
          </ac:spMkLst>
        </pc:spChg>
        <pc:spChg chg="mod">
          <ac:chgData name="Jassem Abbasi" userId="a485637c-5d5c-44af-8411-f95acc3236b6" providerId="ADAL" clId="{B67E75DF-61F4-4BDD-83F6-F3A9FEB4B984}" dt="2024-02-22T09:52:54.409" v="2357" actId="27803"/>
          <ac:spMkLst>
            <pc:docMk/>
            <pc:sldMk cId="3942064285" sldId="256"/>
            <ac:spMk id="2518" creationId="{000F9231-60B8-1B2A-11A1-373FEB71D215}"/>
          </ac:spMkLst>
        </pc:spChg>
        <pc:spChg chg="mod">
          <ac:chgData name="Jassem Abbasi" userId="a485637c-5d5c-44af-8411-f95acc3236b6" providerId="ADAL" clId="{B67E75DF-61F4-4BDD-83F6-F3A9FEB4B984}" dt="2024-02-22T09:52:54.409" v="2357" actId="27803"/>
          <ac:spMkLst>
            <pc:docMk/>
            <pc:sldMk cId="3942064285" sldId="256"/>
            <ac:spMk id="2519" creationId="{A0BC7C0E-67A8-A628-752D-AE3B0CA02F82}"/>
          </ac:spMkLst>
        </pc:spChg>
        <pc:spChg chg="mod">
          <ac:chgData name="Jassem Abbasi" userId="a485637c-5d5c-44af-8411-f95acc3236b6" providerId="ADAL" clId="{B67E75DF-61F4-4BDD-83F6-F3A9FEB4B984}" dt="2024-02-22T09:52:54.409" v="2357" actId="27803"/>
          <ac:spMkLst>
            <pc:docMk/>
            <pc:sldMk cId="3942064285" sldId="256"/>
            <ac:spMk id="2520" creationId="{4FF4B8E9-3D20-E367-F108-14416E1FEF30}"/>
          </ac:spMkLst>
        </pc:spChg>
        <pc:spChg chg="mod">
          <ac:chgData name="Jassem Abbasi" userId="a485637c-5d5c-44af-8411-f95acc3236b6" providerId="ADAL" clId="{B67E75DF-61F4-4BDD-83F6-F3A9FEB4B984}" dt="2024-02-22T09:52:54.409" v="2357" actId="27803"/>
          <ac:spMkLst>
            <pc:docMk/>
            <pc:sldMk cId="3942064285" sldId="256"/>
            <ac:spMk id="2521" creationId="{632A7E89-80DA-CC77-ABEA-F7C7BB215E20}"/>
          </ac:spMkLst>
        </pc:spChg>
        <pc:spChg chg="mod">
          <ac:chgData name="Jassem Abbasi" userId="a485637c-5d5c-44af-8411-f95acc3236b6" providerId="ADAL" clId="{B67E75DF-61F4-4BDD-83F6-F3A9FEB4B984}" dt="2024-02-22T09:52:54.409" v="2357" actId="27803"/>
          <ac:spMkLst>
            <pc:docMk/>
            <pc:sldMk cId="3942064285" sldId="256"/>
            <ac:spMk id="2522" creationId="{489C9CDA-5F12-4F25-2F36-3CFFC3CF66F3}"/>
          </ac:spMkLst>
        </pc:spChg>
        <pc:spChg chg="mod">
          <ac:chgData name="Jassem Abbasi" userId="a485637c-5d5c-44af-8411-f95acc3236b6" providerId="ADAL" clId="{B67E75DF-61F4-4BDD-83F6-F3A9FEB4B984}" dt="2024-02-22T09:52:54.409" v="2357" actId="27803"/>
          <ac:spMkLst>
            <pc:docMk/>
            <pc:sldMk cId="3942064285" sldId="256"/>
            <ac:spMk id="2523" creationId="{CD9FE04D-46E0-3F79-0826-2A7DEA7FAB86}"/>
          </ac:spMkLst>
        </pc:spChg>
        <pc:spChg chg="mod">
          <ac:chgData name="Jassem Abbasi" userId="a485637c-5d5c-44af-8411-f95acc3236b6" providerId="ADAL" clId="{B67E75DF-61F4-4BDD-83F6-F3A9FEB4B984}" dt="2024-02-22T09:52:54.409" v="2357" actId="27803"/>
          <ac:spMkLst>
            <pc:docMk/>
            <pc:sldMk cId="3942064285" sldId="256"/>
            <ac:spMk id="2524" creationId="{1C25EFD1-A811-8564-21DF-F4FB4983A309}"/>
          </ac:spMkLst>
        </pc:spChg>
        <pc:spChg chg="mod">
          <ac:chgData name="Jassem Abbasi" userId="a485637c-5d5c-44af-8411-f95acc3236b6" providerId="ADAL" clId="{B67E75DF-61F4-4BDD-83F6-F3A9FEB4B984}" dt="2024-02-22T09:52:54.409" v="2357" actId="27803"/>
          <ac:spMkLst>
            <pc:docMk/>
            <pc:sldMk cId="3942064285" sldId="256"/>
            <ac:spMk id="2525" creationId="{37438C0E-7BE1-5FF5-4705-AC467E3BE5DD}"/>
          </ac:spMkLst>
        </pc:spChg>
        <pc:spChg chg="mod">
          <ac:chgData name="Jassem Abbasi" userId="a485637c-5d5c-44af-8411-f95acc3236b6" providerId="ADAL" clId="{B67E75DF-61F4-4BDD-83F6-F3A9FEB4B984}" dt="2024-02-22T09:52:54.409" v="2357" actId="27803"/>
          <ac:spMkLst>
            <pc:docMk/>
            <pc:sldMk cId="3942064285" sldId="256"/>
            <ac:spMk id="2526" creationId="{DD05D2DD-BC8D-FAB4-0CB0-1F028BCEECEE}"/>
          </ac:spMkLst>
        </pc:spChg>
        <pc:spChg chg="mod">
          <ac:chgData name="Jassem Abbasi" userId="a485637c-5d5c-44af-8411-f95acc3236b6" providerId="ADAL" clId="{B67E75DF-61F4-4BDD-83F6-F3A9FEB4B984}" dt="2024-02-22T09:52:54.409" v="2357" actId="27803"/>
          <ac:spMkLst>
            <pc:docMk/>
            <pc:sldMk cId="3942064285" sldId="256"/>
            <ac:spMk id="2527" creationId="{DB9D89CE-05E7-7BE3-DA38-AF0E256B35EB}"/>
          </ac:spMkLst>
        </pc:spChg>
        <pc:spChg chg="mod">
          <ac:chgData name="Jassem Abbasi" userId="a485637c-5d5c-44af-8411-f95acc3236b6" providerId="ADAL" clId="{B67E75DF-61F4-4BDD-83F6-F3A9FEB4B984}" dt="2024-02-22T09:52:54.409" v="2357" actId="27803"/>
          <ac:spMkLst>
            <pc:docMk/>
            <pc:sldMk cId="3942064285" sldId="256"/>
            <ac:spMk id="2528" creationId="{FFB8AA4D-B423-4F4B-952D-4E4E1F2F118D}"/>
          </ac:spMkLst>
        </pc:spChg>
        <pc:spChg chg="mod">
          <ac:chgData name="Jassem Abbasi" userId="a485637c-5d5c-44af-8411-f95acc3236b6" providerId="ADAL" clId="{B67E75DF-61F4-4BDD-83F6-F3A9FEB4B984}" dt="2024-02-22T09:52:54.409" v="2357" actId="27803"/>
          <ac:spMkLst>
            <pc:docMk/>
            <pc:sldMk cId="3942064285" sldId="256"/>
            <ac:spMk id="2529" creationId="{63F84F76-36E6-A18B-FA12-DD3944297D09}"/>
          </ac:spMkLst>
        </pc:spChg>
        <pc:spChg chg="mod">
          <ac:chgData name="Jassem Abbasi" userId="a485637c-5d5c-44af-8411-f95acc3236b6" providerId="ADAL" clId="{B67E75DF-61F4-4BDD-83F6-F3A9FEB4B984}" dt="2024-02-22T09:52:54.409" v="2357" actId="27803"/>
          <ac:spMkLst>
            <pc:docMk/>
            <pc:sldMk cId="3942064285" sldId="256"/>
            <ac:spMk id="2530" creationId="{80B2BFA2-BCF9-279D-1D7D-CB477E4F39F8}"/>
          </ac:spMkLst>
        </pc:spChg>
        <pc:spChg chg="mod">
          <ac:chgData name="Jassem Abbasi" userId="a485637c-5d5c-44af-8411-f95acc3236b6" providerId="ADAL" clId="{B67E75DF-61F4-4BDD-83F6-F3A9FEB4B984}" dt="2024-02-22T09:52:54.409" v="2357" actId="27803"/>
          <ac:spMkLst>
            <pc:docMk/>
            <pc:sldMk cId="3942064285" sldId="256"/>
            <ac:spMk id="2531" creationId="{A3EC7AE6-CF6B-CA9B-9342-5440B36E3CCD}"/>
          </ac:spMkLst>
        </pc:spChg>
        <pc:spChg chg="mod">
          <ac:chgData name="Jassem Abbasi" userId="a485637c-5d5c-44af-8411-f95acc3236b6" providerId="ADAL" clId="{B67E75DF-61F4-4BDD-83F6-F3A9FEB4B984}" dt="2024-02-22T09:52:54.409" v="2357" actId="27803"/>
          <ac:spMkLst>
            <pc:docMk/>
            <pc:sldMk cId="3942064285" sldId="256"/>
            <ac:spMk id="2532" creationId="{CAE16F2F-6593-EC02-0769-D5FFAB9A0AA7}"/>
          </ac:spMkLst>
        </pc:spChg>
        <pc:spChg chg="mod">
          <ac:chgData name="Jassem Abbasi" userId="a485637c-5d5c-44af-8411-f95acc3236b6" providerId="ADAL" clId="{B67E75DF-61F4-4BDD-83F6-F3A9FEB4B984}" dt="2024-02-22T09:52:54.409" v="2357" actId="27803"/>
          <ac:spMkLst>
            <pc:docMk/>
            <pc:sldMk cId="3942064285" sldId="256"/>
            <ac:spMk id="2533" creationId="{C7AF95C9-5972-766D-B09B-104AE07E830C}"/>
          </ac:spMkLst>
        </pc:spChg>
        <pc:spChg chg="mod">
          <ac:chgData name="Jassem Abbasi" userId="a485637c-5d5c-44af-8411-f95acc3236b6" providerId="ADAL" clId="{B67E75DF-61F4-4BDD-83F6-F3A9FEB4B984}" dt="2024-02-22T09:52:54.409" v="2357" actId="27803"/>
          <ac:spMkLst>
            <pc:docMk/>
            <pc:sldMk cId="3942064285" sldId="256"/>
            <ac:spMk id="2534" creationId="{5474601A-F286-D966-CB07-C5E917E8978A}"/>
          </ac:spMkLst>
        </pc:spChg>
        <pc:spChg chg="mod">
          <ac:chgData name="Jassem Abbasi" userId="a485637c-5d5c-44af-8411-f95acc3236b6" providerId="ADAL" clId="{B67E75DF-61F4-4BDD-83F6-F3A9FEB4B984}" dt="2024-02-22T09:52:54.409" v="2357" actId="27803"/>
          <ac:spMkLst>
            <pc:docMk/>
            <pc:sldMk cId="3942064285" sldId="256"/>
            <ac:spMk id="2535" creationId="{DB9ABE6D-A86B-5846-6B40-7215D775F0A4}"/>
          </ac:spMkLst>
        </pc:spChg>
        <pc:spChg chg="mod">
          <ac:chgData name="Jassem Abbasi" userId="a485637c-5d5c-44af-8411-f95acc3236b6" providerId="ADAL" clId="{B67E75DF-61F4-4BDD-83F6-F3A9FEB4B984}" dt="2024-02-22T09:52:54.409" v="2357" actId="27803"/>
          <ac:spMkLst>
            <pc:docMk/>
            <pc:sldMk cId="3942064285" sldId="256"/>
            <ac:spMk id="2536" creationId="{BA024178-18F3-9339-591A-8BCBAC92130D}"/>
          </ac:spMkLst>
        </pc:spChg>
        <pc:spChg chg="mod">
          <ac:chgData name="Jassem Abbasi" userId="a485637c-5d5c-44af-8411-f95acc3236b6" providerId="ADAL" clId="{B67E75DF-61F4-4BDD-83F6-F3A9FEB4B984}" dt="2024-02-22T09:52:54.409" v="2357" actId="27803"/>
          <ac:spMkLst>
            <pc:docMk/>
            <pc:sldMk cId="3942064285" sldId="256"/>
            <ac:spMk id="2537" creationId="{AA692077-5641-856A-FCB6-C79B3E82D36B}"/>
          </ac:spMkLst>
        </pc:spChg>
        <pc:spChg chg="mod">
          <ac:chgData name="Jassem Abbasi" userId="a485637c-5d5c-44af-8411-f95acc3236b6" providerId="ADAL" clId="{B67E75DF-61F4-4BDD-83F6-F3A9FEB4B984}" dt="2024-02-22T09:52:54.409" v="2357" actId="27803"/>
          <ac:spMkLst>
            <pc:docMk/>
            <pc:sldMk cId="3942064285" sldId="256"/>
            <ac:spMk id="2538" creationId="{4AD02FCC-B86B-1349-1E80-FDDECBFB8C7F}"/>
          </ac:spMkLst>
        </pc:spChg>
        <pc:spChg chg="mod">
          <ac:chgData name="Jassem Abbasi" userId="a485637c-5d5c-44af-8411-f95acc3236b6" providerId="ADAL" clId="{B67E75DF-61F4-4BDD-83F6-F3A9FEB4B984}" dt="2024-02-22T09:52:54.409" v="2357" actId="27803"/>
          <ac:spMkLst>
            <pc:docMk/>
            <pc:sldMk cId="3942064285" sldId="256"/>
            <ac:spMk id="2539" creationId="{2257139C-E645-3CB2-8A06-65170B7A6D12}"/>
          </ac:spMkLst>
        </pc:spChg>
        <pc:spChg chg="mod">
          <ac:chgData name="Jassem Abbasi" userId="a485637c-5d5c-44af-8411-f95acc3236b6" providerId="ADAL" clId="{B67E75DF-61F4-4BDD-83F6-F3A9FEB4B984}" dt="2024-02-22T09:52:54.409" v="2357" actId="27803"/>
          <ac:spMkLst>
            <pc:docMk/>
            <pc:sldMk cId="3942064285" sldId="256"/>
            <ac:spMk id="2540" creationId="{A8A4DD5D-D0DD-5EEF-29A5-B2B8D8886FD3}"/>
          </ac:spMkLst>
        </pc:spChg>
        <pc:spChg chg="mod">
          <ac:chgData name="Jassem Abbasi" userId="a485637c-5d5c-44af-8411-f95acc3236b6" providerId="ADAL" clId="{B67E75DF-61F4-4BDD-83F6-F3A9FEB4B984}" dt="2024-02-22T09:52:54.409" v="2357" actId="27803"/>
          <ac:spMkLst>
            <pc:docMk/>
            <pc:sldMk cId="3942064285" sldId="256"/>
            <ac:spMk id="2541" creationId="{3CBEEB39-92AA-1827-B603-5D948D5526AB}"/>
          </ac:spMkLst>
        </pc:spChg>
        <pc:spChg chg="mod">
          <ac:chgData name="Jassem Abbasi" userId="a485637c-5d5c-44af-8411-f95acc3236b6" providerId="ADAL" clId="{B67E75DF-61F4-4BDD-83F6-F3A9FEB4B984}" dt="2024-02-22T09:52:54.409" v="2357" actId="27803"/>
          <ac:spMkLst>
            <pc:docMk/>
            <pc:sldMk cId="3942064285" sldId="256"/>
            <ac:spMk id="2542" creationId="{E0CE46A7-476F-B95F-61A7-76B8C9F35E0E}"/>
          </ac:spMkLst>
        </pc:spChg>
        <pc:spChg chg="mod">
          <ac:chgData name="Jassem Abbasi" userId="a485637c-5d5c-44af-8411-f95acc3236b6" providerId="ADAL" clId="{B67E75DF-61F4-4BDD-83F6-F3A9FEB4B984}" dt="2024-02-22T09:52:54.409" v="2357" actId="27803"/>
          <ac:spMkLst>
            <pc:docMk/>
            <pc:sldMk cId="3942064285" sldId="256"/>
            <ac:spMk id="2543" creationId="{CEDAE556-BE30-D428-4830-76A33B2BC11B}"/>
          </ac:spMkLst>
        </pc:spChg>
        <pc:spChg chg="mod">
          <ac:chgData name="Jassem Abbasi" userId="a485637c-5d5c-44af-8411-f95acc3236b6" providerId="ADAL" clId="{B67E75DF-61F4-4BDD-83F6-F3A9FEB4B984}" dt="2024-02-22T09:52:54.409" v="2357" actId="27803"/>
          <ac:spMkLst>
            <pc:docMk/>
            <pc:sldMk cId="3942064285" sldId="256"/>
            <ac:spMk id="2544" creationId="{C3786C44-DFCD-0B06-3E82-42B1B4D2D736}"/>
          </ac:spMkLst>
        </pc:spChg>
        <pc:spChg chg="mod">
          <ac:chgData name="Jassem Abbasi" userId="a485637c-5d5c-44af-8411-f95acc3236b6" providerId="ADAL" clId="{B67E75DF-61F4-4BDD-83F6-F3A9FEB4B984}" dt="2024-02-22T09:52:54.409" v="2357" actId="27803"/>
          <ac:spMkLst>
            <pc:docMk/>
            <pc:sldMk cId="3942064285" sldId="256"/>
            <ac:spMk id="2545" creationId="{9203365D-C9F9-63B4-5D50-3838D20927F2}"/>
          </ac:spMkLst>
        </pc:spChg>
        <pc:spChg chg="mod">
          <ac:chgData name="Jassem Abbasi" userId="a485637c-5d5c-44af-8411-f95acc3236b6" providerId="ADAL" clId="{B67E75DF-61F4-4BDD-83F6-F3A9FEB4B984}" dt="2024-02-22T09:52:54.409" v="2357" actId="27803"/>
          <ac:spMkLst>
            <pc:docMk/>
            <pc:sldMk cId="3942064285" sldId="256"/>
            <ac:spMk id="2546" creationId="{644FC23C-3DC0-DA8B-1939-249E3EB7560A}"/>
          </ac:spMkLst>
        </pc:spChg>
        <pc:spChg chg="mod">
          <ac:chgData name="Jassem Abbasi" userId="a485637c-5d5c-44af-8411-f95acc3236b6" providerId="ADAL" clId="{B67E75DF-61F4-4BDD-83F6-F3A9FEB4B984}" dt="2024-02-22T09:52:54.409" v="2357" actId="27803"/>
          <ac:spMkLst>
            <pc:docMk/>
            <pc:sldMk cId="3942064285" sldId="256"/>
            <ac:spMk id="2547" creationId="{3006F157-C351-A9A0-96A4-1AB38B7BB247}"/>
          </ac:spMkLst>
        </pc:spChg>
        <pc:spChg chg="mod">
          <ac:chgData name="Jassem Abbasi" userId="a485637c-5d5c-44af-8411-f95acc3236b6" providerId="ADAL" clId="{B67E75DF-61F4-4BDD-83F6-F3A9FEB4B984}" dt="2024-02-22T09:52:54.409" v="2357" actId="27803"/>
          <ac:spMkLst>
            <pc:docMk/>
            <pc:sldMk cId="3942064285" sldId="256"/>
            <ac:spMk id="2548" creationId="{9DF39493-07CB-37D6-8EE2-6C87E5E020F6}"/>
          </ac:spMkLst>
        </pc:spChg>
        <pc:spChg chg="mod">
          <ac:chgData name="Jassem Abbasi" userId="a485637c-5d5c-44af-8411-f95acc3236b6" providerId="ADAL" clId="{B67E75DF-61F4-4BDD-83F6-F3A9FEB4B984}" dt="2024-02-22T09:52:54.409" v="2357" actId="27803"/>
          <ac:spMkLst>
            <pc:docMk/>
            <pc:sldMk cId="3942064285" sldId="256"/>
            <ac:spMk id="2549" creationId="{182D6C17-AF52-FA64-45F5-AC62D96308C4}"/>
          </ac:spMkLst>
        </pc:spChg>
        <pc:spChg chg="mod">
          <ac:chgData name="Jassem Abbasi" userId="a485637c-5d5c-44af-8411-f95acc3236b6" providerId="ADAL" clId="{B67E75DF-61F4-4BDD-83F6-F3A9FEB4B984}" dt="2024-02-22T09:52:54.409" v="2357" actId="27803"/>
          <ac:spMkLst>
            <pc:docMk/>
            <pc:sldMk cId="3942064285" sldId="256"/>
            <ac:spMk id="2550" creationId="{4AF16728-3149-4BB5-5256-10FE160A2E2F}"/>
          </ac:spMkLst>
        </pc:spChg>
        <pc:spChg chg="mod">
          <ac:chgData name="Jassem Abbasi" userId="a485637c-5d5c-44af-8411-f95acc3236b6" providerId="ADAL" clId="{B67E75DF-61F4-4BDD-83F6-F3A9FEB4B984}" dt="2024-02-22T09:52:54.409" v="2357" actId="27803"/>
          <ac:spMkLst>
            <pc:docMk/>
            <pc:sldMk cId="3942064285" sldId="256"/>
            <ac:spMk id="2551" creationId="{A4645A8B-004C-7C19-6A47-F6D83DC3AE9A}"/>
          </ac:spMkLst>
        </pc:spChg>
        <pc:spChg chg="mod">
          <ac:chgData name="Jassem Abbasi" userId="a485637c-5d5c-44af-8411-f95acc3236b6" providerId="ADAL" clId="{B67E75DF-61F4-4BDD-83F6-F3A9FEB4B984}" dt="2024-02-22T09:52:54.409" v="2357" actId="27803"/>
          <ac:spMkLst>
            <pc:docMk/>
            <pc:sldMk cId="3942064285" sldId="256"/>
            <ac:spMk id="2552" creationId="{E809B128-5BFA-05DA-1B61-9DE8C7A7A2EC}"/>
          </ac:spMkLst>
        </pc:spChg>
        <pc:spChg chg="mod">
          <ac:chgData name="Jassem Abbasi" userId="a485637c-5d5c-44af-8411-f95acc3236b6" providerId="ADAL" clId="{B67E75DF-61F4-4BDD-83F6-F3A9FEB4B984}" dt="2024-02-22T09:52:54.409" v="2357" actId="27803"/>
          <ac:spMkLst>
            <pc:docMk/>
            <pc:sldMk cId="3942064285" sldId="256"/>
            <ac:spMk id="2553" creationId="{D99C0E72-B525-DB05-7B31-2308901357AF}"/>
          </ac:spMkLst>
        </pc:spChg>
        <pc:spChg chg="mod">
          <ac:chgData name="Jassem Abbasi" userId="a485637c-5d5c-44af-8411-f95acc3236b6" providerId="ADAL" clId="{B67E75DF-61F4-4BDD-83F6-F3A9FEB4B984}" dt="2024-02-22T09:52:54.409" v="2357" actId="27803"/>
          <ac:spMkLst>
            <pc:docMk/>
            <pc:sldMk cId="3942064285" sldId="256"/>
            <ac:spMk id="2554" creationId="{A5028363-45D0-B984-2274-C108C9848705}"/>
          </ac:spMkLst>
        </pc:spChg>
        <pc:spChg chg="mod">
          <ac:chgData name="Jassem Abbasi" userId="a485637c-5d5c-44af-8411-f95acc3236b6" providerId="ADAL" clId="{B67E75DF-61F4-4BDD-83F6-F3A9FEB4B984}" dt="2024-02-22T09:52:54.409" v="2357" actId="27803"/>
          <ac:spMkLst>
            <pc:docMk/>
            <pc:sldMk cId="3942064285" sldId="256"/>
            <ac:spMk id="2555" creationId="{FD6EF11E-221C-2338-7662-D92AE6EB5B5A}"/>
          </ac:spMkLst>
        </pc:spChg>
        <pc:spChg chg="mod">
          <ac:chgData name="Jassem Abbasi" userId="a485637c-5d5c-44af-8411-f95acc3236b6" providerId="ADAL" clId="{B67E75DF-61F4-4BDD-83F6-F3A9FEB4B984}" dt="2024-02-22T09:52:54.409" v="2357" actId="27803"/>
          <ac:spMkLst>
            <pc:docMk/>
            <pc:sldMk cId="3942064285" sldId="256"/>
            <ac:spMk id="2556" creationId="{0D6875F8-8BCF-86B4-C950-0E8FF158FF4C}"/>
          </ac:spMkLst>
        </pc:spChg>
        <pc:spChg chg="mod">
          <ac:chgData name="Jassem Abbasi" userId="a485637c-5d5c-44af-8411-f95acc3236b6" providerId="ADAL" clId="{B67E75DF-61F4-4BDD-83F6-F3A9FEB4B984}" dt="2024-02-22T09:52:54.409" v="2357" actId="27803"/>
          <ac:spMkLst>
            <pc:docMk/>
            <pc:sldMk cId="3942064285" sldId="256"/>
            <ac:spMk id="2557" creationId="{A0F6060D-CD24-788D-5175-1C6C97EF00A7}"/>
          </ac:spMkLst>
        </pc:spChg>
        <pc:spChg chg="mod">
          <ac:chgData name="Jassem Abbasi" userId="a485637c-5d5c-44af-8411-f95acc3236b6" providerId="ADAL" clId="{B67E75DF-61F4-4BDD-83F6-F3A9FEB4B984}" dt="2024-02-22T09:52:54.409" v="2357" actId="27803"/>
          <ac:spMkLst>
            <pc:docMk/>
            <pc:sldMk cId="3942064285" sldId="256"/>
            <ac:spMk id="2558" creationId="{F47BDC9A-4D9B-FE71-ADE4-975397F799C8}"/>
          </ac:spMkLst>
        </pc:spChg>
        <pc:spChg chg="mod">
          <ac:chgData name="Jassem Abbasi" userId="a485637c-5d5c-44af-8411-f95acc3236b6" providerId="ADAL" clId="{B67E75DF-61F4-4BDD-83F6-F3A9FEB4B984}" dt="2024-02-22T09:52:54.409" v="2357" actId="27803"/>
          <ac:spMkLst>
            <pc:docMk/>
            <pc:sldMk cId="3942064285" sldId="256"/>
            <ac:spMk id="2559" creationId="{2F357663-E9C3-B35A-DF98-06FAAD80AC76}"/>
          </ac:spMkLst>
        </pc:spChg>
        <pc:spChg chg="mod">
          <ac:chgData name="Jassem Abbasi" userId="a485637c-5d5c-44af-8411-f95acc3236b6" providerId="ADAL" clId="{B67E75DF-61F4-4BDD-83F6-F3A9FEB4B984}" dt="2024-02-22T09:52:54.409" v="2357" actId="27803"/>
          <ac:spMkLst>
            <pc:docMk/>
            <pc:sldMk cId="3942064285" sldId="256"/>
            <ac:spMk id="2560" creationId="{7617BBB8-13CB-28F5-3A97-56F032074E3B}"/>
          </ac:spMkLst>
        </pc:spChg>
        <pc:spChg chg="mod">
          <ac:chgData name="Jassem Abbasi" userId="a485637c-5d5c-44af-8411-f95acc3236b6" providerId="ADAL" clId="{B67E75DF-61F4-4BDD-83F6-F3A9FEB4B984}" dt="2024-02-22T09:52:54.409" v="2357" actId="27803"/>
          <ac:spMkLst>
            <pc:docMk/>
            <pc:sldMk cId="3942064285" sldId="256"/>
            <ac:spMk id="2561" creationId="{4FC1F3B4-AA11-52E4-04B4-EE4DD41175B7}"/>
          </ac:spMkLst>
        </pc:spChg>
        <pc:spChg chg="mod">
          <ac:chgData name="Jassem Abbasi" userId="a485637c-5d5c-44af-8411-f95acc3236b6" providerId="ADAL" clId="{B67E75DF-61F4-4BDD-83F6-F3A9FEB4B984}" dt="2024-02-22T09:52:54.409" v="2357" actId="27803"/>
          <ac:spMkLst>
            <pc:docMk/>
            <pc:sldMk cId="3942064285" sldId="256"/>
            <ac:spMk id="2562" creationId="{1E90404B-59F0-9048-7A56-44CCB148D7BA}"/>
          </ac:spMkLst>
        </pc:spChg>
        <pc:spChg chg="mod">
          <ac:chgData name="Jassem Abbasi" userId="a485637c-5d5c-44af-8411-f95acc3236b6" providerId="ADAL" clId="{B67E75DF-61F4-4BDD-83F6-F3A9FEB4B984}" dt="2024-02-22T09:52:54.409" v="2357" actId="27803"/>
          <ac:spMkLst>
            <pc:docMk/>
            <pc:sldMk cId="3942064285" sldId="256"/>
            <ac:spMk id="2563" creationId="{7C9952B8-45AF-CBD3-A5FF-D5BC6AFAA1FB}"/>
          </ac:spMkLst>
        </pc:spChg>
        <pc:spChg chg="mod">
          <ac:chgData name="Jassem Abbasi" userId="a485637c-5d5c-44af-8411-f95acc3236b6" providerId="ADAL" clId="{B67E75DF-61F4-4BDD-83F6-F3A9FEB4B984}" dt="2024-02-22T09:52:54.409" v="2357" actId="27803"/>
          <ac:spMkLst>
            <pc:docMk/>
            <pc:sldMk cId="3942064285" sldId="256"/>
            <ac:spMk id="2564" creationId="{4E5F0B23-7045-01C6-35FB-76F413BFB0E1}"/>
          </ac:spMkLst>
        </pc:spChg>
        <pc:spChg chg="mod">
          <ac:chgData name="Jassem Abbasi" userId="a485637c-5d5c-44af-8411-f95acc3236b6" providerId="ADAL" clId="{B67E75DF-61F4-4BDD-83F6-F3A9FEB4B984}" dt="2024-02-22T09:52:54.409" v="2357" actId="27803"/>
          <ac:spMkLst>
            <pc:docMk/>
            <pc:sldMk cId="3942064285" sldId="256"/>
            <ac:spMk id="2565" creationId="{EF23DB6A-C7C0-7955-1D75-A260DDF10BBC}"/>
          </ac:spMkLst>
        </pc:spChg>
        <pc:spChg chg="mod">
          <ac:chgData name="Jassem Abbasi" userId="a485637c-5d5c-44af-8411-f95acc3236b6" providerId="ADAL" clId="{B67E75DF-61F4-4BDD-83F6-F3A9FEB4B984}" dt="2024-02-22T09:52:54.409" v="2357" actId="27803"/>
          <ac:spMkLst>
            <pc:docMk/>
            <pc:sldMk cId="3942064285" sldId="256"/>
            <ac:spMk id="2566" creationId="{E1C947DD-5A3A-0B85-48DB-291FA11BB5FA}"/>
          </ac:spMkLst>
        </pc:spChg>
        <pc:spChg chg="mod">
          <ac:chgData name="Jassem Abbasi" userId="a485637c-5d5c-44af-8411-f95acc3236b6" providerId="ADAL" clId="{B67E75DF-61F4-4BDD-83F6-F3A9FEB4B984}" dt="2024-02-22T09:52:54.409" v="2357" actId="27803"/>
          <ac:spMkLst>
            <pc:docMk/>
            <pc:sldMk cId="3942064285" sldId="256"/>
            <ac:spMk id="2567" creationId="{3580A721-C3B0-74B2-D005-3AF9ECAA2E6C}"/>
          </ac:spMkLst>
        </pc:spChg>
        <pc:spChg chg="mod">
          <ac:chgData name="Jassem Abbasi" userId="a485637c-5d5c-44af-8411-f95acc3236b6" providerId="ADAL" clId="{B67E75DF-61F4-4BDD-83F6-F3A9FEB4B984}" dt="2024-02-22T09:52:54.409" v="2357" actId="27803"/>
          <ac:spMkLst>
            <pc:docMk/>
            <pc:sldMk cId="3942064285" sldId="256"/>
            <ac:spMk id="2568" creationId="{92E61976-2AE8-6EB0-FEF1-A9BDF8A50A7E}"/>
          </ac:spMkLst>
        </pc:spChg>
        <pc:spChg chg="mod">
          <ac:chgData name="Jassem Abbasi" userId="a485637c-5d5c-44af-8411-f95acc3236b6" providerId="ADAL" clId="{B67E75DF-61F4-4BDD-83F6-F3A9FEB4B984}" dt="2024-02-22T09:52:54.409" v="2357" actId="27803"/>
          <ac:spMkLst>
            <pc:docMk/>
            <pc:sldMk cId="3942064285" sldId="256"/>
            <ac:spMk id="2569" creationId="{FAF0A3B7-9734-ACBF-96BB-986315097FCC}"/>
          </ac:spMkLst>
        </pc:spChg>
        <pc:spChg chg="mod">
          <ac:chgData name="Jassem Abbasi" userId="a485637c-5d5c-44af-8411-f95acc3236b6" providerId="ADAL" clId="{B67E75DF-61F4-4BDD-83F6-F3A9FEB4B984}" dt="2024-02-22T09:52:54.409" v="2357" actId="27803"/>
          <ac:spMkLst>
            <pc:docMk/>
            <pc:sldMk cId="3942064285" sldId="256"/>
            <ac:spMk id="2570" creationId="{7270DD9B-168A-37A4-108A-55FEC96894E6}"/>
          </ac:spMkLst>
        </pc:spChg>
        <pc:spChg chg="mod">
          <ac:chgData name="Jassem Abbasi" userId="a485637c-5d5c-44af-8411-f95acc3236b6" providerId="ADAL" clId="{B67E75DF-61F4-4BDD-83F6-F3A9FEB4B984}" dt="2024-02-22T09:52:54.409" v="2357" actId="27803"/>
          <ac:spMkLst>
            <pc:docMk/>
            <pc:sldMk cId="3942064285" sldId="256"/>
            <ac:spMk id="2571" creationId="{018E5242-7F10-0FFD-D2AC-234905E57682}"/>
          </ac:spMkLst>
        </pc:spChg>
        <pc:spChg chg="mod">
          <ac:chgData name="Jassem Abbasi" userId="a485637c-5d5c-44af-8411-f95acc3236b6" providerId="ADAL" clId="{B67E75DF-61F4-4BDD-83F6-F3A9FEB4B984}" dt="2024-02-22T09:52:54.409" v="2357" actId="27803"/>
          <ac:spMkLst>
            <pc:docMk/>
            <pc:sldMk cId="3942064285" sldId="256"/>
            <ac:spMk id="2572" creationId="{903D3469-0DDD-4FC1-E235-17FEDBA1D081}"/>
          </ac:spMkLst>
        </pc:spChg>
        <pc:spChg chg="mod">
          <ac:chgData name="Jassem Abbasi" userId="a485637c-5d5c-44af-8411-f95acc3236b6" providerId="ADAL" clId="{B67E75DF-61F4-4BDD-83F6-F3A9FEB4B984}" dt="2024-02-22T09:52:54.409" v="2357" actId="27803"/>
          <ac:spMkLst>
            <pc:docMk/>
            <pc:sldMk cId="3942064285" sldId="256"/>
            <ac:spMk id="2573" creationId="{D73C14F8-48B4-5F43-FA36-59C971502855}"/>
          </ac:spMkLst>
        </pc:spChg>
        <pc:spChg chg="mod">
          <ac:chgData name="Jassem Abbasi" userId="a485637c-5d5c-44af-8411-f95acc3236b6" providerId="ADAL" clId="{B67E75DF-61F4-4BDD-83F6-F3A9FEB4B984}" dt="2024-02-22T09:52:54.409" v="2357" actId="27803"/>
          <ac:spMkLst>
            <pc:docMk/>
            <pc:sldMk cId="3942064285" sldId="256"/>
            <ac:spMk id="2574" creationId="{B0E4EEE1-C006-8784-7228-0550CF736836}"/>
          </ac:spMkLst>
        </pc:spChg>
        <pc:spChg chg="mod">
          <ac:chgData name="Jassem Abbasi" userId="a485637c-5d5c-44af-8411-f95acc3236b6" providerId="ADAL" clId="{B67E75DF-61F4-4BDD-83F6-F3A9FEB4B984}" dt="2024-02-22T09:52:54.409" v="2357" actId="27803"/>
          <ac:spMkLst>
            <pc:docMk/>
            <pc:sldMk cId="3942064285" sldId="256"/>
            <ac:spMk id="2575" creationId="{45050B6E-CDA5-13E2-EFDF-762A6146A05D}"/>
          </ac:spMkLst>
        </pc:spChg>
        <pc:spChg chg="mod">
          <ac:chgData name="Jassem Abbasi" userId="a485637c-5d5c-44af-8411-f95acc3236b6" providerId="ADAL" clId="{B67E75DF-61F4-4BDD-83F6-F3A9FEB4B984}" dt="2024-02-22T09:52:54.409" v="2357" actId="27803"/>
          <ac:spMkLst>
            <pc:docMk/>
            <pc:sldMk cId="3942064285" sldId="256"/>
            <ac:spMk id="2576" creationId="{39D4FE51-B1FC-0AB2-0061-25843A52BFC3}"/>
          </ac:spMkLst>
        </pc:spChg>
        <pc:spChg chg="mod">
          <ac:chgData name="Jassem Abbasi" userId="a485637c-5d5c-44af-8411-f95acc3236b6" providerId="ADAL" clId="{B67E75DF-61F4-4BDD-83F6-F3A9FEB4B984}" dt="2024-02-22T09:52:54.409" v="2357" actId="27803"/>
          <ac:spMkLst>
            <pc:docMk/>
            <pc:sldMk cId="3942064285" sldId="256"/>
            <ac:spMk id="2577" creationId="{C0269EA6-3C57-2019-D605-70A9B365E628}"/>
          </ac:spMkLst>
        </pc:spChg>
        <pc:spChg chg="mod">
          <ac:chgData name="Jassem Abbasi" userId="a485637c-5d5c-44af-8411-f95acc3236b6" providerId="ADAL" clId="{B67E75DF-61F4-4BDD-83F6-F3A9FEB4B984}" dt="2024-02-22T09:52:54.409" v="2357" actId="27803"/>
          <ac:spMkLst>
            <pc:docMk/>
            <pc:sldMk cId="3942064285" sldId="256"/>
            <ac:spMk id="2578" creationId="{F9769557-7CD0-E050-8CAB-E5B435738F61}"/>
          </ac:spMkLst>
        </pc:spChg>
        <pc:spChg chg="mod">
          <ac:chgData name="Jassem Abbasi" userId="a485637c-5d5c-44af-8411-f95acc3236b6" providerId="ADAL" clId="{B67E75DF-61F4-4BDD-83F6-F3A9FEB4B984}" dt="2024-02-22T09:52:54.409" v="2357" actId="27803"/>
          <ac:spMkLst>
            <pc:docMk/>
            <pc:sldMk cId="3942064285" sldId="256"/>
            <ac:spMk id="2579" creationId="{E75579C4-7A4F-8DFC-578D-E84F3366CEA7}"/>
          </ac:spMkLst>
        </pc:spChg>
        <pc:spChg chg="mod">
          <ac:chgData name="Jassem Abbasi" userId="a485637c-5d5c-44af-8411-f95acc3236b6" providerId="ADAL" clId="{B67E75DF-61F4-4BDD-83F6-F3A9FEB4B984}" dt="2024-02-22T09:52:54.409" v="2357" actId="27803"/>
          <ac:spMkLst>
            <pc:docMk/>
            <pc:sldMk cId="3942064285" sldId="256"/>
            <ac:spMk id="2580" creationId="{4ED04261-BF5F-52DE-BDEB-94FF9BB3D2BC}"/>
          </ac:spMkLst>
        </pc:spChg>
        <pc:spChg chg="mod">
          <ac:chgData name="Jassem Abbasi" userId="a485637c-5d5c-44af-8411-f95acc3236b6" providerId="ADAL" clId="{B67E75DF-61F4-4BDD-83F6-F3A9FEB4B984}" dt="2024-02-22T09:52:54.409" v="2357" actId="27803"/>
          <ac:spMkLst>
            <pc:docMk/>
            <pc:sldMk cId="3942064285" sldId="256"/>
            <ac:spMk id="2581" creationId="{FD2ADE8D-A2FD-326F-CF76-508BD80FB3A2}"/>
          </ac:spMkLst>
        </pc:spChg>
        <pc:spChg chg="mod">
          <ac:chgData name="Jassem Abbasi" userId="a485637c-5d5c-44af-8411-f95acc3236b6" providerId="ADAL" clId="{B67E75DF-61F4-4BDD-83F6-F3A9FEB4B984}" dt="2024-02-22T09:52:54.409" v="2357" actId="27803"/>
          <ac:spMkLst>
            <pc:docMk/>
            <pc:sldMk cId="3942064285" sldId="256"/>
            <ac:spMk id="2582" creationId="{2ABC6B2B-1E64-3355-602B-8444F21C11FA}"/>
          </ac:spMkLst>
        </pc:spChg>
        <pc:spChg chg="mod">
          <ac:chgData name="Jassem Abbasi" userId="a485637c-5d5c-44af-8411-f95acc3236b6" providerId="ADAL" clId="{B67E75DF-61F4-4BDD-83F6-F3A9FEB4B984}" dt="2024-02-22T09:52:54.409" v="2357" actId="27803"/>
          <ac:spMkLst>
            <pc:docMk/>
            <pc:sldMk cId="3942064285" sldId="256"/>
            <ac:spMk id="2583" creationId="{3EFE916E-8778-7BBD-4C0F-D52053F727A1}"/>
          </ac:spMkLst>
        </pc:spChg>
        <pc:spChg chg="mod">
          <ac:chgData name="Jassem Abbasi" userId="a485637c-5d5c-44af-8411-f95acc3236b6" providerId="ADAL" clId="{B67E75DF-61F4-4BDD-83F6-F3A9FEB4B984}" dt="2024-02-22T09:52:54.409" v="2357" actId="27803"/>
          <ac:spMkLst>
            <pc:docMk/>
            <pc:sldMk cId="3942064285" sldId="256"/>
            <ac:spMk id="2584" creationId="{C7ABE0A6-5E50-3963-AB89-07C6D759FFEE}"/>
          </ac:spMkLst>
        </pc:spChg>
        <pc:spChg chg="mod">
          <ac:chgData name="Jassem Abbasi" userId="a485637c-5d5c-44af-8411-f95acc3236b6" providerId="ADAL" clId="{B67E75DF-61F4-4BDD-83F6-F3A9FEB4B984}" dt="2024-02-22T09:52:54.409" v="2357" actId="27803"/>
          <ac:spMkLst>
            <pc:docMk/>
            <pc:sldMk cId="3942064285" sldId="256"/>
            <ac:spMk id="2585" creationId="{E28712BD-2022-F363-C027-E701702279FB}"/>
          </ac:spMkLst>
        </pc:spChg>
        <pc:spChg chg="mod">
          <ac:chgData name="Jassem Abbasi" userId="a485637c-5d5c-44af-8411-f95acc3236b6" providerId="ADAL" clId="{B67E75DF-61F4-4BDD-83F6-F3A9FEB4B984}" dt="2024-02-22T09:52:54.409" v="2357" actId="27803"/>
          <ac:spMkLst>
            <pc:docMk/>
            <pc:sldMk cId="3942064285" sldId="256"/>
            <ac:spMk id="2586" creationId="{D90D0918-5EE9-82AD-E1DA-C8FD204B1DA9}"/>
          </ac:spMkLst>
        </pc:spChg>
        <pc:spChg chg="mod">
          <ac:chgData name="Jassem Abbasi" userId="a485637c-5d5c-44af-8411-f95acc3236b6" providerId="ADAL" clId="{B67E75DF-61F4-4BDD-83F6-F3A9FEB4B984}" dt="2024-02-22T09:52:54.409" v="2357" actId="27803"/>
          <ac:spMkLst>
            <pc:docMk/>
            <pc:sldMk cId="3942064285" sldId="256"/>
            <ac:spMk id="2587" creationId="{09D525A8-55E2-9E5F-64D3-68552F73846F}"/>
          </ac:spMkLst>
        </pc:spChg>
        <pc:spChg chg="mod">
          <ac:chgData name="Jassem Abbasi" userId="a485637c-5d5c-44af-8411-f95acc3236b6" providerId="ADAL" clId="{B67E75DF-61F4-4BDD-83F6-F3A9FEB4B984}" dt="2024-02-22T09:52:54.409" v="2357" actId="27803"/>
          <ac:spMkLst>
            <pc:docMk/>
            <pc:sldMk cId="3942064285" sldId="256"/>
            <ac:spMk id="2588" creationId="{FD83EB09-915D-72BE-E120-4A38906B57F4}"/>
          </ac:spMkLst>
        </pc:spChg>
        <pc:spChg chg="mod">
          <ac:chgData name="Jassem Abbasi" userId="a485637c-5d5c-44af-8411-f95acc3236b6" providerId="ADAL" clId="{B67E75DF-61F4-4BDD-83F6-F3A9FEB4B984}" dt="2024-02-22T09:52:54.409" v="2357" actId="27803"/>
          <ac:spMkLst>
            <pc:docMk/>
            <pc:sldMk cId="3942064285" sldId="256"/>
            <ac:spMk id="2589" creationId="{E61BFEAD-303F-F7E8-A2AA-9FD2801E6C54}"/>
          </ac:spMkLst>
        </pc:spChg>
        <pc:spChg chg="mod">
          <ac:chgData name="Jassem Abbasi" userId="a485637c-5d5c-44af-8411-f95acc3236b6" providerId="ADAL" clId="{B67E75DF-61F4-4BDD-83F6-F3A9FEB4B984}" dt="2024-02-22T09:52:54.409" v="2357" actId="27803"/>
          <ac:spMkLst>
            <pc:docMk/>
            <pc:sldMk cId="3942064285" sldId="256"/>
            <ac:spMk id="2590" creationId="{A5E1FB80-0D4D-F4A0-F179-E3538D8AA044}"/>
          </ac:spMkLst>
        </pc:spChg>
        <pc:spChg chg="mod">
          <ac:chgData name="Jassem Abbasi" userId="a485637c-5d5c-44af-8411-f95acc3236b6" providerId="ADAL" clId="{B67E75DF-61F4-4BDD-83F6-F3A9FEB4B984}" dt="2024-02-22T09:52:54.409" v="2357" actId="27803"/>
          <ac:spMkLst>
            <pc:docMk/>
            <pc:sldMk cId="3942064285" sldId="256"/>
            <ac:spMk id="2591" creationId="{A22474B6-E428-F58C-2380-DEB46FF1EA8E}"/>
          </ac:spMkLst>
        </pc:spChg>
        <pc:spChg chg="mod">
          <ac:chgData name="Jassem Abbasi" userId="a485637c-5d5c-44af-8411-f95acc3236b6" providerId="ADAL" clId="{B67E75DF-61F4-4BDD-83F6-F3A9FEB4B984}" dt="2024-02-22T09:52:54.409" v="2357" actId="27803"/>
          <ac:spMkLst>
            <pc:docMk/>
            <pc:sldMk cId="3942064285" sldId="256"/>
            <ac:spMk id="2592" creationId="{67A6E8AD-78E1-18D0-0773-695A01910E9C}"/>
          </ac:spMkLst>
        </pc:spChg>
        <pc:spChg chg="mod">
          <ac:chgData name="Jassem Abbasi" userId="a485637c-5d5c-44af-8411-f95acc3236b6" providerId="ADAL" clId="{B67E75DF-61F4-4BDD-83F6-F3A9FEB4B984}" dt="2024-02-22T09:52:54.409" v="2357" actId="27803"/>
          <ac:spMkLst>
            <pc:docMk/>
            <pc:sldMk cId="3942064285" sldId="256"/>
            <ac:spMk id="2593" creationId="{EB3AF4FE-D366-23E0-780B-EE58D6F77D92}"/>
          </ac:spMkLst>
        </pc:spChg>
        <pc:spChg chg="mod">
          <ac:chgData name="Jassem Abbasi" userId="a485637c-5d5c-44af-8411-f95acc3236b6" providerId="ADAL" clId="{B67E75DF-61F4-4BDD-83F6-F3A9FEB4B984}" dt="2024-02-22T09:52:54.409" v="2357" actId="27803"/>
          <ac:spMkLst>
            <pc:docMk/>
            <pc:sldMk cId="3942064285" sldId="256"/>
            <ac:spMk id="2594" creationId="{9AC73615-2AE0-AA49-3586-ABF529C67685}"/>
          </ac:spMkLst>
        </pc:spChg>
        <pc:spChg chg="mod">
          <ac:chgData name="Jassem Abbasi" userId="a485637c-5d5c-44af-8411-f95acc3236b6" providerId="ADAL" clId="{B67E75DF-61F4-4BDD-83F6-F3A9FEB4B984}" dt="2024-02-22T09:52:54.409" v="2357" actId="27803"/>
          <ac:spMkLst>
            <pc:docMk/>
            <pc:sldMk cId="3942064285" sldId="256"/>
            <ac:spMk id="2595" creationId="{98725B4A-5332-1669-86BE-C1B024D28CD0}"/>
          </ac:spMkLst>
        </pc:spChg>
        <pc:spChg chg="mod">
          <ac:chgData name="Jassem Abbasi" userId="a485637c-5d5c-44af-8411-f95acc3236b6" providerId="ADAL" clId="{B67E75DF-61F4-4BDD-83F6-F3A9FEB4B984}" dt="2024-02-22T09:52:54.409" v="2357" actId="27803"/>
          <ac:spMkLst>
            <pc:docMk/>
            <pc:sldMk cId="3942064285" sldId="256"/>
            <ac:spMk id="2596" creationId="{381E9F3C-5ABF-FE40-E5C0-77C9B30AB5BC}"/>
          </ac:spMkLst>
        </pc:spChg>
        <pc:spChg chg="mod">
          <ac:chgData name="Jassem Abbasi" userId="a485637c-5d5c-44af-8411-f95acc3236b6" providerId="ADAL" clId="{B67E75DF-61F4-4BDD-83F6-F3A9FEB4B984}" dt="2024-02-22T09:52:54.409" v="2357" actId="27803"/>
          <ac:spMkLst>
            <pc:docMk/>
            <pc:sldMk cId="3942064285" sldId="256"/>
            <ac:spMk id="2597" creationId="{13471B6F-7038-A6DB-D339-B579E4D4D578}"/>
          </ac:spMkLst>
        </pc:spChg>
        <pc:spChg chg="mod">
          <ac:chgData name="Jassem Abbasi" userId="a485637c-5d5c-44af-8411-f95acc3236b6" providerId="ADAL" clId="{B67E75DF-61F4-4BDD-83F6-F3A9FEB4B984}" dt="2024-02-22T09:52:54.409" v="2357" actId="27803"/>
          <ac:spMkLst>
            <pc:docMk/>
            <pc:sldMk cId="3942064285" sldId="256"/>
            <ac:spMk id="2598" creationId="{81BCED33-5B8F-8638-B526-62F00AFDE17E}"/>
          </ac:spMkLst>
        </pc:spChg>
        <pc:spChg chg="mod">
          <ac:chgData name="Jassem Abbasi" userId="a485637c-5d5c-44af-8411-f95acc3236b6" providerId="ADAL" clId="{B67E75DF-61F4-4BDD-83F6-F3A9FEB4B984}" dt="2024-02-22T09:52:54.409" v="2357" actId="27803"/>
          <ac:spMkLst>
            <pc:docMk/>
            <pc:sldMk cId="3942064285" sldId="256"/>
            <ac:spMk id="2599" creationId="{1C6788F9-0F4B-D354-BCD8-FCFC7A6685CB}"/>
          </ac:spMkLst>
        </pc:spChg>
        <pc:spChg chg="mod">
          <ac:chgData name="Jassem Abbasi" userId="a485637c-5d5c-44af-8411-f95acc3236b6" providerId="ADAL" clId="{B67E75DF-61F4-4BDD-83F6-F3A9FEB4B984}" dt="2024-02-22T09:52:54.409" v="2357" actId="27803"/>
          <ac:spMkLst>
            <pc:docMk/>
            <pc:sldMk cId="3942064285" sldId="256"/>
            <ac:spMk id="2600" creationId="{549025BE-2B62-037D-F2F0-EC5A00BFA362}"/>
          </ac:spMkLst>
        </pc:spChg>
        <pc:spChg chg="mod">
          <ac:chgData name="Jassem Abbasi" userId="a485637c-5d5c-44af-8411-f95acc3236b6" providerId="ADAL" clId="{B67E75DF-61F4-4BDD-83F6-F3A9FEB4B984}" dt="2024-02-22T09:52:54.409" v="2357" actId="27803"/>
          <ac:spMkLst>
            <pc:docMk/>
            <pc:sldMk cId="3942064285" sldId="256"/>
            <ac:spMk id="2601" creationId="{71A4AFF9-DE65-F653-C2F8-D2D39C5463AE}"/>
          </ac:spMkLst>
        </pc:spChg>
        <pc:spChg chg="mod">
          <ac:chgData name="Jassem Abbasi" userId="a485637c-5d5c-44af-8411-f95acc3236b6" providerId="ADAL" clId="{B67E75DF-61F4-4BDD-83F6-F3A9FEB4B984}" dt="2024-02-22T09:52:54.409" v="2357" actId="27803"/>
          <ac:spMkLst>
            <pc:docMk/>
            <pc:sldMk cId="3942064285" sldId="256"/>
            <ac:spMk id="2602" creationId="{DDDD1D48-8AB6-FE29-B944-EE1DC57FC41B}"/>
          </ac:spMkLst>
        </pc:spChg>
        <pc:spChg chg="mod">
          <ac:chgData name="Jassem Abbasi" userId="a485637c-5d5c-44af-8411-f95acc3236b6" providerId="ADAL" clId="{B67E75DF-61F4-4BDD-83F6-F3A9FEB4B984}" dt="2024-02-22T09:52:54.409" v="2357" actId="27803"/>
          <ac:spMkLst>
            <pc:docMk/>
            <pc:sldMk cId="3942064285" sldId="256"/>
            <ac:spMk id="2603" creationId="{3FFFBB0F-C0C0-D55C-88EB-E569402E82D5}"/>
          </ac:spMkLst>
        </pc:spChg>
        <pc:spChg chg="mod">
          <ac:chgData name="Jassem Abbasi" userId="a485637c-5d5c-44af-8411-f95acc3236b6" providerId="ADAL" clId="{B67E75DF-61F4-4BDD-83F6-F3A9FEB4B984}" dt="2024-02-22T09:52:54.409" v="2357" actId="27803"/>
          <ac:spMkLst>
            <pc:docMk/>
            <pc:sldMk cId="3942064285" sldId="256"/>
            <ac:spMk id="2604" creationId="{37600F51-120F-B730-454A-2EEDF65C623A}"/>
          </ac:spMkLst>
        </pc:spChg>
        <pc:spChg chg="mod">
          <ac:chgData name="Jassem Abbasi" userId="a485637c-5d5c-44af-8411-f95acc3236b6" providerId="ADAL" clId="{B67E75DF-61F4-4BDD-83F6-F3A9FEB4B984}" dt="2024-02-22T09:52:54.409" v="2357" actId="27803"/>
          <ac:spMkLst>
            <pc:docMk/>
            <pc:sldMk cId="3942064285" sldId="256"/>
            <ac:spMk id="2605" creationId="{ABE6CF7B-A11B-EEDD-7CD2-169CFE752049}"/>
          </ac:spMkLst>
        </pc:spChg>
        <pc:spChg chg="mod">
          <ac:chgData name="Jassem Abbasi" userId="a485637c-5d5c-44af-8411-f95acc3236b6" providerId="ADAL" clId="{B67E75DF-61F4-4BDD-83F6-F3A9FEB4B984}" dt="2024-02-22T09:52:54.409" v="2357" actId="27803"/>
          <ac:spMkLst>
            <pc:docMk/>
            <pc:sldMk cId="3942064285" sldId="256"/>
            <ac:spMk id="2606" creationId="{A54E86F4-20E2-D882-2DAC-77613AC767E6}"/>
          </ac:spMkLst>
        </pc:spChg>
        <pc:spChg chg="mod">
          <ac:chgData name="Jassem Abbasi" userId="a485637c-5d5c-44af-8411-f95acc3236b6" providerId="ADAL" clId="{B67E75DF-61F4-4BDD-83F6-F3A9FEB4B984}" dt="2024-02-22T09:52:54.409" v="2357" actId="27803"/>
          <ac:spMkLst>
            <pc:docMk/>
            <pc:sldMk cId="3942064285" sldId="256"/>
            <ac:spMk id="2607" creationId="{AD4862AA-2454-1153-A76B-E7C1905608F1}"/>
          </ac:spMkLst>
        </pc:spChg>
        <pc:spChg chg="mod">
          <ac:chgData name="Jassem Abbasi" userId="a485637c-5d5c-44af-8411-f95acc3236b6" providerId="ADAL" clId="{B67E75DF-61F4-4BDD-83F6-F3A9FEB4B984}" dt="2024-02-22T09:52:54.409" v="2357" actId="27803"/>
          <ac:spMkLst>
            <pc:docMk/>
            <pc:sldMk cId="3942064285" sldId="256"/>
            <ac:spMk id="2608" creationId="{0C94F33B-6288-A48C-7DD9-278F1F5C21FE}"/>
          </ac:spMkLst>
        </pc:spChg>
        <pc:spChg chg="mod">
          <ac:chgData name="Jassem Abbasi" userId="a485637c-5d5c-44af-8411-f95acc3236b6" providerId="ADAL" clId="{B67E75DF-61F4-4BDD-83F6-F3A9FEB4B984}" dt="2024-02-22T09:52:54.409" v="2357" actId="27803"/>
          <ac:spMkLst>
            <pc:docMk/>
            <pc:sldMk cId="3942064285" sldId="256"/>
            <ac:spMk id="2609" creationId="{73366312-F4FA-44E5-294B-0290733E2559}"/>
          </ac:spMkLst>
        </pc:spChg>
        <pc:spChg chg="mod">
          <ac:chgData name="Jassem Abbasi" userId="a485637c-5d5c-44af-8411-f95acc3236b6" providerId="ADAL" clId="{B67E75DF-61F4-4BDD-83F6-F3A9FEB4B984}" dt="2024-02-22T09:52:54.409" v="2357" actId="27803"/>
          <ac:spMkLst>
            <pc:docMk/>
            <pc:sldMk cId="3942064285" sldId="256"/>
            <ac:spMk id="2610" creationId="{ECF5045B-9B47-56C7-FE7A-69EF9A5C5BAB}"/>
          </ac:spMkLst>
        </pc:spChg>
        <pc:spChg chg="mod">
          <ac:chgData name="Jassem Abbasi" userId="a485637c-5d5c-44af-8411-f95acc3236b6" providerId="ADAL" clId="{B67E75DF-61F4-4BDD-83F6-F3A9FEB4B984}" dt="2024-02-22T09:52:54.409" v="2357" actId="27803"/>
          <ac:spMkLst>
            <pc:docMk/>
            <pc:sldMk cId="3942064285" sldId="256"/>
            <ac:spMk id="2611" creationId="{DFB176B6-FFF8-A6AF-B4F8-4C04C5C6ADB9}"/>
          </ac:spMkLst>
        </pc:spChg>
        <pc:spChg chg="mod">
          <ac:chgData name="Jassem Abbasi" userId="a485637c-5d5c-44af-8411-f95acc3236b6" providerId="ADAL" clId="{B67E75DF-61F4-4BDD-83F6-F3A9FEB4B984}" dt="2024-02-22T09:52:54.409" v="2357" actId="27803"/>
          <ac:spMkLst>
            <pc:docMk/>
            <pc:sldMk cId="3942064285" sldId="256"/>
            <ac:spMk id="2612" creationId="{ED3049B4-8570-B175-08EB-26F15616A944}"/>
          </ac:spMkLst>
        </pc:spChg>
        <pc:spChg chg="mod">
          <ac:chgData name="Jassem Abbasi" userId="a485637c-5d5c-44af-8411-f95acc3236b6" providerId="ADAL" clId="{B67E75DF-61F4-4BDD-83F6-F3A9FEB4B984}" dt="2024-02-22T09:52:54.409" v="2357" actId="27803"/>
          <ac:spMkLst>
            <pc:docMk/>
            <pc:sldMk cId="3942064285" sldId="256"/>
            <ac:spMk id="2613" creationId="{F7D0A510-2463-7407-F193-DC0A7DE3FEBE}"/>
          </ac:spMkLst>
        </pc:spChg>
        <pc:spChg chg="mod">
          <ac:chgData name="Jassem Abbasi" userId="a485637c-5d5c-44af-8411-f95acc3236b6" providerId="ADAL" clId="{B67E75DF-61F4-4BDD-83F6-F3A9FEB4B984}" dt="2024-02-22T09:52:54.409" v="2357" actId="27803"/>
          <ac:spMkLst>
            <pc:docMk/>
            <pc:sldMk cId="3942064285" sldId="256"/>
            <ac:spMk id="2614" creationId="{5382010F-A2DF-E047-E559-5B209283614A}"/>
          </ac:spMkLst>
        </pc:spChg>
        <pc:spChg chg="mod">
          <ac:chgData name="Jassem Abbasi" userId="a485637c-5d5c-44af-8411-f95acc3236b6" providerId="ADAL" clId="{B67E75DF-61F4-4BDD-83F6-F3A9FEB4B984}" dt="2024-02-22T09:52:54.409" v="2357" actId="27803"/>
          <ac:spMkLst>
            <pc:docMk/>
            <pc:sldMk cId="3942064285" sldId="256"/>
            <ac:spMk id="2615" creationId="{862DA8B5-7F3C-3B91-FBC1-372DC286911A}"/>
          </ac:spMkLst>
        </pc:spChg>
        <pc:spChg chg="mod">
          <ac:chgData name="Jassem Abbasi" userId="a485637c-5d5c-44af-8411-f95acc3236b6" providerId="ADAL" clId="{B67E75DF-61F4-4BDD-83F6-F3A9FEB4B984}" dt="2024-02-22T09:52:54.409" v="2357" actId="27803"/>
          <ac:spMkLst>
            <pc:docMk/>
            <pc:sldMk cId="3942064285" sldId="256"/>
            <ac:spMk id="2616" creationId="{2FDBB87A-2D6B-77D0-0FD1-3D5660872482}"/>
          </ac:spMkLst>
        </pc:spChg>
        <pc:spChg chg="mod">
          <ac:chgData name="Jassem Abbasi" userId="a485637c-5d5c-44af-8411-f95acc3236b6" providerId="ADAL" clId="{B67E75DF-61F4-4BDD-83F6-F3A9FEB4B984}" dt="2024-02-22T09:52:54.409" v="2357" actId="27803"/>
          <ac:spMkLst>
            <pc:docMk/>
            <pc:sldMk cId="3942064285" sldId="256"/>
            <ac:spMk id="2617" creationId="{287B4626-EDD7-EE0C-6D0A-3F30290CEC03}"/>
          </ac:spMkLst>
        </pc:spChg>
        <pc:spChg chg="mod">
          <ac:chgData name="Jassem Abbasi" userId="a485637c-5d5c-44af-8411-f95acc3236b6" providerId="ADAL" clId="{B67E75DF-61F4-4BDD-83F6-F3A9FEB4B984}" dt="2024-02-22T09:52:54.409" v="2357" actId="27803"/>
          <ac:spMkLst>
            <pc:docMk/>
            <pc:sldMk cId="3942064285" sldId="256"/>
            <ac:spMk id="2618" creationId="{64677E31-7E5D-72E9-5766-2F52E1C19D6B}"/>
          </ac:spMkLst>
        </pc:spChg>
        <pc:spChg chg="mod">
          <ac:chgData name="Jassem Abbasi" userId="a485637c-5d5c-44af-8411-f95acc3236b6" providerId="ADAL" clId="{B67E75DF-61F4-4BDD-83F6-F3A9FEB4B984}" dt="2024-02-22T09:52:54.409" v="2357" actId="27803"/>
          <ac:spMkLst>
            <pc:docMk/>
            <pc:sldMk cId="3942064285" sldId="256"/>
            <ac:spMk id="2619" creationId="{3A1E8F0B-837B-DA97-FB76-84DF2C9496AF}"/>
          </ac:spMkLst>
        </pc:spChg>
        <pc:spChg chg="mod">
          <ac:chgData name="Jassem Abbasi" userId="a485637c-5d5c-44af-8411-f95acc3236b6" providerId="ADAL" clId="{B67E75DF-61F4-4BDD-83F6-F3A9FEB4B984}" dt="2024-02-22T09:52:54.409" v="2357" actId="27803"/>
          <ac:spMkLst>
            <pc:docMk/>
            <pc:sldMk cId="3942064285" sldId="256"/>
            <ac:spMk id="2620" creationId="{8E3BBB57-D320-32C9-CF64-5646938FFFE9}"/>
          </ac:spMkLst>
        </pc:spChg>
        <pc:spChg chg="mod">
          <ac:chgData name="Jassem Abbasi" userId="a485637c-5d5c-44af-8411-f95acc3236b6" providerId="ADAL" clId="{B67E75DF-61F4-4BDD-83F6-F3A9FEB4B984}" dt="2024-02-22T09:52:54.409" v="2357" actId="27803"/>
          <ac:spMkLst>
            <pc:docMk/>
            <pc:sldMk cId="3942064285" sldId="256"/>
            <ac:spMk id="2621" creationId="{7EDF3C5F-C21E-5544-7C56-19D2D280E5A2}"/>
          </ac:spMkLst>
        </pc:spChg>
        <pc:spChg chg="mod">
          <ac:chgData name="Jassem Abbasi" userId="a485637c-5d5c-44af-8411-f95acc3236b6" providerId="ADAL" clId="{B67E75DF-61F4-4BDD-83F6-F3A9FEB4B984}" dt="2024-02-22T09:52:54.409" v="2357" actId="27803"/>
          <ac:spMkLst>
            <pc:docMk/>
            <pc:sldMk cId="3942064285" sldId="256"/>
            <ac:spMk id="2622" creationId="{3DC72351-06B0-9B0D-EC53-F72D7F6FA33D}"/>
          </ac:spMkLst>
        </pc:spChg>
        <pc:spChg chg="mod">
          <ac:chgData name="Jassem Abbasi" userId="a485637c-5d5c-44af-8411-f95acc3236b6" providerId="ADAL" clId="{B67E75DF-61F4-4BDD-83F6-F3A9FEB4B984}" dt="2024-02-22T09:52:54.409" v="2357" actId="27803"/>
          <ac:spMkLst>
            <pc:docMk/>
            <pc:sldMk cId="3942064285" sldId="256"/>
            <ac:spMk id="2623" creationId="{449B10F6-AC03-5BA6-744C-1B2B0057990E}"/>
          </ac:spMkLst>
        </pc:spChg>
        <pc:spChg chg="mod">
          <ac:chgData name="Jassem Abbasi" userId="a485637c-5d5c-44af-8411-f95acc3236b6" providerId="ADAL" clId="{B67E75DF-61F4-4BDD-83F6-F3A9FEB4B984}" dt="2024-02-22T09:52:54.409" v="2357" actId="27803"/>
          <ac:spMkLst>
            <pc:docMk/>
            <pc:sldMk cId="3942064285" sldId="256"/>
            <ac:spMk id="2624" creationId="{FDACE39F-39C6-38BA-0BDC-83E04BD1CC52}"/>
          </ac:spMkLst>
        </pc:spChg>
        <pc:spChg chg="mod">
          <ac:chgData name="Jassem Abbasi" userId="a485637c-5d5c-44af-8411-f95acc3236b6" providerId="ADAL" clId="{B67E75DF-61F4-4BDD-83F6-F3A9FEB4B984}" dt="2024-02-22T09:52:54.409" v="2357" actId="27803"/>
          <ac:spMkLst>
            <pc:docMk/>
            <pc:sldMk cId="3942064285" sldId="256"/>
            <ac:spMk id="2625" creationId="{B3AE64BB-04AD-0AB6-14E0-B1C83D293FD5}"/>
          </ac:spMkLst>
        </pc:spChg>
        <pc:spChg chg="mod">
          <ac:chgData name="Jassem Abbasi" userId="a485637c-5d5c-44af-8411-f95acc3236b6" providerId="ADAL" clId="{B67E75DF-61F4-4BDD-83F6-F3A9FEB4B984}" dt="2024-02-22T09:52:54.409" v="2357" actId="27803"/>
          <ac:spMkLst>
            <pc:docMk/>
            <pc:sldMk cId="3942064285" sldId="256"/>
            <ac:spMk id="2626" creationId="{4579A784-E826-8D0D-ED71-9F3091D8DB13}"/>
          </ac:spMkLst>
        </pc:spChg>
        <pc:spChg chg="mod">
          <ac:chgData name="Jassem Abbasi" userId="a485637c-5d5c-44af-8411-f95acc3236b6" providerId="ADAL" clId="{B67E75DF-61F4-4BDD-83F6-F3A9FEB4B984}" dt="2024-02-22T09:52:54.409" v="2357" actId="27803"/>
          <ac:spMkLst>
            <pc:docMk/>
            <pc:sldMk cId="3942064285" sldId="256"/>
            <ac:spMk id="2627" creationId="{23C07B97-C12D-ED2C-8783-D20FA26A9C74}"/>
          </ac:spMkLst>
        </pc:spChg>
        <pc:spChg chg="mod">
          <ac:chgData name="Jassem Abbasi" userId="a485637c-5d5c-44af-8411-f95acc3236b6" providerId="ADAL" clId="{B67E75DF-61F4-4BDD-83F6-F3A9FEB4B984}" dt="2024-02-22T09:52:54.409" v="2357" actId="27803"/>
          <ac:spMkLst>
            <pc:docMk/>
            <pc:sldMk cId="3942064285" sldId="256"/>
            <ac:spMk id="2628" creationId="{26F9DC1A-2421-682C-0B50-96A348EA6D26}"/>
          </ac:spMkLst>
        </pc:spChg>
        <pc:spChg chg="mod">
          <ac:chgData name="Jassem Abbasi" userId="a485637c-5d5c-44af-8411-f95acc3236b6" providerId="ADAL" clId="{B67E75DF-61F4-4BDD-83F6-F3A9FEB4B984}" dt="2024-02-22T09:52:54.409" v="2357" actId="27803"/>
          <ac:spMkLst>
            <pc:docMk/>
            <pc:sldMk cId="3942064285" sldId="256"/>
            <ac:spMk id="2629" creationId="{5B1203B5-67E7-6D8E-FEDE-24DAAD052D60}"/>
          </ac:spMkLst>
        </pc:spChg>
        <pc:spChg chg="mod">
          <ac:chgData name="Jassem Abbasi" userId="a485637c-5d5c-44af-8411-f95acc3236b6" providerId="ADAL" clId="{B67E75DF-61F4-4BDD-83F6-F3A9FEB4B984}" dt="2024-02-22T09:52:54.409" v="2357" actId="27803"/>
          <ac:spMkLst>
            <pc:docMk/>
            <pc:sldMk cId="3942064285" sldId="256"/>
            <ac:spMk id="2630" creationId="{0D52AE64-7791-A4CD-B620-30188EBF6BF9}"/>
          </ac:spMkLst>
        </pc:spChg>
        <pc:spChg chg="mod">
          <ac:chgData name="Jassem Abbasi" userId="a485637c-5d5c-44af-8411-f95acc3236b6" providerId="ADAL" clId="{B67E75DF-61F4-4BDD-83F6-F3A9FEB4B984}" dt="2024-02-22T09:52:54.409" v="2357" actId="27803"/>
          <ac:spMkLst>
            <pc:docMk/>
            <pc:sldMk cId="3942064285" sldId="256"/>
            <ac:spMk id="2631" creationId="{BEA828EC-14D8-4A6D-D554-CA6EF51E16D8}"/>
          </ac:spMkLst>
        </pc:spChg>
        <pc:spChg chg="mod">
          <ac:chgData name="Jassem Abbasi" userId="a485637c-5d5c-44af-8411-f95acc3236b6" providerId="ADAL" clId="{B67E75DF-61F4-4BDD-83F6-F3A9FEB4B984}" dt="2024-02-22T09:52:54.409" v="2357" actId="27803"/>
          <ac:spMkLst>
            <pc:docMk/>
            <pc:sldMk cId="3942064285" sldId="256"/>
            <ac:spMk id="2632" creationId="{8FD718B5-2839-7DB4-CB41-DDB7251712C0}"/>
          </ac:spMkLst>
        </pc:spChg>
        <pc:spChg chg="mod">
          <ac:chgData name="Jassem Abbasi" userId="a485637c-5d5c-44af-8411-f95acc3236b6" providerId="ADAL" clId="{B67E75DF-61F4-4BDD-83F6-F3A9FEB4B984}" dt="2024-02-22T09:52:54.409" v="2357" actId="27803"/>
          <ac:spMkLst>
            <pc:docMk/>
            <pc:sldMk cId="3942064285" sldId="256"/>
            <ac:spMk id="2633" creationId="{88198203-E71C-7B4D-980E-1002E559F13A}"/>
          </ac:spMkLst>
        </pc:spChg>
        <pc:spChg chg="mod">
          <ac:chgData name="Jassem Abbasi" userId="a485637c-5d5c-44af-8411-f95acc3236b6" providerId="ADAL" clId="{B67E75DF-61F4-4BDD-83F6-F3A9FEB4B984}" dt="2024-02-22T09:52:54.409" v="2357" actId="27803"/>
          <ac:spMkLst>
            <pc:docMk/>
            <pc:sldMk cId="3942064285" sldId="256"/>
            <ac:spMk id="2634" creationId="{ED376203-7125-0B2E-AFA8-4A791C44EA6E}"/>
          </ac:spMkLst>
        </pc:spChg>
        <pc:spChg chg="mod">
          <ac:chgData name="Jassem Abbasi" userId="a485637c-5d5c-44af-8411-f95acc3236b6" providerId="ADAL" clId="{B67E75DF-61F4-4BDD-83F6-F3A9FEB4B984}" dt="2024-02-22T09:52:54.409" v="2357" actId="27803"/>
          <ac:spMkLst>
            <pc:docMk/>
            <pc:sldMk cId="3942064285" sldId="256"/>
            <ac:spMk id="2635" creationId="{A06A1F48-EC53-9A61-0F4A-F5DFD45597FB}"/>
          </ac:spMkLst>
        </pc:spChg>
        <pc:spChg chg="mod">
          <ac:chgData name="Jassem Abbasi" userId="a485637c-5d5c-44af-8411-f95acc3236b6" providerId="ADAL" clId="{B67E75DF-61F4-4BDD-83F6-F3A9FEB4B984}" dt="2024-02-22T09:52:54.409" v="2357" actId="27803"/>
          <ac:spMkLst>
            <pc:docMk/>
            <pc:sldMk cId="3942064285" sldId="256"/>
            <ac:spMk id="2636" creationId="{3370FEFC-3DE9-F199-AB15-643EABD18D3A}"/>
          </ac:spMkLst>
        </pc:spChg>
        <pc:spChg chg="mod">
          <ac:chgData name="Jassem Abbasi" userId="a485637c-5d5c-44af-8411-f95acc3236b6" providerId="ADAL" clId="{B67E75DF-61F4-4BDD-83F6-F3A9FEB4B984}" dt="2024-02-22T09:52:54.409" v="2357" actId="27803"/>
          <ac:spMkLst>
            <pc:docMk/>
            <pc:sldMk cId="3942064285" sldId="256"/>
            <ac:spMk id="2637" creationId="{5FB04E5E-BBEE-6B50-DC28-072B06831D90}"/>
          </ac:spMkLst>
        </pc:spChg>
        <pc:spChg chg="mod">
          <ac:chgData name="Jassem Abbasi" userId="a485637c-5d5c-44af-8411-f95acc3236b6" providerId="ADAL" clId="{B67E75DF-61F4-4BDD-83F6-F3A9FEB4B984}" dt="2024-02-22T09:52:54.409" v="2357" actId="27803"/>
          <ac:spMkLst>
            <pc:docMk/>
            <pc:sldMk cId="3942064285" sldId="256"/>
            <ac:spMk id="2638" creationId="{677F4975-2A19-5286-EAC6-7662FB4813EB}"/>
          </ac:spMkLst>
        </pc:spChg>
        <pc:spChg chg="mod">
          <ac:chgData name="Jassem Abbasi" userId="a485637c-5d5c-44af-8411-f95acc3236b6" providerId="ADAL" clId="{B67E75DF-61F4-4BDD-83F6-F3A9FEB4B984}" dt="2024-02-22T09:52:54.409" v="2357" actId="27803"/>
          <ac:spMkLst>
            <pc:docMk/>
            <pc:sldMk cId="3942064285" sldId="256"/>
            <ac:spMk id="2639" creationId="{8E774EE8-04CF-7D3E-DE09-98F6DA7ECBD0}"/>
          </ac:spMkLst>
        </pc:spChg>
        <pc:spChg chg="mod">
          <ac:chgData name="Jassem Abbasi" userId="a485637c-5d5c-44af-8411-f95acc3236b6" providerId="ADAL" clId="{B67E75DF-61F4-4BDD-83F6-F3A9FEB4B984}" dt="2024-02-22T09:52:54.409" v="2357" actId="27803"/>
          <ac:spMkLst>
            <pc:docMk/>
            <pc:sldMk cId="3942064285" sldId="256"/>
            <ac:spMk id="2640" creationId="{F2663BA4-C3BA-BDE2-C96D-68F7CFE590AD}"/>
          </ac:spMkLst>
        </pc:spChg>
        <pc:spChg chg="mod">
          <ac:chgData name="Jassem Abbasi" userId="a485637c-5d5c-44af-8411-f95acc3236b6" providerId="ADAL" clId="{B67E75DF-61F4-4BDD-83F6-F3A9FEB4B984}" dt="2024-02-22T09:52:54.409" v="2357" actId="27803"/>
          <ac:spMkLst>
            <pc:docMk/>
            <pc:sldMk cId="3942064285" sldId="256"/>
            <ac:spMk id="2641" creationId="{F0129393-44A5-E21D-891A-981C15DC55F1}"/>
          </ac:spMkLst>
        </pc:spChg>
        <pc:spChg chg="mod">
          <ac:chgData name="Jassem Abbasi" userId="a485637c-5d5c-44af-8411-f95acc3236b6" providerId="ADAL" clId="{B67E75DF-61F4-4BDD-83F6-F3A9FEB4B984}" dt="2024-02-22T09:52:54.409" v="2357" actId="27803"/>
          <ac:spMkLst>
            <pc:docMk/>
            <pc:sldMk cId="3942064285" sldId="256"/>
            <ac:spMk id="2642" creationId="{5C538818-D3EF-18DE-954D-57712BAA4CF1}"/>
          </ac:spMkLst>
        </pc:spChg>
        <pc:spChg chg="mod">
          <ac:chgData name="Jassem Abbasi" userId="a485637c-5d5c-44af-8411-f95acc3236b6" providerId="ADAL" clId="{B67E75DF-61F4-4BDD-83F6-F3A9FEB4B984}" dt="2024-02-22T09:52:54.409" v="2357" actId="27803"/>
          <ac:spMkLst>
            <pc:docMk/>
            <pc:sldMk cId="3942064285" sldId="256"/>
            <ac:spMk id="2643" creationId="{658375E9-C5BB-B9E3-BEDC-B639C3DEBB8E}"/>
          </ac:spMkLst>
        </pc:spChg>
        <pc:spChg chg="mod">
          <ac:chgData name="Jassem Abbasi" userId="a485637c-5d5c-44af-8411-f95acc3236b6" providerId="ADAL" clId="{B67E75DF-61F4-4BDD-83F6-F3A9FEB4B984}" dt="2024-02-22T09:52:54.409" v="2357" actId="27803"/>
          <ac:spMkLst>
            <pc:docMk/>
            <pc:sldMk cId="3942064285" sldId="256"/>
            <ac:spMk id="2644" creationId="{EE19BA42-0109-BFC4-738D-44C99CB62F07}"/>
          </ac:spMkLst>
        </pc:spChg>
        <pc:spChg chg="mod">
          <ac:chgData name="Jassem Abbasi" userId="a485637c-5d5c-44af-8411-f95acc3236b6" providerId="ADAL" clId="{B67E75DF-61F4-4BDD-83F6-F3A9FEB4B984}" dt="2024-02-22T09:52:54.409" v="2357" actId="27803"/>
          <ac:spMkLst>
            <pc:docMk/>
            <pc:sldMk cId="3942064285" sldId="256"/>
            <ac:spMk id="2645" creationId="{17DC0774-D3DC-91B5-C572-D5D49F460900}"/>
          </ac:spMkLst>
        </pc:spChg>
        <pc:spChg chg="mod">
          <ac:chgData name="Jassem Abbasi" userId="a485637c-5d5c-44af-8411-f95acc3236b6" providerId="ADAL" clId="{B67E75DF-61F4-4BDD-83F6-F3A9FEB4B984}" dt="2024-02-22T09:52:54.409" v="2357" actId="27803"/>
          <ac:spMkLst>
            <pc:docMk/>
            <pc:sldMk cId="3942064285" sldId="256"/>
            <ac:spMk id="2646" creationId="{91EFDD8A-8B7C-8F6B-B7A0-7E88EDF76628}"/>
          </ac:spMkLst>
        </pc:spChg>
        <pc:spChg chg="mod">
          <ac:chgData name="Jassem Abbasi" userId="a485637c-5d5c-44af-8411-f95acc3236b6" providerId="ADAL" clId="{B67E75DF-61F4-4BDD-83F6-F3A9FEB4B984}" dt="2024-02-22T09:52:54.409" v="2357" actId="27803"/>
          <ac:spMkLst>
            <pc:docMk/>
            <pc:sldMk cId="3942064285" sldId="256"/>
            <ac:spMk id="2647" creationId="{CD4B9465-FE8A-2D1A-36DD-F35917D84368}"/>
          </ac:spMkLst>
        </pc:spChg>
        <pc:spChg chg="mod">
          <ac:chgData name="Jassem Abbasi" userId="a485637c-5d5c-44af-8411-f95acc3236b6" providerId="ADAL" clId="{B67E75DF-61F4-4BDD-83F6-F3A9FEB4B984}" dt="2024-02-22T09:52:54.409" v="2357" actId="27803"/>
          <ac:spMkLst>
            <pc:docMk/>
            <pc:sldMk cId="3942064285" sldId="256"/>
            <ac:spMk id="2648" creationId="{1861D749-6B1B-FC28-CA67-F8336A7F863F}"/>
          </ac:spMkLst>
        </pc:spChg>
        <pc:spChg chg="mod">
          <ac:chgData name="Jassem Abbasi" userId="a485637c-5d5c-44af-8411-f95acc3236b6" providerId="ADAL" clId="{B67E75DF-61F4-4BDD-83F6-F3A9FEB4B984}" dt="2024-02-22T09:52:54.409" v="2357" actId="27803"/>
          <ac:spMkLst>
            <pc:docMk/>
            <pc:sldMk cId="3942064285" sldId="256"/>
            <ac:spMk id="2649" creationId="{BB8C8807-FB94-762D-6756-523C52E7C335}"/>
          </ac:spMkLst>
        </pc:spChg>
        <pc:spChg chg="mod">
          <ac:chgData name="Jassem Abbasi" userId="a485637c-5d5c-44af-8411-f95acc3236b6" providerId="ADAL" clId="{B67E75DF-61F4-4BDD-83F6-F3A9FEB4B984}" dt="2024-02-22T09:52:54.409" v="2357" actId="27803"/>
          <ac:spMkLst>
            <pc:docMk/>
            <pc:sldMk cId="3942064285" sldId="256"/>
            <ac:spMk id="2650" creationId="{5A76A69E-9299-1071-8104-2FA0EA7F8F1B}"/>
          </ac:spMkLst>
        </pc:spChg>
        <pc:spChg chg="mod">
          <ac:chgData name="Jassem Abbasi" userId="a485637c-5d5c-44af-8411-f95acc3236b6" providerId="ADAL" clId="{B67E75DF-61F4-4BDD-83F6-F3A9FEB4B984}" dt="2024-02-22T09:52:54.409" v="2357" actId="27803"/>
          <ac:spMkLst>
            <pc:docMk/>
            <pc:sldMk cId="3942064285" sldId="256"/>
            <ac:spMk id="2651" creationId="{CDE0E55D-462A-0F71-F480-6F0163765E8F}"/>
          </ac:spMkLst>
        </pc:spChg>
        <pc:spChg chg="mod">
          <ac:chgData name="Jassem Abbasi" userId="a485637c-5d5c-44af-8411-f95acc3236b6" providerId="ADAL" clId="{B67E75DF-61F4-4BDD-83F6-F3A9FEB4B984}" dt="2024-02-22T09:52:54.409" v="2357" actId="27803"/>
          <ac:spMkLst>
            <pc:docMk/>
            <pc:sldMk cId="3942064285" sldId="256"/>
            <ac:spMk id="2652" creationId="{C7417DD6-3093-FACF-67C4-DA0081C636EF}"/>
          </ac:spMkLst>
        </pc:spChg>
        <pc:spChg chg="mod">
          <ac:chgData name="Jassem Abbasi" userId="a485637c-5d5c-44af-8411-f95acc3236b6" providerId="ADAL" clId="{B67E75DF-61F4-4BDD-83F6-F3A9FEB4B984}" dt="2024-02-22T09:52:54.409" v="2357" actId="27803"/>
          <ac:spMkLst>
            <pc:docMk/>
            <pc:sldMk cId="3942064285" sldId="256"/>
            <ac:spMk id="2653" creationId="{195E0537-3F64-D9AE-D233-97D934AE073D}"/>
          </ac:spMkLst>
        </pc:spChg>
        <pc:spChg chg="mod">
          <ac:chgData name="Jassem Abbasi" userId="a485637c-5d5c-44af-8411-f95acc3236b6" providerId="ADAL" clId="{B67E75DF-61F4-4BDD-83F6-F3A9FEB4B984}" dt="2024-02-22T09:52:54.409" v="2357" actId="27803"/>
          <ac:spMkLst>
            <pc:docMk/>
            <pc:sldMk cId="3942064285" sldId="256"/>
            <ac:spMk id="2654" creationId="{5E295937-5B43-85FB-A546-4E32F724E3DB}"/>
          </ac:spMkLst>
        </pc:spChg>
        <pc:spChg chg="mod">
          <ac:chgData name="Jassem Abbasi" userId="a485637c-5d5c-44af-8411-f95acc3236b6" providerId="ADAL" clId="{B67E75DF-61F4-4BDD-83F6-F3A9FEB4B984}" dt="2024-02-22T09:52:54.409" v="2357" actId="27803"/>
          <ac:spMkLst>
            <pc:docMk/>
            <pc:sldMk cId="3942064285" sldId="256"/>
            <ac:spMk id="2655" creationId="{D2AE4779-A7C5-E882-52C2-1BBC42B60C65}"/>
          </ac:spMkLst>
        </pc:spChg>
        <pc:spChg chg="mod">
          <ac:chgData name="Jassem Abbasi" userId="a485637c-5d5c-44af-8411-f95acc3236b6" providerId="ADAL" clId="{B67E75DF-61F4-4BDD-83F6-F3A9FEB4B984}" dt="2024-02-22T09:52:54.409" v="2357" actId="27803"/>
          <ac:spMkLst>
            <pc:docMk/>
            <pc:sldMk cId="3942064285" sldId="256"/>
            <ac:spMk id="2656" creationId="{998CB82A-FC71-EECC-52E8-37756ED63F2A}"/>
          </ac:spMkLst>
        </pc:spChg>
        <pc:spChg chg="mod">
          <ac:chgData name="Jassem Abbasi" userId="a485637c-5d5c-44af-8411-f95acc3236b6" providerId="ADAL" clId="{B67E75DF-61F4-4BDD-83F6-F3A9FEB4B984}" dt="2024-02-22T09:52:54.409" v="2357" actId="27803"/>
          <ac:spMkLst>
            <pc:docMk/>
            <pc:sldMk cId="3942064285" sldId="256"/>
            <ac:spMk id="2657" creationId="{6A22C8EC-62ED-B6C7-7FEB-B878C39B4FB0}"/>
          </ac:spMkLst>
        </pc:spChg>
        <pc:spChg chg="mod">
          <ac:chgData name="Jassem Abbasi" userId="a485637c-5d5c-44af-8411-f95acc3236b6" providerId="ADAL" clId="{B67E75DF-61F4-4BDD-83F6-F3A9FEB4B984}" dt="2024-02-22T09:52:54.409" v="2357" actId="27803"/>
          <ac:spMkLst>
            <pc:docMk/>
            <pc:sldMk cId="3942064285" sldId="256"/>
            <ac:spMk id="2658" creationId="{C7A48786-453E-657F-F494-49FD3BC69F70}"/>
          </ac:spMkLst>
        </pc:spChg>
        <pc:spChg chg="mod">
          <ac:chgData name="Jassem Abbasi" userId="a485637c-5d5c-44af-8411-f95acc3236b6" providerId="ADAL" clId="{B67E75DF-61F4-4BDD-83F6-F3A9FEB4B984}" dt="2024-02-22T09:52:54.409" v="2357" actId="27803"/>
          <ac:spMkLst>
            <pc:docMk/>
            <pc:sldMk cId="3942064285" sldId="256"/>
            <ac:spMk id="2659" creationId="{0CF9D0C4-FE7E-C3A9-90E8-7774781B829C}"/>
          </ac:spMkLst>
        </pc:spChg>
        <pc:spChg chg="mod">
          <ac:chgData name="Jassem Abbasi" userId="a485637c-5d5c-44af-8411-f95acc3236b6" providerId="ADAL" clId="{B67E75DF-61F4-4BDD-83F6-F3A9FEB4B984}" dt="2024-02-22T09:52:54.409" v="2357" actId="27803"/>
          <ac:spMkLst>
            <pc:docMk/>
            <pc:sldMk cId="3942064285" sldId="256"/>
            <ac:spMk id="2660" creationId="{8DDC2A0C-EFBD-DA1B-39A5-CAF5555D9B61}"/>
          </ac:spMkLst>
        </pc:spChg>
        <pc:spChg chg="mod">
          <ac:chgData name="Jassem Abbasi" userId="a485637c-5d5c-44af-8411-f95acc3236b6" providerId="ADAL" clId="{B67E75DF-61F4-4BDD-83F6-F3A9FEB4B984}" dt="2024-02-22T09:52:54.409" v="2357" actId="27803"/>
          <ac:spMkLst>
            <pc:docMk/>
            <pc:sldMk cId="3942064285" sldId="256"/>
            <ac:spMk id="2661" creationId="{A365B168-D57A-DFE7-72A0-A76AAC6BC726}"/>
          </ac:spMkLst>
        </pc:spChg>
        <pc:spChg chg="mod">
          <ac:chgData name="Jassem Abbasi" userId="a485637c-5d5c-44af-8411-f95acc3236b6" providerId="ADAL" clId="{B67E75DF-61F4-4BDD-83F6-F3A9FEB4B984}" dt="2024-02-22T09:52:54.409" v="2357" actId="27803"/>
          <ac:spMkLst>
            <pc:docMk/>
            <pc:sldMk cId="3942064285" sldId="256"/>
            <ac:spMk id="2662" creationId="{368B720A-B377-1653-2E0A-AA166BFA8D88}"/>
          </ac:spMkLst>
        </pc:spChg>
        <pc:spChg chg="mod">
          <ac:chgData name="Jassem Abbasi" userId="a485637c-5d5c-44af-8411-f95acc3236b6" providerId="ADAL" clId="{B67E75DF-61F4-4BDD-83F6-F3A9FEB4B984}" dt="2024-02-22T09:52:54.409" v="2357" actId="27803"/>
          <ac:spMkLst>
            <pc:docMk/>
            <pc:sldMk cId="3942064285" sldId="256"/>
            <ac:spMk id="2663" creationId="{DA506791-F15A-FB0F-F814-15A82087CDB3}"/>
          </ac:spMkLst>
        </pc:spChg>
        <pc:spChg chg="mod">
          <ac:chgData name="Jassem Abbasi" userId="a485637c-5d5c-44af-8411-f95acc3236b6" providerId="ADAL" clId="{B67E75DF-61F4-4BDD-83F6-F3A9FEB4B984}" dt="2024-02-22T09:52:54.409" v="2357" actId="27803"/>
          <ac:spMkLst>
            <pc:docMk/>
            <pc:sldMk cId="3942064285" sldId="256"/>
            <ac:spMk id="2664" creationId="{D5D444EB-907B-A9BB-EB47-844023518042}"/>
          </ac:spMkLst>
        </pc:spChg>
        <pc:spChg chg="mod">
          <ac:chgData name="Jassem Abbasi" userId="a485637c-5d5c-44af-8411-f95acc3236b6" providerId="ADAL" clId="{B67E75DF-61F4-4BDD-83F6-F3A9FEB4B984}" dt="2024-02-22T09:52:54.409" v="2357" actId="27803"/>
          <ac:spMkLst>
            <pc:docMk/>
            <pc:sldMk cId="3942064285" sldId="256"/>
            <ac:spMk id="2665" creationId="{E838FEC2-4589-05D7-4E77-FA001CAF0D2D}"/>
          </ac:spMkLst>
        </pc:spChg>
        <pc:spChg chg="mod">
          <ac:chgData name="Jassem Abbasi" userId="a485637c-5d5c-44af-8411-f95acc3236b6" providerId="ADAL" clId="{B67E75DF-61F4-4BDD-83F6-F3A9FEB4B984}" dt="2024-02-22T09:52:54.409" v="2357" actId="27803"/>
          <ac:spMkLst>
            <pc:docMk/>
            <pc:sldMk cId="3942064285" sldId="256"/>
            <ac:spMk id="2666" creationId="{FF944E77-2092-1E56-EB3C-E3C91A7D629B}"/>
          </ac:spMkLst>
        </pc:spChg>
        <pc:spChg chg="mod">
          <ac:chgData name="Jassem Abbasi" userId="a485637c-5d5c-44af-8411-f95acc3236b6" providerId="ADAL" clId="{B67E75DF-61F4-4BDD-83F6-F3A9FEB4B984}" dt="2024-02-22T09:52:54.409" v="2357" actId="27803"/>
          <ac:spMkLst>
            <pc:docMk/>
            <pc:sldMk cId="3942064285" sldId="256"/>
            <ac:spMk id="2667" creationId="{885D1B30-B46B-34AF-442D-9FDFFBE61146}"/>
          </ac:spMkLst>
        </pc:spChg>
        <pc:spChg chg="mod">
          <ac:chgData name="Jassem Abbasi" userId="a485637c-5d5c-44af-8411-f95acc3236b6" providerId="ADAL" clId="{B67E75DF-61F4-4BDD-83F6-F3A9FEB4B984}" dt="2024-02-22T09:52:54.409" v="2357" actId="27803"/>
          <ac:spMkLst>
            <pc:docMk/>
            <pc:sldMk cId="3942064285" sldId="256"/>
            <ac:spMk id="2668" creationId="{2B8D0977-8003-7314-01DF-6802273C4EDD}"/>
          </ac:spMkLst>
        </pc:spChg>
        <pc:spChg chg="mod">
          <ac:chgData name="Jassem Abbasi" userId="a485637c-5d5c-44af-8411-f95acc3236b6" providerId="ADAL" clId="{B67E75DF-61F4-4BDD-83F6-F3A9FEB4B984}" dt="2024-02-22T09:52:54.409" v="2357" actId="27803"/>
          <ac:spMkLst>
            <pc:docMk/>
            <pc:sldMk cId="3942064285" sldId="256"/>
            <ac:spMk id="2669" creationId="{C1479C39-8D47-2464-B605-FDD3796BACD8}"/>
          </ac:spMkLst>
        </pc:spChg>
        <pc:spChg chg="mod">
          <ac:chgData name="Jassem Abbasi" userId="a485637c-5d5c-44af-8411-f95acc3236b6" providerId="ADAL" clId="{B67E75DF-61F4-4BDD-83F6-F3A9FEB4B984}" dt="2024-02-22T09:52:54.409" v="2357" actId="27803"/>
          <ac:spMkLst>
            <pc:docMk/>
            <pc:sldMk cId="3942064285" sldId="256"/>
            <ac:spMk id="2670" creationId="{6F6F2A31-681B-95E9-B4D3-96574FFBD720}"/>
          </ac:spMkLst>
        </pc:spChg>
        <pc:spChg chg="mod">
          <ac:chgData name="Jassem Abbasi" userId="a485637c-5d5c-44af-8411-f95acc3236b6" providerId="ADAL" clId="{B67E75DF-61F4-4BDD-83F6-F3A9FEB4B984}" dt="2024-02-22T09:52:54.409" v="2357" actId="27803"/>
          <ac:spMkLst>
            <pc:docMk/>
            <pc:sldMk cId="3942064285" sldId="256"/>
            <ac:spMk id="2671" creationId="{CBF956C7-82C9-778E-DFB4-9C8F32697053}"/>
          </ac:spMkLst>
        </pc:spChg>
        <pc:spChg chg="mod">
          <ac:chgData name="Jassem Abbasi" userId="a485637c-5d5c-44af-8411-f95acc3236b6" providerId="ADAL" clId="{B67E75DF-61F4-4BDD-83F6-F3A9FEB4B984}" dt="2024-02-22T09:52:54.409" v="2357" actId="27803"/>
          <ac:spMkLst>
            <pc:docMk/>
            <pc:sldMk cId="3942064285" sldId="256"/>
            <ac:spMk id="2672" creationId="{455E8F94-C16D-86EC-6E97-2B24B0138DD6}"/>
          </ac:spMkLst>
        </pc:spChg>
        <pc:spChg chg="mod">
          <ac:chgData name="Jassem Abbasi" userId="a485637c-5d5c-44af-8411-f95acc3236b6" providerId="ADAL" clId="{B67E75DF-61F4-4BDD-83F6-F3A9FEB4B984}" dt="2024-02-22T09:52:54.409" v="2357" actId="27803"/>
          <ac:spMkLst>
            <pc:docMk/>
            <pc:sldMk cId="3942064285" sldId="256"/>
            <ac:spMk id="2673" creationId="{ED62FB53-24C2-BB13-C520-1DF0156C3AAC}"/>
          </ac:spMkLst>
        </pc:spChg>
        <pc:spChg chg="mod">
          <ac:chgData name="Jassem Abbasi" userId="a485637c-5d5c-44af-8411-f95acc3236b6" providerId="ADAL" clId="{B67E75DF-61F4-4BDD-83F6-F3A9FEB4B984}" dt="2024-02-22T09:52:54.409" v="2357" actId="27803"/>
          <ac:spMkLst>
            <pc:docMk/>
            <pc:sldMk cId="3942064285" sldId="256"/>
            <ac:spMk id="2674" creationId="{01A1294D-445B-6441-223B-18B711E07AC4}"/>
          </ac:spMkLst>
        </pc:spChg>
        <pc:spChg chg="mod">
          <ac:chgData name="Jassem Abbasi" userId="a485637c-5d5c-44af-8411-f95acc3236b6" providerId="ADAL" clId="{B67E75DF-61F4-4BDD-83F6-F3A9FEB4B984}" dt="2024-02-22T09:52:54.409" v="2357" actId="27803"/>
          <ac:spMkLst>
            <pc:docMk/>
            <pc:sldMk cId="3942064285" sldId="256"/>
            <ac:spMk id="2675" creationId="{D9E110B7-C6E2-05A4-EB4B-B15B3F0E7953}"/>
          </ac:spMkLst>
        </pc:spChg>
        <pc:spChg chg="mod">
          <ac:chgData name="Jassem Abbasi" userId="a485637c-5d5c-44af-8411-f95acc3236b6" providerId="ADAL" clId="{B67E75DF-61F4-4BDD-83F6-F3A9FEB4B984}" dt="2024-02-22T09:52:54.409" v="2357" actId="27803"/>
          <ac:spMkLst>
            <pc:docMk/>
            <pc:sldMk cId="3942064285" sldId="256"/>
            <ac:spMk id="2676" creationId="{D3787809-B18A-5E53-60B4-7A511719C675}"/>
          </ac:spMkLst>
        </pc:spChg>
        <pc:spChg chg="mod">
          <ac:chgData name="Jassem Abbasi" userId="a485637c-5d5c-44af-8411-f95acc3236b6" providerId="ADAL" clId="{B67E75DF-61F4-4BDD-83F6-F3A9FEB4B984}" dt="2024-02-22T09:52:54.409" v="2357" actId="27803"/>
          <ac:spMkLst>
            <pc:docMk/>
            <pc:sldMk cId="3942064285" sldId="256"/>
            <ac:spMk id="2677" creationId="{E9C6EB43-6A50-9B1E-26C0-FCC09956DE75}"/>
          </ac:spMkLst>
        </pc:spChg>
        <pc:spChg chg="mod">
          <ac:chgData name="Jassem Abbasi" userId="a485637c-5d5c-44af-8411-f95acc3236b6" providerId="ADAL" clId="{B67E75DF-61F4-4BDD-83F6-F3A9FEB4B984}" dt="2024-02-22T09:52:54.409" v="2357" actId="27803"/>
          <ac:spMkLst>
            <pc:docMk/>
            <pc:sldMk cId="3942064285" sldId="256"/>
            <ac:spMk id="2678" creationId="{556156BA-6A31-84CA-E5A5-BD330B6E9C79}"/>
          </ac:spMkLst>
        </pc:spChg>
        <pc:spChg chg="mod">
          <ac:chgData name="Jassem Abbasi" userId="a485637c-5d5c-44af-8411-f95acc3236b6" providerId="ADAL" clId="{B67E75DF-61F4-4BDD-83F6-F3A9FEB4B984}" dt="2024-02-22T09:52:54.409" v="2357" actId="27803"/>
          <ac:spMkLst>
            <pc:docMk/>
            <pc:sldMk cId="3942064285" sldId="256"/>
            <ac:spMk id="2679" creationId="{180656EF-C5F6-6958-2E78-2D59FD758BE4}"/>
          </ac:spMkLst>
        </pc:spChg>
        <pc:spChg chg="mod">
          <ac:chgData name="Jassem Abbasi" userId="a485637c-5d5c-44af-8411-f95acc3236b6" providerId="ADAL" clId="{B67E75DF-61F4-4BDD-83F6-F3A9FEB4B984}" dt="2024-02-22T09:52:54.409" v="2357" actId="27803"/>
          <ac:spMkLst>
            <pc:docMk/>
            <pc:sldMk cId="3942064285" sldId="256"/>
            <ac:spMk id="2680" creationId="{F1CCCD1D-692A-D68C-C669-7D1A4D719116}"/>
          </ac:spMkLst>
        </pc:spChg>
        <pc:spChg chg="mod">
          <ac:chgData name="Jassem Abbasi" userId="a485637c-5d5c-44af-8411-f95acc3236b6" providerId="ADAL" clId="{B67E75DF-61F4-4BDD-83F6-F3A9FEB4B984}" dt="2024-02-22T09:52:54.409" v="2357" actId="27803"/>
          <ac:spMkLst>
            <pc:docMk/>
            <pc:sldMk cId="3942064285" sldId="256"/>
            <ac:spMk id="2681" creationId="{E2AA7728-F42F-A979-F292-37B8E4861B22}"/>
          </ac:spMkLst>
        </pc:spChg>
        <pc:spChg chg="mod">
          <ac:chgData name="Jassem Abbasi" userId="a485637c-5d5c-44af-8411-f95acc3236b6" providerId="ADAL" clId="{B67E75DF-61F4-4BDD-83F6-F3A9FEB4B984}" dt="2024-02-22T09:52:54.409" v="2357" actId="27803"/>
          <ac:spMkLst>
            <pc:docMk/>
            <pc:sldMk cId="3942064285" sldId="256"/>
            <ac:spMk id="2682" creationId="{DBDF02F0-F683-2B09-D9B6-2897CE9B426F}"/>
          </ac:spMkLst>
        </pc:spChg>
        <pc:spChg chg="mod">
          <ac:chgData name="Jassem Abbasi" userId="a485637c-5d5c-44af-8411-f95acc3236b6" providerId="ADAL" clId="{B67E75DF-61F4-4BDD-83F6-F3A9FEB4B984}" dt="2024-02-22T09:52:54.409" v="2357" actId="27803"/>
          <ac:spMkLst>
            <pc:docMk/>
            <pc:sldMk cId="3942064285" sldId="256"/>
            <ac:spMk id="2683" creationId="{F23004D2-70EF-C607-CBE1-3A39AF056801}"/>
          </ac:spMkLst>
        </pc:spChg>
        <pc:spChg chg="mod">
          <ac:chgData name="Jassem Abbasi" userId="a485637c-5d5c-44af-8411-f95acc3236b6" providerId="ADAL" clId="{B67E75DF-61F4-4BDD-83F6-F3A9FEB4B984}" dt="2024-02-22T09:52:54.409" v="2357" actId="27803"/>
          <ac:spMkLst>
            <pc:docMk/>
            <pc:sldMk cId="3942064285" sldId="256"/>
            <ac:spMk id="2684" creationId="{B064D94F-822E-18D1-0E80-4DA064135B54}"/>
          </ac:spMkLst>
        </pc:spChg>
        <pc:spChg chg="mod">
          <ac:chgData name="Jassem Abbasi" userId="a485637c-5d5c-44af-8411-f95acc3236b6" providerId="ADAL" clId="{B67E75DF-61F4-4BDD-83F6-F3A9FEB4B984}" dt="2024-02-22T09:52:54.409" v="2357" actId="27803"/>
          <ac:spMkLst>
            <pc:docMk/>
            <pc:sldMk cId="3942064285" sldId="256"/>
            <ac:spMk id="2685" creationId="{50F893B1-0493-6E81-5511-230842B234FC}"/>
          </ac:spMkLst>
        </pc:spChg>
        <pc:spChg chg="mod">
          <ac:chgData name="Jassem Abbasi" userId="a485637c-5d5c-44af-8411-f95acc3236b6" providerId="ADAL" clId="{B67E75DF-61F4-4BDD-83F6-F3A9FEB4B984}" dt="2024-02-22T09:52:54.409" v="2357" actId="27803"/>
          <ac:spMkLst>
            <pc:docMk/>
            <pc:sldMk cId="3942064285" sldId="256"/>
            <ac:spMk id="2686" creationId="{1F035DD0-EBD4-013E-A70B-00013138AED7}"/>
          </ac:spMkLst>
        </pc:spChg>
        <pc:spChg chg="mod">
          <ac:chgData name="Jassem Abbasi" userId="a485637c-5d5c-44af-8411-f95acc3236b6" providerId="ADAL" clId="{B67E75DF-61F4-4BDD-83F6-F3A9FEB4B984}" dt="2024-02-22T09:52:54.409" v="2357" actId="27803"/>
          <ac:spMkLst>
            <pc:docMk/>
            <pc:sldMk cId="3942064285" sldId="256"/>
            <ac:spMk id="2687" creationId="{FEED7CC6-999A-FFF7-ECDD-F326130B16E6}"/>
          </ac:spMkLst>
        </pc:spChg>
        <pc:spChg chg="mod">
          <ac:chgData name="Jassem Abbasi" userId="a485637c-5d5c-44af-8411-f95acc3236b6" providerId="ADAL" clId="{B67E75DF-61F4-4BDD-83F6-F3A9FEB4B984}" dt="2024-02-22T09:52:54.409" v="2357" actId="27803"/>
          <ac:spMkLst>
            <pc:docMk/>
            <pc:sldMk cId="3942064285" sldId="256"/>
            <ac:spMk id="2688" creationId="{7B76E45F-640E-888E-9C45-084505FADEF6}"/>
          </ac:spMkLst>
        </pc:spChg>
        <pc:spChg chg="mod">
          <ac:chgData name="Jassem Abbasi" userId="a485637c-5d5c-44af-8411-f95acc3236b6" providerId="ADAL" clId="{B67E75DF-61F4-4BDD-83F6-F3A9FEB4B984}" dt="2024-02-22T09:52:54.409" v="2357" actId="27803"/>
          <ac:spMkLst>
            <pc:docMk/>
            <pc:sldMk cId="3942064285" sldId="256"/>
            <ac:spMk id="2689" creationId="{653B588E-7BDE-F158-BDD0-4DD694F97913}"/>
          </ac:spMkLst>
        </pc:spChg>
        <pc:spChg chg="mod">
          <ac:chgData name="Jassem Abbasi" userId="a485637c-5d5c-44af-8411-f95acc3236b6" providerId="ADAL" clId="{B67E75DF-61F4-4BDD-83F6-F3A9FEB4B984}" dt="2024-02-22T09:52:54.409" v="2357" actId="27803"/>
          <ac:spMkLst>
            <pc:docMk/>
            <pc:sldMk cId="3942064285" sldId="256"/>
            <ac:spMk id="2690" creationId="{B03EAC3E-8CB8-0B7E-3429-AF468A14A2B4}"/>
          </ac:spMkLst>
        </pc:spChg>
        <pc:spChg chg="mod">
          <ac:chgData name="Jassem Abbasi" userId="a485637c-5d5c-44af-8411-f95acc3236b6" providerId="ADAL" clId="{B67E75DF-61F4-4BDD-83F6-F3A9FEB4B984}" dt="2024-02-22T09:52:54.409" v="2357" actId="27803"/>
          <ac:spMkLst>
            <pc:docMk/>
            <pc:sldMk cId="3942064285" sldId="256"/>
            <ac:spMk id="2691" creationId="{8E1C2BB0-C8A6-0E92-D19E-2D47F86558D1}"/>
          </ac:spMkLst>
        </pc:spChg>
        <pc:spChg chg="mod">
          <ac:chgData name="Jassem Abbasi" userId="a485637c-5d5c-44af-8411-f95acc3236b6" providerId="ADAL" clId="{B67E75DF-61F4-4BDD-83F6-F3A9FEB4B984}" dt="2024-02-22T09:52:54.409" v="2357" actId="27803"/>
          <ac:spMkLst>
            <pc:docMk/>
            <pc:sldMk cId="3942064285" sldId="256"/>
            <ac:spMk id="2692" creationId="{2A171B00-AA6C-24D8-B4C5-5DBF1D6A2C85}"/>
          </ac:spMkLst>
        </pc:spChg>
        <pc:spChg chg="mod">
          <ac:chgData name="Jassem Abbasi" userId="a485637c-5d5c-44af-8411-f95acc3236b6" providerId="ADAL" clId="{B67E75DF-61F4-4BDD-83F6-F3A9FEB4B984}" dt="2024-02-22T09:52:54.409" v="2357" actId="27803"/>
          <ac:spMkLst>
            <pc:docMk/>
            <pc:sldMk cId="3942064285" sldId="256"/>
            <ac:spMk id="2693" creationId="{CAF2D015-D78A-585D-AEFB-CE3F22ED65BC}"/>
          </ac:spMkLst>
        </pc:spChg>
        <pc:spChg chg="mod">
          <ac:chgData name="Jassem Abbasi" userId="a485637c-5d5c-44af-8411-f95acc3236b6" providerId="ADAL" clId="{B67E75DF-61F4-4BDD-83F6-F3A9FEB4B984}" dt="2024-02-22T09:52:54.409" v="2357" actId="27803"/>
          <ac:spMkLst>
            <pc:docMk/>
            <pc:sldMk cId="3942064285" sldId="256"/>
            <ac:spMk id="2694" creationId="{AE718127-8DBC-2CD6-5DEB-8EB5407D63C8}"/>
          </ac:spMkLst>
        </pc:spChg>
        <pc:spChg chg="mod">
          <ac:chgData name="Jassem Abbasi" userId="a485637c-5d5c-44af-8411-f95acc3236b6" providerId="ADAL" clId="{B67E75DF-61F4-4BDD-83F6-F3A9FEB4B984}" dt="2024-02-22T09:52:54.409" v="2357" actId="27803"/>
          <ac:spMkLst>
            <pc:docMk/>
            <pc:sldMk cId="3942064285" sldId="256"/>
            <ac:spMk id="2695" creationId="{96551B72-35BE-CF12-99EB-1288A809BB2C}"/>
          </ac:spMkLst>
        </pc:spChg>
        <pc:spChg chg="mod">
          <ac:chgData name="Jassem Abbasi" userId="a485637c-5d5c-44af-8411-f95acc3236b6" providerId="ADAL" clId="{B67E75DF-61F4-4BDD-83F6-F3A9FEB4B984}" dt="2024-02-22T09:52:54.409" v="2357" actId="27803"/>
          <ac:spMkLst>
            <pc:docMk/>
            <pc:sldMk cId="3942064285" sldId="256"/>
            <ac:spMk id="2696" creationId="{948091B5-7071-1690-B949-0A2A56E73AC8}"/>
          </ac:spMkLst>
        </pc:spChg>
        <pc:spChg chg="mod">
          <ac:chgData name="Jassem Abbasi" userId="a485637c-5d5c-44af-8411-f95acc3236b6" providerId="ADAL" clId="{B67E75DF-61F4-4BDD-83F6-F3A9FEB4B984}" dt="2024-02-22T09:52:54.409" v="2357" actId="27803"/>
          <ac:spMkLst>
            <pc:docMk/>
            <pc:sldMk cId="3942064285" sldId="256"/>
            <ac:spMk id="2697" creationId="{F6939C25-516C-DB79-9A3F-89AAA4E88E4D}"/>
          </ac:spMkLst>
        </pc:spChg>
        <pc:spChg chg="mod">
          <ac:chgData name="Jassem Abbasi" userId="a485637c-5d5c-44af-8411-f95acc3236b6" providerId="ADAL" clId="{B67E75DF-61F4-4BDD-83F6-F3A9FEB4B984}" dt="2024-02-22T09:52:54.409" v="2357" actId="27803"/>
          <ac:spMkLst>
            <pc:docMk/>
            <pc:sldMk cId="3942064285" sldId="256"/>
            <ac:spMk id="2698" creationId="{CA684E51-CE97-F85F-809A-E67AE2393539}"/>
          </ac:spMkLst>
        </pc:spChg>
        <pc:spChg chg="mod">
          <ac:chgData name="Jassem Abbasi" userId="a485637c-5d5c-44af-8411-f95acc3236b6" providerId="ADAL" clId="{B67E75DF-61F4-4BDD-83F6-F3A9FEB4B984}" dt="2024-02-22T09:52:54.409" v="2357" actId="27803"/>
          <ac:spMkLst>
            <pc:docMk/>
            <pc:sldMk cId="3942064285" sldId="256"/>
            <ac:spMk id="2699" creationId="{5BB4975C-A04F-C827-16F0-5FF08D325127}"/>
          </ac:spMkLst>
        </pc:spChg>
        <pc:spChg chg="mod">
          <ac:chgData name="Jassem Abbasi" userId="a485637c-5d5c-44af-8411-f95acc3236b6" providerId="ADAL" clId="{B67E75DF-61F4-4BDD-83F6-F3A9FEB4B984}" dt="2024-02-22T09:52:54.409" v="2357" actId="27803"/>
          <ac:spMkLst>
            <pc:docMk/>
            <pc:sldMk cId="3942064285" sldId="256"/>
            <ac:spMk id="2700" creationId="{E9FB665E-E561-31CB-8A0E-64D3C34CBD80}"/>
          </ac:spMkLst>
        </pc:spChg>
        <pc:spChg chg="mod">
          <ac:chgData name="Jassem Abbasi" userId="a485637c-5d5c-44af-8411-f95acc3236b6" providerId="ADAL" clId="{B67E75DF-61F4-4BDD-83F6-F3A9FEB4B984}" dt="2024-02-22T09:52:54.409" v="2357" actId="27803"/>
          <ac:spMkLst>
            <pc:docMk/>
            <pc:sldMk cId="3942064285" sldId="256"/>
            <ac:spMk id="2701" creationId="{1C3C746F-1A06-037D-BEE3-312CA502D3B7}"/>
          </ac:spMkLst>
        </pc:spChg>
        <pc:spChg chg="mod">
          <ac:chgData name="Jassem Abbasi" userId="a485637c-5d5c-44af-8411-f95acc3236b6" providerId="ADAL" clId="{B67E75DF-61F4-4BDD-83F6-F3A9FEB4B984}" dt="2024-02-22T09:52:54.409" v="2357" actId="27803"/>
          <ac:spMkLst>
            <pc:docMk/>
            <pc:sldMk cId="3942064285" sldId="256"/>
            <ac:spMk id="2702" creationId="{FF7D5D3E-0753-5412-C586-429703A40311}"/>
          </ac:spMkLst>
        </pc:spChg>
        <pc:spChg chg="mod">
          <ac:chgData name="Jassem Abbasi" userId="a485637c-5d5c-44af-8411-f95acc3236b6" providerId="ADAL" clId="{B67E75DF-61F4-4BDD-83F6-F3A9FEB4B984}" dt="2024-02-22T09:52:54.409" v="2357" actId="27803"/>
          <ac:spMkLst>
            <pc:docMk/>
            <pc:sldMk cId="3942064285" sldId="256"/>
            <ac:spMk id="2703" creationId="{EDD7BF5F-10AF-E534-C856-2D9BFDCE461E}"/>
          </ac:spMkLst>
        </pc:spChg>
        <pc:spChg chg="mod">
          <ac:chgData name="Jassem Abbasi" userId="a485637c-5d5c-44af-8411-f95acc3236b6" providerId="ADAL" clId="{B67E75DF-61F4-4BDD-83F6-F3A9FEB4B984}" dt="2024-02-22T09:52:54.409" v="2357" actId="27803"/>
          <ac:spMkLst>
            <pc:docMk/>
            <pc:sldMk cId="3942064285" sldId="256"/>
            <ac:spMk id="2704" creationId="{595ED7D1-D0BA-74E2-8E93-CB25ADEC3FC6}"/>
          </ac:spMkLst>
        </pc:spChg>
        <pc:spChg chg="mod">
          <ac:chgData name="Jassem Abbasi" userId="a485637c-5d5c-44af-8411-f95acc3236b6" providerId="ADAL" clId="{B67E75DF-61F4-4BDD-83F6-F3A9FEB4B984}" dt="2024-02-22T09:52:54.409" v="2357" actId="27803"/>
          <ac:spMkLst>
            <pc:docMk/>
            <pc:sldMk cId="3942064285" sldId="256"/>
            <ac:spMk id="2705" creationId="{F7DB7FC5-50BD-B055-325C-52FE4F6AB19C}"/>
          </ac:spMkLst>
        </pc:spChg>
        <pc:spChg chg="mod">
          <ac:chgData name="Jassem Abbasi" userId="a485637c-5d5c-44af-8411-f95acc3236b6" providerId="ADAL" clId="{B67E75DF-61F4-4BDD-83F6-F3A9FEB4B984}" dt="2024-02-22T09:52:54.409" v="2357" actId="27803"/>
          <ac:spMkLst>
            <pc:docMk/>
            <pc:sldMk cId="3942064285" sldId="256"/>
            <ac:spMk id="2706" creationId="{A83C09D3-FE6E-8F11-EF60-5BD7F248CA91}"/>
          </ac:spMkLst>
        </pc:spChg>
        <pc:spChg chg="mod">
          <ac:chgData name="Jassem Abbasi" userId="a485637c-5d5c-44af-8411-f95acc3236b6" providerId="ADAL" clId="{B67E75DF-61F4-4BDD-83F6-F3A9FEB4B984}" dt="2024-02-22T09:52:54.409" v="2357" actId="27803"/>
          <ac:spMkLst>
            <pc:docMk/>
            <pc:sldMk cId="3942064285" sldId="256"/>
            <ac:spMk id="2707" creationId="{322BAB20-CED2-B657-4F0D-39083A191A28}"/>
          </ac:spMkLst>
        </pc:spChg>
        <pc:spChg chg="mod">
          <ac:chgData name="Jassem Abbasi" userId="a485637c-5d5c-44af-8411-f95acc3236b6" providerId="ADAL" clId="{B67E75DF-61F4-4BDD-83F6-F3A9FEB4B984}" dt="2024-02-22T09:52:54.409" v="2357" actId="27803"/>
          <ac:spMkLst>
            <pc:docMk/>
            <pc:sldMk cId="3942064285" sldId="256"/>
            <ac:spMk id="2708" creationId="{886CBC62-97C3-DC4E-9D2F-0143F1E5F152}"/>
          </ac:spMkLst>
        </pc:spChg>
        <pc:spChg chg="mod">
          <ac:chgData name="Jassem Abbasi" userId="a485637c-5d5c-44af-8411-f95acc3236b6" providerId="ADAL" clId="{B67E75DF-61F4-4BDD-83F6-F3A9FEB4B984}" dt="2024-02-22T09:52:54.409" v="2357" actId="27803"/>
          <ac:spMkLst>
            <pc:docMk/>
            <pc:sldMk cId="3942064285" sldId="256"/>
            <ac:spMk id="2709" creationId="{FFA32DF7-79E4-EB51-ECDE-265BEDD74560}"/>
          </ac:spMkLst>
        </pc:spChg>
        <pc:spChg chg="mod">
          <ac:chgData name="Jassem Abbasi" userId="a485637c-5d5c-44af-8411-f95acc3236b6" providerId="ADAL" clId="{B67E75DF-61F4-4BDD-83F6-F3A9FEB4B984}" dt="2024-02-22T09:52:54.409" v="2357" actId="27803"/>
          <ac:spMkLst>
            <pc:docMk/>
            <pc:sldMk cId="3942064285" sldId="256"/>
            <ac:spMk id="2710" creationId="{C09F102B-0CA9-0534-7D1D-A382E9654C40}"/>
          </ac:spMkLst>
        </pc:spChg>
        <pc:spChg chg="mod">
          <ac:chgData name="Jassem Abbasi" userId="a485637c-5d5c-44af-8411-f95acc3236b6" providerId="ADAL" clId="{B67E75DF-61F4-4BDD-83F6-F3A9FEB4B984}" dt="2024-02-22T09:52:54.409" v="2357" actId="27803"/>
          <ac:spMkLst>
            <pc:docMk/>
            <pc:sldMk cId="3942064285" sldId="256"/>
            <ac:spMk id="2711" creationId="{79DCACDA-B083-3BBA-5582-8A8BE5AAA42C}"/>
          </ac:spMkLst>
        </pc:spChg>
        <pc:spChg chg="mod">
          <ac:chgData name="Jassem Abbasi" userId="a485637c-5d5c-44af-8411-f95acc3236b6" providerId="ADAL" clId="{B67E75DF-61F4-4BDD-83F6-F3A9FEB4B984}" dt="2024-02-22T09:52:54.409" v="2357" actId="27803"/>
          <ac:spMkLst>
            <pc:docMk/>
            <pc:sldMk cId="3942064285" sldId="256"/>
            <ac:spMk id="2712" creationId="{A4C28501-BEA9-B51A-BCC7-DE5F4873F8EB}"/>
          </ac:spMkLst>
        </pc:spChg>
        <pc:spChg chg="mod">
          <ac:chgData name="Jassem Abbasi" userId="a485637c-5d5c-44af-8411-f95acc3236b6" providerId="ADAL" clId="{B67E75DF-61F4-4BDD-83F6-F3A9FEB4B984}" dt="2024-02-22T09:52:54.409" v="2357" actId="27803"/>
          <ac:spMkLst>
            <pc:docMk/>
            <pc:sldMk cId="3942064285" sldId="256"/>
            <ac:spMk id="2713" creationId="{A1935B4C-E408-681F-E4CC-859B99BA413C}"/>
          </ac:spMkLst>
        </pc:spChg>
        <pc:spChg chg="mod">
          <ac:chgData name="Jassem Abbasi" userId="a485637c-5d5c-44af-8411-f95acc3236b6" providerId="ADAL" clId="{B67E75DF-61F4-4BDD-83F6-F3A9FEB4B984}" dt="2024-02-22T09:52:54.409" v="2357" actId="27803"/>
          <ac:spMkLst>
            <pc:docMk/>
            <pc:sldMk cId="3942064285" sldId="256"/>
            <ac:spMk id="2714" creationId="{61A77B32-0E41-49A4-387A-BD60D62C9FBF}"/>
          </ac:spMkLst>
        </pc:spChg>
        <pc:spChg chg="mod">
          <ac:chgData name="Jassem Abbasi" userId="a485637c-5d5c-44af-8411-f95acc3236b6" providerId="ADAL" clId="{B67E75DF-61F4-4BDD-83F6-F3A9FEB4B984}" dt="2024-02-22T09:52:54.409" v="2357" actId="27803"/>
          <ac:spMkLst>
            <pc:docMk/>
            <pc:sldMk cId="3942064285" sldId="256"/>
            <ac:spMk id="2715" creationId="{71C6C166-9D86-08C0-985C-0E6201C52FC7}"/>
          </ac:spMkLst>
        </pc:spChg>
        <pc:spChg chg="mod">
          <ac:chgData name="Jassem Abbasi" userId="a485637c-5d5c-44af-8411-f95acc3236b6" providerId="ADAL" clId="{B67E75DF-61F4-4BDD-83F6-F3A9FEB4B984}" dt="2024-02-22T09:52:54.409" v="2357" actId="27803"/>
          <ac:spMkLst>
            <pc:docMk/>
            <pc:sldMk cId="3942064285" sldId="256"/>
            <ac:spMk id="2716" creationId="{46EEFA09-9788-2B40-2B40-91E784B7233C}"/>
          </ac:spMkLst>
        </pc:spChg>
        <pc:spChg chg="mod">
          <ac:chgData name="Jassem Abbasi" userId="a485637c-5d5c-44af-8411-f95acc3236b6" providerId="ADAL" clId="{B67E75DF-61F4-4BDD-83F6-F3A9FEB4B984}" dt="2024-02-22T09:52:54.409" v="2357" actId="27803"/>
          <ac:spMkLst>
            <pc:docMk/>
            <pc:sldMk cId="3942064285" sldId="256"/>
            <ac:spMk id="2717" creationId="{05A3D03C-307E-4338-BD39-ABE4B0DDB7FB}"/>
          </ac:spMkLst>
        </pc:spChg>
        <pc:spChg chg="mod">
          <ac:chgData name="Jassem Abbasi" userId="a485637c-5d5c-44af-8411-f95acc3236b6" providerId="ADAL" clId="{B67E75DF-61F4-4BDD-83F6-F3A9FEB4B984}" dt="2024-02-22T09:52:54.409" v="2357" actId="27803"/>
          <ac:spMkLst>
            <pc:docMk/>
            <pc:sldMk cId="3942064285" sldId="256"/>
            <ac:spMk id="2718" creationId="{7F06B1D8-C1FD-3CC2-5034-A23B835F1958}"/>
          </ac:spMkLst>
        </pc:spChg>
        <pc:spChg chg="mod">
          <ac:chgData name="Jassem Abbasi" userId="a485637c-5d5c-44af-8411-f95acc3236b6" providerId="ADAL" clId="{B67E75DF-61F4-4BDD-83F6-F3A9FEB4B984}" dt="2024-02-22T09:52:54.409" v="2357" actId="27803"/>
          <ac:spMkLst>
            <pc:docMk/>
            <pc:sldMk cId="3942064285" sldId="256"/>
            <ac:spMk id="2719" creationId="{DDAE7003-2FE6-7C12-E10D-087D16097F5D}"/>
          </ac:spMkLst>
        </pc:spChg>
        <pc:spChg chg="mod">
          <ac:chgData name="Jassem Abbasi" userId="a485637c-5d5c-44af-8411-f95acc3236b6" providerId="ADAL" clId="{B67E75DF-61F4-4BDD-83F6-F3A9FEB4B984}" dt="2024-02-22T09:52:54.409" v="2357" actId="27803"/>
          <ac:spMkLst>
            <pc:docMk/>
            <pc:sldMk cId="3942064285" sldId="256"/>
            <ac:spMk id="2720" creationId="{AA1FDE80-CB49-6855-73B0-0E41019FB8C4}"/>
          </ac:spMkLst>
        </pc:spChg>
        <pc:spChg chg="mod">
          <ac:chgData name="Jassem Abbasi" userId="a485637c-5d5c-44af-8411-f95acc3236b6" providerId="ADAL" clId="{B67E75DF-61F4-4BDD-83F6-F3A9FEB4B984}" dt="2024-02-22T09:52:54.409" v="2357" actId="27803"/>
          <ac:spMkLst>
            <pc:docMk/>
            <pc:sldMk cId="3942064285" sldId="256"/>
            <ac:spMk id="2721" creationId="{033D85FD-95E0-507D-5532-76F50F0D2861}"/>
          </ac:spMkLst>
        </pc:spChg>
        <pc:spChg chg="mod">
          <ac:chgData name="Jassem Abbasi" userId="a485637c-5d5c-44af-8411-f95acc3236b6" providerId="ADAL" clId="{B67E75DF-61F4-4BDD-83F6-F3A9FEB4B984}" dt="2024-02-22T09:52:54.409" v="2357" actId="27803"/>
          <ac:spMkLst>
            <pc:docMk/>
            <pc:sldMk cId="3942064285" sldId="256"/>
            <ac:spMk id="2722" creationId="{D1D21A9D-19D3-9942-C55D-74237524532F}"/>
          </ac:spMkLst>
        </pc:spChg>
        <pc:spChg chg="mod">
          <ac:chgData name="Jassem Abbasi" userId="a485637c-5d5c-44af-8411-f95acc3236b6" providerId="ADAL" clId="{B67E75DF-61F4-4BDD-83F6-F3A9FEB4B984}" dt="2024-02-22T09:52:54.409" v="2357" actId="27803"/>
          <ac:spMkLst>
            <pc:docMk/>
            <pc:sldMk cId="3942064285" sldId="256"/>
            <ac:spMk id="2723" creationId="{6BB0B1F0-DF0C-FE55-4C98-ECC3B6140478}"/>
          </ac:spMkLst>
        </pc:spChg>
        <pc:spChg chg="mod">
          <ac:chgData name="Jassem Abbasi" userId="a485637c-5d5c-44af-8411-f95acc3236b6" providerId="ADAL" clId="{B67E75DF-61F4-4BDD-83F6-F3A9FEB4B984}" dt="2024-02-22T09:52:54.409" v="2357" actId="27803"/>
          <ac:spMkLst>
            <pc:docMk/>
            <pc:sldMk cId="3942064285" sldId="256"/>
            <ac:spMk id="2724" creationId="{00A7CC2F-2124-90A4-2E31-EA3A40429C68}"/>
          </ac:spMkLst>
        </pc:spChg>
        <pc:spChg chg="mod">
          <ac:chgData name="Jassem Abbasi" userId="a485637c-5d5c-44af-8411-f95acc3236b6" providerId="ADAL" clId="{B67E75DF-61F4-4BDD-83F6-F3A9FEB4B984}" dt="2024-02-22T09:52:54.409" v="2357" actId="27803"/>
          <ac:spMkLst>
            <pc:docMk/>
            <pc:sldMk cId="3942064285" sldId="256"/>
            <ac:spMk id="2725" creationId="{1EEE05F9-A9B5-A161-84E0-20B7E7EEF05E}"/>
          </ac:spMkLst>
        </pc:spChg>
        <pc:spChg chg="mod">
          <ac:chgData name="Jassem Abbasi" userId="a485637c-5d5c-44af-8411-f95acc3236b6" providerId="ADAL" clId="{B67E75DF-61F4-4BDD-83F6-F3A9FEB4B984}" dt="2024-02-22T09:52:54.409" v="2357" actId="27803"/>
          <ac:spMkLst>
            <pc:docMk/>
            <pc:sldMk cId="3942064285" sldId="256"/>
            <ac:spMk id="2726" creationId="{A79891A9-4CA3-CBE6-A39C-B1578CF07C92}"/>
          </ac:spMkLst>
        </pc:spChg>
        <pc:spChg chg="mod">
          <ac:chgData name="Jassem Abbasi" userId="a485637c-5d5c-44af-8411-f95acc3236b6" providerId="ADAL" clId="{B67E75DF-61F4-4BDD-83F6-F3A9FEB4B984}" dt="2024-02-22T09:52:54.409" v="2357" actId="27803"/>
          <ac:spMkLst>
            <pc:docMk/>
            <pc:sldMk cId="3942064285" sldId="256"/>
            <ac:spMk id="2727" creationId="{989A16B9-2C2A-6B82-B1D6-C9C238889C24}"/>
          </ac:spMkLst>
        </pc:spChg>
        <pc:spChg chg="mod">
          <ac:chgData name="Jassem Abbasi" userId="a485637c-5d5c-44af-8411-f95acc3236b6" providerId="ADAL" clId="{B67E75DF-61F4-4BDD-83F6-F3A9FEB4B984}" dt="2024-02-22T09:52:54.409" v="2357" actId="27803"/>
          <ac:spMkLst>
            <pc:docMk/>
            <pc:sldMk cId="3942064285" sldId="256"/>
            <ac:spMk id="2728" creationId="{DC0D1DFD-3909-B292-01C4-62358676A76C}"/>
          </ac:spMkLst>
        </pc:spChg>
        <pc:spChg chg="mod">
          <ac:chgData name="Jassem Abbasi" userId="a485637c-5d5c-44af-8411-f95acc3236b6" providerId="ADAL" clId="{B67E75DF-61F4-4BDD-83F6-F3A9FEB4B984}" dt="2024-02-22T09:52:54.409" v="2357" actId="27803"/>
          <ac:spMkLst>
            <pc:docMk/>
            <pc:sldMk cId="3942064285" sldId="256"/>
            <ac:spMk id="2729" creationId="{08AB6C48-3B84-26A2-3E20-D691CA8E7515}"/>
          </ac:spMkLst>
        </pc:spChg>
        <pc:spChg chg="mod">
          <ac:chgData name="Jassem Abbasi" userId="a485637c-5d5c-44af-8411-f95acc3236b6" providerId="ADAL" clId="{B67E75DF-61F4-4BDD-83F6-F3A9FEB4B984}" dt="2024-02-22T09:52:54.409" v="2357" actId="27803"/>
          <ac:spMkLst>
            <pc:docMk/>
            <pc:sldMk cId="3942064285" sldId="256"/>
            <ac:spMk id="2730" creationId="{207841BE-899E-D3FB-33CB-413D24E37DC3}"/>
          </ac:spMkLst>
        </pc:spChg>
        <pc:spChg chg="mod">
          <ac:chgData name="Jassem Abbasi" userId="a485637c-5d5c-44af-8411-f95acc3236b6" providerId="ADAL" clId="{B67E75DF-61F4-4BDD-83F6-F3A9FEB4B984}" dt="2024-02-22T09:52:54.409" v="2357" actId="27803"/>
          <ac:spMkLst>
            <pc:docMk/>
            <pc:sldMk cId="3942064285" sldId="256"/>
            <ac:spMk id="2731" creationId="{3EEEDDEE-3EA0-CDE2-1E50-5FB43A00B64D}"/>
          </ac:spMkLst>
        </pc:spChg>
        <pc:spChg chg="mod">
          <ac:chgData name="Jassem Abbasi" userId="a485637c-5d5c-44af-8411-f95acc3236b6" providerId="ADAL" clId="{B67E75DF-61F4-4BDD-83F6-F3A9FEB4B984}" dt="2024-02-22T09:52:54.409" v="2357" actId="27803"/>
          <ac:spMkLst>
            <pc:docMk/>
            <pc:sldMk cId="3942064285" sldId="256"/>
            <ac:spMk id="2732" creationId="{44299B82-22C2-1597-220D-6C35C0665ACE}"/>
          </ac:spMkLst>
        </pc:spChg>
        <pc:spChg chg="mod">
          <ac:chgData name="Jassem Abbasi" userId="a485637c-5d5c-44af-8411-f95acc3236b6" providerId="ADAL" clId="{B67E75DF-61F4-4BDD-83F6-F3A9FEB4B984}" dt="2024-02-22T09:52:54.409" v="2357" actId="27803"/>
          <ac:spMkLst>
            <pc:docMk/>
            <pc:sldMk cId="3942064285" sldId="256"/>
            <ac:spMk id="2733" creationId="{B017F10B-2FA7-05CA-9AF1-E35A3390D21C}"/>
          </ac:spMkLst>
        </pc:spChg>
        <pc:spChg chg="mod">
          <ac:chgData name="Jassem Abbasi" userId="a485637c-5d5c-44af-8411-f95acc3236b6" providerId="ADAL" clId="{B67E75DF-61F4-4BDD-83F6-F3A9FEB4B984}" dt="2024-02-22T09:52:54.409" v="2357" actId="27803"/>
          <ac:spMkLst>
            <pc:docMk/>
            <pc:sldMk cId="3942064285" sldId="256"/>
            <ac:spMk id="2734" creationId="{F3BC76A4-C4C4-65AC-FF99-D22B37D93406}"/>
          </ac:spMkLst>
        </pc:spChg>
        <pc:spChg chg="mod">
          <ac:chgData name="Jassem Abbasi" userId="a485637c-5d5c-44af-8411-f95acc3236b6" providerId="ADAL" clId="{B67E75DF-61F4-4BDD-83F6-F3A9FEB4B984}" dt="2024-02-22T09:52:54.409" v="2357" actId="27803"/>
          <ac:spMkLst>
            <pc:docMk/>
            <pc:sldMk cId="3942064285" sldId="256"/>
            <ac:spMk id="2735" creationId="{38D10958-AC3E-069A-26EE-A4A71E602ED0}"/>
          </ac:spMkLst>
        </pc:spChg>
        <pc:spChg chg="mod">
          <ac:chgData name="Jassem Abbasi" userId="a485637c-5d5c-44af-8411-f95acc3236b6" providerId="ADAL" clId="{B67E75DF-61F4-4BDD-83F6-F3A9FEB4B984}" dt="2024-02-22T09:52:54.409" v="2357" actId="27803"/>
          <ac:spMkLst>
            <pc:docMk/>
            <pc:sldMk cId="3942064285" sldId="256"/>
            <ac:spMk id="2736" creationId="{E708B266-CB2F-E6F1-61B2-33C8917F407D}"/>
          </ac:spMkLst>
        </pc:spChg>
        <pc:spChg chg="mod">
          <ac:chgData name="Jassem Abbasi" userId="a485637c-5d5c-44af-8411-f95acc3236b6" providerId="ADAL" clId="{B67E75DF-61F4-4BDD-83F6-F3A9FEB4B984}" dt="2024-02-22T09:52:54.409" v="2357" actId="27803"/>
          <ac:spMkLst>
            <pc:docMk/>
            <pc:sldMk cId="3942064285" sldId="256"/>
            <ac:spMk id="2737" creationId="{71E249BF-DE3B-101A-C74B-83B402E18676}"/>
          </ac:spMkLst>
        </pc:spChg>
        <pc:spChg chg="mod">
          <ac:chgData name="Jassem Abbasi" userId="a485637c-5d5c-44af-8411-f95acc3236b6" providerId="ADAL" clId="{B67E75DF-61F4-4BDD-83F6-F3A9FEB4B984}" dt="2024-02-22T09:52:54.409" v="2357" actId="27803"/>
          <ac:spMkLst>
            <pc:docMk/>
            <pc:sldMk cId="3942064285" sldId="256"/>
            <ac:spMk id="2738" creationId="{BB6436D8-002A-C069-6424-09EE181FC201}"/>
          </ac:spMkLst>
        </pc:spChg>
        <pc:spChg chg="mod">
          <ac:chgData name="Jassem Abbasi" userId="a485637c-5d5c-44af-8411-f95acc3236b6" providerId="ADAL" clId="{B67E75DF-61F4-4BDD-83F6-F3A9FEB4B984}" dt="2024-02-22T09:52:54.409" v="2357" actId="27803"/>
          <ac:spMkLst>
            <pc:docMk/>
            <pc:sldMk cId="3942064285" sldId="256"/>
            <ac:spMk id="2739" creationId="{D58ADF60-26BC-32E0-1E45-E8E611316870}"/>
          </ac:spMkLst>
        </pc:spChg>
        <pc:spChg chg="mod">
          <ac:chgData name="Jassem Abbasi" userId="a485637c-5d5c-44af-8411-f95acc3236b6" providerId="ADAL" clId="{B67E75DF-61F4-4BDD-83F6-F3A9FEB4B984}" dt="2024-02-22T09:52:54.409" v="2357" actId="27803"/>
          <ac:spMkLst>
            <pc:docMk/>
            <pc:sldMk cId="3942064285" sldId="256"/>
            <ac:spMk id="2740" creationId="{1BE4A7F8-ADD3-5067-399E-3DAF629527EB}"/>
          </ac:spMkLst>
        </pc:spChg>
        <pc:spChg chg="mod">
          <ac:chgData name="Jassem Abbasi" userId="a485637c-5d5c-44af-8411-f95acc3236b6" providerId="ADAL" clId="{B67E75DF-61F4-4BDD-83F6-F3A9FEB4B984}" dt="2024-02-22T09:52:54.409" v="2357" actId="27803"/>
          <ac:spMkLst>
            <pc:docMk/>
            <pc:sldMk cId="3942064285" sldId="256"/>
            <ac:spMk id="2741" creationId="{F94EDE52-CFC8-BE61-8FBC-B154A037B4CB}"/>
          </ac:spMkLst>
        </pc:spChg>
        <pc:spChg chg="mod">
          <ac:chgData name="Jassem Abbasi" userId="a485637c-5d5c-44af-8411-f95acc3236b6" providerId="ADAL" clId="{B67E75DF-61F4-4BDD-83F6-F3A9FEB4B984}" dt="2024-02-22T09:52:54.409" v="2357" actId="27803"/>
          <ac:spMkLst>
            <pc:docMk/>
            <pc:sldMk cId="3942064285" sldId="256"/>
            <ac:spMk id="2742" creationId="{1A62CE17-7B7B-F0BF-2C7B-7EA0F62B907A}"/>
          </ac:spMkLst>
        </pc:spChg>
        <pc:spChg chg="mod">
          <ac:chgData name="Jassem Abbasi" userId="a485637c-5d5c-44af-8411-f95acc3236b6" providerId="ADAL" clId="{B67E75DF-61F4-4BDD-83F6-F3A9FEB4B984}" dt="2024-02-22T09:52:54.409" v="2357" actId="27803"/>
          <ac:spMkLst>
            <pc:docMk/>
            <pc:sldMk cId="3942064285" sldId="256"/>
            <ac:spMk id="2743" creationId="{438D8B26-27EA-77CA-C944-70379B37B866}"/>
          </ac:spMkLst>
        </pc:spChg>
        <pc:spChg chg="mod">
          <ac:chgData name="Jassem Abbasi" userId="a485637c-5d5c-44af-8411-f95acc3236b6" providerId="ADAL" clId="{B67E75DF-61F4-4BDD-83F6-F3A9FEB4B984}" dt="2024-02-22T09:52:54.409" v="2357" actId="27803"/>
          <ac:spMkLst>
            <pc:docMk/>
            <pc:sldMk cId="3942064285" sldId="256"/>
            <ac:spMk id="2744" creationId="{96BBA9FB-1481-0F31-7306-980C05CDCCB7}"/>
          </ac:spMkLst>
        </pc:spChg>
        <pc:spChg chg="mod">
          <ac:chgData name="Jassem Abbasi" userId="a485637c-5d5c-44af-8411-f95acc3236b6" providerId="ADAL" clId="{B67E75DF-61F4-4BDD-83F6-F3A9FEB4B984}" dt="2024-02-22T09:52:54.409" v="2357" actId="27803"/>
          <ac:spMkLst>
            <pc:docMk/>
            <pc:sldMk cId="3942064285" sldId="256"/>
            <ac:spMk id="2745" creationId="{88ACB09F-BDE0-B824-9D96-E2495923765D}"/>
          </ac:spMkLst>
        </pc:spChg>
        <pc:spChg chg="mod">
          <ac:chgData name="Jassem Abbasi" userId="a485637c-5d5c-44af-8411-f95acc3236b6" providerId="ADAL" clId="{B67E75DF-61F4-4BDD-83F6-F3A9FEB4B984}" dt="2024-02-22T09:52:54.409" v="2357" actId="27803"/>
          <ac:spMkLst>
            <pc:docMk/>
            <pc:sldMk cId="3942064285" sldId="256"/>
            <ac:spMk id="2746" creationId="{9742275A-CE17-E380-25D5-05CD9B47E530}"/>
          </ac:spMkLst>
        </pc:spChg>
        <pc:spChg chg="mod">
          <ac:chgData name="Jassem Abbasi" userId="a485637c-5d5c-44af-8411-f95acc3236b6" providerId="ADAL" clId="{B67E75DF-61F4-4BDD-83F6-F3A9FEB4B984}" dt="2024-02-22T09:52:54.409" v="2357" actId="27803"/>
          <ac:spMkLst>
            <pc:docMk/>
            <pc:sldMk cId="3942064285" sldId="256"/>
            <ac:spMk id="2747" creationId="{B9152FD7-6694-3C82-6394-7C8283379DD3}"/>
          </ac:spMkLst>
        </pc:spChg>
        <pc:spChg chg="mod">
          <ac:chgData name="Jassem Abbasi" userId="a485637c-5d5c-44af-8411-f95acc3236b6" providerId="ADAL" clId="{B67E75DF-61F4-4BDD-83F6-F3A9FEB4B984}" dt="2024-02-22T09:52:54.409" v="2357" actId="27803"/>
          <ac:spMkLst>
            <pc:docMk/>
            <pc:sldMk cId="3942064285" sldId="256"/>
            <ac:spMk id="2748" creationId="{0BD0B7A9-6C11-A457-184B-E26844D0C68E}"/>
          </ac:spMkLst>
        </pc:spChg>
        <pc:spChg chg="mod">
          <ac:chgData name="Jassem Abbasi" userId="a485637c-5d5c-44af-8411-f95acc3236b6" providerId="ADAL" clId="{B67E75DF-61F4-4BDD-83F6-F3A9FEB4B984}" dt="2024-02-22T09:52:54.409" v="2357" actId="27803"/>
          <ac:spMkLst>
            <pc:docMk/>
            <pc:sldMk cId="3942064285" sldId="256"/>
            <ac:spMk id="2749" creationId="{CDFBAF53-D747-15AA-4B93-CE10C2912251}"/>
          </ac:spMkLst>
        </pc:spChg>
        <pc:spChg chg="mod">
          <ac:chgData name="Jassem Abbasi" userId="a485637c-5d5c-44af-8411-f95acc3236b6" providerId="ADAL" clId="{B67E75DF-61F4-4BDD-83F6-F3A9FEB4B984}" dt="2024-02-22T09:52:54.409" v="2357" actId="27803"/>
          <ac:spMkLst>
            <pc:docMk/>
            <pc:sldMk cId="3942064285" sldId="256"/>
            <ac:spMk id="2750" creationId="{EED000DE-46D0-5F7F-6EEB-3EBA53467A2B}"/>
          </ac:spMkLst>
        </pc:spChg>
        <pc:spChg chg="mod">
          <ac:chgData name="Jassem Abbasi" userId="a485637c-5d5c-44af-8411-f95acc3236b6" providerId="ADAL" clId="{B67E75DF-61F4-4BDD-83F6-F3A9FEB4B984}" dt="2024-02-22T09:52:54.409" v="2357" actId="27803"/>
          <ac:spMkLst>
            <pc:docMk/>
            <pc:sldMk cId="3942064285" sldId="256"/>
            <ac:spMk id="2751" creationId="{E3FB0D13-1900-F8A4-647A-FA080E9FEE0B}"/>
          </ac:spMkLst>
        </pc:spChg>
        <pc:spChg chg="mod">
          <ac:chgData name="Jassem Abbasi" userId="a485637c-5d5c-44af-8411-f95acc3236b6" providerId="ADAL" clId="{B67E75DF-61F4-4BDD-83F6-F3A9FEB4B984}" dt="2024-02-22T09:52:54.409" v="2357" actId="27803"/>
          <ac:spMkLst>
            <pc:docMk/>
            <pc:sldMk cId="3942064285" sldId="256"/>
            <ac:spMk id="2752" creationId="{DB792506-BF8D-1A06-85A9-E367ED078521}"/>
          </ac:spMkLst>
        </pc:spChg>
        <pc:spChg chg="mod">
          <ac:chgData name="Jassem Abbasi" userId="a485637c-5d5c-44af-8411-f95acc3236b6" providerId="ADAL" clId="{B67E75DF-61F4-4BDD-83F6-F3A9FEB4B984}" dt="2024-02-22T09:52:54.409" v="2357" actId="27803"/>
          <ac:spMkLst>
            <pc:docMk/>
            <pc:sldMk cId="3942064285" sldId="256"/>
            <ac:spMk id="2753" creationId="{E92CEC5A-E18E-8217-7B15-A22C3F7B3F4A}"/>
          </ac:spMkLst>
        </pc:spChg>
        <pc:spChg chg="mod">
          <ac:chgData name="Jassem Abbasi" userId="a485637c-5d5c-44af-8411-f95acc3236b6" providerId="ADAL" clId="{B67E75DF-61F4-4BDD-83F6-F3A9FEB4B984}" dt="2024-02-22T09:52:54.409" v="2357" actId="27803"/>
          <ac:spMkLst>
            <pc:docMk/>
            <pc:sldMk cId="3942064285" sldId="256"/>
            <ac:spMk id="2754" creationId="{8AD03AE8-37DA-0135-0B72-206059E8033E}"/>
          </ac:spMkLst>
        </pc:spChg>
        <pc:spChg chg="mod">
          <ac:chgData name="Jassem Abbasi" userId="a485637c-5d5c-44af-8411-f95acc3236b6" providerId="ADAL" clId="{B67E75DF-61F4-4BDD-83F6-F3A9FEB4B984}" dt="2024-02-22T09:52:54.409" v="2357" actId="27803"/>
          <ac:spMkLst>
            <pc:docMk/>
            <pc:sldMk cId="3942064285" sldId="256"/>
            <ac:spMk id="2755" creationId="{58A91BFC-F140-0869-4BF8-036C8975A9B3}"/>
          </ac:spMkLst>
        </pc:spChg>
        <pc:spChg chg="mod">
          <ac:chgData name="Jassem Abbasi" userId="a485637c-5d5c-44af-8411-f95acc3236b6" providerId="ADAL" clId="{B67E75DF-61F4-4BDD-83F6-F3A9FEB4B984}" dt="2024-02-22T09:52:54.409" v="2357" actId="27803"/>
          <ac:spMkLst>
            <pc:docMk/>
            <pc:sldMk cId="3942064285" sldId="256"/>
            <ac:spMk id="2756" creationId="{E41D9CF1-DDB5-B562-4121-641F08324210}"/>
          </ac:spMkLst>
        </pc:spChg>
        <pc:spChg chg="mod">
          <ac:chgData name="Jassem Abbasi" userId="a485637c-5d5c-44af-8411-f95acc3236b6" providerId="ADAL" clId="{B67E75DF-61F4-4BDD-83F6-F3A9FEB4B984}" dt="2024-02-22T09:52:54.409" v="2357" actId="27803"/>
          <ac:spMkLst>
            <pc:docMk/>
            <pc:sldMk cId="3942064285" sldId="256"/>
            <ac:spMk id="2757" creationId="{29ABA775-CC49-10B4-9813-B11F55DA0451}"/>
          </ac:spMkLst>
        </pc:spChg>
        <pc:spChg chg="mod">
          <ac:chgData name="Jassem Abbasi" userId="a485637c-5d5c-44af-8411-f95acc3236b6" providerId="ADAL" clId="{B67E75DF-61F4-4BDD-83F6-F3A9FEB4B984}" dt="2024-02-22T09:52:54.409" v="2357" actId="27803"/>
          <ac:spMkLst>
            <pc:docMk/>
            <pc:sldMk cId="3942064285" sldId="256"/>
            <ac:spMk id="2758" creationId="{1F375BF7-56E2-E0A8-2E1C-87943ED019AE}"/>
          </ac:spMkLst>
        </pc:spChg>
        <pc:spChg chg="mod">
          <ac:chgData name="Jassem Abbasi" userId="a485637c-5d5c-44af-8411-f95acc3236b6" providerId="ADAL" clId="{B67E75DF-61F4-4BDD-83F6-F3A9FEB4B984}" dt="2024-02-22T09:52:54.409" v="2357" actId="27803"/>
          <ac:spMkLst>
            <pc:docMk/>
            <pc:sldMk cId="3942064285" sldId="256"/>
            <ac:spMk id="2759" creationId="{95443317-6379-4C24-87E6-81A57F1979BD}"/>
          </ac:spMkLst>
        </pc:spChg>
        <pc:spChg chg="mod">
          <ac:chgData name="Jassem Abbasi" userId="a485637c-5d5c-44af-8411-f95acc3236b6" providerId="ADAL" clId="{B67E75DF-61F4-4BDD-83F6-F3A9FEB4B984}" dt="2024-02-22T09:52:54.409" v="2357" actId="27803"/>
          <ac:spMkLst>
            <pc:docMk/>
            <pc:sldMk cId="3942064285" sldId="256"/>
            <ac:spMk id="2760" creationId="{697B8346-3872-AD34-69FE-8A12F212364D}"/>
          </ac:spMkLst>
        </pc:spChg>
        <pc:spChg chg="mod">
          <ac:chgData name="Jassem Abbasi" userId="a485637c-5d5c-44af-8411-f95acc3236b6" providerId="ADAL" clId="{B67E75DF-61F4-4BDD-83F6-F3A9FEB4B984}" dt="2024-02-22T09:52:54.409" v="2357" actId="27803"/>
          <ac:spMkLst>
            <pc:docMk/>
            <pc:sldMk cId="3942064285" sldId="256"/>
            <ac:spMk id="2761" creationId="{76C37963-DFB1-D26B-625D-482B4F6E89F5}"/>
          </ac:spMkLst>
        </pc:spChg>
        <pc:spChg chg="mod">
          <ac:chgData name="Jassem Abbasi" userId="a485637c-5d5c-44af-8411-f95acc3236b6" providerId="ADAL" clId="{B67E75DF-61F4-4BDD-83F6-F3A9FEB4B984}" dt="2024-02-22T09:52:54.409" v="2357" actId="27803"/>
          <ac:spMkLst>
            <pc:docMk/>
            <pc:sldMk cId="3942064285" sldId="256"/>
            <ac:spMk id="2762" creationId="{B114BE2D-C7B3-08E5-D206-7322D0B47CAA}"/>
          </ac:spMkLst>
        </pc:spChg>
        <pc:spChg chg="mod">
          <ac:chgData name="Jassem Abbasi" userId="a485637c-5d5c-44af-8411-f95acc3236b6" providerId="ADAL" clId="{B67E75DF-61F4-4BDD-83F6-F3A9FEB4B984}" dt="2024-02-22T09:52:54.409" v="2357" actId="27803"/>
          <ac:spMkLst>
            <pc:docMk/>
            <pc:sldMk cId="3942064285" sldId="256"/>
            <ac:spMk id="2763" creationId="{78715707-52B3-98A7-108D-CE49E7774481}"/>
          </ac:spMkLst>
        </pc:spChg>
        <pc:spChg chg="mod">
          <ac:chgData name="Jassem Abbasi" userId="a485637c-5d5c-44af-8411-f95acc3236b6" providerId="ADAL" clId="{B67E75DF-61F4-4BDD-83F6-F3A9FEB4B984}" dt="2024-02-22T09:52:54.409" v="2357" actId="27803"/>
          <ac:spMkLst>
            <pc:docMk/>
            <pc:sldMk cId="3942064285" sldId="256"/>
            <ac:spMk id="2764" creationId="{9B5EB0FF-9EF1-8327-00B5-A539B5029FF6}"/>
          </ac:spMkLst>
        </pc:spChg>
        <pc:spChg chg="mod">
          <ac:chgData name="Jassem Abbasi" userId="a485637c-5d5c-44af-8411-f95acc3236b6" providerId="ADAL" clId="{B67E75DF-61F4-4BDD-83F6-F3A9FEB4B984}" dt="2024-02-22T09:52:54.409" v="2357" actId="27803"/>
          <ac:spMkLst>
            <pc:docMk/>
            <pc:sldMk cId="3942064285" sldId="256"/>
            <ac:spMk id="2765" creationId="{640D5B3A-E4CA-0ACD-1815-DB088E5D0472}"/>
          </ac:spMkLst>
        </pc:spChg>
        <pc:spChg chg="mod">
          <ac:chgData name="Jassem Abbasi" userId="a485637c-5d5c-44af-8411-f95acc3236b6" providerId="ADAL" clId="{B67E75DF-61F4-4BDD-83F6-F3A9FEB4B984}" dt="2024-02-22T09:52:54.409" v="2357" actId="27803"/>
          <ac:spMkLst>
            <pc:docMk/>
            <pc:sldMk cId="3942064285" sldId="256"/>
            <ac:spMk id="2766" creationId="{E2FD1C49-E181-C8BD-A06F-EB9976F5140D}"/>
          </ac:spMkLst>
        </pc:spChg>
        <pc:spChg chg="mod">
          <ac:chgData name="Jassem Abbasi" userId="a485637c-5d5c-44af-8411-f95acc3236b6" providerId="ADAL" clId="{B67E75DF-61F4-4BDD-83F6-F3A9FEB4B984}" dt="2024-02-22T09:52:54.409" v="2357" actId="27803"/>
          <ac:spMkLst>
            <pc:docMk/>
            <pc:sldMk cId="3942064285" sldId="256"/>
            <ac:spMk id="2767" creationId="{7F323E83-3700-2B91-BF2A-CC32EA9D1210}"/>
          </ac:spMkLst>
        </pc:spChg>
        <pc:spChg chg="mod">
          <ac:chgData name="Jassem Abbasi" userId="a485637c-5d5c-44af-8411-f95acc3236b6" providerId="ADAL" clId="{B67E75DF-61F4-4BDD-83F6-F3A9FEB4B984}" dt="2024-02-22T09:52:54.409" v="2357" actId="27803"/>
          <ac:spMkLst>
            <pc:docMk/>
            <pc:sldMk cId="3942064285" sldId="256"/>
            <ac:spMk id="2768" creationId="{2F25ADCB-4110-B360-EC3E-CB2F576E25D7}"/>
          </ac:spMkLst>
        </pc:spChg>
        <pc:spChg chg="mod">
          <ac:chgData name="Jassem Abbasi" userId="a485637c-5d5c-44af-8411-f95acc3236b6" providerId="ADAL" clId="{B67E75DF-61F4-4BDD-83F6-F3A9FEB4B984}" dt="2024-02-22T09:52:54.409" v="2357" actId="27803"/>
          <ac:spMkLst>
            <pc:docMk/>
            <pc:sldMk cId="3942064285" sldId="256"/>
            <ac:spMk id="2769" creationId="{B18C49F5-24E0-AA3C-E148-A99E40AE24F1}"/>
          </ac:spMkLst>
        </pc:spChg>
        <pc:spChg chg="mod">
          <ac:chgData name="Jassem Abbasi" userId="a485637c-5d5c-44af-8411-f95acc3236b6" providerId="ADAL" clId="{B67E75DF-61F4-4BDD-83F6-F3A9FEB4B984}" dt="2024-02-22T09:52:54.409" v="2357" actId="27803"/>
          <ac:spMkLst>
            <pc:docMk/>
            <pc:sldMk cId="3942064285" sldId="256"/>
            <ac:spMk id="2770" creationId="{FBBC3F1F-890A-D4DA-FA7B-3A8980C73550}"/>
          </ac:spMkLst>
        </pc:spChg>
        <pc:spChg chg="mod">
          <ac:chgData name="Jassem Abbasi" userId="a485637c-5d5c-44af-8411-f95acc3236b6" providerId="ADAL" clId="{B67E75DF-61F4-4BDD-83F6-F3A9FEB4B984}" dt="2024-02-22T09:52:54.409" v="2357" actId="27803"/>
          <ac:spMkLst>
            <pc:docMk/>
            <pc:sldMk cId="3942064285" sldId="256"/>
            <ac:spMk id="2771" creationId="{E47AD8C0-4C5F-C899-0513-2A4C412DF258}"/>
          </ac:spMkLst>
        </pc:spChg>
        <pc:spChg chg="mod">
          <ac:chgData name="Jassem Abbasi" userId="a485637c-5d5c-44af-8411-f95acc3236b6" providerId="ADAL" clId="{B67E75DF-61F4-4BDD-83F6-F3A9FEB4B984}" dt="2024-02-22T09:52:54.409" v="2357" actId="27803"/>
          <ac:spMkLst>
            <pc:docMk/>
            <pc:sldMk cId="3942064285" sldId="256"/>
            <ac:spMk id="2772" creationId="{744E3081-3F76-2DDF-9022-3BB2DAC7D662}"/>
          </ac:spMkLst>
        </pc:spChg>
        <pc:spChg chg="mod">
          <ac:chgData name="Jassem Abbasi" userId="a485637c-5d5c-44af-8411-f95acc3236b6" providerId="ADAL" clId="{B67E75DF-61F4-4BDD-83F6-F3A9FEB4B984}" dt="2024-02-22T09:52:54.409" v="2357" actId="27803"/>
          <ac:spMkLst>
            <pc:docMk/>
            <pc:sldMk cId="3942064285" sldId="256"/>
            <ac:spMk id="2773" creationId="{669D6FC5-DF73-C07E-5980-755ED04E4820}"/>
          </ac:spMkLst>
        </pc:spChg>
        <pc:spChg chg="mod">
          <ac:chgData name="Jassem Abbasi" userId="a485637c-5d5c-44af-8411-f95acc3236b6" providerId="ADAL" clId="{B67E75DF-61F4-4BDD-83F6-F3A9FEB4B984}" dt="2024-02-22T09:52:54.409" v="2357" actId="27803"/>
          <ac:spMkLst>
            <pc:docMk/>
            <pc:sldMk cId="3942064285" sldId="256"/>
            <ac:spMk id="2774" creationId="{4145F07A-A6CF-5A01-BAD4-BAD589BB68A0}"/>
          </ac:spMkLst>
        </pc:spChg>
        <pc:spChg chg="mod">
          <ac:chgData name="Jassem Abbasi" userId="a485637c-5d5c-44af-8411-f95acc3236b6" providerId="ADAL" clId="{B67E75DF-61F4-4BDD-83F6-F3A9FEB4B984}" dt="2024-02-22T09:52:54.409" v="2357" actId="27803"/>
          <ac:spMkLst>
            <pc:docMk/>
            <pc:sldMk cId="3942064285" sldId="256"/>
            <ac:spMk id="2775" creationId="{8E893189-92C8-C4AC-D113-486EA796505C}"/>
          </ac:spMkLst>
        </pc:spChg>
        <pc:spChg chg="mod">
          <ac:chgData name="Jassem Abbasi" userId="a485637c-5d5c-44af-8411-f95acc3236b6" providerId="ADAL" clId="{B67E75DF-61F4-4BDD-83F6-F3A9FEB4B984}" dt="2024-02-22T09:52:54.409" v="2357" actId="27803"/>
          <ac:spMkLst>
            <pc:docMk/>
            <pc:sldMk cId="3942064285" sldId="256"/>
            <ac:spMk id="2776" creationId="{EEC19E9D-C6F1-3E97-9510-E94A7FD15A71}"/>
          </ac:spMkLst>
        </pc:spChg>
        <pc:spChg chg="mod">
          <ac:chgData name="Jassem Abbasi" userId="a485637c-5d5c-44af-8411-f95acc3236b6" providerId="ADAL" clId="{B67E75DF-61F4-4BDD-83F6-F3A9FEB4B984}" dt="2024-02-22T09:52:54.409" v="2357" actId="27803"/>
          <ac:spMkLst>
            <pc:docMk/>
            <pc:sldMk cId="3942064285" sldId="256"/>
            <ac:spMk id="2777" creationId="{C383FE14-6CCF-33F5-D880-CF6C28D36C88}"/>
          </ac:spMkLst>
        </pc:spChg>
        <pc:spChg chg="mod">
          <ac:chgData name="Jassem Abbasi" userId="a485637c-5d5c-44af-8411-f95acc3236b6" providerId="ADAL" clId="{B67E75DF-61F4-4BDD-83F6-F3A9FEB4B984}" dt="2024-02-22T09:52:54.409" v="2357" actId="27803"/>
          <ac:spMkLst>
            <pc:docMk/>
            <pc:sldMk cId="3942064285" sldId="256"/>
            <ac:spMk id="2778" creationId="{E46858C3-B626-D012-BDED-173082FBC071}"/>
          </ac:spMkLst>
        </pc:spChg>
        <pc:spChg chg="mod">
          <ac:chgData name="Jassem Abbasi" userId="a485637c-5d5c-44af-8411-f95acc3236b6" providerId="ADAL" clId="{B67E75DF-61F4-4BDD-83F6-F3A9FEB4B984}" dt="2024-02-22T09:52:54.409" v="2357" actId="27803"/>
          <ac:spMkLst>
            <pc:docMk/>
            <pc:sldMk cId="3942064285" sldId="256"/>
            <ac:spMk id="2779" creationId="{FA5C1AFF-053E-4BB7-2B8D-7AB0731CFFCE}"/>
          </ac:spMkLst>
        </pc:spChg>
        <pc:spChg chg="mod">
          <ac:chgData name="Jassem Abbasi" userId="a485637c-5d5c-44af-8411-f95acc3236b6" providerId="ADAL" clId="{B67E75DF-61F4-4BDD-83F6-F3A9FEB4B984}" dt="2024-02-22T09:52:54.409" v="2357" actId="27803"/>
          <ac:spMkLst>
            <pc:docMk/>
            <pc:sldMk cId="3942064285" sldId="256"/>
            <ac:spMk id="2780" creationId="{C28289FD-0A29-C6EB-D899-945E2B8F0FEC}"/>
          </ac:spMkLst>
        </pc:spChg>
        <pc:spChg chg="mod">
          <ac:chgData name="Jassem Abbasi" userId="a485637c-5d5c-44af-8411-f95acc3236b6" providerId="ADAL" clId="{B67E75DF-61F4-4BDD-83F6-F3A9FEB4B984}" dt="2024-02-22T09:52:54.409" v="2357" actId="27803"/>
          <ac:spMkLst>
            <pc:docMk/>
            <pc:sldMk cId="3942064285" sldId="256"/>
            <ac:spMk id="2781" creationId="{B3A34E6E-B65F-08B1-62B4-584BF67E854B}"/>
          </ac:spMkLst>
        </pc:spChg>
        <pc:spChg chg="mod">
          <ac:chgData name="Jassem Abbasi" userId="a485637c-5d5c-44af-8411-f95acc3236b6" providerId="ADAL" clId="{B67E75DF-61F4-4BDD-83F6-F3A9FEB4B984}" dt="2024-02-22T09:52:54.409" v="2357" actId="27803"/>
          <ac:spMkLst>
            <pc:docMk/>
            <pc:sldMk cId="3942064285" sldId="256"/>
            <ac:spMk id="2782" creationId="{8C8B4BC1-654E-73B7-7A03-22AA3FE7B595}"/>
          </ac:spMkLst>
        </pc:spChg>
        <pc:spChg chg="mod">
          <ac:chgData name="Jassem Abbasi" userId="a485637c-5d5c-44af-8411-f95acc3236b6" providerId="ADAL" clId="{B67E75DF-61F4-4BDD-83F6-F3A9FEB4B984}" dt="2024-02-22T09:52:54.409" v="2357" actId="27803"/>
          <ac:spMkLst>
            <pc:docMk/>
            <pc:sldMk cId="3942064285" sldId="256"/>
            <ac:spMk id="2783" creationId="{53C1C87B-49B5-DD36-0DF6-E72617927D84}"/>
          </ac:spMkLst>
        </pc:spChg>
        <pc:spChg chg="mod">
          <ac:chgData name="Jassem Abbasi" userId="a485637c-5d5c-44af-8411-f95acc3236b6" providerId="ADAL" clId="{B67E75DF-61F4-4BDD-83F6-F3A9FEB4B984}" dt="2024-02-22T09:52:54.409" v="2357" actId="27803"/>
          <ac:spMkLst>
            <pc:docMk/>
            <pc:sldMk cId="3942064285" sldId="256"/>
            <ac:spMk id="2784" creationId="{AC220AA5-7411-6C7B-A78A-446AC986D71A}"/>
          </ac:spMkLst>
        </pc:spChg>
        <pc:spChg chg="mod">
          <ac:chgData name="Jassem Abbasi" userId="a485637c-5d5c-44af-8411-f95acc3236b6" providerId="ADAL" clId="{B67E75DF-61F4-4BDD-83F6-F3A9FEB4B984}" dt="2024-02-22T09:52:54.409" v="2357" actId="27803"/>
          <ac:spMkLst>
            <pc:docMk/>
            <pc:sldMk cId="3942064285" sldId="256"/>
            <ac:spMk id="2785" creationId="{B0CD4D8F-AAEA-BBEA-F04F-D754FE5480AB}"/>
          </ac:spMkLst>
        </pc:spChg>
        <pc:spChg chg="mod">
          <ac:chgData name="Jassem Abbasi" userId="a485637c-5d5c-44af-8411-f95acc3236b6" providerId="ADAL" clId="{B67E75DF-61F4-4BDD-83F6-F3A9FEB4B984}" dt="2024-02-22T09:52:54.409" v="2357" actId="27803"/>
          <ac:spMkLst>
            <pc:docMk/>
            <pc:sldMk cId="3942064285" sldId="256"/>
            <ac:spMk id="2786" creationId="{3202BC7F-D11E-58E5-C39F-5E8430CD0015}"/>
          </ac:spMkLst>
        </pc:spChg>
        <pc:spChg chg="mod">
          <ac:chgData name="Jassem Abbasi" userId="a485637c-5d5c-44af-8411-f95acc3236b6" providerId="ADAL" clId="{B67E75DF-61F4-4BDD-83F6-F3A9FEB4B984}" dt="2024-02-22T09:52:54.409" v="2357" actId="27803"/>
          <ac:spMkLst>
            <pc:docMk/>
            <pc:sldMk cId="3942064285" sldId="256"/>
            <ac:spMk id="2787" creationId="{04BD8086-AFA2-4516-D5FC-277B1AE5860E}"/>
          </ac:spMkLst>
        </pc:spChg>
        <pc:spChg chg="mod">
          <ac:chgData name="Jassem Abbasi" userId="a485637c-5d5c-44af-8411-f95acc3236b6" providerId="ADAL" clId="{B67E75DF-61F4-4BDD-83F6-F3A9FEB4B984}" dt="2024-02-22T09:52:54.409" v="2357" actId="27803"/>
          <ac:spMkLst>
            <pc:docMk/>
            <pc:sldMk cId="3942064285" sldId="256"/>
            <ac:spMk id="2788" creationId="{F75CC425-2384-D9A1-E21D-CBE65689CE4A}"/>
          </ac:spMkLst>
        </pc:spChg>
        <pc:spChg chg="mod">
          <ac:chgData name="Jassem Abbasi" userId="a485637c-5d5c-44af-8411-f95acc3236b6" providerId="ADAL" clId="{B67E75DF-61F4-4BDD-83F6-F3A9FEB4B984}" dt="2024-02-22T09:52:54.409" v="2357" actId="27803"/>
          <ac:spMkLst>
            <pc:docMk/>
            <pc:sldMk cId="3942064285" sldId="256"/>
            <ac:spMk id="2789" creationId="{3589F185-5DCE-64A9-0E44-F26C655EBF7D}"/>
          </ac:spMkLst>
        </pc:spChg>
        <pc:spChg chg="mod">
          <ac:chgData name="Jassem Abbasi" userId="a485637c-5d5c-44af-8411-f95acc3236b6" providerId="ADAL" clId="{B67E75DF-61F4-4BDD-83F6-F3A9FEB4B984}" dt="2024-02-22T09:52:54.409" v="2357" actId="27803"/>
          <ac:spMkLst>
            <pc:docMk/>
            <pc:sldMk cId="3942064285" sldId="256"/>
            <ac:spMk id="2790" creationId="{F2B62293-DC9C-C800-6E36-266F9A8DFEBB}"/>
          </ac:spMkLst>
        </pc:spChg>
        <pc:spChg chg="mod">
          <ac:chgData name="Jassem Abbasi" userId="a485637c-5d5c-44af-8411-f95acc3236b6" providerId="ADAL" clId="{B67E75DF-61F4-4BDD-83F6-F3A9FEB4B984}" dt="2024-02-22T09:52:54.409" v="2357" actId="27803"/>
          <ac:spMkLst>
            <pc:docMk/>
            <pc:sldMk cId="3942064285" sldId="256"/>
            <ac:spMk id="2791" creationId="{DA38822D-B1EA-791F-C334-D35F1370A0A7}"/>
          </ac:spMkLst>
        </pc:spChg>
        <pc:spChg chg="mod">
          <ac:chgData name="Jassem Abbasi" userId="a485637c-5d5c-44af-8411-f95acc3236b6" providerId="ADAL" clId="{B67E75DF-61F4-4BDD-83F6-F3A9FEB4B984}" dt="2024-02-22T09:52:54.409" v="2357" actId="27803"/>
          <ac:spMkLst>
            <pc:docMk/>
            <pc:sldMk cId="3942064285" sldId="256"/>
            <ac:spMk id="2792" creationId="{907FC327-961E-A5CF-0168-BD34D1662D18}"/>
          </ac:spMkLst>
        </pc:spChg>
        <pc:spChg chg="mod">
          <ac:chgData name="Jassem Abbasi" userId="a485637c-5d5c-44af-8411-f95acc3236b6" providerId="ADAL" clId="{B67E75DF-61F4-4BDD-83F6-F3A9FEB4B984}" dt="2024-02-22T09:52:54.409" v="2357" actId="27803"/>
          <ac:spMkLst>
            <pc:docMk/>
            <pc:sldMk cId="3942064285" sldId="256"/>
            <ac:spMk id="2793" creationId="{1F7C5995-6B71-DD2C-B54A-A47722E47531}"/>
          </ac:spMkLst>
        </pc:spChg>
        <pc:spChg chg="mod">
          <ac:chgData name="Jassem Abbasi" userId="a485637c-5d5c-44af-8411-f95acc3236b6" providerId="ADAL" clId="{B67E75DF-61F4-4BDD-83F6-F3A9FEB4B984}" dt="2024-02-22T09:52:54.409" v="2357" actId="27803"/>
          <ac:spMkLst>
            <pc:docMk/>
            <pc:sldMk cId="3942064285" sldId="256"/>
            <ac:spMk id="2794" creationId="{90E295E5-4180-4718-94EF-BE9D0B9A0480}"/>
          </ac:spMkLst>
        </pc:spChg>
        <pc:spChg chg="mod">
          <ac:chgData name="Jassem Abbasi" userId="a485637c-5d5c-44af-8411-f95acc3236b6" providerId="ADAL" clId="{B67E75DF-61F4-4BDD-83F6-F3A9FEB4B984}" dt="2024-02-22T09:52:54.409" v="2357" actId="27803"/>
          <ac:spMkLst>
            <pc:docMk/>
            <pc:sldMk cId="3942064285" sldId="256"/>
            <ac:spMk id="2795" creationId="{FF2136AA-3070-3D8B-E718-252DD0F3E603}"/>
          </ac:spMkLst>
        </pc:spChg>
        <pc:spChg chg="mod">
          <ac:chgData name="Jassem Abbasi" userId="a485637c-5d5c-44af-8411-f95acc3236b6" providerId="ADAL" clId="{B67E75DF-61F4-4BDD-83F6-F3A9FEB4B984}" dt="2024-02-22T09:52:54.409" v="2357" actId="27803"/>
          <ac:spMkLst>
            <pc:docMk/>
            <pc:sldMk cId="3942064285" sldId="256"/>
            <ac:spMk id="2796" creationId="{FB1DD91B-C6FF-0BD8-0475-60698D0ED0A8}"/>
          </ac:spMkLst>
        </pc:spChg>
        <pc:spChg chg="mod">
          <ac:chgData name="Jassem Abbasi" userId="a485637c-5d5c-44af-8411-f95acc3236b6" providerId="ADAL" clId="{B67E75DF-61F4-4BDD-83F6-F3A9FEB4B984}" dt="2024-02-22T09:52:54.409" v="2357" actId="27803"/>
          <ac:spMkLst>
            <pc:docMk/>
            <pc:sldMk cId="3942064285" sldId="256"/>
            <ac:spMk id="2797" creationId="{BE241F8F-4CC1-2BF5-BE00-56BD5EF7769D}"/>
          </ac:spMkLst>
        </pc:spChg>
        <pc:spChg chg="mod">
          <ac:chgData name="Jassem Abbasi" userId="a485637c-5d5c-44af-8411-f95acc3236b6" providerId="ADAL" clId="{B67E75DF-61F4-4BDD-83F6-F3A9FEB4B984}" dt="2024-02-22T09:52:54.409" v="2357" actId="27803"/>
          <ac:spMkLst>
            <pc:docMk/>
            <pc:sldMk cId="3942064285" sldId="256"/>
            <ac:spMk id="2798" creationId="{3EA47AB8-BDD3-5785-3B19-9B2FCC0761F0}"/>
          </ac:spMkLst>
        </pc:spChg>
        <pc:spChg chg="mod">
          <ac:chgData name="Jassem Abbasi" userId="a485637c-5d5c-44af-8411-f95acc3236b6" providerId="ADAL" clId="{B67E75DF-61F4-4BDD-83F6-F3A9FEB4B984}" dt="2024-02-22T09:52:54.409" v="2357" actId="27803"/>
          <ac:spMkLst>
            <pc:docMk/>
            <pc:sldMk cId="3942064285" sldId="256"/>
            <ac:spMk id="2799" creationId="{1DE412D7-AB74-24E9-0AB1-756983BD2B38}"/>
          </ac:spMkLst>
        </pc:spChg>
        <pc:spChg chg="mod">
          <ac:chgData name="Jassem Abbasi" userId="a485637c-5d5c-44af-8411-f95acc3236b6" providerId="ADAL" clId="{B67E75DF-61F4-4BDD-83F6-F3A9FEB4B984}" dt="2024-02-22T09:52:54.409" v="2357" actId="27803"/>
          <ac:spMkLst>
            <pc:docMk/>
            <pc:sldMk cId="3942064285" sldId="256"/>
            <ac:spMk id="2800" creationId="{A4422ED2-9C6B-B9B9-F6BC-8E733FCA4A2E}"/>
          </ac:spMkLst>
        </pc:spChg>
        <pc:spChg chg="mod">
          <ac:chgData name="Jassem Abbasi" userId="a485637c-5d5c-44af-8411-f95acc3236b6" providerId="ADAL" clId="{B67E75DF-61F4-4BDD-83F6-F3A9FEB4B984}" dt="2024-02-22T09:52:54.409" v="2357" actId="27803"/>
          <ac:spMkLst>
            <pc:docMk/>
            <pc:sldMk cId="3942064285" sldId="256"/>
            <ac:spMk id="2801" creationId="{AFB0837E-9723-521A-1B50-EF2761E7034F}"/>
          </ac:spMkLst>
        </pc:spChg>
        <pc:spChg chg="mod">
          <ac:chgData name="Jassem Abbasi" userId="a485637c-5d5c-44af-8411-f95acc3236b6" providerId="ADAL" clId="{B67E75DF-61F4-4BDD-83F6-F3A9FEB4B984}" dt="2024-02-22T09:52:54.409" v="2357" actId="27803"/>
          <ac:spMkLst>
            <pc:docMk/>
            <pc:sldMk cId="3942064285" sldId="256"/>
            <ac:spMk id="2802" creationId="{20820965-27E4-367F-FA31-4E485383142F}"/>
          </ac:spMkLst>
        </pc:spChg>
        <pc:spChg chg="mod">
          <ac:chgData name="Jassem Abbasi" userId="a485637c-5d5c-44af-8411-f95acc3236b6" providerId="ADAL" clId="{B67E75DF-61F4-4BDD-83F6-F3A9FEB4B984}" dt="2024-02-22T09:52:54.409" v="2357" actId="27803"/>
          <ac:spMkLst>
            <pc:docMk/>
            <pc:sldMk cId="3942064285" sldId="256"/>
            <ac:spMk id="2803" creationId="{49821ADB-B483-C8F4-F810-EF95C4829038}"/>
          </ac:spMkLst>
        </pc:spChg>
        <pc:spChg chg="mod">
          <ac:chgData name="Jassem Abbasi" userId="a485637c-5d5c-44af-8411-f95acc3236b6" providerId="ADAL" clId="{B67E75DF-61F4-4BDD-83F6-F3A9FEB4B984}" dt="2024-02-22T09:52:54.409" v="2357" actId="27803"/>
          <ac:spMkLst>
            <pc:docMk/>
            <pc:sldMk cId="3942064285" sldId="256"/>
            <ac:spMk id="2804" creationId="{6483B59C-03D9-9A9A-B506-2C2D28AE43EA}"/>
          </ac:spMkLst>
        </pc:spChg>
        <pc:spChg chg="mod">
          <ac:chgData name="Jassem Abbasi" userId="a485637c-5d5c-44af-8411-f95acc3236b6" providerId="ADAL" clId="{B67E75DF-61F4-4BDD-83F6-F3A9FEB4B984}" dt="2024-02-22T09:52:54.409" v="2357" actId="27803"/>
          <ac:spMkLst>
            <pc:docMk/>
            <pc:sldMk cId="3942064285" sldId="256"/>
            <ac:spMk id="2805" creationId="{3A756D43-6C5B-3F60-EDEB-18C2B6E7F276}"/>
          </ac:spMkLst>
        </pc:spChg>
        <pc:spChg chg="mod">
          <ac:chgData name="Jassem Abbasi" userId="a485637c-5d5c-44af-8411-f95acc3236b6" providerId="ADAL" clId="{B67E75DF-61F4-4BDD-83F6-F3A9FEB4B984}" dt="2024-02-22T09:52:54.409" v="2357" actId="27803"/>
          <ac:spMkLst>
            <pc:docMk/>
            <pc:sldMk cId="3942064285" sldId="256"/>
            <ac:spMk id="2806" creationId="{3436CB22-5B81-A5DB-D4C0-1D6C4AA34276}"/>
          </ac:spMkLst>
        </pc:spChg>
        <pc:spChg chg="mod">
          <ac:chgData name="Jassem Abbasi" userId="a485637c-5d5c-44af-8411-f95acc3236b6" providerId="ADAL" clId="{B67E75DF-61F4-4BDD-83F6-F3A9FEB4B984}" dt="2024-02-22T09:52:54.409" v="2357" actId="27803"/>
          <ac:spMkLst>
            <pc:docMk/>
            <pc:sldMk cId="3942064285" sldId="256"/>
            <ac:spMk id="2807" creationId="{2C25686D-0FCB-C390-3F79-86989641E33D}"/>
          </ac:spMkLst>
        </pc:spChg>
        <pc:spChg chg="mod">
          <ac:chgData name="Jassem Abbasi" userId="a485637c-5d5c-44af-8411-f95acc3236b6" providerId="ADAL" clId="{B67E75DF-61F4-4BDD-83F6-F3A9FEB4B984}" dt="2024-02-22T09:52:54.409" v="2357" actId="27803"/>
          <ac:spMkLst>
            <pc:docMk/>
            <pc:sldMk cId="3942064285" sldId="256"/>
            <ac:spMk id="2808" creationId="{12030170-52FF-92E8-21AC-F1E77ACEA60D}"/>
          </ac:spMkLst>
        </pc:spChg>
        <pc:spChg chg="mod">
          <ac:chgData name="Jassem Abbasi" userId="a485637c-5d5c-44af-8411-f95acc3236b6" providerId="ADAL" clId="{B67E75DF-61F4-4BDD-83F6-F3A9FEB4B984}" dt="2024-02-22T09:52:54.409" v="2357" actId="27803"/>
          <ac:spMkLst>
            <pc:docMk/>
            <pc:sldMk cId="3942064285" sldId="256"/>
            <ac:spMk id="2809" creationId="{EE704DF6-811F-D341-9E84-14A8489ABDE5}"/>
          </ac:spMkLst>
        </pc:spChg>
        <pc:spChg chg="mod">
          <ac:chgData name="Jassem Abbasi" userId="a485637c-5d5c-44af-8411-f95acc3236b6" providerId="ADAL" clId="{B67E75DF-61F4-4BDD-83F6-F3A9FEB4B984}" dt="2024-02-22T09:52:54.409" v="2357" actId="27803"/>
          <ac:spMkLst>
            <pc:docMk/>
            <pc:sldMk cId="3942064285" sldId="256"/>
            <ac:spMk id="2810" creationId="{38BEE4E4-CAF7-31A6-B576-A274C1F5C299}"/>
          </ac:spMkLst>
        </pc:spChg>
        <pc:spChg chg="mod">
          <ac:chgData name="Jassem Abbasi" userId="a485637c-5d5c-44af-8411-f95acc3236b6" providerId="ADAL" clId="{B67E75DF-61F4-4BDD-83F6-F3A9FEB4B984}" dt="2024-02-22T09:52:54.409" v="2357" actId="27803"/>
          <ac:spMkLst>
            <pc:docMk/>
            <pc:sldMk cId="3942064285" sldId="256"/>
            <ac:spMk id="2811" creationId="{1FBF9C33-7147-AA0C-9E49-D94E216B3803}"/>
          </ac:spMkLst>
        </pc:spChg>
        <pc:spChg chg="mod">
          <ac:chgData name="Jassem Abbasi" userId="a485637c-5d5c-44af-8411-f95acc3236b6" providerId="ADAL" clId="{B67E75DF-61F4-4BDD-83F6-F3A9FEB4B984}" dt="2024-02-22T09:52:54.409" v="2357" actId="27803"/>
          <ac:spMkLst>
            <pc:docMk/>
            <pc:sldMk cId="3942064285" sldId="256"/>
            <ac:spMk id="2812" creationId="{33F20763-98B5-BB6F-CB63-97E79512C1D8}"/>
          </ac:spMkLst>
        </pc:spChg>
        <pc:spChg chg="mod">
          <ac:chgData name="Jassem Abbasi" userId="a485637c-5d5c-44af-8411-f95acc3236b6" providerId="ADAL" clId="{B67E75DF-61F4-4BDD-83F6-F3A9FEB4B984}" dt="2024-02-22T09:52:54.409" v="2357" actId="27803"/>
          <ac:spMkLst>
            <pc:docMk/>
            <pc:sldMk cId="3942064285" sldId="256"/>
            <ac:spMk id="2813" creationId="{04A02005-F116-C9FA-24D8-38631D53679C}"/>
          </ac:spMkLst>
        </pc:spChg>
        <pc:spChg chg="mod">
          <ac:chgData name="Jassem Abbasi" userId="a485637c-5d5c-44af-8411-f95acc3236b6" providerId="ADAL" clId="{B67E75DF-61F4-4BDD-83F6-F3A9FEB4B984}" dt="2024-02-22T09:52:54.409" v="2357" actId="27803"/>
          <ac:spMkLst>
            <pc:docMk/>
            <pc:sldMk cId="3942064285" sldId="256"/>
            <ac:spMk id="2814" creationId="{DC709326-7A51-EB83-D0D6-DFFEEF4B02D7}"/>
          </ac:spMkLst>
        </pc:spChg>
        <pc:spChg chg="mod">
          <ac:chgData name="Jassem Abbasi" userId="a485637c-5d5c-44af-8411-f95acc3236b6" providerId="ADAL" clId="{B67E75DF-61F4-4BDD-83F6-F3A9FEB4B984}" dt="2024-02-22T09:52:54.409" v="2357" actId="27803"/>
          <ac:spMkLst>
            <pc:docMk/>
            <pc:sldMk cId="3942064285" sldId="256"/>
            <ac:spMk id="2815" creationId="{93BCC25D-F3E1-3286-2473-8E0FD896834A}"/>
          </ac:spMkLst>
        </pc:spChg>
        <pc:spChg chg="mod">
          <ac:chgData name="Jassem Abbasi" userId="a485637c-5d5c-44af-8411-f95acc3236b6" providerId="ADAL" clId="{B67E75DF-61F4-4BDD-83F6-F3A9FEB4B984}" dt="2024-02-22T09:52:54.409" v="2357" actId="27803"/>
          <ac:spMkLst>
            <pc:docMk/>
            <pc:sldMk cId="3942064285" sldId="256"/>
            <ac:spMk id="2816" creationId="{1A828F72-AE11-9A5D-BAA0-9FB35F6B42BE}"/>
          </ac:spMkLst>
        </pc:spChg>
        <pc:spChg chg="mod">
          <ac:chgData name="Jassem Abbasi" userId="a485637c-5d5c-44af-8411-f95acc3236b6" providerId="ADAL" clId="{B67E75DF-61F4-4BDD-83F6-F3A9FEB4B984}" dt="2024-02-22T09:52:54.409" v="2357" actId="27803"/>
          <ac:spMkLst>
            <pc:docMk/>
            <pc:sldMk cId="3942064285" sldId="256"/>
            <ac:spMk id="2817" creationId="{3FB5BE3F-702E-9E4B-30C4-BC1C2C62B8AA}"/>
          </ac:spMkLst>
        </pc:spChg>
        <pc:spChg chg="mod">
          <ac:chgData name="Jassem Abbasi" userId="a485637c-5d5c-44af-8411-f95acc3236b6" providerId="ADAL" clId="{B67E75DF-61F4-4BDD-83F6-F3A9FEB4B984}" dt="2024-02-22T09:52:54.409" v="2357" actId="27803"/>
          <ac:spMkLst>
            <pc:docMk/>
            <pc:sldMk cId="3942064285" sldId="256"/>
            <ac:spMk id="2818" creationId="{B93BE8EC-6A62-4A95-DD4E-B5FF4F395E22}"/>
          </ac:spMkLst>
        </pc:spChg>
        <pc:spChg chg="mod">
          <ac:chgData name="Jassem Abbasi" userId="a485637c-5d5c-44af-8411-f95acc3236b6" providerId="ADAL" clId="{B67E75DF-61F4-4BDD-83F6-F3A9FEB4B984}" dt="2024-02-22T09:52:54.409" v="2357" actId="27803"/>
          <ac:spMkLst>
            <pc:docMk/>
            <pc:sldMk cId="3942064285" sldId="256"/>
            <ac:spMk id="2819" creationId="{0964FF4D-2410-3227-4F03-516A28EAFA72}"/>
          </ac:spMkLst>
        </pc:spChg>
        <pc:spChg chg="mod">
          <ac:chgData name="Jassem Abbasi" userId="a485637c-5d5c-44af-8411-f95acc3236b6" providerId="ADAL" clId="{B67E75DF-61F4-4BDD-83F6-F3A9FEB4B984}" dt="2024-02-22T09:52:54.409" v="2357" actId="27803"/>
          <ac:spMkLst>
            <pc:docMk/>
            <pc:sldMk cId="3942064285" sldId="256"/>
            <ac:spMk id="2820" creationId="{0E82D5DF-6F0D-1977-7084-DDDA9510A63A}"/>
          </ac:spMkLst>
        </pc:spChg>
        <pc:spChg chg="mod">
          <ac:chgData name="Jassem Abbasi" userId="a485637c-5d5c-44af-8411-f95acc3236b6" providerId="ADAL" clId="{B67E75DF-61F4-4BDD-83F6-F3A9FEB4B984}" dt="2024-02-22T09:52:54.409" v="2357" actId="27803"/>
          <ac:spMkLst>
            <pc:docMk/>
            <pc:sldMk cId="3942064285" sldId="256"/>
            <ac:spMk id="2821" creationId="{DA4E0A54-ADA9-20D2-D744-4A3F3814AB03}"/>
          </ac:spMkLst>
        </pc:spChg>
        <pc:spChg chg="mod">
          <ac:chgData name="Jassem Abbasi" userId="a485637c-5d5c-44af-8411-f95acc3236b6" providerId="ADAL" clId="{B67E75DF-61F4-4BDD-83F6-F3A9FEB4B984}" dt="2024-02-22T09:52:54.409" v="2357" actId="27803"/>
          <ac:spMkLst>
            <pc:docMk/>
            <pc:sldMk cId="3942064285" sldId="256"/>
            <ac:spMk id="2822" creationId="{1BC38AE3-7E05-F96F-BDA3-58447EEA3411}"/>
          </ac:spMkLst>
        </pc:spChg>
        <pc:spChg chg="mod">
          <ac:chgData name="Jassem Abbasi" userId="a485637c-5d5c-44af-8411-f95acc3236b6" providerId="ADAL" clId="{B67E75DF-61F4-4BDD-83F6-F3A9FEB4B984}" dt="2024-02-22T09:52:54.409" v="2357" actId="27803"/>
          <ac:spMkLst>
            <pc:docMk/>
            <pc:sldMk cId="3942064285" sldId="256"/>
            <ac:spMk id="2823" creationId="{AA62CFA2-3390-8169-4B19-88CFE502064E}"/>
          </ac:spMkLst>
        </pc:spChg>
        <pc:spChg chg="mod">
          <ac:chgData name="Jassem Abbasi" userId="a485637c-5d5c-44af-8411-f95acc3236b6" providerId="ADAL" clId="{B67E75DF-61F4-4BDD-83F6-F3A9FEB4B984}" dt="2024-02-22T09:52:54.409" v="2357" actId="27803"/>
          <ac:spMkLst>
            <pc:docMk/>
            <pc:sldMk cId="3942064285" sldId="256"/>
            <ac:spMk id="2824" creationId="{6D4A0A9F-14A1-0CC7-DB70-E8F5806133E5}"/>
          </ac:spMkLst>
        </pc:spChg>
        <pc:spChg chg="mod">
          <ac:chgData name="Jassem Abbasi" userId="a485637c-5d5c-44af-8411-f95acc3236b6" providerId="ADAL" clId="{B67E75DF-61F4-4BDD-83F6-F3A9FEB4B984}" dt="2024-02-22T09:52:54.409" v="2357" actId="27803"/>
          <ac:spMkLst>
            <pc:docMk/>
            <pc:sldMk cId="3942064285" sldId="256"/>
            <ac:spMk id="2825" creationId="{0D040617-6DDC-497E-1573-089EE39091B0}"/>
          </ac:spMkLst>
        </pc:spChg>
        <pc:spChg chg="mod">
          <ac:chgData name="Jassem Abbasi" userId="a485637c-5d5c-44af-8411-f95acc3236b6" providerId="ADAL" clId="{B67E75DF-61F4-4BDD-83F6-F3A9FEB4B984}" dt="2024-02-22T09:52:54.409" v="2357" actId="27803"/>
          <ac:spMkLst>
            <pc:docMk/>
            <pc:sldMk cId="3942064285" sldId="256"/>
            <ac:spMk id="2826" creationId="{56312AF5-9D5E-D39D-8BDC-9CD1D2D631B8}"/>
          </ac:spMkLst>
        </pc:spChg>
        <pc:spChg chg="mod">
          <ac:chgData name="Jassem Abbasi" userId="a485637c-5d5c-44af-8411-f95acc3236b6" providerId="ADAL" clId="{B67E75DF-61F4-4BDD-83F6-F3A9FEB4B984}" dt="2024-02-22T09:52:54.409" v="2357" actId="27803"/>
          <ac:spMkLst>
            <pc:docMk/>
            <pc:sldMk cId="3942064285" sldId="256"/>
            <ac:spMk id="2827" creationId="{22A15700-ACB0-11B2-0C4C-B31E229EFDB8}"/>
          </ac:spMkLst>
        </pc:spChg>
        <pc:spChg chg="mod">
          <ac:chgData name="Jassem Abbasi" userId="a485637c-5d5c-44af-8411-f95acc3236b6" providerId="ADAL" clId="{B67E75DF-61F4-4BDD-83F6-F3A9FEB4B984}" dt="2024-02-22T09:52:54.409" v="2357" actId="27803"/>
          <ac:spMkLst>
            <pc:docMk/>
            <pc:sldMk cId="3942064285" sldId="256"/>
            <ac:spMk id="2828" creationId="{DC411004-09AD-E16B-9C90-4B01F24BA8F4}"/>
          </ac:spMkLst>
        </pc:spChg>
        <pc:spChg chg="mod">
          <ac:chgData name="Jassem Abbasi" userId="a485637c-5d5c-44af-8411-f95acc3236b6" providerId="ADAL" clId="{B67E75DF-61F4-4BDD-83F6-F3A9FEB4B984}" dt="2024-02-22T09:52:54.409" v="2357" actId="27803"/>
          <ac:spMkLst>
            <pc:docMk/>
            <pc:sldMk cId="3942064285" sldId="256"/>
            <ac:spMk id="2829" creationId="{F2C3225C-4E11-1F3C-A86C-267BDC498A7C}"/>
          </ac:spMkLst>
        </pc:spChg>
        <pc:spChg chg="mod">
          <ac:chgData name="Jassem Abbasi" userId="a485637c-5d5c-44af-8411-f95acc3236b6" providerId="ADAL" clId="{B67E75DF-61F4-4BDD-83F6-F3A9FEB4B984}" dt="2024-02-22T09:52:54.409" v="2357" actId="27803"/>
          <ac:spMkLst>
            <pc:docMk/>
            <pc:sldMk cId="3942064285" sldId="256"/>
            <ac:spMk id="2830" creationId="{46CC2830-B07A-5E46-B591-E2791A4FD10F}"/>
          </ac:spMkLst>
        </pc:spChg>
        <pc:spChg chg="mod">
          <ac:chgData name="Jassem Abbasi" userId="a485637c-5d5c-44af-8411-f95acc3236b6" providerId="ADAL" clId="{B67E75DF-61F4-4BDD-83F6-F3A9FEB4B984}" dt="2024-02-22T09:52:54.409" v="2357" actId="27803"/>
          <ac:spMkLst>
            <pc:docMk/>
            <pc:sldMk cId="3942064285" sldId="256"/>
            <ac:spMk id="2831" creationId="{D69B2EEB-6742-E2CC-6603-A25132247AFC}"/>
          </ac:spMkLst>
        </pc:spChg>
        <pc:spChg chg="mod">
          <ac:chgData name="Jassem Abbasi" userId="a485637c-5d5c-44af-8411-f95acc3236b6" providerId="ADAL" clId="{B67E75DF-61F4-4BDD-83F6-F3A9FEB4B984}" dt="2024-02-22T09:52:54.409" v="2357" actId="27803"/>
          <ac:spMkLst>
            <pc:docMk/>
            <pc:sldMk cId="3942064285" sldId="256"/>
            <ac:spMk id="2832" creationId="{D438F3AD-EFA4-A77D-77BE-FF13FEA98CB1}"/>
          </ac:spMkLst>
        </pc:spChg>
        <pc:spChg chg="mod">
          <ac:chgData name="Jassem Abbasi" userId="a485637c-5d5c-44af-8411-f95acc3236b6" providerId="ADAL" clId="{B67E75DF-61F4-4BDD-83F6-F3A9FEB4B984}" dt="2024-02-22T09:52:54.409" v="2357" actId="27803"/>
          <ac:spMkLst>
            <pc:docMk/>
            <pc:sldMk cId="3942064285" sldId="256"/>
            <ac:spMk id="2833" creationId="{0A804AB0-8718-55D6-55B5-0AA14FE569C6}"/>
          </ac:spMkLst>
        </pc:spChg>
        <pc:spChg chg="mod">
          <ac:chgData name="Jassem Abbasi" userId="a485637c-5d5c-44af-8411-f95acc3236b6" providerId="ADAL" clId="{B67E75DF-61F4-4BDD-83F6-F3A9FEB4B984}" dt="2024-02-22T09:52:54.409" v="2357" actId="27803"/>
          <ac:spMkLst>
            <pc:docMk/>
            <pc:sldMk cId="3942064285" sldId="256"/>
            <ac:spMk id="2834" creationId="{10124E92-1CF3-31F1-4C30-8172B72F4452}"/>
          </ac:spMkLst>
        </pc:spChg>
        <pc:spChg chg="mod">
          <ac:chgData name="Jassem Abbasi" userId="a485637c-5d5c-44af-8411-f95acc3236b6" providerId="ADAL" clId="{B67E75DF-61F4-4BDD-83F6-F3A9FEB4B984}" dt="2024-02-22T09:52:54.409" v="2357" actId="27803"/>
          <ac:spMkLst>
            <pc:docMk/>
            <pc:sldMk cId="3942064285" sldId="256"/>
            <ac:spMk id="2835" creationId="{D40190CA-8AB6-E44D-1CFC-4FD191189D80}"/>
          </ac:spMkLst>
        </pc:spChg>
        <pc:spChg chg="mod">
          <ac:chgData name="Jassem Abbasi" userId="a485637c-5d5c-44af-8411-f95acc3236b6" providerId="ADAL" clId="{B67E75DF-61F4-4BDD-83F6-F3A9FEB4B984}" dt="2024-02-22T09:52:54.409" v="2357" actId="27803"/>
          <ac:spMkLst>
            <pc:docMk/>
            <pc:sldMk cId="3942064285" sldId="256"/>
            <ac:spMk id="2836" creationId="{EC122CAA-4F7E-D7D4-BFAF-241166646DA7}"/>
          </ac:spMkLst>
        </pc:spChg>
        <pc:spChg chg="mod">
          <ac:chgData name="Jassem Abbasi" userId="a485637c-5d5c-44af-8411-f95acc3236b6" providerId="ADAL" clId="{B67E75DF-61F4-4BDD-83F6-F3A9FEB4B984}" dt="2024-02-22T09:52:54.409" v="2357" actId="27803"/>
          <ac:spMkLst>
            <pc:docMk/>
            <pc:sldMk cId="3942064285" sldId="256"/>
            <ac:spMk id="2837" creationId="{F20F9553-52A3-8846-7F5A-0B3F0AA5AA18}"/>
          </ac:spMkLst>
        </pc:spChg>
        <pc:spChg chg="mod">
          <ac:chgData name="Jassem Abbasi" userId="a485637c-5d5c-44af-8411-f95acc3236b6" providerId="ADAL" clId="{B67E75DF-61F4-4BDD-83F6-F3A9FEB4B984}" dt="2024-02-22T09:52:54.409" v="2357" actId="27803"/>
          <ac:spMkLst>
            <pc:docMk/>
            <pc:sldMk cId="3942064285" sldId="256"/>
            <ac:spMk id="2838" creationId="{24E7D6EF-45DD-3F0E-20CB-A46E0E1F2484}"/>
          </ac:spMkLst>
        </pc:spChg>
        <pc:spChg chg="mod">
          <ac:chgData name="Jassem Abbasi" userId="a485637c-5d5c-44af-8411-f95acc3236b6" providerId="ADAL" clId="{B67E75DF-61F4-4BDD-83F6-F3A9FEB4B984}" dt="2024-02-22T09:52:54.409" v="2357" actId="27803"/>
          <ac:spMkLst>
            <pc:docMk/>
            <pc:sldMk cId="3942064285" sldId="256"/>
            <ac:spMk id="2839" creationId="{36339E0B-72A8-484B-1038-B0090BAAAC4A}"/>
          </ac:spMkLst>
        </pc:spChg>
        <pc:spChg chg="mod">
          <ac:chgData name="Jassem Abbasi" userId="a485637c-5d5c-44af-8411-f95acc3236b6" providerId="ADAL" clId="{B67E75DF-61F4-4BDD-83F6-F3A9FEB4B984}" dt="2024-02-22T09:52:54.409" v="2357" actId="27803"/>
          <ac:spMkLst>
            <pc:docMk/>
            <pc:sldMk cId="3942064285" sldId="256"/>
            <ac:spMk id="2840" creationId="{49153808-702A-F03B-760A-98C61739C3DD}"/>
          </ac:spMkLst>
        </pc:spChg>
        <pc:spChg chg="mod">
          <ac:chgData name="Jassem Abbasi" userId="a485637c-5d5c-44af-8411-f95acc3236b6" providerId="ADAL" clId="{B67E75DF-61F4-4BDD-83F6-F3A9FEB4B984}" dt="2024-02-22T09:52:54.409" v="2357" actId="27803"/>
          <ac:spMkLst>
            <pc:docMk/>
            <pc:sldMk cId="3942064285" sldId="256"/>
            <ac:spMk id="2841" creationId="{7D7D77E6-06F6-EFA1-FD44-DDEB8B052D99}"/>
          </ac:spMkLst>
        </pc:spChg>
        <pc:spChg chg="mod">
          <ac:chgData name="Jassem Abbasi" userId="a485637c-5d5c-44af-8411-f95acc3236b6" providerId="ADAL" clId="{B67E75DF-61F4-4BDD-83F6-F3A9FEB4B984}" dt="2024-02-22T09:52:54.409" v="2357" actId="27803"/>
          <ac:spMkLst>
            <pc:docMk/>
            <pc:sldMk cId="3942064285" sldId="256"/>
            <ac:spMk id="2842" creationId="{BEBB7906-4CB8-7933-C2D3-2C75842BFC52}"/>
          </ac:spMkLst>
        </pc:spChg>
        <pc:spChg chg="mod">
          <ac:chgData name="Jassem Abbasi" userId="a485637c-5d5c-44af-8411-f95acc3236b6" providerId="ADAL" clId="{B67E75DF-61F4-4BDD-83F6-F3A9FEB4B984}" dt="2024-02-22T09:52:54.409" v="2357" actId="27803"/>
          <ac:spMkLst>
            <pc:docMk/>
            <pc:sldMk cId="3942064285" sldId="256"/>
            <ac:spMk id="2843" creationId="{73F1BC24-7FBC-C20B-6D87-0296A71FA6EA}"/>
          </ac:spMkLst>
        </pc:spChg>
        <pc:spChg chg="mod">
          <ac:chgData name="Jassem Abbasi" userId="a485637c-5d5c-44af-8411-f95acc3236b6" providerId="ADAL" clId="{B67E75DF-61F4-4BDD-83F6-F3A9FEB4B984}" dt="2024-02-22T09:52:54.409" v="2357" actId="27803"/>
          <ac:spMkLst>
            <pc:docMk/>
            <pc:sldMk cId="3942064285" sldId="256"/>
            <ac:spMk id="2844" creationId="{048014BB-769F-81E0-4118-826C1896C60B}"/>
          </ac:spMkLst>
        </pc:spChg>
        <pc:spChg chg="mod">
          <ac:chgData name="Jassem Abbasi" userId="a485637c-5d5c-44af-8411-f95acc3236b6" providerId="ADAL" clId="{B67E75DF-61F4-4BDD-83F6-F3A9FEB4B984}" dt="2024-02-22T09:52:54.409" v="2357" actId="27803"/>
          <ac:spMkLst>
            <pc:docMk/>
            <pc:sldMk cId="3942064285" sldId="256"/>
            <ac:spMk id="2845" creationId="{8B1A7F3C-BCCB-440E-EA85-C345F22061CC}"/>
          </ac:spMkLst>
        </pc:spChg>
        <pc:spChg chg="mod">
          <ac:chgData name="Jassem Abbasi" userId="a485637c-5d5c-44af-8411-f95acc3236b6" providerId="ADAL" clId="{B67E75DF-61F4-4BDD-83F6-F3A9FEB4B984}" dt="2024-02-22T09:52:54.409" v="2357" actId="27803"/>
          <ac:spMkLst>
            <pc:docMk/>
            <pc:sldMk cId="3942064285" sldId="256"/>
            <ac:spMk id="2846" creationId="{32E8D31B-328E-9FCB-A644-6B15B5FBBCD0}"/>
          </ac:spMkLst>
        </pc:spChg>
        <pc:spChg chg="mod">
          <ac:chgData name="Jassem Abbasi" userId="a485637c-5d5c-44af-8411-f95acc3236b6" providerId="ADAL" clId="{B67E75DF-61F4-4BDD-83F6-F3A9FEB4B984}" dt="2024-02-22T09:52:54.409" v="2357" actId="27803"/>
          <ac:spMkLst>
            <pc:docMk/>
            <pc:sldMk cId="3942064285" sldId="256"/>
            <ac:spMk id="2847" creationId="{F80C6070-4CC2-F1F7-EFC0-532944D85664}"/>
          </ac:spMkLst>
        </pc:spChg>
        <pc:spChg chg="mod">
          <ac:chgData name="Jassem Abbasi" userId="a485637c-5d5c-44af-8411-f95acc3236b6" providerId="ADAL" clId="{B67E75DF-61F4-4BDD-83F6-F3A9FEB4B984}" dt="2024-02-22T09:52:54.409" v="2357" actId="27803"/>
          <ac:spMkLst>
            <pc:docMk/>
            <pc:sldMk cId="3942064285" sldId="256"/>
            <ac:spMk id="2848" creationId="{ADD3127D-A857-33AA-A314-A50DB0BAFCBC}"/>
          </ac:spMkLst>
        </pc:spChg>
        <pc:spChg chg="mod">
          <ac:chgData name="Jassem Abbasi" userId="a485637c-5d5c-44af-8411-f95acc3236b6" providerId="ADAL" clId="{B67E75DF-61F4-4BDD-83F6-F3A9FEB4B984}" dt="2024-02-22T09:52:54.409" v="2357" actId="27803"/>
          <ac:spMkLst>
            <pc:docMk/>
            <pc:sldMk cId="3942064285" sldId="256"/>
            <ac:spMk id="2849" creationId="{251B6F7C-7E58-9912-9859-76DECD5DBFE1}"/>
          </ac:spMkLst>
        </pc:spChg>
        <pc:spChg chg="mod">
          <ac:chgData name="Jassem Abbasi" userId="a485637c-5d5c-44af-8411-f95acc3236b6" providerId="ADAL" clId="{B67E75DF-61F4-4BDD-83F6-F3A9FEB4B984}" dt="2024-02-22T09:52:54.409" v="2357" actId="27803"/>
          <ac:spMkLst>
            <pc:docMk/>
            <pc:sldMk cId="3942064285" sldId="256"/>
            <ac:spMk id="2850" creationId="{DAB5D2E8-866A-468A-C62D-303A1068E8A1}"/>
          </ac:spMkLst>
        </pc:spChg>
        <pc:spChg chg="mod">
          <ac:chgData name="Jassem Abbasi" userId="a485637c-5d5c-44af-8411-f95acc3236b6" providerId="ADAL" clId="{B67E75DF-61F4-4BDD-83F6-F3A9FEB4B984}" dt="2024-02-22T09:52:54.409" v="2357" actId="27803"/>
          <ac:spMkLst>
            <pc:docMk/>
            <pc:sldMk cId="3942064285" sldId="256"/>
            <ac:spMk id="2851" creationId="{FC183640-9FEC-9982-8AD0-11ADA1EB2612}"/>
          </ac:spMkLst>
        </pc:spChg>
        <pc:spChg chg="mod">
          <ac:chgData name="Jassem Abbasi" userId="a485637c-5d5c-44af-8411-f95acc3236b6" providerId="ADAL" clId="{B67E75DF-61F4-4BDD-83F6-F3A9FEB4B984}" dt="2024-02-22T09:52:54.409" v="2357" actId="27803"/>
          <ac:spMkLst>
            <pc:docMk/>
            <pc:sldMk cId="3942064285" sldId="256"/>
            <ac:spMk id="2852" creationId="{5E340630-75D7-BE47-2CAB-887E6ADACEBF}"/>
          </ac:spMkLst>
        </pc:spChg>
        <pc:spChg chg="mod">
          <ac:chgData name="Jassem Abbasi" userId="a485637c-5d5c-44af-8411-f95acc3236b6" providerId="ADAL" clId="{B67E75DF-61F4-4BDD-83F6-F3A9FEB4B984}" dt="2024-02-22T09:52:54.409" v="2357" actId="27803"/>
          <ac:spMkLst>
            <pc:docMk/>
            <pc:sldMk cId="3942064285" sldId="256"/>
            <ac:spMk id="2853" creationId="{F1691E80-DD97-D34A-62FB-932E1118E1BE}"/>
          </ac:spMkLst>
        </pc:spChg>
        <pc:spChg chg="mod">
          <ac:chgData name="Jassem Abbasi" userId="a485637c-5d5c-44af-8411-f95acc3236b6" providerId="ADAL" clId="{B67E75DF-61F4-4BDD-83F6-F3A9FEB4B984}" dt="2024-02-22T09:52:54.409" v="2357" actId="27803"/>
          <ac:spMkLst>
            <pc:docMk/>
            <pc:sldMk cId="3942064285" sldId="256"/>
            <ac:spMk id="2854" creationId="{083FCFC9-5536-7D51-0CE4-4DE4DA8CAA57}"/>
          </ac:spMkLst>
        </pc:spChg>
        <pc:spChg chg="mod">
          <ac:chgData name="Jassem Abbasi" userId="a485637c-5d5c-44af-8411-f95acc3236b6" providerId="ADAL" clId="{B67E75DF-61F4-4BDD-83F6-F3A9FEB4B984}" dt="2024-02-22T09:52:54.409" v="2357" actId="27803"/>
          <ac:spMkLst>
            <pc:docMk/>
            <pc:sldMk cId="3942064285" sldId="256"/>
            <ac:spMk id="2855" creationId="{00151696-369C-48EA-0060-411DF9F6ED49}"/>
          </ac:spMkLst>
        </pc:spChg>
        <pc:spChg chg="mod">
          <ac:chgData name="Jassem Abbasi" userId="a485637c-5d5c-44af-8411-f95acc3236b6" providerId="ADAL" clId="{B67E75DF-61F4-4BDD-83F6-F3A9FEB4B984}" dt="2024-02-22T09:52:54.409" v="2357" actId="27803"/>
          <ac:spMkLst>
            <pc:docMk/>
            <pc:sldMk cId="3942064285" sldId="256"/>
            <ac:spMk id="2856" creationId="{5C46D8AB-DA36-027C-7A82-4079932A9E78}"/>
          </ac:spMkLst>
        </pc:spChg>
        <pc:spChg chg="mod">
          <ac:chgData name="Jassem Abbasi" userId="a485637c-5d5c-44af-8411-f95acc3236b6" providerId="ADAL" clId="{B67E75DF-61F4-4BDD-83F6-F3A9FEB4B984}" dt="2024-02-22T09:52:54.409" v="2357" actId="27803"/>
          <ac:spMkLst>
            <pc:docMk/>
            <pc:sldMk cId="3942064285" sldId="256"/>
            <ac:spMk id="2857" creationId="{676666DF-F661-0C12-BB00-3D40C2C0EC32}"/>
          </ac:spMkLst>
        </pc:spChg>
        <pc:spChg chg="mod">
          <ac:chgData name="Jassem Abbasi" userId="a485637c-5d5c-44af-8411-f95acc3236b6" providerId="ADAL" clId="{B67E75DF-61F4-4BDD-83F6-F3A9FEB4B984}" dt="2024-02-22T09:52:54.409" v="2357" actId="27803"/>
          <ac:spMkLst>
            <pc:docMk/>
            <pc:sldMk cId="3942064285" sldId="256"/>
            <ac:spMk id="2858" creationId="{7B6266A7-D74D-0751-5AE9-534719821BFA}"/>
          </ac:spMkLst>
        </pc:spChg>
        <pc:spChg chg="mod">
          <ac:chgData name="Jassem Abbasi" userId="a485637c-5d5c-44af-8411-f95acc3236b6" providerId="ADAL" clId="{B67E75DF-61F4-4BDD-83F6-F3A9FEB4B984}" dt="2024-02-22T09:52:54.409" v="2357" actId="27803"/>
          <ac:spMkLst>
            <pc:docMk/>
            <pc:sldMk cId="3942064285" sldId="256"/>
            <ac:spMk id="2859" creationId="{A4197B4C-45E5-7EA8-C754-F627549B8566}"/>
          </ac:spMkLst>
        </pc:spChg>
        <pc:spChg chg="mod">
          <ac:chgData name="Jassem Abbasi" userId="a485637c-5d5c-44af-8411-f95acc3236b6" providerId="ADAL" clId="{B67E75DF-61F4-4BDD-83F6-F3A9FEB4B984}" dt="2024-02-22T09:52:54.409" v="2357" actId="27803"/>
          <ac:spMkLst>
            <pc:docMk/>
            <pc:sldMk cId="3942064285" sldId="256"/>
            <ac:spMk id="2860" creationId="{19121948-A062-4A8D-7890-F3DF61AE9BDD}"/>
          </ac:spMkLst>
        </pc:spChg>
        <pc:spChg chg="mod">
          <ac:chgData name="Jassem Abbasi" userId="a485637c-5d5c-44af-8411-f95acc3236b6" providerId="ADAL" clId="{B67E75DF-61F4-4BDD-83F6-F3A9FEB4B984}" dt="2024-02-22T09:52:54.409" v="2357" actId="27803"/>
          <ac:spMkLst>
            <pc:docMk/>
            <pc:sldMk cId="3942064285" sldId="256"/>
            <ac:spMk id="2861" creationId="{0A22B6EC-34FE-B421-4A9A-C42895A0D45C}"/>
          </ac:spMkLst>
        </pc:spChg>
        <pc:spChg chg="mod">
          <ac:chgData name="Jassem Abbasi" userId="a485637c-5d5c-44af-8411-f95acc3236b6" providerId="ADAL" clId="{B67E75DF-61F4-4BDD-83F6-F3A9FEB4B984}" dt="2024-02-22T09:52:54.409" v="2357" actId="27803"/>
          <ac:spMkLst>
            <pc:docMk/>
            <pc:sldMk cId="3942064285" sldId="256"/>
            <ac:spMk id="2862" creationId="{701E3916-A373-EEE1-0122-FAAECD0762CD}"/>
          </ac:spMkLst>
        </pc:spChg>
        <pc:spChg chg="mod">
          <ac:chgData name="Jassem Abbasi" userId="a485637c-5d5c-44af-8411-f95acc3236b6" providerId="ADAL" clId="{B67E75DF-61F4-4BDD-83F6-F3A9FEB4B984}" dt="2024-02-22T09:52:54.409" v="2357" actId="27803"/>
          <ac:spMkLst>
            <pc:docMk/>
            <pc:sldMk cId="3942064285" sldId="256"/>
            <ac:spMk id="2863" creationId="{8FF11792-BB9A-FB08-24AA-9FEA772CE469}"/>
          </ac:spMkLst>
        </pc:spChg>
        <pc:spChg chg="mod">
          <ac:chgData name="Jassem Abbasi" userId="a485637c-5d5c-44af-8411-f95acc3236b6" providerId="ADAL" clId="{B67E75DF-61F4-4BDD-83F6-F3A9FEB4B984}" dt="2024-02-22T09:52:54.409" v="2357" actId="27803"/>
          <ac:spMkLst>
            <pc:docMk/>
            <pc:sldMk cId="3942064285" sldId="256"/>
            <ac:spMk id="2864" creationId="{9EBF132A-65DE-7958-796B-A6DAADF960A6}"/>
          </ac:spMkLst>
        </pc:spChg>
        <pc:spChg chg="mod">
          <ac:chgData name="Jassem Abbasi" userId="a485637c-5d5c-44af-8411-f95acc3236b6" providerId="ADAL" clId="{B67E75DF-61F4-4BDD-83F6-F3A9FEB4B984}" dt="2024-02-22T09:52:54.409" v="2357" actId="27803"/>
          <ac:spMkLst>
            <pc:docMk/>
            <pc:sldMk cId="3942064285" sldId="256"/>
            <ac:spMk id="2865" creationId="{04F92CF5-F670-61B3-FBA2-CE43D608519D}"/>
          </ac:spMkLst>
        </pc:spChg>
        <pc:spChg chg="mod">
          <ac:chgData name="Jassem Abbasi" userId="a485637c-5d5c-44af-8411-f95acc3236b6" providerId="ADAL" clId="{B67E75DF-61F4-4BDD-83F6-F3A9FEB4B984}" dt="2024-02-22T09:52:54.409" v="2357" actId="27803"/>
          <ac:spMkLst>
            <pc:docMk/>
            <pc:sldMk cId="3942064285" sldId="256"/>
            <ac:spMk id="2866" creationId="{B7AA1974-33CF-22C9-0E59-E51A04362B07}"/>
          </ac:spMkLst>
        </pc:spChg>
        <pc:spChg chg="mod">
          <ac:chgData name="Jassem Abbasi" userId="a485637c-5d5c-44af-8411-f95acc3236b6" providerId="ADAL" clId="{B67E75DF-61F4-4BDD-83F6-F3A9FEB4B984}" dt="2024-02-22T09:52:54.409" v="2357" actId="27803"/>
          <ac:spMkLst>
            <pc:docMk/>
            <pc:sldMk cId="3942064285" sldId="256"/>
            <ac:spMk id="2867" creationId="{111D55DC-8656-4567-777C-E0FF5E07B047}"/>
          </ac:spMkLst>
        </pc:spChg>
        <pc:spChg chg="mod">
          <ac:chgData name="Jassem Abbasi" userId="a485637c-5d5c-44af-8411-f95acc3236b6" providerId="ADAL" clId="{B67E75DF-61F4-4BDD-83F6-F3A9FEB4B984}" dt="2024-02-22T09:52:54.409" v="2357" actId="27803"/>
          <ac:spMkLst>
            <pc:docMk/>
            <pc:sldMk cId="3942064285" sldId="256"/>
            <ac:spMk id="2868" creationId="{7F684B83-7A55-5711-23AB-769E8859B54B}"/>
          </ac:spMkLst>
        </pc:spChg>
        <pc:spChg chg="mod">
          <ac:chgData name="Jassem Abbasi" userId="a485637c-5d5c-44af-8411-f95acc3236b6" providerId="ADAL" clId="{B67E75DF-61F4-4BDD-83F6-F3A9FEB4B984}" dt="2024-02-22T09:52:54.409" v="2357" actId="27803"/>
          <ac:spMkLst>
            <pc:docMk/>
            <pc:sldMk cId="3942064285" sldId="256"/>
            <ac:spMk id="2869" creationId="{A12CE224-1E30-1EE4-8E10-41B9B8A37AFF}"/>
          </ac:spMkLst>
        </pc:spChg>
        <pc:spChg chg="mod">
          <ac:chgData name="Jassem Abbasi" userId="a485637c-5d5c-44af-8411-f95acc3236b6" providerId="ADAL" clId="{B67E75DF-61F4-4BDD-83F6-F3A9FEB4B984}" dt="2024-02-22T09:52:54.409" v="2357" actId="27803"/>
          <ac:spMkLst>
            <pc:docMk/>
            <pc:sldMk cId="3942064285" sldId="256"/>
            <ac:spMk id="2870" creationId="{1F7F5EF7-84FC-0379-F016-D749C99D5512}"/>
          </ac:spMkLst>
        </pc:spChg>
        <pc:spChg chg="mod">
          <ac:chgData name="Jassem Abbasi" userId="a485637c-5d5c-44af-8411-f95acc3236b6" providerId="ADAL" clId="{B67E75DF-61F4-4BDD-83F6-F3A9FEB4B984}" dt="2024-02-22T09:52:54.409" v="2357" actId="27803"/>
          <ac:spMkLst>
            <pc:docMk/>
            <pc:sldMk cId="3942064285" sldId="256"/>
            <ac:spMk id="2871" creationId="{FC032EB5-8751-947D-DE48-81D4A4D36CF4}"/>
          </ac:spMkLst>
        </pc:spChg>
        <pc:spChg chg="mod">
          <ac:chgData name="Jassem Abbasi" userId="a485637c-5d5c-44af-8411-f95acc3236b6" providerId="ADAL" clId="{B67E75DF-61F4-4BDD-83F6-F3A9FEB4B984}" dt="2024-02-22T09:52:54.409" v="2357" actId="27803"/>
          <ac:spMkLst>
            <pc:docMk/>
            <pc:sldMk cId="3942064285" sldId="256"/>
            <ac:spMk id="2872" creationId="{3C22C205-FA7E-6487-DD34-4E72F43E555E}"/>
          </ac:spMkLst>
        </pc:spChg>
        <pc:spChg chg="mod">
          <ac:chgData name="Jassem Abbasi" userId="a485637c-5d5c-44af-8411-f95acc3236b6" providerId="ADAL" clId="{B67E75DF-61F4-4BDD-83F6-F3A9FEB4B984}" dt="2024-02-22T09:52:54.409" v="2357" actId="27803"/>
          <ac:spMkLst>
            <pc:docMk/>
            <pc:sldMk cId="3942064285" sldId="256"/>
            <ac:spMk id="2873" creationId="{5FE8E462-B86F-F4E1-92AB-2A3DE7C11CA1}"/>
          </ac:spMkLst>
        </pc:spChg>
        <pc:spChg chg="mod">
          <ac:chgData name="Jassem Abbasi" userId="a485637c-5d5c-44af-8411-f95acc3236b6" providerId="ADAL" clId="{B67E75DF-61F4-4BDD-83F6-F3A9FEB4B984}" dt="2024-02-22T09:52:54.409" v="2357" actId="27803"/>
          <ac:spMkLst>
            <pc:docMk/>
            <pc:sldMk cId="3942064285" sldId="256"/>
            <ac:spMk id="2874" creationId="{1CD2A8DE-03FC-E4D1-61B0-180E41121F71}"/>
          </ac:spMkLst>
        </pc:spChg>
        <pc:spChg chg="mod">
          <ac:chgData name="Jassem Abbasi" userId="a485637c-5d5c-44af-8411-f95acc3236b6" providerId="ADAL" clId="{B67E75DF-61F4-4BDD-83F6-F3A9FEB4B984}" dt="2024-02-22T09:52:54.409" v="2357" actId="27803"/>
          <ac:spMkLst>
            <pc:docMk/>
            <pc:sldMk cId="3942064285" sldId="256"/>
            <ac:spMk id="2875" creationId="{BBAA1B57-E737-F260-4CE6-569CA1D02272}"/>
          </ac:spMkLst>
        </pc:spChg>
        <pc:spChg chg="mod">
          <ac:chgData name="Jassem Abbasi" userId="a485637c-5d5c-44af-8411-f95acc3236b6" providerId="ADAL" clId="{B67E75DF-61F4-4BDD-83F6-F3A9FEB4B984}" dt="2024-02-22T09:52:54.409" v="2357" actId="27803"/>
          <ac:spMkLst>
            <pc:docMk/>
            <pc:sldMk cId="3942064285" sldId="256"/>
            <ac:spMk id="2876" creationId="{D4637CA1-65DD-E7DF-81A3-171D635D1CF3}"/>
          </ac:spMkLst>
        </pc:spChg>
        <pc:spChg chg="mod">
          <ac:chgData name="Jassem Abbasi" userId="a485637c-5d5c-44af-8411-f95acc3236b6" providerId="ADAL" clId="{B67E75DF-61F4-4BDD-83F6-F3A9FEB4B984}" dt="2024-02-22T09:52:54.409" v="2357" actId="27803"/>
          <ac:spMkLst>
            <pc:docMk/>
            <pc:sldMk cId="3942064285" sldId="256"/>
            <ac:spMk id="2877" creationId="{EF1965BF-18E8-09E9-F2CA-B25DBB720D40}"/>
          </ac:spMkLst>
        </pc:spChg>
        <pc:spChg chg="mod">
          <ac:chgData name="Jassem Abbasi" userId="a485637c-5d5c-44af-8411-f95acc3236b6" providerId="ADAL" clId="{B67E75DF-61F4-4BDD-83F6-F3A9FEB4B984}" dt="2024-02-22T09:52:54.409" v="2357" actId="27803"/>
          <ac:spMkLst>
            <pc:docMk/>
            <pc:sldMk cId="3942064285" sldId="256"/>
            <ac:spMk id="2878" creationId="{01FF5EDE-05F8-9D44-DDC1-6F4642FAEDE0}"/>
          </ac:spMkLst>
        </pc:spChg>
        <pc:spChg chg="mod">
          <ac:chgData name="Jassem Abbasi" userId="a485637c-5d5c-44af-8411-f95acc3236b6" providerId="ADAL" clId="{B67E75DF-61F4-4BDD-83F6-F3A9FEB4B984}" dt="2024-02-22T09:52:54.409" v="2357" actId="27803"/>
          <ac:spMkLst>
            <pc:docMk/>
            <pc:sldMk cId="3942064285" sldId="256"/>
            <ac:spMk id="2879" creationId="{F8ACB093-6601-09A1-9653-9A75EA8B1D3A}"/>
          </ac:spMkLst>
        </pc:spChg>
        <pc:spChg chg="mod">
          <ac:chgData name="Jassem Abbasi" userId="a485637c-5d5c-44af-8411-f95acc3236b6" providerId="ADAL" clId="{B67E75DF-61F4-4BDD-83F6-F3A9FEB4B984}" dt="2024-02-22T09:52:54.409" v="2357" actId="27803"/>
          <ac:spMkLst>
            <pc:docMk/>
            <pc:sldMk cId="3942064285" sldId="256"/>
            <ac:spMk id="2880" creationId="{6D7C6634-DBF6-E6C2-BBD2-B68A2B04ED2B}"/>
          </ac:spMkLst>
        </pc:spChg>
        <pc:spChg chg="mod">
          <ac:chgData name="Jassem Abbasi" userId="a485637c-5d5c-44af-8411-f95acc3236b6" providerId="ADAL" clId="{B67E75DF-61F4-4BDD-83F6-F3A9FEB4B984}" dt="2024-02-22T09:52:54.409" v="2357" actId="27803"/>
          <ac:spMkLst>
            <pc:docMk/>
            <pc:sldMk cId="3942064285" sldId="256"/>
            <ac:spMk id="2881" creationId="{9EC7F994-910F-7B16-AFBD-25EC8C24F0F9}"/>
          </ac:spMkLst>
        </pc:spChg>
        <pc:spChg chg="mod">
          <ac:chgData name="Jassem Abbasi" userId="a485637c-5d5c-44af-8411-f95acc3236b6" providerId="ADAL" clId="{B67E75DF-61F4-4BDD-83F6-F3A9FEB4B984}" dt="2024-02-22T09:52:54.409" v="2357" actId="27803"/>
          <ac:spMkLst>
            <pc:docMk/>
            <pc:sldMk cId="3942064285" sldId="256"/>
            <ac:spMk id="2882" creationId="{A8124290-CF59-97DA-9430-BF993C132FE5}"/>
          </ac:spMkLst>
        </pc:spChg>
        <pc:spChg chg="mod">
          <ac:chgData name="Jassem Abbasi" userId="a485637c-5d5c-44af-8411-f95acc3236b6" providerId="ADAL" clId="{B67E75DF-61F4-4BDD-83F6-F3A9FEB4B984}" dt="2024-02-22T09:52:54.409" v="2357" actId="27803"/>
          <ac:spMkLst>
            <pc:docMk/>
            <pc:sldMk cId="3942064285" sldId="256"/>
            <ac:spMk id="2883" creationId="{58EFB626-E9AF-2A46-3D0A-07A7F55D24EC}"/>
          </ac:spMkLst>
        </pc:spChg>
        <pc:spChg chg="mod">
          <ac:chgData name="Jassem Abbasi" userId="a485637c-5d5c-44af-8411-f95acc3236b6" providerId="ADAL" clId="{B67E75DF-61F4-4BDD-83F6-F3A9FEB4B984}" dt="2024-02-22T09:52:54.409" v="2357" actId="27803"/>
          <ac:spMkLst>
            <pc:docMk/>
            <pc:sldMk cId="3942064285" sldId="256"/>
            <ac:spMk id="2884" creationId="{9BB72143-C6C7-9D5D-C51A-7EBDC884D70D}"/>
          </ac:spMkLst>
        </pc:spChg>
        <pc:spChg chg="mod">
          <ac:chgData name="Jassem Abbasi" userId="a485637c-5d5c-44af-8411-f95acc3236b6" providerId="ADAL" clId="{B67E75DF-61F4-4BDD-83F6-F3A9FEB4B984}" dt="2024-02-22T09:52:54.409" v="2357" actId="27803"/>
          <ac:spMkLst>
            <pc:docMk/>
            <pc:sldMk cId="3942064285" sldId="256"/>
            <ac:spMk id="2885" creationId="{1D0A6DF6-3C59-1E06-1A58-EE64E8FEEB84}"/>
          </ac:spMkLst>
        </pc:spChg>
        <pc:spChg chg="mod">
          <ac:chgData name="Jassem Abbasi" userId="a485637c-5d5c-44af-8411-f95acc3236b6" providerId="ADAL" clId="{B67E75DF-61F4-4BDD-83F6-F3A9FEB4B984}" dt="2024-02-22T09:52:54.409" v="2357" actId="27803"/>
          <ac:spMkLst>
            <pc:docMk/>
            <pc:sldMk cId="3942064285" sldId="256"/>
            <ac:spMk id="2886" creationId="{337E40A5-F382-D809-48E0-BEB6F04885C8}"/>
          </ac:spMkLst>
        </pc:spChg>
        <pc:spChg chg="mod">
          <ac:chgData name="Jassem Abbasi" userId="a485637c-5d5c-44af-8411-f95acc3236b6" providerId="ADAL" clId="{B67E75DF-61F4-4BDD-83F6-F3A9FEB4B984}" dt="2024-02-22T09:52:54.409" v="2357" actId="27803"/>
          <ac:spMkLst>
            <pc:docMk/>
            <pc:sldMk cId="3942064285" sldId="256"/>
            <ac:spMk id="2887" creationId="{7E9B18AE-4A1C-61BB-E8A0-7CF2B705C55A}"/>
          </ac:spMkLst>
        </pc:spChg>
        <pc:spChg chg="mod">
          <ac:chgData name="Jassem Abbasi" userId="a485637c-5d5c-44af-8411-f95acc3236b6" providerId="ADAL" clId="{B67E75DF-61F4-4BDD-83F6-F3A9FEB4B984}" dt="2024-02-22T09:52:54.409" v="2357" actId="27803"/>
          <ac:spMkLst>
            <pc:docMk/>
            <pc:sldMk cId="3942064285" sldId="256"/>
            <ac:spMk id="2888" creationId="{76046831-288E-8776-E5AA-1E5D734F4359}"/>
          </ac:spMkLst>
        </pc:spChg>
        <pc:spChg chg="mod">
          <ac:chgData name="Jassem Abbasi" userId="a485637c-5d5c-44af-8411-f95acc3236b6" providerId="ADAL" clId="{B67E75DF-61F4-4BDD-83F6-F3A9FEB4B984}" dt="2024-02-22T09:52:54.409" v="2357" actId="27803"/>
          <ac:spMkLst>
            <pc:docMk/>
            <pc:sldMk cId="3942064285" sldId="256"/>
            <ac:spMk id="2889" creationId="{C9B251C4-6CA6-C9B7-1746-8E289BCB081A}"/>
          </ac:spMkLst>
        </pc:spChg>
        <pc:spChg chg="mod">
          <ac:chgData name="Jassem Abbasi" userId="a485637c-5d5c-44af-8411-f95acc3236b6" providerId="ADAL" clId="{B67E75DF-61F4-4BDD-83F6-F3A9FEB4B984}" dt="2024-02-22T09:52:54.409" v="2357" actId="27803"/>
          <ac:spMkLst>
            <pc:docMk/>
            <pc:sldMk cId="3942064285" sldId="256"/>
            <ac:spMk id="2890" creationId="{A19AEFE8-2FFF-1F5B-1A21-1FC5F10779E0}"/>
          </ac:spMkLst>
        </pc:spChg>
        <pc:spChg chg="mod">
          <ac:chgData name="Jassem Abbasi" userId="a485637c-5d5c-44af-8411-f95acc3236b6" providerId="ADAL" clId="{B67E75DF-61F4-4BDD-83F6-F3A9FEB4B984}" dt="2024-02-22T09:52:54.409" v="2357" actId="27803"/>
          <ac:spMkLst>
            <pc:docMk/>
            <pc:sldMk cId="3942064285" sldId="256"/>
            <ac:spMk id="2891" creationId="{8CED3950-C105-B6A3-544D-8DAA99E6C302}"/>
          </ac:spMkLst>
        </pc:spChg>
        <pc:spChg chg="mod">
          <ac:chgData name="Jassem Abbasi" userId="a485637c-5d5c-44af-8411-f95acc3236b6" providerId="ADAL" clId="{B67E75DF-61F4-4BDD-83F6-F3A9FEB4B984}" dt="2024-02-22T09:52:54.409" v="2357" actId="27803"/>
          <ac:spMkLst>
            <pc:docMk/>
            <pc:sldMk cId="3942064285" sldId="256"/>
            <ac:spMk id="2892" creationId="{8452F6A9-FD74-1842-060B-BFAF46B3CE33}"/>
          </ac:spMkLst>
        </pc:spChg>
        <pc:spChg chg="mod">
          <ac:chgData name="Jassem Abbasi" userId="a485637c-5d5c-44af-8411-f95acc3236b6" providerId="ADAL" clId="{B67E75DF-61F4-4BDD-83F6-F3A9FEB4B984}" dt="2024-02-22T09:52:54.409" v="2357" actId="27803"/>
          <ac:spMkLst>
            <pc:docMk/>
            <pc:sldMk cId="3942064285" sldId="256"/>
            <ac:spMk id="2893" creationId="{676EF574-EB17-D2C8-98CC-B9C8E7568A30}"/>
          </ac:spMkLst>
        </pc:spChg>
        <pc:spChg chg="mod">
          <ac:chgData name="Jassem Abbasi" userId="a485637c-5d5c-44af-8411-f95acc3236b6" providerId="ADAL" clId="{B67E75DF-61F4-4BDD-83F6-F3A9FEB4B984}" dt="2024-02-22T09:52:54.409" v="2357" actId="27803"/>
          <ac:spMkLst>
            <pc:docMk/>
            <pc:sldMk cId="3942064285" sldId="256"/>
            <ac:spMk id="2894" creationId="{823790B9-FFB4-0D77-38E0-E8F287F3F3C6}"/>
          </ac:spMkLst>
        </pc:spChg>
        <pc:spChg chg="mod">
          <ac:chgData name="Jassem Abbasi" userId="a485637c-5d5c-44af-8411-f95acc3236b6" providerId="ADAL" clId="{B67E75DF-61F4-4BDD-83F6-F3A9FEB4B984}" dt="2024-02-22T09:52:54.409" v="2357" actId="27803"/>
          <ac:spMkLst>
            <pc:docMk/>
            <pc:sldMk cId="3942064285" sldId="256"/>
            <ac:spMk id="2895" creationId="{50594107-465B-C0A2-A694-B13204F61EAF}"/>
          </ac:spMkLst>
        </pc:spChg>
        <pc:spChg chg="mod">
          <ac:chgData name="Jassem Abbasi" userId="a485637c-5d5c-44af-8411-f95acc3236b6" providerId="ADAL" clId="{B67E75DF-61F4-4BDD-83F6-F3A9FEB4B984}" dt="2024-02-22T09:52:54.409" v="2357" actId="27803"/>
          <ac:spMkLst>
            <pc:docMk/>
            <pc:sldMk cId="3942064285" sldId="256"/>
            <ac:spMk id="2896" creationId="{E4E18C62-35DB-D545-6F7F-D2917C1629EA}"/>
          </ac:spMkLst>
        </pc:spChg>
        <pc:spChg chg="mod">
          <ac:chgData name="Jassem Abbasi" userId="a485637c-5d5c-44af-8411-f95acc3236b6" providerId="ADAL" clId="{B67E75DF-61F4-4BDD-83F6-F3A9FEB4B984}" dt="2024-02-22T09:52:54.409" v="2357" actId="27803"/>
          <ac:spMkLst>
            <pc:docMk/>
            <pc:sldMk cId="3942064285" sldId="256"/>
            <ac:spMk id="2897" creationId="{A2C8972A-D8E1-5564-3EED-5D6649516959}"/>
          </ac:spMkLst>
        </pc:spChg>
        <pc:spChg chg="mod">
          <ac:chgData name="Jassem Abbasi" userId="a485637c-5d5c-44af-8411-f95acc3236b6" providerId="ADAL" clId="{B67E75DF-61F4-4BDD-83F6-F3A9FEB4B984}" dt="2024-02-22T09:52:54.409" v="2357" actId="27803"/>
          <ac:spMkLst>
            <pc:docMk/>
            <pc:sldMk cId="3942064285" sldId="256"/>
            <ac:spMk id="2898" creationId="{0C57ED44-AAC7-E8DE-8381-5D327F01A1CB}"/>
          </ac:spMkLst>
        </pc:spChg>
        <pc:spChg chg="mod">
          <ac:chgData name="Jassem Abbasi" userId="a485637c-5d5c-44af-8411-f95acc3236b6" providerId="ADAL" clId="{B67E75DF-61F4-4BDD-83F6-F3A9FEB4B984}" dt="2024-02-22T09:52:54.409" v="2357" actId="27803"/>
          <ac:spMkLst>
            <pc:docMk/>
            <pc:sldMk cId="3942064285" sldId="256"/>
            <ac:spMk id="2899" creationId="{3C978344-7638-49FA-F353-4D528BECE713}"/>
          </ac:spMkLst>
        </pc:spChg>
        <pc:spChg chg="mod">
          <ac:chgData name="Jassem Abbasi" userId="a485637c-5d5c-44af-8411-f95acc3236b6" providerId="ADAL" clId="{B67E75DF-61F4-4BDD-83F6-F3A9FEB4B984}" dt="2024-02-22T09:52:54.409" v="2357" actId="27803"/>
          <ac:spMkLst>
            <pc:docMk/>
            <pc:sldMk cId="3942064285" sldId="256"/>
            <ac:spMk id="2900" creationId="{B4119794-FCD9-D270-90BF-70479FBA6E32}"/>
          </ac:spMkLst>
        </pc:spChg>
        <pc:spChg chg="mod">
          <ac:chgData name="Jassem Abbasi" userId="a485637c-5d5c-44af-8411-f95acc3236b6" providerId="ADAL" clId="{B67E75DF-61F4-4BDD-83F6-F3A9FEB4B984}" dt="2024-02-22T09:52:54.409" v="2357" actId="27803"/>
          <ac:spMkLst>
            <pc:docMk/>
            <pc:sldMk cId="3942064285" sldId="256"/>
            <ac:spMk id="2901" creationId="{91B979B6-0822-0B99-EAE3-A52F76A55436}"/>
          </ac:spMkLst>
        </pc:spChg>
        <pc:spChg chg="mod">
          <ac:chgData name="Jassem Abbasi" userId="a485637c-5d5c-44af-8411-f95acc3236b6" providerId="ADAL" clId="{B67E75DF-61F4-4BDD-83F6-F3A9FEB4B984}" dt="2024-02-22T09:52:54.409" v="2357" actId="27803"/>
          <ac:spMkLst>
            <pc:docMk/>
            <pc:sldMk cId="3942064285" sldId="256"/>
            <ac:spMk id="2902" creationId="{5255A10F-10FA-AE9A-0860-319D0D8C97A6}"/>
          </ac:spMkLst>
        </pc:spChg>
        <pc:spChg chg="mod">
          <ac:chgData name="Jassem Abbasi" userId="a485637c-5d5c-44af-8411-f95acc3236b6" providerId="ADAL" clId="{B67E75DF-61F4-4BDD-83F6-F3A9FEB4B984}" dt="2024-02-22T09:52:54.409" v="2357" actId="27803"/>
          <ac:spMkLst>
            <pc:docMk/>
            <pc:sldMk cId="3942064285" sldId="256"/>
            <ac:spMk id="2903" creationId="{F447CAA4-815D-CACF-32F6-2CAB5B82C267}"/>
          </ac:spMkLst>
        </pc:spChg>
        <pc:spChg chg="mod">
          <ac:chgData name="Jassem Abbasi" userId="a485637c-5d5c-44af-8411-f95acc3236b6" providerId="ADAL" clId="{B67E75DF-61F4-4BDD-83F6-F3A9FEB4B984}" dt="2024-02-22T09:52:54.409" v="2357" actId="27803"/>
          <ac:spMkLst>
            <pc:docMk/>
            <pc:sldMk cId="3942064285" sldId="256"/>
            <ac:spMk id="2904" creationId="{E95F0471-E6EC-8751-12A7-81F5428B0A5B}"/>
          </ac:spMkLst>
        </pc:spChg>
        <pc:spChg chg="mod">
          <ac:chgData name="Jassem Abbasi" userId="a485637c-5d5c-44af-8411-f95acc3236b6" providerId="ADAL" clId="{B67E75DF-61F4-4BDD-83F6-F3A9FEB4B984}" dt="2024-02-22T09:52:54.409" v="2357" actId="27803"/>
          <ac:spMkLst>
            <pc:docMk/>
            <pc:sldMk cId="3942064285" sldId="256"/>
            <ac:spMk id="2905" creationId="{9732EC53-A5A2-1DFF-C3E3-E71B5E7CE948}"/>
          </ac:spMkLst>
        </pc:spChg>
        <pc:spChg chg="mod">
          <ac:chgData name="Jassem Abbasi" userId="a485637c-5d5c-44af-8411-f95acc3236b6" providerId="ADAL" clId="{B67E75DF-61F4-4BDD-83F6-F3A9FEB4B984}" dt="2024-02-22T09:52:54.409" v="2357" actId="27803"/>
          <ac:spMkLst>
            <pc:docMk/>
            <pc:sldMk cId="3942064285" sldId="256"/>
            <ac:spMk id="2906" creationId="{EA9B5956-5AF7-199E-03D4-F67BFF7EE82C}"/>
          </ac:spMkLst>
        </pc:spChg>
        <pc:spChg chg="mod">
          <ac:chgData name="Jassem Abbasi" userId="a485637c-5d5c-44af-8411-f95acc3236b6" providerId="ADAL" clId="{B67E75DF-61F4-4BDD-83F6-F3A9FEB4B984}" dt="2024-02-22T09:52:54.409" v="2357" actId="27803"/>
          <ac:spMkLst>
            <pc:docMk/>
            <pc:sldMk cId="3942064285" sldId="256"/>
            <ac:spMk id="2907" creationId="{EC08E042-722F-BB50-7CFB-4464E4EFA633}"/>
          </ac:spMkLst>
        </pc:spChg>
        <pc:spChg chg="mod">
          <ac:chgData name="Jassem Abbasi" userId="a485637c-5d5c-44af-8411-f95acc3236b6" providerId="ADAL" clId="{B67E75DF-61F4-4BDD-83F6-F3A9FEB4B984}" dt="2024-02-22T09:52:54.409" v="2357" actId="27803"/>
          <ac:spMkLst>
            <pc:docMk/>
            <pc:sldMk cId="3942064285" sldId="256"/>
            <ac:spMk id="2908" creationId="{6CDC87B4-DE38-26F7-EA22-340CD2A4AEDD}"/>
          </ac:spMkLst>
        </pc:spChg>
        <pc:spChg chg="mod">
          <ac:chgData name="Jassem Abbasi" userId="a485637c-5d5c-44af-8411-f95acc3236b6" providerId="ADAL" clId="{B67E75DF-61F4-4BDD-83F6-F3A9FEB4B984}" dt="2024-02-22T09:52:54.409" v="2357" actId="27803"/>
          <ac:spMkLst>
            <pc:docMk/>
            <pc:sldMk cId="3942064285" sldId="256"/>
            <ac:spMk id="2909" creationId="{D1413914-C191-9A43-32AC-35A3617A5EE9}"/>
          </ac:spMkLst>
        </pc:spChg>
        <pc:spChg chg="mod">
          <ac:chgData name="Jassem Abbasi" userId="a485637c-5d5c-44af-8411-f95acc3236b6" providerId="ADAL" clId="{B67E75DF-61F4-4BDD-83F6-F3A9FEB4B984}" dt="2024-02-22T09:52:54.409" v="2357" actId="27803"/>
          <ac:spMkLst>
            <pc:docMk/>
            <pc:sldMk cId="3942064285" sldId="256"/>
            <ac:spMk id="2910" creationId="{FDBA65E5-13BC-8640-9190-C56C9F18CEEC}"/>
          </ac:spMkLst>
        </pc:spChg>
        <pc:spChg chg="mod">
          <ac:chgData name="Jassem Abbasi" userId="a485637c-5d5c-44af-8411-f95acc3236b6" providerId="ADAL" clId="{B67E75DF-61F4-4BDD-83F6-F3A9FEB4B984}" dt="2024-02-22T09:52:54.409" v="2357" actId="27803"/>
          <ac:spMkLst>
            <pc:docMk/>
            <pc:sldMk cId="3942064285" sldId="256"/>
            <ac:spMk id="2911" creationId="{486D4B6F-8A67-7AD0-3290-66078170FF07}"/>
          </ac:spMkLst>
        </pc:spChg>
        <pc:spChg chg="mod">
          <ac:chgData name="Jassem Abbasi" userId="a485637c-5d5c-44af-8411-f95acc3236b6" providerId="ADAL" clId="{B67E75DF-61F4-4BDD-83F6-F3A9FEB4B984}" dt="2024-02-22T09:52:54.409" v="2357" actId="27803"/>
          <ac:spMkLst>
            <pc:docMk/>
            <pc:sldMk cId="3942064285" sldId="256"/>
            <ac:spMk id="2912" creationId="{DC4F7FC7-EA04-265F-0287-CDD2E4900057}"/>
          </ac:spMkLst>
        </pc:spChg>
        <pc:spChg chg="mod">
          <ac:chgData name="Jassem Abbasi" userId="a485637c-5d5c-44af-8411-f95acc3236b6" providerId="ADAL" clId="{B67E75DF-61F4-4BDD-83F6-F3A9FEB4B984}" dt="2024-02-22T09:52:54.409" v="2357" actId="27803"/>
          <ac:spMkLst>
            <pc:docMk/>
            <pc:sldMk cId="3942064285" sldId="256"/>
            <ac:spMk id="2913" creationId="{64714CED-510B-0970-7528-8D02944169E9}"/>
          </ac:spMkLst>
        </pc:spChg>
        <pc:spChg chg="mod">
          <ac:chgData name="Jassem Abbasi" userId="a485637c-5d5c-44af-8411-f95acc3236b6" providerId="ADAL" clId="{B67E75DF-61F4-4BDD-83F6-F3A9FEB4B984}" dt="2024-02-22T09:52:54.409" v="2357" actId="27803"/>
          <ac:spMkLst>
            <pc:docMk/>
            <pc:sldMk cId="3942064285" sldId="256"/>
            <ac:spMk id="2914" creationId="{D91D987C-4710-2721-B1D7-72D9540703E3}"/>
          </ac:spMkLst>
        </pc:spChg>
        <pc:spChg chg="mod">
          <ac:chgData name="Jassem Abbasi" userId="a485637c-5d5c-44af-8411-f95acc3236b6" providerId="ADAL" clId="{B67E75DF-61F4-4BDD-83F6-F3A9FEB4B984}" dt="2024-02-22T09:52:54.409" v="2357" actId="27803"/>
          <ac:spMkLst>
            <pc:docMk/>
            <pc:sldMk cId="3942064285" sldId="256"/>
            <ac:spMk id="2915" creationId="{5567F2B5-6CD2-21DD-BF6D-F36271F3B9AF}"/>
          </ac:spMkLst>
        </pc:spChg>
        <pc:spChg chg="mod">
          <ac:chgData name="Jassem Abbasi" userId="a485637c-5d5c-44af-8411-f95acc3236b6" providerId="ADAL" clId="{B67E75DF-61F4-4BDD-83F6-F3A9FEB4B984}" dt="2024-02-22T09:52:54.409" v="2357" actId="27803"/>
          <ac:spMkLst>
            <pc:docMk/>
            <pc:sldMk cId="3942064285" sldId="256"/>
            <ac:spMk id="2916" creationId="{EED93B33-AED5-6A2A-7A17-9DFAD7B1C1A2}"/>
          </ac:spMkLst>
        </pc:spChg>
        <pc:spChg chg="mod">
          <ac:chgData name="Jassem Abbasi" userId="a485637c-5d5c-44af-8411-f95acc3236b6" providerId="ADAL" clId="{B67E75DF-61F4-4BDD-83F6-F3A9FEB4B984}" dt="2024-02-22T09:52:54.409" v="2357" actId="27803"/>
          <ac:spMkLst>
            <pc:docMk/>
            <pc:sldMk cId="3942064285" sldId="256"/>
            <ac:spMk id="2917" creationId="{349823DA-4076-82E2-E772-6FF9ACDACEE1}"/>
          </ac:spMkLst>
        </pc:spChg>
        <pc:spChg chg="mod">
          <ac:chgData name="Jassem Abbasi" userId="a485637c-5d5c-44af-8411-f95acc3236b6" providerId="ADAL" clId="{B67E75DF-61F4-4BDD-83F6-F3A9FEB4B984}" dt="2024-02-22T09:52:54.409" v="2357" actId="27803"/>
          <ac:spMkLst>
            <pc:docMk/>
            <pc:sldMk cId="3942064285" sldId="256"/>
            <ac:spMk id="2918" creationId="{D4D0AC9F-EC90-D946-0478-0AD7F99E8A56}"/>
          </ac:spMkLst>
        </pc:spChg>
        <pc:spChg chg="mod">
          <ac:chgData name="Jassem Abbasi" userId="a485637c-5d5c-44af-8411-f95acc3236b6" providerId="ADAL" clId="{B67E75DF-61F4-4BDD-83F6-F3A9FEB4B984}" dt="2024-02-22T09:52:54.409" v="2357" actId="27803"/>
          <ac:spMkLst>
            <pc:docMk/>
            <pc:sldMk cId="3942064285" sldId="256"/>
            <ac:spMk id="2919" creationId="{E39FAD41-4DDB-7A44-E701-D0BCB0A740DB}"/>
          </ac:spMkLst>
        </pc:spChg>
        <pc:spChg chg="mod">
          <ac:chgData name="Jassem Abbasi" userId="a485637c-5d5c-44af-8411-f95acc3236b6" providerId="ADAL" clId="{B67E75DF-61F4-4BDD-83F6-F3A9FEB4B984}" dt="2024-02-22T09:52:54.409" v="2357" actId="27803"/>
          <ac:spMkLst>
            <pc:docMk/>
            <pc:sldMk cId="3942064285" sldId="256"/>
            <ac:spMk id="2920" creationId="{23939AB1-D88C-3B3B-FDA6-F8B36DA1DF4B}"/>
          </ac:spMkLst>
        </pc:spChg>
        <pc:spChg chg="mod">
          <ac:chgData name="Jassem Abbasi" userId="a485637c-5d5c-44af-8411-f95acc3236b6" providerId="ADAL" clId="{B67E75DF-61F4-4BDD-83F6-F3A9FEB4B984}" dt="2024-02-22T09:52:54.409" v="2357" actId="27803"/>
          <ac:spMkLst>
            <pc:docMk/>
            <pc:sldMk cId="3942064285" sldId="256"/>
            <ac:spMk id="2921" creationId="{4F792509-342E-8B3C-2F59-88FD7ACE5BF7}"/>
          </ac:spMkLst>
        </pc:spChg>
        <pc:spChg chg="mod">
          <ac:chgData name="Jassem Abbasi" userId="a485637c-5d5c-44af-8411-f95acc3236b6" providerId="ADAL" clId="{B67E75DF-61F4-4BDD-83F6-F3A9FEB4B984}" dt="2024-02-22T09:52:54.409" v="2357" actId="27803"/>
          <ac:spMkLst>
            <pc:docMk/>
            <pc:sldMk cId="3942064285" sldId="256"/>
            <ac:spMk id="2922" creationId="{2784523F-E0C7-D771-03BD-EFEEE014258C}"/>
          </ac:spMkLst>
        </pc:spChg>
        <pc:spChg chg="mod">
          <ac:chgData name="Jassem Abbasi" userId="a485637c-5d5c-44af-8411-f95acc3236b6" providerId="ADAL" clId="{B67E75DF-61F4-4BDD-83F6-F3A9FEB4B984}" dt="2024-02-22T09:52:54.409" v="2357" actId="27803"/>
          <ac:spMkLst>
            <pc:docMk/>
            <pc:sldMk cId="3942064285" sldId="256"/>
            <ac:spMk id="2923" creationId="{00CCCDD7-3ED3-2B22-6C49-D97786637126}"/>
          </ac:spMkLst>
        </pc:spChg>
        <pc:spChg chg="mod">
          <ac:chgData name="Jassem Abbasi" userId="a485637c-5d5c-44af-8411-f95acc3236b6" providerId="ADAL" clId="{B67E75DF-61F4-4BDD-83F6-F3A9FEB4B984}" dt="2024-02-22T09:52:54.409" v="2357" actId="27803"/>
          <ac:spMkLst>
            <pc:docMk/>
            <pc:sldMk cId="3942064285" sldId="256"/>
            <ac:spMk id="2924" creationId="{C2292637-AF4C-7AE0-D8DE-2196D362F06B}"/>
          </ac:spMkLst>
        </pc:spChg>
        <pc:spChg chg="mod">
          <ac:chgData name="Jassem Abbasi" userId="a485637c-5d5c-44af-8411-f95acc3236b6" providerId="ADAL" clId="{B67E75DF-61F4-4BDD-83F6-F3A9FEB4B984}" dt="2024-02-22T09:52:54.409" v="2357" actId="27803"/>
          <ac:spMkLst>
            <pc:docMk/>
            <pc:sldMk cId="3942064285" sldId="256"/>
            <ac:spMk id="2925" creationId="{F1089CBF-FE31-7266-B259-75946F042BC7}"/>
          </ac:spMkLst>
        </pc:spChg>
        <pc:spChg chg="mod">
          <ac:chgData name="Jassem Abbasi" userId="a485637c-5d5c-44af-8411-f95acc3236b6" providerId="ADAL" clId="{B67E75DF-61F4-4BDD-83F6-F3A9FEB4B984}" dt="2024-02-22T09:52:54.409" v="2357" actId="27803"/>
          <ac:spMkLst>
            <pc:docMk/>
            <pc:sldMk cId="3942064285" sldId="256"/>
            <ac:spMk id="2926" creationId="{0FBF3822-2FC6-48E1-9A78-F125F6552B18}"/>
          </ac:spMkLst>
        </pc:spChg>
        <pc:spChg chg="mod">
          <ac:chgData name="Jassem Abbasi" userId="a485637c-5d5c-44af-8411-f95acc3236b6" providerId="ADAL" clId="{B67E75DF-61F4-4BDD-83F6-F3A9FEB4B984}" dt="2024-02-22T09:52:54.409" v="2357" actId="27803"/>
          <ac:spMkLst>
            <pc:docMk/>
            <pc:sldMk cId="3942064285" sldId="256"/>
            <ac:spMk id="2927" creationId="{FFA1499A-4C1E-87BD-8834-BFDAE519A3FB}"/>
          </ac:spMkLst>
        </pc:spChg>
        <pc:spChg chg="mod">
          <ac:chgData name="Jassem Abbasi" userId="a485637c-5d5c-44af-8411-f95acc3236b6" providerId="ADAL" clId="{B67E75DF-61F4-4BDD-83F6-F3A9FEB4B984}" dt="2024-02-22T09:52:54.409" v="2357" actId="27803"/>
          <ac:spMkLst>
            <pc:docMk/>
            <pc:sldMk cId="3942064285" sldId="256"/>
            <ac:spMk id="2928" creationId="{54236B85-629E-7967-DE4C-BE0F7B8D0C82}"/>
          </ac:spMkLst>
        </pc:spChg>
        <pc:spChg chg="mod">
          <ac:chgData name="Jassem Abbasi" userId="a485637c-5d5c-44af-8411-f95acc3236b6" providerId="ADAL" clId="{B67E75DF-61F4-4BDD-83F6-F3A9FEB4B984}" dt="2024-02-22T09:52:54.409" v="2357" actId="27803"/>
          <ac:spMkLst>
            <pc:docMk/>
            <pc:sldMk cId="3942064285" sldId="256"/>
            <ac:spMk id="2929" creationId="{2B99C965-F741-4040-3F83-8F4506F4EFF5}"/>
          </ac:spMkLst>
        </pc:spChg>
        <pc:spChg chg="mod">
          <ac:chgData name="Jassem Abbasi" userId="a485637c-5d5c-44af-8411-f95acc3236b6" providerId="ADAL" clId="{B67E75DF-61F4-4BDD-83F6-F3A9FEB4B984}" dt="2024-02-22T09:52:54.409" v="2357" actId="27803"/>
          <ac:spMkLst>
            <pc:docMk/>
            <pc:sldMk cId="3942064285" sldId="256"/>
            <ac:spMk id="2930" creationId="{9FA8137F-7C77-EC35-34C8-91A40908B059}"/>
          </ac:spMkLst>
        </pc:spChg>
        <pc:spChg chg="mod">
          <ac:chgData name="Jassem Abbasi" userId="a485637c-5d5c-44af-8411-f95acc3236b6" providerId="ADAL" clId="{B67E75DF-61F4-4BDD-83F6-F3A9FEB4B984}" dt="2024-02-22T09:52:54.409" v="2357" actId="27803"/>
          <ac:spMkLst>
            <pc:docMk/>
            <pc:sldMk cId="3942064285" sldId="256"/>
            <ac:spMk id="2931" creationId="{2D7CEF98-788D-1FC1-652D-18247CA86DE7}"/>
          </ac:spMkLst>
        </pc:spChg>
        <pc:spChg chg="mod">
          <ac:chgData name="Jassem Abbasi" userId="a485637c-5d5c-44af-8411-f95acc3236b6" providerId="ADAL" clId="{B67E75DF-61F4-4BDD-83F6-F3A9FEB4B984}" dt="2024-02-22T09:52:54.409" v="2357" actId="27803"/>
          <ac:spMkLst>
            <pc:docMk/>
            <pc:sldMk cId="3942064285" sldId="256"/>
            <ac:spMk id="2932" creationId="{D8866C2A-5A50-40FD-76AB-ED90ECD943A8}"/>
          </ac:spMkLst>
        </pc:spChg>
        <pc:spChg chg="mod">
          <ac:chgData name="Jassem Abbasi" userId="a485637c-5d5c-44af-8411-f95acc3236b6" providerId="ADAL" clId="{B67E75DF-61F4-4BDD-83F6-F3A9FEB4B984}" dt="2024-02-22T09:52:54.409" v="2357" actId="27803"/>
          <ac:spMkLst>
            <pc:docMk/>
            <pc:sldMk cId="3942064285" sldId="256"/>
            <ac:spMk id="2933" creationId="{9E5F4D58-76E4-9E6D-EB3F-168F3325B0AA}"/>
          </ac:spMkLst>
        </pc:spChg>
        <pc:spChg chg="mod">
          <ac:chgData name="Jassem Abbasi" userId="a485637c-5d5c-44af-8411-f95acc3236b6" providerId="ADAL" clId="{B67E75DF-61F4-4BDD-83F6-F3A9FEB4B984}" dt="2024-02-22T09:52:54.409" v="2357" actId="27803"/>
          <ac:spMkLst>
            <pc:docMk/>
            <pc:sldMk cId="3942064285" sldId="256"/>
            <ac:spMk id="2934" creationId="{A86AFF22-BC22-DC07-BFAD-38A4273AAD40}"/>
          </ac:spMkLst>
        </pc:spChg>
        <pc:spChg chg="mod">
          <ac:chgData name="Jassem Abbasi" userId="a485637c-5d5c-44af-8411-f95acc3236b6" providerId="ADAL" clId="{B67E75DF-61F4-4BDD-83F6-F3A9FEB4B984}" dt="2024-02-22T09:52:54.409" v="2357" actId="27803"/>
          <ac:spMkLst>
            <pc:docMk/>
            <pc:sldMk cId="3942064285" sldId="256"/>
            <ac:spMk id="2935" creationId="{0F441D32-F347-A524-276E-CB86FB3BAB9F}"/>
          </ac:spMkLst>
        </pc:spChg>
        <pc:spChg chg="mod">
          <ac:chgData name="Jassem Abbasi" userId="a485637c-5d5c-44af-8411-f95acc3236b6" providerId="ADAL" clId="{B67E75DF-61F4-4BDD-83F6-F3A9FEB4B984}" dt="2024-02-22T09:52:54.409" v="2357" actId="27803"/>
          <ac:spMkLst>
            <pc:docMk/>
            <pc:sldMk cId="3942064285" sldId="256"/>
            <ac:spMk id="2936" creationId="{DE0A6772-850D-2435-E71A-F13716706DFC}"/>
          </ac:spMkLst>
        </pc:spChg>
        <pc:spChg chg="mod">
          <ac:chgData name="Jassem Abbasi" userId="a485637c-5d5c-44af-8411-f95acc3236b6" providerId="ADAL" clId="{B67E75DF-61F4-4BDD-83F6-F3A9FEB4B984}" dt="2024-02-22T09:52:54.409" v="2357" actId="27803"/>
          <ac:spMkLst>
            <pc:docMk/>
            <pc:sldMk cId="3942064285" sldId="256"/>
            <ac:spMk id="2937" creationId="{DE4558F1-2563-E196-8535-5778ED03CFF4}"/>
          </ac:spMkLst>
        </pc:spChg>
        <pc:spChg chg="mod">
          <ac:chgData name="Jassem Abbasi" userId="a485637c-5d5c-44af-8411-f95acc3236b6" providerId="ADAL" clId="{B67E75DF-61F4-4BDD-83F6-F3A9FEB4B984}" dt="2024-02-22T09:52:54.409" v="2357" actId="27803"/>
          <ac:spMkLst>
            <pc:docMk/>
            <pc:sldMk cId="3942064285" sldId="256"/>
            <ac:spMk id="2938" creationId="{ED13A7E0-9324-F152-01D1-F28C1683DA41}"/>
          </ac:spMkLst>
        </pc:spChg>
        <pc:spChg chg="mod">
          <ac:chgData name="Jassem Abbasi" userId="a485637c-5d5c-44af-8411-f95acc3236b6" providerId="ADAL" clId="{B67E75DF-61F4-4BDD-83F6-F3A9FEB4B984}" dt="2024-02-22T09:52:54.409" v="2357" actId="27803"/>
          <ac:spMkLst>
            <pc:docMk/>
            <pc:sldMk cId="3942064285" sldId="256"/>
            <ac:spMk id="2939" creationId="{0855ED24-6395-299D-78CB-75D26069EC1B}"/>
          </ac:spMkLst>
        </pc:spChg>
        <pc:spChg chg="mod">
          <ac:chgData name="Jassem Abbasi" userId="a485637c-5d5c-44af-8411-f95acc3236b6" providerId="ADAL" clId="{B67E75DF-61F4-4BDD-83F6-F3A9FEB4B984}" dt="2024-02-22T09:52:54.409" v="2357" actId="27803"/>
          <ac:spMkLst>
            <pc:docMk/>
            <pc:sldMk cId="3942064285" sldId="256"/>
            <ac:spMk id="2940" creationId="{46D95F9D-3A74-BBDA-8AB2-E53BE14B3B30}"/>
          </ac:spMkLst>
        </pc:spChg>
        <pc:spChg chg="mod">
          <ac:chgData name="Jassem Abbasi" userId="a485637c-5d5c-44af-8411-f95acc3236b6" providerId="ADAL" clId="{B67E75DF-61F4-4BDD-83F6-F3A9FEB4B984}" dt="2024-02-22T09:52:54.409" v="2357" actId="27803"/>
          <ac:spMkLst>
            <pc:docMk/>
            <pc:sldMk cId="3942064285" sldId="256"/>
            <ac:spMk id="2941" creationId="{7F294480-82FD-8438-036B-4F7B0765FC3C}"/>
          </ac:spMkLst>
        </pc:spChg>
        <pc:spChg chg="mod">
          <ac:chgData name="Jassem Abbasi" userId="a485637c-5d5c-44af-8411-f95acc3236b6" providerId="ADAL" clId="{B67E75DF-61F4-4BDD-83F6-F3A9FEB4B984}" dt="2024-02-22T09:52:54.409" v="2357" actId="27803"/>
          <ac:spMkLst>
            <pc:docMk/>
            <pc:sldMk cId="3942064285" sldId="256"/>
            <ac:spMk id="2942" creationId="{3F38389C-1100-96D4-63F0-28A68E8EDF28}"/>
          </ac:spMkLst>
        </pc:spChg>
        <pc:spChg chg="mod">
          <ac:chgData name="Jassem Abbasi" userId="a485637c-5d5c-44af-8411-f95acc3236b6" providerId="ADAL" clId="{B67E75DF-61F4-4BDD-83F6-F3A9FEB4B984}" dt="2024-02-22T09:52:54.409" v="2357" actId="27803"/>
          <ac:spMkLst>
            <pc:docMk/>
            <pc:sldMk cId="3942064285" sldId="256"/>
            <ac:spMk id="2943" creationId="{48BDFB07-6091-1FFB-0369-DECE2E17D19B}"/>
          </ac:spMkLst>
        </pc:spChg>
        <pc:spChg chg="mod">
          <ac:chgData name="Jassem Abbasi" userId="a485637c-5d5c-44af-8411-f95acc3236b6" providerId="ADAL" clId="{B67E75DF-61F4-4BDD-83F6-F3A9FEB4B984}" dt="2024-02-22T09:52:54.409" v="2357" actId="27803"/>
          <ac:spMkLst>
            <pc:docMk/>
            <pc:sldMk cId="3942064285" sldId="256"/>
            <ac:spMk id="2944" creationId="{EB32B1A0-1240-F06A-E2D5-EFD045151D6D}"/>
          </ac:spMkLst>
        </pc:spChg>
        <pc:spChg chg="mod">
          <ac:chgData name="Jassem Abbasi" userId="a485637c-5d5c-44af-8411-f95acc3236b6" providerId="ADAL" clId="{B67E75DF-61F4-4BDD-83F6-F3A9FEB4B984}" dt="2024-02-22T09:52:54.409" v="2357" actId="27803"/>
          <ac:spMkLst>
            <pc:docMk/>
            <pc:sldMk cId="3942064285" sldId="256"/>
            <ac:spMk id="2945" creationId="{2404FFB4-E84A-6684-8CD5-0DF6B015ACD6}"/>
          </ac:spMkLst>
        </pc:spChg>
        <pc:spChg chg="mod">
          <ac:chgData name="Jassem Abbasi" userId="a485637c-5d5c-44af-8411-f95acc3236b6" providerId="ADAL" clId="{B67E75DF-61F4-4BDD-83F6-F3A9FEB4B984}" dt="2024-02-22T09:52:54.409" v="2357" actId="27803"/>
          <ac:spMkLst>
            <pc:docMk/>
            <pc:sldMk cId="3942064285" sldId="256"/>
            <ac:spMk id="2946" creationId="{4D339967-3D84-458D-39E4-9121D94DE22A}"/>
          </ac:spMkLst>
        </pc:spChg>
        <pc:spChg chg="mod">
          <ac:chgData name="Jassem Abbasi" userId="a485637c-5d5c-44af-8411-f95acc3236b6" providerId="ADAL" clId="{B67E75DF-61F4-4BDD-83F6-F3A9FEB4B984}" dt="2024-02-22T09:52:54.409" v="2357" actId="27803"/>
          <ac:spMkLst>
            <pc:docMk/>
            <pc:sldMk cId="3942064285" sldId="256"/>
            <ac:spMk id="2947" creationId="{44E90A18-16D3-42E7-4E3A-97341270EC71}"/>
          </ac:spMkLst>
        </pc:spChg>
        <pc:spChg chg="mod">
          <ac:chgData name="Jassem Abbasi" userId="a485637c-5d5c-44af-8411-f95acc3236b6" providerId="ADAL" clId="{B67E75DF-61F4-4BDD-83F6-F3A9FEB4B984}" dt="2024-02-22T09:52:54.409" v="2357" actId="27803"/>
          <ac:spMkLst>
            <pc:docMk/>
            <pc:sldMk cId="3942064285" sldId="256"/>
            <ac:spMk id="2948" creationId="{DFBBE60D-0E20-7DF2-48C7-0C18E74543FB}"/>
          </ac:spMkLst>
        </pc:spChg>
        <pc:spChg chg="mod">
          <ac:chgData name="Jassem Abbasi" userId="a485637c-5d5c-44af-8411-f95acc3236b6" providerId="ADAL" clId="{B67E75DF-61F4-4BDD-83F6-F3A9FEB4B984}" dt="2024-02-22T09:52:54.409" v="2357" actId="27803"/>
          <ac:spMkLst>
            <pc:docMk/>
            <pc:sldMk cId="3942064285" sldId="256"/>
            <ac:spMk id="2949" creationId="{E0DF8DA2-B8C0-B26D-6C68-A1ADD7E84BB9}"/>
          </ac:spMkLst>
        </pc:spChg>
        <pc:spChg chg="mod">
          <ac:chgData name="Jassem Abbasi" userId="a485637c-5d5c-44af-8411-f95acc3236b6" providerId="ADAL" clId="{B67E75DF-61F4-4BDD-83F6-F3A9FEB4B984}" dt="2024-02-22T09:52:54.409" v="2357" actId="27803"/>
          <ac:spMkLst>
            <pc:docMk/>
            <pc:sldMk cId="3942064285" sldId="256"/>
            <ac:spMk id="2950" creationId="{D7FE6973-3E3D-1EB8-5197-F09855221C8A}"/>
          </ac:spMkLst>
        </pc:spChg>
        <pc:spChg chg="mod">
          <ac:chgData name="Jassem Abbasi" userId="a485637c-5d5c-44af-8411-f95acc3236b6" providerId="ADAL" clId="{B67E75DF-61F4-4BDD-83F6-F3A9FEB4B984}" dt="2024-02-22T09:52:54.409" v="2357" actId="27803"/>
          <ac:spMkLst>
            <pc:docMk/>
            <pc:sldMk cId="3942064285" sldId="256"/>
            <ac:spMk id="2951" creationId="{7DC08B6B-0BBC-E5DA-D30B-0B865A0DF536}"/>
          </ac:spMkLst>
        </pc:spChg>
        <pc:spChg chg="mod">
          <ac:chgData name="Jassem Abbasi" userId="a485637c-5d5c-44af-8411-f95acc3236b6" providerId="ADAL" clId="{B67E75DF-61F4-4BDD-83F6-F3A9FEB4B984}" dt="2024-02-22T09:52:54.409" v="2357" actId="27803"/>
          <ac:spMkLst>
            <pc:docMk/>
            <pc:sldMk cId="3942064285" sldId="256"/>
            <ac:spMk id="2952" creationId="{D882132C-D194-A82F-4911-4B2A4F8A2C0C}"/>
          </ac:spMkLst>
        </pc:spChg>
        <pc:spChg chg="mod">
          <ac:chgData name="Jassem Abbasi" userId="a485637c-5d5c-44af-8411-f95acc3236b6" providerId="ADAL" clId="{B67E75DF-61F4-4BDD-83F6-F3A9FEB4B984}" dt="2024-02-22T09:52:54.409" v="2357" actId="27803"/>
          <ac:spMkLst>
            <pc:docMk/>
            <pc:sldMk cId="3942064285" sldId="256"/>
            <ac:spMk id="2953" creationId="{C3416C2F-669C-81B7-C9AB-A863576C2EA9}"/>
          </ac:spMkLst>
        </pc:spChg>
        <pc:spChg chg="mod">
          <ac:chgData name="Jassem Abbasi" userId="a485637c-5d5c-44af-8411-f95acc3236b6" providerId="ADAL" clId="{B67E75DF-61F4-4BDD-83F6-F3A9FEB4B984}" dt="2024-02-22T09:52:54.409" v="2357" actId="27803"/>
          <ac:spMkLst>
            <pc:docMk/>
            <pc:sldMk cId="3942064285" sldId="256"/>
            <ac:spMk id="2954" creationId="{BE20C29C-3EF1-5173-61BB-662C54342A55}"/>
          </ac:spMkLst>
        </pc:spChg>
        <pc:spChg chg="mod">
          <ac:chgData name="Jassem Abbasi" userId="a485637c-5d5c-44af-8411-f95acc3236b6" providerId="ADAL" clId="{B67E75DF-61F4-4BDD-83F6-F3A9FEB4B984}" dt="2024-02-22T09:52:54.409" v="2357" actId="27803"/>
          <ac:spMkLst>
            <pc:docMk/>
            <pc:sldMk cId="3942064285" sldId="256"/>
            <ac:spMk id="2955" creationId="{F10C53EA-2157-762B-1280-93481054CE8A}"/>
          </ac:spMkLst>
        </pc:spChg>
        <pc:spChg chg="mod">
          <ac:chgData name="Jassem Abbasi" userId="a485637c-5d5c-44af-8411-f95acc3236b6" providerId="ADAL" clId="{B67E75DF-61F4-4BDD-83F6-F3A9FEB4B984}" dt="2024-02-22T09:52:54.409" v="2357" actId="27803"/>
          <ac:spMkLst>
            <pc:docMk/>
            <pc:sldMk cId="3942064285" sldId="256"/>
            <ac:spMk id="2956" creationId="{4AD2A725-4DF7-6CC1-3DC0-D692942D4687}"/>
          </ac:spMkLst>
        </pc:spChg>
        <pc:spChg chg="mod">
          <ac:chgData name="Jassem Abbasi" userId="a485637c-5d5c-44af-8411-f95acc3236b6" providerId="ADAL" clId="{B67E75DF-61F4-4BDD-83F6-F3A9FEB4B984}" dt="2024-02-22T09:52:54.409" v="2357" actId="27803"/>
          <ac:spMkLst>
            <pc:docMk/>
            <pc:sldMk cId="3942064285" sldId="256"/>
            <ac:spMk id="2957" creationId="{02E66593-5625-B060-ADD5-99EE43DE642E}"/>
          </ac:spMkLst>
        </pc:spChg>
        <pc:spChg chg="mod">
          <ac:chgData name="Jassem Abbasi" userId="a485637c-5d5c-44af-8411-f95acc3236b6" providerId="ADAL" clId="{B67E75DF-61F4-4BDD-83F6-F3A9FEB4B984}" dt="2024-02-22T09:52:54.409" v="2357" actId="27803"/>
          <ac:spMkLst>
            <pc:docMk/>
            <pc:sldMk cId="3942064285" sldId="256"/>
            <ac:spMk id="2958" creationId="{DDF3D850-5C3F-5E97-C57C-D5047A7C0918}"/>
          </ac:spMkLst>
        </pc:spChg>
        <pc:spChg chg="mod">
          <ac:chgData name="Jassem Abbasi" userId="a485637c-5d5c-44af-8411-f95acc3236b6" providerId="ADAL" clId="{B67E75DF-61F4-4BDD-83F6-F3A9FEB4B984}" dt="2024-02-22T09:52:54.409" v="2357" actId="27803"/>
          <ac:spMkLst>
            <pc:docMk/>
            <pc:sldMk cId="3942064285" sldId="256"/>
            <ac:spMk id="2959" creationId="{27A1ACF8-34CE-43CB-3A64-D4FEA4C0F421}"/>
          </ac:spMkLst>
        </pc:spChg>
        <pc:spChg chg="mod">
          <ac:chgData name="Jassem Abbasi" userId="a485637c-5d5c-44af-8411-f95acc3236b6" providerId="ADAL" clId="{B67E75DF-61F4-4BDD-83F6-F3A9FEB4B984}" dt="2024-02-22T09:52:54.409" v="2357" actId="27803"/>
          <ac:spMkLst>
            <pc:docMk/>
            <pc:sldMk cId="3942064285" sldId="256"/>
            <ac:spMk id="2960" creationId="{2E6F9D3C-BB99-3032-FCED-043BEEFD1B7A}"/>
          </ac:spMkLst>
        </pc:spChg>
        <pc:spChg chg="mod">
          <ac:chgData name="Jassem Abbasi" userId="a485637c-5d5c-44af-8411-f95acc3236b6" providerId="ADAL" clId="{B67E75DF-61F4-4BDD-83F6-F3A9FEB4B984}" dt="2024-02-22T09:52:54.409" v="2357" actId="27803"/>
          <ac:spMkLst>
            <pc:docMk/>
            <pc:sldMk cId="3942064285" sldId="256"/>
            <ac:spMk id="2961" creationId="{8A24E197-349A-5A82-31C9-55AA96EDF2B1}"/>
          </ac:spMkLst>
        </pc:spChg>
        <pc:spChg chg="mod">
          <ac:chgData name="Jassem Abbasi" userId="a485637c-5d5c-44af-8411-f95acc3236b6" providerId="ADAL" clId="{B67E75DF-61F4-4BDD-83F6-F3A9FEB4B984}" dt="2024-02-22T09:52:54.409" v="2357" actId="27803"/>
          <ac:spMkLst>
            <pc:docMk/>
            <pc:sldMk cId="3942064285" sldId="256"/>
            <ac:spMk id="2962" creationId="{3051EBF5-AA8C-96AA-FC57-C27CE0F3F306}"/>
          </ac:spMkLst>
        </pc:spChg>
        <pc:spChg chg="mod">
          <ac:chgData name="Jassem Abbasi" userId="a485637c-5d5c-44af-8411-f95acc3236b6" providerId="ADAL" clId="{B67E75DF-61F4-4BDD-83F6-F3A9FEB4B984}" dt="2024-02-22T09:52:54.409" v="2357" actId="27803"/>
          <ac:spMkLst>
            <pc:docMk/>
            <pc:sldMk cId="3942064285" sldId="256"/>
            <ac:spMk id="2963" creationId="{6E9EEB2E-C6DF-9C5E-9EB9-A05A7FC96909}"/>
          </ac:spMkLst>
        </pc:spChg>
        <pc:spChg chg="mod">
          <ac:chgData name="Jassem Abbasi" userId="a485637c-5d5c-44af-8411-f95acc3236b6" providerId="ADAL" clId="{B67E75DF-61F4-4BDD-83F6-F3A9FEB4B984}" dt="2024-02-22T09:52:54.409" v="2357" actId="27803"/>
          <ac:spMkLst>
            <pc:docMk/>
            <pc:sldMk cId="3942064285" sldId="256"/>
            <ac:spMk id="2964" creationId="{6CFFA531-1888-6DA1-2975-70DDA69D27C2}"/>
          </ac:spMkLst>
        </pc:spChg>
        <pc:spChg chg="mod">
          <ac:chgData name="Jassem Abbasi" userId="a485637c-5d5c-44af-8411-f95acc3236b6" providerId="ADAL" clId="{B67E75DF-61F4-4BDD-83F6-F3A9FEB4B984}" dt="2024-02-22T09:52:54.409" v="2357" actId="27803"/>
          <ac:spMkLst>
            <pc:docMk/>
            <pc:sldMk cId="3942064285" sldId="256"/>
            <ac:spMk id="2965" creationId="{033BEBAE-2DD4-3D6B-822F-3771F04F7FDC}"/>
          </ac:spMkLst>
        </pc:spChg>
        <pc:spChg chg="mod">
          <ac:chgData name="Jassem Abbasi" userId="a485637c-5d5c-44af-8411-f95acc3236b6" providerId="ADAL" clId="{B67E75DF-61F4-4BDD-83F6-F3A9FEB4B984}" dt="2024-02-22T09:52:54.409" v="2357" actId="27803"/>
          <ac:spMkLst>
            <pc:docMk/>
            <pc:sldMk cId="3942064285" sldId="256"/>
            <ac:spMk id="2966" creationId="{7E79F454-F199-0447-79D7-8FEFEF474E88}"/>
          </ac:spMkLst>
        </pc:spChg>
        <pc:spChg chg="mod">
          <ac:chgData name="Jassem Abbasi" userId="a485637c-5d5c-44af-8411-f95acc3236b6" providerId="ADAL" clId="{B67E75DF-61F4-4BDD-83F6-F3A9FEB4B984}" dt="2024-02-22T09:52:54.409" v="2357" actId="27803"/>
          <ac:spMkLst>
            <pc:docMk/>
            <pc:sldMk cId="3942064285" sldId="256"/>
            <ac:spMk id="2967" creationId="{3361546B-4DBB-9797-E26D-8FC42622EE9C}"/>
          </ac:spMkLst>
        </pc:spChg>
        <pc:spChg chg="mod">
          <ac:chgData name="Jassem Abbasi" userId="a485637c-5d5c-44af-8411-f95acc3236b6" providerId="ADAL" clId="{B67E75DF-61F4-4BDD-83F6-F3A9FEB4B984}" dt="2024-02-22T09:52:54.409" v="2357" actId="27803"/>
          <ac:spMkLst>
            <pc:docMk/>
            <pc:sldMk cId="3942064285" sldId="256"/>
            <ac:spMk id="2968" creationId="{1D91A0DF-B931-2B00-321C-247AB851AA20}"/>
          </ac:spMkLst>
        </pc:spChg>
        <pc:spChg chg="mod">
          <ac:chgData name="Jassem Abbasi" userId="a485637c-5d5c-44af-8411-f95acc3236b6" providerId="ADAL" clId="{B67E75DF-61F4-4BDD-83F6-F3A9FEB4B984}" dt="2024-02-22T09:52:54.409" v="2357" actId="27803"/>
          <ac:spMkLst>
            <pc:docMk/>
            <pc:sldMk cId="3942064285" sldId="256"/>
            <ac:spMk id="2969" creationId="{2D6E42D5-6D6A-C5D5-945A-AF9FDD54D540}"/>
          </ac:spMkLst>
        </pc:spChg>
        <pc:spChg chg="mod">
          <ac:chgData name="Jassem Abbasi" userId="a485637c-5d5c-44af-8411-f95acc3236b6" providerId="ADAL" clId="{B67E75DF-61F4-4BDD-83F6-F3A9FEB4B984}" dt="2024-02-22T09:52:54.409" v="2357" actId="27803"/>
          <ac:spMkLst>
            <pc:docMk/>
            <pc:sldMk cId="3942064285" sldId="256"/>
            <ac:spMk id="2970" creationId="{669A66E6-457C-722F-4476-9C6CB6B33CE5}"/>
          </ac:spMkLst>
        </pc:spChg>
        <pc:spChg chg="mod">
          <ac:chgData name="Jassem Abbasi" userId="a485637c-5d5c-44af-8411-f95acc3236b6" providerId="ADAL" clId="{B67E75DF-61F4-4BDD-83F6-F3A9FEB4B984}" dt="2024-02-22T09:52:54.409" v="2357" actId="27803"/>
          <ac:spMkLst>
            <pc:docMk/>
            <pc:sldMk cId="3942064285" sldId="256"/>
            <ac:spMk id="2971" creationId="{C59052F7-2551-ACFB-9F10-79962E3BE10B}"/>
          </ac:spMkLst>
        </pc:spChg>
        <pc:spChg chg="mod">
          <ac:chgData name="Jassem Abbasi" userId="a485637c-5d5c-44af-8411-f95acc3236b6" providerId="ADAL" clId="{B67E75DF-61F4-4BDD-83F6-F3A9FEB4B984}" dt="2024-02-22T09:52:54.409" v="2357" actId="27803"/>
          <ac:spMkLst>
            <pc:docMk/>
            <pc:sldMk cId="3942064285" sldId="256"/>
            <ac:spMk id="2972" creationId="{6C573596-B145-7379-DBAF-CF79D6C40335}"/>
          </ac:spMkLst>
        </pc:spChg>
        <pc:spChg chg="mod">
          <ac:chgData name="Jassem Abbasi" userId="a485637c-5d5c-44af-8411-f95acc3236b6" providerId="ADAL" clId="{B67E75DF-61F4-4BDD-83F6-F3A9FEB4B984}" dt="2024-02-22T09:52:54.409" v="2357" actId="27803"/>
          <ac:spMkLst>
            <pc:docMk/>
            <pc:sldMk cId="3942064285" sldId="256"/>
            <ac:spMk id="2973" creationId="{E053016E-A065-0218-D152-81A085659E4A}"/>
          </ac:spMkLst>
        </pc:spChg>
        <pc:spChg chg="mod">
          <ac:chgData name="Jassem Abbasi" userId="a485637c-5d5c-44af-8411-f95acc3236b6" providerId="ADAL" clId="{B67E75DF-61F4-4BDD-83F6-F3A9FEB4B984}" dt="2024-02-22T09:52:54.409" v="2357" actId="27803"/>
          <ac:spMkLst>
            <pc:docMk/>
            <pc:sldMk cId="3942064285" sldId="256"/>
            <ac:spMk id="2974" creationId="{FB17DC33-F07B-C646-28D6-A74B2910E357}"/>
          </ac:spMkLst>
        </pc:spChg>
        <pc:spChg chg="mod">
          <ac:chgData name="Jassem Abbasi" userId="a485637c-5d5c-44af-8411-f95acc3236b6" providerId="ADAL" clId="{B67E75DF-61F4-4BDD-83F6-F3A9FEB4B984}" dt="2024-02-22T09:52:54.409" v="2357" actId="27803"/>
          <ac:spMkLst>
            <pc:docMk/>
            <pc:sldMk cId="3942064285" sldId="256"/>
            <ac:spMk id="2975" creationId="{4C9D2C4A-B408-8A13-55D3-5A08B574822A}"/>
          </ac:spMkLst>
        </pc:spChg>
        <pc:spChg chg="mod">
          <ac:chgData name="Jassem Abbasi" userId="a485637c-5d5c-44af-8411-f95acc3236b6" providerId="ADAL" clId="{B67E75DF-61F4-4BDD-83F6-F3A9FEB4B984}" dt="2024-02-22T09:52:54.409" v="2357" actId="27803"/>
          <ac:spMkLst>
            <pc:docMk/>
            <pc:sldMk cId="3942064285" sldId="256"/>
            <ac:spMk id="2976" creationId="{D33AA5EF-8B15-7237-4184-7B5D977767D3}"/>
          </ac:spMkLst>
        </pc:spChg>
        <pc:spChg chg="mod">
          <ac:chgData name="Jassem Abbasi" userId="a485637c-5d5c-44af-8411-f95acc3236b6" providerId="ADAL" clId="{B67E75DF-61F4-4BDD-83F6-F3A9FEB4B984}" dt="2024-02-22T09:52:54.409" v="2357" actId="27803"/>
          <ac:spMkLst>
            <pc:docMk/>
            <pc:sldMk cId="3942064285" sldId="256"/>
            <ac:spMk id="2977" creationId="{1184F63C-0886-0191-7957-1E05C6D8A37F}"/>
          </ac:spMkLst>
        </pc:spChg>
        <pc:spChg chg="mod">
          <ac:chgData name="Jassem Abbasi" userId="a485637c-5d5c-44af-8411-f95acc3236b6" providerId="ADAL" clId="{B67E75DF-61F4-4BDD-83F6-F3A9FEB4B984}" dt="2024-02-22T09:52:54.409" v="2357" actId="27803"/>
          <ac:spMkLst>
            <pc:docMk/>
            <pc:sldMk cId="3942064285" sldId="256"/>
            <ac:spMk id="2978" creationId="{77854C35-5C98-F530-551B-205923F4B0D8}"/>
          </ac:spMkLst>
        </pc:spChg>
        <pc:spChg chg="mod">
          <ac:chgData name="Jassem Abbasi" userId="a485637c-5d5c-44af-8411-f95acc3236b6" providerId="ADAL" clId="{B67E75DF-61F4-4BDD-83F6-F3A9FEB4B984}" dt="2024-02-22T09:52:54.409" v="2357" actId="27803"/>
          <ac:spMkLst>
            <pc:docMk/>
            <pc:sldMk cId="3942064285" sldId="256"/>
            <ac:spMk id="2979" creationId="{86E908B0-619C-A776-02F8-E494114B2F4B}"/>
          </ac:spMkLst>
        </pc:spChg>
        <pc:spChg chg="mod">
          <ac:chgData name="Jassem Abbasi" userId="a485637c-5d5c-44af-8411-f95acc3236b6" providerId="ADAL" clId="{B67E75DF-61F4-4BDD-83F6-F3A9FEB4B984}" dt="2024-02-22T09:52:54.409" v="2357" actId="27803"/>
          <ac:spMkLst>
            <pc:docMk/>
            <pc:sldMk cId="3942064285" sldId="256"/>
            <ac:spMk id="2980" creationId="{9B7EB30F-70CE-3590-88FE-FB8DDAFD8BD3}"/>
          </ac:spMkLst>
        </pc:spChg>
        <pc:spChg chg="mod">
          <ac:chgData name="Jassem Abbasi" userId="a485637c-5d5c-44af-8411-f95acc3236b6" providerId="ADAL" clId="{B67E75DF-61F4-4BDD-83F6-F3A9FEB4B984}" dt="2024-02-22T09:52:54.409" v="2357" actId="27803"/>
          <ac:spMkLst>
            <pc:docMk/>
            <pc:sldMk cId="3942064285" sldId="256"/>
            <ac:spMk id="2981" creationId="{5A2C97F0-7AD9-C820-E7B3-CA972CEEBCAE}"/>
          </ac:spMkLst>
        </pc:spChg>
        <pc:spChg chg="mod">
          <ac:chgData name="Jassem Abbasi" userId="a485637c-5d5c-44af-8411-f95acc3236b6" providerId="ADAL" clId="{B67E75DF-61F4-4BDD-83F6-F3A9FEB4B984}" dt="2024-02-22T09:52:54.409" v="2357" actId="27803"/>
          <ac:spMkLst>
            <pc:docMk/>
            <pc:sldMk cId="3942064285" sldId="256"/>
            <ac:spMk id="2982" creationId="{B093341A-57B8-927B-2961-CB69D08ACB13}"/>
          </ac:spMkLst>
        </pc:spChg>
        <pc:spChg chg="mod">
          <ac:chgData name="Jassem Abbasi" userId="a485637c-5d5c-44af-8411-f95acc3236b6" providerId="ADAL" clId="{B67E75DF-61F4-4BDD-83F6-F3A9FEB4B984}" dt="2024-02-22T09:52:54.409" v="2357" actId="27803"/>
          <ac:spMkLst>
            <pc:docMk/>
            <pc:sldMk cId="3942064285" sldId="256"/>
            <ac:spMk id="2983" creationId="{43027517-0E3C-4538-96FA-DC64466E4E51}"/>
          </ac:spMkLst>
        </pc:spChg>
        <pc:spChg chg="mod">
          <ac:chgData name="Jassem Abbasi" userId="a485637c-5d5c-44af-8411-f95acc3236b6" providerId="ADAL" clId="{B67E75DF-61F4-4BDD-83F6-F3A9FEB4B984}" dt="2024-02-22T09:52:54.409" v="2357" actId="27803"/>
          <ac:spMkLst>
            <pc:docMk/>
            <pc:sldMk cId="3942064285" sldId="256"/>
            <ac:spMk id="2984" creationId="{CB7D0846-F681-BE9A-0C19-30FBB77BF159}"/>
          </ac:spMkLst>
        </pc:spChg>
        <pc:spChg chg="mod">
          <ac:chgData name="Jassem Abbasi" userId="a485637c-5d5c-44af-8411-f95acc3236b6" providerId="ADAL" clId="{B67E75DF-61F4-4BDD-83F6-F3A9FEB4B984}" dt="2024-02-22T09:52:54.409" v="2357" actId="27803"/>
          <ac:spMkLst>
            <pc:docMk/>
            <pc:sldMk cId="3942064285" sldId="256"/>
            <ac:spMk id="2985" creationId="{7D2FC7A8-B1D0-5266-DF0D-1905C9403F30}"/>
          </ac:spMkLst>
        </pc:spChg>
        <pc:spChg chg="mod">
          <ac:chgData name="Jassem Abbasi" userId="a485637c-5d5c-44af-8411-f95acc3236b6" providerId="ADAL" clId="{B67E75DF-61F4-4BDD-83F6-F3A9FEB4B984}" dt="2024-02-22T09:52:54.409" v="2357" actId="27803"/>
          <ac:spMkLst>
            <pc:docMk/>
            <pc:sldMk cId="3942064285" sldId="256"/>
            <ac:spMk id="2986" creationId="{7ED0BA90-650F-6AD3-219D-91947B0F1A61}"/>
          </ac:spMkLst>
        </pc:spChg>
        <pc:spChg chg="mod">
          <ac:chgData name="Jassem Abbasi" userId="a485637c-5d5c-44af-8411-f95acc3236b6" providerId="ADAL" clId="{B67E75DF-61F4-4BDD-83F6-F3A9FEB4B984}" dt="2024-02-22T09:52:54.409" v="2357" actId="27803"/>
          <ac:spMkLst>
            <pc:docMk/>
            <pc:sldMk cId="3942064285" sldId="256"/>
            <ac:spMk id="2987" creationId="{7DA1AE7A-0113-1B7B-89E4-3AACFFD60FD5}"/>
          </ac:spMkLst>
        </pc:spChg>
        <pc:spChg chg="mod">
          <ac:chgData name="Jassem Abbasi" userId="a485637c-5d5c-44af-8411-f95acc3236b6" providerId="ADAL" clId="{B67E75DF-61F4-4BDD-83F6-F3A9FEB4B984}" dt="2024-02-22T09:52:54.409" v="2357" actId="27803"/>
          <ac:spMkLst>
            <pc:docMk/>
            <pc:sldMk cId="3942064285" sldId="256"/>
            <ac:spMk id="2988" creationId="{2DA1EA2A-B5A3-7BA5-67CC-BAF17E0F0E37}"/>
          </ac:spMkLst>
        </pc:spChg>
        <pc:spChg chg="mod">
          <ac:chgData name="Jassem Abbasi" userId="a485637c-5d5c-44af-8411-f95acc3236b6" providerId="ADAL" clId="{B67E75DF-61F4-4BDD-83F6-F3A9FEB4B984}" dt="2024-02-22T09:52:54.409" v="2357" actId="27803"/>
          <ac:spMkLst>
            <pc:docMk/>
            <pc:sldMk cId="3942064285" sldId="256"/>
            <ac:spMk id="2989" creationId="{7408FB2A-458A-A0B9-2E4E-232589DE1C34}"/>
          </ac:spMkLst>
        </pc:spChg>
        <pc:spChg chg="mod">
          <ac:chgData name="Jassem Abbasi" userId="a485637c-5d5c-44af-8411-f95acc3236b6" providerId="ADAL" clId="{B67E75DF-61F4-4BDD-83F6-F3A9FEB4B984}" dt="2024-02-22T09:52:54.409" v="2357" actId="27803"/>
          <ac:spMkLst>
            <pc:docMk/>
            <pc:sldMk cId="3942064285" sldId="256"/>
            <ac:spMk id="2990" creationId="{3EEDC57C-C339-ACD4-C0E0-34F580097941}"/>
          </ac:spMkLst>
        </pc:spChg>
        <pc:spChg chg="mod">
          <ac:chgData name="Jassem Abbasi" userId="a485637c-5d5c-44af-8411-f95acc3236b6" providerId="ADAL" clId="{B67E75DF-61F4-4BDD-83F6-F3A9FEB4B984}" dt="2024-02-22T09:52:54.409" v="2357" actId="27803"/>
          <ac:spMkLst>
            <pc:docMk/>
            <pc:sldMk cId="3942064285" sldId="256"/>
            <ac:spMk id="2991" creationId="{90590803-C702-F120-805D-2DEE76565E47}"/>
          </ac:spMkLst>
        </pc:spChg>
        <pc:spChg chg="mod">
          <ac:chgData name="Jassem Abbasi" userId="a485637c-5d5c-44af-8411-f95acc3236b6" providerId="ADAL" clId="{B67E75DF-61F4-4BDD-83F6-F3A9FEB4B984}" dt="2024-02-22T09:52:54.409" v="2357" actId="27803"/>
          <ac:spMkLst>
            <pc:docMk/>
            <pc:sldMk cId="3942064285" sldId="256"/>
            <ac:spMk id="2992" creationId="{17F92F60-F280-3F4E-52DD-4A785910661B}"/>
          </ac:spMkLst>
        </pc:spChg>
        <pc:spChg chg="mod">
          <ac:chgData name="Jassem Abbasi" userId="a485637c-5d5c-44af-8411-f95acc3236b6" providerId="ADAL" clId="{B67E75DF-61F4-4BDD-83F6-F3A9FEB4B984}" dt="2024-02-22T09:52:54.409" v="2357" actId="27803"/>
          <ac:spMkLst>
            <pc:docMk/>
            <pc:sldMk cId="3942064285" sldId="256"/>
            <ac:spMk id="2993" creationId="{77BD9615-F5FE-DBD1-83CD-AF9D80FBFED3}"/>
          </ac:spMkLst>
        </pc:spChg>
        <pc:spChg chg="mod">
          <ac:chgData name="Jassem Abbasi" userId="a485637c-5d5c-44af-8411-f95acc3236b6" providerId="ADAL" clId="{B67E75DF-61F4-4BDD-83F6-F3A9FEB4B984}" dt="2024-02-22T09:52:54.409" v="2357" actId="27803"/>
          <ac:spMkLst>
            <pc:docMk/>
            <pc:sldMk cId="3942064285" sldId="256"/>
            <ac:spMk id="2994" creationId="{3F15FA00-AA45-016D-9601-8D26DC25C480}"/>
          </ac:spMkLst>
        </pc:spChg>
        <pc:spChg chg="mod">
          <ac:chgData name="Jassem Abbasi" userId="a485637c-5d5c-44af-8411-f95acc3236b6" providerId="ADAL" clId="{B67E75DF-61F4-4BDD-83F6-F3A9FEB4B984}" dt="2024-02-22T09:52:54.409" v="2357" actId="27803"/>
          <ac:spMkLst>
            <pc:docMk/>
            <pc:sldMk cId="3942064285" sldId="256"/>
            <ac:spMk id="2995" creationId="{73987CAC-E80E-6CD5-11E4-E1E14A6CA6B4}"/>
          </ac:spMkLst>
        </pc:spChg>
        <pc:spChg chg="mod">
          <ac:chgData name="Jassem Abbasi" userId="a485637c-5d5c-44af-8411-f95acc3236b6" providerId="ADAL" clId="{B67E75DF-61F4-4BDD-83F6-F3A9FEB4B984}" dt="2024-02-22T09:52:54.409" v="2357" actId="27803"/>
          <ac:spMkLst>
            <pc:docMk/>
            <pc:sldMk cId="3942064285" sldId="256"/>
            <ac:spMk id="2996" creationId="{C1F1D36F-3D08-62C7-ADD9-8F55DD6FEB4F}"/>
          </ac:spMkLst>
        </pc:spChg>
        <pc:spChg chg="mod">
          <ac:chgData name="Jassem Abbasi" userId="a485637c-5d5c-44af-8411-f95acc3236b6" providerId="ADAL" clId="{B67E75DF-61F4-4BDD-83F6-F3A9FEB4B984}" dt="2024-02-22T09:52:54.409" v="2357" actId="27803"/>
          <ac:spMkLst>
            <pc:docMk/>
            <pc:sldMk cId="3942064285" sldId="256"/>
            <ac:spMk id="2997" creationId="{6873195C-1852-3283-6BB8-D8AC45F67911}"/>
          </ac:spMkLst>
        </pc:spChg>
        <pc:spChg chg="mod">
          <ac:chgData name="Jassem Abbasi" userId="a485637c-5d5c-44af-8411-f95acc3236b6" providerId="ADAL" clId="{B67E75DF-61F4-4BDD-83F6-F3A9FEB4B984}" dt="2024-02-22T09:52:54.409" v="2357" actId="27803"/>
          <ac:spMkLst>
            <pc:docMk/>
            <pc:sldMk cId="3942064285" sldId="256"/>
            <ac:spMk id="2998" creationId="{7615E14E-0838-B168-63DF-AEE0C63AE7F6}"/>
          </ac:spMkLst>
        </pc:spChg>
        <pc:spChg chg="mod">
          <ac:chgData name="Jassem Abbasi" userId="a485637c-5d5c-44af-8411-f95acc3236b6" providerId="ADAL" clId="{B67E75DF-61F4-4BDD-83F6-F3A9FEB4B984}" dt="2024-02-22T09:52:54.409" v="2357" actId="27803"/>
          <ac:spMkLst>
            <pc:docMk/>
            <pc:sldMk cId="3942064285" sldId="256"/>
            <ac:spMk id="2999" creationId="{5D122D86-F7DB-A634-BEDC-682D086C9D01}"/>
          </ac:spMkLst>
        </pc:spChg>
        <pc:spChg chg="mod">
          <ac:chgData name="Jassem Abbasi" userId="a485637c-5d5c-44af-8411-f95acc3236b6" providerId="ADAL" clId="{B67E75DF-61F4-4BDD-83F6-F3A9FEB4B984}" dt="2024-02-22T09:52:54.409" v="2357" actId="27803"/>
          <ac:spMkLst>
            <pc:docMk/>
            <pc:sldMk cId="3942064285" sldId="256"/>
            <ac:spMk id="3000" creationId="{1043A7AD-D154-8A47-6D70-83C5D1DD12FD}"/>
          </ac:spMkLst>
        </pc:spChg>
        <pc:spChg chg="mod">
          <ac:chgData name="Jassem Abbasi" userId="a485637c-5d5c-44af-8411-f95acc3236b6" providerId="ADAL" clId="{B67E75DF-61F4-4BDD-83F6-F3A9FEB4B984}" dt="2024-02-22T09:52:54.409" v="2357" actId="27803"/>
          <ac:spMkLst>
            <pc:docMk/>
            <pc:sldMk cId="3942064285" sldId="256"/>
            <ac:spMk id="3001" creationId="{7ADEA4B2-4BFF-34FB-47E1-BC35E2399B15}"/>
          </ac:spMkLst>
        </pc:spChg>
        <pc:spChg chg="mod">
          <ac:chgData name="Jassem Abbasi" userId="a485637c-5d5c-44af-8411-f95acc3236b6" providerId="ADAL" clId="{B67E75DF-61F4-4BDD-83F6-F3A9FEB4B984}" dt="2024-02-22T09:52:54.409" v="2357" actId="27803"/>
          <ac:spMkLst>
            <pc:docMk/>
            <pc:sldMk cId="3942064285" sldId="256"/>
            <ac:spMk id="3002" creationId="{C0C9695B-C767-1A0B-6822-CC7811B508CC}"/>
          </ac:spMkLst>
        </pc:spChg>
        <pc:spChg chg="mod">
          <ac:chgData name="Jassem Abbasi" userId="a485637c-5d5c-44af-8411-f95acc3236b6" providerId="ADAL" clId="{B67E75DF-61F4-4BDD-83F6-F3A9FEB4B984}" dt="2024-02-22T09:52:54.409" v="2357" actId="27803"/>
          <ac:spMkLst>
            <pc:docMk/>
            <pc:sldMk cId="3942064285" sldId="256"/>
            <ac:spMk id="3003" creationId="{EC93922E-068C-2AF3-EDDB-463CDB73FA5F}"/>
          </ac:spMkLst>
        </pc:spChg>
        <pc:spChg chg="mod">
          <ac:chgData name="Jassem Abbasi" userId="a485637c-5d5c-44af-8411-f95acc3236b6" providerId="ADAL" clId="{B67E75DF-61F4-4BDD-83F6-F3A9FEB4B984}" dt="2024-02-22T09:52:54.409" v="2357" actId="27803"/>
          <ac:spMkLst>
            <pc:docMk/>
            <pc:sldMk cId="3942064285" sldId="256"/>
            <ac:spMk id="3004" creationId="{C12A9B25-E561-C924-F533-680A5C1B5FA7}"/>
          </ac:spMkLst>
        </pc:spChg>
        <pc:spChg chg="mod">
          <ac:chgData name="Jassem Abbasi" userId="a485637c-5d5c-44af-8411-f95acc3236b6" providerId="ADAL" clId="{B67E75DF-61F4-4BDD-83F6-F3A9FEB4B984}" dt="2024-02-22T09:52:54.409" v="2357" actId="27803"/>
          <ac:spMkLst>
            <pc:docMk/>
            <pc:sldMk cId="3942064285" sldId="256"/>
            <ac:spMk id="3005" creationId="{6504E3E6-F52E-2C4E-231E-7D5E3D1C6BA5}"/>
          </ac:spMkLst>
        </pc:spChg>
        <pc:spChg chg="mod">
          <ac:chgData name="Jassem Abbasi" userId="a485637c-5d5c-44af-8411-f95acc3236b6" providerId="ADAL" clId="{B67E75DF-61F4-4BDD-83F6-F3A9FEB4B984}" dt="2024-02-22T09:52:54.409" v="2357" actId="27803"/>
          <ac:spMkLst>
            <pc:docMk/>
            <pc:sldMk cId="3942064285" sldId="256"/>
            <ac:spMk id="3006" creationId="{32FF590F-447A-27DA-99B9-0F5B98817E3C}"/>
          </ac:spMkLst>
        </pc:spChg>
        <pc:spChg chg="mod">
          <ac:chgData name="Jassem Abbasi" userId="a485637c-5d5c-44af-8411-f95acc3236b6" providerId="ADAL" clId="{B67E75DF-61F4-4BDD-83F6-F3A9FEB4B984}" dt="2024-02-22T09:52:54.409" v="2357" actId="27803"/>
          <ac:spMkLst>
            <pc:docMk/>
            <pc:sldMk cId="3942064285" sldId="256"/>
            <ac:spMk id="3007" creationId="{A226E11D-5554-B03D-CB48-6E061F3525FB}"/>
          </ac:spMkLst>
        </pc:spChg>
        <pc:spChg chg="mod">
          <ac:chgData name="Jassem Abbasi" userId="a485637c-5d5c-44af-8411-f95acc3236b6" providerId="ADAL" clId="{B67E75DF-61F4-4BDD-83F6-F3A9FEB4B984}" dt="2024-02-22T09:52:54.409" v="2357" actId="27803"/>
          <ac:spMkLst>
            <pc:docMk/>
            <pc:sldMk cId="3942064285" sldId="256"/>
            <ac:spMk id="3008" creationId="{BCFEE992-F1F6-A34D-381D-16236308702F}"/>
          </ac:spMkLst>
        </pc:spChg>
        <pc:spChg chg="mod">
          <ac:chgData name="Jassem Abbasi" userId="a485637c-5d5c-44af-8411-f95acc3236b6" providerId="ADAL" clId="{B67E75DF-61F4-4BDD-83F6-F3A9FEB4B984}" dt="2024-02-22T09:52:54.409" v="2357" actId="27803"/>
          <ac:spMkLst>
            <pc:docMk/>
            <pc:sldMk cId="3942064285" sldId="256"/>
            <ac:spMk id="3009" creationId="{58903979-1BB5-E851-4D93-18846C2C3C1E}"/>
          </ac:spMkLst>
        </pc:spChg>
        <pc:spChg chg="mod">
          <ac:chgData name="Jassem Abbasi" userId="a485637c-5d5c-44af-8411-f95acc3236b6" providerId="ADAL" clId="{B67E75DF-61F4-4BDD-83F6-F3A9FEB4B984}" dt="2024-02-22T09:52:54.409" v="2357" actId="27803"/>
          <ac:spMkLst>
            <pc:docMk/>
            <pc:sldMk cId="3942064285" sldId="256"/>
            <ac:spMk id="3010" creationId="{F4BF43EC-953B-9DBB-0C0A-5C89E83363A8}"/>
          </ac:spMkLst>
        </pc:spChg>
        <pc:spChg chg="mod">
          <ac:chgData name="Jassem Abbasi" userId="a485637c-5d5c-44af-8411-f95acc3236b6" providerId="ADAL" clId="{B67E75DF-61F4-4BDD-83F6-F3A9FEB4B984}" dt="2024-02-22T09:52:54.409" v="2357" actId="27803"/>
          <ac:spMkLst>
            <pc:docMk/>
            <pc:sldMk cId="3942064285" sldId="256"/>
            <ac:spMk id="3011" creationId="{565EE804-139F-DB99-79F0-7F635D677FD1}"/>
          </ac:spMkLst>
        </pc:spChg>
        <pc:spChg chg="mod">
          <ac:chgData name="Jassem Abbasi" userId="a485637c-5d5c-44af-8411-f95acc3236b6" providerId="ADAL" clId="{B67E75DF-61F4-4BDD-83F6-F3A9FEB4B984}" dt="2024-02-22T09:52:54.409" v="2357" actId="27803"/>
          <ac:spMkLst>
            <pc:docMk/>
            <pc:sldMk cId="3942064285" sldId="256"/>
            <ac:spMk id="3012" creationId="{1762BE72-0E23-9612-DDAF-570F1F92D463}"/>
          </ac:spMkLst>
        </pc:spChg>
        <pc:spChg chg="mod">
          <ac:chgData name="Jassem Abbasi" userId="a485637c-5d5c-44af-8411-f95acc3236b6" providerId="ADAL" clId="{B67E75DF-61F4-4BDD-83F6-F3A9FEB4B984}" dt="2024-02-22T09:52:54.409" v="2357" actId="27803"/>
          <ac:spMkLst>
            <pc:docMk/>
            <pc:sldMk cId="3942064285" sldId="256"/>
            <ac:spMk id="3013" creationId="{F5477427-950F-3279-DE50-91D06379CE89}"/>
          </ac:spMkLst>
        </pc:spChg>
        <pc:spChg chg="mod">
          <ac:chgData name="Jassem Abbasi" userId="a485637c-5d5c-44af-8411-f95acc3236b6" providerId="ADAL" clId="{B67E75DF-61F4-4BDD-83F6-F3A9FEB4B984}" dt="2024-02-22T09:52:54.409" v="2357" actId="27803"/>
          <ac:spMkLst>
            <pc:docMk/>
            <pc:sldMk cId="3942064285" sldId="256"/>
            <ac:spMk id="3014" creationId="{EA37FBCD-2B10-B20C-C25D-438462201C24}"/>
          </ac:spMkLst>
        </pc:spChg>
        <pc:spChg chg="mod">
          <ac:chgData name="Jassem Abbasi" userId="a485637c-5d5c-44af-8411-f95acc3236b6" providerId="ADAL" clId="{B67E75DF-61F4-4BDD-83F6-F3A9FEB4B984}" dt="2024-02-22T09:52:54.409" v="2357" actId="27803"/>
          <ac:spMkLst>
            <pc:docMk/>
            <pc:sldMk cId="3942064285" sldId="256"/>
            <ac:spMk id="3015" creationId="{F9BF3182-CD60-C122-D0EC-9F94C20D2829}"/>
          </ac:spMkLst>
        </pc:spChg>
        <pc:spChg chg="mod">
          <ac:chgData name="Jassem Abbasi" userId="a485637c-5d5c-44af-8411-f95acc3236b6" providerId="ADAL" clId="{B67E75DF-61F4-4BDD-83F6-F3A9FEB4B984}" dt="2024-02-22T09:52:54.409" v="2357" actId="27803"/>
          <ac:spMkLst>
            <pc:docMk/>
            <pc:sldMk cId="3942064285" sldId="256"/>
            <ac:spMk id="3016" creationId="{74EA8641-1122-0FA9-B911-88D6C598A311}"/>
          </ac:spMkLst>
        </pc:spChg>
        <pc:spChg chg="mod">
          <ac:chgData name="Jassem Abbasi" userId="a485637c-5d5c-44af-8411-f95acc3236b6" providerId="ADAL" clId="{B67E75DF-61F4-4BDD-83F6-F3A9FEB4B984}" dt="2024-02-22T09:52:54.409" v="2357" actId="27803"/>
          <ac:spMkLst>
            <pc:docMk/>
            <pc:sldMk cId="3942064285" sldId="256"/>
            <ac:spMk id="3017" creationId="{AEDA9011-5768-36D7-37C1-7B0998ECCC39}"/>
          </ac:spMkLst>
        </pc:spChg>
        <pc:spChg chg="mod">
          <ac:chgData name="Jassem Abbasi" userId="a485637c-5d5c-44af-8411-f95acc3236b6" providerId="ADAL" clId="{B67E75DF-61F4-4BDD-83F6-F3A9FEB4B984}" dt="2024-02-22T09:52:54.409" v="2357" actId="27803"/>
          <ac:spMkLst>
            <pc:docMk/>
            <pc:sldMk cId="3942064285" sldId="256"/>
            <ac:spMk id="3018" creationId="{1CE267B4-EAE6-E82F-00CB-56211AA2E90B}"/>
          </ac:spMkLst>
        </pc:spChg>
        <pc:spChg chg="mod">
          <ac:chgData name="Jassem Abbasi" userId="a485637c-5d5c-44af-8411-f95acc3236b6" providerId="ADAL" clId="{B67E75DF-61F4-4BDD-83F6-F3A9FEB4B984}" dt="2024-02-22T09:52:54.409" v="2357" actId="27803"/>
          <ac:spMkLst>
            <pc:docMk/>
            <pc:sldMk cId="3942064285" sldId="256"/>
            <ac:spMk id="3019" creationId="{6DD3AB08-2D7E-F541-4227-1A7F1F01A534}"/>
          </ac:spMkLst>
        </pc:spChg>
        <pc:spChg chg="mod">
          <ac:chgData name="Jassem Abbasi" userId="a485637c-5d5c-44af-8411-f95acc3236b6" providerId="ADAL" clId="{B67E75DF-61F4-4BDD-83F6-F3A9FEB4B984}" dt="2024-02-22T09:52:54.409" v="2357" actId="27803"/>
          <ac:spMkLst>
            <pc:docMk/>
            <pc:sldMk cId="3942064285" sldId="256"/>
            <ac:spMk id="3020" creationId="{0A2BE341-FEAA-05EB-3865-A247833EFE54}"/>
          </ac:spMkLst>
        </pc:spChg>
        <pc:spChg chg="mod">
          <ac:chgData name="Jassem Abbasi" userId="a485637c-5d5c-44af-8411-f95acc3236b6" providerId="ADAL" clId="{B67E75DF-61F4-4BDD-83F6-F3A9FEB4B984}" dt="2024-02-22T09:52:54.409" v="2357" actId="27803"/>
          <ac:spMkLst>
            <pc:docMk/>
            <pc:sldMk cId="3942064285" sldId="256"/>
            <ac:spMk id="3021" creationId="{F8527F7D-3BB9-02B2-D32D-791FA4CC21DE}"/>
          </ac:spMkLst>
        </pc:spChg>
        <pc:spChg chg="mod">
          <ac:chgData name="Jassem Abbasi" userId="a485637c-5d5c-44af-8411-f95acc3236b6" providerId="ADAL" clId="{B67E75DF-61F4-4BDD-83F6-F3A9FEB4B984}" dt="2024-02-22T09:52:54.409" v="2357" actId="27803"/>
          <ac:spMkLst>
            <pc:docMk/>
            <pc:sldMk cId="3942064285" sldId="256"/>
            <ac:spMk id="3022" creationId="{7355839A-6D16-E194-043A-7E7EADBEFB48}"/>
          </ac:spMkLst>
        </pc:spChg>
        <pc:spChg chg="mod">
          <ac:chgData name="Jassem Abbasi" userId="a485637c-5d5c-44af-8411-f95acc3236b6" providerId="ADAL" clId="{B67E75DF-61F4-4BDD-83F6-F3A9FEB4B984}" dt="2024-02-22T09:52:54.409" v="2357" actId="27803"/>
          <ac:spMkLst>
            <pc:docMk/>
            <pc:sldMk cId="3942064285" sldId="256"/>
            <ac:spMk id="3023" creationId="{D60C8355-50E7-EF46-E8E1-FAE81EEA147A}"/>
          </ac:spMkLst>
        </pc:spChg>
        <pc:spChg chg="mod">
          <ac:chgData name="Jassem Abbasi" userId="a485637c-5d5c-44af-8411-f95acc3236b6" providerId="ADAL" clId="{B67E75DF-61F4-4BDD-83F6-F3A9FEB4B984}" dt="2024-02-22T09:52:54.409" v="2357" actId="27803"/>
          <ac:spMkLst>
            <pc:docMk/>
            <pc:sldMk cId="3942064285" sldId="256"/>
            <ac:spMk id="3024" creationId="{3C807E2C-A9BE-41E4-5216-68951F52B8FE}"/>
          </ac:spMkLst>
        </pc:spChg>
        <pc:spChg chg="mod">
          <ac:chgData name="Jassem Abbasi" userId="a485637c-5d5c-44af-8411-f95acc3236b6" providerId="ADAL" clId="{B67E75DF-61F4-4BDD-83F6-F3A9FEB4B984}" dt="2024-02-22T09:52:54.409" v="2357" actId="27803"/>
          <ac:spMkLst>
            <pc:docMk/>
            <pc:sldMk cId="3942064285" sldId="256"/>
            <ac:spMk id="3025" creationId="{877BF8CD-7807-F624-5A28-03F8F024E7AF}"/>
          </ac:spMkLst>
        </pc:spChg>
        <pc:spChg chg="mod">
          <ac:chgData name="Jassem Abbasi" userId="a485637c-5d5c-44af-8411-f95acc3236b6" providerId="ADAL" clId="{B67E75DF-61F4-4BDD-83F6-F3A9FEB4B984}" dt="2024-02-22T09:52:54.409" v="2357" actId="27803"/>
          <ac:spMkLst>
            <pc:docMk/>
            <pc:sldMk cId="3942064285" sldId="256"/>
            <ac:spMk id="3026" creationId="{814C6B66-1E5B-9854-5FC0-4322C14A767F}"/>
          </ac:spMkLst>
        </pc:spChg>
        <pc:spChg chg="mod">
          <ac:chgData name="Jassem Abbasi" userId="a485637c-5d5c-44af-8411-f95acc3236b6" providerId="ADAL" clId="{B67E75DF-61F4-4BDD-83F6-F3A9FEB4B984}" dt="2024-02-22T09:52:54.409" v="2357" actId="27803"/>
          <ac:spMkLst>
            <pc:docMk/>
            <pc:sldMk cId="3942064285" sldId="256"/>
            <ac:spMk id="3027" creationId="{9EF5AA79-60C0-2118-5EF9-615DF63FFAD8}"/>
          </ac:spMkLst>
        </pc:spChg>
        <pc:spChg chg="mod">
          <ac:chgData name="Jassem Abbasi" userId="a485637c-5d5c-44af-8411-f95acc3236b6" providerId="ADAL" clId="{B67E75DF-61F4-4BDD-83F6-F3A9FEB4B984}" dt="2024-02-22T09:52:54.409" v="2357" actId="27803"/>
          <ac:spMkLst>
            <pc:docMk/>
            <pc:sldMk cId="3942064285" sldId="256"/>
            <ac:spMk id="3028" creationId="{388904FE-6709-8C32-8CA6-E66B28EC74E4}"/>
          </ac:spMkLst>
        </pc:spChg>
        <pc:spChg chg="mod">
          <ac:chgData name="Jassem Abbasi" userId="a485637c-5d5c-44af-8411-f95acc3236b6" providerId="ADAL" clId="{B67E75DF-61F4-4BDD-83F6-F3A9FEB4B984}" dt="2024-02-22T09:52:54.409" v="2357" actId="27803"/>
          <ac:spMkLst>
            <pc:docMk/>
            <pc:sldMk cId="3942064285" sldId="256"/>
            <ac:spMk id="3029" creationId="{0DD9E693-EEC0-B3FE-458A-2097DC4B204D}"/>
          </ac:spMkLst>
        </pc:spChg>
        <pc:spChg chg="mod">
          <ac:chgData name="Jassem Abbasi" userId="a485637c-5d5c-44af-8411-f95acc3236b6" providerId="ADAL" clId="{B67E75DF-61F4-4BDD-83F6-F3A9FEB4B984}" dt="2024-02-22T09:52:54.409" v="2357" actId="27803"/>
          <ac:spMkLst>
            <pc:docMk/>
            <pc:sldMk cId="3942064285" sldId="256"/>
            <ac:spMk id="3030" creationId="{6FF6B2A1-1C46-073D-5797-A434C3402316}"/>
          </ac:spMkLst>
        </pc:spChg>
        <pc:spChg chg="mod">
          <ac:chgData name="Jassem Abbasi" userId="a485637c-5d5c-44af-8411-f95acc3236b6" providerId="ADAL" clId="{B67E75DF-61F4-4BDD-83F6-F3A9FEB4B984}" dt="2024-02-22T09:52:54.409" v="2357" actId="27803"/>
          <ac:spMkLst>
            <pc:docMk/>
            <pc:sldMk cId="3942064285" sldId="256"/>
            <ac:spMk id="3031" creationId="{6EA48394-07E6-0BAE-496A-D4D0733E274C}"/>
          </ac:spMkLst>
        </pc:spChg>
        <pc:spChg chg="mod">
          <ac:chgData name="Jassem Abbasi" userId="a485637c-5d5c-44af-8411-f95acc3236b6" providerId="ADAL" clId="{B67E75DF-61F4-4BDD-83F6-F3A9FEB4B984}" dt="2024-02-22T09:52:54.409" v="2357" actId="27803"/>
          <ac:spMkLst>
            <pc:docMk/>
            <pc:sldMk cId="3942064285" sldId="256"/>
            <ac:spMk id="3032" creationId="{8FBE5C86-C80F-13B7-CE78-F13780FE811C}"/>
          </ac:spMkLst>
        </pc:spChg>
        <pc:spChg chg="mod">
          <ac:chgData name="Jassem Abbasi" userId="a485637c-5d5c-44af-8411-f95acc3236b6" providerId="ADAL" clId="{B67E75DF-61F4-4BDD-83F6-F3A9FEB4B984}" dt="2024-02-22T09:52:54.409" v="2357" actId="27803"/>
          <ac:spMkLst>
            <pc:docMk/>
            <pc:sldMk cId="3942064285" sldId="256"/>
            <ac:spMk id="3033" creationId="{23183B1C-38DC-B2D8-3F56-A33F8B9192D6}"/>
          </ac:spMkLst>
        </pc:spChg>
        <pc:spChg chg="mod">
          <ac:chgData name="Jassem Abbasi" userId="a485637c-5d5c-44af-8411-f95acc3236b6" providerId="ADAL" clId="{B67E75DF-61F4-4BDD-83F6-F3A9FEB4B984}" dt="2024-02-22T09:52:54.409" v="2357" actId="27803"/>
          <ac:spMkLst>
            <pc:docMk/>
            <pc:sldMk cId="3942064285" sldId="256"/>
            <ac:spMk id="3034" creationId="{81DFB8D9-F56E-FC20-FCD5-56F3AB0C8AB6}"/>
          </ac:spMkLst>
        </pc:spChg>
        <pc:spChg chg="mod">
          <ac:chgData name="Jassem Abbasi" userId="a485637c-5d5c-44af-8411-f95acc3236b6" providerId="ADAL" clId="{B67E75DF-61F4-4BDD-83F6-F3A9FEB4B984}" dt="2024-02-22T09:52:54.409" v="2357" actId="27803"/>
          <ac:spMkLst>
            <pc:docMk/>
            <pc:sldMk cId="3942064285" sldId="256"/>
            <ac:spMk id="3035" creationId="{1F3D308C-AA57-54F6-224C-0D1B9AB0A1E4}"/>
          </ac:spMkLst>
        </pc:spChg>
        <pc:spChg chg="mod">
          <ac:chgData name="Jassem Abbasi" userId="a485637c-5d5c-44af-8411-f95acc3236b6" providerId="ADAL" clId="{B67E75DF-61F4-4BDD-83F6-F3A9FEB4B984}" dt="2024-02-22T09:52:54.409" v="2357" actId="27803"/>
          <ac:spMkLst>
            <pc:docMk/>
            <pc:sldMk cId="3942064285" sldId="256"/>
            <ac:spMk id="3036" creationId="{2C555B5E-207B-6E6D-2007-290DD0BDF4AF}"/>
          </ac:spMkLst>
        </pc:spChg>
        <pc:spChg chg="mod">
          <ac:chgData name="Jassem Abbasi" userId="a485637c-5d5c-44af-8411-f95acc3236b6" providerId="ADAL" clId="{B67E75DF-61F4-4BDD-83F6-F3A9FEB4B984}" dt="2024-02-22T09:52:54.409" v="2357" actId="27803"/>
          <ac:spMkLst>
            <pc:docMk/>
            <pc:sldMk cId="3942064285" sldId="256"/>
            <ac:spMk id="3037" creationId="{C26226DC-1BC3-6118-321E-07BBFF11F8E6}"/>
          </ac:spMkLst>
        </pc:spChg>
        <pc:spChg chg="mod">
          <ac:chgData name="Jassem Abbasi" userId="a485637c-5d5c-44af-8411-f95acc3236b6" providerId="ADAL" clId="{B67E75DF-61F4-4BDD-83F6-F3A9FEB4B984}" dt="2024-02-22T09:52:54.409" v="2357" actId="27803"/>
          <ac:spMkLst>
            <pc:docMk/>
            <pc:sldMk cId="3942064285" sldId="256"/>
            <ac:spMk id="3038" creationId="{AABBC30F-5E9B-3FDA-B1C9-0863010BF4F8}"/>
          </ac:spMkLst>
        </pc:spChg>
        <pc:spChg chg="mod">
          <ac:chgData name="Jassem Abbasi" userId="a485637c-5d5c-44af-8411-f95acc3236b6" providerId="ADAL" clId="{B67E75DF-61F4-4BDD-83F6-F3A9FEB4B984}" dt="2024-02-22T09:52:54.409" v="2357" actId="27803"/>
          <ac:spMkLst>
            <pc:docMk/>
            <pc:sldMk cId="3942064285" sldId="256"/>
            <ac:spMk id="3039" creationId="{95B5E52D-5B61-47DE-24C9-67254044CA7A}"/>
          </ac:spMkLst>
        </pc:spChg>
        <pc:spChg chg="mod">
          <ac:chgData name="Jassem Abbasi" userId="a485637c-5d5c-44af-8411-f95acc3236b6" providerId="ADAL" clId="{B67E75DF-61F4-4BDD-83F6-F3A9FEB4B984}" dt="2024-02-22T09:52:54.409" v="2357" actId="27803"/>
          <ac:spMkLst>
            <pc:docMk/>
            <pc:sldMk cId="3942064285" sldId="256"/>
            <ac:spMk id="3040" creationId="{6CC1A8CC-58E2-2F35-CB09-6BBD0FE9C13A}"/>
          </ac:spMkLst>
        </pc:spChg>
        <pc:spChg chg="mod">
          <ac:chgData name="Jassem Abbasi" userId="a485637c-5d5c-44af-8411-f95acc3236b6" providerId="ADAL" clId="{B67E75DF-61F4-4BDD-83F6-F3A9FEB4B984}" dt="2024-02-22T09:52:54.409" v="2357" actId="27803"/>
          <ac:spMkLst>
            <pc:docMk/>
            <pc:sldMk cId="3942064285" sldId="256"/>
            <ac:spMk id="3041" creationId="{A4A1E5C8-EA79-D059-91C0-1870C6C0884B}"/>
          </ac:spMkLst>
        </pc:spChg>
        <pc:spChg chg="mod">
          <ac:chgData name="Jassem Abbasi" userId="a485637c-5d5c-44af-8411-f95acc3236b6" providerId="ADAL" clId="{B67E75DF-61F4-4BDD-83F6-F3A9FEB4B984}" dt="2024-02-22T09:52:54.409" v="2357" actId="27803"/>
          <ac:spMkLst>
            <pc:docMk/>
            <pc:sldMk cId="3942064285" sldId="256"/>
            <ac:spMk id="3042" creationId="{4525828D-7514-C800-1635-15BD4A29189F}"/>
          </ac:spMkLst>
        </pc:spChg>
        <pc:spChg chg="mod">
          <ac:chgData name="Jassem Abbasi" userId="a485637c-5d5c-44af-8411-f95acc3236b6" providerId="ADAL" clId="{B67E75DF-61F4-4BDD-83F6-F3A9FEB4B984}" dt="2024-02-22T09:52:54.409" v="2357" actId="27803"/>
          <ac:spMkLst>
            <pc:docMk/>
            <pc:sldMk cId="3942064285" sldId="256"/>
            <ac:spMk id="3043" creationId="{5CAB143D-2BF4-8B63-C9C6-ADD87EBDF2B5}"/>
          </ac:spMkLst>
        </pc:spChg>
        <pc:spChg chg="mod">
          <ac:chgData name="Jassem Abbasi" userId="a485637c-5d5c-44af-8411-f95acc3236b6" providerId="ADAL" clId="{B67E75DF-61F4-4BDD-83F6-F3A9FEB4B984}" dt="2024-02-22T09:52:54.409" v="2357" actId="27803"/>
          <ac:spMkLst>
            <pc:docMk/>
            <pc:sldMk cId="3942064285" sldId="256"/>
            <ac:spMk id="3044" creationId="{C0F89F5C-6309-655E-40AB-BCB9BEDB082A}"/>
          </ac:spMkLst>
        </pc:spChg>
        <pc:spChg chg="mod">
          <ac:chgData name="Jassem Abbasi" userId="a485637c-5d5c-44af-8411-f95acc3236b6" providerId="ADAL" clId="{B67E75DF-61F4-4BDD-83F6-F3A9FEB4B984}" dt="2024-02-22T09:52:54.409" v="2357" actId="27803"/>
          <ac:spMkLst>
            <pc:docMk/>
            <pc:sldMk cId="3942064285" sldId="256"/>
            <ac:spMk id="3045" creationId="{EB150F5B-6DAB-2FC7-AD23-BABE6700D46F}"/>
          </ac:spMkLst>
        </pc:spChg>
        <pc:spChg chg="mod">
          <ac:chgData name="Jassem Abbasi" userId="a485637c-5d5c-44af-8411-f95acc3236b6" providerId="ADAL" clId="{B67E75DF-61F4-4BDD-83F6-F3A9FEB4B984}" dt="2024-02-22T09:52:54.409" v="2357" actId="27803"/>
          <ac:spMkLst>
            <pc:docMk/>
            <pc:sldMk cId="3942064285" sldId="256"/>
            <ac:spMk id="3046" creationId="{660058F6-0316-98C4-3AA7-1B0741255C3F}"/>
          </ac:spMkLst>
        </pc:spChg>
        <pc:spChg chg="mod">
          <ac:chgData name="Jassem Abbasi" userId="a485637c-5d5c-44af-8411-f95acc3236b6" providerId="ADAL" clId="{B67E75DF-61F4-4BDD-83F6-F3A9FEB4B984}" dt="2024-02-22T09:52:54.409" v="2357" actId="27803"/>
          <ac:spMkLst>
            <pc:docMk/>
            <pc:sldMk cId="3942064285" sldId="256"/>
            <ac:spMk id="3047" creationId="{835488FF-EC0C-1B2C-6409-01E0C5D4996B}"/>
          </ac:spMkLst>
        </pc:spChg>
        <pc:spChg chg="mod">
          <ac:chgData name="Jassem Abbasi" userId="a485637c-5d5c-44af-8411-f95acc3236b6" providerId="ADAL" clId="{B67E75DF-61F4-4BDD-83F6-F3A9FEB4B984}" dt="2024-02-22T09:52:54.409" v="2357" actId="27803"/>
          <ac:spMkLst>
            <pc:docMk/>
            <pc:sldMk cId="3942064285" sldId="256"/>
            <ac:spMk id="3048" creationId="{2ECBED0C-BF45-AB78-4BD8-FB7569947BC3}"/>
          </ac:spMkLst>
        </pc:spChg>
        <pc:spChg chg="mod">
          <ac:chgData name="Jassem Abbasi" userId="a485637c-5d5c-44af-8411-f95acc3236b6" providerId="ADAL" clId="{B67E75DF-61F4-4BDD-83F6-F3A9FEB4B984}" dt="2024-02-22T09:52:54.409" v="2357" actId="27803"/>
          <ac:spMkLst>
            <pc:docMk/>
            <pc:sldMk cId="3942064285" sldId="256"/>
            <ac:spMk id="3049" creationId="{E52711C0-6798-5906-CFAC-91AD0F867DB9}"/>
          </ac:spMkLst>
        </pc:spChg>
        <pc:spChg chg="mod">
          <ac:chgData name="Jassem Abbasi" userId="a485637c-5d5c-44af-8411-f95acc3236b6" providerId="ADAL" clId="{B67E75DF-61F4-4BDD-83F6-F3A9FEB4B984}" dt="2024-02-22T09:52:54.409" v="2357" actId="27803"/>
          <ac:spMkLst>
            <pc:docMk/>
            <pc:sldMk cId="3942064285" sldId="256"/>
            <ac:spMk id="3050" creationId="{F2344EAD-9E25-C375-92F6-28E8BDE0C451}"/>
          </ac:spMkLst>
        </pc:spChg>
        <pc:spChg chg="mod">
          <ac:chgData name="Jassem Abbasi" userId="a485637c-5d5c-44af-8411-f95acc3236b6" providerId="ADAL" clId="{B67E75DF-61F4-4BDD-83F6-F3A9FEB4B984}" dt="2024-02-22T09:52:54.409" v="2357" actId="27803"/>
          <ac:spMkLst>
            <pc:docMk/>
            <pc:sldMk cId="3942064285" sldId="256"/>
            <ac:spMk id="3051" creationId="{2E86AB9A-493D-5D2B-7095-6A00E844EA97}"/>
          </ac:spMkLst>
        </pc:spChg>
        <pc:spChg chg="mod">
          <ac:chgData name="Jassem Abbasi" userId="a485637c-5d5c-44af-8411-f95acc3236b6" providerId="ADAL" clId="{B67E75DF-61F4-4BDD-83F6-F3A9FEB4B984}" dt="2024-02-22T09:52:54.409" v="2357" actId="27803"/>
          <ac:spMkLst>
            <pc:docMk/>
            <pc:sldMk cId="3942064285" sldId="256"/>
            <ac:spMk id="3052" creationId="{E34ED611-EEE4-AB83-0122-F6173E71D046}"/>
          </ac:spMkLst>
        </pc:spChg>
        <pc:spChg chg="mod">
          <ac:chgData name="Jassem Abbasi" userId="a485637c-5d5c-44af-8411-f95acc3236b6" providerId="ADAL" clId="{B67E75DF-61F4-4BDD-83F6-F3A9FEB4B984}" dt="2024-02-22T09:52:54.409" v="2357" actId="27803"/>
          <ac:spMkLst>
            <pc:docMk/>
            <pc:sldMk cId="3942064285" sldId="256"/>
            <ac:spMk id="3053" creationId="{330B1D38-6774-6B7B-4878-7654E2D9E278}"/>
          </ac:spMkLst>
        </pc:spChg>
        <pc:spChg chg="mod">
          <ac:chgData name="Jassem Abbasi" userId="a485637c-5d5c-44af-8411-f95acc3236b6" providerId="ADAL" clId="{B67E75DF-61F4-4BDD-83F6-F3A9FEB4B984}" dt="2024-02-22T09:52:54.409" v="2357" actId="27803"/>
          <ac:spMkLst>
            <pc:docMk/>
            <pc:sldMk cId="3942064285" sldId="256"/>
            <ac:spMk id="3054" creationId="{D09C8918-2328-A9B8-F63E-0509F336A38F}"/>
          </ac:spMkLst>
        </pc:spChg>
        <pc:spChg chg="mod">
          <ac:chgData name="Jassem Abbasi" userId="a485637c-5d5c-44af-8411-f95acc3236b6" providerId="ADAL" clId="{B67E75DF-61F4-4BDD-83F6-F3A9FEB4B984}" dt="2024-02-22T09:52:54.409" v="2357" actId="27803"/>
          <ac:spMkLst>
            <pc:docMk/>
            <pc:sldMk cId="3942064285" sldId="256"/>
            <ac:spMk id="3055" creationId="{A3F63209-0C89-CD97-EF2E-859EE6153A8F}"/>
          </ac:spMkLst>
        </pc:spChg>
        <pc:spChg chg="mod">
          <ac:chgData name="Jassem Abbasi" userId="a485637c-5d5c-44af-8411-f95acc3236b6" providerId="ADAL" clId="{B67E75DF-61F4-4BDD-83F6-F3A9FEB4B984}" dt="2024-02-22T09:52:54.409" v="2357" actId="27803"/>
          <ac:spMkLst>
            <pc:docMk/>
            <pc:sldMk cId="3942064285" sldId="256"/>
            <ac:spMk id="3056" creationId="{52B51042-FAB0-CA6D-C0E9-CBA05A8841B3}"/>
          </ac:spMkLst>
        </pc:spChg>
        <pc:spChg chg="mod">
          <ac:chgData name="Jassem Abbasi" userId="a485637c-5d5c-44af-8411-f95acc3236b6" providerId="ADAL" clId="{B67E75DF-61F4-4BDD-83F6-F3A9FEB4B984}" dt="2024-02-22T09:52:54.409" v="2357" actId="27803"/>
          <ac:spMkLst>
            <pc:docMk/>
            <pc:sldMk cId="3942064285" sldId="256"/>
            <ac:spMk id="3057" creationId="{32E60BF2-0419-79BB-A6D9-19F0EFB2DE45}"/>
          </ac:spMkLst>
        </pc:spChg>
        <pc:spChg chg="mod">
          <ac:chgData name="Jassem Abbasi" userId="a485637c-5d5c-44af-8411-f95acc3236b6" providerId="ADAL" clId="{B67E75DF-61F4-4BDD-83F6-F3A9FEB4B984}" dt="2024-02-22T09:52:54.409" v="2357" actId="27803"/>
          <ac:spMkLst>
            <pc:docMk/>
            <pc:sldMk cId="3942064285" sldId="256"/>
            <ac:spMk id="3058" creationId="{330F3A73-CC9A-AA0F-C6A4-A07011DA63F3}"/>
          </ac:spMkLst>
        </pc:spChg>
        <pc:spChg chg="mod">
          <ac:chgData name="Jassem Abbasi" userId="a485637c-5d5c-44af-8411-f95acc3236b6" providerId="ADAL" clId="{B67E75DF-61F4-4BDD-83F6-F3A9FEB4B984}" dt="2024-02-22T09:52:54.409" v="2357" actId="27803"/>
          <ac:spMkLst>
            <pc:docMk/>
            <pc:sldMk cId="3942064285" sldId="256"/>
            <ac:spMk id="3059" creationId="{73C4FC76-070C-6DDE-FAB8-06B26648A3B0}"/>
          </ac:spMkLst>
        </pc:spChg>
        <pc:spChg chg="mod">
          <ac:chgData name="Jassem Abbasi" userId="a485637c-5d5c-44af-8411-f95acc3236b6" providerId="ADAL" clId="{B67E75DF-61F4-4BDD-83F6-F3A9FEB4B984}" dt="2024-02-22T09:52:54.409" v="2357" actId="27803"/>
          <ac:spMkLst>
            <pc:docMk/>
            <pc:sldMk cId="3942064285" sldId="256"/>
            <ac:spMk id="3060" creationId="{8F0DE501-CA2C-562B-9D28-A4E9BDF0383E}"/>
          </ac:spMkLst>
        </pc:spChg>
        <pc:spChg chg="mod">
          <ac:chgData name="Jassem Abbasi" userId="a485637c-5d5c-44af-8411-f95acc3236b6" providerId="ADAL" clId="{B67E75DF-61F4-4BDD-83F6-F3A9FEB4B984}" dt="2024-02-22T09:52:54.409" v="2357" actId="27803"/>
          <ac:spMkLst>
            <pc:docMk/>
            <pc:sldMk cId="3942064285" sldId="256"/>
            <ac:spMk id="3061" creationId="{87E1B11C-CCD2-02EC-A5A0-FBEB2F9A8114}"/>
          </ac:spMkLst>
        </pc:spChg>
        <pc:spChg chg="mod">
          <ac:chgData name="Jassem Abbasi" userId="a485637c-5d5c-44af-8411-f95acc3236b6" providerId="ADAL" clId="{B67E75DF-61F4-4BDD-83F6-F3A9FEB4B984}" dt="2024-02-22T09:52:54.409" v="2357" actId="27803"/>
          <ac:spMkLst>
            <pc:docMk/>
            <pc:sldMk cId="3942064285" sldId="256"/>
            <ac:spMk id="3062" creationId="{4B6934DE-E7B6-1E50-CE3D-598FA766D7F4}"/>
          </ac:spMkLst>
        </pc:spChg>
        <pc:spChg chg="mod">
          <ac:chgData name="Jassem Abbasi" userId="a485637c-5d5c-44af-8411-f95acc3236b6" providerId="ADAL" clId="{B67E75DF-61F4-4BDD-83F6-F3A9FEB4B984}" dt="2024-02-22T09:52:54.409" v="2357" actId="27803"/>
          <ac:spMkLst>
            <pc:docMk/>
            <pc:sldMk cId="3942064285" sldId="256"/>
            <ac:spMk id="3063" creationId="{49B62E3F-706F-F3E2-38E6-0FC625D3E797}"/>
          </ac:spMkLst>
        </pc:spChg>
        <pc:spChg chg="mod">
          <ac:chgData name="Jassem Abbasi" userId="a485637c-5d5c-44af-8411-f95acc3236b6" providerId="ADAL" clId="{B67E75DF-61F4-4BDD-83F6-F3A9FEB4B984}" dt="2024-02-22T09:52:54.409" v="2357" actId="27803"/>
          <ac:spMkLst>
            <pc:docMk/>
            <pc:sldMk cId="3942064285" sldId="256"/>
            <ac:spMk id="3064" creationId="{204B4029-75A6-D70E-8A6C-D8FF17BD9F77}"/>
          </ac:spMkLst>
        </pc:spChg>
        <pc:spChg chg="mod">
          <ac:chgData name="Jassem Abbasi" userId="a485637c-5d5c-44af-8411-f95acc3236b6" providerId="ADAL" clId="{B67E75DF-61F4-4BDD-83F6-F3A9FEB4B984}" dt="2024-02-22T09:52:54.409" v="2357" actId="27803"/>
          <ac:spMkLst>
            <pc:docMk/>
            <pc:sldMk cId="3942064285" sldId="256"/>
            <ac:spMk id="3065" creationId="{A4C40F6C-CBF5-B8EF-F52F-D233E17387A9}"/>
          </ac:spMkLst>
        </pc:spChg>
        <pc:spChg chg="mod">
          <ac:chgData name="Jassem Abbasi" userId="a485637c-5d5c-44af-8411-f95acc3236b6" providerId="ADAL" clId="{B67E75DF-61F4-4BDD-83F6-F3A9FEB4B984}" dt="2024-02-22T09:52:54.409" v="2357" actId="27803"/>
          <ac:spMkLst>
            <pc:docMk/>
            <pc:sldMk cId="3942064285" sldId="256"/>
            <ac:spMk id="3066" creationId="{31771397-6803-892C-70B8-CC5F63E1032A}"/>
          </ac:spMkLst>
        </pc:spChg>
        <pc:spChg chg="mod">
          <ac:chgData name="Jassem Abbasi" userId="a485637c-5d5c-44af-8411-f95acc3236b6" providerId="ADAL" clId="{B67E75DF-61F4-4BDD-83F6-F3A9FEB4B984}" dt="2024-02-22T09:52:54.409" v="2357" actId="27803"/>
          <ac:spMkLst>
            <pc:docMk/>
            <pc:sldMk cId="3942064285" sldId="256"/>
            <ac:spMk id="3067" creationId="{036CC20F-DDEE-C1D5-8189-3743E00B9D4F}"/>
          </ac:spMkLst>
        </pc:spChg>
        <pc:spChg chg="mod">
          <ac:chgData name="Jassem Abbasi" userId="a485637c-5d5c-44af-8411-f95acc3236b6" providerId="ADAL" clId="{B67E75DF-61F4-4BDD-83F6-F3A9FEB4B984}" dt="2024-02-22T09:52:54.409" v="2357" actId="27803"/>
          <ac:spMkLst>
            <pc:docMk/>
            <pc:sldMk cId="3942064285" sldId="256"/>
            <ac:spMk id="3068" creationId="{FCDC2BD4-892B-BA62-3FD6-47802B867342}"/>
          </ac:spMkLst>
        </pc:spChg>
        <pc:spChg chg="mod">
          <ac:chgData name="Jassem Abbasi" userId="a485637c-5d5c-44af-8411-f95acc3236b6" providerId="ADAL" clId="{B67E75DF-61F4-4BDD-83F6-F3A9FEB4B984}" dt="2024-02-22T09:52:54.409" v="2357" actId="27803"/>
          <ac:spMkLst>
            <pc:docMk/>
            <pc:sldMk cId="3942064285" sldId="256"/>
            <ac:spMk id="3069" creationId="{154B85AF-D411-0769-5505-E6CFE105D68F}"/>
          </ac:spMkLst>
        </pc:spChg>
        <pc:spChg chg="mod">
          <ac:chgData name="Jassem Abbasi" userId="a485637c-5d5c-44af-8411-f95acc3236b6" providerId="ADAL" clId="{B67E75DF-61F4-4BDD-83F6-F3A9FEB4B984}" dt="2024-02-22T09:52:54.409" v="2357" actId="27803"/>
          <ac:spMkLst>
            <pc:docMk/>
            <pc:sldMk cId="3942064285" sldId="256"/>
            <ac:spMk id="3070" creationId="{DCB59CB5-9F2E-7D9F-99CD-C41B8B96CBD8}"/>
          </ac:spMkLst>
        </pc:spChg>
        <pc:spChg chg="mod">
          <ac:chgData name="Jassem Abbasi" userId="a485637c-5d5c-44af-8411-f95acc3236b6" providerId="ADAL" clId="{B67E75DF-61F4-4BDD-83F6-F3A9FEB4B984}" dt="2024-02-22T09:52:54.409" v="2357" actId="27803"/>
          <ac:spMkLst>
            <pc:docMk/>
            <pc:sldMk cId="3942064285" sldId="256"/>
            <ac:spMk id="3071" creationId="{24D8606A-02E2-7CD8-DCD3-3877AE1FEE4C}"/>
          </ac:spMkLst>
        </pc:spChg>
        <pc:spChg chg="mod">
          <ac:chgData name="Jassem Abbasi" userId="a485637c-5d5c-44af-8411-f95acc3236b6" providerId="ADAL" clId="{B67E75DF-61F4-4BDD-83F6-F3A9FEB4B984}" dt="2024-02-22T09:52:54.409" v="2357" actId="27803"/>
          <ac:spMkLst>
            <pc:docMk/>
            <pc:sldMk cId="3942064285" sldId="256"/>
            <ac:spMk id="3072" creationId="{442B66AF-9CDC-42AF-961E-EA6278B8F2CB}"/>
          </ac:spMkLst>
        </pc:spChg>
        <pc:spChg chg="mod">
          <ac:chgData name="Jassem Abbasi" userId="a485637c-5d5c-44af-8411-f95acc3236b6" providerId="ADAL" clId="{B67E75DF-61F4-4BDD-83F6-F3A9FEB4B984}" dt="2024-02-22T09:52:54.409" v="2357" actId="27803"/>
          <ac:spMkLst>
            <pc:docMk/>
            <pc:sldMk cId="3942064285" sldId="256"/>
            <ac:spMk id="3073" creationId="{093EFA51-C3D5-88B9-EDD7-76B0A0067585}"/>
          </ac:spMkLst>
        </pc:spChg>
        <pc:spChg chg="mod">
          <ac:chgData name="Jassem Abbasi" userId="a485637c-5d5c-44af-8411-f95acc3236b6" providerId="ADAL" clId="{B67E75DF-61F4-4BDD-83F6-F3A9FEB4B984}" dt="2024-02-22T09:52:54.409" v="2357" actId="27803"/>
          <ac:spMkLst>
            <pc:docMk/>
            <pc:sldMk cId="3942064285" sldId="256"/>
            <ac:spMk id="3074" creationId="{E9D1FA98-1E63-6144-B3A6-11FD375A96C8}"/>
          </ac:spMkLst>
        </pc:spChg>
        <pc:spChg chg="mod">
          <ac:chgData name="Jassem Abbasi" userId="a485637c-5d5c-44af-8411-f95acc3236b6" providerId="ADAL" clId="{B67E75DF-61F4-4BDD-83F6-F3A9FEB4B984}" dt="2024-02-22T09:52:54.409" v="2357" actId="27803"/>
          <ac:spMkLst>
            <pc:docMk/>
            <pc:sldMk cId="3942064285" sldId="256"/>
            <ac:spMk id="3075" creationId="{F6BA60D2-3389-2FD1-625D-3F9D3D95A17B}"/>
          </ac:spMkLst>
        </pc:spChg>
        <pc:spChg chg="mod">
          <ac:chgData name="Jassem Abbasi" userId="a485637c-5d5c-44af-8411-f95acc3236b6" providerId="ADAL" clId="{B67E75DF-61F4-4BDD-83F6-F3A9FEB4B984}" dt="2024-02-22T09:52:54.409" v="2357" actId="27803"/>
          <ac:spMkLst>
            <pc:docMk/>
            <pc:sldMk cId="3942064285" sldId="256"/>
            <ac:spMk id="3076" creationId="{BB95817A-9059-D679-034A-012D670CB028}"/>
          </ac:spMkLst>
        </pc:spChg>
        <pc:spChg chg="mod">
          <ac:chgData name="Jassem Abbasi" userId="a485637c-5d5c-44af-8411-f95acc3236b6" providerId="ADAL" clId="{B67E75DF-61F4-4BDD-83F6-F3A9FEB4B984}" dt="2024-02-22T09:52:54.409" v="2357" actId="27803"/>
          <ac:spMkLst>
            <pc:docMk/>
            <pc:sldMk cId="3942064285" sldId="256"/>
            <ac:spMk id="3077" creationId="{FA63BD22-228B-F534-2CD2-8878C0A9B5CB}"/>
          </ac:spMkLst>
        </pc:spChg>
        <pc:spChg chg="mod">
          <ac:chgData name="Jassem Abbasi" userId="a485637c-5d5c-44af-8411-f95acc3236b6" providerId="ADAL" clId="{B67E75DF-61F4-4BDD-83F6-F3A9FEB4B984}" dt="2024-02-22T09:52:54.409" v="2357" actId="27803"/>
          <ac:spMkLst>
            <pc:docMk/>
            <pc:sldMk cId="3942064285" sldId="256"/>
            <ac:spMk id="3078" creationId="{006D72AA-8FAE-ED08-615A-F6A0E18E2B63}"/>
          </ac:spMkLst>
        </pc:spChg>
        <pc:spChg chg="mod">
          <ac:chgData name="Jassem Abbasi" userId="a485637c-5d5c-44af-8411-f95acc3236b6" providerId="ADAL" clId="{B67E75DF-61F4-4BDD-83F6-F3A9FEB4B984}" dt="2024-02-22T09:52:54.409" v="2357" actId="27803"/>
          <ac:spMkLst>
            <pc:docMk/>
            <pc:sldMk cId="3942064285" sldId="256"/>
            <ac:spMk id="3079" creationId="{9EF83E54-1C6F-776F-3466-6B58620D43A5}"/>
          </ac:spMkLst>
        </pc:spChg>
        <pc:spChg chg="mod">
          <ac:chgData name="Jassem Abbasi" userId="a485637c-5d5c-44af-8411-f95acc3236b6" providerId="ADAL" clId="{B67E75DF-61F4-4BDD-83F6-F3A9FEB4B984}" dt="2024-02-22T09:52:54.409" v="2357" actId="27803"/>
          <ac:spMkLst>
            <pc:docMk/>
            <pc:sldMk cId="3942064285" sldId="256"/>
            <ac:spMk id="3080" creationId="{568788ED-D028-F20D-D2DF-7BDBEC0507D6}"/>
          </ac:spMkLst>
        </pc:spChg>
        <pc:spChg chg="mod">
          <ac:chgData name="Jassem Abbasi" userId="a485637c-5d5c-44af-8411-f95acc3236b6" providerId="ADAL" clId="{B67E75DF-61F4-4BDD-83F6-F3A9FEB4B984}" dt="2024-02-22T09:52:54.409" v="2357" actId="27803"/>
          <ac:spMkLst>
            <pc:docMk/>
            <pc:sldMk cId="3942064285" sldId="256"/>
            <ac:spMk id="3081" creationId="{C551BF7A-56B7-7066-CE68-26775808AEBE}"/>
          </ac:spMkLst>
        </pc:spChg>
        <pc:spChg chg="mod">
          <ac:chgData name="Jassem Abbasi" userId="a485637c-5d5c-44af-8411-f95acc3236b6" providerId="ADAL" clId="{B67E75DF-61F4-4BDD-83F6-F3A9FEB4B984}" dt="2024-02-22T09:52:54.409" v="2357" actId="27803"/>
          <ac:spMkLst>
            <pc:docMk/>
            <pc:sldMk cId="3942064285" sldId="256"/>
            <ac:spMk id="3082" creationId="{A85C3DE8-CF46-BB1A-F920-D0398EB6A4F4}"/>
          </ac:spMkLst>
        </pc:spChg>
        <pc:spChg chg="mod">
          <ac:chgData name="Jassem Abbasi" userId="a485637c-5d5c-44af-8411-f95acc3236b6" providerId="ADAL" clId="{B67E75DF-61F4-4BDD-83F6-F3A9FEB4B984}" dt="2024-02-22T09:52:54.409" v="2357" actId="27803"/>
          <ac:spMkLst>
            <pc:docMk/>
            <pc:sldMk cId="3942064285" sldId="256"/>
            <ac:spMk id="3083" creationId="{F67D3582-CC4D-D48B-2FF4-8C12334A3770}"/>
          </ac:spMkLst>
        </pc:spChg>
        <pc:spChg chg="mod">
          <ac:chgData name="Jassem Abbasi" userId="a485637c-5d5c-44af-8411-f95acc3236b6" providerId="ADAL" clId="{B67E75DF-61F4-4BDD-83F6-F3A9FEB4B984}" dt="2024-02-22T09:52:54.409" v="2357" actId="27803"/>
          <ac:spMkLst>
            <pc:docMk/>
            <pc:sldMk cId="3942064285" sldId="256"/>
            <ac:spMk id="3084" creationId="{518B60F8-EC34-B22E-3777-99D75C7ED2FF}"/>
          </ac:spMkLst>
        </pc:spChg>
        <pc:spChg chg="mod">
          <ac:chgData name="Jassem Abbasi" userId="a485637c-5d5c-44af-8411-f95acc3236b6" providerId="ADAL" clId="{B67E75DF-61F4-4BDD-83F6-F3A9FEB4B984}" dt="2024-02-22T09:52:54.409" v="2357" actId="27803"/>
          <ac:spMkLst>
            <pc:docMk/>
            <pc:sldMk cId="3942064285" sldId="256"/>
            <ac:spMk id="3085" creationId="{7EED0801-83E7-D232-6666-9A583693A5FC}"/>
          </ac:spMkLst>
        </pc:spChg>
        <pc:spChg chg="mod">
          <ac:chgData name="Jassem Abbasi" userId="a485637c-5d5c-44af-8411-f95acc3236b6" providerId="ADAL" clId="{B67E75DF-61F4-4BDD-83F6-F3A9FEB4B984}" dt="2024-02-22T09:52:54.409" v="2357" actId="27803"/>
          <ac:spMkLst>
            <pc:docMk/>
            <pc:sldMk cId="3942064285" sldId="256"/>
            <ac:spMk id="3086" creationId="{115B2BEC-1426-BBCC-9FA5-B248FD60078B}"/>
          </ac:spMkLst>
        </pc:spChg>
        <pc:spChg chg="mod">
          <ac:chgData name="Jassem Abbasi" userId="a485637c-5d5c-44af-8411-f95acc3236b6" providerId="ADAL" clId="{B67E75DF-61F4-4BDD-83F6-F3A9FEB4B984}" dt="2024-02-22T09:52:54.409" v="2357" actId="27803"/>
          <ac:spMkLst>
            <pc:docMk/>
            <pc:sldMk cId="3942064285" sldId="256"/>
            <ac:spMk id="3087" creationId="{9F86EA6E-CFC7-39EE-153B-084526A78C5F}"/>
          </ac:spMkLst>
        </pc:spChg>
        <pc:spChg chg="mod">
          <ac:chgData name="Jassem Abbasi" userId="a485637c-5d5c-44af-8411-f95acc3236b6" providerId="ADAL" clId="{B67E75DF-61F4-4BDD-83F6-F3A9FEB4B984}" dt="2024-02-22T09:52:54.409" v="2357" actId="27803"/>
          <ac:spMkLst>
            <pc:docMk/>
            <pc:sldMk cId="3942064285" sldId="256"/>
            <ac:spMk id="3088" creationId="{1B995D92-1B51-B8FE-79BD-60CC7C3C200F}"/>
          </ac:spMkLst>
        </pc:spChg>
        <pc:spChg chg="mod">
          <ac:chgData name="Jassem Abbasi" userId="a485637c-5d5c-44af-8411-f95acc3236b6" providerId="ADAL" clId="{B67E75DF-61F4-4BDD-83F6-F3A9FEB4B984}" dt="2024-02-22T09:52:54.409" v="2357" actId="27803"/>
          <ac:spMkLst>
            <pc:docMk/>
            <pc:sldMk cId="3942064285" sldId="256"/>
            <ac:spMk id="3089" creationId="{AB0E696B-60B8-F651-80CB-AF28E4BBDD8C}"/>
          </ac:spMkLst>
        </pc:spChg>
        <pc:spChg chg="mod">
          <ac:chgData name="Jassem Abbasi" userId="a485637c-5d5c-44af-8411-f95acc3236b6" providerId="ADAL" clId="{B67E75DF-61F4-4BDD-83F6-F3A9FEB4B984}" dt="2024-02-22T09:52:54.409" v="2357" actId="27803"/>
          <ac:spMkLst>
            <pc:docMk/>
            <pc:sldMk cId="3942064285" sldId="256"/>
            <ac:spMk id="3090" creationId="{1EF059F8-CB8D-A0C5-A4BC-D9B23B13EFB3}"/>
          </ac:spMkLst>
        </pc:spChg>
        <pc:spChg chg="mod">
          <ac:chgData name="Jassem Abbasi" userId="a485637c-5d5c-44af-8411-f95acc3236b6" providerId="ADAL" clId="{B67E75DF-61F4-4BDD-83F6-F3A9FEB4B984}" dt="2024-02-22T09:52:54.409" v="2357" actId="27803"/>
          <ac:spMkLst>
            <pc:docMk/>
            <pc:sldMk cId="3942064285" sldId="256"/>
            <ac:spMk id="3091" creationId="{84572963-158C-9EBD-273E-37B87CA03A72}"/>
          </ac:spMkLst>
        </pc:spChg>
        <pc:spChg chg="mod">
          <ac:chgData name="Jassem Abbasi" userId="a485637c-5d5c-44af-8411-f95acc3236b6" providerId="ADAL" clId="{B67E75DF-61F4-4BDD-83F6-F3A9FEB4B984}" dt="2024-02-22T09:52:54.409" v="2357" actId="27803"/>
          <ac:spMkLst>
            <pc:docMk/>
            <pc:sldMk cId="3942064285" sldId="256"/>
            <ac:spMk id="3092" creationId="{AAA41A68-1D1E-5D29-48E3-AEECBA91DEA1}"/>
          </ac:spMkLst>
        </pc:spChg>
        <pc:spChg chg="mod">
          <ac:chgData name="Jassem Abbasi" userId="a485637c-5d5c-44af-8411-f95acc3236b6" providerId="ADAL" clId="{B67E75DF-61F4-4BDD-83F6-F3A9FEB4B984}" dt="2024-02-22T09:52:54.409" v="2357" actId="27803"/>
          <ac:spMkLst>
            <pc:docMk/>
            <pc:sldMk cId="3942064285" sldId="256"/>
            <ac:spMk id="3093" creationId="{D81ACCA2-8AA5-BB34-F7F5-56D39971C130}"/>
          </ac:spMkLst>
        </pc:spChg>
        <pc:spChg chg="mod">
          <ac:chgData name="Jassem Abbasi" userId="a485637c-5d5c-44af-8411-f95acc3236b6" providerId="ADAL" clId="{B67E75DF-61F4-4BDD-83F6-F3A9FEB4B984}" dt="2024-02-22T09:52:54.409" v="2357" actId="27803"/>
          <ac:spMkLst>
            <pc:docMk/>
            <pc:sldMk cId="3942064285" sldId="256"/>
            <ac:spMk id="3094" creationId="{C5D77425-D7D3-738A-7531-C0410D429915}"/>
          </ac:spMkLst>
        </pc:spChg>
        <pc:spChg chg="mod">
          <ac:chgData name="Jassem Abbasi" userId="a485637c-5d5c-44af-8411-f95acc3236b6" providerId="ADAL" clId="{B67E75DF-61F4-4BDD-83F6-F3A9FEB4B984}" dt="2024-02-22T09:52:54.409" v="2357" actId="27803"/>
          <ac:spMkLst>
            <pc:docMk/>
            <pc:sldMk cId="3942064285" sldId="256"/>
            <ac:spMk id="3095" creationId="{FEF36F8E-9F66-A362-8EED-D3A6FB2A6142}"/>
          </ac:spMkLst>
        </pc:spChg>
        <pc:spChg chg="mod">
          <ac:chgData name="Jassem Abbasi" userId="a485637c-5d5c-44af-8411-f95acc3236b6" providerId="ADAL" clId="{B67E75DF-61F4-4BDD-83F6-F3A9FEB4B984}" dt="2024-02-22T09:52:54.409" v="2357" actId="27803"/>
          <ac:spMkLst>
            <pc:docMk/>
            <pc:sldMk cId="3942064285" sldId="256"/>
            <ac:spMk id="3096" creationId="{F3A45931-892E-6AFA-5835-E5208D450DB5}"/>
          </ac:spMkLst>
        </pc:spChg>
        <pc:spChg chg="mod">
          <ac:chgData name="Jassem Abbasi" userId="a485637c-5d5c-44af-8411-f95acc3236b6" providerId="ADAL" clId="{B67E75DF-61F4-4BDD-83F6-F3A9FEB4B984}" dt="2024-02-22T09:52:54.409" v="2357" actId="27803"/>
          <ac:spMkLst>
            <pc:docMk/>
            <pc:sldMk cId="3942064285" sldId="256"/>
            <ac:spMk id="3097" creationId="{53F487CB-3C75-1A07-15B6-A5A307645232}"/>
          </ac:spMkLst>
        </pc:spChg>
        <pc:spChg chg="mod">
          <ac:chgData name="Jassem Abbasi" userId="a485637c-5d5c-44af-8411-f95acc3236b6" providerId="ADAL" clId="{B67E75DF-61F4-4BDD-83F6-F3A9FEB4B984}" dt="2024-02-22T09:52:54.409" v="2357" actId="27803"/>
          <ac:spMkLst>
            <pc:docMk/>
            <pc:sldMk cId="3942064285" sldId="256"/>
            <ac:spMk id="3098" creationId="{7A3D492F-4C9E-F41E-7E1F-DFE74FFDA98A}"/>
          </ac:spMkLst>
        </pc:spChg>
        <pc:spChg chg="mod">
          <ac:chgData name="Jassem Abbasi" userId="a485637c-5d5c-44af-8411-f95acc3236b6" providerId="ADAL" clId="{B67E75DF-61F4-4BDD-83F6-F3A9FEB4B984}" dt="2024-02-22T09:52:54.409" v="2357" actId="27803"/>
          <ac:spMkLst>
            <pc:docMk/>
            <pc:sldMk cId="3942064285" sldId="256"/>
            <ac:spMk id="3099" creationId="{2F68EF1C-3705-A534-EDC6-B7AFF2898370}"/>
          </ac:spMkLst>
        </pc:spChg>
        <pc:spChg chg="mod">
          <ac:chgData name="Jassem Abbasi" userId="a485637c-5d5c-44af-8411-f95acc3236b6" providerId="ADAL" clId="{B67E75DF-61F4-4BDD-83F6-F3A9FEB4B984}" dt="2024-02-22T09:52:54.409" v="2357" actId="27803"/>
          <ac:spMkLst>
            <pc:docMk/>
            <pc:sldMk cId="3942064285" sldId="256"/>
            <ac:spMk id="3100" creationId="{3AB2416C-B414-640E-0B20-DF55ECE1F614}"/>
          </ac:spMkLst>
        </pc:spChg>
        <pc:spChg chg="mod">
          <ac:chgData name="Jassem Abbasi" userId="a485637c-5d5c-44af-8411-f95acc3236b6" providerId="ADAL" clId="{B67E75DF-61F4-4BDD-83F6-F3A9FEB4B984}" dt="2024-02-22T09:52:54.409" v="2357" actId="27803"/>
          <ac:spMkLst>
            <pc:docMk/>
            <pc:sldMk cId="3942064285" sldId="256"/>
            <ac:spMk id="3101" creationId="{A642404B-1FB9-D5D5-7A75-56F04005D455}"/>
          </ac:spMkLst>
        </pc:spChg>
        <pc:spChg chg="mod">
          <ac:chgData name="Jassem Abbasi" userId="a485637c-5d5c-44af-8411-f95acc3236b6" providerId="ADAL" clId="{B67E75DF-61F4-4BDD-83F6-F3A9FEB4B984}" dt="2024-02-22T09:52:54.409" v="2357" actId="27803"/>
          <ac:spMkLst>
            <pc:docMk/>
            <pc:sldMk cId="3942064285" sldId="256"/>
            <ac:spMk id="3102" creationId="{7AC63420-3976-19F0-163F-39FA06E2EF86}"/>
          </ac:spMkLst>
        </pc:spChg>
        <pc:spChg chg="mod">
          <ac:chgData name="Jassem Abbasi" userId="a485637c-5d5c-44af-8411-f95acc3236b6" providerId="ADAL" clId="{B67E75DF-61F4-4BDD-83F6-F3A9FEB4B984}" dt="2024-02-22T09:52:54.409" v="2357" actId="27803"/>
          <ac:spMkLst>
            <pc:docMk/>
            <pc:sldMk cId="3942064285" sldId="256"/>
            <ac:spMk id="3103" creationId="{8D2B9811-0E86-2766-ED14-6E6101C7E075}"/>
          </ac:spMkLst>
        </pc:spChg>
        <pc:spChg chg="mod">
          <ac:chgData name="Jassem Abbasi" userId="a485637c-5d5c-44af-8411-f95acc3236b6" providerId="ADAL" clId="{B67E75DF-61F4-4BDD-83F6-F3A9FEB4B984}" dt="2024-02-22T09:52:54.409" v="2357" actId="27803"/>
          <ac:spMkLst>
            <pc:docMk/>
            <pc:sldMk cId="3942064285" sldId="256"/>
            <ac:spMk id="3104" creationId="{F72DC376-AAA4-51DB-0DDC-E09BBD36B2E8}"/>
          </ac:spMkLst>
        </pc:spChg>
        <pc:spChg chg="mod">
          <ac:chgData name="Jassem Abbasi" userId="a485637c-5d5c-44af-8411-f95acc3236b6" providerId="ADAL" clId="{B67E75DF-61F4-4BDD-83F6-F3A9FEB4B984}" dt="2024-02-22T09:52:54.409" v="2357" actId="27803"/>
          <ac:spMkLst>
            <pc:docMk/>
            <pc:sldMk cId="3942064285" sldId="256"/>
            <ac:spMk id="3105" creationId="{36F11CA9-541F-5454-0104-D0051C560118}"/>
          </ac:spMkLst>
        </pc:spChg>
        <pc:spChg chg="mod">
          <ac:chgData name="Jassem Abbasi" userId="a485637c-5d5c-44af-8411-f95acc3236b6" providerId="ADAL" clId="{B67E75DF-61F4-4BDD-83F6-F3A9FEB4B984}" dt="2024-02-22T09:52:54.409" v="2357" actId="27803"/>
          <ac:spMkLst>
            <pc:docMk/>
            <pc:sldMk cId="3942064285" sldId="256"/>
            <ac:spMk id="3106" creationId="{26B53DCB-843A-7E0A-02AC-23DC3E3FC47E}"/>
          </ac:spMkLst>
        </pc:spChg>
        <pc:spChg chg="mod">
          <ac:chgData name="Jassem Abbasi" userId="a485637c-5d5c-44af-8411-f95acc3236b6" providerId="ADAL" clId="{B67E75DF-61F4-4BDD-83F6-F3A9FEB4B984}" dt="2024-02-22T09:52:54.409" v="2357" actId="27803"/>
          <ac:spMkLst>
            <pc:docMk/>
            <pc:sldMk cId="3942064285" sldId="256"/>
            <ac:spMk id="3107" creationId="{96E88057-A9A7-8180-1BD1-0A4B42F105D2}"/>
          </ac:spMkLst>
        </pc:spChg>
        <pc:spChg chg="mod">
          <ac:chgData name="Jassem Abbasi" userId="a485637c-5d5c-44af-8411-f95acc3236b6" providerId="ADAL" clId="{B67E75DF-61F4-4BDD-83F6-F3A9FEB4B984}" dt="2024-02-22T09:52:54.409" v="2357" actId="27803"/>
          <ac:spMkLst>
            <pc:docMk/>
            <pc:sldMk cId="3942064285" sldId="256"/>
            <ac:spMk id="3108" creationId="{15F1F999-F8D7-A354-6CD6-FB604CFD1DD1}"/>
          </ac:spMkLst>
        </pc:spChg>
        <pc:spChg chg="mod">
          <ac:chgData name="Jassem Abbasi" userId="a485637c-5d5c-44af-8411-f95acc3236b6" providerId="ADAL" clId="{B67E75DF-61F4-4BDD-83F6-F3A9FEB4B984}" dt="2024-02-22T09:52:54.409" v="2357" actId="27803"/>
          <ac:spMkLst>
            <pc:docMk/>
            <pc:sldMk cId="3942064285" sldId="256"/>
            <ac:spMk id="3109" creationId="{2CE84957-3A6E-9ACD-A0CE-380E1083621B}"/>
          </ac:spMkLst>
        </pc:spChg>
        <pc:spChg chg="mod">
          <ac:chgData name="Jassem Abbasi" userId="a485637c-5d5c-44af-8411-f95acc3236b6" providerId="ADAL" clId="{B67E75DF-61F4-4BDD-83F6-F3A9FEB4B984}" dt="2024-02-22T09:52:54.409" v="2357" actId="27803"/>
          <ac:spMkLst>
            <pc:docMk/>
            <pc:sldMk cId="3942064285" sldId="256"/>
            <ac:spMk id="3110" creationId="{A19A01CF-EA98-7432-74B2-B8A3914E191B}"/>
          </ac:spMkLst>
        </pc:spChg>
        <pc:spChg chg="mod">
          <ac:chgData name="Jassem Abbasi" userId="a485637c-5d5c-44af-8411-f95acc3236b6" providerId="ADAL" clId="{B67E75DF-61F4-4BDD-83F6-F3A9FEB4B984}" dt="2024-02-22T09:52:54.409" v="2357" actId="27803"/>
          <ac:spMkLst>
            <pc:docMk/>
            <pc:sldMk cId="3942064285" sldId="256"/>
            <ac:spMk id="3111" creationId="{F62F71A2-6B62-78C2-D6D0-D924F8CB5C11}"/>
          </ac:spMkLst>
        </pc:spChg>
        <pc:spChg chg="mod">
          <ac:chgData name="Jassem Abbasi" userId="a485637c-5d5c-44af-8411-f95acc3236b6" providerId="ADAL" clId="{B67E75DF-61F4-4BDD-83F6-F3A9FEB4B984}" dt="2024-02-22T09:52:54.409" v="2357" actId="27803"/>
          <ac:spMkLst>
            <pc:docMk/>
            <pc:sldMk cId="3942064285" sldId="256"/>
            <ac:spMk id="3112" creationId="{5D68F587-3F6D-C2D2-01AB-45120AF82C89}"/>
          </ac:spMkLst>
        </pc:spChg>
        <pc:spChg chg="mod">
          <ac:chgData name="Jassem Abbasi" userId="a485637c-5d5c-44af-8411-f95acc3236b6" providerId="ADAL" clId="{B67E75DF-61F4-4BDD-83F6-F3A9FEB4B984}" dt="2024-02-22T09:52:54.409" v="2357" actId="27803"/>
          <ac:spMkLst>
            <pc:docMk/>
            <pc:sldMk cId="3942064285" sldId="256"/>
            <ac:spMk id="3113" creationId="{55EEFBBB-4EE9-66CA-0ACD-0CD63AAD95DE}"/>
          </ac:spMkLst>
        </pc:spChg>
        <pc:spChg chg="mod">
          <ac:chgData name="Jassem Abbasi" userId="a485637c-5d5c-44af-8411-f95acc3236b6" providerId="ADAL" clId="{B67E75DF-61F4-4BDD-83F6-F3A9FEB4B984}" dt="2024-02-22T09:52:54.409" v="2357" actId="27803"/>
          <ac:spMkLst>
            <pc:docMk/>
            <pc:sldMk cId="3942064285" sldId="256"/>
            <ac:spMk id="3114" creationId="{AB718672-1D1F-17C9-C8D1-10666E57BA47}"/>
          </ac:spMkLst>
        </pc:spChg>
        <pc:spChg chg="mod">
          <ac:chgData name="Jassem Abbasi" userId="a485637c-5d5c-44af-8411-f95acc3236b6" providerId="ADAL" clId="{B67E75DF-61F4-4BDD-83F6-F3A9FEB4B984}" dt="2024-02-22T09:52:54.409" v="2357" actId="27803"/>
          <ac:spMkLst>
            <pc:docMk/>
            <pc:sldMk cId="3942064285" sldId="256"/>
            <ac:spMk id="3115" creationId="{533C597C-DF98-C086-5F00-FF4233F8708E}"/>
          </ac:spMkLst>
        </pc:spChg>
        <pc:spChg chg="mod">
          <ac:chgData name="Jassem Abbasi" userId="a485637c-5d5c-44af-8411-f95acc3236b6" providerId="ADAL" clId="{B67E75DF-61F4-4BDD-83F6-F3A9FEB4B984}" dt="2024-02-22T09:52:54.409" v="2357" actId="27803"/>
          <ac:spMkLst>
            <pc:docMk/>
            <pc:sldMk cId="3942064285" sldId="256"/>
            <ac:spMk id="3116" creationId="{F2F7EA67-A763-0919-059A-CFC77EFE9F34}"/>
          </ac:spMkLst>
        </pc:spChg>
        <pc:spChg chg="mod">
          <ac:chgData name="Jassem Abbasi" userId="a485637c-5d5c-44af-8411-f95acc3236b6" providerId="ADAL" clId="{B67E75DF-61F4-4BDD-83F6-F3A9FEB4B984}" dt="2024-02-22T09:52:54.409" v="2357" actId="27803"/>
          <ac:spMkLst>
            <pc:docMk/>
            <pc:sldMk cId="3942064285" sldId="256"/>
            <ac:spMk id="3117" creationId="{F207397B-207F-2EE3-A5C9-348A2B155897}"/>
          </ac:spMkLst>
        </pc:spChg>
        <pc:spChg chg="mod">
          <ac:chgData name="Jassem Abbasi" userId="a485637c-5d5c-44af-8411-f95acc3236b6" providerId="ADAL" clId="{B67E75DF-61F4-4BDD-83F6-F3A9FEB4B984}" dt="2024-02-22T09:52:54.409" v="2357" actId="27803"/>
          <ac:spMkLst>
            <pc:docMk/>
            <pc:sldMk cId="3942064285" sldId="256"/>
            <ac:spMk id="3118" creationId="{3E7D3B18-4D6E-4B9C-7A04-D6DB9EC7DC1F}"/>
          </ac:spMkLst>
        </pc:spChg>
        <pc:spChg chg="mod">
          <ac:chgData name="Jassem Abbasi" userId="a485637c-5d5c-44af-8411-f95acc3236b6" providerId="ADAL" clId="{B67E75DF-61F4-4BDD-83F6-F3A9FEB4B984}" dt="2024-02-22T09:52:54.409" v="2357" actId="27803"/>
          <ac:spMkLst>
            <pc:docMk/>
            <pc:sldMk cId="3942064285" sldId="256"/>
            <ac:spMk id="3119" creationId="{DE54ACED-935D-FF46-9208-FF4EE0E43F3D}"/>
          </ac:spMkLst>
        </pc:spChg>
        <pc:spChg chg="mod">
          <ac:chgData name="Jassem Abbasi" userId="a485637c-5d5c-44af-8411-f95acc3236b6" providerId="ADAL" clId="{B67E75DF-61F4-4BDD-83F6-F3A9FEB4B984}" dt="2024-02-22T09:52:54.409" v="2357" actId="27803"/>
          <ac:spMkLst>
            <pc:docMk/>
            <pc:sldMk cId="3942064285" sldId="256"/>
            <ac:spMk id="3120" creationId="{466EFECD-9BED-D4B3-B699-4E765F611B90}"/>
          </ac:spMkLst>
        </pc:spChg>
        <pc:spChg chg="mod">
          <ac:chgData name="Jassem Abbasi" userId="a485637c-5d5c-44af-8411-f95acc3236b6" providerId="ADAL" clId="{B67E75DF-61F4-4BDD-83F6-F3A9FEB4B984}" dt="2024-02-22T09:52:54.409" v="2357" actId="27803"/>
          <ac:spMkLst>
            <pc:docMk/>
            <pc:sldMk cId="3942064285" sldId="256"/>
            <ac:spMk id="3121" creationId="{4D7620C3-5DDC-D536-57A8-200A78E035A2}"/>
          </ac:spMkLst>
        </pc:spChg>
        <pc:spChg chg="mod">
          <ac:chgData name="Jassem Abbasi" userId="a485637c-5d5c-44af-8411-f95acc3236b6" providerId="ADAL" clId="{B67E75DF-61F4-4BDD-83F6-F3A9FEB4B984}" dt="2024-02-22T09:52:54.409" v="2357" actId="27803"/>
          <ac:spMkLst>
            <pc:docMk/>
            <pc:sldMk cId="3942064285" sldId="256"/>
            <ac:spMk id="3122" creationId="{EC287CC0-64C1-17B8-767C-3F7B98AEAA6F}"/>
          </ac:spMkLst>
        </pc:spChg>
        <pc:spChg chg="mod">
          <ac:chgData name="Jassem Abbasi" userId="a485637c-5d5c-44af-8411-f95acc3236b6" providerId="ADAL" clId="{B67E75DF-61F4-4BDD-83F6-F3A9FEB4B984}" dt="2024-02-22T09:52:54.409" v="2357" actId="27803"/>
          <ac:spMkLst>
            <pc:docMk/>
            <pc:sldMk cId="3942064285" sldId="256"/>
            <ac:spMk id="3123" creationId="{5C25B989-010D-1D6C-32F6-CB09721FCD02}"/>
          </ac:spMkLst>
        </pc:spChg>
        <pc:spChg chg="mod">
          <ac:chgData name="Jassem Abbasi" userId="a485637c-5d5c-44af-8411-f95acc3236b6" providerId="ADAL" clId="{B67E75DF-61F4-4BDD-83F6-F3A9FEB4B984}" dt="2024-02-22T09:52:54.409" v="2357" actId="27803"/>
          <ac:spMkLst>
            <pc:docMk/>
            <pc:sldMk cId="3942064285" sldId="256"/>
            <ac:spMk id="3124" creationId="{251723D7-476F-F323-1526-1999052DB275}"/>
          </ac:spMkLst>
        </pc:spChg>
        <pc:spChg chg="mod">
          <ac:chgData name="Jassem Abbasi" userId="a485637c-5d5c-44af-8411-f95acc3236b6" providerId="ADAL" clId="{B67E75DF-61F4-4BDD-83F6-F3A9FEB4B984}" dt="2024-02-22T09:52:54.409" v="2357" actId="27803"/>
          <ac:spMkLst>
            <pc:docMk/>
            <pc:sldMk cId="3942064285" sldId="256"/>
            <ac:spMk id="3125" creationId="{E2B55FDF-649F-1E4E-241B-E16A38B48C24}"/>
          </ac:spMkLst>
        </pc:spChg>
        <pc:spChg chg="mod">
          <ac:chgData name="Jassem Abbasi" userId="a485637c-5d5c-44af-8411-f95acc3236b6" providerId="ADAL" clId="{B67E75DF-61F4-4BDD-83F6-F3A9FEB4B984}" dt="2024-02-22T09:52:54.409" v="2357" actId="27803"/>
          <ac:spMkLst>
            <pc:docMk/>
            <pc:sldMk cId="3942064285" sldId="256"/>
            <ac:spMk id="3126" creationId="{5EF8C325-3E35-230E-F294-5624C5857F00}"/>
          </ac:spMkLst>
        </pc:spChg>
        <pc:spChg chg="mod">
          <ac:chgData name="Jassem Abbasi" userId="a485637c-5d5c-44af-8411-f95acc3236b6" providerId="ADAL" clId="{B67E75DF-61F4-4BDD-83F6-F3A9FEB4B984}" dt="2024-02-22T09:52:54.409" v="2357" actId="27803"/>
          <ac:spMkLst>
            <pc:docMk/>
            <pc:sldMk cId="3942064285" sldId="256"/>
            <ac:spMk id="3127" creationId="{3E6BD32C-30BC-EE85-2C46-5C039FC81ECC}"/>
          </ac:spMkLst>
        </pc:spChg>
        <pc:spChg chg="mod">
          <ac:chgData name="Jassem Abbasi" userId="a485637c-5d5c-44af-8411-f95acc3236b6" providerId="ADAL" clId="{B67E75DF-61F4-4BDD-83F6-F3A9FEB4B984}" dt="2024-02-22T09:52:54.409" v="2357" actId="27803"/>
          <ac:spMkLst>
            <pc:docMk/>
            <pc:sldMk cId="3942064285" sldId="256"/>
            <ac:spMk id="3128" creationId="{314D2C14-75E2-D087-EDE0-FCB7628119AB}"/>
          </ac:spMkLst>
        </pc:spChg>
        <pc:spChg chg="mod">
          <ac:chgData name="Jassem Abbasi" userId="a485637c-5d5c-44af-8411-f95acc3236b6" providerId="ADAL" clId="{B67E75DF-61F4-4BDD-83F6-F3A9FEB4B984}" dt="2024-02-22T09:52:54.409" v="2357" actId="27803"/>
          <ac:spMkLst>
            <pc:docMk/>
            <pc:sldMk cId="3942064285" sldId="256"/>
            <ac:spMk id="3129" creationId="{7FDE4BBE-6585-5D45-4B80-80B0FC7E7328}"/>
          </ac:spMkLst>
        </pc:spChg>
        <pc:spChg chg="mod">
          <ac:chgData name="Jassem Abbasi" userId="a485637c-5d5c-44af-8411-f95acc3236b6" providerId="ADAL" clId="{B67E75DF-61F4-4BDD-83F6-F3A9FEB4B984}" dt="2024-02-22T09:52:54.409" v="2357" actId="27803"/>
          <ac:spMkLst>
            <pc:docMk/>
            <pc:sldMk cId="3942064285" sldId="256"/>
            <ac:spMk id="3130" creationId="{C36A8B5A-CEEE-E91A-4CF5-3409C16FA2F3}"/>
          </ac:spMkLst>
        </pc:spChg>
        <pc:spChg chg="mod">
          <ac:chgData name="Jassem Abbasi" userId="a485637c-5d5c-44af-8411-f95acc3236b6" providerId="ADAL" clId="{B67E75DF-61F4-4BDD-83F6-F3A9FEB4B984}" dt="2024-02-22T09:52:54.409" v="2357" actId="27803"/>
          <ac:spMkLst>
            <pc:docMk/>
            <pc:sldMk cId="3942064285" sldId="256"/>
            <ac:spMk id="3131" creationId="{6301BF19-ADF0-708E-954C-824FE72084AA}"/>
          </ac:spMkLst>
        </pc:spChg>
        <pc:spChg chg="mod">
          <ac:chgData name="Jassem Abbasi" userId="a485637c-5d5c-44af-8411-f95acc3236b6" providerId="ADAL" clId="{B67E75DF-61F4-4BDD-83F6-F3A9FEB4B984}" dt="2024-02-22T09:52:54.409" v="2357" actId="27803"/>
          <ac:spMkLst>
            <pc:docMk/>
            <pc:sldMk cId="3942064285" sldId="256"/>
            <ac:spMk id="3132" creationId="{881F10B3-648F-BDA0-06B1-E3734B939A20}"/>
          </ac:spMkLst>
        </pc:spChg>
        <pc:spChg chg="mod">
          <ac:chgData name="Jassem Abbasi" userId="a485637c-5d5c-44af-8411-f95acc3236b6" providerId="ADAL" clId="{B67E75DF-61F4-4BDD-83F6-F3A9FEB4B984}" dt="2024-02-22T09:52:54.409" v="2357" actId="27803"/>
          <ac:spMkLst>
            <pc:docMk/>
            <pc:sldMk cId="3942064285" sldId="256"/>
            <ac:spMk id="3133" creationId="{50CF3C03-6A85-C50B-8D79-51CC45EA3E0E}"/>
          </ac:spMkLst>
        </pc:spChg>
        <pc:spChg chg="mod">
          <ac:chgData name="Jassem Abbasi" userId="a485637c-5d5c-44af-8411-f95acc3236b6" providerId="ADAL" clId="{B67E75DF-61F4-4BDD-83F6-F3A9FEB4B984}" dt="2024-02-22T09:52:54.409" v="2357" actId="27803"/>
          <ac:spMkLst>
            <pc:docMk/>
            <pc:sldMk cId="3942064285" sldId="256"/>
            <ac:spMk id="3134" creationId="{48D11E1A-9D5E-8867-E9D2-66E92E428287}"/>
          </ac:spMkLst>
        </pc:spChg>
        <pc:spChg chg="mod">
          <ac:chgData name="Jassem Abbasi" userId="a485637c-5d5c-44af-8411-f95acc3236b6" providerId="ADAL" clId="{B67E75DF-61F4-4BDD-83F6-F3A9FEB4B984}" dt="2024-02-22T09:52:54.409" v="2357" actId="27803"/>
          <ac:spMkLst>
            <pc:docMk/>
            <pc:sldMk cId="3942064285" sldId="256"/>
            <ac:spMk id="3135" creationId="{FA17A204-07E7-5EEC-E821-7B1EFDE56242}"/>
          </ac:spMkLst>
        </pc:spChg>
        <pc:spChg chg="mod">
          <ac:chgData name="Jassem Abbasi" userId="a485637c-5d5c-44af-8411-f95acc3236b6" providerId="ADAL" clId="{B67E75DF-61F4-4BDD-83F6-F3A9FEB4B984}" dt="2024-02-22T09:52:54.409" v="2357" actId="27803"/>
          <ac:spMkLst>
            <pc:docMk/>
            <pc:sldMk cId="3942064285" sldId="256"/>
            <ac:spMk id="3136" creationId="{70B8AA3A-CC28-9B0C-78D5-D0555E6642E5}"/>
          </ac:spMkLst>
        </pc:spChg>
        <pc:spChg chg="mod">
          <ac:chgData name="Jassem Abbasi" userId="a485637c-5d5c-44af-8411-f95acc3236b6" providerId="ADAL" clId="{B67E75DF-61F4-4BDD-83F6-F3A9FEB4B984}" dt="2024-02-22T09:52:54.409" v="2357" actId="27803"/>
          <ac:spMkLst>
            <pc:docMk/>
            <pc:sldMk cId="3942064285" sldId="256"/>
            <ac:spMk id="3137" creationId="{5F2453EA-1FFA-1364-9472-7A2C8D70BF15}"/>
          </ac:spMkLst>
        </pc:spChg>
        <pc:spChg chg="mod">
          <ac:chgData name="Jassem Abbasi" userId="a485637c-5d5c-44af-8411-f95acc3236b6" providerId="ADAL" clId="{B67E75DF-61F4-4BDD-83F6-F3A9FEB4B984}" dt="2024-02-22T09:52:54.409" v="2357" actId="27803"/>
          <ac:spMkLst>
            <pc:docMk/>
            <pc:sldMk cId="3942064285" sldId="256"/>
            <ac:spMk id="3138" creationId="{FC6E8D93-5F74-5C62-1133-65837BA91B0D}"/>
          </ac:spMkLst>
        </pc:spChg>
        <pc:spChg chg="mod">
          <ac:chgData name="Jassem Abbasi" userId="a485637c-5d5c-44af-8411-f95acc3236b6" providerId="ADAL" clId="{B67E75DF-61F4-4BDD-83F6-F3A9FEB4B984}" dt="2024-02-22T09:52:54.409" v="2357" actId="27803"/>
          <ac:spMkLst>
            <pc:docMk/>
            <pc:sldMk cId="3942064285" sldId="256"/>
            <ac:spMk id="3139" creationId="{9AFC0786-332E-36B9-B82B-4B2766E12DE5}"/>
          </ac:spMkLst>
        </pc:spChg>
        <pc:spChg chg="mod">
          <ac:chgData name="Jassem Abbasi" userId="a485637c-5d5c-44af-8411-f95acc3236b6" providerId="ADAL" clId="{B67E75DF-61F4-4BDD-83F6-F3A9FEB4B984}" dt="2024-02-22T09:52:54.409" v="2357" actId="27803"/>
          <ac:spMkLst>
            <pc:docMk/>
            <pc:sldMk cId="3942064285" sldId="256"/>
            <ac:spMk id="3140" creationId="{660DC98A-8897-2F8B-6784-CF7AF689F3E7}"/>
          </ac:spMkLst>
        </pc:spChg>
        <pc:spChg chg="mod">
          <ac:chgData name="Jassem Abbasi" userId="a485637c-5d5c-44af-8411-f95acc3236b6" providerId="ADAL" clId="{B67E75DF-61F4-4BDD-83F6-F3A9FEB4B984}" dt="2024-02-22T09:52:54.409" v="2357" actId="27803"/>
          <ac:spMkLst>
            <pc:docMk/>
            <pc:sldMk cId="3942064285" sldId="256"/>
            <ac:spMk id="3141" creationId="{DB685B6D-DF9E-E6F2-4F39-4E0E7839A0A0}"/>
          </ac:spMkLst>
        </pc:spChg>
        <pc:spChg chg="mod">
          <ac:chgData name="Jassem Abbasi" userId="a485637c-5d5c-44af-8411-f95acc3236b6" providerId="ADAL" clId="{B67E75DF-61F4-4BDD-83F6-F3A9FEB4B984}" dt="2024-02-22T09:52:54.409" v="2357" actId="27803"/>
          <ac:spMkLst>
            <pc:docMk/>
            <pc:sldMk cId="3942064285" sldId="256"/>
            <ac:spMk id="3142" creationId="{1BC51814-0F63-197C-C01C-0216268109B1}"/>
          </ac:spMkLst>
        </pc:spChg>
        <pc:spChg chg="mod">
          <ac:chgData name="Jassem Abbasi" userId="a485637c-5d5c-44af-8411-f95acc3236b6" providerId="ADAL" clId="{B67E75DF-61F4-4BDD-83F6-F3A9FEB4B984}" dt="2024-02-22T09:52:54.409" v="2357" actId="27803"/>
          <ac:spMkLst>
            <pc:docMk/>
            <pc:sldMk cId="3942064285" sldId="256"/>
            <ac:spMk id="3143" creationId="{4915180C-F8C1-14A3-15C3-5692779D45D9}"/>
          </ac:spMkLst>
        </pc:spChg>
        <pc:spChg chg="mod">
          <ac:chgData name="Jassem Abbasi" userId="a485637c-5d5c-44af-8411-f95acc3236b6" providerId="ADAL" clId="{B67E75DF-61F4-4BDD-83F6-F3A9FEB4B984}" dt="2024-02-22T09:52:54.409" v="2357" actId="27803"/>
          <ac:spMkLst>
            <pc:docMk/>
            <pc:sldMk cId="3942064285" sldId="256"/>
            <ac:spMk id="3144" creationId="{6C06E3A9-35F7-687F-1D4D-F0D31F198A33}"/>
          </ac:spMkLst>
        </pc:spChg>
        <pc:spChg chg="mod">
          <ac:chgData name="Jassem Abbasi" userId="a485637c-5d5c-44af-8411-f95acc3236b6" providerId="ADAL" clId="{B67E75DF-61F4-4BDD-83F6-F3A9FEB4B984}" dt="2024-02-22T09:52:54.409" v="2357" actId="27803"/>
          <ac:spMkLst>
            <pc:docMk/>
            <pc:sldMk cId="3942064285" sldId="256"/>
            <ac:spMk id="3145" creationId="{E95719F3-92F3-B095-9C24-3A712CC15CE8}"/>
          </ac:spMkLst>
        </pc:spChg>
        <pc:spChg chg="mod">
          <ac:chgData name="Jassem Abbasi" userId="a485637c-5d5c-44af-8411-f95acc3236b6" providerId="ADAL" clId="{B67E75DF-61F4-4BDD-83F6-F3A9FEB4B984}" dt="2024-02-22T09:52:54.409" v="2357" actId="27803"/>
          <ac:spMkLst>
            <pc:docMk/>
            <pc:sldMk cId="3942064285" sldId="256"/>
            <ac:spMk id="3146" creationId="{CF2D8863-2F63-66AB-61EC-AAF6D473DCED}"/>
          </ac:spMkLst>
        </pc:spChg>
        <pc:spChg chg="mod">
          <ac:chgData name="Jassem Abbasi" userId="a485637c-5d5c-44af-8411-f95acc3236b6" providerId="ADAL" clId="{B67E75DF-61F4-4BDD-83F6-F3A9FEB4B984}" dt="2024-02-22T09:52:54.409" v="2357" actId="27803"/>
          <ac:spMkLst>
            <pc:docMk/>
            <pc:sldMk cId="3942064285" sldId="256"/>
            <ac:spMk id="3147" creationId="{B11C19B6-B11E-9C40-FFD5-4DB0E838919E}"/>
          </ac:spMkLst>
        </pc:spChg>
        <pc:spChg chg="mod">
          <ac:chgData name="Jassem Abbasi" userId="a485637c-5d5c-44af-8411-f95acc3236b6" providerId="ADAL" clId="{B67E75DF-61F4-4BDD-83F6-F3A9FEB4B984}" dt="2024-02-22T09:52:54.409" v="2357" actId="27803"/>
          <ac:spMkLst>
            <pc:docMk/>
            <pc:sldMk cId="3942064285" sldId="256"/>
            <ac:spMk id="3148" creationId="{96C3E07F-3245-D645-063D-42DBFB085539}"/>
          </ac:spMkLst>
        </pc:spChg>
        <pc:spChg chg="mod">
          <ac:chgData name="Jassem Abbasi" userId="a485637c-5d5c-44af-8411-f95acc3236b6" providerId="ADAL" clId="{B67E75DF-61F4-4BDD-83F6-F3A9FEB4B984}" dt="2024-02-22T09:52:54.409" v="2357" actId="27803"/>
          <ac:spMkLst>
            <pc:docMk/>
            <pc:sldMk cId="3942064285" sldId="256"/>
            <ac:spMk id="3149" creationId="{071DB06C-3A7A-52CC-F12E-14EAF1EE969A}"/>
          </ac:spMkLst>
        </pc:spChg>
        <pc:spChg chg="mod">
          <ac:chgData name="Jassem Abbasi" userId="a485637c-5d5c-44af-8411-f95acc3236b6" providerId="ADAL" clId="{B67E75DF-61F4-4BDD-83F6-F3A9FEB4B984}" dt="2024-02-22T09:52:54.409" v="2357" actId="27803"/>
          <ac:spMkLst>
            <pc:docMk/>
            <pc:sldMk cId="3942064285" sldId="256"/>
            <ac:spMk id="3150" creationId="{03B7E7F6-C040-D830-042E-D4148CEEDD3C}"/>
          </ac:spMkLst>
        </pc:spChg>
        <pc:spChg chg="mod">
          <ac:chgData name="Jassem Abbasi" userId="a485637c-5d5c-44af-8411-f95acc3236b6" providerId="ADAL" clId="{B67E75DF-61F4-4BDD-83F6-F3A9FEB4B984}" dt="2024-02-22T09:52:54.409" v="2357" actId="27803"/>
          <ac:spMkLst>
            <pc:docMk/>
            <pc:sldMk cId="3942064285" sldId="256"/>
            <ac:spMk id="3151" creationId="{3BE5D54D-2260-010D-C80D-7DAAFF2650B6}"/>
          </ac:spMkLst>
        </pc:spChg>
        <pc:spChg chg="mod">
          <ac:chgData name="Jassem Abbasi" userId="a485637c-5d5c-44af-8411-f95acc3236b6" providerId="ADAL" clId="{B67E75DF-61F4-4BDD-83F6-F3A9FEB4B984}" dt="2024-02-22T09:52:54.409" v="2357" actId="27803"/>
          <ac:spMkLst>
            <pc:docMk/>
            <pc:sldMk cId="3942064285" sldId="256"/>
            <ac:spMk id="3152" creationId="{11682EEB-C832-A847-55FF-C1FA8380B492}"/>
          </ac:spMkLst>
        </pc:spChg>
        <pc:spChg chg="mod">
          <ac:chgData name="Jassem Abbasi" userId="a485637c-5d5c-44af-8411-f95acc3236b6" providerId="ADAL" clId="{B67E75DF-61F4-4BDD-83F6-F3A9FEB4B984}" dt="2024-02-22T09:52:54.409" v="2357" actId="27803"/>
          <ac:spMkLst>
            <pc:docMk/>
            <pc:sldMk cId="3942064285" sldId="256"/>
            <ac:spMk id="3153" creationId="{96088BD5-C82F-306C-DD57-4CA55E112A29}"/>
          </ac:spMkLst>
        </pc:spChg>
        <pc:spChg chg="mod">
          <ac:chgData name="Jassem Abbasi" userId="a485637c-5d5c-44af-8411-f95acc3236b6" providerId="ADAL" clId="{B67E75DF-61F4-4BDD-83F6-F3A9FEB4B984}" dt="2024-02-22T09:52:54.409" v="2357" actId="27803"/>
          <ac:spMkLst>
            <pc:docMk/>
            <pc:sldMk cId="3942064285" sldId="256"/>
            <ac:spMk id="3154" creationId="{F5EEF22B-0F1B-A105-3891-DBCA7CB2D440}"/>
          </ac:spMkLst>
        </pc:spChg>
        <pc:spChg chg="mod">
          <ac:chgData name="Jassem Abbasi" userId="a485637c-5d5c-44af-8411-f95acc3236b6" providerId="ADAL" clId="{B67E75DF-61F4-4BDD-83F6-F3A9FEB4B984}" dt="2024-02-22T09:52:54.409" v="2357" actId="27803"/>
          <ac:spMkLst>
            <pc:docMk/>
            <pc:sldMk cId="3942064285" sldId="256"/>
            <ac:spMk id="3155" creationId="{AB6B1B9C-1D4C-DE9B-B746-4D54E9BDF2B6}"/>
          </ac:spMkLst>
        </pc:spChg>
        <pc:spChg chg="mod">
          <ac:chgData name="Jassem Abbasi" userId="a485637c-5d5c-44af-8411-f95acc3236b6" providerId="ADAL" clId="{B67E75DF-61F4-4BDD-83F6-F3A9FEB4B984}" dt="2024-02-22T09:52:54.409" v="2357" actId="27803"/>
          <ac:spMkLst>
            <pc:docMk/>
            <pc:sldMk cId="3942064285" sldId="256"/>
            <ac:spMk id="3156" creationId="{F85B38BA-25FA-1D99-FB2E-513428A9D106}"/>
          </ac:spMkLst>
        </pc:spChg>
        <pc:spChg chg="mod">
          <ac:chgData name="Jassem Abbasi" userId="a485637c-5d5c-44af-8411-f95acc3236b6" providerId="ADAL" clId="{B67E75DF-61F4-4BDD-83F6-F3A9FEB4B984}" dt="2024-02-22T09:52:54.409" v="2357" actId="27803"/>
          <ac:spMkLst>
            <pc:docMk/>
            <pc:sldMk cId="3942064285" sldId="256"/>
            <ac:spMk id="3157" creationId="{AD44E7FB-A833-363A-584C-5EF6864CADB9}"/>
          </ac:spMkLst>
        </pc:spChg>
        <pc:spChg chg="mod">
          <ac:chgData name="Jassem Abbasi" userId="a485637c-5d5c-44af-8411-f95acc3236b6" providerId="ADAL" clId="{B67E75DF-61F4-4BDD-83F6-F3A9FEB4B984}" dt="2024-02-22T09:52:54.409" v="2357" actId="27803"/>
          <ac:spMkLst>
            <pc:docMk/>
            <pc:sldMk cId="3942064285" sldId="256"/>
            <ac:spMk id="3158" creationId="{1C38090A-A4FA-A4D3-020C-624E09668230}"/>
          </ac:spMkLst>
        </pc:spChg>
        <pc:spChg chg="mod">
          <ac:chgData name="Jassem Abbasi" userId="a485637c-5d5c-44af-8411-f95acc3236b6" providerId="ADAL" clId="{B67E75DF-61F4-4BDD-83F6-F3A9FEB4B984}" dt="2024-02-22T09:52:54.409" v="2357" actId="27803"/>
          <ac:spMkLst>
            <pc:docMk/>
            <pc:sldMk cId="3942064285" sldId="256"/>
            <ac:spMk id="3159" creationId="{020CEE19-CCF4-2CBB-75E6-C9243BDE09C5}"/>
          </ac:spMkLst>
        </pc:spChg>
        <pc:spChg chg="mod">
          <ac:chgData name="Jassem Abbasi" userId="a485637c-5d5c-44af-8411-f95acc3236b6" providerId="ADAL" clId="{B67E75DF-61F4-4BDD-83F6-F3A9FEB4B984}" dt="2024-02-22T09:52:54.409" v="2357" actId="27803"/>
          <ac:spMkLst>
            <pc:docMk/>
            <pc:sldMk cId="3942064285" sldId="256"/>
            <ac:spMk id="3160" creationId="{FF257581-AAC1-D80A-4FCD-14BB3875BCB6}"/>
          </ac:spMkLst>
        </pc:spChg>
        <pc:spChg chg="mod">
          <ac:chgData name="Jassem Abbasi" userId="a485637c-5d5c-44af-8411-f95acc3236b6" providerId="ADAL" clId="{B67E75DF-61F4-4BDD-83F6-F3A9FEB4B984}" dt="2024-02-22T09:52:54.409" v="2357" actId="27803"/>
          <ac:spMkLst>
            <pc:docMk/>
            <pc:sldMk cId="3942064285" sldId="256"/>
            <ac:spMk id="3161" creationId="{C4F97511-99AB-538D-ECD2-ABFA20E305F4}"/>
          </ac:spMkLst>
        </pc:spChg>
        <pc:spChg chg="mod">
          <ac:chgData name="Jassem Abbasi" userId="a485637c-5d5c-44af-8411-f95acc3236b6" providerId="ADAL" clId="{B67E75DF-61F4-4BDD-83F6-F3A9FEB4B984}" dt="2024-02-22T09:52:54.409" v="2357" actId="27803"/>
          <ac:spMkLst>
            <pc:docMk/>
            <pc:sldMk cId="3942064285" sldId="256"/>
            <ac:spMk id="3162" creationId="{ABE79581-28F9-EFEC-82A8-FF56C39E7202}"/>
          </ac:spMkLst>
        </pc:spChg>
        <pc:spChg chg="mod">
          <ac:chgData name="Jassem Abbasi" userId="a485637c-5d5c-44af-8411-f95acc3236b6" providerId="ADAL" clId="{B67E75DF-61F4-4BDD-83F6-F3A9FEB4B984}" dt="2024-02-22T09:52:54.409" v="2357" actId="27803"/>
          <ac:spMkLst>
            <pc:docMk/>
            <pc:sldMk cId="3942064285" sldId="256"/>
            <ac:spMk id="3163" creationId="{B4B1360D-6C50-6350-5569-3968A0A839FE}"/>
          </ac:spMkLst>
        </pc:spChg>
        <pc:spChg chg="mod">
          <ac:chgData name="Jassem Abbasi" userId="a485637c-5d5c-44af-8411-f95acc3236b6" providerId="ADAL" clId="{B67E75DF-61F4-4BDD-83F6-F3A9FEB4B984}" dt="2024-02-22T09:52:54.409" v="2357" actId="27803"/>
          <ac:spMkLst>
            <pc:docMk/>
            <pc:sldMk cId="3942064285" sldId="256"/>
            <ac:spMk id="3164" creationId="{A07D7EB1-D5CF-FB15-468B-6FB9A102DE9D}"/>
          </ac:spMkLst>
        </pc:spChg>
        <pc:spChg chg="mod">
          <ac:chgData name="Jassem Abbasi" userId="a485637c-5d5c-44af-8411-f95acc3236b6" providerId="ADAL" clId="{B67E75DF-61F4-4BDD-83F6-F3A9FEB4B984}" dt="2024-02-22T09:52:54.409" v="2357" actId="27803"/>
          <ac:spMkLst>
            <pc:docMk/>
            <pc:sldMk cId="3942064285" sldId="256"/>
            <ac:spMk id="3165" creationId="{59CEA927-D376-5CE3-5675-571E9625EE70}"/>
          </ac:spMkLst>
        </pc:spChg>
        <pc:spChg chg="mod">
          <ac:chgData name="Jassem Abbasi" userId="a485637c-5d5c-44af-8411-f95acc3236b6" providerId="ADAL" clId="{B67E75DF-61F4-4BDD-83F6-F3A9FEB4B984}" dt="2024-02-22T09:52:54.409" v="2357" actId="27803"/>
          <ac:spMkLst>
            <pc:docMk/>
            <pc:sldMk cId="3942064285" sldId="256"/>
            <ac:spMk id="3166" creationId="{618C2B8B-8142-C8E5-519D-2CDA2F33010F}"/>
          </ac:spMkLst>
        </pc:spChg>
        <pc:spChg chg="mod">
          <ac:chgData name="Jassem Abbasi" userId="a485637c-5d5c-44af-8411-f95acc3236b6" providerId="ADAL" clId="{B67E75DF-61F4-4BDD-83F6-F3A9FEB4B984}" dt="2024-02-22T09:52:54.409" v="2357" actId="27803"/>
          <ac:spMkLst>
            <pc:docMk/>
            <pc:sldMk cId="3942064285" sldId="256"/>
            <ac:spMk id="3167" creationId="{3DC7C550-AD6F-EC02-A094-867EA0A91F92}"/>
          </ac:spMkLst>
        </pc:spChg>
        <pc:spChg chg="mod">
          <ac:chgData name="Jassem Abbasi" userId="a485637c-5d5c-44af-8411-f95acc3236b6" providerId="ADAL" clId="{B67E75DF-61F4-4BDD-83F6-F3A9FEB4B984}" dt="2024-02-22T09:52:54.409" v="2357" actId="27803"/>
          <ac:spMkLst>
            <pc:docMk/>
            <pc:sldMk cId="3942064285" sldId="256"/>
            <ac:spMk id="3168" creationId="{A2BF7662-34A9-972E-6A06-F09B9A8A61A9}"/>
          </ac:spMkLst>
        </pc:spChg>
        <pc:spChg chg="mod">
          <ac:chgData name="Jassem Abbasi" userId="a485637c-5d5c-44af-8411-f95acc3236b6" providerId="ADAL" clId="{B67E75DF-61F4-4BDD-83F6-F3A9FEB4B984}" dt="2024-02-22T09:52:54.409" v="2357" actId="27803"/>
          <ac:spMkLst>
            <pc:docMk/>
            <pc:sldMk cId="3942064285" sldId="256"/>
            <ac:spMk id="3169" creationId="{9494515E-65EE-917E-8C43-67014657773A}"/>
          </ac:spMkLst>
        </pc:spChg>
        <pc:spChg chg="mod">
          <ac:chgData name="Jassem Abbasi" userId="a485637c-5d5c-44af-8411-f95acc3236b6" providerId="ADAL" clId="{B67E75DF-61F4-4BDD-83F6-F3A9FEB4B984}" dt="2024-02-22T09:52:54.409" v="2357" actId="27803"/>
          <ac:spMkLst>
            <pc:docMk/>
            <pc:sldMk cId="3942064285" sldId="256"/>
            <ac:spMk id="3170" creationId="{4028E03D-E5FB-E921-09D5-67294E976645}"/>
          </ac:spMkLst>
        </pc:spChg>
        <pc:spChg chg="mod">
          <ac:chgData name="Jassem Abbasi" userId="a485637c-5d5c-44af-8411-f95acc3236b6" providerId="ADAL" clId="{B67E75DF-61F4-4BDD-83F6-F3A9FEB4B984}" dt="2024-02-22T09:52:54.409" v="2357" actId="27803"/>
          <ac:spMkLst>
            <pc:docMk/>
            <pc:sldMk cId="3942064285" sldId="256"/>
            <ac:spMk id="3171" creationId="{6741C2A8-2262-CE11-5A7C-170F79C376CC}"/>
          </ac:spMkLst>
        </pc:spChg>
        <pc:spChg chg="mod">
          <ac:chgData name="Jassem Abbasi" userId="a485637c-5d5c-44af-8411-f95acc3236b6" providerId="ADAL" clId="{B67E75DF-61F4-4BDD-83F6-F3A9FEB4B984}" dt="2024-02-22T09:52:54.409" v="2357" actId="27803"/>
          <ac:spMkLst>
            <pc:docMk/>
            <pc:sldMk cId="3942064285" sldId="256"/>
            <ac:spMk id="3172" creationId="{6B7FF3BE-0498-375F-7806-9A144938E0DF}"/>
          </ac:spMkLst>
        </pc:spChg>
        <pc:spChg chg="mod">
          <ac:chgData name="Jassem Abbasi" userId="a485637c-5d5c-44af-8411-f95acc3236b6" providerId="ADAL" clId="{B67E75DF-61F4-4BDD-83F6-F3A9FEB4B984}" dt="2024-02-22T09:52:54.409" v="2357" actId="27803"/>
          <ac:spMkLst>
            <pc:docMk/>
            <pc:sldMk cId="3942064285" sldId="256"/>
            <ac:spMk id="3173" creationId="{388F8AF1-BF1C-457E-F186-7FF55C335EA3}"/>
          </ac:spMkLst>
        </pc:spChg>
        <pc:spChg chg="mod">
          <ac:chgData name="Jassem Abbasi" userId="a485637c-5d5c-44af-8411-f95acc3236b6" providerId="ADAL" clId="{B67E75DF-61F4-4BDD-83F6-F3A9FEB4B984}" dt="2024-02-22T09:52:54.409" v="2357" actId="27803"/>
          <ac:spMkLst>
            <pc:docMk/>
            <pc:sldMk cId="3942064285" sldId="256"/>
            <ac:spMk id="3174" creationId="{28FA3E45-3850-5DD8-0129-73D899880CD6}"/>
          </ac:spMkLst>
        </pc:spChg>
        <pc:spChg chg="mod">
          <ac:chgData name="Jassem Abbasi" userId="a485637c-5d5c-44af-8411-f95acc3236b6" providerId="ADAL" clId="{B67E75DF-61F4-4BDD-83F6-F3A9FEB4B984}" dt="2024-02-22T09:52:54.409" v="2357" actId="27803"/>
          <ac:spMkLst>
            <pc:docMk/>
            <pc:sldMk cId="3942064285" sldId="256"/>
            <ac:spMk id="3175" creationId="{43FD4422-880C-013B-3206-09956ED20BDF}"/>
          </ac:spMkLst>
        </pc:spChg>
        <pc:spChg chg="mod">
          <ac:chgData name="Jassem Abbasi" userId="a485637c-5d5c-44af-8411-f95acc3236b6" providerId="ADAL" clId="{B67E75DF-61F4-4BDD-83F6-F3A9FEB4B984}" dt="2024-02-22T09:52:54.409" v="2357" actId="27803"/>
          <ac:spMkLst>
            <pc:docMk/>
            <pc:sldMk cId="3942064285" sldId="256"/>
            <ac:spMk id="3176" creationId="{B43924BA-3193-880A-5216-30155A294B99}"/>
          </ac:spMkLst>
        </pc:spChg>
        <pc:spChg chg="mod">
          <ac:chgData name="Jassem Abbasi" userId="a485637c-5d5c-44af-8411-f95acc3236b6" providerId="ADAL" clId="{B67E75DF-61F4-4BDD-83F6-F3A9FEB4B984}" dt="2024-02-22T09:52:54.409" v="2357" actId="27803"/>
          <ac:spMkLst>
            <pc:docMk/>
            <pc:sldMk cId="3942064285" sldId="256"/>
            <ac:spMk id="3177" creationId="{F91F40A5-8936-AC84-5E88-FBDE061706DC}"/>
          </ac:spMkLst>
        </pc:spChg>
        <pc:spChg chg="mod">
          <ac:chgData name="Jassem Abbasi" userId="a485637c-5d5c-44af-8411-f95acc3236b6" providerId="ADAL" clId="{B67E75DF-61F4-4BDD-83F6-F3A9FEB4B984}" dt="2024-02-22T09:52:54.409" v="2357" actId="27803"/>
          <ac:spMkLst>
            <pc:docMk/>
            <pc:sldMk cId="3942064285" sldId="256"/>
            <ac:spMk id="3178" creationId="{51BB6E11-A388-3B52-A451-2D8006AAFFA5}"/>
          </ac:spMkLst>
        </pc:spChg>
        <pc:spChg chg="mod">
          <ac:chgData name="Jassem Abbasi" userId="a485637c-5d5c-44af-8411-f95acc3236b6" providerId="ADAL" clId="{B67E75DF-61F4-4BDD-83F6-F3A9FEB4B984}" dt="2024-02-22T09:52:54.409" v="2357" actId="27803"/>
          <ac:spMkLst>
            <pc:docMk/>
            <pc:sldMk cId="3942064285" sldId="256"/>
            <ac:spMk id="3179" creationId="{87C9E228-C210-DB19-DCD1-B6579B1AE53A}"/>
          </ac:spMkLst>
        </pc:spChg>
        <pc:spChg chg="mod">
          <ac:chgData name="Jassem Abbasi" userId="a485637c-5d5c-44af-8411-f95acc3236b6" providerId="ADAL" clId="{B67E75DF-61F4-4BDD-83F6-F3A9FEB4B984}" dt="2024-02-22T09:52:54.409" v="2357" actId="27803"/>
          <ac:spMkLst>
            <pc:docMk/>
            <pc:sldMk cId="3942064285" sldId="256"/>
            <ac:spMk id="3180" creationId="{99BDF51F-7D62-70E4-16C9-9D0230A541C4}"/>
          </ac:spMkLst>
        </pc:spChg>
        <pc:spChg chg="mod">
          <ac:chgData name="Jassem Abbasi" userId="a485637c-5d5c-44af-8411-f95acc3236b6" providerId="ADAL" clId="{B67E75DF-61F4-4BDD-83F6-F3A9FEB4B984}" dt="2024-02-22T09:52:54.409" v="2357" actId="27803"/>
          <ac:spMkLst>
            <pc:docMk/>
            <pc:sldMk cId="3942064285" sldId="256"/>
            <ac:spMk id="3181" creationId="{41C83C88-D39F-0B22-7E48-BDE50A471FCC}"/>
          </ac:spMkLst>
        </pc:spChg>
        <pc:spChg chg="mod">
          <ac:chgData name="Jassem Abbasi" userId="a485637c-5d5c-44af-8411-f95acc3236b6" providerId="ADAL" clId="{B67E75DF-61F4-4BDD-83F6-F3A9FEB4B984}" dt="2024-02-22T09:52:54.409" v="2357" actId="27803"/>
          <ac:spMkLst>
            <pc:docMk/>
            <pc:sldMk cId="3942064285" sldId="256"/>
            <ac:spMk id="3182" creationId="{D37C6C35-7D31-4780-02BB-72B1FD9C2DB7}"/>
          </ac:spMkLst>
        </pc:spChg>
        <pc:spChg chg="mod">
          <ac:chgData name="Jassem Abbasi" userId="a485637c-5d5c-44af-8411-f95acc3236b6" providerId="ADAL" clId="{B67E75DF-61F4-4BDD-83F6-F3A9FEB4B984}" dt="2024-02-22T09:52:54.409" v="2357" actId="27803"/>
          <ac:spMkLst>
            <pc:docMk/>
            <pc:sldMk cId="3942064285" sldId="256"/>
            <ac:spMk id="3183" creationId="{FF7A7A28-C57C-315B-B832-EEDBDCA3D806}"/>
          </ac:spMkLst>
        </pc:spChg>
        <pc:spChg chg="mod">
          <ac:chgData name="Jassem Abbasi" userId="a485637c-5d5c-44af-8411-f95acc3236b6" providerId="ADAL" clId="{B67E75DF-61F4-4BDD-83F6-F3A9FEB4B984}" dt="2024-02-22T09:52:54.409" v="2357" actId="27803"/>
          <ac:spMkLst>
            <pc:docMk/>
            <pc:sldMk cId="3942064285" sldId="256"/>
            <ac:spMk id="3184" creationId="{DDEEDCBB-3BAD-17FC-9C6B-09A02F1C5B03}"/>
          </ac:spMkLst>
        </pc:spChg>
        <pc:spChg chg="mod">
          <ac:chgData name="Jassem Abbasi" userId="a485637c-5d5c-44af-8411-f95acc3236b6" providerId="ADAL" clId="{B67E75DF-61F4-4BDD-83F6-F3A9FEB4B984}" dt="2024-02-22T09:52:54.409" v="2357" actId="27803"/>
          <ac:spMkLst>
            <pc:docMk/>
            <pc:sldMk cId="3942064285" sldId="256"/>
            <ac:spMk id="3185" creationId="{591A6E67-3192-C3F3-B62B-C6C42CD1428F}"/>
          </ac:spMkLst>
        </pc:spChg>
        <pc:spChg chg="mod">
          <ac:chgData name="Jassem Abbasi" userId="a485637c-5d5c-44af-8411-f95acc3236b6" providerId="ADAL" clId="{B67E75DF-61F4-4BDD-83F6-F3A9FEB4B984}" dt="2024-02-22T09:52:54.409" v="2357" actId="27803"/>
          <ac:spMkLst>
            <pc:docMk/>
            <pc:sldMk cId="3942064285" sldId="256"/>
            <ac:spMk id="3186" creationId="{3A93914B-12ED-614B-C8D7-EB549ADCACBB}"/>
          </ac:spMkLst>
        </pc:spChg>
        <pc:spChg chg="mod">
          <ac:chgData name="Jassem Abbasi" userId="a485637c-5d5c-44af-8411-f95acc3236b6" providerId="ADAL" clId="{B67E75DF-61F4-4BDD-83F6-F3A9FEB4B984}" dt="2024-02-22T09:52:54.409" v="2357" actId="27803"/>
          <ac:spMkLst>
            <pc:docMk/>
            <pc:sldMk cId="3942064285" sldId="256"/>
            <ac:spMk id="3187" creationId="{28EADC1D-8616-90EB-F026-4E7C8805671F}"/>
          </ac:spMkLst>
        </pc:spChg>
        <pc:spChg chg="mod">
          <ac:chgData name="Jassem Abbasi" userId="a485637c-5d5c-44af-8411-f95acc3236b6" providerId="ADAL" clId="{B67E75DF-61F4-4BDD-83F6-F3A9FEB4B984}" dt="2024-02-22T09:52:54.409" v="2357" actId="27803"/>
          <ac:spMkLst>
            <pc:docMk/>
            <pc:sldMk cId="3942064285" sldId="256"/>
            <ac:spMk id="3188" creationId="{E3BCAAC2-93B5-D2F2-9E26-A4F7C1C31369}"/>
          </ac:spMkLst>
        </pc:spChg>
        <pc:spChg chg="mod">
          <ac:chgData name="Jassem Abbasi" userId="a485637c-5d5c-44af-8411-f95acc3236b6" providerId="ADAL" clId="{B67E75DF-61F4-4BDD-83F6-F3A9FEB4B984}" dt="2024-02-22T09:52:54.409" v="2357" actId="27803"/>
          <ac:spMkLst>
            <pc:docMk/>
            <pc:sldMk cId="3942064285" sldId="256"/>
            <ac:spMk id="3189" creationId="{050C8340-76AD-DB9E-7995-BD075436F00D}"/>
          </ac:spMkLst>
        </pc:spChg>
        <pc:spChg chg="mod">
          <ac:chgData name="Jassem Abbasi" userId="a485637c-5d5c-44af-8411-f95acc3236b6" providerId="ADAL" clId="{B67E75DF-61F4-4BDD-83F6-F3A9FEB4B984}" dt="2024-02-22T09:52:54.409" v="2357" actId="27803"/>
          <ac:spMkLst>
            <pc:docMk/>
            <pc:sldMk cId="3942064285" sldId="256"/>
            <ac:spMk id="3190" creationId="{1093A1BE-882A-99D7-E955-938A918F051B}"/>
          </ac:spMkLst>
        </pc:spChg>
        <pc:spChg chg="mod">
          <ac:chgData name="Jassem Abbasi" userId="a485637c-5d5c-44af-8411-f95acc3236b6" providerId="ADAL" clId="{B67E75DF-61F4-4BDD-83F6-F3A9FEB4B984}" dt="2024-02-22T09:52:54.409" v="2357" actId="27803"/>
          <ac:spMkLst>
            <pc:docMk/>
            <pc:sldMk cId="3942064285" sldId="256"/>
            <ac:spMk id="3191" creationId="{110D46DE-5C6F-E512-D361-6AB86392522E}"/>
          </ac:spMkLst>
        </pc:spChg>
        <pc:spChg chg="mod">
          <ac:chgData name="Jassem Abbasi" userId="a485637c-5d5c-44af-8411-f95acc3236b6" providerId="ADAL" clId="{B67E75DF-61F4-4BDD-83F6-F3A9FEB4B984}" dt="2024-02-22T09:52:54.409" v="2357" actId="27803"/>
          <ac:spMkLst>
            <pc:docMk/>
            <pc:sldMk cId="3942064285" sldId="256"/>
            <ac:spMk id="3192" creationId="{250BB569-6043-88E9-93FC-E4F8EB412A30}"/>
          </ac:spMkLst>
        </pc:spChg>
        <pc:spChg chg="mod">
          <ac:chgData name="Jassem Abbasi" userId="a485637c-5d5c-44af-8411-f95acc3236b6" providerId="ADAL" clId="{B67E75DF-61F4-4BDD-83F6-F3A9FEB4B984}" dt="2024-02-22T09:52:54.409" v="2357" actId="27803"/>
          <ac:spMkLst>
            <pc:docMk/>
            <pc:sldMk cId="3942064285" sldId="256"/>
            <ac:spMk id="3193" creationId="{F146D3FF-C04C-47A1-FCF1-71F995656468}"/>
          </ac:spMkLst>
        </pc:spChg>
        <pc:spChg chg="mod">
          <ac:chgData name="Jassem Abbasi" userId="a485637c-5d5c-44af-8411-f95acc3236b6" providerId="ADAL" clId="{B67E75DF-61F4-4BDD-83F6-F3A9FEB4B984}" dt="2024-02-22T09:52:54.409" v="2357" actId="27803"/>
          <ac:spMkLst>
            <pc:docMk/>
            <pc:sldMk cId="3942064285" sldId="256"/>
            <ac:spMk id="3194" creationId="{3E65CE01-31C8-2333-2A29-B4EA4361FE96}"/>
          </ac:spMkLst>
        </pc:spChg>
        <pc:spChg chg="mod">
          <ac:chgData name="Jassem Abbasi" userId="a485637c-5d5c-44af-8411-f95acc3236b6" providerId="ADAL" clId="{B67E75DF-61F4-4BDD-83F6-F3A9FEB4B984}" dt="2024-02-22T09:52:54.409" v="2357" actId="27803"/>
          <ac:spMkLst>
            <pc:docMk/>
            <pc:sldMk cId="3942064285" sldId="256"/>
            <ac:spMk id="3195" creationId="{EDBE3056-D023-A353-A877-5E24E25B84EA}"/>
          </ac:spMkLst>
        </pc:spChg>
        <pc:spChg chg="mod">
          <ac:chgData name="Jassem Abbasi" userId="a485637c-5d5c-44af-8411-f95acc3236b6" providerId="ADAL" clId="{B67E75DF-61F4-4BDD-83F6-F3A9FEB4B984}" dt="2024-02-22T09:52:54.409" v="2357" actId="27803"/>
          <ac:spMkLst>
            <pc:docMk/>
            <pc:sldMk cId="3942064285" sldId="256"/>
            <ac:spMk id="3196" creationId="{75CB0AF0-CFD6-DE1D-9714-34412C79703E}"/>
          </ac:spMkLst>
        </pc:spChg>
        <pc:spChg chg="mod">
          <ac:chgData name="Jassem Abbasi" userId="a485637c-5d5c-44af-8411-f95acc3236b6" providerId="ADAL" clId="{B67E75DF-61F4-4BDD-83F6-F3A9FEB4B984}" dt="2024-02-22T09:52:54.409" v="2357" actId="27803"/>
          <ac:spMkLst>
            <pc:docMk/>
            <pc:sldMk cId="3942064285" sldId="256"/>
            <ac:spMk id="3197" creationId="{F3016501-0A9F-F9C4-F5EC-8785B78EA329}"/>
          </ac:spMkLst>
        </pc:spChg>
        <pc:spChg chg="mod">
          <ac:chgData name="Jassem Abbasi" userId="a485637c-5d5c-44af-8411-f95acc3236b6" providerId="ADAL" clId="{B67E75DF-61F4-4BDD-83F6-F3A9FEB4B984}" dt="2024-02-22T09:52:54.409" v="2357" actId="27803"/>
          <ac:spMkLst>
            <pc:docMk/>
            <pc:sldMk cId="3942064285" sldId="256"/>
            <ac:spMk id="3198" creationId="{3305A451-90F0-9569-FF9B-484E16E7CF7F}"/>
          </ac:spMkLst>
        </pc:spChg>
        <pc:spChg chg="mod">
          <ac:chgData name="Jassem Abbasi" userId="a485637c-5d5c-44af-8411-f95acc3236b6" providerId="ADAL" clId="{B67E75DF-61F4-4BDD-83F6-F3A9FEB4B984}" dt="2024-02-22T09:52:54.409" v="2357" actId="27803"/>
          <ac:spMkLst>
            <pc:docMk/>
            <pc:sldMk cId="3942064285" sldId="256"/>
            <ac:spMk id="3199" creationId="{77B9E356-7DCA-6A6E-F5BD-26A08BA510DB}"/>
          </ac:spMkLst>
        </pc:spChg>
        <pc:spChg chg="mod">
          <ac:chgData name="Jassem Abbasi" userId="a485637c-5d5c-44af-8411-f95acc3236b6" providerId="ADAL" clId="{B67E75DF-61F4-4BDD-83F6-F3A9FEB4B984}" dt="2024-02-22T09:52:54.409" v="2357" actId="27803"/>
          <ac:spMkLst>
            <pc:docMk/>
            <pc:sldMk cId="3942064285" sldId="256"/>
            <ac:spMk id="3200" creationId="{E138BBEA-4C20-CA06-CDB7-37A5B054C4B9}"/>
          </ac:spMkLst>
        </pc:spChg>
        <pc:spChg chg="mod">
          <ac:chgData name="Jassem Abbasi" userId="a485637c-5d5c-44af-8411-f95acc3236b6" providerId="ADAL" clId="{B67E75DF-61F4-4BDD-83F6-F3A9FEB4B984}" dt="2024-02-22T09:52:54.409" v="2357" actId="27803"/>
          <ac:spMkLst>
            <pc:docMk/>
            <pc:sldMk cId="3942064285" sldId="256"/>
            <ac:spMk id="3201" creationId="{4E55B732-43BD-20D3-A07D-31CC7B07AD15}"/>
          </ac:spMkLst>
        </pc:spChg>
        <pc:spChg chg="mod">
          <ac:chgData name="Jassem Abbasi" userId="a485637c-5d5c-44af-8411-f95acc3236b6" providerId="ADAL" clId="{B67E75DF-61F4-4BDD-83F6-F3A9FEB4B984}" dt="2024-02-22T09:52:54.409" v="2357" actId="27803"/>
          <ac:spMkLst>
            <pc:docMk/>
            <pc:sldMk cId="3942064285" sldId="256"/>
            <ac:spMk id="3202" creationId="{EDECE814-125C-1D6B-7718-92D4FD0023AB}"/>
          </ac:spMkLst>
        </pc:spChg>
        <pc:spChg chg="mod">
          <ac:chgData name="Jassem Abbasi" userId="a485637c-5d5c-44af-8411-f95acc3236b6" providerId="ADAL" clId="{B67E75DF-61F4-4BDD-83F6-F3A9FEB4B984}" dt="2024-02-22T09:52:54.409" v="2357" actId="27803"/>
          <ac:spMkLst>
            <pc:docMk/>
            <pc:sldMk cId="3942064285" sldId="256"/>
            <ac:spMk id="3203" creationId="{CE563DF6-1448-FA48-083D-2AFB7964860B}"/>
          </ac:spMkLst>
        </pc:spChg>
        <pc:spChg chg="mod">
          <ac:chgData name="Jassem Abbasi" userId="a485637c-5d5c-44af-8411-f95acc3236b6" providerId="ADAL" clId="{B67E75DF-61F4-4BDD-83F6-F3A9FEB4B984}" dt="2024-02-22T09:52:54.409" v="2357" actId="27803"/>
          <ac:spMkLst>
            <pc:docMk/>
            <pc:sldMk cId="3942064285" sldId="256"/>
            <ac:spMk id="3204" creationId="{95841376-B5DD-6324-00F8-0107D9ECBF1C}"/>
          </ac:spMkLst>
        </pc:spChg>
        <pc:spChg chg="mod">
          <ac:chgData name="Jassem Abbasi" userId="a485637c-5d5c-44af-8411-f95acc3236b6" providerId="ADAL" clId="{B67E75DF-61F4-4BDD-83F6-F3A9FEB4B984}" dt="2024-02-22T09:52:54.409" v="2357" actId="27803"/>
          <ac:spMkLst>
            <pc:docMk/>
            <pc:sldMk cId="3942064285" sldId="256"/>
            <ac:spMk id="3205" creationId="{7E0C91D6-89AA-42A4-8EEB-64C8ED0C70FB}"/>
          </ac:spMkLst>
        </pc:spChg>
        <pc:spChg chg="mod">
          <ac:chgData name="Jassem Abbasi" userId="a485637c-5d5c-44af-8411-f95acc3236b6" providerId="ADAL" clId="{B67E75DF-61F4-4BDD-83F6-F3A9FEB4B984}" dt="2024-02-22T09:52:54.409" v="2357" actId="27803"/>
          <ac:spMkLst>
            <pc:docMk/>
            <pc:sldMk cId="3942064285" sldId="256"/>
            <ac:spMk id="3206" creationId="{D8D272F7-ADFB-1BA3-F377-840669D6F974}"/>
          </ac:spMkLst>
        </pc:spChg>
        <pc:spChg chg="mod">
          <ac:chgData name="Jassem Abbasi" userId="a485637c-5d5c-44af-8411-f95acc3236b6" providerId="ADAL" clId="{B67E75DF-61F4-4BDD-83F6-F3A9FEB4B984}" dt="2024-02-22T09:52:54.409" v="2357" actId="27803"/>
          <ac:spMkLst>
            <pc:docMk/>
            <pc:sldMk cId="3942064285" sldId="256"/>
            <ac:spMk id="3207" creationId="{A03B5A53-9319-ADCA-4CEE-6C1DCB8D6224}"/>
          </ac:spMkLst>
        </pc:spChg>
        <pc:spChg chg="mod">
          <ac:chgData name="Jassem Abbasi" userId="a485637c-5d5c-44af-8411-f95acc3236b6" providerId="ADAL" clId="{B67E75DF-61F4-4BDD-83F6-F3A9FEB4B984}" dt="2024-02-22T09:52:54.409" v="2357" actId="27803"/>
          <ac:spMkLst>
            <pc:docMk/>
            <pc:sldMk cId="3942064285" sldId="256"/>
            <ac:spMk id="3208" creationId="{10F0AD40-2C00-328A-AB41-8794C297C2B2}"/>
          </ac:spMkLst>
        </pc:spChg>
        <pc:spChg chg="mod">
          <ac:chgData name="Jassem Abbasi" userId="a485637c-5d5c-44af-8411-f95acc3236b6" providerId="ADAL" clId="{B67E75DF-61F4-4BDD-83F6-F3A9FEB4B984}" dt="2024-02-22T09:52:54.409" v="2357" actId="27803"/>
          <ac:spMkLst>
            <pc:docMk/>
            <pc:sldMk cId="3942064285" sldId="256"/>
            <ac:spMk id="3209" creationId="{3304A038-95C4-13DB-836B-77F099722566}"/>
          </ac:spMkLst>
        </pc:spChg>
        <pc:spChg chg="mod">
          <ac:chgData name="Jassem Abbasi" userId="a485637c-5d5c-44af-8411-f95acc3236b6" providerId="ADAL" clId="{B67E75DF-61F4-4BDD-83F6-F3A9FEB4B984}" dt="2024-02-22T09:52:54.409" v="2357" actId="27803"/>
          <ac:spMkLst>
            <pc:docMk/>
            <pc:sldMk cId="3942064285" sldId="256"/>
            <ac:spMk id="3210" creationId="{CA65D5E8-0B8F-05DA-2550-430DBEECD9F0}"/>
          </ac:spMkLst>
        </pc:spChg>
        <pc:spChg chg="mod">
          <ac:chgData name="Jassem Abbasi" userId="a485637c-5d5c-44af-8411-f95acc3236b6" providerId="ADAL" clId="{B67E75DF-61F4-4BDD-83F6-F3A9FEB4B984}" dt="2024-02-22T09:52:54.409" v="2357" actId="27803"/>
          <ac:spMkLst>
            <pc:docMk/>
            <pc:sldMk cId="3942064285" sldId="256"/>
            <ac:spMk id="3211" creationId="{F0E61C15-99CE-4FB6-4D53-1DC0A74ACFB2}"/>
          </ac:spMkLst>
        </pc:spChg>
        <pc:spChg chg="mod">
          <ac:chgData name="Jassem Abbasi" userId="a485637c-5d5c-44af-8411-f95acc3236b6" providerId="ADAL" clId="{B67E75DF-61F4-4BDD-83F6-F3A9FEB4B984}" dt="2024-02-22T09:52:54.409" v="2357" actId="27803"/>
          <ac:spMkLst>
            <pc:docMk/>
            <pc:sldMk cId="3942064285" sldId="256"/>
            <ac:spMk id="3212" creationId="{E5173DD8-2A0D-CA10-15C0-21A935593800}"/>
          </ac:spMkLst>
        </pc:spChg>
        <pc:spChg chg="mod">
          <ac:chgData name="Jassem Abbasi" userId="a485637c-5d5c-44af-8411-f95acc3236b6" providerId="ADAL" clId="{B67E75DF-61F4-4BDD-83F6-F3A9FEB4B984}" dt="2024-02-22T09:52:54.409" v="2357" actId="27803"/>
          <ac:spMkLst>
            <pc:docMk/>
            <pc:sldMk cId="3942064285" sldId="256"/>
            <ac:spMk id="3213" creationId="{8C380DD3-FE2B-596E-19A8-3CCAECAEF471}"/>
          </ac:spMkLst>
        </pc:spChg>
        <pc:spChg chg="mod">
          <ac:chgData name="Jassem Abbasi" userId="a485637c-5d5c-44af-8411-f95acc3236b6" providerId="ADAL" clId="{B67E75DF-61F4-4BDD-83F6-F3A9FEB4B984}" dt="2024-02-22T09:52:54.409" v="2357" actId="27803"/>
          <ac:spMkLst>
            <pc:docMk/>
            <pc:sldMk cId="3942064285" sldId="256"/>
            <ac:spMk id="3214" creationId="{648CCA52-E134-BAC8-12B8-BBE2FD584A3F}"/>
          </ac:spMkLst>
        </pc:spChg>
        <pc:spChg chg="mod">
          <ac:chgData name="Jassem Abbasi" userId="a485637c-5d5c-44af-8411-f95acc3236b6" providerId="ADAL" clId="{B67E75DF-61F4-4BDD-83F6-F3A9FEB4B984}" dt="2024-02-22T09:52:54.409" v="2357" actId="27803"/>
          <ac:spMkLst>
            <pc:docMk/>
            <pc:sldMk cId="3942064285" sldId="256"/>
            <ac:spMk id="3215" creationId="{CC222862-FF4A-1DFA-D0B3-6B14F50380A2}"/>
          </ac:spMkLst>
        </pc:spChg>
        <pc:spChg chg="mod">
          <ac:chgData name="Jassem Abbasi" userId="a485637c-5d5c-44af-8411-f95acc3236b6" providerId="ADAL" clId="{B67E75DF-61F4-4BDD-83F6-F3A9FEB4B984}" dt="2024-02-22T09:52:54.409" v="2357" actId="27803"/>
          <ac:spMkLst>
            <pc:docMk/>
            <pc:sldMk cId="3942064285" sldId="256"/>
            <ac:spMk id="3216" creationId="{974E63A9-45B9-A271-D957-04D4D4624CD7}"/>
          </ac:spMkLst>
        </pc:spChg>
        <pc:spChg chg="mod">
          <ac:chgData name="Jassem Abbasi" userId="a485637c-5d5c-44af-8411-f95acc3236b6" providerId="ADAL" clId="{B67E75DF-61F4-4BDD-83F6-F3A9FEB4B984}" dt="2024-02-22T09:52:54.409" v="2357" actId="27803"/>
          <ac:spMkLst>
            <pc:docMk/>
            <pc:sldMk cId="3942064285" sldId="256"/>
            <ac:spMk id="3217" creationId="{1AFECC6C-5ECB-980F-0E24-C15C4D2AC12E}"/>
          </ac:spMkLst>
        </pc:spChg>
        <pc:spChg chg="mod">
          <ac:chgData name="Jassem Abbasi" userId="a485637c-5d5c-44af-8411-f95acc3236b6" providerId="ADAL" clId="{B67E75DF-61F4-4BDD-83F6-F3A9FEB4B984}" dt="2024-02-22T09:52:54.409" v="2357" actId="27803"/>
          <ac:spMkLst>
            <pc:docMk/>
            <pc:sldMk cId="3942064285" sldId="256"/>
            <ac:spMk id="3218" creationId="{39B8FDDD-C16D-E20F-2C67-46065245BE6B}"/>
          </ac:spMkLst>
        </pc:spChg>
        <pc:spChg chg="mod">
          <ac:chgData name="Jassem Abbasi" userId="a485637c-5d5c-44af-8411-f95acc3236b6" providerId="ADAL" clId="{B67E75DF-61F4-4BDD-83F6-F3A9FEB4B984}" dt="2024-02-22T09:52:54.409" v="2357" actId="27803"/>
          <ac:spMkLst>
            <pc:docMk/>
            <pc:sldMk cId="3942064285" sldId="256"/>
            <ac:spMk id="3219" creationId="{1C845188-45F0-6BF5-07BB-48FCD87396D6}"/>
          </ac:spMkLst>
        </pc:spChg>
        <pc:spChg chg="mod">
          <ac:chgData name="Jassem Abbasi" userId="a485637c-5d5c-44af-8411-f95acc3236b6" providerId="ADAL" clId="{B67E75DF-61F4-4BDD-83F6-F3A9FEB4B984}" dt="2024-02-22T09:52:54.409" v="2357" actId="27803"/>
          <ac:spMkLst>
            <pc:docMk/>
            <pc:sldMk cId="3942064285" sldId="256"/>
            <ac:spMk id="3220" creationId="{E3985ED0-9245-D268-E94D-BE3A3DD02599}"/>
          </ac:spMkLst>
        </pc:spChg>
        <pc:spChg chg="mod">
          <ac:chgData name="Jassem Abbasi" userId="a485637c-5d5c-44af-8411-f95acc3236b6" providerId="ADAL" clId="{B67E75DF-61F4-4BDD-83F6-F3A9FEB4B984}" dt="2024-02-22T09:52:54.409" v="2357" actId="27803"/>
          <ac:spMkLst>
            <pc:docMk/>
            <pc:sldMk cId="3942064285" sldId="256"/>
            <ac:spMk id="3221" creationId="{A6AEC822-B1CB-A1C4-3E68-04C9566E2F78}"/>
          </ac:spMkLst>
        </pc:spChg>
        <pc:spChg chg="mod">
          <ac:chgData name="Jassem Abbasi" userId="a485637c-5d5c-44af-8411-f95acc3236b6" providerId="ADAL" clId="{B67E75DF-61F4-4BDD-83F6-F3A9FEB4B984}" dt="2024-02-22T09:52:54.409" v="2357" actId="27803"/>
          <ac:spMkLst>
            <pc:docMk/>
            <pc:sldMk cId="3942064285" sldId="256"/>
            <ac:spMk id="3222" creationId="{2FEDBAFB-7A7E-7A59-F632-9BB1AA5AEF75}"/>
          </ac:spMkLst>
        </pc:spChg>
        <pc:spChg chg="mod">
          <ac:chgData name="Jassem Abbasi" userId="a485637c-5d5c-44af-8411-f95acc3236b6" providerId="ADAL" clId="{B67E75DF-61F4-4BDD-83F6-F3A9FEB4B984}" dt="2024-02-22T09:52:54.409" v="2357" actId="27803"/>
          <ac:spMkLst>
            <pc:docMk/>
            <pc:sldMk cId="3942064285" sldId="256"/>
            <ac:spMk id="3223" creationId="{2AEA250C-7E4A-01DC-3686-22810C094C92}"/>
          </ac:spMkLst>
        </pc:spChg>
        <pc:spChg chg="mod">
          <ac:chgData name="Jassem Abbasi" userId="a485637c-5d5c-44af-8411-f95acc3236b6" providerId="ADAL" clId="{B67E75DF-61F4-4BDD-83F6-F3A9FEB4B984}" dt="2024-02-22T09:52:54.409" v="2357" actId="27803"/>
          <ac:spMkLst>
            <pc:docMk/>
            <pc:sldMk cId="3942064285" sldId="256"/>
            <ac:spMk id="3224" creationId="{540628B6-8BB2-0983-CC37-EB82C0A64BB1}"/>
          </ac:spMkLst>
        </pc:spChg>
        <pc:spChg chg="mod">
          <ac:chgData name="Jassem Abbasi" userId="a485637c-5d5c-44af-8411-f95acc3236b6" providerId="ADAL" clId="{B67E75DF-61F4-4BDD-83F6-F3A9FEB4B984}" dt="2024-02-22T09:52:54.409" v="2357" actId="27803"/>
          <ac:spMkLst>
            <pc:docMk/>
            <pc:sldMk cId="3942064285" sldId="256"/>
            <ac:spMk id="3225" creationId="{CB2648AA-7A50-8956-0E45-AFD75555DE27}"/>
          </ac:spMkLst>
        </pc:spChg>
        <pc:spChg chg="mod">
          <ac:chgData name="Jassem Abbasi" userId="a485637c-5d5c-44af-8411-f95acc3236b6" providerId="ADAL" clId="{B67E75DF-61F4-4BDD-83F6-F3A9FEB4B984}" dt="2024-02-22T09:52:54.409" v="2357" actId="27803"/>
          <ac:spMkLst>
            <pc:docMk/>
            <pc:sldMk cId="3942064285" sldId="256"/>
            <ac:spMk id="3226" creationId="{5794A547-746F-FAA7-250D-F5E42E0D0A9F}"/>
          </ac:spMkLst>
        </pc:spChg>
        <pc:spChg chg="mod">
          <ac:chgData name="Jassem Abbasi" userId="a485637c-5d5c-44af-8411-f95acc3236b6" providerId="ADAL" clId="{B67E75DF-61F4-4BDD-83F6-F3A9FEB4B984}" dt="2024-02-22T09:52:54.409" v="2357" actId="27803"/>
          <ac:spMkLst>
            <pc:docMk/>
            <pc:sldMk cId="3942064285" sldId="256"/>
            <ac:spMk id="3227" creationId="{E19636C5-B73C-2AB7-2393-D8D6849D7AC3}"/>
          </ac:spMkLst>
        </pc:spChg>
        <pc:spChg chg="mod">
          <ac:chgData name="Jassem Abbasi" userId="a485637c-5d5c-44af-8411-f95acc3236b6" providerId="ADAL" clId="{B67E75DF-61F4-4BDD-83F6-F3A9FEB4B984}" dt="2024-02-22T09:52:54.409" v="2357" actId="27803"/>
          <ac:spMkLst>
            <pc:docMk/>
            <pc:sldMk cId="3942064285" sldId="256"/>
            <ac:spMk id="3228" creationId="{EF95C94B-04AC-0786-48F3-109B7598E15C}"/>
          </ac:spMkLst>
        </pc:spChg>
        <pc:spChg chg="mod">
          <ac:chgData name="Jassem Abbasi" userId="a485637c-5d5c-44af-8411-f95acc3236b6" providerId="ADAL" clId="{B67E75DF-61F4-4BDD-83F6-F3A9FEB4B984}" dt="2024-02-22T09:52:54.409" v="2357" actId="27803"/>
          <ac:spMkLst>
            <pc:docMk/>
            <pc:sldMk cId="3942064285" sldId="256"/>
            <ac:spMk id="3229" creationId="{0277E8FA-918C-5152-0C1E-973DA85E3F0B}"/>
          </ac:spMkLst>
        </pc:spChg>
        <pc:spChg chg="mod">
          <ac:chgData name="Jassem Abbasi" userId="a485637c-5d5c-44af-8411-f95acc3236b6" providerId="ADAL" clId="{B67E75DF-61F4-4BDD-83F6-F3A9FEB4B984}" dt="2024-02-22T09:52:54.409" v="2357" actId="27803"/>
          <ac:spMkLst>
            <pc:docMk/>
            <pc:sldMk cId="3942064285" sldId="256"/>
            <ac:spMk id="3230" creationId="{92BE6295-7B0C-9CBA-764E-98B5BA351FC3}"/>
          </ac:spMkLst>
        </pc:spChg>
        <pc:spChg chg="mod">
          <ac:chgData name="Jassem Abbasi" userId="a485637c-5d5c-44af-8411-f95acc3236b6" providerId="ADAL" clId="{B67E75DF-61F4-4BDD-83F6-F3A9FEB4B984}" dt="2024-02-22T09:52:54.409" v="2357" actId="27803"/>
          <ac:spMkLst>
            <pc:docMk/>
            <pc:sldMk cId="3942064285" sldId="256"/>
            <ac:spMk id="3231" creationId="{235DC39F-F255-C59E-8501-EC232AF14069}"/>
          </ac:spMkLst>
        </pc:spChg>
        <pc:spChg chg="mod">
          <ac:chgData name="Jassem Abbasi" userId="a485637c-5d5c-44af-8411-f95acc3236b6" providerId="ADAL" clId="{B67E75DF-61F4-4BDD-83F6-F3A9FEB4B984}" dt="2024-02-22T09:52:54.409" v="2357" actId="27803"/>
          <ac:spMkLst>
            <pc:docMk/>
            <pc:sldMk cId="3942064285" sldId="256"/>
            <ac:spMk id="3232" creationId="{67E28F10-D49F-3EBD-877F-0610262CCC2D}"/>
          </ac:spMkLst>
        </pc:spChg>
        <pc:spChg chg="mod">
          <ac:chgData name="Jassem Abbasi" userId="a485637c-5d5c-44af-8411-f95acc3236b6" providerId="ADAL" clId="{B67E75DF-61F4-4BDD-83F6-F3A9FEB4B984}" dt="2024-02-22T09:52:54.409" v="2357" actId="27803"/>
          <ac:spMkLst>
            <pc:docMk/>
            <pc:sldMk cId="3942064285" sldId="256"/>
            <ac:spMk id="3233" creationId="{AE5B4C31-F772-4794-9F23-143832AF4158}"/>
          </ac:spMkLst>
        </pc:spChg>
        <pc:spChg chg="mod">
          <ac:chgData name="Jassem Abbasi" userId="a485637c-5d5c-44af-8411-f95acc3236b6" providerId="ADAL" clId="{B67E75DF-61F4-4BDD-83F6-F3A9FEB4B984}" dt="2024-02-22T09:52:54.409" v="2357" actId="27803"/>
          <ac:spMkLst>
            <pc:docMk/>
            <pc:sldMk cId="3942064285" sldId="256"/>
            <ac:spMk id="3234" creationId="{03193359-9F00-345F-1942-27E1D5DE75C4}"/>
          </ac:spMkLst>
        </pc:spChg>
        <pc:spChg chg="mod">
          <ac:chgData name="Jassem Abbasi" userId="a485637c-5d5c-44af-8411-f95acc3236b6" providerId="ADAL" clId="{B67E75DF-61F4-4BDD-83F6-F3A9FEB4B984}" dt="2024-02-22T09:52:54.409" v="2357" actId="27803"/>
          <ac:spMkLst>
            <pc:docMk/>
            <pc:sldMk cId="3942064285" sldId="256"/>
            <ac:spMk id="3235" creationId="{B3468B48-1E56-8829-C725-AC2090953EFA}"/>
          </ac:spMkLst>
        </pc:spChg>
        <pc:spChg chg="mod">
          <ac:chgData name="Jassem Abbasi" userId="a485637c-5d5c-44af-8411-f95acc3236b6" providerId="ADAL" clId="{B67E75DF-61F4-4BDD-83F6-F3A9FEB4B984}" dt="2024-02-22T09:52:54.409" v="2357" actId="27803"/>
          <ac:spMkLst>
            <pc:docMk/>
            <pc:sldMk cId="3942064285" sldId="256"/>
            <ac:spMk id="3236" creationId="{1D40E4A4-7963-6F99-D047-0C2CF51FCAE0}"/>
          </ac:spMkLst>
        </pc:spChg>
        <pc:spChg chg="mod">
          <ac:chgData name="Jassem Abbasi" userId="a485637c-5d5c-44af-8411-f95acc3236b6" providerId="ADAL" clId="{B67E75DF-61F4-4BDD-83F6-F3A9FEB4B984}" dt="2024-02-22T09:52:54.409" v="2357" actId="27803"/>
          <ac:spMkLst>
            <pc:docMk/>
            <pc:sldMk cId="3942064285" sldId="256"/>
            <ac:spMk id="3237" creationId="{CAF044B2-AA0C-2B2E-FCD5-533884343FC8}"/>
          </ac:spMkLst>
        </pc:spChg>
        <pc:spChg chg="mod">
          <ac:chgData name="Jassem Abbasi" userId="a485637c-5d5c-44af-8411-f95acc3236b6" providerId="ADAL" clId="{B67E75DF-61F4-4BDD-83F6-F3A9FEB4B984}" dt="2024-02-22T09:52:54.409" v="2357" actId="27803"/>
          <ac:spMkLst>
            <pc:docMk/>
            <pc:sldMk cId="3942064285" sldId="256"/>
            <ac:spMk id="3238" creationId="{CC675CEC-3F9B-9017-68B8-CA524CFBC12F}"/>
          </ac:spMkLst>
        </pc:spChg>
        <pc:spChg chg="mod">
          <ac:chgData name="Jassem Abbasi" userId="a485637c-5d5c-44af-8411-f95acc3236b6" providerId="ADAL" clId="{B67E75DF-61F4-4BDD-83F6-F3A9FEB4B984}" dt="2024-02-22T09:52:54.409" v="2357" actId="27803"/>
          <ac:spMkLst>
            <pc:docMk/>
            <pc:sldMk cId="3942064285" sldId="256"/>
            <ac:spMk id="3239" creationId="{909323D8-500E-82BF-003C-721D74740C51}"/>
          </ac:spMkLst>
        </pc:spChg>
        <pc:spChg chg="mod">
          <ac:chgData name="Jassem Abbasi" userId="a485637c-5d5c-44af-8411-f95acc3236b6" providerId="ADAL" clId="{B67E75DF-61F4-4BDD-83F6-F3A9FEB4B984}" dt="2024-02-22T09:52:54.409" v="2357" actId="27803"/>
          <ac:spMkLst>
            <pc:docMk/>
            <pc:sldMk cId="3942064285" sldId="256"/>
            <ac:spMk id="3240" creationId="{1E9BDB1B-757B-46C0-6A92-CD70D60F5927}"/>
          </ac:spMkLst>
        </pc:spChg>
        <pc:spChg chg="mod">
          <ac:chgData name="Jassem Abbasi" userId="a485637c-5d5c-44af-8411-f95acc3236b6" providerId="ADAL" clId="{B67E75DF-61F4-4BDD-83F6-F3A9FEB4B984}" dt="2024-02-22T09:52:54.409" v="2357" actId="27803"/>
          <ac:spMkLst>
            <pc:docMk/>
            <pc:sldMk cId="3942064285" sldId="256"/>
            <ac:spMk id="3241" creationId="{AEE906F1-589F-C147-F1CD-499D48F89C1B}"/>
          </ac:spMkLst>
        </pc:spChg>
        <pc:spChg chg="mod">
          <ac:chgData name="Jassem Abbasi" userId="a485637c-5d5c-44af-8411-f95acc3236b6" providerId="ADAL" clId="{B67E75DF-61F4-4BDD-83F6-F3A9FEB4B984}" dt="2024-02-22T09:52:54.409" v="2357" actId="27803"/>
          <ac:spMkLst>
            <pc:docMk/>
            <pc:sldMk cId="3942064285" sldId="256"/>
            <ac:spMk id="3242" creationId="{6C5CD3A3-BDF7-437A-D3DE-FCA8E2400762}"/>
          </ac:spMkLst>
        </pc:spChg>
        <pc:spChg chg="mod">
          <ac:chgData name="Jassem Abbasi" userId="a485637c-5d5c-44af-8411-f95acc3236b6" providerId="ADAL" clId="{B67E75DF-61F4-4BDD-83F6-F3A9FEB4B984}" dt="2024-02-22T09:52:54.409" v="2357" actId="27803"/>
          <ac:spMkLst>
            <pc:docMk/>
            <pc:sldMk cId="3942064285" sldId="256"/>
            <ac:spMk id="3243" creationId="{ADF1F478-238C-221C-5247-47414CF685FE}"/>
          </ac:spMkLst>
        </pc:spChg>
        <pc:spChg chg="mod">
          <ac:chgData name="Jassem Abbasi" userId="a485637c-5d5c-44af-8411-f95acc3236b6" providerId="ADAL" clId="{B67E75DF-61F4-4BDD-83F6-F3A9FEB4B984}" dt="2024-02-22T09:52:54.409" v="2357" actId="27803"/>
          <ac:spMkLst>
            <pc:docMk/>
            <pc:sldMk cId="3942064285" sldId="256"/>
            <ac:spMk id="3244" creationId="{B9AA761C-3A53-ED92-154B-4932EF89EC10}"/>
          </ac:spMkLst>
        </pc:spChg>
        <pc:spChg chg="mod">
          <ac:chgData name="Jassem Abbasi" userId="a485637c-5d5c-44af-8411-f95acc3236b6" providerId="ADAL" clId="{B67E75DF-61F4-4BDD-83F6-F3A9FEB4B984}" dt="2024-02-22T09:52:54.409" v="2357" actId="27803"/>
          <ac:spMkLst>
            <pc:docMk/>
            <pc:sldMk cId="3942064285" sldId="256"/>
            <ac:spMk id="3245" creationId="{6A3A9DD6-10B8-9923-BE52-4CF0D253164D}"/>
          </ac:spMkLst>
        </pc:spChg>
        <pc:spChg chg="mod">
          <ac:chgData name="Jassem Abbasi" userId="a485637c-5d5c-44af-8411-f95acc3236b6" providerId="ADAL" clId="{B67E75DF-61F4-4BDD-83F6-F3A9FEB4B984}" dt="2024-02-22T09:52:54.409" v="2357" actId="27803"/>
          <ac:spMkLst>
            <pc:docMk/>
            <pc:sldMk cId="3942064285" sldId="256"/>
            <ac:spMk id="3246" creationId="{E1D096A9-BBAE-C473-4B73-A7E962D3E532}"/>
          </ac:spMkLst>
        </pc:spChg>
        <pc:spChg chg="mod">
          <ac:chgData name="Jassem Abbasi" userId="a485637c-5d5c-44af-8411-f95acc3236b6" providerId="ADAL" clId="{B67E75DF-61F4-4BDD-83F6-F3A9FEB4B984}" dt="2024-02-22T09:52:54.409" v="2357" actId="27803"/>
          <ac:spMkLst>
            <pc:docMk/>
            <pc:sldMk cId="3942064285" sldId="256"/>
            <ac:spMk id="3247" creationId="{17F941E1-1E6C-C125-8B6E-2BAA1E199C5A}"/>
          </ac:spMkLst>
        </pc:spChg>
        <pc:spChg chg="mod">
          <ac:chgData name="Jassem Abbasi" userId="a485637c-5d5c-44af-8411-f95acc3236b6" providerId="ADAL" clId="{B67E75DF-61F4-4BDD-83F6-F3A9FEB4B984}" dt="2024-02-22T09:52:54.409" v="2357" actId="27803"/>
          <ac:spMkLst>
            <pc:docMk/>
            <pc:sldMk cId="3942064285" sldId="256"/>
            <ac:spMk id="3248" creationId="{B7AF5467-BA51-EB75-4A40-B64BF8B2A000}"/>
          </ac:spMkLst>
        </pc:spChg>
        <pc:spChg chg="mod">
          <ac:chgData name="Jassem Abbasi" userId="a485637c-5d5c-44af-8411-f95acc3236b6" providerId="ADAL" clId="{B67E75DF-61F4-4BDD-83F6-F3A9FEB4B984}" dt="2024-02-22T09:52:54.409" v="2357" actId="27803"/>
          <ac:spMkLst>
            <pc:docMk/>
            <pc:sldMk cId="3942064285" sldId="256"/>
            <ac:spMk id="3249" creationId="{B9633DD7-2B8F-1B49-D4BA-24D3B7E7BCB3}"/>
          </ac:spMkLst>
        </pc:spChg>
        <pc:spChg chg="mod">
          <ac:chgData name="Jassem Abbasi" userId="a485637c-5d5c-44af-8411-f95acc3236b6" providerId="ADAL" clId="{B67E75DF-61F4-4BDD-83F6-F3A9FEB4B984}" dt="2024-02-22T09:52:54.409" v="2357" actId="27803"/>
          <ac:spMkLst>
            <pc:docMk/>
            <pc:sldMk cId="3942064285" sldId="256"/>
            <ac:spMk id="3250" creationId="{9A209414-5B94-1634-EC6B-407B5DE895FD}"/>
          </ac:spMkLst>
        </pc:spChg>
        <pc:spChg chg="mod">
          <ac:chgData name="Jassem Abbasi" userId="a485637c-5d5c-44af-8411-f95acc3236b6" providerId="ADAL" clId="{B67E75DF-61F4-4BDD-83F6-F3A9FEB4B984}" dt="2024-02-22T09:52:54.409" v="2357" actId="27803"/>
          <ac:spMkLst>
            <pc:docMk/>
            <pc:sldMk cId="3942064285" sldId="256"/>
            <ac:spMk id="3251" creationId="{15556B11-B742-ED6E-72A3-C6086005B8FA}"/>
          </ac:spMkLst>
        </pc:spChg>
        <pc:spChg chg="mod">
          <ac:chgData name="Jassem Abbasi" userId="a485637c-5d5c-44af-8411-f95acc3236b6" providerId="ADAL" clId="{B67E75DF-61F4-4BDD-83F6-F3A9FEB4B984}" dt="2024-02-22T09:52:54.409" v="2357" actId="27803"/>
          <ac:spMkLst>
            <pc:docMk/>
            <pc:sldMk cId="3942064285" sldId="256"/>
            <ac:spMk id="3252" creationId="{263B7908-7B7D-AF63-674E-39EECD2C16DE}"/>
          </ac:spMkLst>
        </pc:spChg>
        <pc:spChg chg="mod">
          <ac:chgData name="Jassem Abbasi" userId="a485637c-5d5c-44af-8411-f95acc3236b6" providerId="ADAL" clId="{B67E75DF-61F4-4BDD-83F6-F3A9FEB4B984}" dt="2024-02-22T09:52:54.409" v="2357" actId="27803"/>
          <ac:spMkLst>
            <pc:docMk/>
            <pc:sldMk cId="3942064285" sldId="256"/>
            <ac:spMk id="3253" creationId="{94D67F91-A39D-383C-0BB5-3E92E8C23879}"/>
          </ac:spMkLst>
        </pc:spChg>
        <pc:spChg chg="mod">
          <ac:chgData name="Jassem Abbasi" userId="a485637c-5d5c-44af-8411-f95acc3236b6" providerId="ADAL" clId="{B67E75DF-61F4-4BDD-83F6-F3A9FEB4B984}" dt="2024-02-22T09:52:54.409" v="2357" actId="27803"/>
          <ac:spMkLst>
            <pc:docMk/>
            <pc:sldMk cId="3942064285" sldId="256"/>
            <ac:spMk id="3254" creationId="{1A99FEAB-6214-5E24-2B43-DF2CC388E405}"/>
          </ac:spMkLst>
        </pc:spChg>
        <pc:spChg chg="mod">
          <ac:chgData name="Jassem Abbasi" userId="a485637c-5d5c-44af-8411-f95acc3236b6" providerId="ADAL" clId="{B67E75DF-61F4-4BDD-83F6-F3A9FEB4B984}" dt="2024-02-22T09:52:54.409" v="2357" actId="27803"/>
          <ac:spMkLst>
            <pc:docMk/>
            <pc:sldMk cId="3942064285" sldId="256"/>
            <ac:spMk id="3255" creationId="{F0996C90-F2C3-6438-188E-4F50E2F81974}"/>
          </ac:spMkLst>
        </pc:spChg>
        <pc:spChg chg="mod">
          <ac:chgData name="Jassem Abbasi" userId="a485637c-5d5c-44af-8411-f95acc3236b6" providerId="ADAL" clId="{B67E75DF-61F4-4BDD-83F6-F3A9FEB4B984}" dt="2024-02-22T09:52:54.409" v="2357" actId="27803"/>
          <ac:spMkLst>
            <pc:docMk/>
            <pc:sldMk cId="3942064285" sldId="256"/>
            <ac:spMk id="3256" creationId="{96B06829-9419-9731-0B17-67FDE20F8288}"/>
          </ac:spMkLst>
        </pc:spChg>
        <pc:spChg chg="mod">
          <ac:chgData name="Jassem Abbasi" userId="a485637c-5d5c-44af-8411-f95acc3236b6" providerId="ADAL" clId="{B67E75DF-61F4-4BDD-83F6-F3A9FEB4B984}" dt="2024-02-22T09:52:54.409" v="2357" actId="27803"/>
          <ac:spMkLst>
            <pc:docMk/>
            <pc:sldMk cId="3942064285" sldId="256"/>
            <ac:spMk id="3257" creationId="{089801F1-79D4-8D3D-FD02-81A8096E84EB}"/>
          </ac:spMkLst>
        </pc:spChg>
        <pc:spChg chg="mod">
          <ac:chgData name="Jassem Abbasi" userId="a485637c-5d5c-44af-8411-f95acc3236b6" providerId="ADAL" clId="{B67E75DF-61F4-4BDD-83F6-F3A9FEB4B984}" dt="2024-02-22T09:52:54.409" v="2357" actId="27803"/>
          <ac:spMkLst>
            <pc:docMk/>
            <pc:sldMk cId="3942064285" sldId="256"/>
            <ac:spMk id="3258" creationId="{01133028-DD8E-9C3B-1428-3CD8984BA379}"/>
          </ac:spMkLst>
        </pc:spChg>
        <pc:spChg chg="mod">
          <ac:chgData name="Jassem Abbasi" userId="a485637c-5d5c-44af-8411-f95acc3236b6" providerId="ADAL" clId="{B67E75DF-61F4-4BDD-83F6-F3A9FEB4B984}" dt="2024-02-22T09:52:54.409" v="2357" actId="27803"/>
          <ac:spMkLst>
            <pc:docMk/>
            <pc:sldMk cId="3942064285" sldId="256"/>
            <ac:spMk id="3259" creationId="{70E7D728-14CC-0058-B5DF-A96E4B25C133}"/>
          </ac:spMkLst>
        </pc:spChg>
        <pc:spChg chg="mod">
          <ac:chgData name="Jassem Abbasi" userId="a485637c-5d5c-44af-8411-f95acc3236b6" providerId="ADAL" clId="{B67E75DF-61F4-4BDD-83F6-F3A9FEB4B984}" dt="2024-02-22T09:52:54.409" v="2357" actId="27803"/>
          <ac:spMkLst>
            <pc:docMk/>
            <pc:sldMk cId="3942064285" sldId="256"/>
            <ac:spMk id="3260" creationId="{6B4F42A8-5D57-EE88-99E1-835920F8D816}"/>
          </ac:spMkLst>
        </pc:spChg>
        <pc:spChg chg="mod">
          <ac:chgData name="Jassem Abbasi" userId="a485637c-5d5c-44af-8411-f95acc3236b6" providerId="ADAL" clId="{B67E75DF-61F4-4BDD-83F6-F3A9FEB4B984}" dt="2024-02-22T09:52:54.409" v="2357" actId="27803"/>
          <ac:spMkLst>
            <pc:docMk/>
            <pc:sldMk cId="3942064285" sldId="256"/>
            <ac:spMk id="3261" creationId="{A7F8BC78-4B04-3FC4-5D65-4BE0FA71EC42}"/>
          </ac:spMkLst>
        </pc:spChg>
        <pc:spChg chg="mod">
          <ac:chgData name="Jassem Abbasi" userId="a485637c-5d5c-44af-8411-f95acc3236b6" providerId="ADAL" clId="{B67E75DF-61F4-4BDD-83F6-F3A9FEB4B984}" dt="2024-02-22T09:52:54.409" v="2357" actId="27803"/>
          <ac:spMkLst>
            <pc:docMk/>
            <pc:sldMk cId="3942064285" sldId="256"/>
            <ac:spMk id="3262" creationId="{B29FB46F-283D-B602-4216-B81B4FF5B71A}"/>
          </ac:spMkLst>
        </pc:spChg>
        <pc:spChg chg="mod">
          <ac:chgData name="Jassem Abbasi" userId="a485637c-5d5c-44af-8411-f95acc3236b6" providerId="ADAL" clId="{B67E75DF-61F4-4BDD-83F6-F3A9FEB4B984}" dt="2024-02-22T09:52:54.409" v="2357" actId="27803"/>
          <ac:spMkLst>
            <pc:docMk/>
            <pc:sldMk cId="3942064285" sldId="256"/>
            <ac:spMk id="3263" creationId="{8134C23E-A2ED-85B7-9EB8-E5BEF1C84D5D}"/>
          </ac:spMkLst>
        </pc:spChg>
        <pc:spChg chg="mod">
          <ac:chgData name="Jassem Abbasi" userId="a485637c-5d5c-44af-8411-f95acc3236b6" providerId="ADAL" clId="{B67E75DF-61F4-4BDD-83F6-F3A9FEB4B984}" dt="2024-02-22T09:52:54.409" v="2357" actId="27803"/>
          <ac:spMkLst>
            <pc:docMk/>
            <pc:sldMk cId="3942064285" sldId="256"/>
            <ac:spMk id="3264" creationId="{4BFE33A9-7809-CB6C-9983-45AB14A496DA}"/>
          </ac:spMkLst>
        </pc:spChg>
        <pc:spChg chg="mod">
          <ac:chgData name="Jassem Abbasi" userId="a485637c-5d5c-44af-8411-f95acc3236b6" providerId="ADAL" clId="{B67E75DF-61F4-4BDD-83F6-F3A9FEB4B984}" dt="2024-02-22T09:52:54.409" v="2357" actId="27803"/>
          <ac:spMkLst>
            <pc:docMk/>
            <pc:sldMk cId="3942064285" sldId="256"/>
            <ac:spMk id="3265" creationId="{FDAEDAE2-81B0-D7A7-371D-BD82FBF52875}"/>
          </ac:spMkLst>
        </pc:spChg>
        <pc:spChg chg="mod">
          <ac:chgData name="Jassem Abbasi" userId="a485637c-5d5c-44af-8411-f95acc3236b6" providerId="ADAL" clId="{B67E75DF-61F4-4BDD-83F6-F3A9FEB4B984}" dt="2024-02-22T09:52:54.409" v="2357" actId="27803"/>
          <ac:spMkLst>
            <pc:docMk/>
            <pc:sldMk cId="3942064285" sldId="256"/>
            <ac:spMk id="3266" creationId="{BE21372A-385B-CD01-A5E9-1249658FE1A1}"/>
          </ac:spMkLst>
        </pc:spChg>
        <pc:spChg chg="mod">
          <ac:chgData name="Jassem Abbasi" userId="a485637c-5d5c-44af-8411-f95acc3236b6" providerId="ADAL" clId="{B67E75DF-61F4-4BDD-83F6-F3A9FEB4B984}" dt="2024-02-22T09:52:54.409" v="2357" actId="27803"/>
          <ac:spMkLst>
            <pc:docMk/>
            <pc:sldMk cId="3942064285" sldId="256"/>
            <ac:spMk id="3267" creationId="{3FB60E15-52BD-AA8A-FFB4-032F48088B3A}"/>
          </ac:spMkLst>
        </pc:spChg>
        <pc:spChg chg="mod">
          <ac:chgData name="Jassem Abbasi" userId="a485637c-5d5c-44af-8411-f95acc3236b6" providerId="ADAL" clId="{B67E75DF-61F4-4BDD-83F6-F3A9FEB4B984}" dt="2024-02-22T09:52:54.409" v="2357" actId="27803"/>
          <ac:spMkLst>
            <pc:docMk/>
            <pc:sldMk cId="3942064285" sldId="256"/>
            <ac:spMk id="3268" creationId="{C57947CE-C2D4-055F-2AB5-6CE330439011}"/>
          </ac:spMkLst>
        </pc:spChg>
        <pc:spChg chg="mod">
          <ac:chgData name="Jassem Abbasi" userId="a485637c-5d5c-44af-8411-f95acc3236b6" providerId="ADAL" clId="{B67E75DF-61F4-4BDD-83F6-F3A9FEB4B984}" dt="2024-02-22T09:52:54.409" v="2357" actId="27803"/>
          <ac:spMkLst>
            <pc:docMk/>
            <pc:sldMk cId="3942064285" sldId="256"/>
            <ac:spMk id="3269" creationId="{2EC6FB8C-3726-CA00-12C2-9A7CAD35EC1D}"/>
          </ac:spMkLst>
        </pc:spChg>
        <pc:spChg chg="mod">
          <ac:chgData name="Jassem Abbasi" userId="a485637c-5d5c-44af-8411-f95acc3236b6" providerId="ADAL" clId="{B67E75DF-61F4-4BDD-83F6-F3A9FEB4B984}" dt="2024-02-22T09:52:54.409" v="2357" actId="27803"/>
          <ac:spMkLst>
            <pc:docMk/>
            <pc:sldMk cId="3942064285" sldId="256"/>
            <ac:spMk id="3270" creationId="{24A85C1B-A2A0-876A-6FDB-1CED6EE8671D}"/>
          </ac:spMkLst>
        </pc:spChg>
        <pc:spChg chg="mod">
          <ac:chgData name="Jassem Abbasi" userId="a485637c-5d5c-44af-8411-f95acc3236b6" providerId="ADAL" clId="{B67E75DF-61F4-4BDD-83F6-F3A9FEB4B984}" dt="2024-02-22T09:52:54.409" v="2357" actId="27803"/>
          <ac:spMkLst>
            <pc:docMk/>
            <pc:sldMk cId="3942064285" sldId="256"/>
            <ac:spMk id="3271" creationId="{BECF074A-AF94-5977-07F5-619C9AEA97F2}"/>
          </ac:spMkLst>
        </pc:spChg>
        <pc:spChg chg="mod">
          <ac:chgData name="Jassem Abbasi" userId="a485637c-5d5c-44af-8411-f95acc3236b6" providerId="ADAL" clId="{B67E75DF-61F4-4BDD-83F6-F3A9FEB4B984}" dt="2024-02-22T09:52:54.409" v="2357" actId="27803"/>
          <ac:spMkLst>
            <pc:docMk/>
            <pc:sldMk cId="3942064285" sldId="256"/>
            <ac:spMk id="3272" creationId="{C45A0DAE-D6A4-56C7-72EA-BFA788B234CC}"/>
          </ac:spMkLst>
        </pc:spChg>
        <pc:spChg chg="mod">
          <ac:chgData name="Jassem Abbasi" userId="a485637c-5d5c-44af-8411-f95acc3236b6" providerId="ADAL" clId="{B67E75DF-61F4-4BDD-83F6-F3A9FEB4B984}" dt="2024-02-22T09:52:54.409" v="2357" actId="27803"/>
          <ac:spMkLst>
            <pc:docMk/>
            <pc:sldMk cId="3942064285" sldId="256"/>
            <ac:spMk id="3273" creationId="{F1755D29-9A9A-B50D-AF26-611E4FF0605F}"/>
          </ac:spMkLst>
        </pc:spChg>
        <pc:spChg chg="mod">
          <ac:chgData name="Jassem Abbasi" userId="a485637c-5d5c-44af-8411-f95acc3236b6" providerId="ADAL" clId="{B67E75DF-61F4-4BDD-83F6-F3A9FEB4B984}" dt="2024-02-22T09:52:54.409" v="2357" actId="27803"/>
          <ac:spMkLst>
            <pc:docMk/>
            <pc:sldMk cId="3942064285" sldId="256"/>
            <ac:spMk id="3274" creationId="{87ECA17A-B626-6059-9F2B-75CDD1DBDA53}"/>
          </ac:spMkLst>
        </pc:spChg>
        <pc:spChg chg="mod">
          <ac:chgData name="Jassem Abbasi" userId="a485637c-5d5c-44af-8411-f95acc3236b6" providerId="ADAL" clId="{B67E75DF-61F4-4BDD-83F6-F3A9FEB4B984}" dt="2024-02-22T09:52:54.409" v="2357" actId="27803"/>
          <ac:spMkLst>
            <pc:docMk/>
            <pc:sldMk cId="3942064285" sldId="256"/>
            <ac:spMk id="3275" creationId="{09EF85DB-E9B3-9BDF-2201-FD4E71B5C643}"/>
          </ac:spMkLst>
        </pc:spChg>
        <pc:spChg chg="mod">
          <ac:chgData name="Jassem Abbasi" userId="a485637c-5d5c-44af-8411-f95acc3236b6" providerId="ADAL" clId="{B67E75DF-61F4-4BDD-83F6-F3A9FEB4B984}" dt="2024-02-22T09:52:54.409" v="2357" actId="27803"/>
          <ac:spMkLst>
            <pc:docMk/>
            <pc:sldMk cId="3942064285" sldId="256"/>
            <ac:spMk id="3276" creationId="{371FBEBB-ABFB-15A3-69B2-74DF3634CAD7}"/>
          </ac:spMkLst>
        </pc:spChg>
        <pc:spChg chg="mod">
          <ac:chgData name="Jassem Abbasi" userId="a485637c-5d5c-44af-8411-f95acc3236b6" providerId="ADAL" clId="{B67E75DF-61F4-4BDD-83F6-F3A9FEB4B984}" dt="2024-02-22T09:52:54.409" v="2357" actId="27803"/>
          <ac:spMkLst>
            <pc:docMk/>
            <pc:sldMk cId="3942064285" sldId="256"/>
            <ac:spMk id="3277" creationId="{8191F830-EBC1-7046-3D8D-0710FE460BC5}"/>
          </ac:spMkLst>
        </pc:spChg>
        <pc:spChg chg="mod">
          <ac:chgData name="Jassem Abbasi" userId="a485637c-5d5c-44af-8411-f95acc3236b6" providerId="ADAL" clId="{B67E75DF-61F4-4BDD-83F6-F3A9FEB4B984}" dt="2024-02-22T09:52:54.409" v="2357" actId="27803"/>
          <ac:spMkLst>
            <pc:docMk/>
            <pc:sldMk cId="3942064285" sldId="256"/>
            <ac:spMk id="3278" creationId="{4BD69BCA-C83D-761A-2A3F-263EEFF7FD66}"/>
          </ac:spMkLst>
        </pc:spChg>
        <pc:spChg chg="mod">
          <ac:chgData name="Jassem Abbasi" userId="a485637c-5d5c-44af-8411-f95acc3236b6" providerId="ADAL" clId="{B67E75DF-61F4-4BDD-83F6-F3A9FEB4B984}" dt="2024-02-22T09:52:54.409" v="2357" actId="27803"/>
          <ac:spMkLst>
            <pc:docMk/>
            <pc:sldMk cId="3942064285" sldId="256"/>
            <ac:spMk id="3279" creationId="{DCAF9077-D4D7-EDD3-4BD0-36D557624AB2}"/>
          </ac:spMkLst>
        </pc:spChg>
        <pc:spChg chg="mod">
          <ac:chgData name="Jassem Abbasi" userId="a485637c-5d5c-44af-8411-f95acc3236b6" providerId="ADAL" clId="{B67E75DF-61F4-4BDD-83F6-F3A9FEB4B984}" dt="2024-02-22T09:52:54.409" v="2357" actId="27803"/>
          <ac:spMkLst>
            <pc:docMk/>
            <pc:sldMk cId="3942064285" sldId="256"/>
            <ac:spMk id="3280" creationId="{116BD162-C77C-24F3-2233-4DCCFEB2A3E2}"/>
          </ac:spMkLst>
        </pc:spChg>
        <pc:spChg chg="mod">
          <ac:chgData name="Jassem Abbasi" userId="a485637c-5d5c-44af-8411-f95acc3236b6" providerId="ADAL" clId="{B67E75DF-61F4-4BDD-83F6-F3A9FEB4B984}" dt="2024-02-22T09:52:54.409" v="2357" actId="27803"/>
          <ac:spMkLst>
            <pc:docMk/>
            <pc:sldMk cId="3942064285" sldId="256"/>
            <ac:spMk id="3281" creationId="{328F91B6-7B3B-51A6-94B9-D1BECE4EF6C5}"/>
          </ac:spMkLst>
        </pc:spChg>
        <pc:spChg chg="mod">
          <ac:chgData name="Jassem Abbasi" userId="a485637c-5d5c-44af-8411-f95acc3236b6" providerId="ADAL" clId="{B67E75DF-61F4-4BDD-83F6-F3A9FEB4B984}" dt="2024-02-22T09:52:54.409" v="2357" actId="27803"/>
          <ac:spMkLst>
            <pc:docMk/>
            <pc:sldMk cId="3942064285" sldId="256"/>
            <ac:spMk id="3282" creationId="{28DF8BB8-6336-FC02-A02F-EF54AAF1A3F7}"/>
          </ac:spMkLst>
        </pc:spChg>
        <pc:spChg chg="mod">
          <ac:chgData name="Jassem Abbasi" userId="a485637c-5d5c-44af-8411-f95acc3236b6" providerId="ADAL" clId="{B67E75DF-61F4-4BDD-83F6-F3A9FEB4B984}" dt="2024-02-22T09:52:54.409" v="2357" actId="27803"/>
          <ac:spMkLst>
            <pc:docMk/>
            <pc:sldMk cId="3942064285" sldId="256"/>
            <ac:spMk id="3283" creationId="{FC775C94-2B68-6B50-339B-CCF8313E08A5}"/>
          </ac:spMkLst>
        </pc:spChg>
        <pc:spChg chg="mod">
          <ac:chgData name="Jassem Abbasi" userId="a485637c-5d5c-44af-8411-f95acc3236b6" providerId="ADAL" clId="{B67E75DF-61F4-4BDD-83F6-F3A9FEB4B984}" dt="2024-02-22T09:52:54.409" v="2357" actId="27803"/>
          <ac:spMkLst>
            <pc:docMk/>
            <pc:sldMk cId="3942064285" sldId="256"/>
            <ac:spMk id="3284" creationId="{5E5BE45E-FE08-A8FB-A708-235AE9481F66}"/>
          </ac:spMkLst>
        </pc:spChg>
        <pc:spChg chg="mod">
          <ac:chgData name="Jassem Abbasi" userId="a485637c-5d5c-44af-8411-f95acc3236b6" providerId="ADAL" clId="{B67E75DF-61F4-4BDD-83F6-F3A9FEB4B984}" dt="2024-02-22T09:52:54.409" v="2357" actId="27803"/>
          <ac:spMkLst>
            <pc:docMk/>
            <pc:sldMk cId="3942064285" sldId="256"/>
            <ac:spMk id="3285" creationId="{3488951E-1B01-DCFC-F815-9CD7387DBCAB}"/>
          </ac:spMkLst>
        </pc:spChg>
        <pc:spChg chg="mod">
          <ac:chgData name="Jassem Abbasi" userId="a485637c-5d5c-44af-8411-f95acc3236b6" providerId="ADAL" clId="{B67E75DF-61F4-4BDD-83F6-F3A9FEB4B984}" dt="2024-02-22T09:52:54.409" v="2357" actId="27803"/>
          <ac:spMkLst>
            <pc:docMk/>
            <pc:sldMk cId="3942064285" sldId="256"/>
            <ac:spMk id="3286" creationId="{9559722E-F9C8-E9C3-1B58-7AF5A1D4DD7F}"/>
          </ac:spMkLst>
        </pc:spChg>
        <pc:spChg chg="mod">
          <ac:chgData name="Jassem Abbasi" userId="a485637c-5d5c-44af-8411-f95acc3236b6" providerId="ADAL" clId="{B67E75DF-61F4-4BDD-83F6-F3A9FEB4B984}" dt="2024-02-22T09:52:54.409" v="2357" actId="27803"/>
          <ac:spMkLst>
            <pc:docMk/>
            <pc:sldMk cId="3942064285" sldId="256"/>
            <ac:spMk id="3287" creationId="{6F480BD1-6540-889F-A97F-2306B4AAFA83}"/>
          </ac:spMkLst>
        </pc:spChg>
        <pc:spChg chg="mod">
          <ac:chgData name="Jassem Abbasi" userId="a485637c-5d5c-44af-8411-f95acc3236b6" providerId="ADAL" clId="{B67E75DF-61F4-4BDD-83F6-F3A9FEB4B984}" dt="2024-02-22T09:52:54.409" v="2357" actId="27803"/>
          <ac:spMkLst>
            <pc:docMk/>
            <pc:sldMk cId="3942064285" sldId="256"/>
            <ac:spMk id="3288" creationId="{87FF5656-3DA2-A65D-850D-2313A586A9C1}"/>
          </ac:spMkLst>
        </pc:spChg>
        <pc:spChg chg="mod">
          <ac:chgData name="Jassem Abbasi" userId="a485637c-5d5c-44af-8411-f95acc3236b6" providerId="ADAL" clId="{B67E75DF-61F4-4BDD-83F6-F3A9FEB4B984}" dt="2024-02-22T09:52:54.409" v="2357" actId="27803"/>
          <ac:spMkLst>
            <pc:docMk/>
            <pc:sldMk cId="3942064285" sldId="256"/>
            <ac:spMk id="3289" creationId="{72627439-22BF-879D-3A31-DE4772AFDE07}"/>
          </ac:spMkLst>
        </pc:spChg>
        <pc:spChg chg="mod">
          <ac:chgData name="Jassem Abbasi" userId="a485637c-5d5c-44af-8411-f95acc3236b6" providerId="ADAL" clId="{B67E75DF-61F4-4BDD-83F6-F3A9FEB4B984}" dt="2024-02-22T09:52:54.409" v="2357" actId="27803"/>
          <ac:spMkLst>
            <pc:docMk/>
            <pc:sldMk cId="3942064285" sldId="256"/>
            <ac:spMk id="3290" creationId="{60B09232-BFAE-D5A5-0822-EAB618A3E8B9}"/>
          </ac:spMkLst>
        </pc:spChg>
        <pc:spChg chg="mod">
          <ac:chgData name="Jassem Abbasi" userId="a485637c-5d5c-44af-8411-f95acc3236b6" providerId="ADAL" clId="{B67E75DF-61F4-4BDD-83F6-F3A9FEB4B984}" dt="2024-02-22T09:52:54.409" v="2357" actId="27803"/>
          <ac:spMkLst>
            <pc:docMk/>
            <pc:sldMk cId="3942064285" sldId="256"/>
            <ac:spMk id="3291" creationId="{C1F95321-1DC3-F493-2E2B-8BEF5D633D01}"/>
          </ac:spMkLst>
        </pc:spChg>
        <pc:spChg chg="mod">
          <ac:chgData name="Jassem Abbasi" userId="a485637c-5d5c-44af-8411-f95acc3236b6" providerId="ADAL" clId="{B67E75DF-61F4-4BDD-83F6-F3A9FEB4B984}" dt="2024-02-22T09:52:54.409" v="2357" actId="27803"/>
          <ac:spMkLst>
            <pc:docMk/>
            <pc:sldMk cId="3942064285" sldId="256"/>
            <ac:spMk id="3292" creationId="{AC241157-BB53-980E-066F-58A7D8ED8581}"/>
          </ac:spMkLst>
        </pc:spChg>
        <pc:spChg chg="mod">
          <ac:chgData name="Jassem Abbasi" userId="a485637c-5d5c-44af-8411-f95acc3236b6" providerId="ADAL" clId="{B67E75DF-61F4-4BDD-83F6-F3A9FEB4B984}" dt="2024-02-22T09:52:54.409" v="2357" actId="27803"/>
          <ac:spMkLst>
            <pc:docMk/>
            <pc:sldMk cId="3942064285" sldId="256"/>
            <ac:spMk id="3293" creationId="{786FF5A9-609C-F13A-23BA-35F1B9D92871}"/>
          </ac:spMkLst>
        </pc:spChg>
        <pc:spChg chg="mod">
          <ac:chgData name="Jassem Abbasi" userId="a485637c-5d5c-44af-8411-f95acc3236b6" providerId="ADAL" clId="{B67E75DF-61F4-4BDD-83F6-F3A9FEB4B984}" dt="2024-02-22T09:52:54.409" v="2357" actId="27803"/>
          <ac:spMkLst>
            <pc:docMk/>
            <pc:sldMk cId="3942064285" sldId="256"/>
            <ac:spMk id="3294" creationId="{8047B9C7-33B8-9EAB-64D0-B3B04D3A9820}"/>
          </ac:spMkLst>
        </pc:spChg>
        <pc:spChg chg="mod">
          <ac:chgData name="Jassem Abbasi" userId="a485637c-5d5c-44af-8411-f95acc3236b6" providerId="ADAL" clId="{B67E75DF-61F4-4BDD-83F6-F3A9FEB4B984}" dt="2024-02-22T09:52:54.409" v="2357" actId="27803"/>
          <ac:spMkLst>
            <pc:docMk/>
            <pc:sldMk cId="3942064285" sldId="256"/>
            <ac:spMk id="3295" creationId="{DD2E29C0-11E5-CAEE-EB95-5654CEE5A507}"/>
          </ac:spMkLst>
        </pc:spChg>
        <pc:spChg chg="mod">
          <ac:chgData name="Jassem Abbasi" userId="a485637c-5d5c-44af-8411-f95acc3236b6" providerId="ADAL" clId="{B67E75DF-61F4-4BDD-83F6-F3A9FEB4B984}" dt="2024-02-22T09:52:54.409" v="2357" actId="27803"/>
          <ac:spMkLst>
            <pc:docMk/>
            <pc:sldMk cId="3942064285" sldId="256"/>
            <ac:spMk id="3296" creationId="{CB50C3BB-A61E-AFFB-B9B4-0B5AB6F7780D}"/>
          </ac:spMkLst>
        </pc:spChg>
        <pc:spChg chg="mod">
          <ac:chgData name="Jassem Abbasi" userId="a485637c-5d5c-44af-8411-f95acc3236b6" providerId="ADAL" clId="{B67E75DF-61F4-4BDD-83F6-F3A9FEB4B984}" dt="2024-02-22T09:52:54.409" v="2357" actId="27803"/>
          <ac:spMkLst>
            <pc:docMk/>
            <pc:sldMk cId="3942064285" sldId="256"/>
            <ac:spMk id="3297" creationId="{B6A0FACA-6A90-EB7C-5B70-0B7D4423A3FA}"/>
          </ac:spMkLst>
        </pc:spChg>
        <pc:spChg chg="mod">
          <ac:chgData name="Jassem Abbasi" userId="a485637c-5d5c-44af-8411-f95acc3236b6" providerId="ADAL" clId="{B67E75DF-61F4-4BDD-83F6-F3A9FEB4B984}" dt="2024-02-22T09:52:54.409" v="2357" actId="27803"/>
          <ac:spMkLst>
            <pc:docMk/>
            <pc:sldMk cId="3942064285" sldId="256"/>
            <ac:spMk id="3298" creationId="{C7E856B7-7721-FE36-005C-DAF331C580AB}"/>
          </ac:spMkLst>
        </pc:spChg>
        <pc:spChg chg="mod">
          <ac:chgData name="Jassem Abbasi" userId="a485637c-5d5c-44af-8411-f95acc3236b6" providerId="ADAL" clId="{B67E75DF-61F4-4BDD-83F6-F3A9FEB4B984}" dt="2024-02-22T09:52:54.409" v="2357" actId="27803"/>
          <ac:spMkLst>
            <pc:docMk/>
            <pc:sldMk cId="3942064285" sldId="256"/>
            <ac:spMk id="3299" creationId="{C94C1C03-F2A5-3AF8-73FE-BDB4C900A19F}"/>
          </ac:spMkLst>
        </pc:spChg>
        <pc:spChg chg="mod">
          <ac:chgData name="Jassem Abbasi" userId="a485637c-5d5c-44af-8411-f95acc3236b6" providerId="ADAL" clId="{B67E75DF-61F4-4BDD-83F6-F3A9FEB4B984}" dt="2024-02-22T09:52:54.409" v="2357" actId="27803"/>
          <ac:spMkLst>
            <pc:docMk/>
            <pc:sldMk cId="3942064285" sldId="256"/>
            <ac:spMk id="3300" creationId="{2EE2B407-7D30-F76B-33A5-D5017BA4004C}"/>
          </ac:spMkLst>
        </pc:spChg>
        <pc:spChg chg="mod">
          <ac:chgData name="Jassem Abbasi" userId="a485637c-5d5c-44af-8411-f95acc3236b6" providerId="ADAL" clId="{B67E75DF-61F4-4BDD-83F6-F3A9FEB4B984}" dt="2024-02-22T09:52:54.409" v="2357" actId="27803"/>
          <ac:spMkLst>
            <pc:docMk/>
            <pc:sldMk cId="3942064285" sldId="256"/>
            <ac:spMk id="3301" creationId="{CF38D193-AF9D-E00E-8A93-60C2C60A076E}"/>
          </ac:spMkLst>
        </pc:spChg>
        <pc:spChg chg="mod">
          <ac:chgData name="Jassem Abbasi" userId="a485637c-5d5c-44af-8411-f95acc3236b6" providerId="ADAL" clId="{B67E75DF-61F4-4BDD-83F6-F3A9FEB4B984}" dt="2024-02-22T09:52:54.409" v="2357" actId="27803"/>
          <ac:spMkLst>
            <pc:docMk/>
            <pc:sldMk cId="3942064285" sldId="256"/>
            <ac:spMk id="3302" creationId="{812B61E5-D8D4-A8B4-02F4-FD4AF1C2AFB0}"/>
          </ac:spMkLst>
        </pc:spChg>
        <pc:spChg chg="mod">
          <ac:chgData name="Jassem Abbasi" userId="a485637c-5d5c-44af-8411-f95acc3236b6" providerId="ADAL" clId="{B67E75DF-61F4-4BDD-83F6-F3A9FEB4B984}" dt="2024-02-22T09:52:54.409" v="2357" actId="27803"/>
          <ac:spMkLst>
            <pc:docMk/>
            <pc:sldMk cId="3942064285" sldId="256"/>
            <ac:spMk id="3303" creationId="{09875C30-4239-524A-BFFA-DAC7F4829291}"/>
          </ac:spMkLst>
        </pc:spChg>
        <pc:spChg chg="mod">
          <ac:chgData name="Jassem Abbasi" userId="a485637c-5d5c-44af-8411-f95acc3236b6" providerId="ADAL" clId="{B67E75DF-61F4-4BDD-83F6-F3A9FEB4B984}" dt="2024-02-22T09:52:54.409" v="2357" actId="27803"/>
          <ac:spMkLst>
            <pc:docMk/>
            <pc:sldMk cId="3942064285" sldId="256"/>
            <ac:spMk id="3304" creationId="{E6E91E1B-F047-41D0-955A-4B00097A12EA}"/>
          </ac:spMkLst>
        </pc:spChg>
        <pc:spChg chg="mod">
          <ac:chgData name="Jassem Abbasi" userId="a485637c-5d5c-44af-8411-f95acc3236b6" providerId="ADAL" clId="{B67E75DF-61F4-4BDD-83F6-F3A9FEB4B984}" dt="2024-02-22T09:52:54.409" v="2357" actId="27803"/>
          <ac:spMkLst>
            <pc:docMk/>
            <pc:sldMk cId="3942064285" sldId="256"/>
            <ac:spMk id="3305" creationId="{D0224F50-8802-49A8-36E5-451C83B7CCB4}"/>
          </ac:spMkLst>
        </pc:spChg>
        <pc:spChg chg="mod">
          <ac:chgData name="Jassem Abbasi" userId="a485637c-5d5c-44af-8411-f95acc3236b6" providerId="ADAL" clId="{B67E75DF-61F4-4BDD-83F6-F3A9FEB4B984}" dt="2024-02-22T09:52:54.409" v="2357" actId="27803"/>
          <ac:spMkLst>
            <pc:docMk/>
            <pc:sldMk cId="3942064285" sldId="256"/>
            <ac:spMk id="3306" creationId="{0BDDC83C-96EC-C8C2-51D0-BC09277138D1}"/>
          </ac:spMkLst>
        </pc:spChg>
        <pc:spChg chg="mod">
          <ac:chgData name="Jassem Abbasi" userId="a485637c-5d5c-44af-8411-f95acc3236b6" providerId="ADAL" clId="{B67E75DF-61F4-4BDD-83F6-F3A9FEB4B984}" dt="2024-02-22T09:52:54.409" v="2357" actId="27803"/>
          <ac:spMkLst>
            <pc:docMk/>
            <pc:sldMk cId="3942064285" sldId="256"/>
            <ac:spMk id="3307" creationId="{2D0344B2-D9F9-1F7F-5D34-4FF6F5D68111}"/>
          </ac:spMkLst>
        </pc:spChg>
        <pc:spChg chg="mod">
          <ac:chgData name="Jassem Abbasi" userId="a485637c-5d5c-44af-8411-f95acc3236b6" providerId="ADAL" clId="{B67E75DF-61F4-4BDD-83F6-F3A9FEB4B984}" dt="2024-02-22T09:52:54.409" v="2357" actId="27803"/>
          <ac:spMkLst>
            <pc:docMk/>
            <pc:sldMk cId="3942064285" sldId="256"/>
            <ac:spMk id="3308" creationId="{3362FEA3-1119-D125-22AB-025B6D2A94CC}"/>
          </ac:spMkLst>
        </pc:spChg>
        <pc:spChg chg="mod">
          <ac:chgData name="Jassem Abbasi" userId="a485637c-5d5c-44af-8411-f95acc3236b6" providerId="ADAL" clId="{B67E75DF-61F4-4BDD-83F6-F3A9FEB4B984}" dt="2024-02-22T09:52:54.409" v="2357" actId="27803"/>
          <ac:spMkLst>
            <pc:docMk/>
            <pc:sldMk cId="3942064285" sldId="256"/>
            <ac:spMk id="3309" creationId="{7F757693-6070-7398-8619-6FAC7D61FB63}"/>
          </ac:spMkLst>
        </pc:spChg>
        <pc:spChg chg="mod">
          <ac:chgData name="Jassem Abbasi" userId="a485637c-5d5c-44af-8411-f95acc3236b6" providerId="ADAL" clId="{B67E75DF-61F4-4BDD-83F6-F3A9FEB4B984}" dt="2024-02-22T09:52:54.409" v="2357" actId="27803"/>
          <ac:spMkLst>
            <pc:docMk/>
            <pc:sldMk cId="3942064285" sldId="256"/>
            <ac:spMk id="3310" creationId="{6E289CEC-F5EA-439A-E663-244BA1FCD135}"/>
          </ac:spMkLst>
        </pc:spChg>
        <pc:spChg chg="mod">
          <ac:chgData name="Jassem Abbasi" userId="a485637c-5d5c-44af-8411-f95acc3236b6" providerId="ADAL" clId="{B67E75DF-61F4-4BDD-83F6-F3A9FEB4B984}" dt="2024-02-22T09:52:54.409" v="2357" actId="27803"/>
          <ac:spMkLst>
            <pc:docMk/>
            <pc:sldMk cId="3942064285" sldId="256"/>
            <ac:spMk id="3311" creationId="{D336BE18-3292-6B37-A17A-6D744FF11C94}"/>
          </ac:spMkLst>
        </pc:spChg>
        <pc:spChg chg="mod">
          <ac:chgData name="Jassem Abbasi" userId="a485637c-5d5c-44af-8411-f95acc3236b6" providerId="ADAL" clId="{B67E75DF-61F4-4BDD-83F6-F3A9FEB4B984}" dt="2024-02-22T09:52:54.409" v="2357" actId="27803"/>
          <ac:spMkLst>
            <pc:docMk/>
            <pc:sldMk cId="3942064285" sldId="256"/>
            <ac:spMk id="3312" creationId="{08C5AD3B-01DA-F2FE-095B-091A73643CE7}"/>
          </ac:spMkLst>
        </pc:spChg>
        <pc:spChg chg="mod">
          <ac:chgData name="Jassem Abbasi" userId="a485637c-5d5c-44af-8411-f95acc3236b6" providerId="ADAL" clId="{B67E75DF-61F4-4BDD-83F6-F3A9FEB4B984}" dt="2024-02-22T09:52:54.409" v="2357" actId="27803"/>
          <ac:spMkLst>
            <pc:docMk/>
            <pc:sldMk cId="3942064285" sldId="256"/>
            <ac:spMk id="3313" creationId="{7E3E2FA5-71BF-0CDA-619C-FEDC5FAB2967}"/>
          </ac:spMkLst>
        </pc:spChg>
        <pc:spChg chg="mod">
          <ac:chgData name="Jassem Abbasi" userId="a485637c-5d5c-44af-8411-f95acc3236b6" providerId="ADAL" clId="{B67E75DF-61F4-4BDD-83F6-F3A9FEB4B984}" dt="2024-02-22T09:52:54.409" v="2357" actId="27803"/>
          <ac:spMkLst>
            <pc:docMk/>
            <pc:sldMk cId="3942064285" sldId="256"/>
            <ac:spMk id="3314" creationId="{5BC845BB-AE13-B7EA-FA08-637F6EBCA369}"/>
          </ac:spMkLst>
        </pc:spChg>
        <pc:spChg chg="mod">
          <ac:chgData name="Jassem Abbasi" userId="a485637c-5d5c-44af-8411-f95acc3236b6" providerId="ADAL" clId="{B67E75DF-61F4-4BDD-83F6-F3A9FEB4B984}" dt="2024-02-22T09:52:54.409" v="2357" actId="27803"/>
          <ac:spMkLst>
            <pc:docMk/>
            <pc:sldMk cId="3942064285" sldId="256"/>
            <ac:spMk id="3315" creationId="{527F43F2-331E-4815-FE45-EEFD8DC97DE8}"/>
          </ac:spMkLst>
        </pc:spChg>
        <pc:spChg chg="mod">
          <ac:chgData name="Jassem Abbasi" userId="a485637c-5d5c-44af-8411-f95acc3236b6" providerId="ADAL" clId="{B67E75DF-61F4-4BDD-83F6-F3A9FEB4B984}" dt="2024-02-22T09:52:54.409" v="2357" actId="27803"/>
          <ac:spMkLst>
            <pc:docMk/>
            <pc:sldMk cId="3942064285" sldId="256"/>
            <ac:spMk id="3316" creationId="{A628BE1D-CC0A-9DE4-C496-B89F8781128E}"/>
          </ac:spMkLst>
        </pc:spChg>
        <pc:spChg chg="mod">
          <ac:chgData name="Jassem Abbasi" userId="a485637c-5d5c-44af-8411-f95acc3236b6" providerId="ADAL" clId="{B67E75DF-61F4-4BDD-83F6-F3A9FEB4B984}" dt="2024-02-22T09:52:54.409" v="2357" actId="27803"/>
          <ac:spMkLst>
            <pc:docMk/>
            <pc:sldMk cId="3942064285" sldId="256"/>
            <ac:spMk id="3317" creationId="{9D90D72E-F08F-9F78-5ACC-87AD4A9EB83A}"/>
          </ac:spMkLst>
        </pc:spChg>
        <pc:spChg chg="mod">
          <ac:chgData name="Jassem Abbasi" userId="a485637c-5d5c-44af-8411-f95acc3236b6" providerId="ADAL" clId="{B67E75DF-61F4-4BDD-83F6-F3A9FEB4B984}" dt="2024-02-22T09:52:54.409" v="2357" actId="27803"/>
          <ac:spMkLst>
            <pc:docMk/>
            <pc:sldMk cId="3942064285" sldId="256"/>
            <ac:spMk id="3318" creationId="{39E8EB88-8831-0AFF-306C-79BB103ECBC7}"/>
          </ac:spMkLst>
        </pc:spChg>
        <pc:spChg chg="mod">
          <ac:chgData name="Jassem Abbasi" userId="a485637c-5d5c-44af-8411-f95acc3236b6" providerId="ADAL" clId="{B67E75DF-61F4-4BDD-83F6-F3A9FEB4B984}" dt="2024-02-22T09:52:54.409" v="2357" actId="27803"/>
          <ac:spMkLst>
            <pc:docMk/>
            <pc:sldMk cId="3942064285" sldId="256"/>
            <ac:spMk id="3319" creationId="{5EC23BB2-5895-3882-85FA-6DCAC91142D7}"/>
          </ac:spMkLst>
        </pc:spChg>
        <pc:spChg chg="mod">
          <ac:chgData name="Jassem Abbasi" userId="a485637c-5d5c-44af-8411-f95acc3236b6" providerId="ADAL" clId="{B67E75DF-61F4-4BDD-83F6-F3A9FEB4B984}" dt="2024-02-22T09:52:54.409" v="2357" actId="27803"/>
          <ac:spMkLst>
            <pc:docMk/>
            <pc:sldMk cId="3942064285" sldId="256"/>
            <ac:spMk id="3320" creationId="{F59BC72C-5A72-7450-8DC5-3386F0FB55A7}"/>
          </ac:spMkLst>
        </pc:spChg>
        <pc:spChg chg="mod">
          <ac:chgData name="Jassem Abbasi" userId="a485637c-5d5c-44af-8411-f95acc3236b6" providerId="ADAL" clId="{B67E75DF-61F4-4BDD-83F6-F3A9FEB4B984}" dt="2024-02-22T09:52:54.409" v="2357" actId="27803"/>
          <ac:spMkLst>
            <pc:docMk/>
            <pc:sldMk cId="3942064285" sldId="256"/>
            <ac:spMk id="3321" creationId="{BFABEA50-3907-D88E-F733-291FEBF9229C}"/>
          </ac:spMkLst>
        </pc:spChg>
        <pc:spChg chg="mod">
          <ac:chgData name="Jassem Abbasi" userId="a485637c-5d5c-44af-8411-f95acc3236b6" providerId="ADAL" clId="{B67E75DF-61F4-4BDD-83F6-F3A9FEB4B984}" dt="2024-02-22T09:52:54.409" v="2357" actId="27803"/>
          <ac:spMkLst>
            <pc:docMk/>
            <pc:sldMk cId="3942064285" sldId="256"/>
            <ac:spMk id="3322" creationId="{E24B3769-4DC8-5E33-861A-60BEA25BB3D0}"/>
          </ac:spMkLst>
        </pc:spChg>
        <pc:spChg chg="mod">
          <ac:chgData name="Jassem Abbasi" userId="a485637c-5d5c-44af-8411-f95acc3236b6" providerId="ADAL" clId="{B67E75DF-61F4-4BDD-83F6-F3A9FEB4B984}" dt="2024-02-22T09:52:54.409" v="2357" actId="27803"/>
          <ac:spMkLst>
            <pc:docMk/>
            <pc:sldMk cId="3942064285" sldId="256"/>
            <ac:spMk id="3323" creationId="{F730CCF8-9EE8-3481-D5D9-F1BEDA9C4EA7}"/>
          </ac:spMkLst>
        </pc:spChg>
        <pc:spChg chg="mod">
          <ac:chgData name="Jassem Abbasi" userId="a485637c-5d5c-44af-8411-f95acc3236b6" providerId="ADAL" clId="{B67E75DF-61F4-4BDD-83F6-F3A9FEB4B984}" dt="2024-02-22T09:52:54.409" v="2357" actId="27803"/>
          <ac:spMkLst>
            <pc:docMk/>
            <pc:sldMk cId="3942064285" sldId="256"/>
            <ac:spMk id="3324" creationId="{A0D440DC-F0FF-CBB1-712D-53AA7DF55A8D}"/>
          </ac:spMkLst>
        </pc:spChg>
        <pc:spChg chg="mod">
          <ac:chgData name="Jassem Abbasi" userId="a485637c-5d5c-44af-8411-f95acc3236b6" providerId="ADAL" clId="{B67E75DF-61F4-4BDD-83F6-F3A9FEB4B984}" dt="2024-02-22T09:52:54.409" v="2357" actId="27803"/>
          <ac:spMkLst>
            <pc:docMk/>
            <pc:sldMk cId="3942064285" sldId="256"/>
            <ac:spMk id="3325" creationId="{1997EA23-6DCA-044E-1B8F-898E81A17F84}"/>
          </ac:spMkLst>
        </pc:spChg>
        <pc:spChg chg="mod">
          <ac:chgData name="Jassem Abbasi" userId="a485637c-5d5c-44af-8411-f95acc3236b6" providerId="ADAL" clId="{B67E75DF-61F4-4BDD-83F6-F3A9FEB4B984}" dt="2024-02-22T09:52:54.409" v="2357" actId="27803"/>
          <ac:spMkLst>
            <pc:docMk/>
            <pc:sldMk cId="3942064285" sldId="256"/>
            <ac:spMk id="3326" creationId="{934B3937-FF18-AC9E-3EB6-81AB9C08F929}"/>
          </ac:spMkLst>
        </pc:spChg>
        <pc:spChg chg="mod">
          <ac:chgData name="Jassem Abbasi" userId="a485637c-5d5c-44af-8411-f95acc3236b6" providerId="ADAL" clId="{B67E75DF-61F4-4BDD-83F6-F3A9FEB4B984}" dt="2024-02-22T09:52:54.409" v="2357" actId="27803"/>
          <ac:spMkLst>
            <pc:docMk/>
            <pc:sldMk cId="3942064285" sldId="256"/>
            <ac:spMk id="3327" creationId="{034577D1-12E0-2FF9-A1AC-A93E468C4B89}"/>
          </ac:spMkLst>
        </pc:spChg>
        <pc:spChg chg="mod">
          <ac:chgData name="Jassem Abbasi" userId="a485637c-5d5c-44af-8411-f95acc3236b6" providerId="ADAL" clId="{B67E75DF-61F4-4BDD-83F6-F3A9FEB4B984}" dt="2024-02-22T09:52:54.409" v="2357" actId="27803"/>
          <ac:spMkLst>
            <pc:docMk/>
            <pc:sldMk cId="3942064285" sldId="256"/>
            <ac:spMk id="3328" creationId="{ABEA0057-0C12-10EF-B881-97176F6895EF}"/>
          </ac:spMkLst>
        </pc:spChg>
        <pc:spChg chg="mod">
          <ac:chgData name="Jassem Abbasi" userId="a485637c-5d5c-44af-8411-f95acc3236b6" providerId="ADAL" clId="{B67E75DF-61F4-4BDD-83F6-F3A9FEB4B984}" dt="2024-02-22T09:52:54.409" v="2357" actId="27803"/>
          <ac:spMkLst>
            <pc:docMk/>
            <pc:sldMk cId="3942064285" sldId="256"/>
            <ac:spMk id="3329" creationId="{2A366B76-7D4C-ED27-81D2-154E3B8D30F2}"/>
          </ac:spMkLst>
        </pc:spChg>
        <pc:spChg chg="mod">
          <ac:chgData name="Jassem Abbasi" userId="a485637c-5d5c-44af-8411-f95acc3236b6" providerId="ADAL" clId="{B67E75DF-61F4-4BDD-83F6-F3A9FEB4B984}" dt="2024-02-22T09:52:54.409" v="2357" actId="27803"/>
          <ac:spMkLst>
            <pc:docMk/>
            <pc:sldMk cId="3942064285" sldId="256"/>
            <ac:spMk id="3330" creationId="{6288BBB2-2234-6928-408E-F10303CF9E03}"/>
          </ac:spMkLst>
        </pc:spChg>
        <pc:spChg chg="mod">
          <ac:chgData name="Jassem Abbasi" userId="a485637c-5d5c-44af-8411-f95acc3236b6" providerId="ADAL" clId="{B67E75DF-61F4-4BDD-83F6-F3A9FEB4B984}" dt="2024-02-22T09:52:54.409" v="2357" actId="27803"/>
          <ac:spMkLst>
            <pc:docMk/>
            <pc:sldMk cId="3942064285" sldId="256"/>
            <ac:spMk id="3331" creationId="{31E366EC-6F09-D8A8-5E64-FA06CB67B951}"/>
          </ac:spMkLst>
        </pc:spChg>
        <pc:spChg chg="mod">
          <ac:chgData name="Jassem Abbasi" userId="a485637c-5d5c-44af-8411-f95acc3236b6" providerId="ADAL" clId="{B67E75DF-61F4-4BDD-83F6-F3A9FEB4B984}" dt="2024-02-22T09:52:54.409" v="2357" actId="27803"/>
          <ac:spMkLst>
            <pc:docMk/>
            <pc:sldMk cId="3942064285" sldId="256"/>
            <ac:spMk id="3332" creationId="{C1A8F85F-9853-4624-0215-829816EC7ACC}"/>
          </ac:spMkLst>
        </pc:spChg>
        <pc:spChg chg="mod">
          <ac:chgData name="Jassem Abbasi" userId="a485637c-5d5c-44af-8411-f95acc3236b6" providerId="ADAL" clId="{B67E75DF-61F4-4BDD-83F6-F3A9FEB4B984}" dt="2024-02-22T09:52:54.409" v="2357" actId="27803"/>
          <ac:spMkLst>
            <pc:docMk/>
            <pc:sldMk cId="3942064285" sldId="256"/>
            <ac:spMk id="3333" creationId="{BB26E33C-50BC-9ED9-009F-EE3C795C8E19}"/>
          </ac:spMkLst>
        </pc:spChg>
        <pc:spChg chg="mod">
          <ac:chgData name="Jassem Abbasi" userId="a485637c-5d5c-44af-8411-f95acc3236b6" providerId="ADAL" clId="{B67E75DF-61F4-4BDD-83F6-F3A9FEB4B984}" dt="2024-02-22T09:52:54.409" v="2357" actId="27803"/>
          <ac:spMkLst>
            <pc:docMk/>
            <pc:sldMk cId="3942064285" sldId="256"/>
            <ac:spMk id="3334" creationId="{426B1D74-90E0-16AD-2E41-4470E34551B6}"/>
          </ac:spMkLst>
        </pc:spChg>
        <pc:spChg chg="mod">
          <ac:chgData name="Jassem Abbasi" userId="a485637c-5d5c-44af-8411-f95acc3236b6" providerId="ADAL" clId="{B67E75DF-61F4-4BDD-83F6-F3A9FEB4B984}" dt="2024-02-22T09:52:54.409" v="2357" actId="27803"/>
          <ac:spMkLst>
            <pc:docMk/>
            <pc:sldMk cId="3942064285" sldId="256"/>
            <ac:spMk id="3335" creationId="{3D83858D-CEFC-76CA-68A4-ABBF2AC4920D}"/>
          </ac:spMkLst>
        </pc:spChg>
        <pc:spChg chg="mod">
          <ac:chgData name="Jassem Abbasi" userId="a485637c-5d5c-44af-8411-f95acc3236b6" providerId="ADAL" clId="{B67E75DF-61F4-4BDD-83F6-F3A9FEB4B984}" dt="2024-02-22T09:52:54.409" v="2357" actId="27803"/>
          <ac:spMkLst>
            <pc:docMk/>
            <pc:sldMk cId="3942064285" sldId="256"/>
            <ac:spMk id="3336" creationId="{2813182E-C8E3-CAEE-D183-C92777F57724}"/>
          </ac:spMkLst>
        </pc:spChg>
        <pc:spChg chg="mod">
          <ac:chgData name="Jassem Abbasi" userId="a485637c-5d5c-44af-8411-f95acc3236b6" providerId="ADAL" clId="{B67E75DF-61F4-4BDD-83F6-F3A9FEB4B984}" dt="2024-02-22T09:52:54.409" v="2357" actId="27803"/>
          <ac:spMkLst>
            <pc:docMk/>
            <pc:sldMk cId="3942064285" sldId="256"/>
            <ac:spMk id="3337" creationId="{3908A33F-6E00-A499-6FA2-4BEE73414DE6}"/>
          </ac:spMkLst>
        </pc:spChg>
        <pc:spChg chg="mod">
          <ac:chgData name="Jassem Abbasi" userId="a485637c-5d5c-44af-8411-f95acc3236b6" providerId="ADAL" clId="{B67E75DF-61F4-4BDD-83F6-F3A9FEB4B984}" dt="2024-02-22T09:52:54.409" v="2357" actId="27803"/>
          <ac:spMkLst>
            <pc:docMk/>
            <pc:sldMk cId="3942064285" sldId="256"/>
            <ac:spMk id="3338" creationId="{4A285307-CEAF-AF24-135F-FFAF93D2553D}"/>
          </ac:spMkLst>
        </pc:spChg>
        <pc:spChg chg="mod">
          <ac:chgData name="Jassem Abbasi" userId="a485637c-5d5c-44af-8411-f95acc3236b6" providerId="ADAL" clId="{B67E75DF-61F4-4BDD-83F6-F3A9FEB4B984}" dt="2024-02-22T09:52:54.409" v="2357" actId="27803"/>
          <ac:spMkLst>
            <pc:docMk/>
            <pc:sldMk cId="3942064285" sldId="256"/>
            <ac:spMk id="3339" creationId="{4794CDFB-6314-3CB0-B4CA-427EBEC18B00}"/>
          </ac:spMkLst>
        </pc:spChg>
        <pc:spChg chg="mod">
          <ac:chgData name="Jassem Abbasi" userId="a485637c-5d5c-44af-8411-f95acc3236b6" providerId="ADAL" clId="{B67E75DF-61F4-4BDD-83F6-F3A9FEB4B984}" dt="2024-02-22T09:52:54.409" v="2357" actId="27803"/>
          <ac:spMkLst>
            <pc:docMk/>
            <pc:sldMk cId="3942064285" sldId="256"/>
            <ac:spMk id="3340" creationId="{62812852-9582-5D44-DFA0-05871ABC1834}"/>
          </ac:spMkLst>
        </pc:spChg>
        <pc:spChg chg="mod">
          <ac:chgData name="Jassem Abbasi" userId="a485637c-5d5c-44af-8411-f95acc3236b6" providerId="ADAL" clId="{B67E75DF-61F4-4BDD-83F6-F3A9FEB4B984}" dt="2024-02-22T09:52:54.409" v="2357" actId="27803"/>
          <ac:spMkLst>
            <pc:docMk/>
            <pc:sldMk cId="3942064285" sldId="256"/>
            <ac:spMk id="3341" creationId="{A483E81B-00DF-947B-C6FE-68C7A4638C81}"/>
          </ac:spMkLst>
        </pc:spChg>
        <pc:spChg chg="mod">
          <ac:chgData name="Jassem Abbasi" userId="a485637c-5d5c-44af-8411-f95acc3236b6" providerId="ADAL" clId="{B67E75DF-61F4-4BDD-83F6-F3A9FEB4B984}" dt="2024-02-22T09:52:54.409" v="2357" actId="27803"/>
          <ac:spMkLst>
            <pc:docMk/>
            <pc:sldMk cId="3942064285" sldId="256"/>
            <ac:spMk id="3342" creationId="{B9247ACE-9AFA-5734-BA02-8D98BFABC194}"/>
          </ac:spMkLst>
        </pc:spChg>
        <pc:spChg chg="mod">
          <ac:chgData name="Jassem Abbasi" userId="a485637c-5d5c-44af-8411-f95acc3236b6" providerId="ADAL" clId="{B67E75DF-61F4-4BDD-83F6-F3A9FEB4B984}" dt="2024-02-22T09:52:54.409" v="2357" actId="27803"/>
          <ac:spMkLst>
            <pc:docMk/>
            <pc:sldMk cId="3942064285" sldId="256"/>
            <ac:spMk id="3343" creationId="{C3A78C1F-54F8-D935-AF01-5932B4D954B1}"/>
          </ac:spMkLst>
        </pc:spChg>
        <pc:spChg chg="mod">
          <ac:chgData name="Jassem Abbasi" userId="a485637c-5d5c-44af-8411-f95acc3236b6" providerId="ADAL" clId="{B67E75DF-61F4-4BDD-83F6-F3A9FEB4B984}" dt="2024-02-22T09:52:54.409" v="2357" actId="27803"/>
          <ac:spMkLst>
            <pc:docMk/>
            <pc:sldMk cId="3942064285" sldId="256"/>
            <ac:spMk id="3344" creationId="{D848C426-0D47-7F03-2C74-791C90355C70}"/>
          </ac:spMkLst>
        </pc:spChg>
        <pc:spChg chg="mod">
          <ac:chgData name="Jassem Abbasi" userId="a485637c-5d5c-44af-8411-f95acc3236b6" providerId="ADAL" clId="{B67E75DF-61F4-4BDD-83F6-F3A9FEB4B984}" dt="2024-02-22T09:52:54.409" v="2357" actId="27803"/>
          <ac:spMkLst>
            <pc:docMk/>
            <pc:sldMk cId="3942064285" sldId="256"/>
            <ac:spMk id="3345" creationId="{1D4C0E47-CD95-0025-DC0F-9AB2C6BA0A04}"/>
          </ac:spMkLst>
        </pc:spChg>
        <pc:spChg chg="mod">
          <ac:chgData name="Jassem Abbasi" userId="a485637c-5d5c-44af-8411-f95acc3236b6" providerId="ADAL" clId="{B67E75DF-61F4-4BDD-83F6-F3A9FEB4B984}" dt="2024-02-22T09:52:54.409" v="2357" actId="27803"/>
          <ac:spMkLst>
            <pc:docMk/>
            <pc:sldMk cId="3942064285" sldId="256"/>
            <ac:spMk id="3346" creationId="{C2B53BC6-A7C8-FD09-5185-1512E9B9AA93}"/>
          </ac:spMkLst>
        </pc:spChg>
        <pc:spChg chg="mod">
          <ac:chgData name="Jassem Abbasi" userId="a485637c-5d5c-44af-8411-f95acc3236b6" providerId="ADAL" clId="{B67E75DF-61F4-4BDD-83F6-F3A9FEB4B984}" dt="2024-02-22T09:52:54.409" v="2357" actId="27803"/>
          <ac:spMkLst>
            <pc:docMk/>
            <pc:sldMk cId="3942064285" sldId="256"/>
            <ac:spMk id="3347" creationId="{88FAF4FA-43D5-76ED-4FDD-3E74B132DCF3}"/>
          </ac:spMkLst>
        </pc:spChg>
        <pc:spChg chg="mod">
          <ac:chgData name="Jassem Abbasi" userId="a485637c-5d5c-44af-8411-f95acc3236b6" providerId="ADAL" clId="{B67E75DF-61F4-4BDD-83F6-F3A9FEB4B984}" dt="2024-02-22T09:52:54.409" v="2357" actId="27803"/>
          <ac:spMkLst>
            <pc:docMk/>
            <pc:sldMk cId="3942064285" sldId="256"/>
            <ac:spMk id="3348" creationId="{4B1F8DFC-2A21-C973-70C7-E52C1F408CA3}"/>
          </ac:spMkLst>
        </pc:spChg>
        <pc:spChg chg="mod">
          <ac:chgData name="Jassem Abbasi" userId="a485637c-5d5c-44af-8411-f95acc3236b6" providerId="ADAL" clId="{B67E75DF-61F4-4BDD-83F6-F3A9FEB4B984}" dt="2024-02-22T09:52:54.409" v="2357" actId="27803"/>
          <ac:spMkLst>
            <pc:docMk/>
            <pc:sldMk cId="3942064285" sldId="256"/>
            <ac:spMk id="3349" creationId="{58621221-AC31-8726-2EC6-760CE4681F3C}"/>
          </ac:spMkLst>
        </pc:spChg>
        <pc:spChg chg="mod">
          <ac:chgData name="Jassem Abbasi" userId="a485637c-5d5c-44af-8411-f95acc3236b6" providerId="ADAL" clId="{B67E75DF-61F4-4BDD-83F6-F3A9FEB4B984}" dt="2024-02-22T09:52:54.409" v="2357" actId="27803"/>
          <ac:spMkLst>
            <pc:docMk/>
            <pc:sldMk cId="3942064285" sldId="256"/>
            <ac:spMk id="3350" creationId="{4878041B-63C8-1DE6-BE9E-8E349EF34F97}"/>
          </ac:spMkLst>
        </pc:spChg>
        <pc:spChg chg="mod">
          <ac:chgData name="Jassem Abbasi" userId="a485637c-5d5c-44af-8411-f95acc3236b6" providerId="ADAL" clId="{B67E75DF-61F4-4BDD-83F6-F3A9FEB4B984}" dt="2024-02-22T09:52:54.409" v="2357" actId="27803"/>
          <ac:spMkLst>
            <pc:docMk/>
            <pc:sldMk cId="3942064285" sldId="256"/>
            <ac:spMk id="3351" creationId="{E890178F-DFB5-C8AB-07F6-C67D0D95947E}"/>
          </ac:spMkLst>
        </pc:spChg>
        <pc:spChg chg="mod">
          <ac:chgData name="Jassem Abbasi" userId="a485637c-5d5c-44af-8411-f95acc3236b6" providerId="ADAL" clId="{B67E75DF-61F4-4BDD-83F6-F3A9FEB4B984}" dt="2024-02-22T09:52:54.409" v="2357" actId="27803"/>
          <ac:spMkLst>
            <pc:docMk/>
            <pc:sldMk cId="3942064285" sldId="256"/>
            <ac:spMk id="3352" creationId="{D9EC0BF7-15B3-1B2A-DA4E-01D87F64CCE3}"/>
          </ac:spMkLst>
        </pc:spChg>
        <pc:spChg chg="mod">
          <ac:chgData name="Jassem Abbasi" userId="a485637c-5d5c-44af-8411-f95acc3236b6" providerId="ADAL" clId="{B67E75DF-61F4-4BDD-83F6-F3A9FEB4B984}" dt="2024-02-22T09:52:54.409" v="2357" actId="27803"/>
          <ac:spMkLst>
            <pc:docMk/>
            <pc:sldMk cId="3942064285" sldId="256"/>
            <ac:spMk id="3353" creationId="{9400A23F-4CA4-1645-9E95-3BB6B3B71048}"/>
          </ac:spMkLst>
        </pc:spChg>
        <pc:spChg chg="mod">
          <ac:chgData name="Jassem Abbasi" userId="a485637c-5d5c-44af-8411-f95acc3236b6" providerId="ADAL" clId="{B67E75DF-61F4-4BDD-83F6-F3A9FEB4B984}" dt="2024-02-22T09:52:54.409" v="2357" actId="27803"/>
          <ac:spMkLst>
            <pc:docMk/>
            <pc:sldMk cId="3942064285" sldId="256"/>
            <ac:spMk id="3354" creationId="{FC26BAE7-0101-C386-71CD-68F8BE424D3C}"/>
          </ac:spMkLst>
        </pc:spChg>
        <pc:spChg chg="mod">
          <ac:chgData name="Jassem Abbasi" userId="a485637c-5d5c-44af-8411-f95acc3236b6" providerId="ADAL" clId="{B67E75DF-61F4-4BDD-83F6-F3A9FEB4B984}" dt="2024-02-22T09:52:54.409" v="2357" actId="27803"/>
          <ac:spMkLst>
            <pc:docMk/>
            <pc:sldMk cId="3942064285" sldId="256"/>
            <ac:spMk id="3355" creationId="{DD7B37A5-D188-420C-17DE-A055404755A5}"/>
          </ac:spMkLst>
        </pc:spChg>
        <pc:spChg chg="mod">
          <ac:chgData name="Jassem Abbasi" userId="a485637c-5d5c-44af-8411-f95acc3236b6" providerId="ADAL" clId="{B67E75DF-61F4-4BDD-83F6-F3A9FEB4B984}" dt="2024-02-22T09:52:54.409" v="2357" actId="27803"/>
          <ac:spMkLst>
            <pc:docMk/>
            <pc:sldMk cId="3942064285" sldId="256"/>
            <ac:spMk id="3356" creationId="{2E0E0512-7E7B-A27C-F67E-8B1CC0CE9EB8}"/>
          </ac:spMkLst>
        </pc:spChg>
        <pc:spChg chg="mod">
          <ac:chgData name="Jassem Abbasi" userId="a485637c-5d5c-44af-8411-f95acc3236b6" providerId="ADAL" clId="{B67E75DF-61F4-4BDD-83F6-F3A9FEB4B984}" dt="2024-02-22T09:52:54.409" v="2357" actId="27803"/>
          <ac:spMkLst>
            <pc:docMk/>
            <pc:sldMk cId="3942064285" sldId="256"/>
            <ac:spMk id="3357" creationId="{CF5D04ED-C991-7536-9E7B-099C3BC0F941}"/>
          </ac:spMkLst>
        </pc:spChg>
        <pc:spChg chg="mod">
          <ac:chgData name="Jassem Abbasi" userId="a485637c-5d5c-44af-8411-f95acc3236b6" providerId="ADAL" clId="{B67E75DF-61F4-4BDD-83F6-F3A9FEB4B984}" dt="2024-02-22T09:52:54.409" v="2357" actId="27803"/>
          <ac:spMkLst>
            <pc:docMk/>
            <pc:sldMk cId="3942064285" sldId="256"/>
            <ac:spMk id="3358" creationId="{ECFFCD10-6944-A434-FDC0-77694D0EF358}"/>
          </ac:spMkLst>
        </pc:spChg>
        <pc:spChg chg="mod">
          <ac:chgData name="Jassem Abbasi" userId="a485637c-5d5c-44af-8411-f95acc3236b6" providerId="ADAL" clId="{B67E75DF-61F4-4BDD-83F6-F3A9FEB4B984}" dt="2024-02-22T09:52:54.409" v="2357" actId="27803"/>
          <ac:spMkLst>
            <pc:docMk/>
            <pc:sldMk cId="3942064285" sldId="256"/>
            <ac:spMk id="3359" creationId="{C8E8D1F5-BAC0-C82D-C1A7-4E670032EF37}"/>
          </ac:spMkLst>
        </pc:spChg>
        <pc:spChg chg="mod">
          <ac:chgData name="Jassem Abbasi" userId="a485637c-5d5c-44af-8411-f95acc3236b6" providerId="ADAL" clId="{B67E75DF-61F4-4BDD-83F6-F3A9FEB4B984}" dt="2024-02-22T09:52:54.409" v="2357" actId="27803"/>
          <ac:spMkLst>
            <pc:docMk/>
            <pc:sldMk cId="3942064285" sldId="256"/>
            <ac:spMk id="3360" creationId="{46E7E98C-5604-20C6-F7C7-91623DB44AF7}"/>
          </ac:spMkLst>
        </pc:spChg>
        <pc:spChg chg="mod">
          <ac:chgData name="Jassem Abbasi" userId="a485637c-5d5c-44af-8411-f95acc3236b6" providerId="ADAL" clId="{B67E75DF-61F4-4BDD-83F6-F3A9FEB4B984}" dt="2024-02-22T09:52:54.409" v="2357" actId="27803"/>
          <ac:spMkLst>
            <pc:docMk/>
            <pc:sldMk cId="3942064285" sldId="256"/>
            <ac:spMk id="3361" creationId="{B3EFDDA8-0BFC-5304-A437-378E56987E65}"/>
          </ac:spMkLst>
        </pc:spChg>
        <pc:spChg chg="mod">
          <ac:chgData name="Jassem Abbasi" userId="a485637c-5d5c-44af-8411-f95acc3236b6" providerId="ADAL" clId="{B67E75DF-61F4-4BDD-83F6-F3A9FEB4B984}" dt="2024-02-22T09:52:54.409" v="2357" actId="27803"/>
          <ac:spMkLst>
            <pc:docMk/>
            <pc:sldMk cId="3942064285" sldId="256"/>
            <ac:spMk id="3362" creationId="{78B4138F-452E-F96B-B44D-D3728FEF9F12}"/>
          </ac:spMkLst>
        </pc:spChg>
        <pc:spChg chg="mod">
          <ac:chgData name="Jassem Abbasi" userId="a485637c-5d5c-44af-8411-f95acc3236b6" providerId="ADAL" clId="{B67E75DF-61F4-4BDD-83F6-F3A9FEB4B984}" dt="2024-02-22T09:52:54.409" v="2357" actId="27803"/>
          <ac:spMkLst>
            <pc:docMk/>
            <pc:sldMk cId="3942064285" sldId="256"/>
            <ac:spMk id="3363" creationId="{BA4C21C6-F324-8EA5-954B-2F723BAB0ABF}"/>
          </ac:spMkLst>
        </pc:spChg>
        <pc:spChg chg="mod">
          <ac:chgData name="Jassem Abbasi" userId="a485637c-5d5c-44af-8411-f95acc3236b6" providerId="ADAL" clId="{B67E75DF-61F4-4BDD-83F6-F3A9FEB4B984}" dt="2024-02-22T09:52:54.409" v="2357" actId="27803"/>
          <ac:spMkLst>
            <pc:docMk/>
            <pc:sldMk cId="3942064285" sldId="256"/>
            <ac:spMk id="3364" creationId="{B60B23A0-2CA4-26D4-2FB9-ABA45B1CCCAF}"/>
          </ac:spMkLst>
        </pc:spChg>
        <pc:spChg chg="mod">
          <ac:chgData name="Jassem Abbasi" userId="a485637c-5d5c-44af-8411-f95acc3236b6" providerId="ADAL" clId="{B67E75DF-61F4-4BDD-83F6-F3A9FEB4B984}" dt="2024-02-22T09:52:54.409" v="2357" actId="27803"/>
          <ac:spMkLst>
            <pc:docMk/>
            <pc:sldMk cId="3942064285" sldId="256"/>
            <ac:spMk id="3365" creationId="{10867E8A-C1DB-F260-0573-6EB69DB93E4C}"/>
          </ac:spMkLst>
        </pc:spChg>
        <pc:spChg chg="mod">
          <ac:chgData name="Jassem Abbasi" userId="a485637c-5d5c-44af-8411-f95acc3236b6" providerId="ADAL" clId="{B67E75DF-61F4-4BDD-83F6-F3A9FEB4B984}" dt="2024-02-22T09:52:54.409" v="2357" actId="27803"/>
          <ac:spMkLst>
            <pc:docMk/>
            <pc:sldMk cId="3942064285" sldId="256"/>
            <ac:spMk id="3366" creationId="{13F06BF8-4E47-C6DF-9D86-A6CD4BA10799}"/>
          </ac:spMkLst>
        </pc:spChg>
        <pc:spChg chg="mod">
          <ac:chgData name="Jassem Abbasi" userId="a485637c-5d5c-44af-8411-f95acc3236b6" providerId="ADAL" clId="{B67E75DF-61F4-4BDD-83F6-F3A9FEB4B984}" dt="2024-02-22T09:52:54.409" v="2357" actId="27803"/>
          <ac:spMkLst>
            <pc:docMk/>
            <pc:sldMk cId="3942064285" sldId="256"/>
            <ac:spMk id="3367" creationId="{92F191DB-AFAA-7E36-C5A7-57A3FBEFB35B}"/>
          </ac:spMkLst>
        </pc:spChg>
        <pc:spChg chg="mod">
          <ac:chgData name="Jassem Abbasi" userId="a485637c-5d5c-44af-8411-f95acc3236b6" providerId="ADAL" clId="{B67E75DF-61F4-4BDD-83F6-F3A9FEB4B984}" dt="2024-02-22T09:52:54.409" v="2357" actId="27803"/>
          <ac:spMkLst>
            <pc:docMk/>
            <pc:sldMk cId="3942064285" sldId="256"/>
            <ac:spMk id="3368" creationId="{2D7945CF-CB5E-9A3A-CE6A-DFBC054822D9}"/>
          </ac:spMkLst>
        </pc:spChg>
        <pc:spChg chg="mod">
          <ac:chgData name="Jassem Abbasi" userId="a485637c-5d5c-44af-8411-f95acc3236b6" providerId="ADAL" clId="{B67E75DF-61F4-4BDD-83F6-F3A9FEB4B984}" dt="2024-02-22T09:52:54.409" v="2357" actId="27803"/>
          <ac:spMkLst>
            <pc:docMk/>
            <pc:sldMk cId="3942064285" sldId="256"/>
            <ac:spMk id="3369" creationId="{54C2D736-9AD3-05C7-780D-ACE798C75761}"/>
          </ac:spMkLst>
        </pc:spChg>
        <pc:spChg chg="mod">
          <ac:chgData name="Jassem Abbasi" userId="a485637c-5d5c-44af-8411-f95acc3236b6" providerId="ADAL" clId="{B67E75DF-61F4-4BDD-83F6-F3A9FEB4B984}" dt="2024-02-22T09:52:54.409" v="2357" actId="27803"/>
          <ac:spMkLst>
            <pc:docMk/>
            <pc:sldMk cId="3942064285" sldId="256"/>
            <ac:spMk id="3370" creationId="{D7948A22-396C-95C9-B11F-BB69FFA41AEC}"/>
          </ac:spMkLst>
        </pc:spChg>
        <pc:spChg chg="mod">
          <ac:chgData name="Jassem Abbasi" userId="a485637c-5d5c-44af-8411-f95acc3236b6" providerId="ADAL" clId="{B67E75DF-61F4-4BDD-83F6-F3A9FEB4B984}" dt="2024-02-22T09:52:54.409" v="2357" actId="27803"/>
          <ac:spMkLst>
            <pc:docMk/>
            <pc:sldMk cId="3942064285" sldId="256"/>
            <ac:spMk id="3371" creationId="{E61A8F99-11DD-1FCE-4742-7A61397F70E8}"/>
          </ac:spMkLst>
        </pc:spChg>
        <pc:spChg chg="mod">
          <ac:chgData name="Jassem Abbasi" userId="a485637c-5d5c-44af-8411-f95acc3236b6" providerId="ADAL" clId="{B67E75DF-61F4-4BDD-83F6-F3A9FEB4B984}" dt="2024-02-22T09:52:54.409" v="2357" actId="27803"/>
          <ac:spMkLst>
            <pc:docMk/>
            <pc:sldMk cId="3942064285" sldId="256"/>
            <ac:spMk id="3372" creationId="{FD310577-4E49-99FC-81B5-C038738667D0}"/>
          </ac:spMkLst>
        </pc:spChg>
        <pc:spChg chg="mod">
          <ac:chgData name="Jassem Abbasi" userId="a485637c-5d5c-44af-8411-f95acc3236b6" providerId="ADAL" clId="{B67E75DF-61F4-4BDD-83F6-F3A9FEB4B984}" dt="2024-02-22T09:52:54.409" v="2357" actId="27803"/>
          <ac:spMkLst>
            <pc:docMk/>
            <pc:sldMk cId="3942064285" sldId="256"/>
            <ac:spMk id="3373" creationId="{FB52D984-0786-117D-BD98-EB7906B60CEA}"/>
          </ac:spMkLst>
        </pc:spChg>
        <pc:spChg chg="mod">
          <ac:chgData name="Jassem Abbasi" userId="a485637c-5d5c-44af-8411-f95acc3236b6" providerId="ADAL" clId="{B67E75DF-61F4-4BDD-83F6-F3A9FEB4B984}" dt="2024-02-22T09:52:54.409" v="2357" actId="27803"/>
          <ac:spMkLst>
            <pc:docMk/>
            <pc:sldMk cId="3942064285" sldId="256"/>
            <ac:spMk id="3374" creationId="{EFA85819-442C-8BFA-3BA0-4ADA9BFE4A93}"/>
          </ac:spMkLst>
        </pc:spChg>
        <pc:spChg chg="mod">
          <ac:chgData name="Jassem Abbasi" userId="a485637c-5d5c-44af-8411-f95acc3236b6" providerId="ADAL" clId="{B67E75DF-61F4-4BDD-83F6-F3A9FEB4B984}" dt="2024-02-22T09:52:54.409" v="2357" actId="27803"/>
          <ac:spMkLst>
            <pc:docMk/>
            <pc:sldMk cId="3942064285" sldId="256"/>
            <ac:spMk id="3375" creationId="{C27250E1-BAE8-5E1C-6C6D-2D439E7C30ED}"/>
          </ac:spMkLst>
        </pc:spChg>
        <pc:spChg chg="mod">
          <ac:chgData name="Jassem Abbasi" userId="a485637c-5d5c-44af-8411-f95acc3236b6" providerId="ADAL" clId="{B67E75DF-61F4-4BDD-83F6-F3A9FEB4B984}" dt="2024-02-22T09:52:54.409" v="2357" actId="27803"/>
          <ac:spMkLst>
            <pc:docMk/>
            <pc:sldMk cId="3942064285" sldId="256"/>
            <ac:spMk id="3376" creationId="{419CAC57-4098-F169-B509-0006B62FC0AE}"/>
          </ac:spMkLst>
        </pc:spChg>
        <pc:spChg chg="mod">
          <ac:chgData name="Jassem Abbasi" userId="a485637c-5d5c-44af-8411-f95acc3236b6" providerId="ADAL" clId="{B67E75DF-61F4-4BDD-83F6-F3A9FEB4B984}" dt="2024-02-22T09:52:54.409" v="2357" actId="27803"/>
          <ac:spMkLst>
            <pc:docMk/>
            <pc:sldMk cId="3942064285" sldId="256"/>
            <ac:spMk id="3377" creationId="{D9084116-5057-3736-3E7E-F7AA27448F73}"/>
          </ac:spMkLst>
        </pc:spChg>
        <pc:spChg chg="mod">
          <ac:chgData name="Jassem Abbasi" userId="a485637c-5d5c-44af-8411-f95acc3236b6" providerId="ADAL" clId="{B67E75DF-61F4-4BDD-83F6-F3A9FEB4B984}" dt="2024-02-22T09:52:54.409" v="2357" actId="27803"/>
          <ac:spMkLst>
            <pc:docMk/>
            <pc:sldMk cId="3942064285" sldId="256"/>
            <ac:spMk id="3378" creationId="{3F40C4B6-2DAF-04EC-97E1-1B672BA1DB50}"/>
          </ac:spMkLst>
        </pc:spChg>
        <pc:spChg chg="mod">
          <ac:chgData name="Jassem Abbasi" userId="a485637c-5d5c-44af-8411-f95acc3236b6" providerId="ADAL" clId="{B67E75DF-61F4-4BDD-83F6-F3A9FEB4B984}" dt="2024-02-22T09:52:54.409" v="2357" actId="27803"/>
          <ac:spMkLst>
            <pc:docMk/>
            <pc:sldMk cId="3942064285" sldId="256"/>
            <ac:spMk id="3379" creationId="{43432687-564B-7D00-4CA3-D22D3AFCAFE9}"/>
          </ac:spMkLst>
        </pc:spChg>
        <pc:spChg chg="mod">
          <ac:chgData name="Jassem Abbasi" userId="a485637c-5d5c-44af-8411-f95acc3236b6" providerId="ADAL" clId="{B67E75DF-61F4-4BDD-83F6-F3A9FEB4B984}" dt="2024-02-22T09:52:54.409" v="2357" actId="27803"/>
          <ac:spMkLst>
            <pc:docMk/>
            <pc:sldMk cId="3942064285" sldId="256"/>
            <ac:spMk id="3380" creationId="{1C107E40-E46C-C133-FE33-00E2B933B316}"/>
          </ac:spMkLst>
        </pc:spChg>
        <pc:spChg chg="mod">
          <ac:chgData name="Jassem Abbasi" userId="a485637c-5d5c-44af-8411-f95acc3236b6" providerId="ADAL" clId="{B67E75DF-61F4-4BDD-83F6-F3A9FEB4B984}" dt="2024-02-22T09:52:54.409" v="2357" actId="27803"/>
          <ac:spMkLst>
            <pc:docMk/>
            <pc:sldMk cId="3942064285" sldId="256"/>
            <ac:spMk id="3381" creationId="{F7BD3F9B-6929-1403-A3DD-579A28E0ECF3}"/>
          </ac:spMkLst>
        </pc:spChg>
        <pc:spChg chg="mod">
          <ac:chgData name="Jassem Abbasi" userId="a485637c-5d5c-44af-8411-f95acc3236b6" providerId="ADAL" clId="{B67E75DF-61F4-4BDD-83F6-F3A9FEB4B984}" dt="2024-02-22T09:52:54.409" v="2357" actId="27803"/>
          <ac:spMkLst>
            <pc:docMk/>
            <pc:sldMk cId="3942064285" sldId="256"/>
            <ac:spMk id="3382" creationId="{BEDD8881-D3AD-2A0A-8F00-01F53D643992}"/>
          </ac:spMkLst>
        </pc:spChg>
        <pc:spChg chg="mod">
          <ac:chgData name="Jassem Abbasi" userId="a485637c-5d5c-44af-8411-f95acc3236b6" providerId="ADAL" clId="{B67E75DF-61F4-4BDD-83F6-F3A9FEB4B984}" dt="2024-02-22T09:52:54.409" v="2357" actId="27803"/>
          <ac:spMkLst>
            <pc:docMk/>
            <pc:sldMk cId="3942064285" sldId="256"/>
            <ac:spMk id="3383" creationId="{808DEDE5-CEDC-3FB5-E4F5-7C6C821AAE2F}"/>
          </ac:spMkLst>
        </pc:spChg>
        <pc:spChg chg="mod">
          <ac:chgData name="Jassem Abbasi" userId="a485637c-5d5c-44af-8411-f95acc3236b6" providerId="ADAL" clId="{B67E75DF-61F4-4BDD-83F6-F3A9FEB4B984}" dt="2024-02-22T09:52:54.409" v="2357" actId="27803"/>
          <ac:spMkLst>
            <pc:docMk/>
            <pc:sldMk cId="3942064285" sldId="256"/>
            <ac:spMk id="3384" creationId="{AC6350B2-D7AE-7774-0661-73C6EB75D426}"/>
          </ac:spMkLst>
        </pc:spChg>
        <pc:spChg chg="mod">
          <ac:chgData name="Jassem Abbasi" userId="a485637c-5d5c-44af-8411-f95acc3236b6" providerId="ADAL" clId="{B67E75DF-61F4-4BDD-83F6-F3A9FEB4B984}" dt="2024-02-22T09:52:54.409" v="2357" actId="27803"/>
          <ac:spMkLst>
            <pc:docMk/>
            <pc:sldMk cId="3942064285" sldId="256"/>
            <ac:spMk id="3385" creationId="{FA17CEC9-EBD3-3CE1-7714-42FFD3EA2E6B}"/>
          </ac:spMkLst>
        </pc:spChg>
        <pc:spChg chg="mod">
          <ac:chgData name="Jassem Abbasi" userId="a485637c-5d5c-44af-8411-f95acc3236b6" providerId="ADAL" clId="{B67E75DF-61F4-4BDD-83F6-F3A9FEB4B984}" dt="2024-02-22T09:52:54.409" v="2357" actId="27803"/>
          <ac:spMkLst>
            <pc:docMk/>
            <pc:sldMk cId="3942064285" sldId="256"/>
            <ac:spMk id="3386" creationId="{C6FA9C90-1135-A4D6-EE83-25CC9AA16CE2}"/>
          </ac:spMkLst>
        </pc:spChg>
        <pc:spChg chg="mod">
          <ac:chgData name="Jassem Abbasi" userId="a485637c-5d5c-44af-8411-f95acc3236b6" providerId="ADAL" clId="{B67E75DF-61F4-4BDD-83F6-F3A9FEB4B984}" dt="2024-02-22T09:52:54.409" v="2357" actId="27803"/>
          <ac:spMkLst>
            <pc:docMk/>
            <pc:sldMk cId="3942064285" sldId="256"/>
            <ac:spMk id="3387" creationId="{A1917EDC-F51C-D86C-1C11-9656571C4BBE}"/>
          </ac:spMkLst>
        </pc:spChg>
        <pc:spChg chg="mod">
          <ac:chgData name="Jassem Abbasi" userId="a485637c-5d5c-44af-8411-f95acc3236b6" providerId="ADAL" clId="{B67E75DF-61F4-4BDD-83F6-F3A9FEB4B984}" dt="2024-02-22T09:52:54.409" v="2357" actId="27803"/>
          <ac:spMkLst>
            <pc:docMk/>
            <pc:sldMk cId="3942064285" sldId="256"/>
            <ac:spMk id="3388" creationId="{F6F5D39A-92E3-D1BB-D4D7-C4FCAC43661B}"/>
          </ac:spMkLst>
        </pc:spChg>
        <pc:spChg chg="mod">
          <ac:chgData name="Jassem Abbasi" userId="a485637c-5d5c-44af-8411-f95acc3236b6" providerId="ADAL" clId="{B67E75DF-61F4-4BDD-83F6-F3A9FEB4B984}" dt="2024-02-22T09:52:54.409" v="2357" actId="27803"/>
          <ac:spMkLst>
            <pc:docMk/>
            <pc:sldMk cId="3942064285" sldId="256"/>
            <ac:spMk id="3389" creationId="{E9C482B2-F686-2268-23D8-301854DF86FD}"/>
          </ac:spMkLst>
        </pc:spChg>
        <pc:spChg chg="mod">
          <ac:chgData name="Jassem Abbasi" userId="a485637c-5d5c-44af-8411-f95acc3236b6" providerId="ADAL" clId="{B67E75DF-61F4-4BDD-83F6-F3A9FEB4B984}" dt="2024-02-22T09:52:54.409" v="2357" actId="27803"/>
          <ac:spMkLst>
            <pc:docMk/>
            <pc:sldMk cId="3942064285" sldId="256"/>
            <ac:spMk id="3390" creationId="{DB9523DC-033A-E89E-3299-EBC54408BBBE}"/>
          </ac:spMkLst>
        </pc:spChg>
        <pc:spChg chg="mod">
          <ac:chgData name="Jassem Abbasi" userId="a485637c-5d5c-44af-8411-f95acc3236b6" providerId="ADAL" clId="{B67E75DF-61F4-4BDD-83F6-F3A9FEB4B984}" dt="2024-02-22T09:52:54.409" v="2357" actId="27803"/>
          <ac:spMkLst>
            <pc:docMk/>
            <pc:sldMk cId="3942064285" sldId="256"/>
            <ac:spMk id="3391" creationId="{5BE83EB3-4B93-8D69-980C-96588756C7B9}"/>
          </ac:spMkLst>
        </pc:spChg>
        <pc:spChg chg="mod">
          <ac:chgData name="Jassem Abbasi" userId="a485637c-5d5c-44af-8411-f95acc3236b6" providerId="ADAL" clId="{B67E75DF-61F4-4BDD-83F6-F3A9FEB4B984}" dt="2024-02-22T09:52:54.409" v="2357" actId="27803"/>
          <ac:spMkLst>
            <pc:docMk/>
            <pc:sldMk cId="3942064285" sldId="256"/>
            <ac:spMk id="3392" creationId="{CABE0817-B863-5E53-53C3-49CC0CFBDC3C}"/>
          </ac:spMkLst>
        </pc:spChg>
        <pc:spChg chg="mod">
          <ac:chgData name="Jassem Abbasi" userId="a485637c-5d5c-44af-8411-f95acc3236b6" providerId="ADAL" clId="{B67E75DF-61F4-4BDD-83F6-F3A9FEB4B984}" dt="2024-02-22T09:52:54.409" v="2357" actId="27803"/>
          <ac:spMkLst>
            <pc:docMk/>
            <pc:sldMk cId="3942064285" sldId="256"/>
            <ac:spMk id="3393" creationId="{EABB738B-EEE1-D769-E306-886055367570}"/>
          </ac:spMkLst>
        </pc:spChg>
        <pc:spChg chg="mod">
          <ac:chgData name="Jassem Abbasi" userId="a485637c-5d5c-44af-8411-f95acc3236b6" providerId="ADAL" clId="{B67E75DF-61F4-4BDD-83F6-F3A9FEB4B984}" dt="2024-02-22T09:52:54.409" v="2357" actId="27803"/>
          <ac:spMkLst>
            <pc:docMk/>
            <pc:sldMk cId="3942064285" sldId="256"/>
            <ac:spMk id="3394" creationId="{D049800B-20C6-C006-A0A1-7CBF2A7B0D16}"/>
          </ac:spMkLst>
        </pc:spChg>
        <pc:spChg chg="mod">
          <ac:chgData name="Jassem Abbasi" userId="a485637c-5d5c-44af-8411-f95acc3236b6" providerId="ADAL" clId="{B67E75DF-61F4-4BDD-83F6-F3A9FEB4B984}" dt="2024-02-22T09:52:54.409" v="2357" actId="27803"/>
          <ac:spMkLst>
            <pc:docMk/>
            <pc:sldMk cId="3942064285" sldId="256"/>
            <ac:spMk id="3395" creationId="{A7285173-04BC-9469-A550-4BA48F30B0C9}"/>
          </ac:spMkLst>
        </pc:spChg>
        <pc:spChg chg="mod">
          <ac:chgData name="Jassem Abbasi" userId="a485637c-5d5c-44af-8411-f95acc3236b6" providerId="ADAL" clId="{B67E75DF-61F4-4BDD-83F6-F3A9FEB4B984}" dt="2024-02-22T09:52:54.409" v="2357" actId="27803"/>
          <ac:spMkLst>
            <pc:docMk/>
            <pc:sldMk cId="3942064285" sldId="256"/>
            <ac:spMk id="3396" creationId="{DB3D0B90-7C11-BD2A-B4BF-95EE4692CA82}"/>
          </ac:spMkLst>
        </pc:spChg>
        <pc:spChg chg="mod">
          <ac:chgData name="Jassem Abbasi" userId="a485637c-5d5c-44af-8411-f95acc3236b6" providerId="ADAL" clId="{B67E75DF-61F4-4BDD-83F6-F3A9FEB4B984}" dt="2024-02-22T09:52:54.409" v="2357" actId="27803"/>
          <ac:spMkLst>
            <pc:docMk/>
            <pc:sldMk cId="3942064285" sldId="256"/>
            <ac:spMk id="3397" creationId="{024932E6-7E41-1DBC-C53C-8CCB3160A9CE}"/>
          </ac:spMkLst>
        </pc:spChg>
        <pc:spChg chg="mod">
          <ac:chgData name="Jassem Abbasi" userId="a485637c-5d5c-44af-8411-f95acc3236b6" providerId="ADAL" clId="{B67E75DF-61F4-4BDD-83F6-F3A9FEB4B984}" dt="2024-02-22T09:52:54.409" v="2357" actId="27803"/>
          <ac:spMkLst>
            <pc:docMk/>
            <pc:sldMk cId="3942064285" sldId="256"/>
            <ac:spMk id="3398" creationId="{39DBE2AE-E826-A6F4-17FA-F18F67DE86BA}"/>
          </ac:spMkLst>
        </pc:spChg>
        <pc:spChg chg="mod">
          <ac:chgData name="Jassem Abbasi" userId="a485637c-5d5c-44af-8411-f95acc3236b6" providerId="ADAL" clId="{B67E75DF-61F4-4BDD-83F6-F3A9FEB4B984}" dt="2024-02-22T09:52:54.409" v="2357" actId="27803"/>
          <ac:spMkLst>
            <pc:docMk/>
            <pc:sldMk cId="3942064285" sldId="256"/>
            <ac:spMk id="3399" creationId="{E91CE911-28F1-5D62-3F46-3C8F5DE9A3A3}"/>
          </ac:spMkLst>
        </pc:spChg>
        <pc:spChg chg="mod">
          <ac:chgData name="Jassem Abbasi" userId="a485637c-5d5c-44af-8411-f95acc3236b6" providerId="ADAL" clId="{B67E75DF-61F4-4BDD-83F6-F3A9FEB4B984}" dt="2024-02-22T09:52:54.409" v="2357" actId="27803"/>
          <ac:spMkLst>
            <pc:docMk/>
            <pc:sldMk cId="3942064285" sldId="256"/>
            <ac:spMk id="3400" creationId="{6FF32888-DE2C-A76D-DB22-5380B3BF968B}"/>
          </ac:spMkLst>
        </pc:spChg>
        <pc:spChg chg="mod">
          <ac:chgData name="Jassem Abbasi" userId="a485637c-5d5c-44af-8411-f95acc3236b6" providerId="ADAL" clId="{B67E75DF-61F4-4BDD-83F6-F3A9FEB4B984}" dt="2024-02-22T09:52:54.409" v="2357" actId="27803"/>
          <ac:spMkLst>
            <pc:docMk/>
            <pc:sldMk cId="3942064285" sldId="256"/>
            <ac:spMk id="3401" creationId="{C961E72B-2955-8EC7-E7A2-6F11A3A7DB89}"/>
          </ac:spMkLst>
        </pc:spChg>
        <pc:spChg chg="mod">
          <ac:chgData name="Jassem Abbasi" userId="a485637c-5d5c-44af-8411-f95acc3236b6" providerId="ADAL" clId="{B67E75DF-61F4-4BDD-83F6-F3A9FEB4B984}" dt="2024-02-22T09:52:54.409" v="2357" actId="27803"/>
          <ac:spMkLst>
            <pc:docMk/>
            <pc:sldMk cId="3942064285" sldId="256"/>
            <ac:spMk id="3402" creationId="{51972FD6-2C85-DFFA-E4B0-4CFB0CEC140A}"/>
          </ac:spMkLst>
        </pc:spChg>
        <pc:spChg chg="mod">
          <ac:chgData name="Jassem Abbasi" userId="a485637c-5d5c-44af-8411-f95acc3236b6" providerId="ADAL" clId="{B67E75DF-61F4-4BDD-83F6-F3A9FEB4B984}" dt="2024-02-22T09:52:54.409" v="2357" actId="27803"/>
          <ac:spMkLst>
            <pc:docMk/>
            <pc:sldMk cId="3942064285" sldId="256"/>
            <ac:spMk id="3403" creationId="{0779DDFE-A4F9-13B5-5A7F-B85A74561CD6}"/>
          </ac:spMkLst>
        </pc:spChg>
        <pc:spChg chg="mod">
          <ac:chgData name="Jassem Abbasi" userId="a485637c-5d5c-44af-8411-f95acc3236b6" providerId="ADAL" clId="{B67E75DF-61F4-4BDD-83F6-F3A9FEB4B984}" dt="2024-02-22T09:52:54.409" v="2357" actId="27803"/>
          <ac:spMkLst>
            <pc:docMk/>
            <pc:sldMk cId="3942064285" sldId="256"/>
            <ac:spMk id="3404" creationId="{5898C39C-B542-EBF7-A588-E1C29B080CB0}"/>
          </ac:spMkLst>
        </pc:spChg>
        <pc:spChg chg="mod">
          <ac:chgData name="Jassem Abbasi" userId="a485637c-5d5c-44af-8411-f95acc3236b6" providerId="ADAL" clId="{B67E75DF-61F4-4BDD-83F6-F3A9FEB4B984}" dt="2024-02-22T09:52:54.409" v="2357" actId="27803"/>
          <ac:spMkLst>
            <pc:docMk/>
            <pc:sldMk cId="3942064285" sldId="256"/>
            <ac:spMk id="3405" creationId="{F35DD405-1299-D985-4192-C62A7C8C1DFE}"/>
          </ac:spMkLst>
        </pc:spChg>
        <pc:spChg chg="mod">
          <ac:chgData name="Jassem Abbasi" userId="a485637c-5d5c-44af-8411-f95acc3236b6" providerId="ADAL" clId="{B67E75DF-61F4-4BDD-83F6-F3A9FEB4B984}" dt="2024-02-22T09:52:54.409" v="2357" actId="27803"/>
          <ac:spMkLst>
            <pc:docMk/>
            <pc:sldMk cId="3942064285" sldId="256"/>
            <ac:spMk id="3406" creationId="{FCA4C49B-1E35-B2D0-C035-31BDB4186E87}"/>
          </ac:spMkLst>
        </pc:spChg>
        <pc:spChg chg="mod">
          <ac:chgData name="Jassem Abbasi" userId="a485637c-5d5c-44af-8411-f95acc3236b6" providerId="ADAL" clId="{B67E75DF-61F4-4BDD-83F6-F3A9FEB4B984}" dt="2024-02-22T09:52:54.409" v="2357" actId="27803"/>
          <ac:spMkLst>
            <pc:docMk/>
            <pc:sldMk cId="3942064285" sldId="256"/>
            <ac:spMk id="3407" creationId="{79A57E44-6E13-F94F-D134-2D7FBE11B760}"/>
          </ac:spMkLst>
        </pc:spChg>
        <pc:spChg chg="mod">
          <ac:chgData name="Jassem Abbasi" userId="a485637c-5d5c-44af-8411-f95acc3236b6" providerId="ADAL" clId="{B67E75DF-61F4-4BDD-83F6-F3A9FEB4B984}" dt="2024-02-22T09:52:54.409" v="2357" actId="27803"/>
          <ac:spMkLst>
            <pc:docMk/>
            <pc:sldMk cId="3942064285" sldId="256"/>
            <ac:spMk id="3408" creationId="{815B826B-B598-F0DC-FA47-B3981F09048E}"/>
          </ac:spMkLst>
        </pc:spChg>
        <pc:spChg chg="mod">
          <ac:chgData name="Jassem Abbasi" userId="a485637c-5d5c-44af-8411-f95acc3236b6" providerId="ADAL" clId="{B67E75DF-61F4-4BDD-83F6-F3A9FEB4B984}" dt="2024-02-22T09:52:54.409" v="2357" actId="27803"/>
          <ac:spMkLst>
            <pc:docMk/>
            <pc:sldMk cId="3942064285" sldId="256"/>
            <ac:spMk id="3409" creationId="{12F7B2BF-CC40-E6EB-139C-878832EF5C5E}"/>
          </ac:spMkLst>
        </pc:spChg>
        <pc:spChg chg="mod">
          <ac:chgData name="Jassem Abbasi" userId="a485637c-5d5c-44af-8411-f95acc3236b6" providerId="ADAL" clId="{B67E75DF-61F4-4BDD-83F6-F3A9FEB4B984}" dt="2024-02-22T09:52:54.409" v="2357" actId="27803"/>
          <ac:spMkLst>
            <pc:docMk/>
            <pc:sldMk cId="3942064285" sldId="256"/>
            <ac:spMk id="3410" creationId="{DB817641-EB97-E318-BA1D-A0801C1979F4}"/>
          </ac:spMkLst>
        </pc:spChg>
        <pc:spChg chg="mod">
          <ac:chgData name="Jassem Abbasi" userId="a485637c-5d5c-44af-8411-f95acc3236b6" providerId="ADAL" clId="{B67E75DF-61F4-4BDD-83F6-F3A9FEB4B984}" dt="2024-02-22T09:52:54.409" v="2357" actId="27803"/>
          <ac:spMkLst>
            <pc:docMk/>
            <pc:sldMk cId="3942064285" sldId="256"/>
            <ac:spMk id="3411" creationId="{FDCABACE-D667-DED4-C424-9DAA4B1A8C67}"/>
          </ac:spMkLst>
        </pc:spChg>
        <pc:spChg chg="mod">
          <ac:chgData name="Jassem Abbasi" userId="a485637c-5d5c-44af-8411-f95acc3236b6" providerId="ADAL" clId="{B67E75DF-61F4-4BDD-83F6-F3A9FEB4B984}" dt="2024-02-22T09:52:54.409" v="2357" actId="27803"/>
          <ac:spMkLst>
            <pc:docMk/>
            <pc:sldMk cId="3942064285" sldId="256"/>
            <ac:spMk id="3412" creationId="{E9CE9537-2547-75A7-57D9-3956C13571B7}"/>
          </ac:spMkLst>
        </pc:spChg>
        <pc:spChg chg="mod">
          <ac:chgData name="Jassem Abbasi" userId="a485637c-5d5c-44af-8411-f95acc3236b6" providerId="ADAL" clId="{B67E75DF-61F4-4BDD-83F6-F3A9FEB4B984}" dt="2024-02-22T09:52:54.409" v="2357" actId="27803"/>
          <ac:spMkLst>
            <pc:docMk/>
            <pc:sldMk cId="3942064285" sldId="256"/>
            <ac:spMk id="3413" creationId="{DA85DED8-2BFA-3022-D83D-C61E90BD2BF1}"/>
          </ac:spMkLst>
        </pc:spChg>
        <pc:spChg chg="mod">
          <ac:chgData name="Jassem Abbasi" userId="a485637c-5d5c-44af-8411-f95acc3236b6" providerId="ADAL" clId="{B67E75DF-61F4-4BDD-83F6-F3A9FEB4B984}" dt="2024-02-22T09:52:54.409" v="2357" actId="27803"/>
          <ac:spMkLst>
            <pc:docMk/>
            <pc:sldMk cId="3942064285" sldId="256"/>
            <ac:spMk id="3414" creationId="{7D2F737C-F9C2-6A79-11D3-E36B9B406305}"/>
          </ac:spMkLst>
        </pc:spChg>
        <pc:spChg chg="mod">
          <ac:chgData name="Jassem Abbasi" userId="a485637c-5d5c-44af-8411-f95acc3236b6" providerId="ADAL" clId="{B67E75DF-61F4-4BDD-83F6-F3A9FEB4B984}" dt="2024-02-22T09:52:54.409" v="2357" actId="27803"/>
          <ac:spMkLst>
            <pc:docMk/>
            <pc:sldMk cId="3942064285" sldId="256"/>
            <ac:spMk id="3415" creationId="{1874DE4C-4A03-FC56-9A83-7A8090DDD65F}"/>
          </ac:spMkLst>
        </pc:spChg>
        <pc:spChg chg="mod">
          <ac:chgData name="Jassem Abbasi" userId="a485637c-5d5c-44af-8411-f95acc3236b6" providerId="ADAL" clId="{B67E75DF-61F4-4BDD-83F6-F3A9FEB4B984}" dt="2024-02-22T09:52:54.409" v="2357" actId="27803"/>
          <ac:spMkLst>
            <pc:docMk/>
            <pc:sldMk cId="3942064285" sldId="256"/>
            <ac:spMk id="3416" creationId="{3D021652-8F6B-26B3-A9D8-BEBD7807E5E4}"/>
          </ac:spMkLst>
        </pc:spChg>
        <pc:spChg chg="mod">
          <ac:chgData name="Jassem Abbasi" userId="a485637c-5d5c-44af-8411-f95acc3236b6" providerId="ADAL" clId="{B67E75DF-61F4-4BDD-83F6-F3A9FEB4B984}" dt="2024-02-22T09:52:54.409" v="2357" actId="27803"/>
          <ac:spMkLst>
            <pc:docMk/>
            <pc:sldMk cId="3942064285" sldId="256"/>
            <ac:spMk id="3417" creationId="{553E9DE1-0565-3DA3-EBAF-05F4C392D967}"/>
          </ac:spMkLst>
        </pc:spChg>
        <pc:spChg chg="mod">
          <ac:chgData name="Jassem Abbasi" userId="a485637c-5d5c-44af-8411-f95acc3236b6" providerId="ADAL" clId="{B67E75DF-61F4-4BDD-83F6-F3A9FEB4B984}" dt="2024-02-22T09:52:54.409" v="2357" actId="27803"/>
          <ac:spMkLst>
            <pc:docMk/>
            <pc:sldMk cId="3942064285" sldId="256"/>
            <ac:spMk id="3418" creationId="{5A7E061B-C35F-9D89-784A-7A8CB263D4D6}"/>
          </ac:spMkLst>
        </pc:spChg>
        <pc:spChg chg="mod">
          <ac:chgData name="Jassem Abbasi" userId="a485637c-5d5c-44af-8411-f95acc3236b6" providerId="ADAL" clId="{B67E75DF-61F4-4BDD-83F6-F3A9FEB4B984}" dt="2024-02-22T09:52:54.409" v="2357" actId="27803"/>
          <ac:spMkLst>
            <pc:docMk/>
            <pc:sldMk cId="3942064285" sldId="256"/>
            <ac:spMk id="3419" creationId="{B001B771-21BF-1200-B0D3-FC2C0ED32AA4}"/>
          </ac:spMkLst>
        </pc:spChg>
        <pc:spChg chg="mod">
          <ac:chgData name="Jassem Abbasi" userId="a485637c-5d5c-44af-8411-f95acc3236b6" providerId="ADAL" clId="{B67E75DF-61F4-4BDD-83F6-F3A9FEB4B984}" dt="2024-02-22T09:52:54.409" v="2357" actId="27803"/>
          <ac:spMkLst>
            <pc:docMk/>
            <pc:sldMk cId="3942064285" sldId="256"/>
            <ac:spMk id="3420" creationId="{258FDCC7-32E1-18A3-F0EB-29E3645A82DD}"/>
          </ac:spMkLst>
        </pc:spChg>
        <pc:spChg chg="mod">
          <ac:chgData name="Jassem Abbasi" userId="a485637c-5d5c-44af-8411-f95acc3236b6" providerId="ADAL" clId="{B67E75DF-61F4-4BDD-83F6-F3A9FEB4B984}" dt="2024-02-22T09:52:54.409" v="2357" actId="27803"/>
          <ac:spMkLst>
            <pc:docMk/>
            <pc:sldMk cId="3942064285" sldId="256"/>
            <ac:spMk id="3421" creationId="{6F8A61CD-E52E-C9F6-0D93-E9A260653884}"/>
          </ac:spMkLst>
        </pc:spChg>
        <pc:spChg chg="mod">
          <ac:chgData name="Jassem Abbasi" userId="a485637c-5d5c-44af-8411-f95acc3236b6" providerId="ADAL" clId="{B67E75DF-61F4-4BDD-83F6-F3A9FEB4B984}" dt="2024-02-22T09:52:54.409" v="2357" actId="27803"/>
          <ac:spMkLst>
            <pc:docMk/>
            <pc:sldMk cId="3942064285" sldId="256"/>
            <ac:spMk id="3422" creationId="{5B180E33-1632-A075-1733-B81D38FA7EC3}"/>
          </ac:spMkLst>
        </pc:spChg>
        <pc:spChg chg="mod">
          <ac:chgData name="Jassem Abbasi" userId="a485637c-5d5c-44af-8411-f95acc3236b6" providerId="ADAL" clId="{B67E75DF-61F4-4BDD-83F6-F3A9FEB4B984}" dt="2024-02-22T09:52:54.409" v="2357" actId="27803"/>
          <ac:spMkLst>
            <pc:docMk/>
            <pc:sldMk cId="3942064285" sldId="256"/>
            <ac:spMk id="3423" creationId="{F868288E-9FF9-B4A5-16F5-B6646174EA57}"/>
          </ac:spMkLst>
        </pc:spChg>
        <pc:spChg chg="mod">
          <ac:chgData name="Jassem Abbasi" userId="a485637c-5d5c-44af-8411-f95acc3236b6" providerId="ADAL" clId="{B67E75DF-61F4-4BDD-83F6-F3A9FEB4B984}" dt="2024-02-22T09:52:54.409" v="2357" actId="27803"/>
          <ac:spMkLst>
            <pc:docMk/>
            <pc:sldMk cId="3942064285" sldId="256"/>
            <ac:spMk id="3424" creationId="{927F1EA1-D4FB-E8CC-6EA3-02AFEF5E6B8C}"/>
          </ac:spMkLst>
        </pc:spChg>
        <pc:spChg chg="mod">
          <ac:chgData name="Jassem Abbasi" userId="a485637c-5d5c-44af-8411-f95acc3236b6" providerId="ADAL" clId="{B67E75DF-61F4-4BDD-83F6-F3A9FEB4B984}" dt="2024-02-22T09:52:54.409" v="2357" actId="27803"/>
          <ac:spMkLst>
            <pc:docMk/>
            <pc:sldMk cId="3942064285" sldId="256"/>
            <ac:spMk id="3425" creationId="{9DBD4060-BF8A-6681-2010-BA0FA7D31B20}"/>
          </ac:spMkLst>
        </pc:spChg>
        <pc:spChg chg="mod">
          <ac:chgData name="Jassem Abbasi" userId="a485637c-5d5c-44af-8411-f95acc3236b6" providerId="ADAL" clId="{B67E75DF-61F4-4BDD-83F6-F3A9FEB4B984}" dt="2024-02-22T09:52:54.409" v="2357" actId="27803"/>
          <ac:spMkLst>
            <pc:docMk/>
            <pc:sldMk cId="3942064285" sldId="256"/>
            <ac:spMk id="3426" creationId="{415C45FE-0BB6-120A-4239-A3581B01A00E}"/>
          </ac:spMkLst>
        </pc:spChg>
        <pc:spChg chg="mod">
          <ac:chgData name="Jassem Abbasi" userId="a485637c-5d5c-44af-8411-f95acc3236b6" providerId="ADAL" clId="{B67E75DF-61F4-4BDD-83F6-F3A9FEB4B984}" dt="2024-02-22T09:52:54.409" v="2357" actId="27803"/>
          <ac:spMkLst>
            <pc:docMk/>
            <pc:sldMk cId="3942064285" sldId="256"/>
            <ac:spMk id="3427" creationId="{DFA20613-FE90-463B-C5DC-8236F2122A23}"/>
          </ac:spMkLst>
        </pc:spChg>
        <pc:spChg chg="mod">
          <ac:chgData name="Jassem Abbasi" userId="a485637c-5d5c-44af-8411-f95acc3236b6" providerId="ADAL" clId="{B67E75DF-61F4-4BDD-83F6-F3A9FEB4B984}" dt="2024-02-22T09:52:54.409" v="2357" actId="27803"/>
          <ac:spMkLst>
            <pc:docMk/>
            <pc:sldMk cId="3942064285" sldId="256"/>
            <ac:spMk id="3428" creationId="{B6416401-C717-A79D-E46E-16EC7A170AF8}"/>
          </ac:spMkLst>
        </pc:spChg>
        <pc:spChg chg="mod">
          <ac:chgData name="Jassem Abbasi" userId="a485637c-5d5c-44af-8411-f95acc3236b6" providerId="ADAL" clId="{B67E75DF-61F4-4BDD-83F6-F3A9FEB4B984}" dt="2024-02-22T09:52:54.409" v="2357" actId="27803"/>
          <ac:spMkLst>
            <pc:docMk/>
            <pc:sldMk cId="3942064285" sldId="256"/>
            <ac:spMk id="3429" creationId="{D7FC0FD1-BD0B-CFCE-5AC1-3DAF2BE2C01D}"/>
          </ac:spMkLst>
        </pc:spChg>
        <pc:spChg chg="mod">
          <ac:chgData name="Jassem Abbasi" userId="a485637c-5d5c-44af-8411-f95acc3236b6" providerId="ADAL" clId="{B67E75DF-61F4-4BDD-83F6-F3A9FEB4B984}" dt="2024-02-22T09:52:54.409" v="2357" actId="27803"/>
          <ac:spMkLst>
            <pc:docMk/>
            <pc:sldMk cId="3942064285" sldId="256"/>
            <ac:spMk id="3430" creationId="{060A23DB-38FA-AAB0-35EA-20E7C5040B7F}"/>
          </ac:spMkLst>
        </pc:spChg>
        <pc:spChg chg="mod">
          <ac:chgData name="Jassem Abbasi" userId="a485637c-5d5c-44af-8411-f95acc3236b6" providerId="ADAL" clId="{B67E75DF-61F4-4BDD-83F6-F3A9FEB4B984}" dt="2024-02-22T09:52:54.409" v="2357" actId="27803"/>
          <ac:spMkLst>
            <pc:docMk/>
            <pc:sldMk cId="3942064285" sldId="256"/>
            <ac:spMk id="3431" creationId="{760DF0F8-C617-358D-964B-3AE09266C33B}"/>
          </ac:spMkLst>
        </pc:spChg>
        <pc:spChg chg="mod">
          <ac:chgData name="Jassem Abbasi" userId="a485637c-5d5c-44af-8411-f95acc3236b6" providerId="ADAL" clId="{B67E75DF-61F4-4BDD-83F6-F3A9FEB4B984}" dt="2024-02-22T09:52:54.409" v="2357" actId="27803"/>
          <ac:spMkLst>
            <pc:docMk/>
            <pc:sldMk cId="3942064285" sldId="256"/>
            <ac:spMk id="3432" creationId="{1E2B68F7-6099-BAD7-9A62-F3FD885762C6}"/>
          </ac:spMkLst>
        </pc:spChg>
        <pc:spChg chg="mod">
          <ac:chgData name="Jassem Abbasi" userId="a485637c-5d5c-44af-8411-f95acc3236b6" providerId="ADAL" clId="{B67E75DF-61F4-4BDD-83F6-F3A9FEB4B984}" dt="2024-02-22T09:52:54.409" v="2357" actId="27803"/>
          <ac:spMkLst>
            <pc:docMk/>
            <pc:sldMk cId="3942064285" sldId="256"/>
            <ac:spMk id="3433" creationId="{394679A1-CC67-C503-89AE-56838B40D72B}"/>
          </ac:spMkLst>
        </pc:spChg>
        <pc:spChg chg="mod">
          <ac:chgData name="Jassem Abbasi" userId="a485637c-5d5c-44af-8411-f95acc3236b6" providerId="ADAL" clId="{B67E75DF-61F4-4BDD-83F6-F3A9FEB4B984}" dt="2024-02-22T09:52:54.409" v="2357" actId="27803"/>
          <ac:spMkLst>
            <pc:docMk/>
            <pc:sldMk cId="3942064285" sldId="256"/>
            <ac:spMk id="3434" creationId="{0A624496-B5B7-B7F0-86D7-A94CD933E995}"/>
          </ac:spMkLst>
        </pc:spChg>
        <pc:spChg chg="mod">
          <ac:chgData name="Jassem Abbasi" userId="a485637c-5d5c-44af-8411-f95acc3236b6" providerId="ADAL" clId="{B67E75DF-61F4-4BDD-83F6-F3A9FEB4B984}" dt="2024-02-22T09:52:54.409" v="2357" actId="27803"/>
          <ac:spMkLst>
            <pc:docMk/>
            <pc:sldMk cId="3942064285" sldId="256"/>
            <ac:spMk id="3435" creationId="{F53028F6-E894-DBDA-D61B-62D73CF05F8C}"/>
          </ac:spMkLst>
        </pc:spChg>
        <pc:spChg chg="mod">
          <ac:chgData name="Jassem Abbasi" userId="a485637c-5d5c-44af-8411-f95acc3236b6" providerId="ADAL" clId="{B67E75DF-61F4-4BDD-83F6-F3A9FEB4B984}" dt="2024-02-22T09:52:54.409" v="2357" actId="27803"/>
          <ac:spMkLst>
            <pc:docMk/>
            <pc:sldMk cId="3942064285" sldId="256"/>
            <ac:spMk id="3436" creationId="{08721447-99AF-D7F7-F6EE-3AA0EAD4585A}"/>
          </ac:spMkLst>
        </pc:spChg>
        <pc:spChg chg="mod">
          <ac:chgData name="Jassem Abbasi" userId="a485637c-5d5c-44af-8411-f95acc3236b6" providerId="ADAL" clId="{B67E75DF-61F4-4BDD-83F6-F3A9FEB4B984}" dt="2024-02-22T09:52:54.409" v="2357" actId="27803"/>
          <ac:spMkLst>
            <pc:docMk/>
            <pc:sldMk cId="3942064285" sldId="256"/>
            <ac:spMk id="3437" creationId="{FF390E28-4694-AE1E-B11A-7C185BC3EB9E}"/>
          </ac:spMkLst>
        </pc:spChg>
        <pc:spChg chg="mod">
          <ac:chgData name="Jassem Abbasi" userId="a485637c-5d5c-44af-8411-f95acc3236b6" providerId="ADAL" clId="{B67E75DF-61F4-4BDD-83F6-F3A9FEB4B984}" dt="2024-02-22T09:52:54.409" v="2357" actId="27803"/>
          <ac:spMkLst>
            <pc:docMk/>
            <pc:sldMk cId="3942064285" sldId="256"/>
            <ac:spMk id="3438" creationId="{81B0CACC-FF1D-D3F2-CAEC-853CABC48325}"/>
          </ac:spMkLst>
        </pc:spChg>
        <pc:spChg chg="mod">
          <ac:chgData name="Jassem Abbasi" userId="a485637c-5d5c-44af-8411-f95acc3236b6" providerId="ADAL" clId="{B67E75DF-61F4-4BDD-83F6-F3A9FEB4B984}" dt="2024-02-22T09:52:54.409" v="2357" actId="27803"/>
          <ac:spMkLst>
            <pc:docMk/>
            <pc:sldMk cId="3942064285" sldId="256"/>
            <ac:spMk id="3439" creationId="{E8F76FD6-5AA7-351F-5D3E-C6D56C187C5A}"/>
          </ac:spMkLst>
        </pc:spChg>
        <pc:spChg chg="mod">
          <ac:chgData name="Jassem Abbasi" userId="a485637c-5d5c-44af-8411-f95acc3236b6" providerId="ADAL" clId="{B67E75DF-61F4-4BDD-83F6-F3A9FEB4B984}" dt="2024-02-22T09:52:54.409" v="2357" actId="27803"/>
          <ac:spMkLst>
            <pc:docMk/>
            <pc:sldMk cId="3942064285" sldId="256"/>
            <ac:spMk id="3440" creationId="{B8E94E5C-F6D5-7A98-46F0-82EEA811CEDC}"/>
          </ac:spMkLst>
        </pc:spChg>
        <pc:spChg chg="mod">
          <ac:chgData name="Jassem Abbasi" userId="a485637c-5d5c-44af-8411-f95acc3236b6" providerId="ADAL" clId="{B67E75DF-61F4-4BDD-83F6-F3A9FEB4B984}" dt="2024-02-22T09:52:54.409" v="2357" actId="27803"/>
          <ac:spMkLst>
            <pc:docMk/>
            <pc:sldMk cId="3942064285" sldId="256"/>
            <ac:spMk id="3441" creationId="{E459C3E8-083D-125A-9DA8-E55E13973AAA}"/>
          </ac:spMkLst>
        </pc:spChg>
        <pc:spChg chg="mod">
          <ac:chgData name="Jassem Abbasi" userId="a485637c-5d5c-44af-8411-f95acc3236b6" providerId="ADAL" clId="{B67E75DF-61F4-4BDD-83F6-F3A9FEB4B984}" dt="2024-02-22T09:52:54.409" v="2357" actId="27803"/>
          <ac:spMkLst>
            <pc:docMk/>
            <pc:sldMk cId="3942064285" sldId="256"/>
            <ac:spMk id="3442" creationId="{F79EA6FD-2E75-CA93-7040-F0CF87A8BA26}"/>
          </ac:spMkLst>
        </pc:spChg>
        <pc:spChg chg="mod">
          <ac:chgData name="Jassem Abbasi" userId="a485637c-5d5c-44af-8411-f95acc3236b6" providerId="ADAL" clId="{B67E75DF-61F4-4BDD-83F6-F3A9FEB4B984}" dt="2024-02-22T09:52:54.409" v="2357" actId="27803"/>
          <ac:spMkLst>
            <pc:docMk/>
            <pc:sldMk cId="3942064285" sldId="256"/>
            <ac:spMk id="3443" creationId="{98E1069E-5396-E2F0-58ED-B7652F73AE85}"/>
          </ac:spMkLst>
        </pc:spChg>
        <pc:spChg chg="mod">
          <ac:chgData name="Jassem Abbasi" userId="a485637c-5d5c-44af-8411-f95acc3236b6" providerId="ADAL" clId="{B67E75DF-61F4-4BDD-83F6-F3A9FEB4B984}" dt="2024-02-22T09:52:54.409" v="2357" actId="27803"/>
          <ac:spMkLst>
            <pc:docMk/>
            <pc:sldMk cId="3942064285" sldId="256"/>
            <ac:spMk id="3444" creationId="{BC73CBD2-693D-1953-341F-3B2C20A89FFD}"/>
          </ac:spMkLst>
        </pc:spChg>
        <pc:spChg chg="mod">
          <ac:chgData name="Jassem Abbasi" userId="a485637c-5d5c-44af-8411-f95acc3236b6" providerId="ADAL" clId="{B67E75DF-61F4-4BDD-83F6-F3A9FEB4B984}" dt="2024-02-22T09:52:54.409" v="2357" actId="27803"/>
          <ac:spMkLst>
            <pc:docMk/>
            <pc:sldMk cId="3942064285" sldId="256"/>
            <ac:spMk id="3445" creationId="{8CFC17BC-79E5-D693-12A2-BBDF3F7AC30D}"/>
          </ac:spMkLst>
        </pc:spChg>
        <pc:spChg chg="mod">
          <ac:chgData name="Jassem Abbasi" userId="a485637c-5d5c-44af-8411-f95acc3236b6" providerId="ADAL" clId="{B67E75DF-61F4-4BDD-83F6-F3A9FEB4B984}" dt="2024-02-22T09:52:54.409" v="2357" actId="27803"/>
          <ac:spMkLst>
            <pc:docMk/>
            <pc:sldMk cId="3942064285" sldId="256"/>
            <ac:spMk id="3446" creationId="{58BBE9E4-029A-DE6F-F9DC-9397E0F0F3F4}"/>
          </ac:spMkLst>
        </pc:spChg>
        <pc:spChg chg="mod">
          <ac:chgData name="Jassem Abbasi" userId="a485637c-5d5c-44af-8411-f95acc3236b6" providerId="ADAL" clId="{B67E75DF-61F4-4BDD-83F6-F3A9FEB4B984}" dt="2024-02-22T09:52:54.409" v="2357" actId="27803"/>
          <ac:spMkLst>
            <pc:docMk/>
            <pc:sldMk cId="3942064285" sldId="256"/>
            <ac:spMk id="3447" creationId="{05C7AFC0-ECDA-99DF-7D1B-FB8A7CE6C885}"/>
          </ac:spMkLst>
        </pc:spChg>
        <pc:spChg chg="mod">
          <ac:chgData name="Jassem Abbasi" userId="a485637c-5d5c-44af-8411-f95acc3236b6" providerId="ADAL" clId="{B67E75DF-61F4-4BDD-83F6-F3A9FEB4B984}" dt="2024-02-22T09:52:54.409" v="2357" actId="27803"/>
          <ac:spMkLst>
            <pc:docMk/>
            <pc:sldMk cId="3942064285" sldId="256"/>
            <ac:spMk id="3448" creationId="{66E22B2C-EF18-D4BA-5E4D-74FD62AB3532}"/>
          </ac:spMkLst>
        </pc:spChg>
        <pc:spChg chg="mod">
          <ac:chgData name="Jassem Abbasi" userId="a485637c-5d5c-44af-8411-f95acc3236b6" providerId="ADAL" clId="{B67E75DF-61F4-4BDD-83F6-F3A9FEB4B984}" dt="2024-02-22T09:52:54.409" v="2357" actId="27803"/>
          <ac:spMkLst>
            <pc:docMk/>
            <pc:sldMk cId="3942064285" sldId="256"/>
            <ac:spMk id="3449" creationId="{1036A33B-F372-E019-19B8-7211F1866932}"/>
          </ac:spMkLst>
        </pc:spChg>
        <pc:spChg chg="mod">
          <ac:chgData name="Jassem Abbasi" userId="a485637c-5d5c-44af-8411-f95acc3236b6" providerId="ADAL" clId="{B67E75DF-61F4-4BDD-83F6-F3A9FEB4B984}" dt="2024-02-22T09:52:54.409" v="2357" actId="27803"/>
          <ac:spMkLst>
            <pc:docMk/>
            <pc:sldMk cId="3942064285" sldId="256"/>
            <ac:spMk id="3450" creationId="{40EDD33B-65DE-2020-0947-C7FE888EC1DD}"/>
          </ac:spMkLst>
        </pc:spChg>
        <pc:spChg chg="mod">
          <ac:chgData name="Jassem Abbasi" userId="a485637c-5d5c-44af-8411-f95acc3236b6" providerId="ADAL" clId="{B67E75DF-61F4-4BDD-83F6-F3A9FEB4B984}" dt="2024-02-22T09:52:54.409" v="2357" actId="27803"/>
          <ac:spMkLst>
            <pc:docMk/>
            <pc:sldMk cId="3942064285" sldId="256"/>
            <ac:spMk id="3451" creationId="{AA58962A-8209-CDC1-4E55-EB1E726820CF}"/>
          </ac:spMkLst>
        </pc:spChg>
        <pc:spChg chg="mod">
          <ac:chgData name="Jassem Abbasi" userId="a485637c-5d5c-44af-8411-f95acc3236b6" providerId="ADAL" clId="{B67E75DF-61F4-4BDD-83F6-F3A9FEB4B984}" dt="2024-02-22T09:52:54.409" v="2357" actId="27803"/>
          <ac:spMkLst>
            <pc:docMk/>
            <pc:sldMk cId="3942064285" sldId="256"/>
            <ac:spMk id="3452" creationId="{05267299-6C83-C978-7B67-119C8B53ED3D}"/>
          </ac:spMkLst>
        </pc:spChg>
        <pc:spChg chg="mod">
          <ac:chgData name="Jassem Abbasi" userId="a485637c-5d5c-44af-8411-f95acc3236b6" providerId="ADAL" clId="{B67E75DF-61F4-4BDD-83F6-F3A9FEB4B984}" dt="2024-02-22T09:52:54.409" v="2357" actId="27803"/>
          <ac:spMkLst>
            <pc:docMk/>
            <pc:sldMk cId="3942064285" sldId="256"/>
            <ac:spMk id="3453" creationId="{8FAF0F84-9B95-B7F5-8C07-1312C62AB354}"/>
          </ac:spMkLst>
        </pc:spChg>
        <pc:spChg chg="mod">
          <ac:chgData name="Jassem Abbasi" userId="a485637c-5d5c-44af-8411-f95acc3236b6" providerId="ADAL" clId="{B67E75DF-61F4-4BDD-83F6-F3A9FEB4B984}" dt="2024-02-22T09:52:54.409" v="2357" actId="27803"/>
          <ac:spMkLst>
            <pc:docMk/>
            <pc:sldMk cId="3942064285" sldId="256"/>
            <ac:spMk id="3454" creationId="{59B642A0-B6CF-2D3F-1D38-903B83842A66}"/>
          </ac:spMkLst>
        </pc:spChg>
        <pc:spChg chg="mod">
          <ac:chgData name="Jassem Abbasi" userId="a485637c-5d5c-44af-8411-f95acc3236b6" providerId="ADAL" clId="{B67E75DF-61F4-4BDD-83F6-F3A9FEB4B984}" dt="2024-02-22T09:52:54.409" v="2357" actId="27803"/>
          <ac:spMkLst>
            <pc:docMk/>
            <pc:sldMk cId="3942064285" sldId="256"/>
            <ac:spMk id="3455" creationId="{B65AA248-F27C-7DDD-D4F1-803439EE96B5}"/>
          </ac:spMkLst>
        </pc:spChg>
        <pc:spChg chg="mod">
          <ac:chgData name="Jassem Abbasi" userId="a485637c-5d5c-44af-8411-f95acc3236b6" providerId="ADAL" clId="{B67E75DF-61F4-4BDD-83F6-F3A9FEB4B984}" dt="2024-02-22T09:52:54.409" v="2357" actId="27803"/>
          <ac:spMkLst>
            <pc:docMk/>
            <pc:sldMk cId="3942064285" sldId="256"/>
            <ac:spMk id="3456" creationId="{03FFBF9C-19A7-FBC2-AA5C-34FCABBEE072}"/>
          </ac:spMkLst>
        </pc:spChg>
        <pc:spChg chg="mod">
          <ac:chgData name="Jassem Abbasi" userId="a485637c-5d5c-44af-8411-f95acc3236b6" providerId="ADAL" clId="{B67E75DF-61F4-4BDD-83F6-F3A9FEB4B984}" dt="2024-02-22T09:52:54.409" v="2357" actId="27803"/>
          <ac:spMkLst>
            <pc:docMk/>
            <pc:sldMk cId="3942064285" sldId="256"/>
            <ac:spMk id="3457" creationId="{E233EF01-5330-BCA8-3267-17B371D7EB91}"/>
          </ac:spMkLst>
        </pc:spChg>
        <pc:spChg chg="mod">
          <ac:chgData name="Jassem Abbasi" userId="a485637c-5d5c-44af-8411-f95acc3236b6" providerId="ADAL" clId="{B67E75DF-61F4-4BDD-83F6-F3A9FEB4B984}" dt="2024-02-22T09:52:54.409" v="2357" actId="27803"/>
          <ac:spMkLst>
            <pc:docMk/>
            <pc:sldMk cId="3942064285" sldId="256"/>
            <ac:spMk id="3458" creationId="{BD9AF261-0F62-BD6E-8428-108F312045B9}"/>
          </ac:spMkLst>
        </pc:spChg>
        <pc:spChg chg="mod">
          <ac:chgData name="Jassem Abbasi" userId="a485637c-5d5c-44af-8411-f95acc3236b6" providerId="ADAL" clId="{B67E75DF-61F4-4BDD-83F6-F3A9FEB4B984}" dt="2024-02-22T09:52:54.409" v="2357" actId="27803"/>
          <ac:spMkLst>
            <pc:docMk/>
            <pc:sldMk cId="3942064285" sldId="256"/>
            <ac:spMk id="3459" creationId="{90B0000E-259F-6AF3-CBA1-D5C873B23F50}"/>
          </ac:spMkLst>
        </pc:spChg>
        <pc:spChg chg="mod">
          <ac:chgData name="Jassem Abbasi" userId="a485637c-5d5c-44af-8411-f95acc3236b6" providerId="ADAL" clId="{B67E75DF-61F4-4BDD-83F6-F3A9FEB4B984}" dt="2024-02-22T09:52:54.409" v="2357" actId="27803"/>
          <ac:spMkLst>
            <pc:docMk/>
            <pc:sldMk cId="3942064285" sldId="256"/>
            <ac:spMk id="3460" creationId="{5BE4846C-8DB7-BA25-8AFA-3CC43CCC7618}"/>
          </ac:spMkLst>
        </pc:spChg>
        <pc:spChg chg="mod">
          <ac:chgData name="Jassem Abbasi" userId="a485637c-5d5c-44af-8411-f95acc3236b6" providerId="ADAL" clId="{B67E75DF-61F4-4BDD-83F6-F3A9FEB4B984}" dt="2024-02-22T09:52:54.409" v="2357" actId="27803"/>
          <ac:spMkLst>
            <pc:docMk/>
            <pc:sldMk cId="3942064285" sldId="256"/>
            <ac:spMk id="3461" creationId="{FE88251E-8316-E8AE-F3DA-1EC940EF6314}"/>
          </ac:spMkLst>
        </pc:spChg>
        <pc:spChg chg="mod">
          <ac:chgData name="Jassem Abbasi" userId="a485637c-5d5c-44af-8411-f95acc3236b6" providerId="ADAL" clId="{B67E75DF-61F4-4BDD-83F6-F3A9FEB4B984}" dt="2024-02-22T09:52:54.409" v="2357" actId="27803"/>
          <ac:spMkLst>
            <pc:docMk/>
            <pc:sldMk cId="3942064285" sldId="256"/>
            <ac:spMk id="3462" creationId="{E853468A-E35B-856C-0C65-F1C06F93CB79}"/>
          </ac:spMkLst>
        </pc:spChg>
        <pc:spChg chg="mod">
          <ac:chgData name="Jassem Abbasi" userId="a485637c-5d5c-44af-8411-f95acc3236b6" providerId="ADAL" clId="{B67E75DF-61F4-4BDD-83F6-F3A9FEB4B984}" dt="2024-02-22T09:52:54.409" v="2357" actId="27803"/>
          <ac:spMkLst>
            <pc:docMk/>
            <pc:sldMk cId="3942064285" sldId="256"/>
            <ac:spMk id="3463" creationId="{8703F30B-0F41-B67D-DAF2-289722D4A58D}"/>
          </ac:spMkLst>
        </pc:spChg>
        <pc:spChg chg="mod">
          <ac:chgData name="Jassem Abbasi" userId="a485637c-5d5c-44af-8411-f95acc3236b6" providerId="ADAL" clId="{B67E75DF-61F4-4BDD-83F6-F3A9FEB4B984}" dt="2024-02-22T09:52:54.409" v="2357" actId="27803"/>
          <ac:spMkLst>
            <pc:docMk/>
            <pc:sldMk cId="3942064285" sldId="256"/>
            <ac:spMk id="3464" creationId="{03A16AA0-E4B7-51A7-12A7-ED742C1DE133}"/>
          </ac:spMkLst>
        </pc:spChg>
        <pc:spChg chg="mod">
          <ac:chgData name="Jassem Abbasi" userId="a485637c-5d5c-44af-8411-f95acc3236b6" providerId="ADAL" clId="{B67E75DF-61F4-4BDD-83F6-F3A9FEB4B984}" dt="2024-02-22T09:52:54.409" v="2357" actId="27803"/>
          <ac:spMkLst>
            <pc:docMk/>
            <pc:sldMk cId="3942064285" sldId="256"/>
            <ac:spMk id="3465" creationId="{CAB62676-B8DF-F73D-B36D-5A876D9D5910}"/>
          </ac:spMkLst>
        </pc:spChg>
        <pc:spChg chg="mod">
          <ac:chgData name="Jassem Abbasi" userId="a485637c-5d5c-44af-8411-f95acc3236b6" providerId="ADAL" clId="{B67E75DF-61F4-4BDD-83F6-F3A9FEB4B984}" dt="2024-02-22T09:52:54.409" v="2357" actId="27803"/>
          <ac:spMkLst>
            <pc:docMk/>
            <pc:sldMk cId="3942064285" sldId="256"/>
            <ac:spMk id="3466" creationId="{D61FD0C6-8C16-FB8E-E788-71D37FCEA4F4}"/>
          </ac:spMkLst>
        </pc:spChg>
        <pc:spChg chg="mod">
          <ac:chgData name="Jassem Abbasi" userId="a485637c-5d5c-44af-8411-f95acc3236b6" providerId="ADAL" clId="{B67E75DF-61F4-4BDD-83F6-F3A9FEB4B984}" dt="2024-02-22T09:52:54.409" v="2357" actId="27803"/>
          <ac:spMkLst>
            <pc:docMk/>
            <pc:sldMk cId="3942064285" sldId="256"/>
            <ac:spMk id="3467" creationId="{FC0FE579-4410-F04B-5DD0-1D0ED8ADE5F9}"/>
          </ac:spMkLst>
        </pc:spChg>
        <pc:spChg chg="mod">
          <ac:chgData name="Jassem Abbasi" userId="a485637c-5d5c-44af-8411-f95acc3236b6" providerId="ADAL" clId="{B67E75DF-61F4-4BDD-83F6-F3A9FEB4B984}" dt="2024-02-22T09:52:54.409" v="2357" actId="27803"/>
          <ac:spMkLst>
            <pc:docMk/>
            <pc:sldMk cId="3942064285" sldId="256"/>
            <ac:spMk id="3468" creationId="{8FC7700D-3ECC-89B6-1638-104C39D29DC4}"/>
          </ac:spMkLst>
        </pc:spChg>
        <pc:spChg chg="mod">
          <ac:chgData name="Jassem Abbasi" userId="a485637c-5d5c-44af-8411-f95acc3236b6" providerId="ADAL" clId="{B67E75DF-61F4-4BDD-83F6-F3A9FEB4B984}" dt="2024-02-22T09:52:54.409" v="2357" actId="27803"/>
          <ac:spMkLst>
            <pc:docMk/>
            <pc:sldMk cId="3942064285" sldId="256"/>
            <ac:spMk id="3469" creationId="{CACB44AB-FD15-9C62-0A37-01D32CD9C37B}"/>
          </ac:spMkLst>
        </pc:spChg>
        <pc:spChg chg="mod">
          <ac:chgData name="Jassem Abbasi" userId="a485637c-5d5c-44af-8411-f95acc3236b6" providerId="ADAL" clId="{B67E75DF-61F4-4BDD-83F6-F3A9FEB4B984}" dt="2024-02-22T09:52:54.409" v="2357" actId="27803"/>
          <ac:spMkLst>
            <pc:docMk/>
            <pc:sldMk cId="3942064285" sldId="256"/>
            <ac:spMk id="3470" creationId="{818EB6EE-1D04-56CD-89B7-431A0FC98542}"/>
          </ac:spMkLst>
        </pc:spChg>
        <pc:spChg chg="mod">
          <ac:chgData name="Jassem Abbasi" userId="a485637c-5d5c-44af-8411-f95acc3236b6" providerId="ADAL" clId="{B67E75DF-61F4-4BDD-83F6-F3A9FEB4B984}" dt="2024-02-22T09:52:54.409" v="2357" actId="27803"/>
          <ac:spMkLst>
            <pc:docMk/>
            <pc:sldMk cId="3942064285" sldId="256"/>
            <ac:spMk id="3471" creationId="{92A22BDD-F223-8C08-96DA-19D3638BFA4F}"/>
          </ac:spMkLst>
        </pc:spChg>
        <pc:spChg chg="mod">
          <ac:chgData name="Jassem Abbasi" userId="a485637c-5d5c-44af-8411-f95acc3236b6" providerId="ADAL" clId="{B67E75DF-61F4-4BDD-83F6-F3A9FEB4B984}" dt="2024-02-22T09:52:54.409" v="2357" actId="27803"/>
          <ac:spMkLst>
            <pc:docMk/>
            <pc:sldMk cId="3942064285" sldId="256"/>
            <ac:spMk id="3472" creationId="{A7F2E0DC-BDA6-DEC4-63DA-EAFBB8506B90}"/>
          </ac:spMkLst>
        </pc:spChg>
        <pc:spChg chg="mod">
          <ac:chgData name="Jassem Abbasi" userId="a485637c-5d5c-44af-8411-f95acc3236b6" providerId="ADAL" clId="{B67E75DF-61F4-4BDD-83F6-F3A9FEB4B984}" dt="2024-02-22T09:52:54.409" v="2357" actId="27803"/>
          <ac:spMkLst>
            <pc:docMk/>
            <pc:sldMk cId="3942064285" sldId="256"/>
            <ac:spMk id="3473" creationId="{7735D169-E04B-6868-8980-B6C87175214C}"/>
          </ac:spMkLst>
        </pc:spChg>
        <pc:spChg chg="mod">
          <ac:chgData name="Jassem Abbasi" userId="a485637c-5d5c-44af-8411-f95acc3236b6" providerId="ADAL" clId="{B67E75DF-61F4-4BDD-83F6-F3A9FEB4B984}" dt="2024-02-22T09:52:54.409" v="2357" actId="27803"/>
          <ac:spMkLst>
            <pc:docMk/>
            <pc:sldMk cId="3942064285" sldId="256"/>
            <ac:spMk id="3474" creationId="{3C234846-494A-28A9-3C6F-E165F1FF466D}"/>
          </ac:spMkLst>
        </pc:spChg>
        <pc:spChg chg="mod">
          <ac:chgData name="Jassem Abbasi" userId="a485637c-5d5c-44af-8411-f95acc3236b6" providerId="ADAL" clId="{B67E75DF-61F4-4BDD-83F6-F3A9FEB4B984}" dt="2024-02-22T09:52:54.409" v="2357" actId="27803"/>
          <ac:spMkLst>
            <pc:docMk/>
            <pc:sldMk cId="3942064285" sldId="256"/>
            <ac:spMk id="3476" creationId="{B1D23407-A8E3-8076-6E74-5669233F4988}"/>
          </ac:spMkLst>
        </pc:spChg>
        <pc:spChg chg="mod">
          <ac:chgData name="Jassem Abbasi" userId="a485637c-5d5c-44af-8411-f95acc3236b6" providerId="ADAL" clId="{B67E75DF-61F4-4BDD-83F6-F3A9FEB4B984}" dt="2024-02-22T09:52:54.409" v="2357" actId="27803"/>
          <ac:spMkLst>
            <pc:docMk/>
            <pc:sldMk cId="3942064285" sldId="256"/>
            <ac:spMk id="3477" creationId="{D90C307D-599E-7580-537C-83BECA8A136A}"/>
          </ac:spMkLst>
        </pc:spChg>
        <pc:spChg chg="mod">
          <ac:chgData name="Jassem Abbasi" userId="a485637c-5d5c-44af-8411-f95acc3236b6" providerId="ADAL" clId="{B67E75DF-61F4-4BDD-83F6-F3A9FEB4B984}" dt="2024-02-22T09:52:54.409" v="2357" actId="27803"/>
          <ac:spMkLst>
            <pc:docMk/>
            <pc:sldMk cId="3942064285" sldId="256"/>
            <ac:spMk id="3478" creationId="{47982765-BAC5-C4F6-2009-1457AFC79685}"/>
          </ac:spMkLst>
        </pc:spChg>
        <pc:spChg chg="mod">
          <ac:chgData name="Jassem Abbasi" userId="a485637c-5d5c-44af-8411-f95acc3236b6" providerId="ADAL" clId="{B67E75DF-61F4-4BDD-83F6-F3A9FEB4B984}" dt="2024-02-22T09:52:54.409" v="2357" actId="27803"/>
          <ac:spMkLst>
            <pc:docMk/>
            <pc:sldMk cId="3942064285" sldId="256"/>
            <ac:spMk id="3479" creationId="{59AE6B26-A253-0B47-1317-BF4CCF462B25}"/>
          </ac:spMkLst>
        </pc:spChg>
        <pc:spChg chg="mod">
          <ac:chgData name="Jassem Abbasi" userId="a485637c-5d5c-44af-8411-f95acc3236b6" providerId="ADAL" clId="{B67E75DF-61F4-4BDD-83F6-F3A9FEB4B984}" dt="2024-02-22T09:52:54.409" v="2357" actId="27803"/>
          <ac:spMkLst>
            <pc:docMk/>
            <pc:sldMk cId="3942064285" sldId="256"/>
            <ac:spMk id="3480" creationId="{76D35022-7286-A8C8-5103-FBD72D3B3E55}"/>
          </ac:spMkLst>
        </pc:spChg>
        <pc:spChg chg="mod">
          <ac:chgData name="Jassem Abbasi" userId="a485637c-5d5c-44af-8411-f95acc3236b6" providerId="ADAL" clId="{B67E75DF-61F4-4BDD-83F6-F3A9FEB4B984}" dt="2024-02-22T09:52:54.409" v="2357" actId="27803"/>
          <ac:spMkLst>
            <pc:docMk/>
            <pc:sldMk cId="3942064285" sldId="256"/>
            <ac:spMk id="3481" creationId="{739CA6B1-85FD-0159-7964-794683A6E634}"/>
          </ac:spMkLst>
        </pc:spChg>
        <pc:spChg chg="mod">
          <ac:chgData name="Jassem Abbasi" userId="a485637c-5d5c-44af-8411-f95acc3236b6" providerId="ADAL" clId="{B67E75DF-61F4-4BDD-83F6-F3A9FEB4B984}" dt="2024-02-22T09:52:54.409" v="2357" actId="27803"/>
          <ac:spMkLst>
            <pc:docMk/>
            <pc:sldMk cId="3942064285" sldId="256"/>
            <ac:spMk id="3482" creationId="{5C6DEB9A-2099-5996-5FE9-5A788ADB5E18}"/>
          </ac:spMkLst>
        </pc:spChg>
        <pc:spChg chg="mod">
          <ac:chgData name="Jassem Abbasi" userId="a485637c-5d5c-44af-8411-f95acc3236b6" providerId="ADAL" clId="{B67E75DF-61F4-4BDD-83F6-F3A9FEB4B984}" dt="2024-02-22T09:52:54.409" v="2357" actId="27803"/>
          <ac:spMkLst>
            <pc:docMk/>
            <pc:sldMk cId="3942064285" sldId="256"/>
            <ac:spMk id="3483" creationId="{4459402C-7A12-1F7A-53A2-A372F17BF4FF}"/>
          </ac:spMkLst>
        </pc:spChg>
        <pc:spChg chg="mod">
          <ac:chgData name="Jassem Abbasi" userId="a485637c-5d5c-44af-8411-f95acc3236b6" providerId="ADAL" clId="{B67E75DF-61F4-4BDD-83F6-F3A9FEB4B984}" dt="2024-02-22T09:52:54.409" v="2357" actId="27803"/>
          <ac:spMkLst>
            <pc:docMk/>
            <pc:sldMk cId="3942064285" sldId="256"/>
            <ac:spMk id="3484" creationId="{B6789FED-0486-7846-5B69-74E2B3216C5A}"/>
          </ac:spMkLst>
        </pc:spChg>
        <pc:spChg chg="mod">
          <ac:chgData name="Jassem Abbasi" userId="a485637c-5d5c-44af-8411-f95acc3236b6" providerId="ADAL" clId="{B67E75DF-61F4-4BDD-83F6-F3A9FEB4B984}" dt="2024-02-22T09:52:54.409" v="2357" actId="27803"/>
          <ac:spMkLst>
            <pc:docMk/>
            <pc:sldMk cId="3942064285" sldId="256"/>
            <ac:spMk id="3485" creationId="{F4EAF321-397F-4863-BB8F-2D1948D3D48B}"/>
          </ac:spMkLst>
        </pc:spChg>
        <pc:spChg chg="mod">
          <ac:chgData name="Jassem Abbasi" userId="a485637c-5d5c-44af-8411-f95acc3236b6" providerId="ADAL" clId="{B67E75DF-61F4-4BDD-83F6-F3A9FEB4B984}" dt="2024-02-22T09:52:54.409" v="2357" actId="27803"/>
          <ac:spMkLst>
            <pc:docMk/>
            <pc:sldMk cId="3942064285" sldId="256"/>
            <ac:spMk id="3486" creationId="{2B0DDE61-7AAE-0B97-D50A-A04950E196FD}"/>
          </ac:spMkLst>
        </pc:spChg>
        <pc:spChg chg="mod">
          <ac:chgData name="Jassem Abbasi" userId="a485637c-5d5c-44af-8411-f95acc3236b6" providerId="ADAL" clId="{B67E75DF-61F4-4BDD-83F6-F3A9FEB4B984}" dt="2024-02-22T09:52:54.409" v="2357" actId="27803"/>
          <ac:spMkLst>
            <pc:docMk/>
            <pc:sldMk cId="3942064285" sldId="256"/>
            <ac:spMk id="3487" creationId="{36233A95-B96F-B7F8-2F01-518ADA6F1DF5}"/>
          </ac:spMkLst>
        </pc:spChg>
        <pc:spChg chg="mod">
          <ac:chgData name="Jassem Abbasi" userId="a485637c-5d5c-44af-8411-f95acc3236b6" providerId="ADAL" clId="{B67E75DF-61F4-4BDD-83F6-F3A9FEB4B984}" dt="2024-02-22T09:52:54.409" v="2357" actId="27803"/>
          <ac:spMkLst>
            <pc:docMk/>
            <pc:sldMk cId="3942064285" sldId="256"/>
            <ac:spMk id="3488" creationId="{7C647625-2888-49B2-658D-AA9847814D77}"/>
          </ac:spMkLst>
        </pc:spChg>
        <pc:spChg chg="mod">
          <ac:chgData name="Jassem Abbasi" userId="a485637c-5d5c-44af-8411-f95acc3236b6" providerId="ADAL" clId="{B67E75DF-61F4-4BDD-83F6-F3A9FEB4B984}" dt="2024-02-22T09:52:54.409" v="2357" actId="27803"/>
          <ac:spMkLst>
            <pc:docMk/>
            <pc:sldMk cId="3942064285" sldId="256"/>
            <ac:spMk id="3489" creationId="{F97CF53D-D098-095D-0F15-8717830A37CD}"/>
          </ac:spMkLst>
        </pc:spChg>
        <pc:spChg chg="mod">
          <ac:chgData name="Jassem Abbasi" userId="a485637c-5d5c-44af-8411-f95acc3236b6" providerId="ADAL" clId="{B67E75DF-61F4-4BDD-83F6-F3A9FEB4B984}" dt="2024-02-22T09:52:54.409" v="2357" actId="27803"/>
          <ac:spMkLst>
            <pc:docMk/>
            <pc:sldMk cId="3942064285" sldId="256"/>
            <ac:spMk id="3491" creationId="{EC190941-BAD6-1F19-AB56-AA1714BAD986}"/>
          </ac:spMkLst>
        </pc:spChg>
        <pc:spChg chg="mod">
          <ac:chgData name="Jassem Abbasi" userId="a485637c-5d5c-44af-8411-f95acc3236b6" providerId="ADAL" clId="{B67E75DF-61F4-4BDD-83F6-F3A9FEB4B984}" dt="2024-02-22T09:52:54.409" v="2357" actId="27803"/>
          <ac:spMkLst>
            <pc:docMk/>
            <pc:sldMk cId="3942064285" sldId="256"/>
            <ac:spMk id="3492" creationId="{04609932-23D9-A78F-08B9-B5A53ED94AB7}"/>
          </ac:spMkLst>
        </pc:spChg>
        <pc:spChg chg="mod">
          <ac:chgData name="Jassem Abbasi" userId="a485637c-5d5c-44af-8411-f95acc3236b6" providerId="ADAL" clId="{B67E75DF-61F4-4BDD-83F6-F3A9FEB4B984}" dt="2024-02-22T09:52:54.409" v="2357" actId="27803"/>
          <ac:spMkLst>
            <pc:docMk/>
            <pc:sldMk cId="3942064285" sldId="256"/>
            <ac:spMk id="3493" creationId="{482FCE16-960A-7739-31A3-5FA0D42A59AE}"/>
          </ac:spMkLst>
        </pc:spChg>
        <pc:spChg chg="mod">
          <ac:chgData name="Jassem Abbasi" userId="a485637c-5d5c-44af-8411-f95acc3236b6" providerId="ADAL" clId="{B67E75DF-61F4-4BDD-83F6-F3A9FEB4B984}" dt="2024-02-22T09:52:54.409" v="2357" actId="27803"/>
          <ac:spMkLst>
            <pc:docMk/>
            <pc:sldMk cId="3942064285" sldId="256"/>
            <ac:spMk id="3494" creationId="{462E3B72-1EE0-356F-DC9D-0029B825D0BF}"/>
          </ac:spMkLst>
        </pc:spChg>
        <pc:spChg chg="mod">
          <ac:chgData name="Jassem Abbasi" userId="a485637c-5d5c-44af-8411-f95acc3236b6" providerId="ADAL" clId="{B67E75DF-61F4-4BDD-83F6-F3A9FEB4B984}" dt="2024-02-22T09:52:54.409" v="2357" actId="27803"/>
          <ac:spMkLst>
            <pc:docMk/>
            <pc:sldMk cId="3942064285" sldId="256"/>
            <ac:spMk id="3495" creationId="{24B73A2F-AF19-C4E7-E417-BD8F9C75249A}"/>
          </ac:spMkLst>
        </pc:spChg>
        <pc:spChg chg="mod">
          <ac:chgData name="Jassem Abbasi" userId="a485637c-5d5c-44af-8411-f95acc3236b6" providerId="ADAL" clId="{B67E75DF-61F4-4BDD-83F6-F3A9FEB4B984}" dt="2024-02-22T09:52:54.409" v="2357" actId="27803"/>
          <ac:spMkLst>
            <pc:docMk/>
            <pc:sldMk cId="3942064285" sldId="256"/>
            <ac:spMk id="3496" creationId="{3B81353E-C897-62C1-9DA6-964473C2753D}"/>
          </ac:spMkLst>
        </pc:spChg>
        <pc:spChg chg="mod">
          <ac:chgData name="Jassem Abbasi" userId="a485637c-5d5c-44af-8411-f95acc3236b6" providerId="ADAL" clId="{B67E75DF-61F4-4BDD-83F6-F3A9FEB4B984}" dt="2024-02-22T09:52:54.409" v="2357" actId="27803"/>
          <ac:spMkLst>
            <pc:docMk/>
            <pc:sldMk cId="3942064285" sldId="256"/>
            <ac:spMk id="3497" creationId="{F58743EA-BCCE-982B-10E8-06EE39871A82}"/>
          </ac:spMkLst>
        </pc:spChg>
        <pc:spChg chg="mod">
          <ac:chgData name="Jassem Abbasi" userId="a485637c-5d5c-44af-8411-f95acc3236b6" providerId="ADAL" clId="{B67E75DF-61F4-4BDD-83F6-F3A9FEB4B984}" dt="2024-02-22T09:52:54.409" v="2357" actId="27803"/>
          <ac:spMkLst>
            <pc:docMk/>
            <pc:sldMk cId="3942064285" sldId="256"/>
            <ac:spMk id="3498" creationId="{568118EE-201B-5411-7C7A-98BB2DCB327F}"/>
          </ac:spMkLst>
        </pc:spChg>
        <pc:spChg chg="mod">
          <ac:chgData name="Jassem Abbasi" userId="a485637c-5d5c-44af-8411-f95acc3236b6" providerId="ADAL" clId="{B67E75DF-61F4-4BDD-83F6-F3A9FEB4B984}" dt="2024-02-22T09:52:54.409" v="2357" actId="27803"/>
          <ac:spMkLst>
            <pc:docMk/>
            <pc:sldMk cId="3942064285" sldId="256"/>
            <ac:spMk id="3499" creationId="{62090434-5CE9-CDFD-1D57-9CFD8B0E9C27}"/>
          </ac:spMkLst>
        </pc:spChg>
        <pc:spChg chg="mod">
          <ac:chgData name="Jassem Abbasi" userId="a485637c-5d5c-44af-8411-f95acc3236b6" providerId="ADAL" clId="{B67E75DF-61F4-4BDD-83F6-F3A9FEB4B984}" dt="2024-02-22T09:52:54.409" v="2357" actId="27803"/>
          <ac:spMkLst>
            <pc:docMk/>
            <pc:sldMk cId="3942064285" sldId="256"/>
            <ac:spMk id="3500" creationId="{822BB4EA-308C-101F-EA9F-2688BDDCF853}"/>
          </ac:spMkLst>
        </pc:spChg>
        <pc:spChg chg="mod">
          <ac:chgData name="Jassem Abbasi" userId="a485637c-5d5c-44af-8411-f95acc3236b6" providerId="ADAL" clId="{B67E75DF-61F4-4BDD-83F6-F3A9FEB4B984}" dt="2024-02-22T09:52:54.409" v="2357" actId="27803"/>
          <ac:spMkLst>
            <pc:docMk/>
            <pc:sldMk cId="3942064285" sldId="256"/>
            <ac:spMk id="3501" creationId="{120E15EE-B66A-5A37-7E4F-00A8DC8F2F5E}"/>
          </ac:spMkLst>
        </pc:spChg>
        <pc:spChg chg="mod">
          <ac:chgData name="Jassem Abbasi" userId="a485637c-5d5c-44af-8411-f95acc3236b6" providerId="ADAL" clId="{B67E75DF-61F4-4BDD-83F6-F3A9FEB4B984}" dt="2024-02-22T09:52:54.409" v="2357" actId="27803"/>
          <ac:spMkLst>
            <pc:docMk/>
            <pc:sldMk cId="3942064285" sldId="256"/>
            <ac:spMk id="3502" creationId="{E42F0729-969B-98F8-B0AB-E2800930CD40}"/>
          </ac:spMkLst>
        </pc:spChg>
        <pc:spChg chg="mod">
          <ac:chgData name="Jassem Abbasi" userId="a485637c-5d5c-44af-8411-f95acc3236b6" providerId="ADAL" clId="{B67E75DF-61F4-4BDD-83F6-F3A9FEB4B984}" dt="2024-02-22T09:52:54.409" v="2357" actId="27803"/>
          <ac:spMkLst>
            <pc:docMk/>
            <pc:sldMk cId="3942064285" sldId="256"/>
            <ac:spMk id="3503" creationId="{669F547A-71F0-F5C4-B6A5-B193C77C1591}"/>
          </ac:spMkLst>
        </pc:spChg>
        <pc:spChg chg="mod">
          <ac:chgData name="Jassem Abbasi" userId="a485637c-5d5c-44af-8411-f95acc3236b6" providerId="ADAL" clId="{B67E75DF-61F4-4BDD-83F6-F3A9FEB4B984}" dt="2024-02-22T09:52:54.409" v="2357" actId="27803"/>
          <ac:spMkLst>
            <pc:docMk/>
            <pc:sldMk cId="3942064285" sldId="256"/>
            <ac:spMk id="3504" creationId="{014547E8-B6ED-CB5A-0193-6AB605F32CE4}"/>
          </ac:spMkLst>
        </pc:spChg>
        <pc:spChg chg="mod">
          <ac:chgData name="Jassem Abbasi" userId="a485637c-5d5c-44af-8411-f95acc3236b6" providerId="ADAL" clId="{B67E75DF-61F4-4BDD-83F6-F3A9FEB4B984}" dt="2024-02-22T09:52:54.409" v="2357" actId="27803"/>
          <ac:spMkLst>
            <pc:docMk/>
            <pc:sldMk cId="3942064285" sldId="256"/>
            <ac:spMk id="3505" creationId="{F4A1601A-8FAC-206F-BEC0-8600064F1A98}"/>
          </ac:spMkLst>
        </pc:spChg>
        <pc:spChg chg="mod">
          <ac:chgData name="Jassem Abbasi" userId="a485637c-5d5c-44af-8411-f95acc3236b6" providerId="ADAL" clId="{B67E75DF-61F4-4BDD-83F6-F3A9FEB4B984}" dt="2024-02-22T09:52:54.409" v="2357" actId="27803"/>
          <ac:spMkLst>
            <pc:docMk/>
            <pc:sldMk cId="3942064285" sldId="256"/>
            <ac:spMk id="3506" creationId="{9F720682-3348-6B73-4DAA-2D830D6248F6}"/>
          </ac:spMkLst>
        </pc:spChg>
        <pc:spChg chg="mod">
          <ac:chgData name="Jassem Abbasi" userId="a485637c-5d5c-44af-8411-f95acc3236b6" providerId="ADAL" clId="{B67E75DF-61F4-4BDD-83F6-F3A9FEB4B984}" dt="2024-02-22T09:52:54.409" v="2357" actId="27803"/>
          <ac:spMkLst>
            <pc:docMk/>
            <pc:sldMk cId="3942064285" sldId="256"/>
            <ac:spMk id="3507" creationId="{F70B16D0-8F94-C350-F053-333D39C9E45B}"/>
          </ac:spMkLst>
        </pc:spChg>
        <pc:spChg chg="mod">
          <ac:chgData name="Jassem Abbasi" userId="a485637c-5d5c-44af-8411-f95acc3236b6" providerId="ADAL" clId="{B67E75DF-61F4-4BDD-83F6-F3A9FEB4B984}" dt="2024-02-22T09:52:54.409" v="2357" actId="27803"/>
          <ac:spMkLst>
            <pc:docMk/>
            <pc:sldMk cId="3942064285" sldId="256"/>
            <ac:spMk id="3508" creationId="{5D0A4F73-EAC0-77A3-F0EA-2A65FD0D319B}"/>
          </ac:spMkLst>
        </pc:spChg>
        <pc:spChg chg="mod">
          <ac:chgData name="Jassem Abbasi" userId="a485637c-5d5c-44af-8411-f95acc3236b6" providerId="ADAL" clId="{B67E75DF-61F4-4BDD-83F6-F3A9FEB4B984}" dt="2024-02-22T09:52:54.409" v="2357" actId="27803"/>
          <ac:spMkLst>
            <pc:docMk/>
            <pc:sldMk cId="3942064285" sldId="256"/>
            <ac:spMk id="3509" creationId="{98FAC7BB-FEA5-7979-D4F0-B8B168A1F2FC}"/>
          </ac:spMkLst>
        </pc:spChg>
        <pc:spChg chg="mod">
          <ac:chgData name="Jassem Abbasi" userId="a485637c-5d5c-44af-8411-f95acc3236b6" providerId="ADAL" clId="{B67E75DF-61F4-4BDD-83F6-F3A9FEB4B984}" dt="2024-02-22T09:52:54.409" v="2357" actId="27803"/>
          <ac:spMkLst>
            <pc:docMk/>
            <pc:sldMk cId="3942064285" sldId="256"/>
            <ac:spMk id="3510" creationId="{43D32EEF-2F94-12AE-EE35-8B5129345906}"/>
          </ac:spMkLst>
        </pc:spChg>
        <pc:spChg chg="mod">
          <ac:chgData name="Jassem Abbasi" userId="a485637c-5d5c-44af-8411-f95acc3236b6" providerId="ADAL" clId="{B67E75DF-61F4-4BDD-83F6-F3A9FEB4B984}" dt="2024-02-22T09:52:54.409" v="2357" actId="27803"/>
          <ac:spMkLst>
            <pc:docMk/>
            <pc:sldMk cId="3942064285" sldId="256"/>
            <ac:spMk id="3511" creationId="{C9E335E2-038A-77FC-E194-7D450C6E0A18}"/>
          </ac:spMkLst>
        </pc:spChg>
        <pc:spChg chg="mod">
          <ac:chgData name="Jassem Abbasi" userId="a485637c-5d5c-44af-8411-f95acc3236b6" providerId="ADAL" clId="{B67E75DF-61F4-4BDD-83F6-F3A9FEB4B984}" dt="2024-02-22T09:52:54.409" v="2357" actId="27803"/>
          <ac:spMkLst>
            <pc:docMk/>
            <pc:sldMk cId="3942064285" sldId="256"/>
            <ac:spMk id="3512" creationId="{483AE575-98DC-B1E8-F96B-DC537E5C0C84}"/>
          </ac:spMkLst>
        </pc:spChg>
        <pc:spChg chg="mod">
          <ac:chgData name="Jassem Abbasi" userId="a485637c-5d5c-44af-8411-f95acc3236b6" providerId="ADAL" clId="{B67E75DF-61F4-4BDD-83F6-F3A9FEB4B984}" dt="2024-02-22T09:52:54.409" v="2357" actId="27803"/>
          <ac:spMkLst>
            <pc:docMk/>
            <pc:sldMk cId="3942064285" sldId="256"/>
            <ac:spMk id="3513" creationId="{1A8EDAE4-9D5D-A20C-9E1C-CB0DE6CC7016}"/>
          </ac:spMkLst>
        </pc:spChg>
        <pc:spChg chg="mod">
          <ac:chgData name="Jassem Abbasi" userId="a485637c-5d5c-44af-8411-f95acc3236b6" providerId="ADAL" clId="{B67E75DF-61F4-4BDD-83F6-F3A9FEB4B984}" dt="2024-02-22T09:52:54.409" v="2357" actId="27803"/>
          <ac:spMkLst>
            <pc:docMk/>
            <pc:sldMk cId="3942064285" sldId="256"/>
            <ac:spMk id="3514" creationId="{3D8E182A-1FC1-2E0E-FEDB-9E865D267906}"/>
          </ac:spMkLst>
        </pc:spChg>
        <pc:spChg chg="mod">
          <ac:chgData name="Jassem Abbasi" userId="a485637c-5d5c-44af-8411-f95acc3236b6" providerId="ADAL" clId="{B67E75DF-61F4-4BDD-83F6-F3A9FEB4B984}" dt="2024-02-22T09:52:54.409" v="2357" actId="27803"/>
          <ac:spMkLst>
            <pc:docMk/>
            <pc:sldMk cId="3942064285" sldId="256"/>
            <ac:spMk id="3515" creationId="{4AD39BDB-9748-11EE-CAF1-BADD7E7D70D6}"/>
          </ac:spMkLst>
        </pc:spChg>
        <pc:spChg chg="mod">
          <ac:chgData name="Jassem Abbasi" userId="a485637c-5d5c-44af-8411-f95acc3236b6" providerId="ADAL" clId="{B67E75DF-61F4-4BDD-83F6-F3A9FEB4B984}" dt="2024-02-22T09:52:54.409" v="2357" actId="27803"/>
          <ac:spMkLst>
            <pc:docMk/>
            <pc:sldMk cId="3942064285" sldId="256"/>
            <ac:spMk id="3516" creationId="{1C871C6C-1660-8E03-28BA-BA4A38EA82AB}"/>
          </ac:spMkLst>
        </pc:spChg>
        <pc:spChg chg="mod">
          <ac:chgData name="Jassem Abbasi" userId="a485637c-5d5c-44af-8411-f95acc3236b6" providerId="ADAL" clId="{B67E75DF-61F4-4BDD-83F6-F3A9FEB4B984}" dt="2024-02-22T09:52:54.409" v="2357" actId="27803"/>
          <ac:spMkLst>
            <pc:docMk/>
            <pc:sldMk cId="3942064285" sldId="256"/>
            <ac:spMk id="3517" creationId="{E5791672-EBED-0CE1-2B2B-7700130F6C74}"/>
          </ac:spMkLst>
        </pc:spChg>
        <pc:spChg chg="mod">
          <ac:chgData name="Jassem Abbasi" userId="a485637c-5d5c-44af-8411-f95acc3236b6" providerId="ADAL" clId="{B67E75DF-61F4-4BDD-83F6-F3A9FEB4B984}" dt="2024-02-22T09:52:54.409" v="2357" actId="27803"/>
          <ac:spMkLst>
            <pc:docMk/>
            <pc:sldMk cId="3942064285" sldId="256"/>
            <ac:spMk id="3518" creationId="{AE252696-E83D-FF60-798E-03D02DCF7ED0}"/>
          </ac:spMkLst>
        </pc:spChg>
        <pc:spChg chg="mod">
          <ac:chgData name="Jassem Abbasi" userId="a485637c-5d5c-44af-8411-f95acc3236b6" providerId="ADAL" clId="{B67E75DF-61F4-4BDD-83F6-F3A9FEB4B984}" dt="2024-02-22T09:52:54.409" v="2357" actId="27803"/>
          <ac:spMkLst>
            <pc:docMk/>
            <pc:sldMk cId="3942064285" sldId="256"/>
            <ac:spMk id="3519" creationId="{2C74B781-C32F-A912-3356-D495400CA251}"/>
          </ac:spMkLst>
        </pc:spChg>
        <pc:spChg chg="mod">
          <ac:chgData name="Jassem Abbasi" userId="a485637c-5d5c-44af-8411-f95acc3236b6" providerId="ADAL" clId="{B67E75DF-61F4-4BDD-83F6-F3A9FEB4B984}" dt="2024-02-22T09:52:54.409" v="2357" actId="27803"/>
          <ac:spMkLst>
            <pc:docMk/>
            <pc:sldMk cId="3942064285" sldId="256"/>
            <ac:spMk id="3520" creationId="{8EA0D5FE-FE6A-2D41-C440-F5B30B78DE92}"/>
          </ac:spMkLst>
        </pc:spChg>
        <pc:spChg chg="mod">
          <ac:chgData name="Jassem Abbasi" userId="a485637c-5d5c-44af-8411-f95acc3236b6" providerId="ADAL" clId="{B67E75DF-61F4-4BDD-83F6-F3A9FEB4B984}" dt="2024-02-22T09:52:54.409" v="2357" actId="27803"/>
          <ac:spMkLst>
            <pc:docMk/>
            <pc:sldMk cId="3942064285" sldId="256"/>
            <ac:spMk id="3521" creationId="{DB2BDF54-D5AB-3DD1-634D-3A95D63E6B58}"/>
          </ac:spMkLst>
        </pc:spChg>
        <pc:spChg chg="mod">
          <ac:chgData name="Jassem Abbasi" userId="a485637c-5d5c-44af-8411-f95acc3236b6" providerId="ADAL" clId="{B67E75DF-61F4-4BDD-83F6-F3A9FEB4B984}" dt="2024-02-22T09:52:54.409" v="2357" actId="27803"/>
          <ac:spMkLst>
            <pc:docMk/>
            <pc:sldMk cId="3942064285" sldId="256"/>
            <ac:spMk id="3522" creationId="{48827612-CF80-959B-E440-B166F4E745A1}"/>
          </ac:spMkLst>
        </pc:spChg>
        <pc:spChg chg="mod">
          <ac:chgData name="Jassem Abbasi" userId="a485637c-5d5c-44af-8411-f95acc3236b6" providerId="ADAL" clId="{B67E75DF-61F4-4BDD-83F6-F3A9FEB4B984}" dt="2024-02-22T09:52:54.409" v="2357" actId="27803"/>
          <ac:spMkLst>
            <pc:docMk/>
            <pc:sldMk cId="3942064285" sldId="256"/>
            <ac:spMk id="3523" creationId="{ACFD0060-934E-631C-3BB8-8C5A6468BF63}"/>
          </ac:spMkLst>
        </pc:spChg>
        <pc:spChg chg="mod">
          <ac:chgData name="Jassem Abbasi" userId="a485637c-5d5c-44af-8411-f95acc3236b6" providerId="ADAL" clId="{B67E75DF-61F4-4BDD-83F6-F3A9FEB4B984}" dt="2024-02-22T09:52:54.409" v="2357" actId="27803"/>
          <ac:spMkLst>
            <pc:docMk/>
            <pc:sldMk cId="3942064285" sldId="256"/>
            <ac:spMk id="3524" creationId="{C5827328-F19E-7095-447E-029A7101622A}"/>
          </ac:spMkLst>
        </pc:spChg>
        <pc:spChg chg="mod">
          <ac:chgData name="Jassem Abbasi" userId="a485637c-5d5c-44af-8411-f95acc3236b6" providerId="ADAL" clId="{B67E75DF-61F4-4BDD-83F6-F3A9FEB4B984}" dt="2024-02-22T09:52:54.409" v="2357" actId="27803"/>
          <ac:spMkLst>
            <pc:docMk/>
            <pc:sldMk cId="3942064285" sldId="256"/>
            <ac:spMk id="3525" creationId="{5CD3FABD-2D18-6525-AE25-55F34C250431}"/>
          </ac:spMkLst>
        </pc:spChg>
        <pc:spChg chg="mod">
          <ac:chgData name="Jassem Abbasi" userId="a485637c-5d5c-44af-8411-f95acc3236b6" providerId="ADAL" clId="{B67E75DF-61F4-4BDD-83F6-F3A9FEB4B984}" dt="2024-02-22T09:52:54.409" v="2357" actId="27803"/>
          <ac:spMkLst>
            <pc:docMk/>
            <pc:sldMk cId="3942064285" sldId="256"/>
            <ac:spMk id="3526" creationId="{FA9EE6AF-3E44-7CE6-0C91-8145117F2BBB}"/>
          </ac:spMkLst>
        </pc:spChg>
        <pc:spChg chg="mod">
          <ac:chgData name="Jassem Abbasi" userId="a485637c-5d5c-44af-8411-f95acc3236b6" providerId="ADAL" clId="{B67E75DF-61F4-4BDD-83F6-F3A9FEB4B984}" dt="2024-02-22T09:52:54.409" v="2357" actId="27803"/>
          <ac:spMkLst>
            <pc:docMk/>
            <pc:sldMk cId="3942064285" sldId="256"/>
            <ac:spMk id="3527" creationId="{F39608F8-351D-5506-7E3A-EBCB53A50708}"/>
          </ac:spMkLst>
        </pc:spChg>
        <pc:spChg chg="mod">
          <ac:chgData name="Jassem Abbasi" userId="a485637c-5d5c-44af-8411-f95acc3236b6" providerId="ADAL" clId="{B67E75DF-61F4-4BDD-83F6-F3A9FEB4B984}" dt="2024-02-22T09:52:54.409" v="2357" actId="27803"/>
          <ac:spMkLst>
            <pc:docMk/>
            <pc:sldMk cId="3942064285" sldId="256"/>
            <ac:spMk id="3528" creationId="{2DB2457D-8D89-F42B-CFE7-71D9C41164C9}"/>
          </ac:spMkLst>
        </pc:spChg>
        <pc:spChg chg="mod">
          <ac:chgData name="Jassem Abbasi" userId="a485637c-5d5c-44af-8411-f95acc3236b6" providerId="ADAL" clId="{B67E75DF-61F4-4BDD-83F6-F3A9FEB4B984}" dt="2024-02-22T09:52:54.409" v="2357" actId="27803"/>
          <ac:spMkLst>
            <pc:docMk/>
            <pc:sldMk cId="3942064285" sldId="256"/>
            <ac:spMk id="3529" creationId="{C0A44665-B15D-F174-9F25-6FC41AE56701}"/>
          </ac:spMkLst>
        </pc:spChg>
        <pc:spChg chg="mod">
          <ac:chgData name="Jassem Abbasi" userId="a485637c-5d5c-44af-8411-f95acc3236b6" providerId="ADAL" clId="{B67E75DF-61F4-4BDD-83F6-F3A9FEB4B984}" dt="2024-02-22T09:52:54.409" v="2357" actId="27803"/>
          <ac:spMkLst>
            <pc:docMk/>
            <pc:sldMk cId="3942064285" sldId="256"/>
            <ac:spMk id="3530" creationId="{E814496C-0270-85AD-B4E0-E7816F7F68F2}"/>
          </ac:spMkLst>
        </pc:spChg>
        <pc:spChg chg="mod">
          <ac:chgData name="Jassem Abbasi" userId="a485637c-5d5c-44af-8411-f95acc3236b6" providerId="ADAL" clId="{B67E75DF-61F4-4BDD-83F6-F3A9FEB4B984}" dt="2024-02-22T09:52:54.409" v="2357" actId="27803"/>
          <ac:spMkLst>
            <pc:docMk/>
            <pc:sldMk cId="3942064285" sldId="256"/>
            <ac:spMk id="3531" creationId="{ABA98F1E-7FF7-7888-F69E-C5307616BE3D}"/>
          </ac:spMkLst>
        </pc:spChg>
        <pc:spChg chg="mod">
          <ac:chgData name="Jassem Abbasi" userId="a485637c-5d5c-44af-8411-f95acc3236b6" providerId="ADAL" clId="{B67E75DF-61F4-4BDD-83F6-F3A9FEB4B984}" dt="2024-02-22T09:52:54.409" v="2357" actId="27803"/>
          <ac:spMkLst>
            <pc:docMk/>
            <pc:sldMk cId="3942064285" sldId="256"/>
            <ac:spMk id="3532" creationId="{C164E4FA-3E55-1993-4AFF-F20014DBC828}"/>
          </ac:spMkLst>
        </pc:spChg>
        <pc:spChg chg="mod">
          <ac:chgData name="Jassem Abbasi" userId="a485637c-5d5c-44af-8411-f95acc3236b6" providerId="ADAL" clId="{B67E75DF-61F4-4BDD-83F6-F3A9FEB4B984}" dt="2024-02-22T09:52:54.409" v="2357" actId="27803"/>
          <ac:spMkLst>
            <pc:docMk/>
            <pc:sldMk cId="3942064285" sldId="256"/>
            <ac:spMk id="3533" creationId="{CE7EC049-6C4C-AF29-DC89-80918202BACC}"/>
          </ac:spMkLst>
        </pc:spChg>
        <pc:spChg chg="mod">
          <ac:chgData name="Jassem Abbasi" userId="a485637c-5d5c-44af-8411-f95acc3236b6" providerId="ADAL" clId="{B67E75DF-61F4-4BDD-83F6-F3A9FEB4B984}" dt="2024-02-22T09:52:54.409" v="2357" actId="27803"/>
          <ac:spMkLst>
            <pc:docMk/>
            <pc:sldMk cId="3942064285" sldId="256"/>
            <ac:spMk id="3534" creationId="{6E54B085-4E33-F1C8-C4E4-8E77D7337544}"/>
          </ac:spMkLst>
        </pc:spChg>
        <pc:spChg chg="mod">
          <ac:chgData name="Jassem Abbasi" userId="a485637c-5d5c-44af-8411-f95acc3236b6" providerId="ADAL" clId="{B67E75DF-61F4-4BDD-83F6-F3A9FEB4B984}" dt="2024-02-22T09:52:54.409" v="2357" actId="27803"/>
          <ac:spMkLst>
            <pc:docMk/>
            <pc:sldMk cId="3942064285" sldId="256"/>
            <ac:spMk id="3535" creationId="{58408BBD-CC1C-307D-216F-48D98E5DA487}"/>
          </ac:spMkLst>
        </pc:spChg>
        <pc:spChg chg="mod">
          <ac:chgData name="Jassem Abbasi" userId="a485637c-5d5c-44af-8411-f95acc3236b6" providerId="ADAL" clId="{B67E75DF-61F4-4BDD-83F6-F3A9FEB4B984}" dt="2024-02-22T09:52:54.409" v="2357" actId="27803"/>
          <ac:spMkLst>
            <pc:docMk/>
            <pc:sldMk cId="3942064285" sldId="256"/>
            <ac:spMk id="3536" creationId="{4892BF8D-1B80-815F-C511-F8F081B95D36}"/>
          </ac:spMkLst>
        </pc:spChg>
        <pc:spChg chg="mod">
          <ac:chgData name="Jassem Abbasi" userId="a485637c-5d5c-44af-8411-f95acc3236b6" providerId="ADAL" clId="{B67E75DF-61F4-4BDD-83F6-F3A9FEB4B984}" dt="2024-02-22T09:52:54.409" v="2357" actId="27803"/>
          <ac:spMkLst>
            <pc:docMk/>
            <pc:sldMk cId="3942064285" sldId="256"/>
            <ac:spMk id="3537" creationId="{E6F9CD3B-6AAD-4A0F-A9C9-E8794BDF6A6F}"/>
          </ac:spMkLst>
        </pc:spChg>
        <pc:spChg chg="mod">
          <ac:chgData name="Jassem Abbasi" userId="a485637c-5d5c-44af-8411-f95acc3236b6" providerId="ADAL" clId="{B67E75DF-61F4-4BDD-83F6-F3A9FEB4B984}" dt="2024-02-22T09:52:54.409" v="2357" actId="27803"/>
          <ac:spMkLst>
            <pc:docMk/>
            <pc:sldMk cId="3942064285" sldId="256"/>
            <ac:spMk id="3538" creationId="{0111A208-446C-A3AC-07B4-208FD075AED7}"/>
          </ac:spMkLst>
        </pc:spChg>
        <pc:spChg chg="mod">
          <ac:chgData name="Jassem Abbasi" userId="a485637c-5d5c-44af-8411-f95acc3236b6" providerId="ADAL" clId="{B67E75DF-61F4-4BDD-83F6-F3A9FEB4B984}" dt="2024-02-22T09:52:54.409" v="2357" actId="27803"/>
          <ac:spMkLst>
            <pc:docMk/>
            <pc:sldMk cId="3942064285" sldId="256"/>
            <ac:spMk id="3539" creationId="{C6C8B8A0-394F-A4CD-2D9F-C6B5FB1EE816}"/>
          </ac:spMkLst>
        </pc:spChg>
        <pc:spChg chg="mod">
          <ac:chgData name="Jassem Abbasi" userId="a485637c-5d5c-44af-8411-f95acc3236b6" providerId="ADAL" clId="{B67E75DF-61F4-4BDD-83F6-F3A9FEB4B984}" dt="2024-02-22T09:52:54.409" v="2357" actId="27803"/>
          <ac:spMkLst>
            <pc:docMk/>
            <pc:sldMk cId="3942064285" sldId="256"/>
            <ac:spMk id="3540" creationId="{F1C5296F-9AAC-12CB-9FFB-0F960EF3B358}"/>
          </ac:spMkLst>
        </pc:spChg>
        <pc:spChg chg="mod">
          <ac:chgData name="Jassem Abbasi" userId="a485637c-5d5c-44af-8411-f95acc3236b6" providerId="ADAL" clId="{B67E75DF-61F4-4BDD-83F6-F3A9FEB4B984}" dt="2024-02-22T09:52:54.409" v="2357" actId="27803"/>
          <ac:spMkLst>
            <pc:docMk/>
            <pc:sldMk cId="3942064285" sldId="256"/>
            <ac:spMk id="3541" creationId="{80285EB1-84F4-D7F0-D107-34AC239A166D}"/>
          </ac:spMkLst>
        </pc:spChg>
        <pc:spChg chg="mod">
          <ac:chgData name="Jassem Abbasi" userId="a485637c-5d5c-44af-8411-f95acc3236b6" providerId="ADAL" clId="{B67E75DF-61F4-4BDD-83F6-F3A9FEB4B984}" dt="2024-02-22T09:52:54.409" v="2357" actId="27803"/>
          <ac:spMkLst>
            <pc:docMk/>
            <pc:sldMk cId="3942064285" sldId="256"/>
            <ac:spMk id="3542" creationId="{BA396C3F-835B-F648-837E-606503712072}"/>
          </ac:spMkLst>
        </pc:spChg>
        <pc:spChg chg="mod">
          <ac:chgData name="Jassem Abbasi" userId="a485637c-5d5c-44af-8411-f95acc3236b6" providerId="ADAL" clId="{B67E75DF-61F4-4BDD-83F6-F3A9FEB4B984}" dt="2024-02-22T09:52:54.409" v="2357" actId="27803"/>
          <ac:spMkLst>
            <pc:docMk/>
            <pc:sldMk cId="3942064285" sldId="256"/>
            <ac:spMk id="3543" creationId="{DB2687B3-EE6A-E9EC-B611-4F20BD9BF82E}"/>
          </ac:spMkLst>
        </pc:spChg>
        <pc:spChg chg="mod">
          <ac:chgData name="Jassem Abbasi" userId="a485637c-5d5c-44af-8411-f95acc3236b6" providerId="ADAL" clId="{B67E75DF-61F4-4BDD-83F6-F3A9FEB4B984}" dt="2024-02-22T09:52:54.409" v="2357" actId="27803"/>
          <ac:spMkLst>
            <pc:docMk/>
            <pc:sldMk cId="3942064285" sldId="256"/>
            <ac:spMk id="3544" creationId="{C71DDF51-2215-ED77-BABC-CFB04CEFF845}"/>
          </ac:spMkLst>
        </pc:spChg>
        <pc:spChg chg="mod">
          <ac:chgData name="Jassem Abbasi" userId="a485637c-5d5c-44af-8411-f95acc3236b6" providerId="ADAL" clId="{B67E75DF-61F4-4BDD-83F6-F3A9FEB4B984}" dt="2024-02-22T09:52:54.409" v="2357" actId="27803"/>
          <ac:spMkLst>
            <pc:docMk/>
            <pc:sldMk cId="3942064285" sldId="256"/>
            <ac:spMk id="3545" creationId="{20238C6F-C0F5-3FBD-08A6-C23EA4672F1D}"/>
          </ac:spMkLst>
        </pc:spChg>
        <pc:spChg chg="mod">
          <ac:chgData name="Jassem Abbasi" userId="a485637c-5d5c-44af-8411-f95acc3236b6" providerId="ADAL" clId="{B67E75DF-61F4-4BDD-83F6-F3A9FEB4B984}" dt="2024-02-22T09:52:54.409" v="2357" actId="27803"/>
          <ac:spMkLst>
            <pc:docMk/>
            <pc:sldMk cId="3942064285" sldId="256"/>
            <ac:spMk id="3546" creationId="{8D618EEE-9D4D-E2D5-EA94-D79C9FF37987}"/>
          </ac:spMkLst>
        </pc:spChg>
        <pc:spChg chg="mod">
          <ac:chgData name="Jassem Abbasi" userId="a485637c-5d5c-44af-8411-f95acc3236b6" providerId="ADAL" clId="{B67E75DF-61F4-4BDD-83F6-F3A9FEB4B984}" dt="2024-02-22T09:52:54.409" v="2357" actId="27803"/>
          <ac:spMkLst>
            <pc:docMk/>
            <pc:sldMk cId="3942064285" sldId="256"/>
            <ac:spMk id="3547" creationId="{1381396E-27A9-5467-F8BA-E1C4F936C5CD}"/>
          </ac:spMkLst>
        </pc:spChg>
        <pc:spChg chg="mod">
          <ac:chgData name="Jassem Abbasi" userId="a485637c-5d5c-44af-8411-f95acc3236b6" providerId="ADAL" clId="{B67E75DF-61F4-4BDD-83F6-F3A9FEB4B984}" dt="2024-02-22T09:52:54.409" v="2357" actId="27803"/>
          <ac:spMkLst>
            <pc:docMk/>
            <pc:sldMk cId="3942064285" sldId="256"/>
            <ac:spMk id="3548" creationId="{1AD154D7-34E2-C38A-D64F-5A051A9BB930}"/>
          </ac:spMkLst>
        </pc:spChg>
        <pc:spChg chg="mod">
          <ac:chgData name="Jassem Abbasi" userId="a485637c-5d5c-44af-8411-f95acc3236b6" providerId="ADAL" clId="{B67E75DF-61F4-4BDD-83F6-F3A9FEB4B984}" dt="2024-02-22T09:52:54.409" v="2357" actId="27803"/>
          <ac:spMkLst>
            <pc:docMk/>
            <pc:sldMk cId="3942064285" sldId="256"/>
            <ac:spMk id="3549" creationId="{21A5E4EA-83EA-4945-BF65-946C1C916A69}"/>
          </ac:spMkLst>
        </pc:spChg>
        <pc:spChg chg="mod">
          <ac:chgData name="Jassem Abbasi" userId="a485637c-5d5c-44af-8411-f95acc3236b6" providerId="ADAL" clId="{B67E75DF-61F4-4BDD-83F6-F3A9FEB4B984}" dt="2024-02-22T09:52:54.409" v="2357" actId="27803"/>
          <ac:spMkLst>
            <pc:docMk/>
            <pc:sldMk cId="3942064285" sldId="256"/>
            <ac:spMk id="3550" creationId="{6837FB68-BA2A-1816-96D2-36E9CF6E42DD}"/>
          </ac:spMkLst>
        </pc:spChg>
        <pc:spChg chg="mod">
          <ac:chgData name="Jassem Abbasi" userId="a485637c-5d5c-44af-8411-f95acc3236b6" providerId="ADAL" clId="{B67E75DF-61F4-4BDD-83F6-F3A9FEB4B984}" dt="2024-02-22T09:52:54.409" v="2357" actId="27803"/>
          <ac:spMkLst>
            <pc:docMk/>
            <pc:sldMk cId="3942064285" sldId="256"/>
            <ac:spMk id="3551" creationId="{729C06C2-9C6E-FE9B-DCF7-88269F1E2AC8}"/>
          </ac:spMkLst>
        </pc:spChg>
        <pc:spChg chg="mod">
          <ac:chgData name="Jassem Abbasi" userId="a485637c-5d5c-44af-8411-f95acc3236b6" providerId="ADAL" clId="{B67E75DF-61F4-4BDD-83F6-F3A9FEB4B984}" dt="2024-02-22T09:52:54.409" v="2357" actId="27803"/>
          <ac:spMkLst>
            <pc:docMk/>
            <pc:sldMk cId="3942064285" sldId="256"/>
            <ac:spMk id="3552" creationId="{9CE4C866-5CFB-CCE4-C7C6-7B2C76276907}"/>
          </ac:spMkLst>
        </pc:spChg>
        <pc:spChg chg="mod">
          <ac:chgData name="Jassem Abbasi" userId="a485637c-5d5c-44af-8411-f95acc3236b6" providerId="ADAL" clId="{B67E75DF-61F4-4BDD-83F6-F3A9FEB4B984}" dt="2024-02-22T09:52:54.409" v="2357" actId="27803"/>
          <ac:spMkLst>
            <pc:docMk/>
            <pc:sldMk cId="3942064285" sldId="256"/>
            <ac:spMk id="3553" creationId="{7FF18C47-2F5C-A8FE-7E6E-C83D688FA009}"/>
          </ac:spMkLst>
        </pc:spChg>
        <pc:spChg chg="mod">
          <ac:chgData name="Jassem Abbasi" userId="a485637c-5d5c-44af-8411-f95acc3236b6" providerId="ADAL" clId="{B67E75DF-61F4-4BDD-83F6-F3A9FEB4B984}" dt="2024-02-22T09:52:54.409" v="2357" actId="27803"/>
          <ac:spMkLst>
            <pc:docMk/>
            <pc:sldMk cId="3942064285" sldId="256"/>
            <ac:spMk id="3554" creationId="{63D1A852-6FE4-1353-8FC6-41C43ECB9454}"/>
          </ac:spMkLst>
        </pc:spChg>
        <pc:spChg chg="mod">
          <ac:chgData name="Jassem Abbasi" userId="a485637c-5d5c-44af-8411-f95acc3236b6" providerId="ADAL" clId="{B67E75DF-61F4-4BDD-83F6-F3A9FEB4B984}" dt="2024-02-22T09:52:54.409" v="2357" actId="27803"/>
          <ac:spMkLst>
            <pc:docMk/>
            <pc:sldMk cId="3942064285" sldId="256"/>
            <ac:spMk id="3555" creationId="{17568888-85BE-34CE-731C-0324949CB41C}"/>
          </ac:spMkLst>
        </pc:spChg>
        <pc:spChg chg="mod">
          <ac:chgData name="Jassem Abbasi" userId="a485637c-5d5c-44af-8411-f95acc3236b6" providerId="ADAL" clId="{B67E75DF-61F4-4BDD-83F6-F3A9FEB4B984}" dt="2024-02-22T09:52:54.409" v="2357" actId="27803"/>
          <ac:spMkLst>
            <pc:docMk/>
            <pc:sldMk cId="3942064285" sldId="256"/>
            <ac:spMk id="3556" creationId="{03559A01-BA3C-9C52-55AE-990D9AA44C65}"/>
          </ac:spMkLst>
        </pc:spChg>
        <pc:spChg chg="mod">
          <ac:chgData name="Jassem Abbasi" userId="a485637c-5d5c-44af-8411-f95acc3236b6" providerId="ADAL" clId="{B67E75DF-61F4-4BDD-83F6-F3A9FEB4B984}" dt="2024-02-22T09:52:54.409" v="2357" actId="27803"/>
          <ac:spMkLst>
            <pc:docMk/>
            <pc:sldMk cId="3942064285" sldId="256"/>
            <ac:spMk id="3557" creationId="{C162040E-74CD-CD8F-CA8B-6B87F8EBB8D6}"/>
          </ac:spMkLst>
        </pc:spChg>
        <pc:spChg chg="mod">
          <ac:chgData name="Jassem Abbasi" userId="a485637c-5d5c-44af-8411-f95acc3236b6" providerId="ADAL" clId="{B67E75DF-61F4-4BDD-83F6-F3A9FEB4B984}" dt="2024-02-22T09:52:54.409" v="2357" actId="27803"/>
          <ac:spMkLst>
            <pc:docMk/>
            <pc:sldMk cId="3942064285" sldId="256"/>
            <ac:spMk id="3558" creationId="{F6A6F217-FD59-7B4D-516F-8AD31CDDECEA}"/>
          </ac:spMkLst>
        </pc:spChg>
        <pc:spChg chg="mod">
          <ac:chgData name="Jassem Abbasi" userId="a485637c-5d5c-44af-8411-f95acc3236b6" providerId="ADAL" clId="{B67E75DF-61F4-4BDD-83F6-F3A9FEB4B984}" dt="2024-02-22T09:52:54.409" v="2357" actId="27803"/>
          <ac:spMkLst>
            <pc:docMk/>
            <pc:sldMk cId="3942064285" sldId="256"/>
            <ac:spMk id="3559" creationId="{CA4CF5A1-14A0-2AB5-07BC-6CC6ECECF751}"/>
          </ac:spMkLst>
        </pc:spChg>
        <pc:spChg chg="mod">
          <ac:chgData name="Jassem Abbasi" userId="a485637c-5d5c-44af-8411-f95acc3236b6" providerId="ADAL" clId="{B67E75DF-61F4-4BDD-83F6-F3A9FEB4B984}" dt="2024-02-22T09:52:54.409" v="2357" actId="27803"/>
          <ac:spMkLst>
            <pc:docMk/>
            <pc:sldMk cId="3942064285" sldId="256"/>
            <ac:spMk id="3560" creationId="{DF4647C9-7261-F206-B19E-98792B15EBEE}"/>
          </ac:spMkLst>
        </pc:spChg>
        <pc:spChg chg="mod">
          <ac:chgData name="Jassem Abbasi" userId="a485637c-5d5c-44af-8411-f95acc3236b6" providerId="ADAL" clId="{B67E75DF-61F4-4BDD-83F6-F3A9FEB4B984}" dt="2024-02-22T09:52:54.409" v="2357" actId="27803"/>
          <ac:spMkLst>
            <pc:docMk/>
            <pc:sldMk cId="3942064285" sldId="256"/>
            <ac:spMk id="3561" creationId="{754E36F0-FD90-1451-9ECE-82976C9D8C98}"/>
          </ac:spMkLst>
        </pc:spChg>
        <pc:spChg chg="mod">
          <ac:chgData name="Jassem Abbasi" userId="a485637c-5d5c-44af-8411-f95acc3236b6" providerId="ADAL" clId="{B67E75DF-61F4-4BDD-83F6-F3A9FEB4B984}" dt="2024-02-22T09:52:54.409" v="2357" actId="27803"/>
          <ac:spMkLst>
            <pc:docMk/>
            <pc:sldMk cId="3942064285" sldId="256"/>
            <ac:spMk id="3562" creationId="{E18B43CF-D05C-BBBB-979C-26D7B020DF0F}"/>
          </ac:spMkLst>
        </pc:spChg>
        <pc:spChg chg="mod">
          <ac:chgData name="Jassem Abbasi" userId="a485637c-5d5c-44af-8411-f95acc3236b6" providerId="ADAL" clId="{B67E75DF-61F4-4BDD-83F6-F3A9FEB4B984}" dt="2024-02-22T09:52:54.409" v="2357" actId="27803"/>
          <ac:spMkLst>
            <pc:docMk/>
            <pc:sldMk cId="3942064285" sldId="256"/>
            <ac:spMk id="3563" creationId="{EDDA15D8-E01B-A1A5-E3C9-E2376DF69F10}"/>
          </ac:spMkLst>
        </pc:spChg>
        <pc:spChg chg="mod">
          <ac:chgData name="Jassem Abbasi" userId="a485637c-5d5c-44af-8411-f95acc3236b6" providerId="ADAL" clId="{B67E75DF-61F4-4BDD-83F6-F3A9FEB4B984}" dt="2024-02-22T09:52:54.409" v="2357" actId="27803"/>
          <ac:spMkLst>
            <pc:docMk/>
            <pc:sldMk cId="3942064285" sldId="256"/>
            <ac:spMk id="3564" creationId="{E317B328-CF54-B858-F533-970BFDAE98F6}"/>
          </ac:spMkLst>
        </pc:spChg>
        <pc:spChg chg="mod">
          <ac:chgData name="Jassem Abbasi" userId="a485637c-5d5c-44af-8411-f95acc3236b6" providerId="ADAL" clId="{B67E75DF-61F4-4BDD-83F6-F3A9FEB4B984}" dt="2024-02-22T09:52:54.409" v="2357" actId="27803"/>
          <ac:spMkLst>
            <pc:docMk/>
            <pc:sldMk cId="3942064285" sldId="256"/>
            <ac:spMk id="3565" creationId="{5EAFBB26-5706-8809-CF3B-F38C558C36ED}"/>
          </ac:spMkLst>
        </pc:spChg>
        <pc:spChg chg="mod">
          <ac:chgData name="Jassem Abbasi" userId="a485637c-5d5c-44af-8411-f95acc3236b6" providerId="ADAL" clId="{B67E75DF-61F4-4BDD-83F6-F3A9FEB4B984}" dt="2024-02-22T09:52:54.409" v="2357" actId="27803"/>
          <ac:spMkLst>
            <pc:docMk/>
            <pc:sldMk cId="3942064285" sldId="256"/>
            <ac:spMk id="3566" creationId="{A214B182-B622-930E-C94B-71DAD88D8D4D}"/>
          </ac:spMkLst>
        </pc:spChg>
        <pc:spChg chg="mod">
          <ac:chgData name="Jassem Abbasi" userId="a485637c-5d5c-44af-8411-f95acc3236b6" providerId="ADAL" clId="{B67E75DF-61F4-4BDD-83F6-F3A9FEB4B984}" dt="2024-02-22T09:52:54.409" v="2357" actId="27803"/>
          <ac:spMkLst>
            <pc:docMk/>
            <pc:sldMk cId="3942064285" sldId="256"/>
            <ac:spMk id="3567" creationId="{1FC27365-BB06-6B28-9464-DE7AD102B3A3}"/>
          </ac:spMkLst>
        </pc:spChg>
        <pc:spChg chg="mod">
          <ac:chgData name="Jassem Abbasi" userId="a485637c-5d5c-44af-8411-f95acc3236b6" providerId="ADAL" clId="{B67E75DF-61F4-4BDD-83F6-F3A9FEB4B984}" dt="2024-02-22T09:52:54.409" v="2357" actId="27803"/>
          <ac:spMkLst>
            <pc:docMk/>
            <pc:sldMk cId="3942064285" sldId="256"/>
            <ac:spMk id="3568" creationId="{9DB594EE-2D47-C097-B65F-F6C7030DF1FC}"/>
          </ac:spMkLst>
        </pc:spChg>
        <pc:spChg chg="mod">
          <ac:chgData name="Jassem Abbasi" userId="a485637c-5d5c-44af-8411-f95acc3236b6" providerId="ADAL" clId="{B67E75DF-61F4-4BDD-83F6-F3A9FEB4B984}" dt="2024-02-22T09:52:54.409" v="2357" actId="27803"/>
          <ac:spMkLst>
            <pc:docMk/>
            <pc:sldMk cId="3942064285" sldId="256"/>
            <ac:spMk id="3569" creationId="{FB126A1D-A382-2F3E-CC41-EA28328B6785}"/>
          </ac:spMkLst>
        </pc:spChg>
        <pc:spChg chg="mod">
          <ac:chgData name="Jassem Abbasi" userId="a485637c-5d5c-44af-8411-f95acc3236b6" providerId="ADAL" clId="{B67E75DF-61F4-4BDD-83F6-F3A9FEB4B984}" dt="2024-02-22T09:52:54.409" v="2357" actId="27803"/>
          <ac:spMkLst>
            <pc:docMk/>
            <pc:sldMk cId="3942064285" sldId="256"/>
            <ac:spMk id="3570" creationId="{414AC7D4-50D5-5C7F-CA49-D7C6A0BFBC1F}"/>
          </ac:spMkLst>
        </pc:spChg>
        <pc:spChg chg="mod">
          <ac:chgData name="Jassem Abbasi" userId="a485637c-5d5c-44af-8411-f95acc3236b6" providerId="ADAL" clId="{B67E75DF-61F4-4BDD-83F6-F3A9FEB4B984}" dt="2024-02-22T09:52:54.409" v="2357" actId="27803"/>
          <ac:spMkLst>
            <pc:docMk/>
            <pc:sldMk cId="3942064285" sldId="256"/>
            <ac:spMk id="3571" creationId="{E21525AB-D205-48A4-4DB6-0FA79EC636A5}"/>
          </ac:spMkLst>
        </pc:spChg>
        <pc:spChg chg="mod">
          <ac:chgData name="Jassem Abbasi" userId="a485637c-5d5c-44af-8411-f95acc3236b6" providerId="ADAL" clId="{B67E75DF-61F4-4BDD-83F6-F3A9FEB4B984}" dt="2024-02-22T09:52:54.409" v="2357" actId="27803"/>
          <ac:spMkLst>
            <pc:docMk/>
            <pc:sldMk cId="3942064285" sldId="256"/>
            <ac:spMk id="3572" creationId="{34644AF3-6024-2B3C-85D9-8224967BCFCC}"/>
          </ac:spMkLst>
        </pc:spChg>
        <pc:spChg chg="mod">
          <ac:chgData name="Jassem Abbasi" userId="a485637c-5d5c-44af-8411-f95acc3236b6" providerId="ADAL" clId="{B67E75DF-61F4-4BDD-83F6-F3A9FEB4B984}" dt="2024-02-22T09:52:54.409" v="2357" actId="27803"/>
          <ac:spMkLst>
            <pc:docMk/>
            <pc:sldMk cId="3942064285" sldId="256"/>
            <ac:spMk id="3573" creationId="{096D51DC-8429-5ACD-2073-CBE2A5FCD23B}"/>
          </ac:spMkLst>
        </pc:spChg>
        <pc:spChg chg="mod">
          <ac:chgData name="Jassem Abbasi" userId="a485637c-5d5c-44af-8411-f95acc3236b6" providerId="ADAL" clId="{B67E75DF-61F4-4BDD-83F6-F3A9FEB4B984}" dt="2024-02-22T09:52:54.409" v="2357" actId="27803"/>
          <ac:spMkLst>
            <pc:docMk/>
            <pc:sldMk cId="3942064285" sldId="256"/>
            <ac:spMk id="3574" creationId="{9E2A775C-4EC2-9606-0AAD-B56FC7AD943F}"/>
          </ac:spMkLst>
        </pc:spChg>
        <pc:spChg chg="mod">
          <ac:chgData name="Jassem Abbasi" userId="a485637c-5d5c-44af-8411-f95acc3236b6" providerId="ADAL" clId="{B67E75DF-61F4-4BDD-83F6-F3A9FEB4B984}" dt="2024-02-22T09:52:54.409" v="2357" actId="27803"/>
          <ac:spMkLst>
            <pc:docMk/>
            <pc:sldMk cId="3942064285" sldId="256"/>
            <ac:spMk id="3575" creationId="{06622C62-84F5-258E-3B84-E7C0A68E9DBA}"/>
          </ac:spMkLst>
        </pc:spChg>
        <pc:spChg chg="mod">
          <ac:chgData name="Jassem Abbasi" userId="a485637c-5d5c-44af-8411-f95acc3236b6" providerId="ADAL" clId="{B67E75DF-61F4-4BDD-83F6-F3A9FEB4B984}" dt="2024-02-22T09:52:54.409" v="2357" actId="27803"/>
          <ac:spMkLst>
            <pc:docMk/>
            <pc:sldMk cId="3942064285" sldId="256"/>
            <ac:spMk id="3576" creationId="{60CBBB4F-3CB2-DBC7-3079-47F2FF7072FD}"/>
          </ac:spMkLst>
        </pc:spChg>
        <pc:spChg chg="mod">
          <ac:chgData name="Jassem Abbasi" userId="a485637c-5d5c-44af-8411-f95acc3236b6" providerId="ADAL" clId="{B67E75DF-61F4-4BDD-83F6-F3A9FEB4B984}" dt="2024-02-22T09:52:54.409" v="2357" actId="27803"/>
          <ac:spMkLst>
            <pc:docMk/>
            <pc:sldMk cId="3942064285" sldId="256"/>
            <ac:spMk id="3577" creationId="{58BC7E28-3441-51DD-9BDE-1E6E8728B13C}"/>
          </ac:spMkLst>
        </pc:spChg>
        <pc:spChg chg="mod">
          <ac:chgData name="Jassem Abbasi" userId="a485637c-5d5c-44af-8411-f95acc3236b6" providerId="ADAL" clId="{B67E75DF-61F4-4BDD-83F6-F3A9FEB4B984}" dt="2024-02-22T09:52:54.409" v="2357" actId="27803"/>
          <ac:spMkLst>
            <pc:docMk/>
            <pc:sldMk cId="3942064285" sldId="256"/>
            <ac:spMk id="3578" creationId="{832EECF4-075A-1C93-07BF-7E9C8A7E6E9E}"/>
          </ac:spMkLst>
        </pc:spChg>
        <pc:spChg chg="mod">
          <ac:chgData name="Jassem Abbasi" userId="a485637c-5d5c-44af-8411-f95acc3236b6" providerId="ADAL" clId="{B67E75DF-61F4-4BDD-83F6-F3A9FEB4B984}" dt="2024-02-22T09:52:54.409" v="2357" actId="27803"/>
          <ac:spMkLst>
            <pc:docMk/>
            <pc:sldMk cId="3942064285" sldId="256"/>
            <ac:spMk id="3579" creationId="{787E0572-7FF3-3762-C856-9F0FF088ECD0}"/>
          </ac:spMkLst>
        </pc:spChg>
        <pc:spChg chg="mod">
          <ac:chgData name="Jassem Abbasi" userId="a485637c-5d5c-44af-8411-f95acc3236b6" providerId="ADAL" clId="{B67E75DF-61F4-4BDD-83F6-F3A9FEB4B984}" dt="2024-02-22T09:52:54.409" v="2357" actId="27803"/>
          <ac:spMkLst>
            <pc:docMk/>
            <pc:sldMk cId="3942064285" sldId="256"/>
            <ac:spMk id="3580" creationId="{E5BE0B43-8956-DAB9-2235-52D006F02D13}"/>
          </ac:spMkLst>
        </pc:spChg>
        <pc:spChg chg="mod">
          <ac:chgData name="Jassem Abbasi" userId="a485637c-5d5c-44af-8411-f95acc3236b6" providerId="ADAL" clId="{B67E75DF-61F4-4BDD-83F6-F3A9FEB4B984}" dt="2024-02-22T09:52:54.409" v="2357" actId="27803"/>
          <ac:spMkLst>
            <pc:docMk/>
            <pc:sldMk cId="3942064285" sldId="256"/>
            <ac:spMk id="3581" creationId="{EDFE6C02-0112-B8CF-9FE5-BBE476FDFE38}"/>
          </ac:spMkLst>
        </pc:spChg>
        <pc:spChg chg="mod">
          <ac:chgData name="Jassem Abbasi" userId="a485637c-5d5c-44af-8411-f95acc3236b6" providerId="ADAL" clId="{B67E75DF-61F4-4BDD-83F6-F3A9FEB4B984}" dt="2024-02-22T09:52:54.409" v="2357" actId="27803"/>
          <ac:spMkLst>
            <pc:docMk/>
            <pc:sldMk cId="3942064285" sldId="256"/>
            <ac:spMk id="3582" creationId="{B6F69F49-8B09-08F7-1731-E1ED0F1ED641}"/>
          </ac:spMkLst>
        </pc:spChg>
        <pc:spChg chg="mod">
          <ac:chgData name="Jassem Abbasi" userId="a485637c-5d5c-44af-8411-f95acc3236b6" providerId="ADAL" clId="{B67E75DF-61F4-4BDD-83F6-F3A9FEB4B984}" dt="2024-02-22T09:52:54.409" v="2357" actId="27803"/>
          <ac:spMkLst>
            <pc:docMk/>
            <pc:sldMk cId="3942064285" sldId="256"/>
            <ac:spMk id="3583" creationId="{E6A1C9C1-9DB3-9AC9-36E2-9B3E15FDAF86}"/>
          </ac:spMkLst>
        </pc:spChg>
        <pc:spChg chg="mod">
          <ac:chgData name="Jassem Abbasi" userId="a485637c-5d5c-44af-8411-f95acc3236b6" providerId="ADAL" clId="{B67E75DF-61F4-4BDD-83F6-F3A9FEB4B984}" dt="2024-02-22T09:52:54.409" v="2357" actId="27803"/>
          <ac:spMkLst>
            <pc:docMk/>
            <pc:sldMk cId="3942064285" sldId="256"/>
            <ac:spMk id="3584" creationId="{8F2A022C-777B-4376-8BE4-19824A1E2656}"/>
          </ac:spMkLst>
        </pc:spChg>
        <pc:spChg chg="mod">
          <ac:chgData name="Jassem Abbasi" userId="a485637c-5d5c-44af-8411-f95acc3236b6" providerId="ADAL" clId="{B67E75DF-61F4-4BDD-83F6-F3A9FEB4B984}" dt="2024-02-22T09:52:54.409" v="2357" actId="27803"/>
          <ac:spMkLst>
            <pc:docMk/>
            <pc:sldMk cId="3942064285" sldId="256"/>
            <ac:spMk id="3585" creationId="{289A12F3-6541-E1BD-E22C-9D18BEBC000C}"/>
          </ac:spMkLst>
        </pc:spChg>
        <pc:spChg chg="mod">
          <ac:chgData name="Jassem Abbasi" userId="a485637c-5d5c-44af-8411-f95acc3236b6" providerId="ADAL" clId="{B67E75DF-61F4-4BDD-83F6-F3A9FEB4B984}" dt="2024-02-22T09:52:54.409" v="2357" actId="27803"/>
          <ac:spMkLst>
            <pc:docMk/>
            <pc:sldMk cId="3942064285" sldId="256"/>
            <ac:spMk id="3586" creationId="{CCE45189-9345-DC9F-0F2B-647704EDB49A}"/>
          </ac:spMkLst>
        </pc:spChg>
        <pc:spChg chg="mod">
          <ac:chgData name="Jassem Abbasi" userId="a485637c-5d5c-44af-8411-f95acc3236b6" providerId="ADAL" clId="{B67E75DF-61F4-4BDD-83F6-F3A9FEB4B984}" dt="2024-02-22T09:52:54.409" v="2357" actId="27803"/>
          <ac:spMkLst>
            <pc:docMk/>
            <pc:sldMk cId="3942064285" sldId="256"/>
            <ac:spMk id="3587" creationId="{4C2E8372-FEEF-81BB-53A7-349779308409}"/>
          </ac:spMkLst>
        </pc:spChg>
        <pc:spChg chg="mod">
          <ac:chgData name="Jassem Abbasi" userId="a485637c-5d5c-44af-8411-f95acc3236b6" providerId="ADAL" clId="{B67E75DF-61F4-4BDD-83F6-F3A9FEB4B984}" dt="2024-02-22T09:52:54.409" v="2357" actId="27803"/>
          <ac:spMkLst>
            <pc:docMk/>
            <pc:sldMk cId="3942064285" sldId="256"/>
            <ac:spMk id="3588" creationId="{1B95A584-1B60-25BA-25D2-92E88C0FACD7}"/>
          </ac:spMkLst>
        </pc:spChg>
        <pc:spChg chg="mod">
          <ac:chgData name="Jassem Abbasi" userId="a485637c-5d5c-44af-8411-f95acc3236b6" providerId="ADAL" clId="{B67E75DF-61F4-4BDD-83F6-F3A9FEB4B984}" dt="2024-02-22T09:52:54.409" v="2357" actId="27803"/>
          <ac:spMkLst>
            <pc:docMk/>
            <pc:sldMk cId="3942064285" sldId="256"/>
            <ac:spMk id="3589" creationId="{2767D7FE-9A83-9168-9DD8-2272D0D5D41C}"/>
          </ac:spMkLst>
        </pc:spChg>
        <pc:spChg chg="mod">
          <ac:chgData name="Jassem Abbasi" userId="a485637c-5d5c-44af-8411-f95acc3236b6" providerId="ADAL" clId="{B67E75DF-61F4-4BDD-83F6-F3A9FEB4B984}" dt="2024-02-22T09:52:54.409" v="2357" actId="27803"/>
          <ac:spMkLst>
            <pc:docMk/>
            <pc:sldMk cId="3942064285" sldId="256"/>
            <ac:spMk id="3590" creationId="{FAF73A61-41BA-D2CF-967A-E82D080DAB12}"/>
          </ac:spMkLst>
        </pc:spChg>
        <pc:spChg chg="mod">
          <ac:chgData name="Jassem Abbasi" userId="a485637c-5d5c-44af-8411-f95acc3236b6" providerId="ADAL" clId="{B67E75DF-61F4-4BDD-83F6-F3A9FEB4B984}" dt="2024-02-22T09:52:54.409" v="2357" actId="27803"/>
          <ac:spMkLst>
            <pc:docMk/>
            <pc:sldMk cId="3942064285" sldId="256"/>
            <ac:spMk id="3591" creationId="{AF18378C-7A44-CD08-2CED-9917ADD1EEA8}"/>
          </ac:spMkLst>
        </pc:spChg>
        <pc:spChg chg="mod">
          <ac:chgData name="Jassem Abbasi" userId="a485637c-5d5c-44af-8411-f95acc3236b6" providerId="ADAL" clId="{B67E75DF-61F4-4BDD-83F6-F3A9FEB4B984}" dt="2024-02-22T09:52:54.409" v="2357" actId="27803"/>
          <ac:spMkLst>
            <pc:docMk/>
            <pc:sldMk cId="3942064285" sldId="256"/>
            <ac:spMk id="3592" creationId="{F1E91715-6887-C7B9-E414-B566C453956E}"/>
          </ac:spMkLst>
        </pc:spChg>
        <pc:spChg chg="mod">
          <ac:chgData name="Jassem Abbasi" userId="a485637c-5d5c-44af-8411-f95acc3236b6" providerId="ADAL" clId="{B67E75DF-61F4-4BDD-83F6-F3A9FEB4B984}" dt="2024-02-22T09:52:54.409" v="2357" actId="27803"/>
          <ac:spMkLst>
            <pc:docMk/>
            <pc:sldMk cId="3942064285" sldId="256"/>
            <ac:spMk id="3593" creationId="{AC95F1AE-DC9A-EBFB-4F33-47BA948DE0BA}"/>
          </ac:spMkLst>
        </pc:spChg>
        <pc:spChg chg="mod">
          <ac:chgData name="Jassem Abbasi" userId="a485637c-5d5c-44af-8411-f95acc3236b6" providerId="ADAL" clId="{B67E75DF-61F4-4BDD-83F6-F3A9FEB4B984}" dt="2024-02-22T09:52:54.409" v="2357" actId="27803"/>
          <ac:spMkLst>
            <pc:docMk/>
            <pc:sldMk cId="3942064285" sldId="256"/>
            <ac:spMk id="3594" creationId="{F0C67914-4DFE-B8AE-802E-53EB2C5D239D}"/>
          </ac:spMkLst>
        </pc:spChg>
        <pc:spChg chg="mod">
          <ac:chgData name="Jassem Abbasi" userId="a485637c-5d5c-44af-8411-f95acc3236b6" providerId="ADAL" clId="{B67E75DF-61F4-4BDD-83F6-F3A9FEB4B984}" dt="2024-02-22T09:52:54.409" v="2357" actId="27803"/>
          <ac:spMkLst>
            <pc:docMk/>
            <pc:sldMk cId="3942064285" sldId="256"/>
            <ac:spMk id="3595" creationId="{DA4F6492-7A12-8F04-DAB7-47EAA2E9A2AC}"/>
          </ac:spMkLst>
        </pc:spChg>
        <pc:spChg chg="mod">
          <ac:chgData name="Jassem Abbasi" userId="a485637c-5d5c-44af-8411-f95acc3236b6" providerId="ADAL" clId="{B67E75DF-61F4-4BDD-83F6-F3A9FEB4B984}" dt="2024-02-22T09:52:54.409" v="2357" actId="27803"/>
          <ac:spMkLst>
            <pc:docMk/>
            <pc:sldMk cId="3942064285" sldId="256"/>
            <ac:spMk id="3596" creationId="{2D30A78A-CE57-A983-A982-D33F33C0AC00}"/>
          </ac:spMkLst>
        </pc:spChg>
        <pc:spChg chg="mod">
          <ac:chgData name="Jassem Abbasi" userId="a485637c-5d5c-44af-8411-f95acc3236b6" providerId="ADAL" clId="{B67E75DF-61F4-4BDD-83F6-F3A9FEB4B984}" dt="2024-02-22T09:52:54.409" v="2357" actId="27803"/>
          <ac:spMkLst>
            <pc:docMk/>
            <pc:sldMk cId="3942064285" sldId="256"/>
            <ac:spMk id="3597" creationId="{8A6877C9-2438-6842-B384-B189BE0CBD36}"/>
          </ac:spMkLst>
        </pc:spChg>
        <pc:spChg chg="mod">
          <ac:chgData name="Jassem Abbasi" userId="a485637c-5d5c-44af-8411-f95acc3236b6" providerId="ADAL" clId="{B67E75DF-61F4-4BDD-83F6-F3A9FEB4B984}" dt="2024-02-22T09:52:54.409" v="2357" actId="27803"/>
          <ac:spMkLst>
            <pc:docMk/>
            <pc:sldMk cId="3942064285" sldId="256"/>
            <ac:spMk id="3598" creationId="{CC670385-685D-4258-B96D-3E1D26CB5331}"/>
          </ac:spMkLst>
        </pc:spChg>
        <pc:spChg chg="mod">
          <ac:chgData name="Jassem Abbasi" userId="a485637c-5d5c-44af-8411-f95acc3236b6" providerId="ADAL" clId="{B67E75DF-61F4-4BDD-83F6-F3A9FEB4B984}" dt="2024-02-22T09:52:54.409" v="2357" actId="27803"/>
          <ac:spMkLst>
            <pc:docMk/>
            <pc:sldMk cId="3942064285" sldId="256"/>
            <ac:spMk id="3599" creationId="{85A21842-9982-2F32-C821-6D48CF56E824}"/>
          </ac:spMkLst>
        </pc:spChg>
        <pc:spChg chg="mod">
          <ac:chgData name="Jassem Abbasi" userId="a485637c-5d5c-44af-8411-f95acc3236b6" providerId="ADAL" clId="{B67E75DF-61F4-4BDD-83F6-F3A9FEB4B984}" dt="2024-02-22T09:52:54.409" v="2357" actId="27803"/>
          <ac:spMkLst>
            <pc:docMk/>
            <pc:sldMk cId="3942064285" sldId="256"/>
            <ac:spMk id="3600" creationId="{F02DD6EE-AB31-5BB1-A3C6-9043E076651B}"/>
          </ac:spMkLst>
        </pc:spChg>
        <pc:spChg chg="mod">
          <ac:chgData name="Jassem Abbasi" userId="a485637c-5d5c-44af-8411-f95acc3236b6" providerId="ADAL" clId="{B67E75DF-61F4-4BDD-83F6-F3A9FEB4B984}" dt="2024-02-22T09:52:54.409" v="2357" actId="27803"/>
          <ac:spMkLst>
            <pc:docMk/>
            <pc:sldMk cId="3942064285" sldId="256"/>
            <ac:spMk id="3601" creationId="{B1A1021D-EE93-BE61-2636-BE287A68145C}"/>
          </ac:spMkLst>
        </pc:spChg>
        <pc:spChg chg="mod">
          <ac:chgData name="Jassem Abbasi" userId="a485637c-5d5c-44af-8411-f95acc3236b6" providerId="ADAL" clId="{B67E75DF-61F4-4BDD-83F6-F3A9FEB4B984}" dt="2024-02-22T09:52:54.409" v="2357" actId="27803"/>
          <ac:spMkLst>
            <pc:docMk/>
            <pc:sldMk cId="3942064285" sldId="256"/>
            <ac:spMk id="3602" creationId="{C8D3782F-48A2-65CF-3138-FECD546AF12E}"/>
          </ac:spMkLst>
        </pc:spChg>
        <pc:spChg chg="mod">
          <ac:chgData name="Jassem Abbasi" userId="a485637c-5d5c-44af-8411-f95acc3236b6" providerId="ADAL" clId="{B67E75DF-61F4-4BDD-83F6-F3A9FEB4B984}" dt="2024-02-22T09:52:54.409" v="2357" actId="27803"/>
          <ac:spMkLst>
            <pc:docMk/>
            <pc:sldMk cId="3942064285" sldId="256"/>
            <ac:spMk id="3603" creationId="{E27A9204-FB0E-017B-D850-859086D16380}"/>
          </ac:spMkLst>
        </pc:spChg>
        <pc:spChg chg="mod">
          <ac:chgData name="Jassem Abbasi" userId="a485637c-5d5c-44af-8411-f95acc3236b6" providerId="ADAL" clId="{B67E75DF-61F4-4BDD-83F6-F3A9FEB4B984}" dt="2024-02-22T09:52:54.409" v="2357" actId="27803"/>
          <ac:spMkLst>
            <pc:docMk/>
            <pc:sldMk cId="3942064285" sldId="256"/>
            <ac:spMk id="3604" creationId="{0C6E65A4-B159-021C-CB83-27BCD07BA1CC}"/>
          </ac:spMkLst>
        </pc:spChg>
        <pc:spChg chg="mod">
          <ac:chgData name="Jassem Abbasi" userId="a485637c-5d5c-44af-8411-f95acc3236b6" providerId="ADAL" clId="{B67E75DF-61F4-4BDD-83F6-F3A9FEB4B984}" dt="2024-02-22T09:52:54.409" v="2357" actId="27803"/>
          <ac:spMkLst>
            <pc:docMk/>
            <pc:sldMk cId="3942064285" sldId="256"/>
            <ac:spMk id="3605" creationId="{836A409C-D628-8A8D-EDD2-0520AAB8583A}"/>
          </ac:spMkLst>
        </pc:spChg>
        <pc:spChg chg="mod">
          <ac:chgData name="Jassem Abbasi" userId="a485637c-5d5c-44af-8411-f95acc3236b6" providerId="ADAL" clId="{B67E75DF-61F4-4BDD-83F6-F3A9FEB4B984}" dt="2024-02-22T09:52:54.409" v="2357" actId="27803"/>
          <ac:spMkLst>
            <pc:docMk/>
            <pc:sldMk cId="3942064285" sldId="256"/>
            <ac:spMk id="3606" creationId="{18FE1243-E728-0761-5F68-634863B62518}"/>
          </ac:spMkLst>
        </pc:spChg>
        <pc:spChg chg="mod">
          <ac:chgData name="Jassem Abbasi" userId="a485637c-5d5c-44af-8411-f95acc3236b6" providerId="ADAL" clId="{B67E75DF-61F4-4BDD-83F6-F3A9FEB4B984}" dt="2024-02-22T09:52:54.409" v="2357" actId="27803"/>
          <ac:spMkLst>
            <pc:docMk/>
            <pc:sldMk cId="3942064285" sldId="256"/>
            <ac:spMk id="3607" creationId="{9FD8DE14-9FFD-CA7E-E025-4821DA3E15A8}"/>
          </ac:spMkLst>
        </pc:spChg>
        <pc:spChg chg="mod">
          <ac:chgData name="Jassem Abbasi" userId="a485637c-5d5c-44af-8411-f95acc3236b6" providerId="ADAL" clId="{B67E75DF-61F4-4BDD-83F6-F3A9FEB4B984}" dt="2024-02-22T09:52:54.409" v="2357" actId="27803"/>
          <ac:spMkLst>
            <pc:docMk/>
            <pc:sldMk cId="3942064285" sldId="256"/>
            <ac:spMk id="3608" creationId="{7EDFCBDE-50B1-016A-474A-BB7554AADA58}"/>
          </ac:spMkLst>
        </pc:spChg>
        <pc:spChg chg="mod">
          <ac:chgData name="Jassem Abbasi" userId="a485637c-5d5c-44af-8411-f95acc3236b6" providerId="ADAL" clId="{B67E75DF-61F4-4BDD-83F6-F3A9FEB4B984}" dt="2024-02-22T09:52:54.409" v="2357" actId="27803"/>
          <ac:spMkLst>
            <pc:docMk/>
            <pc:sldMk cId="3942064285" sldId="256"/>
            <ac:spMk id="3609" creationId="{1C8BFA5B-53E1-641D-A638-182D3F9C285F}"/>
          </ac:spMkLst>
        </pc:spChg>
        <pc:spChg chg="mod">
          <ac:chgData name="Jassem Abbasi" userId="a485637c-5d5c-44af-8411-f95acc3236b6" providerId="ADAL" clId="{B67E75DF-61F4-4BDD-83F6-F3A9FEB4B984}" dt="2024-02-22T09:52:54.409" v="2357" actId="27803"/>
          <ac:spMkLst>
            <pc:docMk/>
            <pc:sldMk cId="3942064285" sldId="256"/>
            <ac:spMk id="3610" creationId="{DF8C8751-4149-66DF-B188-A38E41C9ED21}"/>
          </ac:spMkLst>
        </pc:spChg>
        <pc:spChg chg="mod">
          <ac:chgData name="Jassem Abbasi" userId="a485637c-5d5c-44af-8411-f95acc3236b6" providerId="ADAL" clId="{B67E75DF-61F4-4BDD-83F6-F3A9FEB4B984}" dt="2024-02-22T09:52:54.409" v="2357" actId="27803"/>
          <ac:spMkLst>
            <pc:docMk/>
            <pc:sldMk cId="3942064285" sldId="256"/>
            <ac:spMk id="3611" creationId="{A6546A6C-C5AC-D808-845E-6F818D350B21}"/>
          </ac:spMkLst>
        </pc:spChg>
        <pc:spChg chg="mod">
          <ac:chgData name="Jassem Abbasi" userId="a485637c-5d5c-44af-8411-f95acc3236b6" providerId="ADAL" clId="{B67E75DF-61F4-4BDD-83F6-F3A9FEB4B984}" dt="2024-02-22T09:52:54.409" v="2357" actId="27803"/>
          <ac:spMkLst>
            <pc:docMk/>
            <pc:sldMk cId="3942064285" sldId="256"/>
            <ac:spMk id="3612" creationId="{A3C2AFB3-EE3B-714F-04D7-C3B242920F1F}"/>
          </ac:spMkLst>
        </pc:spChg>
        <pc:spChg chg="mod">
          <ac:chgData name="Jassem Abbasi" userId="a485637c-5d5c-44af-8411-f95acc3236b6" providerId="ADAL" clId="{B67E75DF-61F4-4BDD-83F6-F3A9FEB4B984}" dt="2024-02-22T09:52:54.409" v="2357" actId="27803"/>
          <ac:spMkLst>
            <pc:docMk/>
            <pc:sldMk cId="3942064285" sldId="256"/>
            <ac:spMk id="3613" creationId="{4A353116-A4E6-D348-29F5-C408CE2A65FA}"/>
          </ac:spMkLst>
        </pc:spChg>
        <pc:spChg chg="mod">
          <ac:chgData name="Jassem Abbasi" userId="a485637c-5d5c-44af-8411-f95acc3236b6" providerId="ADAL" clId="{B67E75DF-61F4-4BDD-83F6-F3A9FEB4B984}" dt="2024-02-22T09:52:54.409" v="2357" actId="27803"/>
          <ac:spMkLst>
            <pc:docMk/>
            <pc:sldMk cId="3942064285" sldId="256"/>
            <ac:spMk id="3614" creationId="{98D30891-C696-2AB8-9D90-F549D7192F99}"/>
          </ac:spMkLst>
        </pc:spChg>
        <pc:spChg chg="mod">
          <ac:chgData name="Jassem Abbasi" userId="a485637c-5d5c-44af-8411-f95acc3236b6" providerId="ADAL" clId="{B67E75DF-61F4-4BDD-83F6-F3A9FEB4B984}" dt="2024-02-22T09:52:54.409" v="2357" actId="27803"/>
          <ac:spMkLst>
            <pc:docMk/>
            <pc:sldMk cId="3942064285" sldId="256"/>
            <ac:spMk id="3615" creationId="{310A9D11-6873-8618-DD8E-FE17239666E0}"/>
          </ac:spMkLst>
        </pc:spChg>
        <pc:spChg chg="mod">
          <ac:chgData name="Jassem Abbasi" userId="a485637c-5d5c-44af-8411-f95acc3236b6" providerId="ADAL" clId="{B67E75DF-61F4-4BDD-83F6-F3A9FEB4B984}" dt="2024-02-22T09:52:54.409" v="2357" actId="27803"/>
          <ac:spMkLst>
            <pc:docMk/>
            <pc:sldMk cId="3942064285" sldId="256"/>
            <ac:spMk id="3616" creationId="{FAC2E9F0-FD47-3718-FC47-CD15C68BCDE0}"/>
          </ac:spMkLst>
        </pc:spChg>
        <pc:spChg chg="mod">
          <ac:chgData name="Jassem Abbasi" userId="a485637c-5d5c-44af-8411-f95acc3236b6" providerId="ADAL" clId="{B67E75DF-61F4-4BDD-83F6-F3A9FEB4B984}" dt="2024-02-22T09:52:54.409" v="2357" actId="27803"/>
          <ac:spMkLst>
            <pc:docMk/>
            <pc:sldMk cId="3942064285" sldId="256"/>
            <ac:spMk id="3617" creationId="{A234DD95-3357-AB91-6951-DD3658FF2ED7}"/>
          </ac:spMkLst>
        </pc:spChg>
        <pc:spChg chg="mod">
          <ac:chgData name="Jassem Abbasi" userId="a485637c-5d5c-44af-8411-f95acc3236b6" providerId="ADAL" clId="{B67E75DF-61F4-4BDD-83F6-F3A9FEB4B984}" dt="2024-02-22T09:52:54.409" v="2357" actId="27803"/>
          <ac:spMkLst>
            <pc:docMk/>
            <pc:sldMk cId="3942064285" sldId="256"/>
            <ac:spMk id="3618" creationId="{093A60CB-7694-CC4B-543C-69E751D9CB26}"/>
          </ac:spMkLst>
        </pc:spChg>
        <pc:spChg chg="mod">
          <ac:chgData name="Jassem Abbasi" userId="a485637c-5d5c-44af-8411-f95acc3236b6" providerId="ADAL" clId="{B67E75DF-61F4-4BDD-83F6-F3A9FEB4B984}" dt="2024-02-22T09:52:54.409" v="2357" actId="27803"/>
          <ac:spMkLst>
            <pc:docMk/>
            <pc:sldMk cId="3942064285" sldId="256"/>
            <ac:spMk id="3619" creationId="{BA871326-7C00-336B-96CA-4156FF3E8CE3}"/>
          </ac:spMkLst>
        </pc:spChg>
        <pc:spChg chg="mod">
          <ac:chgData name="Jassem Abbasi" userId="a485637c-5d5c-44af-8411-f95acc3236b6" providerId="ADAL" clId="{B67E75DF-61F4-4BDD-83F6-F3A9FEB4B984}" dt="2024-02-22T09:52:54.409" v="2357" actId="27803"/>
          <ac:spMkLst>
            <pc:docMk/>
            <pc:sldMk cId="3942064285" sldId="256"/>
            <ac:spMk id="3620" creationId="{0305C84A-E0E3-31F2-1CE8-EB9A7B500F17}"/>
          </ac:spMkLst>
        </pc:spChg>
        <pc:spChg chg="mod">
          <ac:chgData name="Jassem Abbasi" userId="a485637c-5d5c-44af-8411-f95acc3236b6" providerId="ADAL" clId="{B67E75DF-61F4-4BDD-83F6-F3A9FEB4B984}" dt="2024-02-22T09:52:54.409" v="2357" actId="27803"/>
          <ac:spMkLst>
            <pc:docMk/>
            <pc:sldMk cId="3942064285" sldId="256"/>
            <ac:spMk id="3621" creationId="{0121BF3D-1E64-3517-1436-FCA89BFF3A8D}"/>
          </ac:spMkLst>
        </pc:spChg>
        <pc:spChg chg="mod">
          <ac:chgData name="Jassem Abbasi" userId="a485637c-5d5c-44af-8411-f95acc3236b6" providerId="ADAL" clId="{B67E75DF-61F4-4BDD-83F6-F3A9FEB4B984}" dt="2024-02-22T09:52:54.409" v="2357" actId="27803"/>
          <ac:spMkLst>
            <pc:docMk/>
            <pc:sldMk cId="3942064285" sldId="256"/>
            <ac:spMk id="3622" creationId="{B34DCCCD-605E-DF71-C6EA-530F6BDCDEED}"/>
          </ac:spMkLst>
        </pc:spChg>
        <pc:spChg chg="mod">
          <ac:chgData name="Jassem Abbasi" userId="a485637c-5d5c-44af-8411-f95acc3236b6" providerId="ADAL" clId="{B67E75DF-61F4-4BDD-83F6-F3A9FEB4B984}" dt="2024-02-22T09:52:54.409" v="2357" actId="27803"/>
          <ac:spMkLst>
            <pc:docMk/>
            <pc:sldMk cId="3942064285" sldId="256"/>
            <ac:spMk id="3623" creationId="{D88A4F61-6407-C1DD-A937-976BF0FC2C08}"/>
          </ac:spMkLst>
        </pc:spChg>
        <pc:spChg chg="mod">
          <ac:chgData name="Jassem Abbasi" userId="a485637c-5d5c-44af-8411-f95acc3236b6" providerId="ADAL" clId="{B67E75DF-61F4-4BDD-83F6-F3A9FEB4B984}" dt="2024-02-22T09:52:54.409" v="2357" actId="27803"/>
          <ac:spMkLst>
            <pc:docMk/>
            <pc:sldMk cId="3942064285" sldId="256"/>
            <ac:spMk id="3624" creationId="{1EE61B87-D9BB-5968-4E4B-F050182601D3}"/>
          </ac:spMkLst>
        </pc:spChg>
        <pc:spChg chg="mod">
          <ac:chgData name="Jassem Abbasi" userId="a485637c-5d5c-44af-8411-f95acc3236b6" providerId="ADAL" clId="{B67E75DF-61F4-4BDD-83F6-F3A9FEB4B984}" dt="2024-02-22T09:52:54.409" v="2357" actId="27803"/>
          <ac:spMkLst>
            <pc:docMk/>
            <pc:sldMk cId="3942064285" sldId="256"/>
            <ac:spMk id="3625" creationId="{C33E9CA8-1FE8-12B8-925E-9B0B75D9A42D}"/>
          </ac:spMkLst>
        </pc:spChg>
        <pc:spChg chg="mod">
          <ac:chgData name="Jassem Abbasi" userId="a485637c-5d5c-44af-8411-f95acc3236b6" providerId="ADAL" clId="{B67E75DF-61F4-4BDD-83F6-F3A9FEB4B984}" dt="2024-02-22T09:52:54.409" v="2357" actId="27803"/>
          <ac:spMkLst>
            <pc:docMk/>
            <pc:sldMk cId="3942064285" sldId="256"/>
            <ac:spMk id="3626" creationId="{6C488BED-AE12-A4B1-9664-EDD3BACDD6F8}"/>
          </ac:spMkLst>
        </pc:spChg>
        <pc:spChg chg="mod">
          <ac:chgData name="Jassem Abbasi" userId="a485637c-5d5c-44af-8411-f95acc3236b6" providerId="ADAL" clId="{B67E75DF-61F4-4BDD-83F6-F3A9FEB4B984}" dt="2024-02-22T09:52:54.409" v="2357" actId="27803"/>
          <ac:spMkLst>
            <pc:docMk/>
            <pc:sldMk cId="3942064285" sldId="256"/>
            <ac:spMk id="3627" creationId="{B97835F6-9D25-713A-92F8-72EE77B76B08}"/>
          </ac:spMkLst>
        </pc:spChg>
        <pc:spChg chg="mod">
          <ac:chgData name="Jassem Abbasi" userId="a485637c-5d5c-44af-8411-f95acc3236b6" providerId="ADAL" clId="{B67E75DF-61F4-4BDD-83F6-F3A9FEB4B984}" dt="2024-02-22T09:52:54.409" v="2357" actId="27803"/>
          <ac:spMkLst>
            <pc:docMk/>
            <pc:sldMk cId="3942064285" sldId="256"/>
            <ac:spMk id="3628" creationId="{40949C90-DB52-E6AC-18B7-2D5DE93662FA}"/>
          </ac:spMkLst>
        </pc:spChg>
        <pc:spChg chg="mod">
          <ac:chgData name="Jassem Abbasi" userId="a485637c-5d5c-44af-8411-f95acc3236b6" providerId="ADAL" clId="{B67E75DF-61F4-4BDD-83F6-F3A9FEB4B984}" dt="2024-02-22T09:52:54.409" v="2357" actId="27803"/>
          <ac:spMkLst>
            <pc:docMk/>
            <pc:sldMk cId="3942064285" sldId="256"/>
            <ac:spMk id="3629" creationId="{633418B0-9FA8-1B78-4A40-7499762E8262}"/>
          </ac:spMkLst>
        </pc:spChg>
        <pc:spChg chg="mod">
          <ac:chgData name="Jassem Abbasi" userId="a485637c-5d5c-44af-8411-f95acc3236b6" providerId="ADAL" clId="{B67E75DF-61F4-4BDD-83F6-F3A9FEB4B984}" dt="2024-02-22T09:52:54.409" v="2357" actId="27803"/>
          <ac:spMkLst>
            <pc:docMk/>
            <pc:sldMk cId="3942064285" sldId="256"/>
            <ac:spMk id="3630" creationId="{C938930D-CE5E-249D-BE3D-C5746C260118}"/>
          </ac:spMkLst>
        </pc:spChg>
        <pc:spChg chg="mod">
          <ac:chgData name="Jassem Abbasi" userId="a485637c-5d5c-44af-8411-f95acc3236b6" providerId="ADAL" clId="{B67E75DF-61F4-4BDD-83F6-F3A9FEB4B984}" dt="2024-02-22T09:52:54.409" v="2357" actId="27803"/>
          <ac:spMkLst>
            <pc:docMk/>
            <pc:sldMk cId="3942064285" sldId="256"/>
            <ac:spMk id="3631" creationId="{C5882EC8-23CB-AD80-1AC4-A31CBC30ED83}"/>
          </ac:spMkLst>
        </pc:spChg>
        <pc:spChg chg="mod">
          <ac:chgData name="Jassem Abbasi" userId="a485637c-5d5c-44af-8411-f95acc3236b6" providerId="ADAL" clId="{B67E75DF-61F4-4BDD-83F6-F3A9FEB4B984}" dt="2024-02-22T09:52:54.409" v="2357" actId="27803"/>
          <ac:spMkLst>
            <pc:docMk/>
            <pc:sldMk cId="3942064285" sldId="256"/>
            <ac:spMk id="3632" creationId="{5B2EA582-876E-DBF5-1285-273E6E7F3E45}"/>
          </ac:spMkLst>
        </pc:spChg>
        <pc:spChg chg="mod">
          <ac:chgData name="Jassem Abbasi" userId="a485637c-5d5c-44af-8411-f95acc3236b6" providerId="ADAL" clId="{B67E75DF-61F4-4BDD-83F6-F3A9FEB4B984}" dt="2024-02-22T09:52:54.409" v="2357" actId="27803"/>
          <ac:spMkLst>
            <pc:docMk/>
            <pc:sldMk cId="3942064285" sldId="256"/>
            <ac:spMk id="3633" creationId="{76815C97-7DC8-1D82-A0DA-113341DC74D9}"/>
          </ac:spMkLst>
        </pc:spChg>
        <pc:spChg chg="mod">
          <ac:chgData name="Jassem Abbasi" userId="a485637c-5d5c-44af-8411-f95acc3236b6" providerId="ADAL" clId="{B67E75DF-61F4-4BDD-83F6-F3A9FEB4B984}" dt="2024-02-22T09:52:54.409" v="2357" actId="27803"/>
          <ac:spMkLst>
            <pc:docMk/>
            <pc:sldMk cId="3942064285" sldId="256"/>
            <ac:spMk id="3634" creationId="{9C93760B-E4C3-BCD3-CED7-77443A68F63B}"/>
          </ac:spMkLst>
        </pc:spChg>
        <pc:spChg chg="mod">
          <ac:chgData name="Jassem Abbasi" userId="a485637c-5d5c-44af-8411-f95acc3236b6" providerId="ADAL" clId="{B67E75DF-61F4-4BDD-83F6-F3A9FEB4B984}" dt="2024-02-22T09:52:54.409" v="2357" actId="27803"/>
          <ac:spMkLst>
            <pc:docMk/>
            <pc:sldMk cId="3942064285" sldId="256"/>
            <ac:spMk id="3635" creationId="{C4FF005D-E911-101D-0301-541C6B6AECCD}"/>
          </ac:spMkLst>
        </pc:spChg>
        <pc:spChg chg="mod">
          <ac:chgData name="Jassem Abbasi" userId="a485637c-5d5c-44af-8411-f95acc3236b6" providerId="ADAL" clId="{B67E75DF-61F4-4BDD-83F6-F3A9FEB4B984}" dt="2024-02-22T09:52:54.409" v="2357" actId="27803"/>
          <ac:spMkLst>
            <pc:docMk/>
            <pc:sldMk cId="3942064285" sldId="256"/>
            <ac:spMk id="3636" creationId="{A674674D-E489-A817-7477-C62A99861D33}"/>
          </ac:spMkLst>
        </pc:spChg>
        <pc:spChg chg="mod">
          <ac:chgData name="Jassem Abbasi" userId="a485637c-5d5c-44af-8411-f95acc3236b6" providerId="ADAL" clId="{B67E75DF-61F4-4BDD-83F6-F3A9FEB4B984}" dt="2024-02-22T09:52:54.409" v="2357" actId="27803"/>
          <ac:spMkLst>
            <pc:docMk/>
            <pc:sldMk cId="3942064285" sldId="256"/>
            <ac:spMk id="3637" creationId="{243201E0-DA1B-31DE-D4CF-59385E7DF699}"/>
          </ac:spMkLst>
        </pc:spChg>
        <pc:spChg chg="mod">
          <ac:chgData name="Jassem Abbasi" userId="a485637c-5d5c-44af-8411-f95acc3236b6" providerId="ADAL" clId="{B67E75DF-61F4-4BDD-83F6-F3A9FEB4B984}" dt="2024-02-22T09:52:54.409" v="2357" actId="27803"/>
          <ac:spMkLst>
            <pc:docMk/>
            <pc:sldMk cId="3942064285" sldId="256"/>
            <ac:spMk id="3638" creationId="{C457346F-D736-709D-A4E9-F8F9885170A2}"/>
          </ac:spMkLst>
        </pc:spChg>
        <pc:spChg chg="mod">
          <ac:chgData name="Jassem Abbasi" userId="a485637c-5d5c-44af-8411-f95acc3236b6" providerId="ADAL" clId="{B67E75DF-61F4-4BDD-83F6-F3A9FEB4B984}" dt="2024-02-22T09:52:54.409" v="2357" actId="27803"/>
          <ac:spMkLst>
            <pc:docMk/>
            <pc:sldMk cId="3942064285" sldId="256"/>
            <ac:spMk id="3639" creationId="{D5689DA9-A30E-6189-A1C6-BBC4EF6E17C7}"/>
          </ac:spMkLst>
        </pc:spChg>
        <pc:spChg chg="mod">
          <ac:chgData name="Jassem Abbasi" userId="a485637c-5d5c-44af-8411-f95acc3236b6" providerId="ADAL" clId="{B67E75DF-61F4-4BDD-83F6-F3A9FEB4B984}" dt="2024-02-22T09:52:54.409" v="2357" actId="27803"/>
          <ac:spMkLst>
            <pc:docMk/>
            <pc:sldMk cId="3942064285" sldId="256"/>
            <ac:spMk id="3640" creationId="{993B47C1-64C5-3F2D-5AF5-5D434DE0E53F}"/>
          </ac:spMkLst>
        </pc:spChg>
        <pc:spChg chg="mod">
          <ac:chgData name="Jassem Abbasi" userId="a485637c-5d5c-44af-8411-f95acc3236b6" providerId="ADAL" clId="{B67E75DF-61F4-4BDD-83F6-F3A9FEB4B984}" dt="2024-02-22T09:52:54.409" v="2357" actId="27803"/>
          <ac:spMkLst>
            <pc:docMk/>
            <pc:sldMk cId="3942064285" sldId="256"/>
            <ac:spMk id="3641" creationId="{BB99582D-A971-BEDF-9587-3F085A3C864B}"/>
          </ac:spMkLst>
        </pc:spChg>
        <pc:spChg chg="mod">
          <ac:chgData name="Jassem Abbasi" userId="a485637c-5d5c-44af-8411-f95acc3236b6" providerId="ADAL" clId="{B67E75DF-61F4-4BDD-83F6-F3A9FEB4B984}" dt="2024-02-22T09:52:54.409" v="2357" actId="27803"/>
          <ac:spMkLst>
            <pc:docMk/>
            <pc:sldMk cId="3942064285" sldId="256"/>
            <ac:spMk id="3642" creationId="{2C179E07-B4E3-4E65-BD5F-CE381C970B5A}"/>
          </ac:spMkLst>
        </pc:spChg>
        <pc:spChg chg="mod">
          <ac:chgData name="Jassem Abbasi" userId="a485637c-5d5c-44af-8411-f95acc3236b6" providerId="ADAL" clId="{B67E75DF-61F4-4BDD-83F6-F3A9FEB4B984}" dt="2024-02-22T09:52:54.409" v="2357" actId="27803"/>
          <ac:spMkLst>
            <pc:docMk/>
            <pc:sldMk cId="3942064285" sldId="256"/>
            <ac:spMk id="3643" creationId="{B4CE1DC6-3DCA-DB5B-CA78-54222B8F08B5}"/>
          </ac:spMkLst>
        </pc:spChg>
        <pc:spChg chg="mod">
          <ac:chgData name="Jassem Abbasi" userId="a485637c-5d5c-44af-8411-f95acc3236b6" providerId="ADAL" clId="{B67E75DF-61F4-4BDD-83F6-F3A9FEB4B984}" dt="2024-02-22T09:52:54.409" v="2357" actId="27803"/>
          <ac:spMkLst>
            <pc:docMk/>
            <pc:sldMk cId="3942064285" sldId="256"/>
            <ac:spMk id="3644" creationId="{23185598-292E-97C5-7EA0-0875F873BA81}"/>
          </ac:spMkLst>
        </pc:spChg>
        <pc:spChg chg="mod">
          <ac:chgData name="Jassem Abbasi" userId="a485637c-5d5c-44af-8411-f95acc3236b6" providerId="ADAL" clId="{B67E75DF-61F4-4BDD-83F6-F3A9FEB4B984}" dt="2024-02-22T09:52:54.409" v="2357" actId="27803"/>
          <ac:spMkLst>
            <pc:docMk/>
            <pc:sldMk cId="3942064285" sldId="256"/>
            <ac:spMk id="3645" creationId="{8EE412AA-C43B-4CDC-F7CD-4503B7125F3B}"/>
          </ac:spMkLst>
        </pc:spChg>
        <pc:spChg chg="mod">
          <ac:chgData name="Jassem Abbasi" userId="a485637c-5d5c-44af-8411-f95acc3236b6" providerId="ADAL" clId="{B67E75DF-61F4-4BDD-83F6-F3A9FEB4B984}" dt="2024-02-22T09:52:54.409" v="2357" actId="27803"/>
          <ac:spMkLst>
            <pc:docMk/>
            <pc:sldMk cId="3942064285" sldId="256"/>
            <ac:spMk id="3646" creationId="{07FA9658-0FF8-4C07-DF95-769C6B25072F}"/>
          </ac:spMkLst>
        </pc:spChg>
        <pc:spChg chg="mod">
          <ac:chgData name="Jassem Abbasi" userId="a485637c-5d5c-44af-8411-f95acc3236b6" providerId="ADAL" clId="{B67E75DF-61F4-4BDD-83F6-F3A9FEB4B984}" dt="2024-02-22T09:52:54.409" v="2357" actId="27803"/>
          <ac:spMkLst>
            <pc:docMk/>
            <pc:sldMk cId="3942064285" sldId="256"/>
            <ac:spMk id="3647" creationId="{DD66C9AC-DAC4-CE0E-B0E0-7A109B632673}"/>
          </ac:spMkLst>
        </pc:spChg>
        <pc:spChg chg="mod">
          <ac:chgData name="Jassem Abbasi" userId="a485637c-5d5c-44af-8411-f95acc3236b6" providerId="ADAL" clId="{B67E75DF-61F4-4BDD-83F6-F3A9FEB4B984}" dt="2024-02-22T09:52:54.409" v="2357" actId="27803"/>
          <ac:spMkLst>
            <pc:docMk/>
            <pc:sldMk cId="3942064285" sldId="256"/>
            <ac:spMk id="3648" creationId="{5517B02B-E3FD-B8C2-F74C-6AA3EC73AC58}"/>
          </ac:spMkLst>
        </pc:spChg>
        <pc:spChg chg="mod">
          <ac:chgData name="Jassem Abbasi" userId="a485637c-5d5c-44af-8411-f95acc3236b6" providerId="ADAL" clId="{B67E75DF-61F4-4BDD-83F6-F3A9FEB4B984}" dt="2024-02-22T09:52:54.409" v="2357" actId="27803"/>
          <ac:spMkLst>
            <pc:docMk/>
            <pc:sldMk cId="3942064285" sldId="256"/>
            <ac:spMk id="3649" creationId="{79973C1A-4C26-BDA4-6751-D6028DDE489B}"/>
          </ac:spMkLst>
        </pc:spChg>
        <pc:spChg chg="mod">
          <ac:chgData name="Jassem Abbasi" userId="a485637c-5d5c-44af-8411-f95acc3236b6" providerId="ADAL" clId="{B67E75DF-61F4-4BDD-83F6-F3A9FEB4B984}" dt="2024-02-22T09:52:54.409" v="2357" actId="27803"/>
          <ac:spMkLst>
            <pc:docMk/>
            <pc:sldMk cId="3942064285" sldId="256"/>
            <ac:spMk id="3650" creationId="{4E3D03E1-1B49-BAB1-7B5B-700C805C8D74}"/>
          </ac:spMkLst>
        </pc:spChg>
        <pc:spChg chg="mod">
          <ac:chgData name="Jassem Abbasi" userId="a485637c-5d5c-44af-8411-f95acc3236b6" providerId="ADAL" clId="{B67E75DF-61F4-4BDD-83F6-F3A9FEB4B984}" dt="2024-02-22T09:52:54.409" v="2357" actId="27803"/>
          <ac:spMkLst>
            <pc:docMk/>
            <pc:sldMk cId="3942064285" sldId="256"/>
            <ac:spMk id="3651" creationId="{E7F4588F-0F90-0A29-6B83-D1855EA2D5E6}"/>
          </ac:spMkLst>
        </pc:spChg>
        <pc:spChg chg="mod">
          <ac:chgData name="Jassem Abbasi" userId="a485637c-5d5c-44af-8411-f95acc3236b6" providerId="ADAL" clId="{B67E75DF-61F4-4BDD-83F6-F3A9FEB4B984}" dt="2024-02-22T09:52:54.409" v="2357" actId="27803"/>
          <ac:spMkLst>
            <pc:docMk/>
            <pc:sldMk cId="3942064285" sldId="256"/>
            <ac:spMk id="3652" creationId="{D38FA2AC-EF33-85CA-C061-D2DCFA85C41B}"/>
          </ac:spMkLst>
        </pc:spChg>
        <pc:spChg chg="mod">
          <ac:chgData name="Jassem Abbasi" userId="a485637c-5d5c-44af-8411-f95acc3236b6" providerId="ADAL" clId="{B67E75DF-61F4-4BDD-83F6-F3A9FEB4B984}" dt="2024-02-22T09:52:54.409" v="2357" actId="27803"/>
          <ac:spMkLst>
            <pc:docMk/>
            <pc:sldMk cId="3942064285" sldId="256"/>
            <ac:spMk id="3653" creationId="{8E2B04CE-D977-B413-8720-3B6C81726D9F}"/>
          </ac:spMkLst>
        </pc:spChg>
        <pc:spChg chg="mod">
          <ac:chgData name="Jassem Abbasi" userId="a485637c-5d5c-44af-8411-f95acc3236b6" providerId="ADAL" clId="{B67E75DF-61F4-4BDD-83F6-F3A9FEB4B984}" dt="2024-02-22T09:52:54.409" v="2357" actId="27803"/>
          <ac:spMkLst>
            <pc:docMk/>
            <pc:sldMk cId="3942064285" sldId="256"/>
            <ac:spMk id="3654" creationId="{FA3A2987-AFAA-4017-F7C2-FA18C8E7A88B}"/>
          </ac:spMkLst>
        </pc:spChg>
        <pc:spChg chg="mod">
          <ac:chgData name="Jassem Abbasi" userId="a485637c-5d5c-44af-8411-f95acc3236b6" providerId="ADAL" clId="{B67E75DF-61F4-4BDD-83F6-F3A9FEB4B984}" dt="2024-02-22T09:52:54.409" v="2357" actId="27803"/>
          <ac:spMkLst>
            <pc:docMk/>
            <pc:sldMk cId="3942064285" sldId="256"/>
            <ac:spMk id="3655" creationId="{D1970DBE-9635-C4E2-DA96-D5730AF478B6}"/>
          </ac:spMkLst>
        </pc:spChg>
        <pc:spChg chg="mod">
          <ac:chgData name="Jassem Abbasi" userId="a485637c-5d5c-44af-8411-f95acc3236b6" providerId="ADAL" clId="{B67E75DF-61F4-4BDD-83F6-F3A9FEB4B984}" dt="2024-02-22T09:52:54.409" v="2357" actId="27803"/>
          <ac:spMkLst>
            <pc:docMk/>
            <pc:sldMk cId="3942064285" sldId="256"/>
            <ac:spMk id="3656" creationId="{D074802F-08A1-06A3-2963-EFB9AF461E9D}"/>
          </ac:spMkLst>
        </pc:spChg>
        <pc:spChg chg="mod">
          <ac:chgData name="Jassem Abbasi" userId="a485637c-5d5c-44af-8411-f95acc3236b6" providerId="ADAL" clId="{B67E75DF-61F4-4BDD-83F6-F3A9FEB4B984}" dt="2024-02-22T09:52:54.409" v="2357" actId="27803"/>
          <ac:spMkLst>
            <pc:docMk/>
            <pc:sldMk cId="3942064285" sldId="256"/>
            <ac:spMk id="3657" creationId="{100FAF9E-6B8E-98E8-0B78-BC88410F8E8B}"/>
          </ac:spMkLst>
        </pc:spChg>
        <pc:spChg chg="mod">
          <ac:chgData name="Jassem Abbasi" userId="a485637c-5d5c-44af-8411-f95acc3236b6" providerId="ADAL" clId="{B67E75DF-61F4-4BDD-83F6-F3A9FEB4B984}" dt="2024-02-22T09:52:54.409" v="2357" actId="27803"/>
          <ac:spMkLst>
            <pc:docMk/>
            <pc:sldMk cId="3942064285" sldId="256"/>
            <ac:spMk id="3658" creationId="{9FB3E6B8-C577-DDA1-5DFE-D5F21C16A5AF}"/>
          </ac:spMkLst>
        </pc:spChg>
        <pc:spChg chg="mod">
          <ac:chgData name="Jassem Abbasi" userId="a485637c-5d5c-44af-8411-f95acc3236b6" providerId="ADAL" clId="{B67E75DF-61F4-4BDD-83F6-F3A9FEB4B984}" dt="2024-02-22T09:52:54.409" v="2357" actId="27803"/>
          <ac:spMkLst>
            <pc:docMk/>
            <pc:sldMk cId="3942064285" sldId="256"/>
            <ac:spMk id="3659" creationId="{FA76710A-10A8-2AF0-0C50-4B62FEF1EC00}"/>
          </ac:spMkLst>
        </pc:spChg>
        <pc:spChg chg="mod">
          <ac:chgData name="Jassem Abbasi" userId="a485637c-5d5c-44af-8411-f95acc3236b6" providerId="ADAL" clId="{B67E75DF-61F4-4BDD-83F6-F3A9FEB4B984}" dt="2024-02-22T09:52:54.409" v="2357" actId="27803"/>
          <ac:spMkLst>
            <pc:docMk/>
            <pc:sldMk cId="3942064285" sldId="256"/>
            <ac:spMk id="3660" creationId="{74B95D30-0312-C3C6-0029-132E5C547C6E}"/>
          </ac:spMkLst>
        </pc:spChg>
        <pc:spChg chg="mod">
          <ac:chgData name="Jassem Abbasi" userId="a485637c-5d5c-44af-8411-f95acc3236b6" providerId="ADAL" clId="{B67E75DF-61F4-4BDD-83F6-F3A9FEB4B984}" dt="2024-02-22T09:52:54.409" v="2357" actId="27803"/>
          <ac:spMkLst>
            <pc:docMk/>
            <pc:sldMk cId="3942064285" sldId="256"/>
            <ac:spMk id="3661" creationId="{EFF0BE4C-97FD-7D93-A15B-1744BC21396F}"/>
          </ac:spMkLst>
        </pc:spChg>
        <pc:spChg chg="mod">
          <ac:chgData name="Jassem Abbasi" userId="a485637c-5d5c-44af-8411-f95acc3236b6" providerId="ADAL" clId="{B67E75DF-61F4-4BDD-83F6-F3A9FEB4B984}" dt="2024-02-22T09:52:54.409" v="2357" actId="27803"/>
          <ac:spMkLst>
            <pc:docMk/>
            <pc:sldMk cId="3942064285" sldId="256"/>
            <ac:spMk id="3662" creationId="{98CAB673-1825-2F0E-D37C-572F72A531A0}"/>
          </ac:spMkLst>
        </pc:spChg>
        <pc:spChg chg="mod">
          <ac:chgData name="Jassem Abbasi" userId="a485637c-5d5c-44af-8411-f95acc3236b6" providerId="ADAL" clId="{B67E75DF-61F4-4BDD-83F6-F3A9FEB4B984}" dt="2024-02-22T09:52:54.409" v="2357" actId="27803"/>
          <ac:spMkLst>
            <pc:docMk/>
            <pc:sldMk cId="3942064285" sldId="256"/>
            <ac:spMk id="3663" creationId="{D77F200B-FCAE-3DE7-27AB-94E7EAB9CC25}"/>
          </ac:spMkLst>
        </pc:spChg>
        <pc:spChg chg="mod">
          <ac:chgData name="Jassem Abbasi" userId="a485637c-5d5c-44af-8411-f95acc3236b6" providerId="ADAL" clId="{B67E75DF-61F4-4BDD-83F6-F3A9FEB4B984}" dt="2024-02-22T09:52:54.409" v="2357" actId="27803"/>
          <ac:spMkLst>
            <pc:docMk/>
            <pc:sldMk cId="3942064285" sldId="256"/>
            <ac:spMk id="3664" creationId="{0195038B-63E4-DF82-D877-C387DF4EA71A}"/>
          </ac:spMkLst>
        </pc:spChg>
        <pc:spChg chg="mod">
          <ac:chgData name="Jassem Abbasi" userId="a485637c-5d5c-44af-8411-f95acc3236b6" providerId="ADAL" clId="{B67E75DF-61F4-4BDD-83F6-F3A9FEB4B984}" dt="2024-02-22T09:52:54.409" v="2357" actId="27803"/>
          <ac:spMkLst>
            <pc:docMk/>
            <pc:sldMk cId="3942064285" sldId="256"/>
            <ac:spMk id="3665" creationId="{BE4A050F-039E-9219-CAC7-E9FF4378F54E}"/>
          </ac:spMkLst>
        </pc:spChg>
        <pc:spChg chg="mod">
          <ac:chgData name="Jassem Abbasi" userId="a485637c-5d5c-44af-8411-f95acc3236b6" providerId="ADAL" clId="{B67E75DF-61F4-4BDD-83F6-F3A9FEB4B984}" dt="2024-02-22T09:52:54.409" v="2357" actId="27803"/>
          <ac:spMkLst>
            <pc:docMk/>
            <pc:sldMk cId="3942064285" sldId="256"/>
            <ac:spMk id="3666" creationId="{2B70A698-06DA-4546-5C03-755EF51A1666}"/>
          </ac:spMkLst>
        </pc:spChg>
        <pc:spChg chg="mod">
          <ac:chgData name="Jassem Abbasi" userId="a485637c-5d5c-44af-8411-f95acc3236b6" providerId="ADAL" clId="{B67E75DF-61F4-4BDD-83F6-F3A9FEB4B984}" dt="2024-02-22T09:52:54.409" v="2357" actId="27803"/>
          <ac:spMkLst>
            <pc:docMk/>
            <pc:sldMk cId="3942064285" sldId="256"/>
            <ac:spMk id="3667" creationId="{8FADF6AB-9656-3C2F-522A-5AA9098F166D}"/>
          </ac:spMkLst>
        </pc:spChg>
        <pc:spChg chg="mod">
          <ac:chgData name="Jassem Abbasi" userId="a485637c-5d5c-44af-8411-f95acc3236b6" providerId="ADAL" clId="{B67E75DF-61F4-4BDD-83F6-F3A9FEB4B984}" dt="2024-02-22T09:52:54.409" v="2357" actId="27803"/>
          <ac:spMkLst>
            <pc:docMk/>
            <pc:sldMk cId="3942064285" sldId="256"/>
            <ac:spMk id="3668" creationId="{5814BA87-3F45-5098-AE0B-F710A34E6781}"/>
          </ac:spMkLst>
        </pc:spChg>
        <pc:spChg chg="mod">
          <ac:chgData name="Jassem Abbasi" userId="a485637c-5d5c-44af-8411-f95acc3236b6" providerId="ADAL" clId="{B67E75DF-61F4-4BDD-83F6-F3A9FEB4B984}" dt="2024-02-22T09:52:54.409" v="2357" actId="27803"/>
          <ac:spMkLst>
            <pc:docMk/>
            <pc:sldMk cId="3942064285" sldId="256"/>
            <ac:spMk id="3669" creationId="{5E456108-81A8-8376-D015-C41255B37AE9}"/>
          </ac:spMkLst>
        </pc:spChg>
        <pc:spChg chg="mod">
          <ac:chgData name="Jassem Abbasi" userId="a485637c-5d5c-44af-8411-f95acc3236b6" providerId="ADAL" clId="{B67E75DF-61F4-4BDD-83F6-F3A9FEB4B984}" dt="2024-02-22T09:52:54.409" v="2357" actId="27803"/>
          <ac:spMkLst>
            <pc:docMk/>
            <pc:sldMk cId="3942064285" sldId="256"/>
            <ac:spMk id="3670" creationId="{729D93A9-35D8-4FBD-C243-BBB058FA4842}"/>
          </ac:spMkLst>
        </pc:spChg>
        <pc:spChg chg="mod">
          <ac:chgData name="Jassem Abbasi" userId="a485637c-5d5c-44af-8411-f95acc3236b6" providerId="ADAL" clId="{B67E75DF-61F4-4BDD-83F6-F3A9FEB4B984}" dt="2024-02-22T09:52:54.409" v="2357" actId="27803"/>
          <ac:spMkLst>
            <pc:docMk/>
            <pc:sldMk cId="3942064285" sldId="256"/>
            <ac:spMk id="3671" creationId="{A45BE53B-57BD-EDF3-82CD-31C6AFD6C7AD}"/>
          </ac:spMkLst>
        </pc:spChg>
        <pc:spChg chg="mod">
          <ac:chgData name="Jassem Abbasi" userId="a485637c-5d5c-44af-8411-f95acc3236b6" providerId="ADAL" clId="{B67E75DF-61F4-4BDD-83F6-F3A9FEB4B984}" dt="2024-02-22T09:52:54.409" v="2357" actId="27803"/>
          <ac:spMkLst>
            <pc:docMk/>
            <pc:sldMk cId="3942064285" sldId="256"/>
            <ac:spMk id="3672" creationId="{0F8AA5F7-FC4E-2F65-B187-2EE52D76F1AE}"/>
          </ac:spMkLst>
        </pc:spChg>
        <pc:spChg chg="mod">
          <ac:chgData name="Jassem Abbasi" userId="a485637c-5d5c-44af-8411-f95acc3236b6" providerId="ADAL" clId="{B67E75DF-61F4-4BDD-83F6-F3A9FEB4B984}" dt="2024-02-22T09:52:54.409" v="2357" actId="27803"/>
          <ac:spMkLst>
            <pc:docMk/>
            <pc:sldMk cId="3942064285" sldId="256"/>
            <ac:spMk id="3673" creationId="{7685E18D-DFBB-06CC-B326-8C7538E5F192}"/>
          </ac:spMkLst>
        </pc:spChg>
        <pc:spChg chg="mod">
          <ac:chgData name="Jassem Abbasi" userId="a485637c-5d5c-44af-8411-f95acc3236b6" providerId="ADAL" clId="{B67E75DF-61F4-4BDD-83F6-F3A9FEB4B984}" dt="2024-02-22T09:52:54.409" v="2357" actId="27803"/>
          <ac:spMkLst>
            <pc:docMk/>
            <pc:sldMk cId="3942064285" sldId="256"/>
            <ac:spMk id="3674" creationId="{FB1286DC-B644-567E-0434-B25609EEE617}"/>
          </ac:spMkLst>
        </pc:spChg>
        <pc:spChg chg="mod">
          <ac:chgData name="Jassem Abbasi" userId="a485637c-5d5c-44af-8411-f95acc3236b6" providerId="ADAL" clId="{B67E75DF-61F4-4BDD-83F6-F3A9FEB4B984}" dt="2024-02-22T09:52:54.409" v="2357" actId="27803"/>
          <ac:spMkLst>
            <pc:docMk/>
            <pc:sldMk cId="3942064285" sldId="256"/>
            <ac:spMk id="3675" creationId="{D987CD0A-E888-4D41-2FBC-BE24DD3A33E7}"/>
          </ac:spMkLst>
        </pc:spChg>
        <pc:spChg chg="mod">
          <ac:chgData name="Jassem Abbasi" userId="a485637c-5d5c-44af-8411-f95acc3236b6" providerId="ADAL" clId="{B67E75DF-61F4-4BDD-83F6-F3A9FEB4B984}" dt="2024-02-22T09:52:54.409" v="2357" actId="27803"/>
          <ac:spMkLst>
            <pc:docMk/>
            <pc:sldMk cId="3942064285" sldId="256"/>
            <ac:spMk id="3676" creationId="{A0289F4F-B712-1B7C-CE42-2F8273FA89AD}"/>
          </ac:spMkLst>
        </pc:spChg>
        <pc:spChg chg="mod">
          <ac:chgData name="Jassem Abbasi" userId="a485637c-5d5c-44af-8411-f95acc3236b6" providerId="ADAL" clId="{B67E75DF-61F4-4BDD-83F6-F3A9FEB4B984}" dt="2024-02-22T09:52:54.409" v="2357" actId="27803"/>
          <ac:spMkLst>
            <pc:docMk/>
            <pc:sldMk cId="3942064285" sldId="256"/>
            <ac:spMk id="3677" creationId="{8E59E3FA-C880-C732-0B25-7E6B59DE1111}"/>
          </ac:spMkLst>
        </pc:spChg>
        <pc:spChg chg="mod">
          <ac:chgData name="Jassem Abbasi" userId="a485637c-5d5c-44af-8411-f95acc3236b6" providerId="ADAL" clId="{B67E75DF-61F4-4BDD-83F6-F3A9FEB4B984}" dt="2024-02-22T09:52:54.409" v="2357" actId="27803"/>
          <ac:spMkLst>
            <pc:docMk/>
            <pc:sldMk cId="3942064285" sldId="256"/>
            <ac:spMk id="3678" creationId="{E4171442-9449-F00A-ECA0-570C8E5C1A1B}"/>
          </ac:spMkLst>
        </pc:spChg>
        <pc:spChg chg="mod">
          <ac:chgData name="Jassem Abbasi" userId="a485637c-5d5c-44af-8411-f95acc3236b6" providerId="ADAL" clId="{B67E75DF-61F4-4BDD-83F6-F3A9FEB4B984}" dt="2024-02-22T09:52:54.409" v="2357" actId="27803"/>
          <ac:spMkLst>
            <pc:docMk/>
            <pc:sldMk cId="3942064285" sldId="256"/>
            <ac:spMk id="3679" creationId="{AF5F9D01-CCBF-E46E-E59B-A152F2A3C3A6}"/>
          </ac:spMkLst>
        </pc:spChg>
        <pc:spChg chg="mod">
          <ac:chgData name="Jassem Abbasi" userId="a485637c-5d5c-44af-8411-f95acc3236b6" providerId="ADAL" clId="{B67E75DF-61F4-4BDD-83F6-F3A9FEB4B984}" dt="2024-02-22T09:52:54.409" v="2357" actId="27803"/>
          <ac:spMkLst>
            <pc:docMk/>
            <pc:sldMk cId="3942064285" sldId="256"/>
            <ac:spMk id="3680" creationId="{340C2D6D-5EC5-494C-A530-127C8A01AE82}"/>
          </ac:spMkLst>
        </pc:spChg>
        <pc:spChg chg="mod">
          <ac:chgData name="Jassem Abbasi" userId="a485637c-5d5c-44af-8411-f95acc3236b6" providerId="ADAL" clId="{B67E75DF-61F4-4BDD-83F6-F3A9FEB4B984}" dt="2024-02-22T09:52:54.409" v="2357" actId="27803"/>
          <ac:spMkLst>
            <pc:docMk/>
            <pc:sldMk cId="3942064285" sldId="256"/>
            <ac:spMk id="3681" creationId="{01074A49-3C58-8770-8561-E5DD5275690A}"/>
          </ac:spMkLst>
        </pc:spChg>
        <pc:spChg chg="mod">
          <ac:chgData name="Jassem Abbasi" userId="a485637c-5d5c-44af-8411-f95acc3236b6" providerId="ADAL" clId="{B67E75DF-61F4-4BDD-83F6-F3A9FEB4B984}" dt="2024-02-22T09:52:54.409" v="2357" actId="27803"/>
          <ac:spMkLst>
            <pc:docMk/>
            <pc:sldMk cId="3942064285" sldId="256"/>
            <ac:spMk id="3682" creationId="{699B2425-D7C4-5C8B-9BFC-9B932BF0C634}"/>
          </ac:spMkLst>
        </pc:spChg>
        <pc:spChg chg="mod">
          <ac:chgData name="Jassem Abbasi" userId="a485637c-5d5c-44af-8411-f95acc3236b6" providerId="ADAL" clId="{B67E75DF-61F4-4BDD-83F6-F3A9FEB4B984}" dt="2024-02-22T09:52:54.409" v="2357" actId="27803"/>
          <ac:spMkLst>
            <pc:docMk/>
            <pc:sldMk cId="3942064285" sldId="256"/>
            <ac:spMk id="3683" creationId="{0A60285F-20C7-8CCC-8BCC-99D7FB5E49DC}"/>
          </ac:spMkLst>
        </pc:spChg>
        <pc:spChg chg="mod">
          <ac:chgData name="Jassem Abbasi" userId="a485637c-5d5c-44af-8411-f95acc3236b6" providerId="ADAL" clId="{B67E75DF-61F4-4BDD-83F6-F3A9FEB4B984}" dt="2024-02-22T09:52:54.409" v="2357" actId="27803"/>
          <ac:spMkLst>
            <pc:docMk/>
            <pc:sldMk cId="3942064285" sldId="256"/>
            <ac:spMk id="3684" creationId="{FAD8E43D-F586-A0A4-00E1-3093DA0C4661}"/>
          </ac:spMkLst>
        </pc:spChg>
        <pc:spChg chg="mod">
          <ac:chgData name="Jassem Abbasi" userId="a485637c-5d5c-44af-8411-f95acc3236b6" providerId="ADAL" clId="{B67E75DF-61F4-4BDD-83F6-F3A9FEB4B984}" dt="2024-02-22T09:52:54.409" v="2357" actId="27803"/>
          <ac:spMkLst>
            <pc:docMk/>
            <pc:sldMk cId="3942064285" sldId="256"/>
            <ac:spMk id="3685" creationId="{F21558E0-38F8-D275-66E8-70EF65036BD4}"/>
          </ac:spMkLst>
        </pc:spChg>
        <pc:spChg chg="mod">
          <ac:chgData name="Jassem Abbasi" userId="a485637c-5d5c-44af-8411-f95acc3236b6" providerId="ADAL" clId="{B67E75DF-61F4-4BDD-83F6-F3A9FEB4B984}" dt="2024-02-22T09:52:54.409" v="2357" actId="27803"/>
          <ac:spMkLst>
            <pc:docMk/>
            <pc:sldMk cId="3942064285" sldId="256"/>
            <ac:spMk id="3686" creationId="{7284A644-6AA5-8378-5C13-7B00AC468E46}"/>
          </ac:spMkLst>
        </pc:spChg>
        <pc:spChg chg="mod">
          <ac:chgData name="Jassem Abbasi" userId="a485637c-5d5c-44af-8411-f95acc3236b6" providerId="ADAL" clId="{B67E75DF-61F4-4BDD-83F6-F3A9FEB4B984}" dt="2024-02-22T09:52:54.409" v="2357" actId="27803"/>
          <ac:spMkLst>
            <pc:docMk/>
            <pc:sldMk cId="3942064285" sldId="256"/>
            <ac:spMk id="3687" creationId="{18110B32-AFD0-D53C-02C3-006E6EC18208}"/>
          </ac:spMkLst>
        </pc:spChg>
        <pc:spChg chg="mod">
          <ac:chgData name="Jassem Abbasi" userId="a485637c-5d5c-44af-8411-f95acc3236b6" providerId="ADAL" clId="{B67E75DF-61F4-4BDD-83F6-F3A9FEB4B984}" dt="2024-02-22T09:52:54.409" v="2357" actId="27803"/>
          <ac:spMkLst>
            <pc:docMk/>
            <pc:sldMk cId="3942064285" sldId="256"/>
            <ac:spMk id="3688" creationId="{BE8D9DD7-D866-1868-0610-8527DCFCC61E}"/>
          </ac:spMkLst>
        </pc:spChg>
        <pc:spChg chg="mod">
          <ac:chgData name="Jassem Abbasi" userId="a485637c-5d5c-44af-8411-f95acc3236b6" providerId="ADAL" clId="{B67E75DF-61F4-4BDD-83F6-F3A9FEB4B984}" dt="2024-02-22T09:52:54.409" v="2357" actId="27803"/>
          <ac:spMkLst>
            <pc:docMk/>
            <pc:sldMk cId="3942064285" sldId="256"/>
            <ac:spMk id="3689" creationId="{B0975B3F-B11A-4625-6F85-BDE149FF64F4}"/>
          </ac:spMkLst>
        </pc:spChg>
        <pc:spChg chg="mod">
          <ac:chgData name="Jassem Abbasi" userId="a485637c-5d5c-44af-8411-f95acc3236b6" providerId="ADAL" clId="{B67E75DF-61F4-4BDD-83F6-F3A9FEB4B984}" dt="2024-02-22T09:52:54.409" v="2357" actId="27803"/>
          <ac:spMkLst>
            <pc:docMk/>
            <pc:sldMk cId="3942064285" sldId="256"/>
            <ac:spMk id="3690" creationId="{E332DB0D-B347-59D0-3795-CD326E19D105}"/>
          </ac:spMkLst>
        </pc:spChg>
        <pc:spChg chg="mod">
          <ac:chgData name="Jassem Abbasi" userId="a485637c-5d5c-44af-8411-f95acc3236b6" providerId="ADAL" clId="{B67E75DF-61F4-4BDD-83F6-F3A9FEB4B984}" dt="2024-02-22T09:52:54.409" v="2357" actId="27803"/>
          <ac:spMkLst>
            <pc:docMk/>
            <pc:sldMk cId="3942064285" sldId="256"/>
            <ac:spMk id="3691" creationId="{257532A7-2B54-5CB7-2A75-E3DA9AC2D398}"/>
          </ac:spMkLst>
        </pc:spChg>
        <pc:spChg chg="mod">
          <ac:chgData name="Jassem Abbasi" userId="a485637c-5d5c-44af-8411-f95acc3236b6" providerId="ADAL" clId="{B67E75DF-61F4-4BDD-83F6-F3A9FEB4B984}" dt="2024-02-22T09:52:54.409" v="2357" actId="27803"/>
          <ac:spMkLst>
            <pc:docMk/>
            <pc:sldMk cId="3942064285" sldId="256"/>
            <ac:spMk id="3692" creationId="{BA51A5CD-104A-1DEE-DF12-1FBCA778C280}"/>
          </ac:spMkLst>
        </pc:spChg>
        <pc:spChg chg="mod">
          <ac:chgData name="Jassem Abbasi" userId="a485637c-5d5c-44af-8411-f95acc3236b6" providerId="ADAL" clId="{B67E75DF-61F4-4BDD-83F6-F3A9FEB4B984}" dt="2024-02-22T09:52:54.409" v="2357" actId="27803"/>
          <ac:spMkLst>
            <pc:docMk/>
            <pc:sldMk cId="3942064285" sldId="256"/>
            <ac:spMk id="3693" creationId="{6A9C808A-CA5C-72CD-84EC-0E2B5C584B23}"/>
          </ac:spMkLst>
        </pc:spChg>
        <pc:spChg chg="mod">
          <ac:chgData name="Jassem Abbasi" userId="a485637c-5d5c-44af-8411-f95acc3236b6" providerId="ADAL" clId="{B67E75DF-61F4-4BDD-83F6-F3A9FEB4B984}" dt="2024-02-22T09:52:54.409" v="2357" actId="27803"/>
          <ac:spMkLst>
            <pc:docMk/>
            <pc:sldMk cId="3942064285" sldId="256"/>
            <ac:spMk id="3694" creationId="{3F87F07A-C717-1918-6BC6-6455CFD42B5B}"/>
          </ac:spMkLst>
        </pc:spChg>
        <pc:spChg chg="mod">
          <ac:chgData name="Jassem Abbasi" userId="a485637c-5d5c-44af-8411-f95acc3236b6" providerId="ADAL" clId="{B67E75DF-61F4-4BDD-83F6-F3A9FEB4B984}" dt="2024-02-22T09:52:54.409" v="2357" actId="27803"/>
          <ac:spMkLst>
            <pc:docMk/>
            <pc:sldMk cId="3942064285" sldId="256"/>
            <ac:spMk id="3695" creationId="{162D2995-2CDC-FD10-48C0-48A4EB4C2D7D}"/>
          </ac:spMkLst>
        </pc:spChg>
        <pc:spChg chg="mod">
          <ac:chgData name="Jassem Abbasi" userId="a485637c-5d5c-44af-8411-f95acc3236b6" providerId="ADAL" clId="{B67E75DF-61F4-4BDD-83F6-F3A9FEB4B984}" dt="2024-02-22T09:52:54.409" v="2357" actId="27803"/>
          <ac:spMkLst>
            <pc:docMk/>
            <pc:sldMk cId="3942064285" sldId="256"/>
            <ac:spMk id="3696" creationId="{0131D278-7F1E-7F1C-9F71-54024BB7625D}"/>
          </ac:spMkLst>
        </pc:spChg>
        <pc:spChg chg="mod">
          <ac:chgData name="Jassem Abbasi" userId="a485637c-5d5c-44af-8411-f95acc3236b6" providerId="ADAL" clId="{B67E75DF-61F4-4BDD-83F6-F3A9FEB4B984}" dt="2024-02-22T09:52:54.409" v="2357" actId="27803"/>
          <ac:spMkLst>
            <pc:docMk/>
            <pc:sldMk cId="3942064285" sldId="256"/>
            <ac:spMk id="3697" creationId="{186A4C52-74F7-6DD5-F049-F4F5DD13D7A0}"/>
          </ac:spMkLst>
        </pc:spChg>
        <pc:spChg chg="mod">
          <ac:chgData name="Jassem Abbasi" userId="a485637c-5d5c-44af-8411-f95acc3236b6" providerId="ADAL" clId="{B67E75DF-61F4-4BDD-83F6-F3A9FEB4B984}" dt="2024-02-22T09:52:54.409" v="2357" actId="27803"/>
          <ac:spMkLst>
            <pc:docMk/>
            <pc:sldMk cId="3942064285" sldId="256"/>
            <ac:spMk id="3698" creationId="{43FED93B-0B3C-808C-C790-69D47DC6A713}"/>
          </ac:spMkLst>
        </pc:spChg>
        <pc:spChg chg="mod">
          <ac:chgData name="Jassem Abbasi" userId="a485637c-5d5c-44af-8411-f95acc3236b6" providerId="ADAL" clId="{B67E75DF-61F4-4BDD-83F6-F3A9FEB4B984}" dt="2024-02-22T09:52:54.409" v="2357" actId="27803"/>
          <ac:spMkLst>
            <pc:docMk/>
            <pc:sldMk cId="3942064285" sldId="256"/>
            <ac:spMk id="3699" creationId="{EFB58294-F5B4-7AA4-4534-3215F1AFCF4D}"/>
          </ac:spMkLst>
        </pc:spChg>
        <pc:spChg chg="mod">
          <ac:chgData name="Jassem Abbasi" userId="a485637c-5d5c-44af-8411-f95acc3236b6" providerId="ADAL" clId="{B67E75DF-61F4-4BDD-83F6-F3A9FEB4B984}" dt="2024-02-22T09:52:54.409" v="2357" actId="27803"/>
          <ac:spMkLst>
            <pc:docMk/>
            <pc:sldMk cId="3942064285" sldId="256"/>
            <ac:spMk id="3700" creationId="{18C4C569-6B10-26E1-B48C-2302C81F3951}"/>
          </ac:spMkLst>
        </pc:spChg>
        <pc:spChg chg="mod">
          <ac:chgData name="Jassem Abbasi" userId="a485637c-5d5c-44af-8411-f95acc3236b6" providerId="ADAL" clId="{B67E75DF-61F4-4BDD-83F6-F3A9FEB4B984}" dt="2024-02-22T09:52:54.409" v="2357" actId="27803"/>
          <ac:spMkLst>
            <pc:docMk/>
            <pc:sldMk cId="3942064285" sldId="256"/>
            <ac:spMk id="3701" creationId="{335DCC0F-DB0C-F3FE-4339-DF93417B20A1}"/>
          </ac:spMkLst>
        </pc:spChg>
        <pc:spChg chg="mod">
          <ac:chgData name="Jassem Abbasi" userId="a485637c-5d5c-44af-8411-f95acc3236b6" providerId="ADAL" clId="{B67E75DF-61F4-4BDD-83F6-F3A9FEB4B984}" dt="2024-02-22T09:52:54.409" v="2357" actId="27803"/>
          <ac:spMkLst>
            <pc:docMk/>
            <pc:sldMk cId="3942064285" sldId="256"/>
            <ac:spMk id="3702" creationId="{C32CC1AB-D1E1-9CC3-FC02-FD8F861E631F}"/>
          </ac:spMkLst>
        </pc:spChg>
        <pc:spChg chg="mod">
          <ac:chgData name="Jassem Abbasi" userId="a485637c-5d5c-44af-8411-f95acc3236b6" providerId="ADAL" clId="{B67E75DF-61F4-4BDD-83F6-F3A9FEB4B984}" dt="2024-02-22T09:52:54.409" v="2357" actId="27803"/>
          <ac:spMkLst>
            <pc:docMk/>
            <pc:sldMk cId="3942064285" sldId="256"/>
            <ac:spMk id="3703" creationId="{A772FB9B-4515-2C6D-05FF-6515CBCFA27F}"/>
          </ac:spMkLst>
        </pc:spChg>
        <pc:spChg chg="mod">
          <ac:chgData name="Jassem Abbasi" userId="a485637c-5d5c-44af-8411-f95acc3236b6" providerId="ADAL" clId="{B67E75DF-61F4-4BDD-83F6-F3A9FEB4B984}" dt="2024-02-22T09:52:54.409" v="2357" actId="27803"/>
          <ac:spMkLst>
            <pc:docMk/>
            <pc:sldMk cId="3942064285" sldId="256"/>
            <ac:spMk id="3704" creationId="{23E3015F-55D8-54B9-FD63-9BB301EA8414}"/>
          </ac:spMkLst>
        </pc:spChg>
        <pc:spChg chg="mod">
          <ac:chgData name="Jassem Abbasi" userId="a485637c-5d5c-44af-8411-f95acc3236b6" providerId="ADAL" clId="{B67E75DF-61F4-4BDD-83F6-F3A9FEB4B984}" dt="2024-02-22T09:52:54.409" v="2357" actId="27803"/>
          <ac:spMkLst>
            <pc:docMk/>
            <pc:sldMk cId="3942064285" sldId="256"/>
            <ac:spMk id="3705" creationId="{6811C841-B376-E5BB-C0DF-95F74CD94B72}"/>
          </ac:spMkLst>
        </pc:spChg>
        <pc:spChg chg="mod">
          <ac:chgData name="Jassem Abbasi" userId="a485637c-5d5c-44af-8411-f95acc3236b6" providerId="ADAL" clId="{B67E75DF-61F4-4BDD-83F6-F3A9FEB4B984}" dt="2024-02-22T09:52:54.409" v="2357" actId="27803"/>
          <ac:spMkLst>
            <pc:docMk/>
            <pc:sldMk cId="3942064285" sldId="256"/>
            <ac:spMk id="3706" creationId="{8A7FB4C1-DB35-48F5-72E7-7DE0BF301FB2}"/>
          </ac:spMkLst>
        </pc:spChg>
        <pc:spChg chg="mod">
          <ac:chgData name="Jassem Abbasi" userId="a485637c-5d5c-44af-8411-f95acc3236b6" providerId="ADAL" clId="{B67E75DF-61F4-4BDD-83F6-F3A9FEB4B984}" dt="2024-02-22T09:52:54.409" v="2357" actId="27803"/>
          <ac:spMkLst>
            <pc:docMk/>
            <pc:sldMk cId="3942064285" sldId="256"/>
            <ac:spMk id="3707" creationId="{B19C957E-15C4-6B25-6FB6-7C43D9FCA12C}"/>
          </ac:spMkLst>
        </pc:spChg>
        <pc:spChg chg="mod">
          <ac:chgData name="Jassem Abbasi" userId="a485637c-5d5c-44af-8411-f95acc3236b6" providerId="ADAL" clId="{B67E75DF-61F4-4BDD-83F6-F3A9FEB4B984}" dt="2024-02-22T09:52:54.409" v="2357" actId="27803"/>
          <ac:spMkLst>
            <pc:docMk/>
            <pc:sldMk cId="3942064285" sldId="256"/>
            <ac:spMk id="3708" creationId="{38880ECE-DD0A-12C0-A995-883D8F969B10}"/>
          </ac:spMkLst>
        </pc:spChg>
        <pc:spChg chg="mod">
          <ac:chgData name="Jassem Abbasi" userId="a485637c-5d5c-44af-8411-f95acc3236b6" providerId="ADAL" clId="{B67E75DF-61F4-4BDD-83F6-F3A9FEB4B984}" dt="2024-02-22T09:52:54.409" v="2357" actId="27803"/>
          <ac:spMkLst>
            <pc:docMk/>
            <pc:sldMk cId="3942064285" sldId="256"/>
            <ac:spMk id="3709" creationId="{3432BE90-28D0-546C-8A3E-470EDE6DD795}"/>
          </ac:spMkLst>
        </pc:spChg>
        <pc:spChg chg="mod">
          <ac:chgData name="Jassem Abbasi" userId="a485637c-5d5c-44af-8411-f95acc3236b6" providerId="ADAL" clId="{B67E75DF-61F4-4BDD-83F6-F3A9FEB4B984}" dt="2024-02-22T09:52:54.409" v="2357" actId="27803"/>
          <ac:spMkLst>
            <pc:docMk/>
            <pc:sldMk cId="3942064285" sldId="256"/>
            <ac:spMk id="3710" creationId="{0F7F2C79-7299-7801-46B9-4C7200399B96}"/>
          </ac:spMkLst>
        </pc:spChg>
        <pc:spChg chg="mod">
          <ac:chgData name="Jassem Abbasi" userId="a485637c-5d5c-44af-8411-f95acc3236b6" providerId="ADAL" clId="{B67E75DF-61F4-4BDD-83F6-F3A9FEB4B984}" dt="2024-02-22T09:52:54.409" v="2357" actId="27803"/>
          <ac:spMkLst>
            <pc:docMk/>
            <pc:sldMk cId="3942064285" sldId="256"/>
            <ac:spMk id="3711" creationId="{D75048F6-B49B-1168-C526-E2C69304B9FE}"/>
          </ac:spMkLst>
        </pc:spChg>
        <pc:spChg chg="mod">
          <ac:chgData name="Jassem Abbasi" userId="a485637c-5d5c-44af-8411-f95acc3236b6" providerId="ADAL" clId="{B67E75DF-61F4-4BDD-83F6-F3A9FEB4B984}" dt="2024-02-22T09:52:54.409" v="2357" actId="27803"/>
          <ac:spMkLst>
            <pc:docMk/>
            <pc:sldMk cId="3942064285" sldId="256"/>
            <ac:spMk id="3712" creationId="{C7A5D8E4-9D83-9C08-8D06-E60EB0EB75B2}"/>
          </ac:spMkLst>
        </pc:spChg>
        <pc:spChg chg="mod">
          <ac:chgData name="Jassem Abbasi" userId="a485637c-5d5c-44af-8411-f95acc3236b6" providerId="ADAL" clId="{B67E75DF-61F4-4BDD-83F6-F3A9FEB4B984}" dt="2024-02-22T09:52:54.409" v="2357" actId="27803"/>
          <ac:spMkLst>
            <pc:docMk/>
            <pc:sldMk cId="3942064285" sldId="256"/>
            <ac:spMk id="3713" creationId="{BE4CC26A-9F52-B6BA-3FE7-A2953B16F39A}"/>
          </ac:spMkLst>
        </pc:spChg>
        <pc:spChg chg="mod">
          <ac:chgData name="Jassem Abbasi" userId="a485637c-5d5c-44af-8411-f95acc3236b6" providerId="ADAL" clId="{B67E75DF-61F4-4BDD-83F6-F3A9FEB4B984}" dt="2024-02-22T09:52:54.409" v="2357" actId="27803"/>
          <ac:spMkLst>
            <pc:docMk/>
            <pc:sldMk cId="3942064285" sldId="256"/>
            <ac:spMk id="3714" creationId="{4ED3A284-3814-3AEE-C6CA-943B2C8C7F8D}"/>
          </ac:spMkLst>
        </pc:spChg>
        <pc:spChg chg="mod">
          <ac:chgData name="Jassem Abbasi" userId="a485637c-5d5c-44af-8411-f95acc3236b6" providerId="ADAL" clId="{B67E75DF-61F4-4BDD-83F6-F3A9FEB4B984}" dt="2024-02-22T09:52:54.409" v="2357" actId="27803"/>
          <ac:spMkLst>
            <pc:docMk/>
            <pc:sldMk cId="3942064285" sldId="256"/>
            <ac:spMk id="3715" creationId="{7EBA8D17-681B-B92F-0D63-A01F280380FF}"/>
          </ac:spMkLst>
        </pc:spChg>
        <pc:spChg chg="mod">
          <ac:chgData name="Jassem Abbasi" userId="a485637c-5d5c-44af-8411-f95acc3236b6" providerId="ADAL" clId="{B67E75DF-61F4-4BDD-83F6-F3A9FEB4B984}" dt="2024-02-22T09:52:54.409" v="2357" actId="27803"/>
          <ac:spMkLst>
            <pc:docMk/>
            <pc:sldMk cId="3942064285" sldId="256"/>
            <ac:spMk id="3716" creationId="{BF8A45F0-6DF3-874B-AABC-DB82451B9078}"/>
          </ac:spMkLst>
        </pc:spChg>
        <pc:spChg chg="mod">
          <ac:chgData name="Jassem Abbasi" userId="a485637c-5d5c-44af-8411-f95acc3236b6" providerId="ADAL" clId="{B67E75DF-61F4-4BDD-83F6-F3A9FEB4B984}" dt="2024-02-22T09:52:54.409" v="2357" actId="27803"/>
          <ac:spMkLst>
            <pc:docMk/>
            <pc:sldMk cId="3942064285" sldId="256"/>
            <ac:spMk id="3717" creationId="{BB03EAA4-9A7A-E50C-4863-78A31C9D7719}"/>
          </ac:spMkLst>
        </pc:spChg>
        <pc:spChg chg="mod">
          <ac:chgData name="Jassem Abbasi" userId="a485637c-5d5c-44af-8411-f95acc3236b6" providerId="ADAL" clId="{B67E75DF-61F4-4BDD-83F6-F3A9FEB4B984}" dt="2024-02-22T09:52:54.409" v="2357" actId="27803"/>
          <ac:spMkLst>
            <pc:docMk/>
            <pc:sldMk cId="3942064285" sldId="256"/>
            <ac:spMk id="3718" creationId="{38CED090-17E6-36CD-6121-F8BA7786A27F}"/>
          </ac:spMkLst>
        </pc:spChg>
        <pc:spChg chg="mod">
          <ac:chgData name="Jassem Abbasi" userId="a485637c-5d5c-44af-8411-f95acc3236b6" providerId="ADAL" clId="{B67E75DF-61F4-4BDD-83F6-F3A9FEB4B984}" dt="2024-02-22T09:52:54.409" v="2357" actId="27803"/>
          <ac:spMkLst>
            <pc:docMk/>
            <pc:sldMk cId="3942064285" sldId="256"/>
            <ac:spMk id="3719" creationId="{146AD450-BFB7-147A-0D61-A011692AA07D}"/>
          </ac:spMkLst>
        </pc:spChg>
        <pc:spChg chg="mod">
          <ac:chgData name="Jassem Abbasi" userId="a485637c-5d5c-44af-8411-f95acc3236b6" providerId="ADAL" clId="{B67E75DF-61F4-4BDD-83F6-F3A9FEB4B984}" dt="2024-02-22T09:52:54.409" v="2357" actId="27803"/>
          <ac:spMkLst>
            <pc:docMk/>
            <pc:sldMk cId="3942064285" sldId="256"/>
            <ac:spMk id="3720" creationId="{E266096A-BDFA-8C77-B941-A0345C8CDF9D}"/>
          </ac:spMkLst>
        </pc:spChg>
        <pc:spChg chg="mod">
          <ac:chgData name="Jassem Abbasi" userId="a485637c-5d5c-44af-8411-f95acc3236b6" providerId="ADAL" clId="{B67E75DF-61F4-4BDD-83F6-F3A9FEB4B984}" dt="2024-02-22T09:52:54.409" v="2357" actId="27803"/>
          <ac:spMkLst>
            <pc:docMk/>
            <pc:sldMk cId="3942064285" sldId="256"/>
            <ac:spMk id="3721" creationId="{355CE1DF-4A72-BE74-F745-DF6A028A5DDB}"/>
          </ac:spMkLst>
        </pc:spChg>
        <pc:spChg chg="mod">
          <ac:chgData name="Jassem Abbasi" userId="a485637c-5d5c-44af-8411-f95acc3236b6" providerId="ADAL" clId="{B67E75DF-61F4-4BDD-83F6-F3A9FEB4B984}" dt="2024-02-22T09:52:54.409" v="2357" actId="27803"/>
          <ac:spMkLst>
            <pc:docMk/>
            <pc:sldMk cId="3942064285" sldId="256"/>
            <ac:spMk id="3722" creationId="{C9C50264-6635-C30D-B587-94F0C70157A9}"/>
          </ac:spMkLst>
        </pc:spChg>
        <pc:spChg chg="mod">
          <ac:chgData name="Jassem Abbasi" userId="a485637c-5d5c-44af-8411-f95acc3236b6" providerId="ADAL" clId="{B67E75DF-61F4-4BDD-83F6-F3A9FEB4B984}" dt="2024-02-22T09:52:54.409" v="2357" actId="27803"/>
          <ac:spMkLst>
            <pc:docMk/>
            <pc:sldMk cId="3942064285" sldId="256"/>
            <ac:spMk id="3723" creationId="{A6B60E74-DA65-0876-6176-2013FE11C48F}"/>
          </ac:spMkLst>
        </pc:spChg>
        <pc:spChg chg="mod">
          <ac:chgData name="Jassem Abbasi" userId="a485637c-5d5c-44af-8411-f95acc3236b6" providerId="ADAL" clId="{B67E75DF-61F4-4BDD-83F6-F3A9FEB4B984}" dt="2024-02-22T09:52:54.409" v="2357" actId="27803"/>
          <ac:spMkLst>
            <pc:docMk/>
            <pc:sldMk cId="3942064285" sldId="256"/>
            <ac:spMk id="3724" creationId="{3A1D3144-6BA3-7179-CD4F-F50FF43EBE4F}"/>
          </ac:spMkLst>
        </pc:spChg>
        <pc:spChg chg="mod">
          <ac:chgData name="Jassem Abbasi" userId="a485637c-5d5c-44af-8411-f95acc3236b6" providerId="ADAL" clId="{B67E75DF-61F4-4BDD-83F6-F3A9FEB4B984}" dt="2024-02-22T09:52:54.409" v="2357" actId="27803"/>
          <ac:spMkLst>
            <pc:docMk/>
            <pc:sldMk cId="3942064285" sldId="256"/>
            <ac:spMk id="3725" creationId="{21EAEDB7-083A-88B2-F63E-E637DFAB1D53}"/>
          </ac:spMkLst>
        </pc:spChg>
        <pc:spChg chg="mod">
          <ac:chgData name="Jassem Abbasi" userId="a485637c-5d5c-44af-8411-f95acc3236b6" providerId="ADAL" clId="{B67E75DF-61F4-4BDD-83F6-F3A9FEB4B984}" dt="2024-02-22T09:52:54.409" v="2357" actId="27803"/>
          <ac:spMkLst>
            <pc:docMk/>
            <pc:sldMk cId="3942064285" sldId="256"/>
            <ac:spMk id="3726" creationId="{7E285FCC-6973-B00A-6017-94FCC7175538}"/>
          </ac:spMkLst>
        </pc:spChg>
        <pc:spChg chg="mod">
          <ac:chgData name="Jassem Abbasi" userId="a485637c-5d5c-44af-8411-f95acc3236b6" providerId="ADAL" clId="{B67E75DF-61F4-4BDD-83F6-F3A9FEB4B984}" dt="2024-02-22T09:52:54.409" v="2357" actId="27803"/>
          <ac:spMkLst>
            <pc:docMk/>
            <pc:sldMk cId="3942064285" sldId="256"/>
            <ac:spMk id="3727" creationId="{1D7BC710-141D-3ACA-E175-785580124FF6}"/>
          </ac:spMkLst>
        </pc:spChg>
        <pc:spChg chg="mod">
          <ac:chgData name="Jassem Abbasi" userId="a485637c-5d5c-44af-8411-f95acc3236b6" providerId="ADAL" clId="{B67E75DF-61F4-4BDD-83F6-F3A9FEB4B984}" dt="2024-02-22T09:52:54.409" v="2357" actId="27803"/>
          <ac:spMkLst>
            <pc:docMk/>
            <pc:sldMk cId="3942064285" sldId="256"/>
            <ac:spMk id="3728" creationId="{9A71AB09-45F3-67A0-26B3-DE2205368D27}"/>
          </ac:spMkLst>
        </pc:spChg>
        <pc:spChg chg="mod">
          <ac:chgData name="Jassem Abbasi" userId="a485637c-5d5c-44af-8411-f95acc3236b6" providerId="ADAL" clId="{B67E75DF-61F4-4BDD-83F6-F3A9FEB4B984}" dt="2024-02-22T09:52:54.409" v="2357" actId="27803"/>
          <ac:spMkLst>
            <pc:docMk/>
            <pc:sldMk cId="3942064285" sldId="256"/>
            <ac:spMk id="3729" creationId="{A401137D-A6A9-38F2-27D2-4929F39D80CC}"/>
          </ac:spMkLst>
        </pc:spChg>
        <pc:spChg chg="mod">
          <ac:chgData name="Jassem Abbasi" userId="a485637c-5d5c-44af-8411-f95acc3236b6" providerId="ADAL" clId="{B67E75DF-61F4-4BDD-83F6-F3A9FEB4B984}" dt="2024-02-22T09:52:54.409" v="2357" actId="27803"/>
          <ac:spMkLst>
            <pc:docMk/>
            <pc:sldMk cId="3942064285" sldId="256"/>
            <ac:spMk id="3730" creationId="{69E42E65-9AAD-25EF-9361-8078F021D954}"/>
          </ac:spMkLst>
        </pc:spChg>
        <pc:spChg chg="mod">
          <ac:chgData name="Jassem Abbasi" userId="a485637c-5d5c-44af-8411-f95acc3236b6" providerId="ADAL" clId="{B67E75DF-61F4-4BDD-83F6-F3A9FEB4B984}" dt="2024-02-22T09:52:54.409" v="2357" actId="27803"/>
          <ac:spMkLst>
            <pc:docMk/>
            <pc:sldMk cId="3942064285" sldId="256"/>
            <ac:spMk id="3731" creationId="{4617E16C-9F50-AAFC-7614-9935469725D6}"/>
          </ac:spMkLst>
        </pc:spChg>
        <pc:spChg chg="mod">
          <ac:chgData name="Jassem Abbasi" userId="a485637c-5d5c-44af-8411-f95acc3236b6" providerId="ADAL" clId="{B67E75DF-61F4-4BDD-83F6-F3A9FEB4B984}" dt="2024-02-22T09:52:54.409" v="2357" actId="27803"/>
          <ac:spMkLst>
            <pc:docMk/>
            <pc:sldMk cId="3942064285" sldId="256"/>
            <ac:spMk id="3732" creationId="{26CCD713-499D-5D9A-4408-3D0854ACB8BE}"/>
          </ac:spMkLst>
        </pc:spChg>
        <pc:spChg chg="mod">
          <ac:chgData name="Jassem Abbasi" userId="a485637c-5d5c-44af-8411-f95acc3236b6" providerId="ADAL" clId="{B67E75DF-61F4-4BDD-83F6-F3A9FEB4B984}" dt="2024-02-22T09:52:54.409" v="2357" actId="27803"/>
          <ac:spMkLst>
            <pc:docMk/>
            <pc:sldMk cId="3942064285" sldId="256"/>
            <ac:spMk id="3733" creationId="{FD04B4BA-DA74-F17A-59D0-4A65207BC2BD}"/>
          </ac:spMkLst>
        </pc:spChg>
        <pc:spChg chg="mod">
          <ac:chgData name="Jassem Abbasi" userId="a485637c-5d5c-44af-8411-f95acc3236b6" providerId="ADAL" clId="{B67E75DF-61F4-4BDD-83F6-F3A9FEB4B984}" dt="2024-02-22T09:52:54.409" v="2357" actId="27803"/>
          <ac:spMkLst>
            <pc:docMk/>
            <pc:sldMk cId="3942064285" sldId="256"/>
            <ac:spMk id="3734" creationId="{B15E2E7B-CFBD-BA86-CACD-273FF6AD5C0D}"/>
          </ac:spMkLst>
        </pc:spChg>
        <pc:spChg chg="mod">
          <ac:chgData name="Jassem Abbasi" userId="a485637c-5d5c-44af-8411-f95acc3236b6" providerId="ADAL" clId="{B67E75DF-61F4-4BDD-83F6-F3A9FEB4B984}" dt="2024-02-22T09:52:54.409" v="2357" actId="27803"/>
          <ac:spMkLst>
            <pc:docMk/>
            <pc:sldMk cId="3942064285" sldId="256"/>
            <ac:spMk id="3735" creationId="{7E705145-B491-62E7-6491-13C8B544BD7C}"/>
          </ac:spMkLst>
        </pc:spChg>
        <pc:spChg chg="mod">
          <ac:chgData name="Jassem Abbasi" userId="a485637c-5d5c-44af-8411-f95acc3236b6" providerId="ADAL" clId="{B67E75DF-61F4-4BDD-83F6-F3A9FEB4B984}" dt="2024-02-22T09:52:54.409" v="2357" actId="27803"/>
          <ac:spMkLst>
            <pc:docMk/>
            <pc:sldMk cId="3942064285" sldId="256"/>
            <ac:spMk id="3736" creationId="{7454D332-18BC-2107-2593-3237157375A2}"/>
          </ac:spMkLst>
        </pc:spChg>
        <pc:spChg chg="mod">
          <ac:chgData name="Jassem Abbasi" userId="a485637c-5d5c-44af-8411-f95acc3236b6" providerId="ADAL" clId="{B67E75DF-61F4-4BDD-83F6-F3A9FEB4B984}" dt="2024-02-22T09:52:54.409" v="2357" actId="27803"/>
          <ac:spMkLst>
            <pc:docMk/>
            <pc:sldMk cId="3942064285" sldId="256"/>
            <ac:spMk id="3737" creationId="{B314A23B-922F-02B6-AC7D-E6C829F501D4}"/>
          </ac:spMkLst>
        </pc:spChg>
        <pc:spChg chg="mod">
          <ac:chgData name="Jassem Abbasi" userId="a485637c-5d5c-44af-8411-f95acc3236b6" providerId="ADAL" clId="{B67E75DF-61F4-4BDD-83F6-F3A9FEB4B984}" dt="2024-02-22T09:52:54.409" v="2357" actId="27803"/>
          <ac:spMkLst>
            <pc:docMk/>
            <pc:sldMk cId="3942064285" sldId="256"/>
            <ac:spMk id="3738" creationId="{6CCDA5B5-E776-A825-4D9B-6F53D01B978E}"/>
          </ac:spMkLst>
        </pc:spChg>
        <pc:spChg chg="mod">
          <ac:chgData name="Jassem Abbasi" userId="a485637c-5d5c-44af-8411-f95acc3236b6" providerId="ADAL" clId="{B67E75DF-61F4-4BDD-83F6-F3A9FEB4B984}" dt="2024-02-22T09:52:54.409" v="2357" actId="27803"/>
          <ac:spMkLst>
            <pc:docMk/>
            <pc:sldMk cId="3942064285" sldId="256"/>
            <ac:spMk id="3739" creationId="{D6BD30AE-EED6-EC45-E37A-2C18344C1E04}"/>
          </ac:spMkLst>
        </pc:spChg>
        <pc:spChg chg="mod">
          <ac:chgData name="Jassem Abbasi" userId="a485637c-5d5c-44af-8411-f95acc3236b6" providerId="ADAL" clId="{B67E75DF-61F4-4BDD-83F6-F3A9FEB4B984}" dt="2024-02-22T09:52:54.409" v="2357" actId="27803"/>
          <ac:spMkLst>
            <pc:docMk/>
            <pc:sldMk cId="3942064285" sldId="256"/>
            <ac:spMk id="3740" creationId="{3EFF29C2-E392-9776-56F2-34177D61E7A1}"/>
          </ac:spMkLst>
        </pc:spChg>
        <pc:spChg chg="mod">
          <ac:chgData name="Jassem Abbasi" userId="a485637c-5d5c-44af-8411-f95acc3236b6" providerId="ADAL" clId="{B67E75DF-61F4-4BDD-83F6-F3A9FEB4B984}" dt="2024-02-22T09:52:54.409" v="2357" actId="27803"/>
          <ac:spMkLst>
            <pc:docMk/>
            <pc:sldMk cId="3942064285" sldId="256"/>
            <ac:spMk id="3741" creationId="{0170F28B-F4AB-03AC-557F-155EC3DA20B9}"/>
          </ac:spMkLst>
        </pc:spChg>
        <pc:spChg chg="mod">
          <ac:chgData name="Jassem Abbasi" userId="a485637c-5d5c-44af-8411-f95acc3236b6" providerId="ADAL" clId="{B67E75DF-61F4-4BDD-83F6-F3A9FEB4B984}" dt="2024-02-22T09:52:54.409" v="2357" actId="27803"/>
          <ac:spMkLst>
            <pc:docMk/>
            <pc:sldMk cId="3942064285" sldId="256"/>
            <ac:spMk id="3742" creationId="{3BC1AD64-31B4-E158-97A7-4A42A5FB3177}"/>
          </ac:spMkLst>
        </pc:spChg>
        <pc:spChg chg="mod">
          <ac:chgData name="Jassem Abbasi" userId="a485637c-5d5c-44af-8411-f95acc3236b6" providerId="ADAL" clId="{B67E75DF-61F4-4BDD-83F6-F3A9FEB4B984}" dt="2024-02-22T09:52:54.409" v="2357" actId="27803"/>
          <ac:spMkLst>
            <pc:docMk/>
            <pc:sldMk cId="3942064285" sldId="256"/>
            <ac:spMk id="3743" creationId="{E891FD31-7625-C10A-BC05-233B887E3A9D}"/>
          </ac:spMkLst>
        </pc:spChg>
        <pc:spChg chg="mod">
          <ac:chgData name="Jassem Abbasi" userId="a485637c-5d5c-44af-8411-f95acc3236b6" providerId="ADAL" clId="{B67E75DF-61F4-4BDD-83F6-F3A9FEB4B984}" dt="2024-02-22T09:52:54.409" v="2357" actId="27803"/>
          <ac:spMkLst>
            <pc:docMk/>
            <pc:sldMk cId="3942064285" sldId="256"/>
            <ac:spMk id="3744" creationId="{10AEE24D-60F8-A0F0-6850-5204D23E90E6}"/>
          </ac:spMkLst>
        </pc:spChg>
        <pc:spChg chg="mod">
          <ac:chgData name="Jassem Abbasi" userId="a485637c-5d5c-44af-8411-f95acc3236b6" providerId="ADAL" clId="{B67E75DF-61F4-4BDD-83F6-F3A9FEB4B984}" dt="2024-02-22T09:52:54.409" v="2357" actId="27803"/>
          <ac:spMkLst>
            <pc:docMk/>
            <pc:sldMk cId="3942064285" sldId="256"/>
            <ac:spMk id="3745" creationId="{728A6E78-C5A5-0B96-A29E-157D9CDD0641}"/>
          </ac:spMkLst>
        </pc:spChg>
        <pc:spChg chg="mod">
          <ac:chgData name="Jassem Abbasi" userId="a485637c-5d5c-44af-8411-f95acc3236b6" providerId="ADAL" clId="{B67E75DF-61F4-4BDD-83F6-F3A9FEB4B984}" dt="2024-02-22T09:52:54.409" v="2357" actId="27803"/>
          <ac:spMkLst>
            <pc:docMk/>
            <pc:sldMk cId="3942064285" sldId="256"/>
            <ac:spMk id="3746" creationId="{6F736971-E26A-DD3F-2A06-A536A2B0E15F}"/>
          </ac:spMkLst>
        </pc:spChg>
        <pc:spChg chg="mod">
          <ac:chgData name="Jassem Abbasi" userId="a485637c-5d5c-44af-8411-f95acc3236b6" providerId="ADAL" clId="{B67E75DF-61F4-4BDD-83F6-F3A9FEB4B984}" dt="2024-02-22T09:52:54.409" v="2357" actId="27803"/>
          <ac:spMkLst>
            <pc:docMk/>
            <pc:sldMk cId="3942064285" sldId="256"/>
            <ac:spMk id="3747" creationId="{531639DF-48EC-7FF5-6163-C4B7E6FA254C}"/>
          </ac:spMkLst>
        </pc:spChg>
        <pc:spChg chg="mod">
          <ac:chgData name="Jassem Abbasi" userId="a485637c-5d5c-44af-8411-f95acc3236b6" providerId="ADAL" clId="{B67E75DF-61F4-4BDD-83F6-F3A9FEB4B984}" dt="2024-02-22T09:52:54.409" v="2357" actId="27803"/>
          <ac:spMkLst>
            <pc:docMk/>
            <pc:sldMk cId="3942064285" sldId="256"/>
            <ac:spMk id="3748" creationId="{5287A1C0-B403-8B8A-B9C2-465DD7D0233F}"/>
          </ac:spMkLst>
        </pc:spChg>
        <pc:spChg chg="mod">
          <ac:chgData name="Jassem Abbasi" userId="a485637c-5d5c-44af-8411-f95acc3236b6" providerId="ADAL" clId="{B67E75DF-61F4-4BDD-83F6-F3A9FEB4B984}" dt="2024-02-22T09:52:54.409" v="2357" actId="27803"/>
          <ac:spMkLst>
            <pc:docMk/>
            <pc:sldMk cId="3942064285" sldId="256"/>
            <ac:spMk id="3749" creationId="{A2A481AF-CEED-B4BC-183B-4EFDCEDB21A3}"/>
          </ac:spMkLst>
        </pc:spChg>
        <pc:spChg chg="mod">
          <ac:chgData name="Jassem Abbasi" userId="a485637c-5d5c-44af-8411-f95acc3236b6" providerId="ADAL" clId="{B67E75DF-61F4-4BDD-83F6-F3A9FEB4B984}" dt="2024-02-22T09:52:54.409" v="2357" actId="27803"/>
          <ac:spMkLst>
            <pc:docMk/>
            <pc:sldMk cId="3942064285" sldId="256"/>
            <ac:spMk id="3750" creationId="{9E5BD782-5890-B17F-5AF4-1A107F7237F5}"/>
          </ac:spMkLst>
        </pc:spChg>
        <pc:spChg chg="mod">
          <ac:chgData name="Jassem Abbasi" userId="a485637c-5d5c-44af-8411-f95acc3236b6" providerId="ADAL" clId="{B67E75DF-61F4-4BDD-83F6-F3A9FEB4B984}" dt="2024-02-22T09:52:54.409" v="2357" actId="27803"/>
          <ac:spMkLst>
            <pc:docMk/>
            <pc:sldMk cId="3942064285" sldId="256"/>
            <ac:spMk id="3751" creationId="{8713165E-98EA-7A34-57E6-120262601547}"/>
          </ac:spMkLst>
        </pc:spChg>
        <pc:spChg chg="mod">
          <ac:chgData name="Jassem Abbasi" userId="a485637c-5d5c-44af-8411-f95acc3236b6" providerId="ADAL" clId="{B67E75DF-61F4-4BDD-83F6-F3A9FEB4B984}" dt="2024-02-22T09:52:54.409" v="2357" actId="27803"/>
          <ac:spMkLst>
            <pc:docMk/>
            <pc:sldMk cId="3942064285" sldId="256"/>
            <ac:spMk id="3752" creationId="{5EFBBC72-54C5-2F4D-5609-AC5EE7F10013}"/>
          </ac:spMkLst>
        </pc:spChg>
        <pc:spChg chg="mod">
          <ac:chgData name="Jassem Abbasi" userId="a485637c-5d5c-44af-8411-f95acc3236b6" providerId="ADAL" clId="{B67E75DF-61F4-4BDD-83F6-F3A9FEB4B984}" dt="2024-02-22T09:52:54.409" v="2357" actId="27803"/>
          <ac:spMkLst>
            <pc:docMk/>
            <pc:sldMk cId="3942064285" sldId="256"/>
            <ac:spMk id="3753" creationId="{41BF8890-C0B4-2788-6F40-ED561242884D}"/>
          </ac:spMkLst>
        </pc:spChg>
        <pc:spChg chg="mod">
          <ac:chgData name="Jassem Abbasi" userId="a485637c-5d5c-44af-8411-f95acc3236b6" providerId="ADAL" clId="{B67E75DF-61F4-4BDD-83F6-F3A9FEB4B984}" dt="2024-02-22T09:52:54.409" v="2357" actId="27803"/>
          <ac:spMkLst>
            <pc:docMk/>
            <pc:sldMk cId="3942064285" sldId="256"/>
            <ac:spMk id="3754" creationId="{D615B658-7352-9AA9-C5C6-7D5599D88DE1}"/>
          </ac:spMkLst>
        </pc:spChg>
        <pc:spChg chg="mod">
          <ac:chgData name="Jassem Abbasi" userId="a485637c-5d5c-44af-8411-f95acc3236b6" providerId="ADAL" clId="{B67E75DF-61F4-4BDD-83F6-F3A9FEB4B984}" dt="2024-02-22T09:52:54.409" v="2357" actId="27803"/>
          <ac:spMkLst>
            <pc:docMk/>
            <pc:sldMk cId="3942064285" sldId="256"/>
            <ac:spMk id="3755" creationId="{6D52F64D-575E-0B32-04C8-4B234ECCFD41}"/>
          </ac:spMkLst>
        </pc:spChg>
        <pc:spChg chg="mod">
          <ac:chgData name="Jassem Abbasi" userId="a485637c-5d5c-44af-8411-f95acc3236b6" providerId="ADAL" clId="{B67E75DF-61F4-4BDD-83F6-F3A9FEB4B984}" dt="2024-02-22T09:52:54.409" v="2357" actId="27803"/>
          <ac:spMkLst>
            <pc:docMk/>
            <pc:sldMk cId="3942064285" sldId="256"/>
            <ac:spMk id="3756" creationId="{D3CC2251-AE7F-E834-A23B-4818D0B9AE78}"/>
          </ac:spMkLst>
        </pc:spChg>
        <pc:spChg chg="mod">
          <ac:chgData name="Jassem Abbasi" userId="a485637c-5d5c-44af-8411-f95acc3236b6" providerId="ADAL" clId="{B67E75DF-61F4-4BDD-83F6-F3A9FEB4B984}" dt="2024-02-22T09:52:54.409" v="2357" actId="27803"/>
          <ac:spMkLst>
            <pc:docMk/>
            <pc:sldMk cId="3942064285" sldId="256"/>
            <ac:spMk id="3757" creationId="{2DA204CB-1FC3-7785-BE32-6A3410898792}"/>
          </ac:spMkLst>
        </pc:spChg>
        <pc:spChg chg="mod">
          <ac:chgData name="Jassem Abbasi" userId="a485637c-5d5c-44af-8411-f95acc3236b6" providerId="ADAL" clId="{B67E75DF-61F4-4BDD-83F6-F3A9FEB4B984}" dt="2024-02-22T09:52:54.409" v="2357" actId="27803"/>
          <ac:spMkLst>
            <pc:docMk/>
            <pc:sldMk cId="3942064285" sldId="256"/>
            <ac:spMk id="3758" creationId="{43248C97-5AB7-ACF1-BE8E-BDA062630F4A}"/>
          </ac:spMkLst>
        </pc:spChg>
        <pc:spChg chg="mod">
          <ac:chgData name="Jassem Abbasi" userId="a485637c-5d5c-44af-8411-f95acc3236b6" providerId="ADAL" clId="{B67E75DF-61F4-4BDD-83F6-F3A9FEB4B984}" dt="2024-02-22T09:52:54.409" v="2357" actId="27803"/>
          <ac:spMkLst>
            <pc:docMk/>
            <pc:sldMk cId="3942064285" sldId="256"/>
            <ac:spMk id="3759" creationId="{A79328A5-B3DE-01BC-8FA5-DF9A56ABB53A}"/>
          </ac:spMkLst>
        </pc:spChg>
        <pc:spChg chg="mod">
          <ac:chgData name="Jassem Abbasi" userId="a485637c-5d5c-44af-8411-f95acc3236b6" providerId="ADAL" clId="{B67E75DF-61F4-4BDD-83F6-F3A9FEB4B984}" dt="2024-02-22T09:52:54.409" v="2357" actId="27803"/>
          <ac:spMkLst>
            <pc:docMk/>
            <pc:sldMk cId="3942064285" sldId="256"/>
            <ac:spMk id="3760" creationId="{CD72B357-CCB5-7289-EAE6-C5A68FB478CA}"/>
          </ac:spMkLst>
        </pc:spChg>
        <pc:spChg chg="mod">
          <ac:chgData name="Jassem Abbasi" userId="a485637c-5d5c-44af-8411-f95acc3236b6" providerId="ADAL" clId="{B67E75DF-61F4-4BDD-83F6-F3A9FEB4B984}" dt="2024-02-22T09:52:54.409" v="2357" actId="27803"/>
          <ac:spMkLst>
            <pc:docMk/>
            <pc:sldMk cId="3942064285" sldId="256"/>
            <ac:spMk id="3761" creationId="{41F6BE82-CFE4-A673-A4A1-350519BA624D}"/>
          </ac:spMkLst>
        </pc:spChg>
        <pc:spChg chg="mod">
          <ac:chgData name="Jassem Abbasi" userId="a485637c-5d5c-44af-8411-f95acc3236b6" providerId="ADAL" clId="{B67E75DF-61F4-4BDD-83F6-F3A9FEB4B984}" dt="2024-02-22T09:52:54.409" v="2357" actId="27803"/>
          <ac:spMkLst>
            <pc:docMk/>
            <pc:sldMk cId="3942064285" sldId="256"/>
            <ac:spMk id="3762" creationId="{8D854778-D17A-C46C-8C74-292413574D51}"/>
          </ac:spMkLst>
        </pc:spChg>
        <pc:spChg chg="mod">
          <ac:chgData name="Jassem Abbasi" userId="a485637c-5d5c-44af-8411-f95acc3236b6" providerId="ADAL" clId="{B67E75DF-61F4-4BDD-83F6-F3A9FEB4B984}" dt="2024-02-22T09:52:54.409" v="2357" actId="27803"/>
          <ac:spMkLst>
            <pc:docMk/>
            <pc:sldMk cId="3942064285" sldId="256"/>
            <ac:spMk id="3763" creationId="{8F4E6201-77C0-5CA8-C42E-2909E7E34951}"/>
          </ac:spMkLst>
        </pc:spChg>
        <pc:spChg chg="mod">
          <ac:chgData name="Jassem Abbasi" userId="a485637c-5d5c-44af-8411-f95acc3236b6" providerId="ADAL" clId="{B67E75DF-61F4-4BDD-83F6-F3A9FEB4B984}" dt="2024-02-22T09:52:54.409" v="2357" actId="27803"/>
          <ac:spMkLst>
            <pc:docMk/>
            <pc:sldMk cId="3942064285" sldId="256"/>
            <ac:spMk id="3764" creationId="{9650D867-49D6-3364-4D59-14E883BD990B}"/>
          </ac:spMkLst>
        </pc:spChg>
        <pc:spChg chg="mod">
          <ac:chgData name="Jassem Abbasi" userId="a485637c-5d5c-44af-8411-f95acc3236b6" providerId="ADAL" clId="{B67E75DF-61F4-4BDD-83F6-F3A9FEB4B984}" dt="2024-02-22T09:52:54.409" v="2357" actId="27803"/>
          <ac:spMkLst>
            <pc:docMk/>
            <pc:sldMk cId="3942064285" sldId="256"/>
            <ac:spMk id="3765" creationId="{DD3627FB-2A79-8694-8950-1D71458A8940}"/>
          </ac:spMkLst>
        </pc:spChg>
        <pc:spChg chg="mod">
          <ac:chgData name="Jassem Abbasi" userId="a485637c-5d5c-44af-8411-f95acc3236b6" providerId="ADAL" clId="{B67E75DF-61F4-4BDD-83F6-F3A9FEB4B984}" dt="2024-02-22T09:52:54.409" v="2357" actId="27803"/>
          <ac:spMkLst>
            <pc:docMk/>
            <pc:sldMk cId="3942064285" sldId="256"/>
            <ac:spMk id="3766" creationId="{E5FEEFFC-0FFD-2567-3524-A68247563F64}"/>
          </ac:spMkLst>
        </pc:spChg>
        <pc:spChg chg="mod">
          <ac:chgData name="Jassem Abbasi" userId="a485637c-5d5c-44af-8411-f95acc3236b6" providerId="ADAL" clId="{B67E75DF-61F4-4BDD-83F6-F3A9FEB4B984}" dt="2024-02-22T09:52:54.409" v="2357" actId="27803"/>
          <ac:spMkLst>
            <pc:docMk/>
            <pc:sldMk cId="3942064285" sldId="256"/>
            <ac:spMk id="3767" creationId="{EC8F0D8D-1EE2-64DC-2DAB-4E30A0E71CF7}"/>
          </ac:spMkLst>
        </pc:spChg>
        <pc:spChg chg="mod">
          <ac:chgData name="Jassem Abbasi" userId="a485637c-5d5c-44af-8411-f95acc3236b6" providerId="ADAL" clId="{B67E75DF-61F4-4BDD-83F6-F3A9FEB4B984}" dt="2024-02-22T09:52:54.409" v="2357" actId="27803"/>
          <ac:spMkLst>
            <pc:docMk/>
            <pc:sldMk cId="3942064285" sldId="256"/>
            <ac:spMk id="3768" creationId="{41FBB0A7-99E2-CCC8-7EBD-B973530CDA43}"/>
          </ac:spMkLst>
        </pc:spChg>
        <pc:spChg chg="mod">
          <ac:chgData name="Jassem Abbasi" userId="a485637c-5d5c-44af-8411-f95acc3236b6" providerId="ADAL" clId="{B67E75DF-61F4-4BDD-83F6-F3A9FEB4B984}" dt="2024-02-22T09:52:54.409" v="2357" actId="27803"/>
          <ac:spMkLst>
            <pc:docMk/>
            <pc:sldMk cId="3942064285" sldId="256"/>
            <ac:spMk id="3769" creationId="{7DB399EC-F54A-7D3F-299B-9C02A27DE85B}"/>
          </ac:spMkLst>
        </pc:spChg>
        <pc:spChg chg="mod">
          <ac:chgData name="Jassem Abbasi" userId="a485637c-5d5c-44af-8411-f95acc3236b6" providerId="ADAL" clId="{B67E75DF-61F4-4BDD-83F6-F3A9FEB4B984}" dt="2024-02-22T09:52:54.409" v="2357" actId="27803"/>
          <ac:spMkLst>
            <pc:docMk/>
            <pc:sldMk cId="3942064285" sldId="256"/>
            <ac:spMk id="3770" creationId="{767AEA75-33FA-9E3E-C335-77B1128A5AE8}"/>
          </ac:spMkLst>
        </pc:spChg>
        <pc:spChg chg="mod">
          <ac:chgData name="Jassem Abbasi" userId="a485637c-5d5c-44af-8411-f95acc3236b6" providerId="ADAL" clId="{B67E75DF-61F4-4BDD-83F6-F3A9FEB4B984}" dt="2024-02-22T09:52:54.409" v="2357" actId="27803"/>
          <ac:spMkLst>
            <pc:docMk/>
            <pc:sldMk cId="3942064285" sldId="256"/>
            <ac:spMk id="3771" creationId="{D135863C-46C1-0031-5559-2971886B8FF2}"/>
          </ac:spMkLst>
        </pc:spChg>
        <pc:spChg chg="mod">
          <ac:chgData name="Jassem Abbasi" userId="a485637c-5d5c-44af-8411-f95acc3236b6" providerId="ADAL" clId="{B67E75DF-61F4-4BDD-83F6-F3A9FEB4B984}" dt="2024-02-22T09:52:54.409" v="2357" actId="27803"/>
          <ac:spMkLst>
            <pc:docMk/>
            <pc:sldMk cId="3942064285" sldId="256"/>
            <ac:spMk id="3772" creationId="{D12E5D42-6618-BC3D-EEDC-9C7CF7832D4A}"/>
          </ac:spMkLst>
        </pc:spChg>
        <pc:spChg chg="mod">
          <ac:chgData name="Jassem Abbasi" userId="a485637c-5d5c-44af-8411-f95acc3236b6" providerId="ADAL" clId="{B67E75DF-61F4-4BDD-83F6-F3A9FEB4B984}" dt="2024-02-22T09:52:54.409" v="2357" actId="27803"/>
          <ac:spMkLst>
            <pc:docMk/>
            <pc:sldMk cId="3942064285" sldId="256"/>
            <ac:spMk id="3773" creationId="{9542C961-A4E2-CC22-D89F-4295308EF184}"/>
          </ac:spMkLst>
        </pc:spChg>
        <pc:spChg chg="mod">
          <ac:chgData name="Jassem Abbasi" userId="a485637c-5d5c-44af-8411-f95acc3236b6" providerId="ADAL" clId="{B67E75DF-61F4-4BDD-83F6-F3A9FEB4B984}" dt="2024-02-22T09:52:54.409" v="2357" actId="27803"/>
          <ac:spMkLst>
            <pc:docMk/>
            <pc:sldMk cId="3942064285" sldId="256"/>
            <ac:spMk id="3774" creationId="{945E605C-46C7-FE3B-2870-09B15E808342}"/>
          </ac:spMkLst>
        </pc:spChg>
        <pc:spChg chg="mod">
          <ac:chgData name="Jassem Abbasi" userId="a485637c-5d5c-44af-8411-f95acc3236b6" providerId="ADAL" clId="{B67E75DF-61F4-4BDD-83F6-F3A9FEB4B984}" dt="2024-02-22T09:52:54.409" v="2357" actId="27803"/>
          <ac:spMkLst>
            <pc:docMk/>
            <pc:sldMk cId="3942064285" sldId="256"/>
            <ac:spMk id="3775" creationId="{DB5C7954-C18F-0E30-D7F7-0B58EC584889}"/>
          </ac:spMkLst>
        </pc:spChg>
        <pc:spChg chg="mod">
          <ac:chgData name="Jassem Abbasi" userId="a485637c-5d5c-44af-8411-f95acc3236b6" providerId="ADAL" clId="{B67E75DF-61F4-4BDD-83F6-F3A9FEB4B984}" dt="2024-02-22T09:52:54.409" v="2357" actId="27803"/>
          <ac:spMkLst>
            <pc:docMk/>
            <pc:sldMk cId="3942064285" sldId="256"/>
            <ac:spMk id="3776" creationId="{1C916611-48E9-FCD5-5F86-495F20B08017}"/>
          </ac:spMkLst>
        </pc:spChg>
        <pc:spChg chg="mod">
          <ac:chgData name="Jassem Abbasi" userId="a485637c-5d5c-44af-8411-f95acc3236b6" providerId="ADAL" clId="{B67E75DF-61F4-4BDD-83F6-F3A9FEB4B984}" dt="2024-02-22T09:52:54.409" v="2357" actId="27803"/>
          <ac:spMkLst>
            <pc:docMk/>
            <pc:sldMk cId="3942064285" sldId="256"/>
            <ac:spMk id="3777" creationId="{E89B496D-E8F7-2C2F-9228-C70BE55A979B}"/>
          </ac:spMkLst>
        </pc:spChg>
        <pc:spChg chg="mod">
          <ac:chgData name="Jassem Abbasi" userId="a485637c-5d5c-44af-8411-f95acc3236b6" providerId="ADAL" clId="{B67E75DF-61F4-4BDD-83F6-F3A9FEB4B984}" dt="2024-02-22T09:52:54.409" v="2357" actId="27803"/>
          <ac:spMkLst>
            <pc:docMk/>
            <pc:sldMk cId="3942064285" sldId="256"/>
            <ac:spMk id="3778" creationId="{238F1A3B-76CE-D00F-496F-B1DAC12491E0}"/>
          </ac:spMkLst>
        </pc:spChg>
        <pc:spChg chg="mod">
          <ac:chgData name="Jassem Abbasi" userId="a485637c-5d5c-44af-8411-f95acc3236b6" providerId="ADAL" clId="{B67E75DF-61F4-4BDD-83F6-F3A9FEB4B984}" dt="2024-02-22T09:52:54.409" v="2357" actId="27803"/>
          <ac:spMkLst>
            <pc:docMk/>
            <pc:sldMk cId="3942064285" sldId="256"/>
            <ac:spMk id="3779" creationId="{572F517B-83D8-8546-E027-EBAB0B1ED6C5}"/>
          </ac:spMkLst>
        </pc:spChg>
        <pc:spChg chg="mod">
          <ac:chgData name="Jassem Abbasi" userId="a485637c-5d5c-44af-8411-f95acc3236b6" providerId="ADAL" clId="{B67E75DF-61F4-4BDD-83F6-F3A9FEB4B984}" dt="2024-02-22T09:52:54.409" v="2357" actId="27803"/>
          <ac:spMkLst>
            <pc:docMk/>
            <pc:sldMk cId="3942064285" sldId="256"/>
            <ac:spMk id="3780" creationId="{F11BDCC4-4BA5-35FD-5C62-995480FB1B6C}"/>
          </ac:spMkLst>
        </pc:spChg>
        <pc:spChg chg="mod">
          <ac:chgData name="Jassem Abbasi" userId="a485637c-5d5c-44af-8411-f95acc3236b6" providerId="ADAL" clId="{B67E75DF-61F4-4BDD-83F6-F3A9FEB4B984}" dt="2024-02-22T09:52:54.409" v="2357" actId="27803"/>
          <ac:spMkLst>
            <pc:docMk/>
            <pc:sldMk cId="3942064285" sldId="256"/>
            <ac:spMk id="3781" creationId="{1341E6B0-AAC8-B563-79C6-BAABAEF79518}"/>
          </ac:spMkLst>
        </pc:spChg>
        <pc:spChg chg="mod">
          <ac:chgData name="Jassem Abbasi" userId="a485637c-5d5c-44af-8411-f95acc3236b6" providerId="ADAL" clId="{B67E75DF-61F4-4BDD-83F6-F3A9FEB4B984}" dt="2024-02-22T09:52:54.409" v="2357" actId="27803"/>
          <ac:spMkLst>
            <pc:docMk/>
            <pc:sldMk cId="3942064285" sldId="256"/>
            <ac:spMk id="3782" creationId="{4C50A241-7467-6939-4E1C-ECB0ACF331DC}"/>
          </ac:spMkLst>
        </pc:spChg>
        <pc:spChg chg="mod">
          <ac:chgData name="Jassem Abbasi" userId="a485637c-5d5c-44af-8411-f95acc3236b6" providerId="ADAL" clId="{B67E75DF-61F4-4BDD-83F6-F3A9FEB4B984}" dt="2024-02-22T09:52:54.409" v="2357" actId="27803"/>
          <ac:spMkLst>
            <pc:docMk/>
            <pc:sldMk cId="3942064285" sldId="256"/>
            <ac:spMk id="3783" creationId="{C29C284D-AFDF-A073-AB6A-A109A74FDDA4}"/>
          </ac:spMkLst>
        </pc:spChg>
        <pc:spChg chg="mod">
          <ac:chgData name="Jassem Abbasi" userId="a485637c-5d5c-44af-8411-f95acc3236b6" providerId="ADAL" clId="{B67E75DF-61F4-4BDD-83F6-F3A9FEB4B984}" dt="2024-02-22T09:52:54.409" v="2357" actId="27803"/>
          <ac:spMkLst>
            <pc:docMk/>
            <pc:sldMk cId="3942064285" sldId="256"/>
            <ac:spMk id="3784" creationId="{6595A532-3F00-F79B-1864-A83B7B32D9C9}"/>
          </ac:spMkLst>
        </pc:spChg>
        <pc:spChg chg="mod">
          <ac:chgData name="Jassem Abbasi" userId="a485637c-5d5c-44af-8411-f95acc3236b6" providerId="ADAL" clId="{B67E75DF-61F4-4BDD-83F6-F3A9FEB4B984}" dt="2024-02-22T09:52:54.409" v="2357" actId="27803"/>
          <ac:spMkLst>
            <pc:docMk/>
            <pc:sldMk cId="3942064285" sldId="256"/>
            <ac:spMk id="3785" creationId="{63D40E31-4D55-5291-62D9-83A9CC369A47}"/>
          </ac:spMkLst>
        </pc:spChg>
        <pc:spChg chg="mod">
          <ac:chgData name="Jassem Abbasi" userId="a485637c-5d5c-44af-8411-f95acc3236b6" providerId="ADAL" clId="{B67E75DF-61F4-4BDD-83F6-F3A9FEB4B984}" dt="2024-02-22T09:52:54.409" v="2357" actId="27803"/>
          <ac:spMkLst>
            <pc:docMk/>
            <pc:sldMk cId="3942064285" sldId="256"/>
            <ac:spMk id="3786" creationId="{4C63A9AD-8D72-9973-2A31-46EE72D646A8}"/>
          </ac:spMkLst>
        </pc:spChg>
        <pc:spChg chg="mod">
          <ac:chgData name="Jassem Abbasi" userId="a485637c-5d5c-44af-8411-f95acc3236b6" providerId="ADAL" clId="{B67E75DF-61F4-4BDD-83F6-F3A9FEB4B984}" dt="2024-02-22T09:52:54.409" v="2357" actId="27803"/>
          <ac:spMkLst>
            <pc:docMk/>
            <pc:sldMk cId="3942064285" sldId="256"/>
            <ac:spMk id="3787" creationId="{C87C350B-0A00-BA0F-4553-7074DA19E3C2}"/>
          </ac:spMkLst>
        </pc:spChg>
        <pc:spChg chg="mod">
          <ac:chgData name="Jassem Abbasi" userId="a485637c-5d5c-44af-8411-f95acc3236b6" providerId="ADAL" clId="{B67E75DF-61F4-4BDD-83F6-F3A9FEB4B984}" dt="2024-02-22T09:52:54.409" v="2357" actId="27803"/>
          <ac:spMkLst>
            <pc:docMk/>
            <pc:sldMk cId="3942064285" sldId="256"/>
            <ac:spMk id="3788" creationId="{057AB9CE-12E2-EAB4-11D3-45F63D63B706}"/>
          </ac:spMkLst>
        </pc:spChg>
        <pc:spChg chg="mod">
          <ac:chgData name="Jassem Abbasi" userId="a485637c-5d5c-44af-8411-f95acc3236b6" providerId="ADAL" clId="{B67E75DF-61F4-4BDD-83F6-F3A9FEB4B984}" dt="2024-02-22T09:52:54.409" v="2357" actId="27803"/>
          <ac:spMkLst>
            <pc:docMk/>
            <pc:sldMk cId="3942064285" sldId="256"/>
            <ac:spMk id="3789" creationId="{F64E9664-4078-DFEA-4793-C2B44355F4BF}"/>
          </ac:spMkLst>
        </pc:spChg>
        <pc:spChg chg="mod">
          <ac:chgData name="Jassem Abbasi" userId="a485637c-5d5c-44af-8411-f95acc3236b6" providerId="ADAL" clId="{B67E75DF-61F4-4BDD-83F6-F3A9FEB4B984}" dt="2024-02-22T09:52:54.409" v="2357" actId="27803"/>
          <ac:spMkLst>
            <pc:docMk/>
            <pc:sldMk cId="3942064285" sldId="256"/>
            <ac:spMk id="3790" creationId="{050D9532-AC4E-D2B9-A377-C90AE2AC38E3}"/>
          </ac:spMkLst>
        </pc:spChg>
        <pc:spChg chg="mod">
          <ac:chgData name="Jassem Abbasi" userId="a485637c-5d5c-44af-8411-f95acc3236b6" providerId="ADAL" clId="{B67E75DF-61F4-4BDD-83F6-F3A9FEB4B984}" dt="2024-02-22T09:52:54.409" v="2357" actId="27803"/>
          <ac:spMkLst>
            <pc:docMk/>
            <pc:sldMk cId="3942064285" sldId="256"/>
            <ac:spMk id="3791" creationId="{CA7BB3ED-DB02-44D1-CA0B-75566E706C2B}"/>
          </ac:spMkLst>
        </pc:spChg>
        <pc:spChg chg="mod">
          <ac:chgData name="Jassem Abbasi" userId="a485637c-5d5c-44af-8411-f95acc3236b6" providerId="ADAL" clId="{B67E75DF-61F4-4BDD-83F6-F3A9FEB4B984}" dt="2024-02-22T09:52:54.409" v="2357" actId="27803"/>
          <ac:spMkLst>
            <pc:docMk/>
            <pc:sldMk cId="3942064285" sldId="256"/>
            <ac:spMk id="3792" creationId="{08197E73-AE14-B13D-092D-44BC91313950}"/>
          </ac:spMkLst>
        </pc:spChg>
        <pc:spChg chg="mod">
          <ac:chgData name="Jassem Abbasi" userId="a485637c-5d5c-44af-8411-f95acc3236b6" providerId="ADAL" clId="{B67E75DF-61F4-4BDD-83F6-F3A9FEB4B984}" dt="2024-02-22T09:52:54.409" v="2357" actId="27803"/>
          <ac:spMkLst>
            <pc:docMk/>
            <pc:sldMk cId="3942064285" sldId="256"/>
            <ac:spMk id="3793" creationId="{0C8D8190-4FD5-F9CE-1074-FD8CA4120601}"/>
          </ac:spMkLst>
        </pc:spChg>
        <pc:spChg chg="mod">
          <ac:chgData name="Jassem Abbasi" userId="a485637c-5d5c-44af-8411-f95acc3236b6" providerId="ADAL" clId="{B67E75DF-61F4-4BDD-83F6-F3A9FEB4B984}" dt="2024-02-22T09:52:54.409" v="2357" actId="27803"/>
          <ac:spMkLst>
            <pc:docMk/>
            <pc:sldMk cId="3942064285" sldId="256"/>
            <ac:spMk id="3794" creationId="{0D65BCC0-5848-7751-9D81-EE9F99FD640A}"/>
          </ac:spMkLst>
        </pc:spChg>
        <pc:spChg chg="mod">
          <ac:chgData name="Jassem Abbasi" userId="a485637c-5d5c-44af-8411-f95acc3236b6" providerId="ADAL" clId="{B67E75DF-61F4-4BDD-83F6-F3A9FEB4B984}" dt="2024-02-22T09:52:54.409" v="2357" actId="27803"/>
          <ac:spMkLst>
            <pc:docMk/>
            <pc:sldMk cId="3942064285" sldId="256"/>
            <ac:spMk id="3795" creationId="{F3CA0F99-35C4-15F8-8975-36B63B1F4797}"/>
          </ac:spMkLst>
        </pc:spChg>
        <pc:spChg chg="mod">
          <ac:chgData name="Jassem Abbasi" userId="a485637c-5d5c-44af-8411-f95acc3236b6" providerId="ADAL" clId="{B67E75DF-61F4-4BDD-83F6-F3A9FEB4B984}" dt="2024-02-22T09:52:54.409" v="2357" actId="27803"/>
          <ac:spMkLst>
            <pc:docMk/>
            <pc:sldMk cId="3942064285" sldId="256"/>
            <ac:spMk id="3796" creationId="{755C1CCF-6061-CEA9-904B-940BBC03E154}"/>
          </ac:spMkLst>
        </pc:spChg>
        <pc:spChg chg="mod">
          <ac:chgData name="Jassem Abbasi" userId="a485637c-5d5c-44af-8411-f95acc3236b6" providerId="ADAL" clId="{B67E75DF-61F4-4BDD-83F6-F3A9FEB4B984}" dt="2024-02-22T09:52:54.409" v="2357" actId="27803"/>
          <ac:spMkLst>
            <pc:docMk/>
            <pc:sldMk cId="3942064285" sldId="256"/>
            <ac:spMk id="3797" creationId="{EACA91E7-7A02-D043-141A-031B4AAA4B73}"/>
          </ac:spMkLst>
        </pc:spChg>
        <pc:spChg chg="mod">
          <ac:chgData name="Jassem Abbasi" userId="a485637c-5d5c-44af-8411-f95acc3236b6" providerId="ADAL" clId="{B67E75DF-61F4-4BDD-83F6-F3A9FEB4B984}" dt="2024-02-22T09:52:54.409" v="2357" actId="27803"/>
          <ac:spMkLst>
            <pc:docMk/>
            <pc:sldMk cId="3942064285" sldId="256"/>
            <ac:spMk id="3798" creationId="{E0407ACC-1ECA-8E81-336E-27BF54CF2B4A}"/>
          </ac:spMkLst>
        </pc:spChg>
        <pc:spChg chg="mod">
          <ac:chgData name="Jassem Abbasi" userId="a485637c-5d5c-44af-8411-f95acc3236b6" providerId="ADAL" clId="{B67E75DF-61F4-4BDD-83F6-F3A9FEB4B984}" dt="2024-02-22T09:52:54.409" v="2357" actId="27803"/>
          <ac:spMkLst>
            <pc:docMk/>
            <pc:sldMk cId="3942064285" sldId="256"/>
            <ac:spMk id="3799" creationId="{78353E61-9B93-BA48-F0A4-F9EDA56778E1}"/>
          </ac:spMkLst>
        </pc:spChg>
        <pc:spChg chg="mod">
          <ac:chgData name="Jassem Abbasi" userId="a485637c-5d5c-44af-8411-f95acc3236b6" providerId="ADAL" clId="{B67E75DF-61F4-4BDD-83F6-F3A9FEB4B984}" dt="2024-02-22T09:52:54.409" v="2357" actId="27803"/>
          <ac:spMkLst>
            <pc:docMk/>
            <pc:sldMk cId="3942064285" sldId="256"/>
            <ac:spMk id="3800" creationId="{67137A6F-E99E-81C1-44D1-3762995E3E20}"/>
          </ac:spMkLst>
        </pc:spChg>
        <pc:spChg chg="mod">
          <ac:chgData name="Jassem Abbasi" userId="a485637c-5d5c-44af-8411-f95acc3236b6" providerId="ADAL" clId="{B67E75DF-61F4-4BDD-83F6-F3A9FEB4B984}" dt="2024-02-22T09:52:54.409" v="2357" actId="27803"/>
          <ac:spMkLst>
            <pc:docMk/>
            <pc:sldMk cId="3942064285" sldId="256"/>
            <ac:spMk id="3801" creationId="{6ED745E1-50B1-4546-E9F8-9A78D97B58F6}"/>
          </ac:spMkLst>
        </pc:spChg>
        <pc:spChg chg="mod">
          <ac:chgData name="Jassem Abbasi" userId="a485637c-5d5c-44af-8411-f95acc3236b6" providerId="ADAL" clId="{B67E75DF-61F4-4BDD-83F6-F3A9FEB4B984}" dt="2024-02-22T09:52:54.409" v="2357" actId="27803"/>
          <ac:spMkLst>
            <pc:docMk/>
            <pc:sldMk cId="3942064285" sldId="256"/>
            <ac:spMk id="3802" creationId="{AA988527-F1B5-3649-91C5-C0099E92A3E6}"/>
          </ac:spMkLst>
        </pc:spChg>
        <pc:spChg chg="mod">
          <ac:chgData name="Jassem Abbasi" userId="a485637c-5d5c-44af-8411-f95acc3236b6" providerId="ADAL" clId="{B67E75DF-61F4-4BDD-83F6-F3A9FEB4B984}" dt="2024-02-22T09:52:54.409" v="2357" actId="27803"/>
          <ac:spMkLst>
            <pc:docMk/>
            <pc:sldMk cId="3942064285" sldId="256"/>
            <ac:spMk id="3803" creationId="{E6A356CF-C056-E057-2349-B315860519AE}"/>
          </ac:spMkLst>
        </pc:spChg>
        <pc:spChg chg="mod">
          <ac:chgData name="Jassem Abbasi" userId="a485637c-5d5c-44af-8411-f95acc3236b6" providerId="ADAL" clId="{B67E75DF-61F4-4BDD-83F6-F3A9FEB4B984}" dt="2024-02-22T09:52:54.409" v="2357" actId="27803"/>
          <ac:spMkLst>
            <pc:docMk/>
            <pc:sldMk cId="3942064285" sldId="256"/>
            <ac:spMk id="3804" creationId="{FF73F092-7FCB-4096-D0BC-7C4846B5C410}"/>
          </ac:spMkLst>
        </pc:spChg>
        <pc:spChg chg="mod">
          <ac:chgData name="Jassem Abbasi" userId="a485637c-5d5c-44af-8411-f95acc3236b6" providerId="ADAL" clId="{B67E75DF-61F4-4BDD-83F6-F3A9FEB4B984}" dt="2024-02-22T09:52:54.409" v="2357" actId="27803"/>
          <ac:spMkLst>
            <pc:docMk/>
            <pc:sldMk cId="3942064285" sldId="256"/>
            <ac:spMk id="3805" creationId="{5E232583-E22F-9DDD-0AA4-ED3288B9A72D}"/>
          </ac:spMkLst>
        </pc:spChg>
        <pc:spChg chg="mod">
          <ac:chgData name="Jassem Abbasi" userId="a485637c-5d5c-44af-8411-f95acc3236b6" providerId="ADAL" clId="{B67E75DF-61F4-4BDD-83F6-F3A9FEB4B984}" dt="2024-02-22T09:52:54.409" v="2357" actId="27803"/>
          <ac:spMkLst>
            <pc:docMk/>
            <pc:sldMk cId="3942064285" sldId="256"/>
            <ac:spMk id="3806" creationId="{C48F17A9-C175-9783-4B04-27B55CF392A2}"/>
          </ac:spMkLst>
        </pc:spChg>
        <pc:spChg chg="mod">
          <ac:chgData name="Jassem Abbasi" userId="a485637c-5d5c-44af-8411-f95acc3236b6" providerId="ADAL" clId="{B67E75DF-61F4-4BDD-83F6-F3A9FEB4B984}" dt="2024-02-22T09:52:54.409" v="2357" actId="27803"/>
          <ac:spMkLst>
            <pc:docMk/>
            <pc:sldMk cId="3942064285" sldId="256"/>
            <ac:spMk id="3807" creationId="{B04AE3D2-1081-F51F-6B2C-D77068EA6D6F}"/>
          </ac:spMkLst>
        </pc:spChg>
        <pc:spChg chg="mod">
          <ac:chgData name="Jassem Abbasi" userId="a485637c-5d5c-44af-8411-f95acc3236b6" providerId="ADAL" clId="{B67E75DF-61F4-4BDD-83F6-F3A9FEB4B984}" dt="2024-02-22T09:52:54.409" v="2357" actId="27803"/>
          <ac:spMkLst>
            <pc:docMk/>
            <pc:sldMk cId="3942064285" sldId="256"/>
            <ac:spMk id="3808" creationId="{ABC31088-7156-E69D-6CB7-6BFC05FD0970}"/>
          </ac:spMkLst>
        </pc:spChg>
        <pc:spChg chg="mod">
          <ac:chgData name="Jassem Abbasi" userId="a485637c-5d5c-44af-8411-f95acc3236b6" providerId="ADAL" clId="{B67E75DF-61F4-4BDD-83F6-F3A9FEB4B984}" dt="2024-02-22T09:52:54.409" v="2357" actId="27803"/>
          <ac:spMkLst>
            <pc:docMk/>
            <pc:sldMk cId="3942064285" sldId="256"/>
            <ac:spMk id="3809" creationId="{E744FE6A-B0D8-2A3E-D1EF-63902AE63CE4}"/>
          </ac:spMkLst>
        </pc:spChg>
        <pc:spChg chg="mod">
          <ac:chgData name="Jassem Abbasi" userId="a485637c-5d5c-44af-8411-f95acc3236b6" providerId="ADAL" clId="{B67E75DF-61F4-4BDD-83F6-F3A9FEB4B984}" dt="2024-02-22T09:52:54.409" v="2357" actId="27803"/>
          <ac:spMkLst>
            <pc:docMk/>
            <pc:sldMk cId="3942064285" sldId="256"/>
            <ac:spMk id="3810" creationId="{9CDE93EB-382D-30BA-0EC8-0130977304AC}"/>
          </ac:spMkLst>
        </pc:spChg>
        <pc:spChg chg="mod">
          <ac:chgData name="Jassem Abbasi" userId="a485637c-5d5c-44af-8411-f95acc3236b6" providerId="ADAL" clId="{B67E75DF-61F4-4BDD-83F6-F3A9FEB4B984}" dt="2024-02-22T09:52:54.409" v="2357" actId="27803"/>
          <ac:spMkLst>
            <pc:docMk/>
            <pc:sldMk cId="3942064285" sldId="256"/>
            <ac:spMk id="3811" creationId="{6908C731-9A46-B75E-AB0D-7735D1EFB3AE}"/>
          </ac:spMkLst>
        </pc:spChg>
        <pc:spChg chg="mod">
          <ac:chgData name="Jassem Abbasi" userId="a485637c-5d5c-44af-8411-f95acc3236b6" providerId="ADAL" clId="{B67E75DF-61F4-4BDD-83F6-F3A9FEB4B984}" dt="2024-02-22T09:52:54.409" v="2357" actId="27803"/>
          <ac:spMkLst>
            <pc:docMk/>
            <pc:sldMk cId="3942064285" sldId="256"/>
            <ac:spMk id="3812" creationId="{41EDFB91-7219-4922-8C99-04D6434B1AB1}"/>
          </ac:spMkLst>
        </pc:spChg>
        <pc:spChg chg="mod">
          <ac:chgData name="Jassem Abbasi" userId="a485637c-5d5c-44af-8411-f95acc3236b6" providerId="ADAL" clId="{B67E75DF-61F4-4BDD-83F6-F3A9FEB4B984}" dt="2024-02-22T09:52:54.409" v="2357" actId="27803"/>
          <ac:spMkLst>
            <pc:docMk/>
            <pc:sldMk cId="3942064285" sldId="256"/>
            <ac:spMk id="3813" creationId="{F37DEAB7-1960-21FE-CB6F-3EA288B881DE}"/>
          </ac:spMkLst>
        </pc:spChg>
        <pc:spChg chg="mod">
          <ac:chgData name="Jassem Abbasi" userId="a485637c-5d5c-44af-8411-f95acc3236b6" providerId="ADAL" clId="{B67E75DF-61F4-4BDD-83F6-F3A9FEB4B984}" dt="2024-02-22T09:52:54.409" v="2357" actId="27803"/>
          <ac:spMkLst>
            <pc:docMk/>
            <pc:sldMk cId="3942064285" sldId="256"/>
            <ac:spMk id="3814" creationId="{6009E6D0-8623-AC57-1305-BFCCF24BC1E7}"/>
          </ac:spMkLst>
        </pc:spChg>
        <pc:spChg chg="mod">
          <ac:chgData name="Jassem Abbasi" userId="a485637c-5d5c-44af-8411-f95acc3236b6" providerId="ADAL" clId="{B67E75DF-61F4-4BDD-83F6-F3A9FEB4B984}" dt="2024-02-22T09:52:54.409" v="2357" actId="27803"/>
          <ac:spMkLst>
            <pc:docMk/>
            <pc:sldMk cId="3942064285" sldId="256"/>
            <ac:spMk id="3815" creationId="{26144F70-FFF4-ED80-5BD8-B09A159EA293}"/>
          </ac:spMkLst>
        </pc:spChg>
        <pc:spChg chg="mod">
          <ac:chgData name="Jassem Abbasi" userId="a485637c-5d5c-44af-8411-f95acc3236b6" providerId="ADAL" clId="{B67E75DF-61F4-4BDD-83F6-F3A9FEB4B984}" dt="2024-02-22T09:52:54.409" v="2357" actId="27803"/>
          <ac:spMkLst>
            <pc:docMk/>
            <pc:sldMk cId="3942064285" sldId="256"/>
            <ac:spMk id="3816" creationId="{2FBDB8C5-A433-33D9-78EE-326E3C81EF99}"/>
          </ac:spMkLst>
        </pc:spChg>
        <pc:spChg chg="mod">
          <ac:chgData name="Jassem Abbasi" userId="a485637c-5d5c-44af-8411-f95acc3236b6" providerId="ADAL" clId="{B67E75DF-61F4-4BDD-83F6-F3A9FEB4B984}" dt="2024-02-22T09:52:54.409" v="2357" actId="27803"/>
          <ac:spMkLst>
            <pc:docMk/>
            <pc:sldMk cId="3942064285" sldId="256"/>
            <ac:spMk id="3817" creationId="{6C461688-8B56-65E3-69C7-D3FEA588D9DE}"/>
          </ac:spMkLst>
        </pc:spChg>
        <pc:spChg chg="mod">
          <ac:chgData name="Jassem Abbasi" userId="a485637c-5d5c-44af-8411-f95acc3236b6" providerId="ADAL" clId="{B67E75DF-61F4-4BDD-83F6-F3A9FEB4B984}" dt="2024-02-22T09:52:54.409" v="2357" actId="27803"/>
          <ac:spMkLst>
            <pc:docMk/>
            <pc:sldMk cId="3942064285" sldId="256"/>
            <ac:spMk id="3818" creationId="{07FB2BEC-DC81-24A9-0E11-89707A4FE702}"/>
          </ac:spMkLst>
        </pc:spChg>
        <pc:spChg chg="mod">
          <ac:chgData name="Jassem Abbasi" userId="a485637c-5d5c-44af-8411-f95acc3236b6" providerId="ADAL" clId="{B67E75DF-61F4-4BDD-83F6-F3A9FEB4B984}" dt="2024-02-22T09:52:54.409" v="2357" actId="27803"/>
          <ac:spMkLst>
            <pc:docMk/>
            <pc:sldMk cId="3942064285" sldId="256"/>
            <ac:spMk id="3819" creationId="{30EF7632-9038-D4D1-FDA7-A851C52441B9}"/>
          </ac:spMkLst>
        </pc:spChg>
        <pc:spChg chg="mod">
          <ac:chgData name="Jassem Abbasi" userId="a485637c-5d5c-44af-8411-f95acc3236b6" providerId="ADAL" clId="{B67E75DF-61F4-4BDD-83F6-F3A9FEB4B984}" dt="2024-02-22T09:52:54.409" v="2357" actId="27803"/>
          <ac:spMkLst>
            <pc:docMk/>
            <pc:sldMk cId="3942064285" sldId="256"/>
            <ac:spMk id="3820" creationId="{A4784DF8-27AC-E6FA-BD12-226168354FD4}"/>
          </ac:spMkLst>
        </pc:spChg>
        <pc:spChg chg="mod">
          <ac:chgData name="Jassem Abbasi" userId="a485637c-5d5c-44af-8411-f95acc3236b6" providerId="ADAL" clId="{B67E75DF-61F4-4BDD-83F6-F3A9FEB4B984}" dt="2024-02-22T09:52:54.409" v="2357" actId="27803"/>
          <ac:spMkLst>
            <pc:docMk/>
            <pc:sldMk cId="3942064285" sldId="256"/>
            <ac:spMk id="3821" creationId="{68FF84F8-3E5E-8B04-0C70-EC7F3E202B70}"/>
          </ac:spMkLst>
        </pc:spChg>
        <pc:spChg chg="mod">
          <ac:chgData name="Jassem Abbasi" userId="a485637c-5d5c-44af-8411-f95acc3236b6" providerId="ADAL" clId="{B67E75DF-61F4-4BDD-83F6-F3A9FEB4B984}" dt="2024-02-22T09:52:54.409" v="2357" actId="27803"/>
          <ac:spMkLst>
            <pc:docMk/>
            <pc:sldMk cId="3942064285" sldId="256"/>
            <ac:spMk id="3822" creationId="{3A91B9A0-9502-A416-C9B0-F0490A855F94}"/>
          </ac:spMkLst>
        </pc:spChg>
        <pc:spChg chg="mod">
          <ac:chgData name="Jassem Abbasi" userId="a485637c-5d5c-44af-8411-f95acc3236b6" providerId="ADAL" clId="{B67E75DF-61F4-4BDD-83F6-F3A9FEB4B984}" dt="2024-02-22T09:53:06.209" v="2359" actId="1076"/>
          <ac:spMkLst>
            <pc:docMk/>
            <pc:sldMk cId="3942064285" sldId="256"/>
            <ac:spMk id="3823" creationId="{44E7FE5F-B011-CFF0-870E-FFA323F894BB}"/>
          </ac:spMkLst>
        </pc:spChg>
        <pc:spChg chg="mod">
          <ac:chgData name="Jassem Abbasi" userId="a485637c-5d5c-44af-8411-f95acc3236b6" providerId="ADAL" clId="{B67E75DF-61F4-4BDD-83F6-F3A9FEB4B984}" dt="2024-02-22T09:52:54.409" v="2357" actId="27803"/>
          <ac:spMkLst>
            <pc:docMk/>
            <pc:sldMk cId="3942064285" sldId="256"/>
            <ac:spMk id="3824" creationId="{BF2AE31C-4F57-83FC-18E9-93FEC4779E4C}"/>
          </ac:spMkLst>
        </pc:spChg>
        <pc:spChg chg="mod">
          <ac:chgData name="Jassem Abbasi" userId="a485637c-5d5c-44af-8411-f95acc3236b6" providerId="ADAL" clId="{B67E75DF-61F4-4BDD-83F6-F3A9FEB4B984}" dt="2024-02-22T09:52:54.409" v="2357" actId="27803"/>
          <ac:spMkLst>
            <pc:docMk/>
            <pc:sldMk cId="3942064285" sldId="256"/>
            <ac:spMk id="3825" creationId="{CAABD894-61F2-D655-8C12-07FFAA03810A}"/>
          </ac:spMkLst>
        </pc:spChg>
        <pc:spChg chg="mod">
          <ac:chgData name="Jassem Abbasi" userId="a485637c-5d5c-44af-8411-f95acc3236b6" providerId="ADAL" clId="{B67E75DF-61F4-4BDD-83F6-F3A9FEB4B984}" dt="2024-02-22T09:52:54.409" v="2357" actId="27803"/>
          <ac:spMkLst>
            <pc:docMk/>
            <pc:sldMk cId="3942064285" sldId="256"/>
            <ac:spMk id="3826" creationId="{9B8E9CE6-0D15-5651-4174-AF6EBA137A94}"/>
          </ac:spMkLst>
        </pc:spChg>
        <pc:spChg chg="mod">
          <ac:chgData name="Jassem Abbasi" userId="a485637c-5d5c-44af-8411-f95acc3236b6" providerId="ADAL" clId="{B67E75DF-61F4-4BDD-83F6-F3A9FEB4B984}" dt="2024-02-22T09:52:54.409" v="2357" actId="27803"/>
          <ac:spMkLst>
            <pc:docMk/>
            <pc:sldMk cId="3942064285" sldId="256"/>
            <ac:spMk id="3827" creationId="{23C977DE-C345-3316-DB07-C3D01DFEE827}"/>
          </ac:spMkLst>
        </pc:spChg>
        <pc:spChg chg="mod">
          <ac:chgData name="Jassem Abbasi" userId="a485637c-5d5c-44af-8411-f95acc3236b6" providerId="ADAL" clId="{B67E75DF-61F4-4BDD-83F6-F3A9FEB4B984}" dt="2024-02-22T09:52:54.409" v="2357" actId="27803"/>
          <ac:spMkLst>
            <pc:docMk/>
            <pc:sldMk cId="3942064285" sldId="256"/>
            <ac:spMk id="3828" creationId="{EDC0E264-74FC-D6F6-9B65-96C95D313987}"/>
          </ac:spMkLst>
        </pc:spChg>
        <pc:spChg chg="mod">
          <ac:chgData name="Jassem Abbasi" userId="a485637c-5d5c-44af-8411-f95acc3236b6" providerId="ADAL" clId="{B67E75DF-61F4-4BDD-83F6-F3A9FEB4B984}" dt="2024-02-22T09:52:54.409" v="2357" actId="27803"/>
          <ac:spMkLst>
            <pc:docMk/>
            <pc:sldMk cId="3942064285" sldId="256"/>
            <ac:spMk id="3829" creationId="{9EA11F16-03D5-D88F-F0FC-E0E7C97CEB47}"/>
          </ac:spMkLst>
        </pc:spChg>
        <pc:spChg chg="mod">
          <ac:chgData name="Jassem Abbasi" userId="a485637c-5d5c-44af-8411-f95acc3236b6" providerId="ADAL" clId="{B67E75DF-61F4-4BDD-83F6-F3A9FEB4B984}" dt="2024-02-22T09:52:54.409" v="2357" actId="27803"/>
          <ac:spMkLst>
            <pc:docMk/>
            <pc:sldMk cId="3942064285" sldId="256"/>
            <ac:spMk id="3830" creationId="{4151DB44-D403-10C5-FBFA-9832D1ED1CEF}"/>
          </ac:spMkLst>
        </pc:spChg>
        <pc:spChg chg="mod">
          <ac:chgData name="Jassem Abbasi" userId="a485637c-5d5c-44af-8411-f95acc3236b6" providerId="ADAL" clId="{B67E75DF-61F4-4BDD-83F6-F3A9FEB4B984}" dt="2024-02-22T09:52:54.409" v="2357" actId="27803"/>
          <ac:spMkLst>
            <pc:docMk/>
            <pc:sldMk cId="3942064285" sldId="256"/>
            <ac:spMk id="3831" creationId="{549124D6-8223-0D21-7A77-CA1947A34255}"/>
          </ac:spMkLst>
        </pc:spChg>
        <pc:spChg chg="mod">
          <ac:chgData name="Jassem Abbasi" userId="a485637c-5d5c-44af-8411-f95acc3236b6" providerId="ADAL" clId="{B67E75DF-61F4-4BDD-83F6-F3A9FEB4B984}" dt="2024-02-22T09:52:54.409" v="2357" actId="27803"/>
          <ac:spMkLst>
            <pc:docMk/>
            <pc:sldMk cId="3942064285" sldId="256"/>
            <ac:spMk id="3832" creationId="{B7EA538E-AAFF-BE99-E962-E93954A93F41}"/>
          </ac:spMkLst>
        </pc:spChg>
        <pc:spChg chg="mod">
          <ac:chgData name="Jassem Abbasi" userId="a485637c-5d5c-44af-8411-f95acc3236b6" providerId="ADAL" clId="{B67E75DF-61F4-4BDD-83F6-F3A9FEB4B984}" dt="2024-02-22T09:52:54.409" v="2357" actId="27803"/>
          <ac:spMkLst>
            <pc:docMk/>
            <pc:sldMk cId="3942064285" sldId="256"/>
            <ac:spMk id="3833" creationId="{759BF89C-714B-2363-1FBB-BDE11DFBFC5E}"/>
          </ac:spMkLst>
        </pc:spChg>
        <pc:spChg chg="mod">
          <ac:chgData name="Jassem Abbasi" userId="a485637c-5d5c-44af-8411-f95acc3236b6" providerId="ADAL" clId="{B67E75DF-61F4-4BDD-83F6-F3A9FEB4B984}" dt="2024-02-22T09:52:54.409" v="2357" actId="27803"/>
          <ac:spMkLst>
            <pc:docMk/>
            <pc:sldMk cId="3942064285" sldId="256"/>
            <ac:spMk id="3834" creationId="{71CB4A68-3481-D4CD-C253-28DC69A0F4F3}"/>
          </ac:spMkLst>
        </pc:spChg>
        <pc:spChg chg="mod">
          <ac:chgData name="Jassem Abbasi" userId="a485637c-5d5c-44af-8411-f95acc3236b6" providerId="ADAL" clId="{B67E75DF-61F4-4BDD-83F6-F3A9FEB4B984}" dt="2024-02-22T09:52:54.409" v="2357" actId="27803"/>
          <ac:spMkLst>
            <pc:docMk/>
            <pc:sldMk cId="3942064285" sldId="256"/>
            <ac:spMk id="3835" creationId="{F58636AD-721D-B23A-CA59-982BBF4E88D3}"/>
          </ac:spMkLst>
        </pc:spChg>
        <pc:spChg chg="mod">
          <ac:chgData name="Jassem Abbasi" userId="a485637c-5d5c-44af-8411-f95acc3236b6" providerId="ADAL" clId="{B67E75DF-61F4-4BDD-83F6-F3A9FEB4B984}" dt="2024-02-22T09:52:54.409" v="2357" actId="27803"/>
          <ac:spMkLst>
            <pc:docMk/>
            <pc:sldMk cId="3942064285" sldId="256"/>
            <ac:spMk id="3836" creationId="{48D49879-E2BB-7FCA-64AF-23EDA7E2C41F}"/>
          </ac:spMkLst>
        </pc:spChg>
        <pc:spChg chg="mod">
          <ac:chgData name="Jassem Abbasi" userId="a485637c-5d5c-44af-8411-f95acc3236b6" providerId="ADAL" clId="{B67E75DF-61F4-4BDD-83F6-F3A9FEB4B984}" dt="2024-02-22T09:52:54.409" v="2357" actId="27803"/>
          <ac:spMkLst>
            <pc:docMk/>
            <pc:sldMk cId="3942064285" sldId="256"/>
            <ac:spMk id="3837" creationId="{7C790621-F000-F606-6F4E-218D0EA65533}"/>
          </ac:spMkLst>
        </pc:spChg>
        <pc:spChg chg="mod">
          <ac:chgData name="Jassem Abbasi" userId="a485637c-5d5c-44af-8411-f95acc3236b6" providerId="ADAL" clId="{B67E75DF-61F4-4BDD-83F6-F3A9FEB4B984}" dt="2024-02-22T09:52:54.409" v="2357" actId="27803"/>
          <ac:spMkLst>
            <pc:docMk/>
            <pc:sldMk cId="3942064285" sldId="256"/>
            <ac:spMk id="3838" creationId="{DE6A5807-6F92-692B-BBE5-93F9DCAAB65B}"/>
          </ac:spMkLst>
        </pc:spChg>
        <pc:spChg chg="mod">
          <ac:chgData name="Jassem Abbasi" userId="a485637c-5d5c-44af-8411-f95acc3236b6" providerId="ADAL" clId="{B67E75DF-61F4-4BDD-83F6-F3A9FEB4B984}" dt="2024-02-22T09:52:54.409" v="2357" actId="27803"/>
          <ac:spMkLst>
            <pc:docMk/>
            <pc:sldMk cId="3942064285" sldId="256"/>
            <ac:spMk id="3839" creationId="{D3A78D5D-8947-7BF7-5432-BFA2DAF3998D}"/>
          </ac:spMkLst>
        </pc:spChg>
        <pc:spChg chg="mod">
          <ac:chgData name="Jassem Abbasi" userId="a485637c-5d5c-44af-8411-f95acc3236b6" providerId="ADAL" clId="{B67E75DF-61F4-4BDD-83F6-F3A9FEB4B984}" dt="2024-02-22T09:52:54.409" v="2357" actId="27803"/>
          <ac:spMkLst>
            <pc:docMk/>
            <pc:sldMk cId="3942064285" sldId="256"/>
            <ac:spMk id="3840" creationId="{338CE34E-FD9A-CB33-C695-5EB8DF39576B}"/>
          </ac:spMkLst>
        </pc:spChg>
        <pc:spChg chg="mod">
          <ac:chgData name="Jassem Abbasi" userId="a485637c-5d5c-44af-8411-f95acc3236b6" providerId="ADAL" clId="{B67E75DF-61F4-4BDD-83F6-F3A9FEB4B984}" dt="2024-02-22T09:52:54.409" v="2357" actId="27803"/>
          <ac:spMkLst>
            <pc:docMk/>
            <pc:sldMk cId="3942064285" sldId="256"/>
            <ac:spMk id="3841" creationId="{39DD20AF-96BE-6D88-1A5D-719002E96800}"/>
          </ac:spMkLst>
        </pc:spChg>
        <pc:spChg chg="mod">
          <ac:chgData name="Jassem Abbasi" userId="a485637c-5d5c-44af-8411-f95acc3236b6" providerId="ADAL" clId="{B67E75DF-61F4-4BDD-83F6-F3A9FEB4B984}" dt="2024-02-22T09:52:54.409" v="2357" actId="27803"/>
          <ac:spMkLst>
            <pc:docMk/>
            <pc:sldMk cId="3942064285" sldId="256"/>
            <ac:spMk id="3842" creationId="{D1F29F37-0003-F4EF-1C96-59CE9C04B9E8}"/>
          </ac:spMkLst>
        </pc:spChg>
        <pc:spChg chg="mod">
          <ac:chgData name="Jassem Abbasi" userId="a485637c-5d5c-44af-8411-f95acc3236b6" providerId="ADAL" clId="{B67E75DF-61F4-4BDD-83F6-F3A9FEB4B984}" dt="2024-02-22T09:52:54.409" v="2357" actId="27803"/>
          <ac:spMkLst>
            <pc:docMk/>
            <pc:sldMk cId="3942064285" sldId="256"/>
            <ac:spMk id="3843" creationId="{C910EB19-63E7-E405-6B9F-A0E48FC10269}"/>
          </ac:spMkLst>
        </pc:spChg>
        <pc:spChg chg="mod">
          <ac:chgData name="Jassem Abbasi" userId="a485637c-5d5c-44af-8411-f95acc3236b6" providerId="ADAL" clId="{B67E75DF-61F4-4BDD-83F6-F3A9FEB4B984}" dt="2024-02-22T09:52:54.409" v="2357" actId="27803"/>
          <ac:spMkLst>
            <pc:docMk/>
            <pc:sldMk cId="3942064285" sldId="256"/>
            <ac:spMk id="3844" creationId="{EADB7F6C-E7B7-34ED-D69D-D45AFBFD9736}"/>
          </ac:spMkLst>
        </pc:spChg>
        <pc:spChg chg="mod">
          <ac:chgData name="Jassem Abbasi" userId="a485637c-5d5c-44af-8411-f95acc3236b6" providerId="ADAL" clId="{B67E75DF-61F4-4BDD-83F6-F3A9FEB4B984}" dt="2024-02-22T09:52:54.409" v="2357" actId="27803"/>
          <ac:spMkLst>
            <pc:docMk/>
            <pc:sldMk cId="3942064285" sldId="256"/>
            <ac:spMk id="3845" creationId="{B748276C-56EE-954B-F4B0-332ECC3F9025}"/>
          </ac:spMkLst>
        </pc:spChg>
        <pc:spChg chg="mod">
          <ac:chgData name="Jassem Abbasi" userId="a485637c-5d5c-44af-8411-f95acc3236b6" providerId="ADAL" clId="{B67E75DF-61F4-4BDD-83F6-F3A9FEB4B984}" dt="2024-02-22T09:52:54.409" v="2357" actId="27803"/>
          <ac:spMkLst>
            <pc:docMk/>
            <pc:sldMk cId="3942064285" sldId="256"/>
            <ac:spMk id="3846" creationId="{D5A7F04D-6CAF-B9F2-FEAA-3FB01E505322}"/>
          </ac:spMkLst>
        </pc:spChg>
        <pc:spChg chg="mod">
          <ac:chgData name="Jassem Abbasi" userId="a485637c-5d5c-44af-8411-f95acc3236b6" providerId="ADAL" clId="{B67E75DF-61F4-4BDD-83F6-F3A9FEB4B984}" dt="2024-02-22T09:52:54.409" v="2357" actId="27803"/>
          <ac:spMkLst>
            <pc:docMk/>
            <pc:sldMk cId="3942064285" sldId="256"/>
            <ac:spMk id="3847" creationId="{E2B4A00E-EFAC-1AEF-B050-B4E65F8BEA17}"/>
          </ac:spMkLst>
        </pc:spChg>
        <pc:spChg chg="mod">
          <ac:chgData name="Jassem Abbasi" userId="a485637c-5d5c-44af-8411-f95acc3236b6" providerId="ADAL" clId="{B67E75DF-61F4-4BDD-83F6-F3A9FEB4B984}" dt="2024-02-22T09:52:54.409" v="2357" actId="27803"/>
          <ac:spMkLst>
            <pc:docMk/>
            <pc:sldMk cId="3942064285" sldId="256"/>
            <ac:spMk id="3848" creationId="{297C30A6-5042-E6CE-591B-EBC3812E3A17}"/>
          </ac:spMkLst>
        </pc:spChg>
        <pc:spChg chg="mod">
          <ac:chgData name="Jassem Abbasi" userId="a485637c-5d5c-44af-8411-f95acc3236b6" providerId="ADAL" clId="{B67E75DF-61F4-4BDD-83F6-F3A9FEB4B984}" dt="2024-02-22T09:52:54.409" v="2357" actId="27803"/>
          <ac:spMkLst>
            <pc:docMk/>
            <pc:sldMk cId="3942064285" sldId="256"/>
            <ac:spMk id="3849" creationId="{05AE6A26-35D7-86D9-14B6-D687BD221B97}"/>
          </ac:spMkLst>
        </pc:spChg>
        <pc:spChg chg="mod">
          <ac:chgData name="Jassem Abbasi" userId="a485637c-5d5c-44af-8411-f95acc3236b6" providerId="ADAL" clId="{B67E75DF-61F4-4BDD-83F6-F3A9FEB4B984}" dt="2024-02-22T09:52:54.409" v="2357" actId="27803"/>
          <ac:spMkLst>
            <pc:docMk/>
            <pc:sldMk cId="3942064285" sldId="256"/>
            <ac:spMk id="3850" creationId="{58A0AE78-180F-C41B-D99E-10AC229D681E}"/>
          </ac:spMkLst>
        </pc:spChg>
        <pc:spChg chg="mod">
          <ac:chgData name="Jassem Abbasi" userId="a485637c-5d5c-44af-8411-f95acc3236b6" providerId="ADAL" clId="{B67E75DF-61F4-4BDD-83F6-F3A9FEB4B984}" dt="2024-02-22T09:52:54.409" v="2357" actId="27803"/>
          <ac:spMkLst>
            <pc:docMk/>
            <pc:sldMk cId="3942064285" sldId="256"/>
            <ac:spMk id="3851" creationId="{8956AFF2-5E98-1532-2142-B353A97D6D18}"/>
          </ac:spMkLst>
        </pc:spChg>
        <pc:spChg chg="mod">
          <ac:chgData name="Jassem Abbasi" userId="a485637c-5d5c-44af-8411-f95acc3236b6" providerId="ADAL" clId="{B67E75DF-61F4-4BDD-83F6-F3A9FEB4B984}" dt="2024-02-22T09:52:54.409" v="2357" actId="27803"/>
          <ac:spMkLst>
            <pc:docMk/>
            <pc:sldMk cId="3942064285" sldId="256"/>
            <ac:spMk id="3852" creationId="{A930CD41-A92E-C8AD-D22A-0A94185C68D6}"/>
          </ac:spMkLst>
        </pc:spChg>
        <pc:spChg chg="mod">
          <ac:chgData name="Jassem Abbasi" userId="a485637c-5d5c-44af-8411-f95acc3236b6" providerId="ADAL" clId="{B67E75DF-61F4-4BDD-83F6-F3A9FEB4B984}" dt="2024-02-22T09:52:54.409" v="2357" actId="27803"/>
          <ac:spMkLst>
            <pc:docMk/>
            <pc:sldMk cId="3942064285" sldId="256"/>
            <ac:spMk id="3853" creationId="{34659A36-866F-07B1-B4B1-54567ED0291B}"/>
          </ac:spMkLst>
        </pc:spChg>
        <pc:spChg chg="mod">
          <ac:chgData name="Jassem Abbasi" userId="a485637c-5d5c-44af-8411-f95acc3236b6" providerId="ADAL" clId="{B67E75DF-61F4-4BDD-83F6-F3A9FEB4B984}" dt="2024-02-22T09:52:54.409" v="2357" actId="27803"/>
          <ac:spMkLst>
            <pc:docMk/>
            <pc:sldMk cId="3942064285" sldId="256"/>
            <ac:spMk id="3854" creationId="{CA00EF05-4A8D-153A-B8BA-9E588EFC7383}"/>
          </ac:spMkLst>
        </pc:spChg>
        <pc:spChg chg="mod">
          <ac:chgData name="Jassem Abbasi" userId="a485637c-5d5c-44af-8411-f95acc3236b6" providerId="ADAL" clId="{B67E75DF-61F4-4BDD-83F6-F3A9FEB4B984}" dt="2024-02-22T09:52:54.409" v="2357" actId="27803"/>
          <ac:spMkLst>
            <pc:docMk/>
            <pc:sldMk cId="3942064285" sldId="256"/>
            <ac:spMk id="3855" creationId="{D9F190EC-ECB6-CD8D-5F40-AF873B798CD0}"/>
          </ac:spMkLst>
        </pc:spChg>
        <pc:spChg chg="mod">
          <ac:chgData name="Jassem Abbasi" userId="a485637c-5d5c-44af-8411-f95acc3236b6" providerId="ADAL" clId="{B67E75DF-61F4-4BDD-83F6-F3A9FEB4B984}" dt="2024-02-22T09:52:54.409" v="2357" actId="27803"/>
          <ac:spMkLst>
            <pc:docMk/>
            <pc:sldMk cId="3942064285" sldId="256"/>
            <ac:spMk id="3856" creationId="{EED648FA-CD3C-067C-67BD-03E0CC896147}"/>
          </ac:spMkLst>
        </pc:spChg>
        <pc:spChg chg="mod">
          <ac:chgData name="Jassem Abbasi" userId="a485637c-5d5c-44af-8411-f95acc3236b6" providerId="ADAL" clId="{B67E75DF-61F4-4BDD-83F6-F3A9FEB4B984}" dt="2024-02-22T09:52:54.409" v="2357" actId="27803"/>
          <ac:spMkLst>
            <pc:docMk/>
            <pc:sldMk cId="3942064285" sldId="256"/>
            <ac:spMk id="3857" creationId="{6F9A8D16-85F8-8940-9DB2-4F339BC96106}"/>
          </ac:spMkLst>
        </pc:spChg>
        <pc:spChg chg="mod">
          <ac:chgData name="Jassem Abbasi" userId="a485637c-5d5c-44af-8411-f95acc3236b6" providerId="ADAL" clId="{B67E75DF-61F4-4BDD-83F6-F3A9FEB4B984}" dt="2024-02-22T09:52:54.409" v="2357" actId="27803"/>
          <ac:spMkLst>
            <pc:docMk/>
            <pc:sldMk cId="3942064285" sldId="256"/>
            <ac:spMk id="3858" creationId="{1BDAF0A7-106F-A27E-02D5-861A24CFE91F}"/>
          </ac:spMkLst>
        </pc:spChg>
        <pc:spChg chg="mod">
          <ac:chgData name="Jassem Abbasi" userId="a485637c-5d5c-44af-8411-f95acc3236b6" providerId="ADAL" clId="{B67E75DF-61F4-4BDD-83F6-F3A9FEB4B984}" dt="2024-02-22T09:52:54.409" v="2357" actId="27803"/>
          <ac:spMkLst>
            <pc:docMk/>
            <pc:sldMk cId="3942064285" sldId="256"/>
            <ac:spMk id="3859" creationId="{922F82BC-0C11-B8FC-D552-D449460A5237}"/>
          </ac:spMkLst>
        </pc:spChg>
        <pc:spChg chg="mod">
          <ac:chgData name="Jassem Abbasi" userId="a485637c-5d5c-44af-8411-f95acc3236b6" providerId="ADAL" clId="{B67E75DF-61F4-4BDD-83F6-F3A9FEB4B984}" dt="2024-02-22T09:52:54.409" v="2357" actId="27803"/>
          <ac:spMkLst>
            <pc:docMk/>
            <pc:sldMk cId="3942064285" sldId="256"/>
            <ac:spMk id="3860" creationId="{65A7E48F-4166-9ECE-25EF-D3F2F67FA73D}"/>
          </ac:spMkLst>
        </pc:spChg>
        <pc:spChg chg="mod">
          <ac:chgData name="Jassem Abbasi" userId="a485637c-5d5c-44af-8411-f95acc3236b6" providerId="ADAL" clId="{B67E75DF-61F4-4BDD-83F6-F3A9FEB4B984}" dt="2024-02-22T09:52:54.409" v="2357" actId="27803"/>
          <ac:spMkLst>
            <pc:docMk/>
            <pc:sldMk cId="3942064285" sldId="256"/>
            <ac:spMk id="3861" creationId="{247109D2-F02A-3840-F56E-F3770F41E159}"/>
          </ac:spMkLst>
        </pc:spChg>
        <pc:spChg chg="mod">
          <ac:chgData name="Jassem Abbasi" userId="a485637c-5d5c-44af-8411-f95acc3236b6" providerId="ADAL" clId="{B67E75DF-61F4-4BDD-83F6-F3A9FEB4B984}" dt="2024-02-22T09:52:54.409" v="2357" actId="27803"/>
          <ac:spMkLst>
            <pc:docMk/>
            <pc:sldMk cId="3942064285" sldId="256"/>
            <ac:spMk id="3862" creationId="{6AC8B62C-9D8D-9B79-9B35-72A8DBF1932D}"/>
          </ac:spMkLst>
        </pc:spChg>
        <pc:spChg chg="mod">
          <ac:chgData name="Jassem Abbasi" userId="a485637c-5d5c-44af-8411-f95acc3236b6" providerId="ADAL" clId="{B67E75DF-61F4-4BDD-83F6-F3A9FEB4B984}" dt="2024-02-22T09:52:54.409" v="2357" actId="27803"/>
          <ac:spMkLst>
            <pc:docMk/>
            <pc:sldMk cId="3942064285" sldId="256"/>
            <ac:spMk id="3863" creationId="{506CD8A7-7E8D-26A5-1220-9EDCDACD27FF}"/>
          </ac:spMkLst>
        </pc:spChg>
        <pc:spChg chg="mod">
          <ac:chgData name="Jassem Abbasi" userId="a485637c-5d5c-44af-8411-f95acc3236b6" providerId="ADAL" clId="{B67E75DF-61F4-4BDD-83F6-F3A9FEB4B984}" dt="2024-02-22T09:52:54.409" v="2357" actId="27803"/>
          <ac:spMkLst>
            <pc:docMk/>
            <pc:sldMk cId="3942064285" sldId="256"/>
            <ac:spMk id="3864" creationId="{CC6AE1BF-B27E-742D-E809-96253D6CB019}"/>
          </ac:spMkLst>
        </pc:spChg>
        <pc:spChg chg="mod">
          <ac:chgData name="Jassem Abbasi" userId="a485637c-5d5c-44af-8411-f95acc3236b6" providerId="ADAL" clId="{B67E75DF-61F4-4BDD-83F6-F3A9FEB4B984}" dt="2024-02-22T09:52:54.409" v="2357" actId="27803"/>
          <ac:spMkLst>
            <pc:docMk/>
            <pc:sldMk cId="3942064285" sldId="256"/>
            <ac:spMk id="3865" creationId="{460978C5-0E3A-6790-4303-D70825F400A3}"/>
          </ac:spMkLst>
        </pc:spChg>
        <pc:spChg chg="mod">
          <ac:chgData name="Jassem Abbasi" userId="a485637c-5d5c-44af-8411-f95acc3236b6" providerId="ADAL" clId="{B67E75DF-61F4-4BDD-83F6-F3A9FEB4B984}" dt="2024-02-22T09:52:54.409" v="2357" actId="27803"/>
          <ac:spMkLst>
            <pc:docMk/>
            <pc:sldMk cId="3942064285" sldId="256"/>
            <ac:spMk id="3866" creationId="{C3800B24-B520-7122-5992-0A261FDD95C5}"/>
          </ac:spMkLst>
        </pc:spChg>
        <pc:spChg chg="mod">
          <ac:chgData name="Jassem Abbasi" userId="a485637c-5d5c-44af-8411-f95acc3236b6" providerId="ADAL" clId="{B67E75DF-61F4-4BDD-83F6-F3A9FEB4B984}" dt="2024-02-22T09:52:54.409" v="2357" actId="27803"/>
          <ac:spMkLst>
            <pc:docMk/>
            <pc:sldMk cId="3942064285" sldId="256"/>
            <ac:spMk id="3867" creationId="{08AB28C6-42CD-EB46-D911-296B688E6AF6}"/>
          </ac:spMkLst>
        </pc:spChg>
        <pc:spChg chg="mod">
          <ac:chgData name="Jassem Abbasi" userId="a485637c-5d5c-44af-8411-f95acc3236b6" providerId="ADAL" clId="{B67E75DF-61F4-4BDD-83F6-F3A9FEB4B984}" dt="2024-02-22T09:52:54.409" v="2357" actId="27803"/>
          <ac:spMkLst>
            <pc:docMk/>
            <pc:sldMk cId="3942064285" sldId="256"/>
            <ac:spMk id="3868" creationId="{5B7DD7A3-7996-7143-C7AB-D844360AAF24}"/>
          </ac:spMkLst>
        </pc:spChg>
        <pc:spChg chg="mod">
          <ac:chgData name="Jassem Abbasi" userId="a485637c-5d5c-44af-8411-f95acc3236b6" providerId="ADAL" clId="{B67E75DF-61F4-4BDD-83F6-F3A9FEB4B984}" dt="2024-02-22T09:52:54.409" v="2357" actId="27803"/>
          <ac:spMkLst>
            <pc:docMk/>
            <pc:sldMk cId="3942064285" sldId="256"/>
            <ac:spMk id="3869" creationId="{BFB33AB0-E792-2574-EA71-5B32A3603066}"/>
          </ac:spMkLst>
        </pc:spChg>
        <pc:spChg chg="mod">
          <ac:chgData name="Jassem Abbasi" userId="a485637c-5d5c-44af-8411-f95acc3236b6" providerId="ADAL" clId="{B67E75DF-61F4-4BDD-83F6-F3A9FEB4B984}" dt="2024-02-22T09:52:54.409" v="2357" actId="27803"/>
          <ac:spMkLst>
            <pc:docMk/>
            <pc:sldMk cId="3942064285" sldId="256"/>
            <ac:spMk id="3870" creationId="{7AA5E9E6-EBC3-EE92-79EB-A90D8D328C10}"/>
          </ac:spMkLst>
        </pc:spChg>
        <pc:spChg chg="mod">
          <ac:chgData name="Jassem Abbasi" userId="a485637c-5d5c-44af-8411-f95acc3236b6" providerId="ADAL" clId="{B67E75DF-61F4-4BDD-83F6-F3A9FEB4B984}" dt="2024-02-22T09:52:54.409" v="2357" actId="27803"/>
          <ac:spMkLst>
            <pc:docMk/>
            <pc:sldMk cId="3942064285" sldId="256"/>
            <ac:spMk id="3871" creationId="{2C917D13-B2D9-E5B7-1DD1-8559075A2D80}"/>
          </ac:spMkLst>
        </pc:spChg>
        <pc:spChg chg="mod">
          <ac:chgData name="Jassem Abbasi" userId="a485637c-5d5c-44af-8411-f95acc3236b6" providerId="ADAL" clId="{B67E75DF-61F4-4BDD-83F6-F3A9FEB4B984}" dt="2024-02-22T09:52:54.409" v="2357" actId="27803"/>
          <ac:spMkLst>
            <pc:docMk/>
            <pc:sldMk cId="3942064285" sldId="256"/>
            <ac:spMk id="3872" creationId="{2971BCEA-0113-5464-201A-EF0D599653E4}"/>
          </ac:spMkLst>
        </pc:spChg>
        <pc:spChg chg="mod">
          <ac:chgData name="Jassem Abbasi" userId="a485637c-5d5c-44af-8411-f95acc3236b6" providerId="ADAL" clId="{B67E75DF-61F4-4BDD-83F6-F3A9FEB4B984}" dt="2024-02-22T09:52:54.409" v="2357" actId="27803"/>
          <ac:spMkLst>
            <pc:docMk/>
            <pc:sldMk cId="3942064285" sldId="256"/>
            <ac:spMk id="3873" creationId="{3BB7BA85-D8FB-460D-4B56-CAD40E029D64}"/>
          </ac:spMkLst>
        </pc:spChg>
        <pc:spChg chg="mod">
          <ac:chgData name="Jassem Abbasi" userId="a485637c-5d5c-44af-8411-f95acc3236b6" providerId="ADAL" clId="{B67E75DF-61F4-4BDD-83F6-F3A9FEB4B984}" dt="2024-02-22T09:52:54.409" v="2357" actId="27803"/>
          <ac:spMkLst>
            <pc:docMk/>
            <pc:sldMk cId="3942064285" sldId="256"/>
            <ac:spMk id="3874" creationId="{F90843A9-A30A-F89F-8EF3-42E805EE4E6A}"/>
          </ac:spMkLst>
        </pc:spChg>
        <pc:spChg chg="mod">
          <ac:chgData name="Jassem Abbasi" userId="a485637c-5d5c-44af-8411-f95acc3236b6" providerId="ADAL" clId="{B67E75DF-61F4-4BDD-83F6-F3A9FEB4B984}" dt="2024-02-22T09:52:54.409" v="2357" actId="27803"/>
          <ac:spMkLst>
            <pc:docMk/>
            <pc:sldMk cId="3942064285" sldId="256"/>
            <ac:spMk id="3875" creationId="{8A584404-B518-DAA8-93A4-1A2077B3F17E}"/>
          </ac:spMkLst>
        </pc:spChg>
        <pc:spChg chg="mod">
          <ac:chgData name="Jassem Abbasi" userId="a485637c-5d5c-44af-8411-f95acc3236b6" providerId="ADAL" clId="{B67E75DF-61F4-4BDD-83F6-F3A9FEB4B984}" dt="2024-02-22T09:52:54.409" v="2357" actId="27803"/>
          <ac:spMkLst>
            <pc:docMk/>
            <pc:sldMk cId="3942064285" sldId="256"/>
            <ac:spMk id="3876" creationId="{89C23269-53BE-85F3-5157-34D95BE64AE2}"/>
          </ac:spMkLst>
        </pc:spChg>
        <pc:spChg chg="mod">
          <ac:chgData name="Jassem Abbasi" userId="a485637c-5d5c-44af-8411-f95acc3236b6" providerId="ADAL" clId="{B67E75DF-61F4-4BDD-83F6-F3A9FEB4B984}" dt="2024-02-22T09:52:54.409" v="2357" actId="27803"/>
          <ac:spMkLst>
            <pc:docMk/>
            <pc:sldMk cId="3942064285" sldId="256"/>
            <ac:spMk id="3877" creationId="{2F2AA07A-689B-07B6-3725-F3D88CC25CCA}"/>
          </ac:spMkLst>
        </pc:spChg>
        <pc:spChg chg="mod">
          <ac:chgData name="Jassem Abbasi" userId="a485637c-5d5c-44af-8411-f95acc3236b6" providerId="ADAL" clId="{B67E75DF-61F4-4BDD-83F6-F3A9FEB4B984}" dt="2024-02-22T09:52:54.409" v="2357" actId="27803"/>
          <ac:spMkLst>
            <pc:docMk/>
            <pc:sldMk cId="3942064285" sldId="256"/>
            <ac:spMk id="3878" creationId="{273470D6-93DD-BFF6-6282-E1AC93D08008}"/>
          </ac:spMkLst>
        </pc:spChg>
        <pc:spChg chg="mod">
          <ac:chgData name="Jassem Abbasi" userId="a485637c-5d5c-44af-8411-f95acc3236b6" providerId="ADAL" clId="{B67E75DF-61F4-4BDD-83F6-F3A9FEB4B984}" dt="2024-02-22T09:52:54.409" v="2357" actId="27803"/>
          <ac:spMkLst>
            <pc:docMk/>
            <pc:sldMk cId="3942064285" sldId="256"/>
            <ac:spMk id="3879" creationId="{E06887D6-5C02-6CD9-3D7E-AE4CB8FC9AF6}"/>
          </ac:spMkLst>
        </pc:spChg>
        <pc:spChg chg="mod">
          <ac:chgData name="Jassem Abbasi" userId="a485637c-5d5c-44af-8411-f95acc3236b6" providerId="ADAL" clId="{B67E75DF-61F4-4BDD-83F6-F3A9FEB4B984}" dt="2024-02-22T09:52:54.409" v="2357" actId="27803"/>
          <ac:spMkLst>
            <pc:docMk/>
            <pc:sldMk cId="3942064285" sldId="256"/>
            <ac:spMk id="3880" creationId="{6440CF93-02F4-E49C-0203-14662A9848A7}"/>
          </ac:spMkLst>
        </pc:spChg>
        <pc:spChg chg="mod">
          <ac:chgData name="Jassem Abbasi" userId="a485637c-5d5c-44af-8411-f95acc3236b6" providerId="ADAL" clId="{B67E75DF-61F4-4BDD-83F6-F3A9FEB4B984}" dt="2024-02-22T09:52:54.409" v="2357" actId="27803"/>
          <ac:spMkLst>
            <pc:docMk/>
            <pc:sldMk cId="3942064285" sldId="256"/>
            <ac:spMk id="3881" creationId="{B8D9F753-63CD-54DC-BC71-1E454320A534}"/>
          </ac:spMkLst>
        </pc:spChg>
        <pc:spChg chg="mod">
          <ac:chgData name="Jassem Abbasi" userId="a485637c-5d5c-44af-8411-f95acc3236b6" providerId="ADAL" clId="{B67E75DF-61F4-4BDD-83F6-F3A9FEB4B984}" dt="2024-02-22T09:52:54.409" v="2357" actId="27803"/>
          <ac:spMkLst>
            <pc:docMk/>
            <pc:sldMk cId="3942064285" sldId="256"/>
            <ac:spMk id="3882" creationId="{94A9D4BA-138A-3FFD-D148-8062CCABDA97}"/>
          </ac:spMkLst>
        </pc:spChg>
        <pc:spChg chg="mod">
          <ac:chgData name="Jassem Abbasi" userId="a485637c-5d5c-44af-8411-f95acc3236b6" providerId="ADAL" clId="{B67E75DF-61F4-4BDD-83F6-F3A9FEB4B984}" dt="2024-02-22T09:52:54.409" v="2357" actId="27803"/>
          <ac:spMkLst>
            <pc:docMk/>
            <pc:sldMk cId="3942064285" sldId="256"/>
            <ac:spMk id="3883" creationId="{4F009BA3-311C-0414-86E7-9891963B3873}"/>
          </ac:spMkLst>
        </pc:spChg>
        <pc:spChg chg="mod">
          <ac:chgData name="Jassem Abbasi" userId="a485637c-5d5c-44af-8411-f95acc3236b6" providerId="ADAL" clId="{B67E75DF-61F4-4BDD-83F6-F3A9FEB4B984}" dt="2024-02-22T09:52:54.409" v="2357" actId="27803"/>
          <ac:spMkLst>
            <pc:docMk/>
            <pc:sldMk cId="3942064285" sldId="256"/>
            <ac:spMk id="3884" creationId="{05A2B0CD-F90F-069A-9E02-307066504E57}"/>
          </ac:spMkLst>
        </pc:spChg>
        <pc:spChg chg="mod">
          <ac:chgData name="Jassem Abbasi" userId="a485637c-5d5c-44af-8411-f95acc3236b6" providerId="ADAL" clId="{B67E75DF-61F4-4BDD-83F6-F3A9FEB4B984}" dt="2024-02-22T09:52:54.409" v="2357" actId="27803"/>
          <ac:spMkLst>
            <pc:docMk/>
            <pc:sldMk cId="3942064285" sldId="256"/>
            <ac:spMk id="3885" creationId="{5ABE5233-AFFD-A890-1104-64C158F2707F}"/>
          </ac:spMkLst>
        </pc:spChg>
        <pc:spChg chg="mod">
          <ac:chgData name="Jassem Abbasi" userId="a485637c-5d5c-44af-8411-f95acc3236b6" providerId="ADAL" clId="{B67E75DF-61F4-4BDD-83F6-F3A9FEB4B984}" dt="2024-02-22T09:52:54.409" v="2357" actId="27803"/>
          <ac:spMkLst>
            <pc:docMk/>
            <pc:sldMk cId="3942064285" sldId="256"/>
            <ac:spMk id="3886" creationId="{89B00AE3-EE0C-CEA4-D343-189AB09F2A0C}"/>
          </ac:spMkLst>
        </pc:spChg>
        <pc:spChg chg="mod">
          <ac:chgData name="Jassem Abbasi" userId="a485637c-5d5c-44af-8411-f95acc3236b6" providerId="ADAL" clId="{B67E75DF-61F4-4BDD-83F6-F3A9FEB4B984}" dt="2024-02-22T09:52:54.409" v="2357" actId="27803"/>
          <ac:spMkLst>
            <pc:docMk/>
            <pc:sldMk cId="3942064285" sldId="256"/>
            <ac:spMk id="3887" creationId="{CA036AC8-BDBB-B99C-BE80-C7F0FBCA9CD3}"/>
          </ac:spMkLst>
        </pc:spChg>
        <pc:spChg chg="mod">
          <ac:chgData name="Jassem Abbasi" userId="a485637c-5d5c-44af-8411-f95acc3236b6" providerId="ADAL" clId="{B67E75DF-61F4-4BDD-83F6-F3A9FEB4B984}" dt="2024-02-22T09:52:54.409" v="2357" actId="27803"/>
          <ac:spMkLst>
            <pc:docMk/>
            <pc:sldMk cId="3942064285" sldId="256"/>
            <ac:spMk id="3888" creationId="{B3904D81-B571-4304-8993-CD08A1368E85}"/>
          </ac:spMkLst>
        </pc:spChg>
        <pc:spChg chg="mod">
          <ac:chgData name="Jassem Abbasi" userId="a485637c-5d5c-44af-8411-f95acc3236b6" providerId="ADAL" clId="{B67E75DF-61F4-4BDD-83F6-F3A9FEB4B984}" dt="2024-02-22T09:52:54.409" v="2357" actId="27803"/>
          <ac:spMkLst>
            <pc:docMk/>
            <pc:sldMk cId="3942064285" sldId="256"/>
            <ac:spMk id="3889" creationId="{D1BDB892-546A-4B5E-E2EF-815EB3FAA1B3}"/>
          </ac:spMkLst>
        </pc:spChg>
        <pc:spChg chg="mod">
          <ac:chgData name="Jassem Abbasi" userId="a485637c-5d5c-44af-8411-f95acc3236b6" providerId="ADAL" clId="{B67E75DF-61F4-4BDD-83F6-F3A9FEB4B984}" dt="2024-02-22T09:52:54.409" v="2357" actId="27803"/>
          <ac:spMkLst>
            <pc:docMk/>
            <pc:sldMk cId="3942064285" sldId="256"/>
            <ac:spMk id="3890" creationId="{73B29F58-9D7D-2E20-9EDF-506E2E19AE00}"/>
          </ac:spMkLst>
        </pc:spChg>
        <pc:spChg chg="mod">
          <ac:chgData name="Jassem Abbasi" userId="a485637c-5d5c-44af-8411-f95acc3236b6" providerId="ADAL" clId="{B67E75DF-61F4-4BDD-83F6-F3A9FEB4B984}" dt="2024-02-22T09:52:54.409" v="2357" actId="27803"/>
          <ac:spMkLst>
            <pc:docMk/>
            <pc:sldMk cId="3942064285" sldId="256"/>
            <ac:spMk id="3891" creationId="{E2934C42-7E1D-444C-15C7-B4DA1890D7FB}"/>
          </ac:spMkLst>
        </pc:spChg>
        <pc:spChg chg="mod">
          <ac:chgData name="Jassem Abbasi" userId="a485637c-5d5c-44af-8411-f95acc3236b6" providerId="ADAL" clId="{B67E75DF-61F4-4BDD-83F6-F3A9FEB4B984}" dt="2024-02-22T09:52:54.409" v="2357" actId="27803"/>
          <ac:spMkLst>
            <pc:docMk/>
            <pc:sldMk cId="3942064285" sldId="256"/>
            <ac:spMk id="3892" creationId="{BC5CEFFB-5CF0-A585-5DBE-704136284A1B}"/>
          </ac:spMkLst>
        </pc:spChg>
        <pc:spChg chg="mod">
          <ac:chgData name="Jassem Abbasi" userId="a485637c-5d5c-44af-8411-f95acc3236b6" providerId="ADAL" clId="{B67E75DF-61F4-4BDD-83F6-F3A9FEB4B984}" dt="2024-02-22T09:52:54.409" v="2357" actId="27803"/>
          <ac:spMkLst>
            <pc:docMk/>
            <pc:sldMk cId="3942064285" sldId="256"/>
            <ac:spMk id="3893" creationId="{1A1A2CC1-4333-5B28-CF0F-715ECCB8A575}"/>
          </ac:spMkLst>
        </pc:spChg>
        <pc:spChg chg="mod">
          <ac:chgData name="Jassem Abbasi" userId="a485637c-5d5c-44af-8411-f95acc3236b6" providerId="ADAL" clId="{B67E75DF-61F4-4BDD-83F6-F3A9FEB4B984}" dt="2024-02-22T09:52:54.409" v="2357" actId="27803"/>
          <ac:spMkLst>
            <pc:docMk/>
            <pc:sldMk cId="3942064285" sldId="256"/>
            <ac:spMk id="3894" creationId="{9FBBC11F-5D57-4518-8BA4-4CFFCC32E822}"/>
          </ac:spMkLst>
        </pc:spChg>
        <pc:spChg chg="mod">
          <ac:chgData name="Jassem Abbasi" userId="a485637c-5d5c-44af-8411-f95acc3236b6" providerId="ADAL" clId="{B67E75DF-61F4-4BDD-83F6-F3A9FEB4B984}" dt="2024-02-22T09:52:54.409" v="2357" actId="27803"/>
          <ac:spMkLst>
            <pc:docMk/>
            <pc:sldMk cId="3942064285" sldId="256"/>
            <ac:spMk id="3895" creationId="{DD75F61C-BDB7-C4D7-FBE2-A646DBF040E2}"/>
          </ac:spMkLst>
        </pc:spChg>
        <pc:spChg chg="mod">
          <ac:chgData name="Jassem Abbasi" userId="a485637c-5d5c-44af-8411-f95acc3236b6" providerId="ADAL" clId="{B67E75DF-61F4-4BDD-83F6-F3A9FEB4B984}" dt="2024-02-22T09:52:54.409" v="2357" actId="27803"/>
          <ac:spMkLst>
            <pc:docMk/>
            <pc:sldMk cId="3942064285" sldId="256"/>
            <ac:spMk id="3896" creationId="{E5918D72-7C34-EBAF-C8A9-8A0AD82B6289}"/>
          </ac:spMkLst>
        </pc:spChg>
        <pc:spChg chg="mod">
          <ac:chgData name="Jassem Abbasi" userId="a485637c-5d5c-44af-8411-f95acc3236b6" providerId="ADAL" clId="{B67E75DF-61F4-4BDD-83F6-F3A9FEB4B984}" dt="2024-02-22T09:52:54.409" v="2357" actId="27803"/>
          <ac:spMkLst>
            <pc:docMk/>
            <pc:sldMk cId="3942064285" sldId="256"/>
            <ac:spMk id="3897" creationId="{D2336D41-1BBA-7872-233C-85A7429EBD23}"/>
          </ac:spMkLst>
        </pc:spChg>
        <pc:spChg chg="mod">
          <ac:chgData name="Jassem Abbasi" userId="a485637c-5d5c-44af-8411-f95acc3236b6" providerId="ADAL" clId="{B67E75DF-61F4-4BDD-83F6-F3A9FEB4B984}" dt="2024-02-22T09:52:54.409" v="2357" actId="27803"/>
          <ac:spMkLst>
            <pc:docMk/>
            <pc:sldMk cId="3942064285" sldId="256"/>
            <ac:spMk id="3898" creationId="{1B68F0EB-2E11-669A-FB75-F204FE7FDDCF}"/>
          </ac:spMkLst>
        </pc:spChg>
        <pc:spChg chg="mod">
          <ac:chgData name="Jassem Abbasi" userId="a485637c-5d5c-44af-8411-f95acc3236b6" providerId="ADAL" clId="{B67E75DF-61F4-4BDD-83F6-F3A9FEB4B984}" dt="2024-02-22T09:52:54.409" v="2357" actId="27803"/>
          <ac:spMkLst>
            <pc:docMk/>
            <pc:sldMk cId="3942064285" sldId="256"/>
            <ac:spMk id="3899" creationId="{7454C37F-EEE6-1B91-F254-D75A48EBFE1E}"/>
          </ac:spMkLst>
        </pc:spChg>
        <pc:spChg chg="mod">
          <ac:chgData name="Jassem Abbasi" userId="a485637c-5d5c-44af-8411-f95acc3236b6" providerId="ADAL" clId="{B67E75DF-61F4-4BDD-83F6-F3A9FEB4B984}" dt="2024-02-22T09:52:54.409" v="2357" actId="27803"/>
          <ac:spMkLst>
            <pc:docMk/>
            <pc:sldMk cId="3942064285" sldId="256"/>
            <ac:spMk id="3900" creationId="{B488F6E3-43FC-1544-8646-26C4DD3F2133}"/>
          </ac:spMkLst>
        </pc:spChg>
        <pc:spChg chg="mod">
          <ac:chgData name="Jassem Abbasi" userId="a485637c-5d5c-44af-8411-f95acc3236b6" providerId="ADAL" clId="{B67E75DF-61F4-4BDD-83F6-F3A9FEB4B984}" dt="2024-02-22T09:52:54.409" v="2357" actId="27803"/>
          <ac:spMkLst>
            <pc:docMk/>
            <pc:sldMk cId="3942064285" sldId="256"/>
            <ac:spMk id="3901" creationId="{1E6C402E-C199-9A82-2A77-52DA65F7CC30}"/>
          </ac:spMkLst>
        </pc:spChg>
        <pc:spChg chg="mod">
          <ac:chgData name="Jassem Abbasi" userId="a485637c-5d5c-44af-8411-f95acc3236b6" providerId="ADAL" clId="{B67E75DF-61F4-4BDD-83F6-F3A9FEB4B984}" dt="2024-02-22T09:52:54.409" v="2357" actId="27803"/>
          <ac:spMkLst>
            <pc:docMk/>
            <pc:sldMk cId="3942064285" sldId="256"/>
            <ac:spMk id="3902" creationId="{C85FA4DC-8F10-B5CD-482A-FAC22FAE2AB2}"/>
          </ac:spMkLst>
        </pc:spChg>
        <pc:spChg chg="mod">
          <ac:chgData name="Jassem Abbasi" userId="a485637c-5d5c-44af-8411-f95acc3236b6" providerId="ADAL" clId="{B67E75DF-61F4-4BDD-83F6-F3A9FEB4B984}" dt="2024-02-22T09:52:54.409" v="2357" actId="27803"/>
          <ac:spMkLst>
            <pc:docMk/>
            <pc:sldMk cId="3942064285" sldId="256"/>
            <ac:spMk id="3903" creationId="{96B50136-E7AC-EA19-8828-18294DEFABEC}"/>
          </ac:spMkLst>
        </pc:spChg>
        <pc:spChg chg="mod">
          <ac:chgData name="Jassem Abbasi" userId="a485637c-5d5c-44af-8411-f95acc3236b6" providerId="ADAL" clId="{B67E75DF-61F4-4BDD-83F6-F3A9FEB4B984}" dt="2024-02-22T09:52:54.409" v="2357" actId="27803"/>
          <ac:spMkLst>
            <pc:docMk/>
            <pc:sldMk cId="3942064285" sldId="256"/>
            <ac:spMk id="3904" creationId="{3D11D720-6FD7-A78A-7FC8-96E4A52DE0A1}"/>
          </ac:spMkLst>
        </pc:spChg>
        <pc:spChg chg="mod">
          <ac:chgData name="Jassem Abbasi" userId="a485637c-5d5c-44af-8411-f95acc3236b6" providerId="ADAL" clId="{B67E75DF-61F4-4BDD-83F6-F3A9FEB4B984}" dt="2024-02-22T09:52:54.409" v="2357" actId="27803"/>
          <ac:spMkLst>
            <pc:docMk/>
            <pc:sldMk cId="3942064285" sldId="256"/>
            <ac:spMk id="3905" creationId="{A98B6376-3EA1-C9FB-EAD3-8909702AAD8A}"/>
          </ac:spMkLst>
        </pc:spChg>
        <pc:spChg chg="mod">
          <ac:chgData name="Jassem Abbasi" userId="a485637c-5d5c-44af-8411-f95acc3236b6" providerId="ADAL" clId="{B67E75DF-61F4-4BDD-83F6-F3A9FEB4B984}" dt="2024-02-22T09:52:54.409" v="2357" actId="27803"/>
          <ac:spMkLst>
            <pc:docMk/>
            <pc:sldMk cId="3942064285" sldId="256"/>
            <ac:spMk id="3906" creationId="{1E917522-0E9F-41EA-F10C-C49FDAD084E7}"/>
          </ac:spMkLst>
        </pc:spChg>
        <pc:spChg chg="mod">
          <ac:chgData name="Jassem Abbasi" userId="a485637c-5d5c-44af-8411-f95acc3236b6" providerId="ADAL" clId="{B67E75DF-61F4-4BDD-83F6-F3A9FEB4B984}" dt="2024-02-22T09:52:54.409" v="2357" actId="27803"/>
          <ac:spMkLst>
            <pc:docMk/>
            <pc:sldMk cId="3942064285" sldId="256"/>
            <ac:spMk id="3907" creationId="{99E52BD1-05FF-9F64-B644-5F53AFF3DF9A}"/>
          </ac:spMkLst>
        </pc:spChg>
        <pc:spChg chg="mod">
          <ac:chgData name="Jassem Abbasi" userId="a485637c-5d5c-44af-8411-f95acc3236b6" providerId="ADAL" clId="{B67E75DF-61F4-4BDD-83F6-F3A9FEB4B984}" dt="2024-02-22T09:52:54.409" v="2357" actId="27803"/>
          <ac:spMkLst>
            <pc:docMk/>
            <pc:sldMk cId="3942064285" sldId="256"/>
            <ac:spMk id="3908" creationId="{10DFC8AF-0819-E7EE-F6BA-F27730C2BA5E}"/>
          </ac:spMkLst>
        </pc:spChg>
        <pc:spChg chg="mod">
          <ac:chgData name="Jassem Abbasi" userId="a485637c-5d5c-44af-8411-f95acc3236b6" providerId="ADAL" clId="{B67E75DF-61F4-4BDD-83F6-F3A9FEB4B984}" dt="2024-02-22T09:52:54.409" v="2357" actId="27803"/>
          <ac:spMkLst>
            <pc:docMk/>
            <pc:sldMk cId="3942064285" sldId="256"/>
            <ac:spMk id="3909" creationId="{E3553969-4B4C-BAAA-A51D-B5583FB151D3}"/>
          </ac:spMkLst>
        </pc:spChg>
        <pc:spChg chg="mod">
          <ac:chgData name="Jassem Abbasi" userId="a485637c-5d5c-44af-8411-f95acc3236b6" providerId="ADAL" clId="{B67E75DF-61F4-4BDD-83F6-F3A9FEB4B984}" dt="2024-02-22T09:52:54.409" v="2357" actId="27803"/>
          <ac:spMkLst>
            <pc:docMk/>
            <pc:sldMk cId="3942064285" sldId="256"/>
            <ac:spMk id="3910" creationId="{7D909FCC-641A-CC31-F8A1-B29855459F9A}"/>
          </ac:spMkLst>
        </pc:spChg>
        <pc:spChg chg="mod">
          <ac:chgData name="Jassem Abbasi" userId="a485637c-5d5c-44af-8411-f95acc3236b6" providerId="ADAL" clId="{B67E75DF-61F4-4BDD-83F6-F3A9FEB4B984}" dt="2024-02-22T09:52:54.409" v="2357" actId="27803"/>
          <ac:spMkLst>
            <pc:docMk/>
            <pc:sldMk cId="3942064285" sldId="256"/>
            <ac:spMk id="3911" creationId="{95EFC32F-F7CC-8A18-D73A-ABB3A824AE1E}"/>
          </ac:spMkLst>
        </pc:spChg>
        <pc:spChg chg="mod">
          <ac:chgData name="Jassem Abbasi" userId="a485637c-5d5c-44af-8411-f95acc3236b6" providerId="ADAL" clId="{B67E75DF-61F4-4BDD-83F6-F3A9FEB4B984}" dt="2024-02-22T09:52:54.409" v="2357" actId="27803"/>
          <ac:spMkLst>
            <pc:docMk/>
            <pc:sldMk cId="3942064285" sldId="256"/>
            <ac:spMk id="3912" creationId="{493AC2D5-33B4-C873-75EF-67E1CD255860}"/>
          </ac:spMkLst>
        </pc:spChg>
        <pc:spChg chg="mod">
          <ac:chgData name="Jassem Abbasi" userId="a485637c-5d5c-44af-8411-f95acc3236b6" providerId="ADAL" clId="{B67E75DF-61F4-4BDD-83F6-F3A9FEB4B984}" dt="2024-02-22T09:52:54.409" v="2357" actId="27803"/>
          <ac:spMkLst>
            <pc:docMk/>
            <pc:sldMk cId="3942064285" sldId="256"/>
            <ac:spMk id="3913" creationId="{A1694F38-3461-7152-6B71-AAB3A92E09FB}"/>
          </ac:spMkLst>
        </pc:spChg>
        <pc:spChg chg="mod">
          <ac:chgData name="Jassem Abbasi" userId="a485637c-5d5c-44af-8411-f95acc3236b6" providerId="ADAL" clId="{B67E75DF-61F4-4BDD-83F6-F3A9FEB4B984}" dt="2024-02-22T09:52:54.409" v="2357" actId="27803"/>
          <ac:spMkLst>
            <pc:docMk/>
            <pc:sldMk cId="3942064285" sldId="256"/>
            <ac:spMk id="3914" creationId="{28EB0693-1184-47D8-9B18-ABD29E7A2984}"/>
          </ac:spMkLst>
        </pc:spChg>
        <pc:spChg chg="mod">
          <ac:chgData name="Jassem Abbasi" userId="a485637c-5d5c-44af-8411-f95acc3236b6" providerId="ADAL" clId="{B67E75DF-61F4-4BDD-83F6-F3A9FEB4B984}" dt="2024-02-22T09:52:54.409" v="2357" actId="27803"/>
          <ac:spMkLst>
            <pc:docMk/>
            <pc:sldMk cId="3942064285" sldId="256"/>
            <ac:spMk id="3915" creationId="{9C4A076D-C03B-31C3-82AE-82A470F7F7C1}"/>
          </ac:spMkLst>
        </pc:spChg>
        <pc:spChg chg="mod">
          <ac:chgData name="Jassem Abbasi" userId="a485637c-5d5c-44af-8411-f95acc3236b6" providerId="ADAL" clId="{B67E75DF-61F4-4BDD-83F6-F3A9FEB4B984}" dt="2024-02-22T09:52:54.409" v="2357" actId="27803"/>
          <ac:spMkLst>
            <pc:docMk/>
            <pc:sldMk cId="3942064285" sldId="256"/>
            <ac:spMk id="3916" creationId="{8635342B-8895-3F84-1A41-52AC1DAAE85F}"/>
          </ac:spMkLst>
        </pc:spChg>
        <pc:spChg chg="mod">
          <ac:chgData name="Jassem Abbasi" userId="a485637c-5d5c-44af-8411-f95acc3236b6" providerId="ADAL" clId="{B67E75DF-61F4-4BDD-83F6-F3A9FEB4B984}" dt="2024-02-22T09:52:54.409" v="2357" actId="27803"/>
          <ac:spMkLst>
            <pc:docMk/>
            <pc:sldMk cId="3942064285" sldId="256"/>
            <ac:spMk id="3917" creationId="{B16A53E6-E35B-7023-C966-20D97EC38DF0}"/>
          </ac:spMkLst>
        </pc:spChg>
        <pc:spChg chg="mod">
          <ac:chgData name="Jassem Abbasi" userId="a485637c-5d5c-44af-8411-f95acc3236b6" providerId="ADAL" clId="{B67E75DF-61F4-4BDD-83F6-F3A9FEB4B984}" dt="2024-02-22T09:52:54.409" v="2357" actId="27803"/>
          <ac:spMkLst>
            <pc:docMk/>
            <pc:sldMk cId="3942064285" sldId="256"/>
            <ac:spMk id="3918" creationId="{0CA7BFE9-60FB-08CF-D543-97BC75DAD3DD}"/>
          </ac:spMkLst>
        </pc:spChg>
        <pc:spChg chg="mod">
          <ac:chgData name="Jassem Abbasi" userId="a485637c-5d5c-44af-8411-f95acc3236b6" providerId="ADAL" clId="{B67E75DF-61F4-4BDD-83F6-F3A9FEB4B984}" dt="2024-02-22T09:52:54.409" v="2357" actId="27803"/>
          <ac:spMkLst>
            <pc:docMk/>
            <pc:sldMk cId="3942064285" sldId="256"/>
            <ac:spMk id="3919" creationId="{A7C72350-F8CB-C175-8E49-B9C5DC8E3998}"/>
          </ac:spMkLst>
        </pc:spChg>
        <pc:spChg chg="mod">
          <ac:chgData name="Jassem Abbasi" userId="a485637c-5d5c-44af-8411-f95acc3236b6" providerId="ADAL" clId="{B67E75DF-61F4-4BDD-83F6-F3A9FEB4B984}" dt="2024-02-22T09:52:54.409" v="2357" actId="27803"/>
          <ac:spMkLst>
            <pc:docMk/>
            <pc:sldMk cId="3942064285" sldId="256"/>
            <ac:spMk id="3920" creationId="{CDFD9C56-5A64-9625-2817-2A9996BDDF7D}"/>
          </ac:spMkLst>
        </pc:spChg>
        <pc:spChg chg="mod">
          <ac:chgData name="Jassem Abbasi" userId="a485637c-5d5c-44af-8411-f95acc3236b6" providerId="ADAL" clId="{B67E75DF-61F4-4BDD-83F6-F3A9FEB4B984}" dt="2024-02-22T09:52:54.409" v="2357" actId="27803"/>
          <ac:spMkLst>
            <pc:docMk/>
            <pc:sldMk cId="3942064285" sldId="256"/>
            <ac:spMk id="3921" creationId="{8834CF27-D228-FAAE-8A1F-A961F451DFC7}"/>
          </ac:spMkLst>
        </pc:spChg>
        <pc:spChg chg="mod">
          <ac:chgData name="Jassem Abbasi" userId="a485637c-5d5c-44af-8411-f95acc3236b6" providerId="ADAL" clId="{B67E75DF-61F4-4BDD-83F6-F3A9FEB4B984}" dt="2024-02-22T09:52:54.409" v="2357" actId="27803"/>
          <ac:spMkLst>
            <pc:docMk/>
            <pc:sldMk cId="3942064285" sldId="256"/>
            <ac:spMk id="3922" creationId="{CE56E7A4-EC39-38C7-5290-D3C8502DA4D1}"/>
          </ac:spMkLst>
        </pc:spChg>
        <pc:spChg chg="mod">
          <ac:chgData name="Jassem Abbasi" userId="a485637c-5d5c-44af-8411-f95acc3236b6" providerId="ADAL" clId="{B67E75DF-61F4-4BDD-83F6-F3A9FEB4B984}" dt="2024-02-22T09:52:54.409" v="2357" actId="27803"/>
          <ac:spMkLst>
            <pc:docMk/>
            <pc:sldMk cId="3942064285" sldId="256"/>
            <ac:spMk id="3923" creationId="{B103F595-003E-4CAF-5450-DFEAF19D49DE}"/>
          </ac:spMkLst>
        </pc:spChg>
        <pc:spChg chg="mod">
          <ac:chgData name="Jassem Abbasi" userId="a485637c-5d5c-44af-8411-f95acc3236b6" providerId="ADAL" clId="{B67E75DF-61F4-4BDD-83F6-F3A9FEB4B984}" dt="2024-02-22T09:52:54.409" v="2357" actId="27803"/>
          <ac:spMkLst>
            <pc:docMk/>
            <pc:sldMk cId="3942064285" sldId="256"/>
            <ac:spMk id="3924" creationId="{98CEA20E-1FF6-22A2-CB8A-970B9F344D11}"/>
          </ac:spMkLst>
        </pc:spChg>
        <pc:spChg chg="mod">
          <ac:chgData name="Jassem Abbasi" userId="a485637c-5d5c-44af-8411-f95acc3236b6" providerId="ADAL" clId="{B67E75DF-61F4-4BDD-83F6-F3A9FEB4B984}" dt="2024-02-22T09:52:54.409" v="2357" actId="27803"/>
          <ac:spMkLst>
            <pc:docMk/>
            <pc:sldMk cId="3942064285" sldId="256"/>
            <ac:spMk id="3925" creationId="{7D6A67E3-16B2-863C-34B0-09D7E06DEE7E}"/>
          </ac:spMkLst>
        </pc:spChg>
        <pc:spChg chg="mod">
          <ac:chgData name="Jassem Abbasi" userId="a485637c-5d5c-44af-8411-f95acc3236b6" providerId="ADAL" clId="{B67E75DF-61F4-4BDD-83F6-F3A9FEB4B984}" dt="2024-02-22T09:52:54.409" v="2357" actId="27803"/>
          <ac:spMkLst>
            <pc:docMk/>
            <pc:sldMk cId="3942064285" sldId="256"/>
            <ac:spMk id="3926" creationId="{6C961D7D-DCD2-302F-B621-9220FD0EF857}"/>
          </ac:spMkLst>
        </pc:spChg>
        <pc:spChg chg="mod">
          <ac:chgData name="Jassem Abbasi" userId="a485637c-5d5c-44af-8411-f95acc3236b6" providerId="ADAL" clId="{B67E75DF-61F4-4BDD-83F6-F3A9FEB4B984}" dt="2024-02-22T09:52:54.409" v="2357" actId="27803"/>
          <ac:spMkLst>
            <pc:docMk/>
            <pc:sldMk cId="3942064285" sldId="256"/>
            <ac:spMk id="3927" creationId="{CD4A4F53-867C-0FB9-052C-B67067E91FAD}"/>
          </ac:spMkLst>
        </pc:spChg>
        <pc:spChg chg="mod">
          <ac:chgData name="Jassem Abbasi" userId="a485637c-5d5c-44af-8411-f95acc3236b6" providerId="ADAL" clId="{B67E75DF-61F4-4BDD-83F6-F3A9FEB4B984}" dt="2024-02-22T09:52:54.409" v="2357" actId="27803"/>
          <ac:spMkLst>
            <pc:docMk/>
            <pc:sldMk cId="3942064285" sldId="256"/>
            <ac:spMk id="3928" creationId="{E0AD0889-12C0-79CA-8976-612130F6EC11}"/>
          </ac:spMkLst>
        </pc:spChg>
        <pc:spChg chg="mod">
          <ac:chgData name="Jassem Abbasi" userId="a485637c-5d5c-44af-8411-f95acc3236b6" providerId="ADAL" clId="{B67E75DF-61F4-4BDD-83F6-F3A9FEB4B984}" dt="2024-02-22T09:52:54.409" v="2357" actId="27803"/>
          <ac:spMkLst>
            <pc:docMk/>
            <pc:sldMk cId="3942064285" sldId="256"/>
            <ac:spMk id="3929" creationId="{4832A6B7-F33F-CE63-4EEC-670D762F241E}"/>
          </ac:spMkLst>
        </pc:spChg>
        <pc:spChg chg="mod">
          <ac:chgData name="Jassem Abbasi" userId="a485637c-5d5c-44af-8411-f95acc3236b6" providerId="ADAL" clId="{B67E75DF-61F4-4BDD-83F6-F3A9FEB4B984}" dt="2024-02-22T09:52:54.409" v="2357" actId="27803"/>
          <ac:spMkLst>
            <pc:docMk/>
            <pc:sldMk cId="3942064285" sldId="256"/>
            <ac:spMk id="3930" creationId="{CEDE9336-E8F3-EF44-09E1-3F61DA9F7194}"/>
          </ac:spMkLst>
        </pc:spChg>
        <pc:spChg chg="mod">
          <ac:chgData name="Jassem Abbasi" userId="a485637c-5d5c-44af-8411-f95acc3236b6" providerId="ADAL" clId="{B67E75DF-61F4-4BDD-83F6-F3A9FEB4B984}" dt="2024-02-22T09:52:54.409" v="2357" actId="27803"/>
          <ac:spMkLst>
            <pc:docMk/>
            <pc:sldMk cId="3942064285" sldId="256"/>
            <ac:spMk id="3931" creationId="{3E1CC1C7-7888-2F0F-91E3-48550E75BD23}"/>
          </ac:spMkLst>
        </pc:spChg>
        <pc:spChg chg="mod">
          <ac:chgData name="Jassem Abbasi" userId="a485637c-5d5c-44af-8411-f95acc3236b6" providerId="ADAL" clId="{B67E75DF-61F4-4BDD-83F6-F3A9FEB4B984}" dt="2024-02-22T09:52:54.409" v="2357" actId="27803"/>
          <ac:spMkLst>
            <pc:docMk/>
            <pc:sldMk cId="3942064285" sldId="256"/>
            <ac:spMk id="3932" creationId="{D63682D5-1904-DD40-E43E-6B1379B7CC41}"/>
          </ac:spMkLst>
        </pc:spChg>
        <pc:spChg chg="mod">
          <ac:chgData name="Jassem Abbasi" userId="a485637c-5d5c-44af-8411-f95acc3236b6" providerId="ADAL" clId="{B67E75DF-61F4-4BDD-83F6-F3A9FEB4B984}" dt="2024-02-22T09:52:54.409" v="2357" actId="27803"/>
          <ac:spMkLst>
            <pc:docMk/>
            <pc:sldMk cId="3942064285" sldId="256"/>
            <ac:spMk id="3933" creationId="{D0E2D3C0-EB63-17F3-3D7D-F14F463A1D67}"/>
          </ac:spMkLst>
        </pc:spChg>
        <pc:spChg chg="mod">
          <ac:chgData name="Jassem Abbasi" userId="a485637c-5d5c-44af-8411-f95acc3236b6" providerId="ADAL" clId="{B67E75DF-61F4-4BDD-83F6-F3A9FEB4B984}" dt="2024-02-22T09:52:54.409" v="2357" actId="27803"/>
          <ac:spMkLst>
            <pc:docMk/>
            <pc:sldMk cId="3942064285" sldId="256"/>
            <ac:spMk id="3934" creationId="{2636EB4F-FA57-10A9-B869-EA152EBCBBC9}"/>
          </ac:spMkLst>
        </pc:spChg>
        <pc:spChg chg="mod">
          <ac:chgData name="Jassem Abbasi" userId="a485637c-5d5c-44af-8411-f95acc3236b6" providerId="ADAL" clId="{B67E75DF-61F4-4BDD-83F6-F3A9FEB4B984}" dt="2024-02-22T09:52:54.409" v="2357" actId="27803"/>
          <ac:spMkLst>
            <pc:docMk/>
            <pc:sldMk cId="3942064285" sldId="256"/>
            <ac:spMk id="3935" creationId="{D523DE7D-B8F9-05B9-96F1-02269D147F29}"/>
          </ac:spMkLst>
        </pc:spChg>
        <pc:spChg chg="mod">
          <ac:chgData name="Jassem Abbasi" userId="a485637c-5d5c-44af-8411-f95acc3236b6" providerId="ADAL" clId="{B67E75DF-61F4-4BDD-83F6-F3A9FEB4B984}" dt="2024-02-22T09:52:54.409" v="2357" actId="27803"/>
          <ac:spMkLst>
            <pc:docMk/>
            <pc:sldMk cId="3942064285" sldId="256"/>
            <ac:spMk id="3936" creationId="{BB196AEC-BB7B-CCD2-A0D1-0BA063A89143}"/>
          </ac:spMkLst>
        </pc:spChg>
        <pc:spChg chg="mod">
          <ac:chgData name="Jassem Abbasi" userId="a485637c-5d5c-44af-8411-f95acc3236b6" providerId="ADAL" clId="{B67E75DF-61F4-4BDD-83F6-F3A9FEB4B984}" dt="2024-02-22T09:52:54.409" v="2357" actId="27803"/>
          <ac:spMkLst>
            <pc:docMk/>
            <pc:sldMk cId="3942064285" sldId="256"/>
            <ac:spMk id="3937" creationId="{E12218A2-235B-2A73-EB41-9B1371FD8E36}"/>
          </ac:spMkLst>
        </pc:spChg>
        <pc:spChg chg="mod">
          <ac:chgData name="Jassem Abbasi" userId="a485637c-5d5c-44af-8411-f95acc3236b6" providerId="ADAL" clId="{B67E75DF-61F4-4BDD-83F6-F3A9FEB4B984}" dt="2024-02-22T09:52:54.409" v="2357" actId="27803"/>
          <ac:spMkLst>
            <pc:docMk/>
            <pc:sldMk cId="3942064285" sldId="256"/>
            <ac:spMk id="3938" creationId="{46B7ED83-DA3D-03DD-7484-8BEA0AE49E92}"/>
          </ac:spMkLst>
        </pc:spChg>
        <pc:spChg chg="mod">
          <ac:chgData name="Jassem Abbasi" userId="a485637c-5d5c-44af-8411-f95acc3236b6" providerId="ADAL" clId="{B67E75DF-61F4-4BDD-83F6-F3A9FEB4B984}" dt="2024-02-22T09:52:54.409" v="2357" actId="27803"/>
          <ac:spMkLst>
            <pc:docMk/>
            <pc:sldMk cId="3942064285" sldId="256"/>
            <ac:spMk id="3939" creationId="{9070776F-1640-62A7-4159-873AB6BD4A87}"/>
          </ac:spMkLst>
        </pc:spChg>
        <pc:spChg chg="mod">
          <ac:chgData name="Jassem Abbasi" userId="a485637c-5d5c-44af-8411-f95acc3236b6" providerId="ADAL" clId="{B67E75DF-61F4-4BDD-83F6-F3A9FEB4B984}" dt="2024-02-22T09:52:54.409" v="2357" actId="27803"/>
          <ac:spMkLst>
            <pc:docMk/>
            <pc:sldMk cId="3942064285" sldId="256"/>
            <ac:spMk id="3940" creationId="{83F67CEC-2270-0F4D-AD61-19B9081B9352}"/>
          </ac:spMkLst>
        </pc:spChg>
        <pc:spChg chg="mod">
          <ac:chgData name="Jassem Abbasi" userId="a485637c-5d5c-44af-8411-f95acc3236b6" providerId="ADAL" clId="{B67E75DF-61F4-4BDD-83F6-F3A9FEB4B984}" dt="2024-02-22T09:52:54.409" v="2357" actId="27803"/>
          <ac:spMkLst>
            <pc:docMk/>
            <pc:sldMk cId="3942064285" sldId="256"/>
            <ac:spMk id="3941" creationId="{7BDFFC08-D213-173E-AB34-60B975007307}"/>
          </ac:spMkLst>
        </pc:spChg>
        <pc:spChg chg="mod">
          <ac:chgData name="Jassem Abbasi" userId="a485637c-5d5c-44af-8411-f95acc3236b6" providerId="ADAL" clId="{B67E75DF-61F4-4BDD-83F6-F3A9FEB4B984}" dt="2024-02-22T09:52:54.409" v="2357" actId="27803"/>
          <ac:spMkLst>
            <pc:docMk/>
            <pc:sldMk cId="3942064285" sldId="256"/>
            <ac:spMk id="3942" creationId="{53009DA6-BFCC-8CAA-D97C-8D575DE40120}"/>
          </ac:spMkLst>
        </pc:spChg>
        <pc:spChg chg="mod">
          <ac:chgData name="Jassem Abbasi" userId="a485637c-5d5c-44af-8411-f95acc3236b6" providerId="ADAL" clId="{B67E75DF-61F4-4BDD-83F6-F3A9FEB4B984}" dt="2024-02-22T09:52:54.409" v="2357" actId="27803"/>
          <ac:spMkLst>
            <pc:docMk/>
            <pc:sldMk cId="3942064285" sldId="256"/>
            <ac:spMk id="3943" creationId="{D47F7336-D4CB-948C-3144-F5222BE097DC}"/>
          </ac:spMkLst>
        </pc:spChg>
        <pc:spChg chg="mod">
          <ac:chgData name="Jassem Abbasi" userId="a485637c-5d5c-44af-8411-f95acc3236b6" providerId="ADAL" clId="{B67E75DF-61F4-4BDD-83F6-F3A9FEB4B984}" dt="2024-02-22T09:52:54.409" v="2357" actId="27803"/>
          <ac:spMkLst>
            <pc:docMk/>
            <pc:sldMk cId="3942064285" sldId="256"/>
            <ac:spMk id="3944" creationId="{476CBF28-22CD-E27B-4A1F-A6FF3C7877B1}"/>
          </ac:spMkLst>
        </pc:spChg>
        <pc:spChg chg="mod">
          <ac:chgData name="Jassem Abbasi" userId="a485637c-5d5c-44af-8411-f95acc3236b6" providerId="ADAL" clId="{B67E75DF-61F4-4BDD-83F6-F3A9FEB4B984}" dt="2024-02-22T09:52:54.409" v="2357" actId="27803"/>
          <ac:spMkLst>
            <pc:docMk/>
            <pc:sldMk cId="3942064285" sldId="256"/>
            <ac:spMk id="3945" creationId="{ED2D9654-D6AC-C4B3-A25F-878C57CF47AD}"/>
          </ac:spMkLst>
        </pc:spChg>
        <pc:spChg chg="mod">
          <ac:chgData name="Jassem Abbasi" userId="a485637c-5d5c-44af-8411-f95acc3236b6" providerId="ADAL" clId="{B67E75DF-61F4-4BDD-83F6-F3A9FEB4B984}" dt="2024-02-22T09:52:54.409" v="2357" actId="27803"/>
          <ac:spMkLst>
            <pc:docMk/>
            <pc:sldMk cId="3942064285" sldId="256"/>
            <ac:spMk id="3946" creationId="{C3548C4B-B511-C36C-FD81-4C58B7AD4589}"/>
          </ac:spMkLst>
        </pc:spChg>
        <pc:spChg chg="mod">
          <ac:chgData name="Jassem Abbasi" userId="a485637c-5d5c-44af-8411-f95acc3236b6" providerId="ADAL" clId="{B67E75DF-61F4-4BDD-83F6-F3A9FEB4B984}" dt="2024-02-22T09:52:54.409" v="2357" actId="27803"/>
          <ac:spMkLst>
            <pc:docMk/>
            <pc:sldMk cId="3942064285" sldId="256"/>
            <ac:spMk id="3947" creationId="{1D351078-10CE-44DB-8FC5-D6F7FD142224}"/>
          </ac:spMkLst>
        </pc:spChg>
        <pc:spChg chg="mod">
          <ac:chgData name="Jassem Abbasi" userId="a485637c-5d5c-44af-8411-f95acc3236b6" providerId="ADAL" clId="{B67E75DF-61F4-4BDD-83F6-F3A9FEB4B984}" dt="2024-02-22T09:52:54.409" v="2357" actId="27803"/>
          <ac:spMkLst>
            <pc:docMk/>
            <pc:sldMk cId="3942064285" sldId="256"/>
            <ac:spMk id="3948" creationId="{A8A0948D-496B-1079-53B8-BF993C92A10A}"/>
          </ac:spMkLst>
        </pc:spChg>
        <pc:spChg chg="mod">
          <ac:chgData name="Jassem Abbasi" userId="a485637c-5d5c-44af-8411-f95acc3236b6" providerId="ADAL" clId="{B67E75DF-61F4-4BDD-83F6-F3A9FEB4B984}" dt="2024-02-22T09:52:54.409" v="2357" actId="27803"/>
          <ac:spMkLst>
            <pc:docMk/>
            <pc:sldMk cId="3942064285" sldId="256"/>
            <ac:spMk id="3949" creationId="{266D3903-BA66-BC3A-F6B0-3DE77958641F}"/>
          </ac:spMkLst>
        </pc:spChg>
        <pc:spChg chg="mod">
          <ac:chgData name="Jassem Abbasi" userId="a485637c-5d5c-44af-8411-f95acc3236b6" providerId="ADAL" clId="{B67E75DF-61F4-4BDD-83F6-F3A9FEB4B984}" dt="2024-02-22T09:52:54.409" v="2357" actId="27803"/>
          <ac:spMkLst>
            <pc:docMk/>
            <pc:sldMk cId="3942064285" sldId="256"/>
            <ac:spMk id="3950" creationId="{4499782A-254D-7C2D-F423-94CFC7CB9570}"/>
          </ac:spMkLst>
        </pc:spChg>
        <pc:spChg chg="mod">
          <ac:chgData name="Jassem Abbasi" userId="a485637c-5d5c-44af-8411-f95acc3236b6" providerId="ADAL" clId="{B67E75DF-61F4-4BDD-83F6-F3A9FEB4B984}" dt="2024-02-22T09:52:54.409" v="2357" actId="27803"/>
          <ac:spMkLst>
            <pc:docMk/>
            <pc:sldMk cId="3942064285" sldId="256"/>
            <ac:spMk id="3951" creationId="{DD413D95-730A-A183-B4FA-A8091C0DB726}"/>
          </ac:spMkLst>
        </pc:spChg>
        <pc:spChg chg="mod">
          <ac:chgData name="Jassem Abbasi" userId="a485637c-5d5c-44af-8411-f95acc3236b6" providerId="ADAL" clId="{B67E75DF-61F4-4BDD-83F6-F3A9FEB4B984}" dt="2024-02-22T09:52:54.409" v="2357" actId="27803"/>
          <ac:spMkLst>
            <pc:docMk/>
            <pc:sldMk cId="3942064285" sldId="256"/>
            <ac:spMk id="3952" creationId="{9BA9FB45-0DCC-D589-78CA-A7FE6EBD54B6}"/>
          </ac:spMkLst>
        </pc:spChg>
        <pc:spChg chg="mod">
          <ac:chgData name="Jassem Abbasi" userId="a485637c-5d5c-44af-8411-f95acc3236b6" providerId="ADAL" clId="{B67E75DF-61F4-4BDD-83F6-F3A9FEB4B984}" dt="2024-02-22T09:52:54.409" v="2357" actId="27803"/>
          <ac:spMkLst>
            <pc:docMk/>
            <pc:sldMk cId="3942064285" sldId="256"/>
            <ac:spMk id="3953" creationId="{FEBB4861-E979-67CD-C190-D2EC39D14DD2}"/>
          </ac:spMkLst>
        </pc:spChg>
        <pc:spChg chg="mod">
          <ac:chgData name="Jassem Abbasi" userId="a485637c-5d5c-44af-8411-f95acc3236b6" providerId="ADAL" clId="{B67E75DF-61F4-4BDD-83F6-F3A9FEB4B984}" dt="2024-02-22T09:52:54.409" v="2357" actId="27803"/>
          <ac:spMkLst>
            <pc:docMk/>
            <pc:sldMk cId="3942064285" sldId="256"/>
            <ac:spMk id="3954" creationId="{3CA47F14-B486-1FB6-61FE-2CB4BE65DD58}"/>
          </ac:spMkLst>
        </pc:spChg>
        <pc:spChg chg="mod">
          <ac:chgData name="Jassem Abbasi" userId="a485637c-5d5c-44af-8411-f95acc3236b6" providerId="ADAL" clId="{B67E75DF-61F4-4BDD-83F6-F3A9FEB4B984}" dt="2024-02-22T09:52:54.409" v="2357" actId="27803"/>
          <ac:spMkLst>
            <pc:docMk/>
            <pc:sldMk cId="3942064285" sldId="256"/>
            <ac:spMk id="3955" creationId="{451F8709-C69D-2898-DD70-49C0FA84687F}"/>
          </ac:spMkLst>
        </pc:spChg>
        <pc:spChg chg="mod">
          <ac:chgData name="Jassem Abbasi" userId="a485637c-5d5c-44af-8411-f95acc3236b6" providerId="ADAL" clId="{B67E75DF-61F4-4BDD-83F6-F3A9FEB4B984}" dt="2024-02-22T09:52:54.409" v="2357" actId="27803"/>
          <ac:spMkLst>
            <pc:docMk/>
            <pc:sldMk cId="3942064285" sldId="256"/>
            <ac:spMk id="3956" creationId="{1CB0DB39-CBF0-4814-3C11-6E27F32B758D}"/>
          </ac:spMkLst>
        </pc:spChg>
        <pc:spChg chg="mod">
          <ac:chgData name="Jassem Abbasi" userId="a485637c-5d5c-44af-8411-f95acc3236b6" providerId="ADAL" clId="{B67E75DF-61F4-4BDD-83F6-F3A9FEB4B984}" dt="2024-02-22T09:52:54.409" v="2357" actId="27803"/>
          <ac:spMkLst>
            <pc:docMk/>
            <pc:sldMk cId="3942064285" sldId="256"/>
            <ac:spMk id="3957" creationId="{D9295A6E-274B-0A4A-FFA1-FE7A1C9916C6}"/>
          </ac:spMkLst>
        </pc:spChg>
        <pc:spChg chg="mod">
          <ac:chgData name="Jassem Abbasi" userId="a485637c-5d5c-44af-8411-f95acc3236b6" providerId="ADAL" clId="{B67E75DF-61F4-4BDD-83F6-F3A9FEB4B984}" dt="2024-02-22T09:52:54.409" v="2357" actId="27803"/>
          <ac:spMkLst>
            <pc:docMk/>
            <pc:sldMk cId="3942064285" sldId="256"/>
            <ac:spMk id="3958" creationId="{4D0149A5-412B-D0D8-204A-B652E940B9AA}"/>
          </ac:spMkLst>
        </pc:spChg>
        <pc:spChg chg="mod">
          <ac:chgData name="Jassem Abbasi" userId="a485637c-5d5c-44af-8411-f95acc3236b6" providerId="ADAL" clId="{B67E75DF-61F4-4BDD-83F6-F3A9FEB4B984}" dt="2024-02-22T09:52:54.409" v="2357" actId="27803"/>
          <ac:spMkLst>
            <pc:docMk/>
            <pc:sldMk cId="3942064285" sldId="256"/>
            <ac:spMk id="3959" creationId="{68B0F6E6-88CD-9602-07ED-42D1E75C9B68}"/>
          </ac:spMkLst>
        </pc:spChg>
        <pc:spChg chg="mod">
          <ac:chgData name="Jassem Abbasi" userId="a485637c-5d5c-44af-8411-f95acc3236b6" providerId="ADAL" clId="{B67E75DF-61F4-4BDD-83F6-F3A9FEB4B984}" dt="2024-02-22T09:52:54.409" v="2357" actId="27803"/>
          <ac:spMkLst>
            <pc:docMk/>
            <pc:sldMk cId="3942064285" sldId="256"/>
            <ac:spMk id="3960" creationId="{0F9464F9-E806-6FFA-BFED-938E11FB0BB0}"/>
          </ac:spMkLst>
        </pc:spChg>
        <pc:spChg chg="mod">
          <ac:chgData name="Jassem Abbasi" userId="a485637c-5d5c-44af-8411-f95acc3236b6" providerId="ADAL" clId="{B67E75DF-61F4-4BDD-83F6-F3A9FEB4B984}" dt="2024-02-22T09:52:54.409" v="2357" actId="27803"/>
          <ac:spMkLst>
            <pc:docMk/>
            <pc:sldMk cId="3942064285" sldId="256"/>
            <ac:spMk id="3961" creationId="{85FAD899-F2F8-78DB-D1DB-E6DEB7D07A15}"/>
          </ac:spMkLst>
        </pc:spChg>
        <pc:spChg chg="mod">
          <ac:chgData name="Jassem Abbasi" userId="a485637c-5d5c-44af-8411-f95acc3236b6" providerId="ADAL" clId="{B67E75DF-61F4-4BDD-83F6-F3A9FEB4B984}" dt="2024-02-22T09:52:54.409" v="2357" actId="27803"/>
          <ac:spMkLst>
            <pc:docMk/>
            <pc:sldMk cId="3942064285" sldId="256"/>
            <ac:spMk id="3962" creationId="{33C991F6-2063-8747-E191-1FAB7E5C80D1}"/>
          </ac:spMkLst>
        </pc:spChg>
        <pc:spChg chg="mod">
          <ac:chgData name="Jassem Abbasi" userId="a485637c-5d5c-44af-8411-f95acc3236b6" providerId="ADAL" clId="{B67E75DF-61F4-4BDD-83F6-F3A9FEB4B984}" dt="2024-02-22T09:52:54.409" v="2357" actId="27803"/>
          <ac:spMkLst>
            <pc:docMk/>
            <pc:sldMk cId="3942064285" sldId="256"/>
            <ac:spMk id="3963" creationId="{100EDFCA-7BBF-329F-3149-01B5D9FDD4BD}"/>
          </ac:spMkLst>
        </pc:spChg>
        <pc:spChg chg="mod">
          <ac:chgData name="Jassem Abbasi" userId="a485637c-5d5c-44af-8411-f95acc3236b6" providerId="ADAL" clId="{B67E75DF-61F4-4BDD-83F6-F3A9FEB4B984}" dt="2024-02-22T09:52:54.409" v="2357" actId="27803"/>
          <ac:spMkLst>
            <pc:docMk/>
            <pc:sldMk cId="3942064285" sldId="256"/>
            <ac:spMk id="3964" creationId="{6B21F17B-84A4-170F-FB6F-457F05DFDE81}"/>
          </ac:spMkLst>
        </pc:spChg>
        <pc:spChg chg="mod">
          <ac:chgData name="Jassem Abbasi" userId="a485637c-5d5c-44af-8411-f95acc3236b6" providerId="ADAL" clId="{B67E75DF-61F4-4BDD-83F6-F3A9FEB4B984}" dt="2024-02-22T09:52:54.409" v="2357" actId="27803"/>
          <ac:spMkLst>
            <pc:docMk/>
            <pc:sldMk cId="3942064285" sldId="256"/>
            <ac:spMk id="3965" creationId="{2CBB99DB-4C68-F20E-C2BB-ADC6258704F6}"/>
          </ac:spMkLst>
        </pc:spChg>
        <pc:spChg chg="mod">
          <ac:chgData name="Jassem Abbasi" userId="a485637c-5d5c-44af-8411-f95acc3236b6" providerId="ADAL" clId="{B67E75DF-61F4-4BDD-83F6-F3A9FEB4B984}" dt="2024-02-22T09:52:54.409" v="2357" actId="27803"/>
          <ac:spMkLst>
            <pc:docMk/>
            <pc:sldMk cId="3942064285" sldId="256"/>
            <ac:spMk id="3966" creationId="{F8F96CCC-0A4B-6EE8-9732-FC82606545A1}"/>
          </ac:spMkLst>
        </pc:spChg>
        <pc:spChg chg="mod">
          <ac:chgData name="Jassem Abbasi" userId="a485637c-5d5c-44af-8411-f95acc3236b6" providerId="ADAL" clId="{B67E75DF-61F4-4BDD-83F6-F3A9FEB4B984}" dt="2024-02-22T09:52:54.409" v="2357" actId="27803"/>
          <ac:spMkLst>
            <pc:docMk/>
            <pc:sldMk cId="3942064285" sldId="256"/>
            <ac:spMk id="3967" creationId="{E1745C6E-DD1C-C995-2251-116154B5DD12}"/>
          </ac:spMkLst>
        </pc:spChg>
        <pc:spChg chg="mod">
          <ac:chgData name="Jassem Abbasi" userId="a485637c-5d5c-44af-8411-f95acc3236b6" providerId="ADAL" clId="{B67E75DF-61F4-4BDD-83F6-F3A9FEB4B984}" dt="2024-02-22T09:52:54.409" v="2357" actId="27803"/>
          <ac:spMkLst>
            <pc:docMk/>
            <pc:sldMk cId="3942064285" sldId="256"/>
            <ac:spMk id="3968" creationId="{82B7FC98-1C20-CED9-CDC4-AADDD0F7CE3E}"/>
          </ac:spMkLst>
        </pc:spChg>
        <pc:spChg chg="mod">
          <ac:chgData name="Jassem Abbasi" userId="a485637c-5d5c-44af-8411-f95acc3236b6" providerId="ADAL" clId="{B67E75DF-61F4-4BDD-83F6-F3A9FEB4B984}" dt="2024-02-22T09:52:54.409" v="2357" actId="27803"/>
          <ac:spMkLst>
            <pc:docMk/>
            <pc:sldMk cId="3942064285" sldId="256"/>
            <ac:spMk id="3969" creationId="{0E81016B-1A43-0E33-5AAF-C08BE172C163}"/>
          </ac:spMkLst>
        </pc:spChg>
        <pc:spChg chg="mod">
          <ac:chgData name="Jassem Abbasi" userId="a485637c-5d5c-44af-8411-f95acc3236b6" providerId="ADAL" clId="{B67E75DF-61F4-4BDD-83F6-F3A9FEB4B984}" dt="2024-02-22T09:52:54.409" v="2357" actId="27803"/>
          <ac:spMkLst>
            <pc:docMk/>
            <pc:sldMk cId="3942064285" sldId="256"/>
            <ac:spMk id="3970" creationId="{0FF9BD79-23D6-4626-2EA2-24297C475E0B}"/>
          </ac:spMkLst>
        </pc:spChg>
        <pc:spChg chg="mod">
          <ac:chgData name="Jassem Abbasi" userId="a485637c-5d5c-44af-8411-f95acc3236b6" providerId="ADAL" clId="{B67E75DF-61F4-4BDD-83F6-F3A9FEB4B984}" dt="2024-02-22T09:52:54.409" v="2357" actId="27803"/>
          <ac:spMkLst>
            <pc:docMk/>
            <pc:sldMk cId="3942064285" sldId="256"/>
            <ac:spMk id="3971" creationId="{F403F4F9-2A91-1EAE-6D4C-F7ABC5C477C0}"/>
          </ac:spMkLst>
        </pc:spChg>
        <pc:spChg chg="mod">
          <ac:chgData name="Jassem Abbasi" userId="a485637c-5d5c-44af-8411-f95acc3236b6" providerId="ADAL" clId="{B67E75DF-61F4-4BDD-83F6-F3A9FEB4B984}" dt="2024-02-22T09:52:54.409" v="2357" actId="27803"/>
          <ac:spMkLst>
            <pc:docMk/>
            <pc:sldMk cId="3942064285" sldId="256"/>
            <ac:spMk id="3972" creationId="{7C508E41-C43A-CF3F-5A88-04359F42949E}"/>
          </ac:spMkLst>
        </pc:spChg>
        <pc:spChg chg="mod">
          <ac:chgData name="Jassem Abbasi" userId="a485637c-5d5c-44af-8411-f95acc3236b6" providerId="ADAL" clId="{B67E75DF-61F4-4BDD-83F6-F3A9FEB4B984}" dt="2024-02-22T09:52:54.409" v="2357" actId="27803"/>
          <ac:spMkLst>
            <pc:docMk/>
            <pc:sldMk cId="3942064285" sldId="256"/>
            <ac:spMk id="3973" creationId="{A7B119F5-86B6-CD5F-7C4E-B7285A1D5961}"/>
          </ac:spMkLst>
        </pc:spChg>
        <pc:spChg chg="mod">
          <ac:chgData name="Jassem Abbasi" userId="a485637c-5d5c-44af-8411-f95acc3236b6" providerId="ADAL" clId="{B67E75DF-61F4-4BDD-83F6-F3A9FEB4B984}" dt="2024-02-22T09:52:54.409" v="2357" actId="27803"/>
          <ac:spMkLst>
            <pc:docMk/>
            <pc:sldMk cId="3942064285" sldId="256"/>
            <ac:spMk id="3974" creationId="{15BAF110-04EC-8945-5AE5-C1CDF81922C2}"/>
          </ac:spMkLst>
        </pc:spChg>
        <pc:spChg chg="mod">
          <ac:chgData name="Jassem Abbasi" userId="a485637c-5d5c-44af-8411-f95acc3236b6" providerId="ADAL" clId="{B67E75DF-61F4-4BDD-83F6-F3A9FEB4B984}" dt="2024-02-22T09:52:54.409" v="2357" actId="27803"/>
          <ac:spMkLst>
            <pc:docMk/>
            <pc:sldMk cId="3942064285" sldId="256"/>
            <ac:spMk id="3975" creationId="{6DF1BC2C-047A-34F3-F282-E66E03E5736E}"/>
          </ac:spMkLst>
        </pc:spChg>
        <pc:spChg chg="mod">
          <ac:chgData name="Jassem Abbasi" userId="a485637c-5d5c-44af-8411-f95acc3236b6" providerId="ADAL" clId="{B67E75DF-61F4-4BDD-83F6-F3A9FEB4B984}" dt="2024-02-22T09:52:54.409" v="2357" actId="27803"/>
          <ac:spMkLst>
            <pc:docMk/>
            <pc:sldMk cId="3942064285" sldId="256"/>
            <ac:spMk id="3976" creationId="{9FCA33AF-BB9F-4AB7-E3A2-51F128E2B83C}"/>
          </ac:spMkLst>
        </pc:spChg>
        <pc:spChg chg="mod">
          <ac:chgData name="Jassem Abbasi" userId="a485637c-5d5c-44af-8411-f95acc3236b6" providerId="ADAL" clId="{B67E75DF-61F4-4BDD-83F6-F3A9FEB4B984}" dt="2024-02-22T09:52:54.409" v="2357" actId="27803"/>
          <ac:spMkLst>
            <pc:docMk/>
            <pc:sldMk cId="3942064285" sldId="256"/>
            <ac:spMk id="3977" creationId="{9E3D1766-C41E-BACC-7D10-EEC562DDE41E}"/>
          </ac:spMkLst>
        </pc:spChg>
        <pc:spChg chg="mod">
          <ac:chgData name="Jassem Abbasi" userId="a485637c-5d5c-44af-8411-f95acc3236b6" providerId="ADAL" clId="{B67E75DF-61F4-4BDD-83F6-F3A9FEB4B984}" dt="2024-02-22T09:52:54.409" v="2357" actId="27803"/>
          <ac:spMkLst>
            <pc:docMk/>
            <pc:sldMk cId="3942064285" sldId="256"/>
            <ac:spMk id="3978" creationId="{657C7533-7289-4293-4013-A8A561A3F01C}"/>
          </ac:spMkLst>
        </pc:spChg>
        <pc:spChg chg="mod">
          <ac:chgData name="Jassem Abbasi" userId="a485637c-5d5c-44af-8411-f95acc3236b6" providerId="ADAL" clId="{B67E75DF-61F4-4BDD-83F6-F3A9FEB4B984}" dt="2024-02-22T09:52:54.409" v="2357" actId="27803"/>
          <ac:spMkLst>
            <pc:docMk/>
            <pc:sldMk cId="3942064285" sldId="256"/>
            <ac:spMk id="3979" creationId="{FBF42900-0D44-5CDF-1169-776937CFC27E}"/>
          </ac:spMkLst>
        </pc:spChg>
        <pc:spChg chg="mod">
          <ac:chgData name="Jassem Abbasi" userId="a485637c-5d5c-44af-8411-f95acc3236b6" providerId="ADAL" clId="{B67E75DF-61F4-4BDD-83F6-F3A9FEB4B984}" dt="2024-02-22T09:52:54.409" v="2357" actId="27803"/>
          <ac:spMkLst>
            <pc:docMk/>
            <pc:sldMk cId="3942064285" sldId="256"/>
            <ac:spMk id="3980" creationId="{6B36B11C-2722-A70D-CBEC-FB9D8F6798D3}"/>
          </ac:spMkLst>
        </pc:spChg>
        <pc:spChg chg="mod">
          <ac:chgData name="Jassem Abbasi" userId="a485637c-5d5c-44af-8411-f95acc3236b6" providerId="ADAL" clId="{B67E75DF-61F4-4BDD-83F6-F3A9FEB4B984}" dt="2024-02-22T09:52:54.409" v="2357" actId="27803"/>
          <ac:spMkLst>
            <pc:docMk/>
            <pc:sldMk cId="3942064285" sldId="256"/>
            <ac:spMk id="3981" creationId="{902B7847-DFC8-D310-32ED-A1DDF92495C3}"/>
          </ac:spMkLst>
        </pc:spChg>
        <pc:spChg chg="mod">
          <ac:chgData name="Jassem Abbasi" userId="a485637c-5d5c-44af-8411-f95acc3236b6" providerId="ADAL" clId="{B67E75DF-61F4-4BDD-83F6-F3A9FEB4B984}" dt="2024-02-22T09:52:54.409" v="2357" actId="27803"/>
          <ac:spMkLst>
            <pc:docMk/>
            <pc:sldMk cId="3942064285" sldId="256"/>
            <ac:spMk id="3982" creationId="{93773B16-EE8A-24CF-3DF1-6331498AB406}"/>
          </ac:spMkLst>
        </pc:spChg>
        <pc:spChg chg="mod">
          <ac:chgData name="Jassem Abbasi" userId="a485637c-5d5c-44af-8411-f95acc3236b6" providerId="ADAL" clId="{B67E75DF-61F4-4BDD-83F6-F3A9FEB4B984}" dt="2024-02-22T09:52:54.409" v="2357" actId="27803"/>
          <ac:spMkLst>
            <pc:docMk/>
            <pc:sldMk cId="3942064285" sldId="256"/>
            <ac:spMk id="3983" creationId="{E93B4F83-CF44-8CF1-3D2A-F199B4CE4B44}"/>
          </ac:spMkLst>
        </pc:spChg>
        <pc:spChg chg="mod">
          <ac:chgData name="Jassem Abbasi" userId="a485637c-5d5c-44af-8411-f95acc3236b6" providerId="ADAL" clId="{B67E75DF-61F4-4BDD-83F6-F3A9FEB4B984}" dt="2024-02-22T09:52:54.409" v="2357" actId="27803"/>
          <ac:spMkLst>
            <pc:docMk/>
            <pc:sldMk cId="3942064285" sldId="256"/>
            <ac:spMk id="3984" creationId="{A20A6A3B-4DB9-483B-1047-577459F7624B}"/>
          </ac:spMkLst>
        </pc:spChg>
        <pc:spChg chg="mod">
          <ac:chgData name="Jassem Abbasi" userId="a485637c-5d5c-44af-8411-f95acc3236b6" providerId="ADAL" clId="{B67E75DF-61F4-4BDD-83F6-F3A9FEB4B984}" dt="2024-02-22T09:52:54.409" v="2357" actId="27803"/>
          <ac:spMkLst>
            <pc:docMk/>
            <pc:sldMk cId="3942064285" sldId="256"/>
            <ac:spMk id="3985" creationId="{9A58BF66-1BE7-D3A5-5D9E-59DEDCB00604}"/>
          </ac:spMkLst>
        </pc:spChg>
        <pc:spChg chg="mod">
          <ac:chgData name="Jassem Abbasi" userId="a485637c-5d5c-44af-8411-f95acc3236b6" providerId="ADAL" clId="{B67E75DF-61F4-4BDD-83F6-F3A9FEB4B984}" dt="2024-02-22T09:52:54.409" v="2357" actId="27803"/>
          <ac:spMkLst>
            <pc:docMk/>
            <pc:sldMk cId="3942064285" sldId="256"/>
            <ac:spMk id="3986" creationId="{8A44C7FA-0144-24B6-A321-45A43AD106C9}"/>
          </ac:spMkLst>
        </pc:spChg>
        <pc:spChg chg="mod">
          <ac:chgData name="Jassem Abbasi" userId="a485637c-5d5c-44af-8411-f95acc3236b6" providerId="ADAL" clId="{B67E75DF-61F4-4BDD-83F6-F3A9FEB4B984}" dt="2024-02-22T09:52:54.409" v="2357" actId="27803"/>
          <ac:spMkLst>
            <pc:docMk/>
            <pc:sldMk cId="3942064285" sldId="256"/>
            <ac:spMk id="3987" creationId="{32E6358E-51DF-4259-8A6E-D7962CE98CA4}"/>
          </ac:spMkLst>
        </pc:spChg>
        <pc:spChg chg="mod">
          <ac:chgData name="Jassem Abbasi" userId="a485637c-5d5c-44af-8411-f95acc3236b6" providerId="ADAL" clId="{B67E75DF-61F4-4BDD-83F6-F3A9FEB4B984}" dt="2024-02-22T09:52:54.409" v="2357" actId="27803"/>
          <ac:spMkLst>
            <pc:docMk/>
            <pc:sldMk cId="3942064285" sldId="256"/>
            <ac:spMk id="3988" creationId="{65483C1D-105D-963A-938F-50BA74ABD6AA}"/>
          </ac:spMkLst>
        </pc:spChg>
        <pc:spChg chg="mod">
          <ac:chgData name="Jassem Abbasi" userId="a485637c-5d5c-44af-8411-f95acc3236b6" providerId="ADAL" clId="{B67E75DF-61F4-4BDD-83F6-F3A9FEB4B984}" dt="2024-02-22T09:52:54.409" v="2357" actId="27803"/>
          <ac:spMkLst>
            <pc:docMk/>
            <pc:sldMk cId="3942064285" sldId="256"/>
            <ac:spMk id="3989" creationId="{57026C0E-ECD5-1A8D-7157-EB209736F8F4}"/>
          </ac:spMkLst>
        </pc:spChg>
        <pc:spChg chg="mod">
          <ac:chgData name="Jassem Abbasi" userId="a485637c-5d5c-44af-8411-f95acc3236b6" providerId="ADAL" clId="{B67E75DF-61F4-4BDD-83F6-F3A9FEB4B984}" dt="2024-02-22T09:52:54.409" v="2357" actId="27803"/>
          <ac:spMkLst>
            <pc:docMk/>
            <pc:sldMk cId="3942064285" sldId="256"/>
            <ac:spMk id="3990" creationId="{0EB8EE80-F55A-D48E-B3B7-193F8E90FA52}"/>
          </ac:spMkLst>
        </pc:spChg>
        <pc:spChg chg="mod">
          <ac:chgData name="Jassem Abbasi" userId="a485637c-5d5c-44af-8411-f95acc3236b6" providerId="ADAL" clId="{B67E75DF-61F4-4BDD-83F6-F3A9FEB4B984}" dt="2024-02-22T09:52:54.409" v="2357" actId="27803"/>
          <ac:spMkLst>
            <pc:docMk/>
            <pc:sldMk cId="3942064285" sldId="256"/>
            <ac:spMk id="3991" creationId="{95FB30B4-2B49-6456-38F1-1D77A8D77DA4}"/>
          </ac:spMkLst>
        </pc:spChg>
        <pc:spChg chg="mod">
          <ac:chgData name="Jassem Abbasi" userId="a485637c-5d5c-44af-8411-f95acc3236b6" providerId="ADAL" clId="{B67E75DF-61F4-4BDD-83F6-F3A9FEB4B984}" dt="2024-02-22T09:52:54.409" v="2357" actId="27803"/>
          <ac:spMkLst>
            <pc:docMk/>
            <pc:sldMk cId="3942064285" sldId="256"/>
            <ac:spMk id="3992" creationId="{6DE2F7DD-06EE-946A-7296-D67619BEACCA}"/>
          </ac:spMkLst>
        </pc:spChg>
        <pc:spChg chg="mod">
          <ac:chgData name="Jassem Abbasi" userId="a485637c-5d5c-44af-8411-f95acc3236b6" providerId="ADAL" clId="{B67E75DF-61F4-4BDD-83F6-F3A9FEB4B984}" dt="2024-02-22T09:52:54.409" v="2357" actId="27803"/>
          <ac:spMkLst>
            <pc:docMk/>
            <pc:sldMk cId="3942064285" sldId="256"/>
            <ac:spMk id="3993" creationId="{0379F0EA-CDAF-D331-4DB5-100CECC60CD2}"/>
          </ac:spMkLst>
        </pc:spChg>
        <pc:spChg chg="mod">
          <ac:chgData name="Jassem Abbasi" userId="a485637c-5d5c-44af-8411-f95acc3236b6" providerId="ADAL" clId="{B67E75DF-61F4-4BDD-83F6-F3A9FEB4B984}" dt="2024-02-22T09:52:54.409" v="2357" actId="27803"/>
          <ac:spMkLst>
            <pc:docMk/>
            <pc:sldMk cId="3942064285" sldId="256"/>
            <ac:spMk id="3994" creationId="{E5BFB407-04CD-87A2-8119-9E0C16A3B5AD}"/>
          </ac:spMkLst>
        </pc:spChg>
        <pc:spChg chg="mod">
          <ac:chgData name="Jassem Abbasi" userId="a485637c-5d5c-44af-8411-f95acc3236b6" providerId="ADAL" clId="{B67E75DF-61F4-4BDD-83F6-F3A9FEB4B984}" dt="2024-02-22T09:52:54.409" v="2357" actId="27803"/>
          <ac:spMkLst>
            <pc:docMk/>
            <pc:sldMk cId="3942064285" sldId="256"/>
            <ac:spMk id="3995" creationId="{F9ACB5D1-8020-33AD-DB40-2E80E3F8CA79}"/>
          </ac:spMkLst>
        </pc:spChg>
        <pc:spChg chg="mod">
          <ac:chgData name="Jassem Abbasi" userId="a485637c-5d5c-44af-8411-f95acc3236b6" providerId="ADAL" clId="{B67E75DF-61F4-4BDD-83F6-F3A9FEB4B984}" dt="2024-02-22T09:52:54.409" v="2357" actId="27803"/>
          <ac:spMkLst>
            <pc:docMk/>
            <pc:sldMk cId="3942064285" sldId="256"/>
            <ac:spMk id="3996" creationId="{2F0EE904-BC74-C311-ECA6-9632D863ED41}"/>
          </ac:spMkLst>
        </pc:spChg>
        <pc:spChg chg="mod">
          <ac:chgData name="Jassem Abbasi" userId="a485637c-5d5c-44af-8411-f95acc3236b6" providerId="ADAL" clId="{B67E75DF-61F4-4BDD-83F6-F3A9FEB4B984}" dt="2024-02-22T09:52:54.409" v="2357" actId="27803"/>
          <ac:spMkLst>
            <pc:docMk/>
            <pc:sldMk cId="3942064285" sldId="256"/>
            <ac:spMk id="3997" creationId="{5E3C0077-6B1A-09DA-0E26-5FF0887A23E7}"/>
          </ac:spMkLst>
        </pc:spChg>
        <pc:spChg chg="mod">
          <ac:chgData name="Jassem Abbasi" userId="a485637c-5d5c-44af-8411-f95acc3236b6" providerId="ADAL" clId="{B67E75DF-61F4-4BDD-83F6-F3A9FEB4B984}" dt="2024-02-22T09:52:54.409" v="2357" actId="27803"/>
          <ac:spMkLst>
            <pc:docMk/>
            <pc:sldMk cId="3942064285" sldId="256"/>
            <ac:spMk id="3998" creationId="{31A480CA-35A6-E4F3-9A7E-DC57A4CBB299}"/>
          </ac:spMkLst>
        </pc:spChg>
        <pc:spChg chg="mod">
          <ac:chgData name="Jassem Abbasi" userId="a485637c-5d5c-44af-8411-f95acc3236b6" providerId="ADAL" clId="{B67E75DF-61F4-4BDD-83F6-F3A9FEB4B984}" dt="2024-02-22T09:52:54.409" v="2357" actId="27803"/>
          <ac:spMkLst>
            <pc:docMk/>
            <pc:sldMk cId="3942064285" sldId="256"/>
            <ac:spMk id="3999" creationId="{B85E3D94-AD66-B8B4-C37A-EB138E28DD73}"/>
          </ac:spMkLst>
        </pc:spChg>
        <pc:spChg chg="mod">
          <ac:chgData name="Jassem Abbasi" userId="a485637c-5d5c-44af-8411-f95acc3236b6" providerId="ADAL" clId="{B67E75DF-61F4-4BDD-83F6-F3A9FEB4B984}" dt="2024-02-22T09:52:54.409" v="2357" actId="27803"/>
          <ac:spMkLst>
            <pc:docMk/>
            <pc:sldMk cId="3942064285" sldId="256"/>
            <ac:spMk id="4000" creationId="{834CA397-8632-10B6-0C01-086E9741C8F8}"/>
          </ac:spMkLst>
        </pc:spChg>
        <pc:spChg chg="mod">
          <ac:chgData name="Jassem Abbasi" userId="a485637c-5d5c-44af-8411-f95acc3236b6" providerId="ADAL" clId="{B67E75DF-61F4-4BDD-83F6-F3A9FEB4B984}" dt="2024-02-22T09:52:54.409" v="2357" actId="27803"/>
          <ac:spMkLst>
            <pc:docMk/>
            <pc:sldMk cId="3942064285" sldId="256"/>
            <ac:spMk id="4001" creationId="{E9B9232E-8EFB-769C-D45F-023BD4B8D856}"/>
          </ac:spMkLst>
        </pc:spChg>
        <pc:spChg chg="mod">
          <ac:chgData name="Jassem Abbasi" userId="a485637c-5d5c-44af-8411-f95acc3236b6" providerId="ADAL" clId="{B67E75DF-61F4-4BDD-83F6-F3A9FEB4B984}" dt="2024-02-22T09:52:54.409" v="2357" actId="27803"/>
          <ac:spMkLst>
            <pc:docMk/>
            <pc:sldMk cId="3942064285" sldId="256"/>
            <ac:spMk id="4002" creationId="{E63B0C6F-BB98-20A4-05AF-5AD1A67BF036}"/>
          </ac:spMkLst>
        </pc:spChg>
        <pc:spChg chg="mod">
          <ac:chgData name="Jassem Abbasi" userId="a485637c-5d5c-44af-8411-f95acc3236b6" providerId="ADAL" clId="{B67E75DF-61F4-4BDD-83F6-F3A9FEB4B984}" dt="2024-02-22T09:52:54.409" v="2357" actId="27803"/>
          <ac:spMkLst>
            <pc:docMk/>
            <pc:sldMk cId="3942064285" sldId="256"/>
            <ac:spMk id="4003" creationId="{A7F9CFCF-2788-CF51-05D2-9E20A6CC0E47}"/>
          </ac:spMkLst>
        </pc:spChg>
        <pc:spChg chg="mod">
          <ac:chgData name="Jassem Abbasi" userId="a485637c-5d5c-44af-8411-f95acc3236b6" providerId="ADAL" clId="{B67E75DF-61F4-4BDD-83F6-F3A9FEB4B984}" dt="2024-02-22T09:52:54.409" v="2357" actId="27803"/>
          <ac:spMkLst>
            <pc:docMk/>
            <pc:sldMk cId="3942064285" sldId="256"/>
            <ac:spMk id="4004" creationId="{8607A783-4D12-4E6F-D92A-053F1D43BCEB}"/>
          </ac:spMkLst>
        </pc:spChg>
        <pc:spChg chg="mod">
          <ac:chgData name="Jassem Abbasi" userId="a485637c-5d5c-44af-8411-f95acc3236b6" providerId="ADAL" clId="{B67E75DF-61F4-4BDD-83F6-F3A9FEB4B984}" dt="2024-02-22T09:52:54.409" v="2357" actId="27803"/>
          <ac:spMkLst>
            <pc:docMk/>
            <pc:sldMk cId="3942064285" sldId="256"/>
            <ac:spMk id="4005" creationId="{4B879DA2-EECE-7390-83C5-244B2802ADB6}"/>
          </ac:spMkLst>
        </pc:spChg>
        <pc:spChg chg="mod">
          <ac:chgData name="Jassem Abbasi" userId="a485637c-5d5c-44af-8411-f95acc3236b6" providerId="ADAL" clId="{B67E75DF-61F4-4BDD-83F6-F3A9FEB4B984}" dt="2024-02-22T09:52:54.409" v="2357" actId="27803"/>
          <ac:spMkLst>
            <pc:docMk/>
            <pc:sldMk cId="3942064285" sldId="256"/>
            <ac:spMk id="4006" creationId="{13805014-1B29-C8FA-8247-24E88D2F778A}"/>
          </ac:spMkLst>
        </pc:spChg>
        <pc:spChg chg="mod">
          <ac:chgData name="Jassem Abbasi" userId="a485637c-5d5c-44af-8411-f95acc3236b6" providerId="ADAL" clId="{B67E75DF-61F4-4BDD-83F6-F3A9FEB4B984}" dt="2024-02-22T09:52:54.409" v="2357" actId="27803"/>
          <ac:spMkLst>
            <pc:docMk/>
            <pc:sldMk cId="3942064285" sldId="256"/>
            <ac:spMk id="4007" creationId="{E521F443-4086-0193-2101-47C1183E2BB9}"/>
          </ac:spMkLst>
        </pc:spChg>
        <pc:spChg chg="mod">
          <ac:chgData name="Jassem Abbasi" userId="a485637c-5d5c-44af-8411-f95acc3236b6" providerId="ADAL" clId="{B67E75DF-61F4-4BDD-83F6-F3A9FEB4B984}" dt="2024-02-22T09:52:54.409" v="2357" actId="27803"/>
          <ac:spMkLst>
            <pc:docMk/>
            <pc:sldMk cId="3942064285" sldId="256"/>
            <ac:spMk id="4008" creationId="{513A3F5A-CC07-DFD2-2510-0D01374C42DF}"/>
          </ac:spMkLst>
        </pc:spChg>
        <pc:spChg chg="mod">
          <ac:chgData name="Jassem Abbasi" userId="a485637c-5d5c-44af-8411-f95acc3236b6" providerId="ADAL" clId="{B67E75DF-61F4-4BDD-83F6-F3A9FEB4B984}" dt="2024-02-22T09:52:54.409" v="2357" actId="27803"/>
          <ac:spMkLst>
            <pc:docMk/>
            <pc:sldMk cId="3942064285" sldId="256"/>
            <ac:spMk id="4009" creationId="{9883C30D-9354-62DA-0402-74F98FFC8139}"/>
          </ac:spMkLst>
        </pc:spChg>
        <pc:spChg chg="mod">
          <ac:chgData name="Jassem Abbasi" userId="a485637c-5d5c-44af-8411-f95acc3236b6" providerId="ADAL" clId="{B67E75DF-61F4-4BDD-83F6-F3A9FEB4B984}" dt="2024-02-22T09:52:54.409" v="2357" actId="27803"/>
          <ac:spMkLst>
            <pc:docMk/>
            <pc:sldMk cId="3942064285" sldId="256"/>
            <ac:spMk id="4010" creationId="{8E4E519B-719F-1A26-5885-25C379FC1321}"/>
          </ac:spMkLst>
        </pc:spChg>
        <pc:spChg chg="mod">
          <ac:chgData name="Jassem Abbasi" userId="a485637c-5d5c-44af-8411-f95acc3236b6" providerId="ADAL" clId="{B67E75DF-61F4-4BDD-83F6-F3A9FEB4B984}" dt="2024-02-22T09:52:54.409" v="2357" actId="27803"/>
          <ac:spMkLst>
            <pc:docMk/>
            <pc:sldMk cId="3942064285" sldId="256"/>
            <ac:spMk id="4011" creationId="{A7E0B832-90D9-1951-5316-62ED97950FAF}"/>
          </ac:spMkLst>
        </pc:spChg>
        <pc:spChg chg="mod">
          <ac:chgData name="Jassem Abbasi" userId="a485637c-5d5c-44af-8411-f95acc3236b6" providerId="ADAL" clId="{B67E75DF-61F4-4BDD-83F6-F3A9FEB4B984}" dt="2024-02-22T09:52:54.409" v="2357" actId="27803"/>
          <ac:spMkLst>
            <pc:docMk/>
            <pc:sldMk cId="3942064285" sldId="256"/>
            <ac:spMk id="4012" creationId="{6CC1F527-860B-235C-C29F-0278C6778B33}"/>
          </ac:spMkLst>
        </pc:spChg>
        <pc:spChg chg="mod">
          <ac:chgData name="Jassem Abbasi" userId="a485637c-5d5c-44af-8411-f95acc3236b6" providerId="ADAL" clId="{B67E75DF-61F4-4BDD-83F6-F3A9FEB4B984}" dt="2024-02-22T09:52:54.409" v="2357" actId="27803"/>
          <ac:spMkLst>
            <pc:docMk/>
            <pc:sldMk cId="3942064285" sldId="256"/>
            <ac:spMk id="4013" creationId="{C32E0BDF-4787-B2F2-6BDD-F69ECDE69313}"/>
          </ac:spMkLst>
        </pc:spChg>
        <pc:spChg chg="mod">
          <ac:chgData name="Jassem Abbasi" userId="a485637c-5d5c-44af-8411-f95acc3236b6" providerId="ADAL" clId="{B67E75DF-61F4-4BDD-83F6-F3A9FEB4B984}" dt="2024-02-22T09:52:54.409" v="2357" actId="27803"/>
          <ac:spMkLst>
            <pc:docMk/>
            <pc:sldMk cId="3942064285" sldId="256"/>
            <ac:spMk id="4014" creationId="{2E73CEE0-F437-B120-A8FB-2CA891660B7E}"/>
          </ac:spMkLst>
        </pc:spChg>
        <pc:spChg chg="mod">
          <ac:chgData name="Jassem Abbasi" userId="a485637c-5d5c-44af-8411-f95acc3236b6" providerId="ADAL" clId="{B67E75DF-61F4-4BDD-83F6-F3A9FEB4B984}" dt="2024-02-22T09:52:54.409" v="2357" actId="27803"/>
          <ac:spMkLst>
            <pc:docMk/>
            <pc:sldMk cId="3942064285" sldId="256"/>
            <ac:spMk id="4015" creationId="{76B75B8C-C6C7-0658-88D8-1086E4A622C9}"/>
          </ac:spMkLst>
        </pc:spChg>
        <pc:spChg chg="mod">
          <ac:chgData name="Jassem Abbasi" userId="a485637c-5d5c-44af-8411-f95acc3236b6" providerId="ADAL" clId="{B67E75DF-61F4-4BDD-83F6-F3A9FEB4B984}" dt="2024-02-22T09:52:54.409" v="2357" actId="27803"/>
          <ac:spMkLst>
            <pc:docMk/>
            <pc:sldMk cId="3942064285" sldId="256"/>
            <ac:spMk id="4016" creationId="{800BA113-8FB8-9405-EE7F-7B9D269B1174}"/>
          </ac:spMkLst>
        </pc:spChg>
        <pc:spChg chg="mod">
          <ac:chgData name="Jassem Abbasi" userId="a485637c-5d5c-44af-8411-f95acc3236b6" providerId="ADAL" clId="{B67E75DF-61F4-4BDD-83F6-F3A9FEB4B984}" dt="2024-02-22T09:52:54.409" v="2357" actId="27803"/>
          <ac:spMkLst>
            <pc:docMk/>
            <pc:sldMk cId="3942064285" sldId="256"/>
            <ac:spMk id="4017" creationId="{E6D8FE81-E538-EDDB-EC08-4DEAB61D5BDD}"/>
          </ac:spMkLst>
        </pc:spChg>
        <pc:spChg chg="mod">
          <ac:chgData name="Jassem Abbasi" userId="a485637c-5d5c-44af-8411-f95acc3236b6" providerId="ADAL" clId="{B67E75DF-61F4-4BDD-83F6-F3A9FEB4B984}" dt="2024-02-22T09:52:54.409" v="2357" actId="27803"/>
          <ac:spMkLst>
            <pc:docMk/>
            <pc:sldMk cId="3942064285" sldId="256"/>
            <ac:spMk id="4018" creationId="{E41B75B3-8EB9-F671-C4F9-C49D24AE5E17}"/>
          </ac:spMkLst>
        </pc:spChg>
        <pc:spChg chg="mod">
          <ac:chgData name="Jassem Abbasi" userId="a485637c-5d5c-44af-8411-f95acc3236b6" providerId="ADAL" clId="{B67E75DF-61F4-4BDD-83F6-F3A9FEB4B984}" dt="2024-02-22T09:52:54.409" v="2357" actId="27803"/>
          <ac:spMkLst>
            <pc:docMk/>
            <pc:sldMk cId="3942064285" sldId="256"/>
            <ac:spMk id="4019" creationId="{6CC73E66-F6CF-44F8-1A4E-D376A1F67CF5}"/>
          </ac:spMkLst>
        </pc:spChg>
        <pc:spChg chg="mod">
          <ac:chgData name="Jassem Abbasi" userId="a485637c-5d5c-44af-8411-f95acc3236b6" providerId="ADAL" clId="{B67E75DF-61F4-4BDD-83F6-F3A9FEB4B984}" dt="2024-02-22T09:52:54.409" v="2357" actId="27803"/>
          <ac:spMkLst>
            <pc:docMk/>
            <pc:sldMk cId="3942064285" sldId="256"/>
            <ac:spMk id="4020" creationId="{3304CE69-A3B5-1F9E-3C9E-9F54EFEFA1DF}"/>
          </ac:spMkLst>
        </pc:spChg>
        <pc:spChg chg="mod">
          <ac:chgData name="Jassem Abbasi" userId="a485637c-5d5c-44af-8411-f95acc3236b6" providerId="ADAL" clId="{B67E75DF-61F4-4BDD-83F6-F3A9FEB4B984}" dt="2024-02-22T09:52:54.409" v="2357" actId="27803"/>
          <ac:spMkLst>
            <pc:docMk/>
            <pc:sldMk cId="3942064285" sldId="256"/>
            <ac:spMk id="4021" creationId="{D5CBC6E2-C490-C3AD-372F-73F767EC7788}"/>
          </ac:spMkLst>
        </pc:spChg>
        <pc:spChg chg="mod">
          <ac:chgData name="Jassem Abbasi" userId="a485637c-5d5c-44af-8411-f95acc3236b6" providerId="ADAL" clId="{B67E75DF-61F4-4BDD-83F6-F3A9FEB4B984}" dt="2024-02-22T09:52:54.409" v="2357" actId="27803"/>
          <ac:spMkLst>
            <pc:docMk/>
            <pc:sldMk cId="3942064285" sldId="256"/>
            <ac:spMk id="4022" creationId="{C972E1EA-2C3E-5C4C-0EC2-9BBCE5631046}"/>
          </ac:spMkLst>
        </pc:spChg>
        <pc:spChg chg="mod">
          <ac:chgData name="Jassem Abbasi" userId="a485637c-5d5c-44af-8411-f95acc3236b6" providerId="ADAL" clId="{B67E75DF-61F4-4BDD-83F6-F3A9FEB4B984}" dt="2024-02-22T09:52:54.409" v="2357" actId="27803"/>
          <ac:spMkLst>
            <pc:docMk/>
            <pc:sldMk cId="3942064285" sldId="256"/>
            <ac:spMk id="4023" creationId="{65B9D71D-22F6-62C7-42E8-37415994A24A}"/>
          </ac:spMkLst>
        </pc:spChg>
        <pc:spChg chg="mod">
          <ac:chgData name="Jassem Abbasi" userId="a485637c-5d5c-44af-8411-f95acc3236b6" providerId="ADAL" clId="{B67E75DF-61F4-4BDD-83F6-F3A9FEB4B984}" dt="2024-02-22T09:52:54.409" v="2357" actId="27803"/>
          <ac:spMkLst>
            <pc:docMk/>
            <pc:sldMk cId="3942064285" sldId="256"/>
            <ac:spMk id="4024" creationId="{4348A906-2C65-BA76-CF30-02186F3A8F15}"/>
          </ac:spMkLst>
        </pc:spChg>
        <pc:spChg chg="mod">
          <ac:chgData name="Jassem Abbasi" userId="a485637c-5d5c-44af-8411-f95acc3236b6" providerId="ADAL" clId="{B67E75DF-61F4-4BDD-83F6-F3A9FEB4B984}" dt="2024-02-22T09:52:54.409" v="2357" actId="27803"/>
          <ac:spMkLst>
            <pc:docMk/>
            <pc:sldMk cId="3942064285" sldId="256"/>
            <ac:spMk id="4025" creationId="{B4D97F10-55E6-DB8B-9E7B-CC9C31931621}"/>
          </ac:spMkLst>
        </pc:spChg>
        <pc:spChg chg="mod">
          <ac:chgData name="Jassem Abbasi" userId="a485637c-5d5c-44af-8411-f95acc3236b6" providerId="ADAL" clId="{B67E75DF-61F4-4BDD-83F6-F3A9FEB4B984}" dt="2024-02-22T09:52:54.409" v="2357" actId="27803"/>
          <ac:spMkLst>
            <pc:docMk/>
            <pc:sldMk cId="3942064285" sldId="256"/>
            <ac:spMk id="4026" creationId="{BF72B9B3-F60D-D9DF-7ED6-44A4D18D15C0}"/>
          </ac:spMkLst>
        </pc:spChg>
        <pc:spChg chg="mod">
          <ac:chgData name="Jassem Abbasi" userId="a485637c-5d5c-44af-8411-f95acc3236b6" providerId="ADAL" clId="{B67E75DF-61F4-4BDD-83F6-F3A9FEB4B984}" dt="2024-02-22T09:52:54.409" v="2357" actId="27803"/>
          <ac:spMkLst>
            <pc:docMk/>
            <pc:sldMk cId="3942064285" sldId="256"/>
            <ac:spMk id="4027" creationId="{B7FCBB20-EFCF-1742-1846-D04136DB7A88}"/>
          </ac:spMkLst>
        </pc:spChg>
        <pc:spChg chg="mod">
          <ac:chgData name="Jassem Abbasi" userId="a485637c-5d5c-44af-8411-f95acc3236b6" providerId="ADAL" clId="{B67E75DF-61F4-4BDD-83F6-F3A9FEB4B984}" dt="2024-02-22T09:52:54.409" v="2357" actId="27803"/>
          <ac:spMkLst>
            <pc:docMk/>
            <pc:sldMk cId="3942064285" sldId="256"/>
            <ac:spMk id="4028" creationId="{B95B415A-D215-D371-974D-F3B25CD1B668}"/>
          </ac:spMkLst>
        </pc:spChg>
        <pc:spChg chg="mod">
          <ac:chgData name="Jassem Abbasi" userId="a485637c-5d5c-44af-8411-f95acc3236b6" providerId="ADAL" clId="{B67E75DF-61F4-4BDD-83F6-F3A9FEB4B984}" dt="2024-02-22T09:52:54.409" v="2357" actId="27803"/>
          <ac:spMkLst>
            <pc:docMk/>
            <pc:sldMk cId="3942064285" sldId="256"/>
            <ac:spMk id="4029" creationId="{C619A928-7EE6-9365-86C6-3B6AD09E502C}"/>
          </ac:spMkLst>
        </pc:spChg>
        <pc:spChg chg="mod">
          <ac:chgData name="Jassem Abbasi" userId="a485637c-5d5c-44af-8411-f95acc3236b6" providerId="ADAL" clId="{B67E75DF-61F4-4BDD-83F6-F3A9FEB4B984}" dt="2024-02-22T09:52:54.409" v="2357" actId="27803"/>
          <ac:spMkLst>
            <pc:docMk/>
            <pc:sldMk cId="3942064285" sldId="256"/>
            <ac:spMk id="4030" creationId="{212682AE-77A3-3549-CA54-E8B9C6285666}"/>
          </ac:spMkLst>
        </pc:spChg>
        <pc:spChg chg="mod">
          <ac:chgData name="Jassem Abbasi" userId="a485637c-5d5c-44af-8411-f95acc3236b6" providerId="ADAL" clId="{B67E75DF-61F4-4BDD-83F6-F3A9FEB4B984}" dt="2024-02-22T09:52:54.409" v="2357" actId="27803"/>
          <ac:spMkLst>
            <pc:docMk/>
            <pc:sldMk cId="3942064285" sldId="256"/>
            <ac:spMk id="4031" creationId="{C1441FF5-E69D-3CF0-DAA7-2811EE427A3E}"/>
          </ac:spMkLst>
        </pc:spChg>
        <pc:spChg chg="mod">
          <ac:chgData name="Jassem Abbasi" userId="a485637c-5d5c-44af-8411-f95acc3236b6" providerId="ADAL" clId="{B67E75DF-61F4-4BDD-83F6-F3A9FEB4B984}" dt="2024-02-22T09:52:54.409" v="2357" actId="27803"/>
          <ac:spMkLst>
            <pc:docMk/>
            <pc:sldMk cId="3942064285" sldId="256"/>
            <ac:spMk id="4032" creationId="{70EE604B-0369-E52F-6D2B-49977DE35B7D}"/>
          </ac:spMkLst>
        </pc:spChg>
        <pc:spChg chg="mod">
          <ac:chgData name="Jassem Abbasi" userId="a485637c-5d5c-44af-8411-f95acc3236b6" providerId="ADAL" clId="{B67E75DF-61F4-4BDD-83F6-F3A9FEB4B984}" dt="2024-02-22T09:52:54.409" v="2357" actId="27803"/>
          <ac:spMkLst>
            <pc:docMk/>
            <pc:sldMk cId="3942064285" sldId="256"/>
            <ac:spMk id="4033" creationId="{9AF792B4-4F00-B5CA-2AF6-3126915F7B04}"/>
          </ac:spMkLst>
        </pc:spChg>
        <pc:spChg chg="mod">
          <ac:chgData name="Jassem Abbasi" userId="a485637c-5d5c-44af-8411-f95acc3236b6" providerId="ADAL" clId="{B67E75DF-61F4-4BDD-83F6-F3A9FEB4B984}" dt="2024-02-22T09:52:54.409" v="2357" actId="27803"/>
          <ac:spMkLst>
            <pc:docMk/>
            <pc:sldMk cId="3942064285" sldId="256"/>
            <ac:spMk id="4034" creationId="{D20DD5D2-EBAB-09CB-FFD3-DCAA8509809E}"/>
          </ac:spMkLst>
        </pc:spChg>
        <pc:spChg chg="mod">
          <ac:chgData name="Jassem Abbasi" userId="a485637c-5d5c-44af-8411-f95acc3236b6" providerId="ADAL" clId="{B67E75DF-61F4-4BDD-83F6-F3A9FEB4B984}" dt="2024-02-22T09:52:54.409" v="2357" actId="27803"/>
          <ac:spMkLst>
            <pc:docMk/>
            <pc:sldMk cId="3942064285" sldId="256"/>
            <ac:spMk id="4035" creationId="{3878F026-BC5E-3118-A2BD-C4DE3744C9BE}"/>
          </ac:spMkLst>
        </pc:spChg>
        <pc:spChg chg="mod">
          <ac:chgData name="Jassem Abbasi" userId="a485637c-5d5c-44af-8411-f95acc3236b6" providerId="ADAL" clId="{B67E75DF-61F4-4BDD-83F6-F3A9FEB4B984}" dt="2024-02-22T09:52:54.409" v="2357" actId="27803"/>
          <ac:spMkLst>
            <pc:docMk/>
            <pc:sldMk cId="3942064285" sldId="256"/>
            <ac:spMk id="4036" creationId="{C673EF98-1C66-F5C3-2FE8-53F10D23892A}"/>
          </ac:spMkLst>
        </pc:spChg>
        <pc:spChg chg="mod">
          <ac:chgData name="Jassem Abbasi" userId="a485637c-5d5c-44af-8411-f95acc3236b6" providerId="ADAL" clId="{B67E75DF-61F4-4BDD-83F6-F3A9FEB4B984}" dt="2024-02-22T09:52:54.409" v="2357" actId="27803"/>
          <ac:spMkLst>
            <pc:docMk/>
            <pc:sldMk cId="3942064285" sldId="256"/>
            <ac:spMk id="4037" creationId="{E0F1FD6C-66AC-2A7A-7BCF-D5C6E43690A5}"/>
          </ac:spMkLst>
        </pc:spChg>
        <pc:spChg chg="mod">
          <ac:chgData name="Jassem Abbasi" userId="a485637c-5d5c-44af-8411-f95acc3236b6" providerId="ADAL" clId="{B67E75DF-61F4-4BDD-83F6-F3A9FEB4B984}" dt="2024-02-22T09:52:54.409" v="2357" actId="27803"/>
          <ac:spMkLst>
            <pc:docMk/>
            <pc:sldMk cId="3942064285" sldId="256"/>
            <ac:spMk id="4038" creationId="{98DF2DAC-F1CA-6EDE-EF89-6EEE4DAD431C}"/>
          </ac:spMkLst>
        </pc:spChg>
        <pc:spChg chg="mod">
          <ac:chgData name="Jassem Abbasi" userId="a485637c-5d5c-44af-8411-f95acc3236b6" providerId="ADAL" clId="{B67E75DF-61F4-4BDD-83F6-F3A9FEB4B984}" dt="2024-02-22T09:52:54.409" v="2357" actId="27803"/>
          <ac:spMkLst>
            <pc:docMk/>
            <pc:sldMk cId="3942064285" sldId="256"/>
            <ac:spMk id="4039" creationId="{40A76B86-9BFB-769A-0AF6-8117FD89EC08}"/>
          </ac:spMkLst>
        </pc:spChg>
        <pc:spChg chg="mod">
          <ac:chgData name="Jassem Abbasi" userId="a485637c-5d5c-44af-8411-f95acc3236b6" providerId="ADAL" clId="{B67E75DF-61F4-4BDD-83F6-F3A9FEB4B984}" dt="2024-02-22T09:52:54.409" v="2357" actId="27803"/>
          <ac:spMkLst>
            <pc:docMk/>
            <pc:sldMk cId="3942064285" sldId="256"/>
            <ac:spMk id="4040" creationId="{2BBED7EC-F69E-65DF-8C0F-BBAA7E143CAB}"/>
          </ac:spMkLst>
        </pc:spChg>
        <pc:spChg chg="mod">
          <ac:chgData name="Jassem Abbasi" userId="a485637c-5d5c-44af-8411-f95acc3236b6" providerId="ADAL" clId="{B67E75DF-61F4-4BDD-83F6-F3A9FEB4B984}" dt="2024-02-22T09:52:54.409" v="2357" actId="27803"/>
          <ac:spMkLst>
            <pc:docMk/>
            <pc:sldMk cId="3942064285" sldId="256"/>
            <ac:spMk id="4041" creationId="{2624993F-3FCA-4382-B2BF-671DCBA8B264}"/>
          </ac:spMkLst>
        </pc:spChg>
        <pc:spChg chg="mod">
          <ac:chgData name="Jassem Abbasi" userId="a485637c-5d5c-44af-8411-f95acc3236b6" providerId="ADAL" clId="{B67E75DF-61F4-4BDD-83F6-F3A9FEB4B984}" dt="2024-02-22T09:52:54.409" v="2357" actId="27803"/>
          <ac:spMkLst>
            <pc:docMk/>
            <pc:sldMk cId="3942064285" sldId="256"/>
            <ac:spMk id="4042" creationId="{DF1EF38B-2018-94A0-75B3-5C4DD3483228}"/>
          </ac:spMkLst>
        </pc:spChg>
        <pc:spChg chg="mod">
          <ac:chgData name="Jassem Abbasi" userId="a485637c-5d5c-44af-8411-f95acc3236b6" providerId="ADAL" clId="{B67E75DF-61F4-4BDD-83F6-F3A9FEB4B984}" dt="2024-02-22T09:52:54.409" v="2357" actId="27803"/>
          <ac:spMkLst>
            <pc:docMk/>
            <pc:sldMk cId="3942064285" sldId="256"/>
            <ac:spMk id="4043" creationId="{F98D92DE-993D-E72E-9DB5-6D9D523B592E}"/>
          </ac:spMkLst>
        </pc:spChg>
        <pc:spChg chg="mod">
          <ac:chgData name="Jassem Abbasi" userId="a485637c-5d5c-44af-8411-f95acc3236b6" providerId="ADAL" clId="{B67E75DF-61F4-4BDD-83F6-F3A9FEB4B984}" dt="2024-02-22T09:52:54.409" v="2357" actId="27803"/>
          <ac:spMkLst>
            <pc:docMk/>
            <pc:sldMk cId="3942064285" sldId="256"/>
            <ac:spMk id="4044" creationId="{0BF8C16F-0221-1712-C930-997E80BA23EE}"/>
          </ac:spMkLst>
        </pc:spChg>
        <pc:spChg chg="mod">
          <ac:chgData name="Jassem Abbasi" userId="a485637c-5d5c-44af-8411-f95acc3236b6" providerId="ADAL" clId="{B67E75DF-61F4-4BDD-83F6-F3A9FEB4B984}" dt="2024-02-22T09:52:54.409" v="2357" actId="27803"/>
          <ac:spMkLst>
            <pc:docMk/>
            <pc:sldMk cId="3942064285" sldId="256"/>
            <ac:spMk id="4045" creationId="{864F5E5E-8286-FD1C-F17D-377909C03DFD}"/>
          </ac:spMkLst>
        </pc:spChg>
        <pc:spChg chg="mod">
          <ac:chgData name="Jassem Abbasi" userId="a485637c-5d5c-44af-8411-f95acc3236b6" providerId="ADAL" clId="{B67E75DF-61F4-4BDD-83F6-F3A9FEB4B984}" dt="2024-02-22T09:52:54.409" v="2357" actId="27803"/>
          <ac:spMkLst>
            <pc:docMk/>
            <pc:sldMk cId="3942064285" sldId="256"/>
            <ac:spMk id="4046" creationId="{F3FF246A-9A2F-6162-444F-0D139365237C}"/>
          </ac:spMkLst>
        </pc:spChg>
        <pc:spChg chg="mod">
          <ac:chgData name="Jassem Abbasi" userId="a485637c-5d5c-44af-8411-f95acc3236b6" providerId="ADAL" clId="{B67E75DF-61F4-4BDD-83F6-F3A9FEB4B984}" dt="2024-02-22T09:52:54.409" v="2357" actId="27803"/>
          <ac:spMkLst>
            <pc:docMk/>
            <pc:sldMk cId="3942064285" sldId="256"/>
            <ac:spMk id="4047" creationId="{6A173FC3-5B6E-B7A3-51F4-5CA9ABE89437}"/>
          </ac:spMkLst>
        </pc:spChg>
        <pc:spChg chg="mod">
          <ac:chgData name="Jassem Abbasi" userId="a485637c-5d5c-44af-8411-f95acc3236b6" providerId="ADAL" clId="{B67E75DF-61F4-4BDD-83F6-F3A9FEB4B984}" dt="2024-02-22T09:52:54.409" v="2357" actId="27803"/>
          <ac:spMkLst>
            <pc:docMk/>
            <pc:sldMk cId="3942064285" sldId="256"/>
            <ac:spMk id="4048" creationId="{468C238F-05DF-F49E-5122-B30A11935A65}"/>
          </ac:spMkLst>
        </pc:spChg>
        <pc:spChg chg="mod">
          <ac:chgData name="Jassem Abbasi" userId="a485637c-5d5c-44af-8411-f95acc3236b6" providerId="ADAL" clId="{B67E75DF-61F4-4BDD-83F6-F3A9FEB4B984}" dt="2024-02-22T09:52:54.409" v="2357" actId="27803"/>
          <ac:spMkLst>
            <pc:docMk/>
            <pc:sldMk cId="3942064285" sldId="256"/>
            <ac:spMk id="4049" creationId="{25975D06-6A74-688F-1018-42108E5A4A86}"/>
          </ac:spMkLst>
        </pc:spChg>
        <pc:spChg chg="mod">
          <ac:chgData name="Jassem Abbasi" userId="a485637c-5d5c-44af-8411-f95acc3236b6" providerId="ADAL" clId="{B67E75DF-61F4-4BDD-83F6-F3A9FEB4B984}" dt="2024-02-22T09:52:54.409" v="2357" actId="27803"/>
          <ac:spMkLst>
            <pc:docMk/>
            <pc:sldMk cId="3942064285" sldId="256"/>
            <ac:spMk id="4050" creationId="{50CE7A81-B3E5-B5D4-A93B-99038E123729}"/>
          </ac:spMkLst>
        </pc:spChg>
        <pc:spChg chg="mod">
          <ac:chgData name="Jassem Abbasi" userId="a485637c-5d5c-44af-8411-f95acc3236b6" providerId="ADAL" clId="{B67E75DF-61F4-4BDD-83F6-F3A9FEB4B984}" dt="2024-02-22T09:52:54.409" v="2357" actId="27803"/>
          <ac:spMkLst>
            <pc:docMk/>
            <pc:sldMk cId="3942064285" sldId="256"/>
            <ac:spMk id="4051" creationId="{0DE42BC1-E792-A1A8-62C5-6878426D0312}"/>
          </ac:spMkLst>
        </pc:spChg>
        <pc:spChg chg="mod">
          <ac:chgData name="Jassem Abbasi" userId="a485637c-5d5c-44af-8411-f95acc3236b6" providerId="ADAL" clId="{B67E75DF-61F4-4BDD-83F6-F3A9FEB4B984}" dt="2024-02-22T09:52:54.409" v="2357" actId="27803"/>
          <ac:spMkLst>
            <pc:docMk/>
            <pc:sldMk cId="3942064285" sldId="256"/>
            <ac:spMk id="4052" creationId="{519A2D76-5E4F-9AE7-5100-E39EF3E04A31}"/>
          </ac:spMkLst>
        </pc:spChg>
        <pc:spChg chg="mod">
          <ac:chgData name="Jassem Abbasi" userId="a485637c-5d5c-44af-8411-f95acc3236b6" providerId="ADAL" clId="{B67E75DF-61F4-4BDD-83F6-F3A9FEB4B984}" dt="2024-02-22T09:52:54.409" v="2357" actId="27803"/>
          <ac:spMkLst>
            <pc:docMk/>
            <pc:sldMk cId="3942064285" sldId="256"/>
            <ac:spMk id="4053" creationId="{628433CF-B903-06D2-67E6-8A142EAE485F}"/>
          </ac:spMkLst>
        </pc:spChg>
        <pc:spChg chg="mod">
          <ac:chgData name="Jassem Abbasi" userId="a485637c-5d5c-44af-8411-f95acc3236b6" providerId="ADAL" clId="{B67E75DF-61F4-4BDD-83F6-F3A9FEB4B984}" dt="2024-02-22T09:52:54.409" v="2357" actId="27803"/>
          <ac:spMkLst>
            <pc:docMk/>
            <pc:sldMk cId="3942064285" sldId="256"/>
            <ac:spMk id="4054" creationId="{75BD14EE-0995-BDE0-F89C-37412B9968EB}"/>
          </ac:spMkLst>
        </pc:spChg>
        <pc:spChg chg="mod">
          <ac:chgData name="Jassem Abbasi" userId="a485637c-5d5c-44af-8411-f95acc3236b6" providerId="ADAL" clId="{B67E75DF-61F4-4BDD-83F6-F3A9FEB4B984}" dt="2024-02-22T09:52:54.409" v="2357" actId="27803"/>
          <ac:spMkLst>
            <pc:docMk/>
            <pc:sldMk cId="3942064285" sldId="256"/>
            <ac:spMk id="4055" creationId="{E5BEBCE4-E060-3D1B-F9CE-0F7F0AC610C2}"/>
          </ac:spMkLst>
        </pc:spChg>
        <pc:spChg chg="mod">
          <ac:chgData name="Jassem Abbasi" userId="a485637c-5d5c-44af-8411-f95acc3236b6" providerId="ADAL" clId="{B67E75DF-61F4-4BDD-83F6-F3A9FEB4B984}" dt="2024-02-22T09:52:54.409" v="2357" actId="27803"/>
          <ac:spMkLst>
            <pc:docMk/>
            <pc:sldMk cId="3942064285" sldId="256"/>
            <ac:spMk id="4056" creationId="{C57EE3ED-424A-6A9D-B438-8A4FA8D54F33}"/>
          </ac:spMkLst>
        </pc:spChg>
        <pc:spChg chg="mod">
          <ac:chgData name="Jassem Abbasi" userId="a485637c-5d5c-44af-8411-f95acc3236b6" providerId="ADAL" clId="{B67E75DF-61F4-4BDD-83F6-F3A9FEB4B984}" dt="2024-02-22T09:52:54.409" v="2357" actId="27803"/>
          <ac:spMkLst>
            <pc:docMk/>
            <pc:sldMk cId="3942064285" sldId="256"/>
            <ac:spMk id="4057" creationId="{72C43377-18FA-7BD6-9DCB-193FB981C3AC}"/>
          </ac:spMkLst>
        </pc:spChg>
        <pc:spChg chg="mod">
          <ac:chgData name="Jassem Abbasi" userId="a485637c-5d5c-44af-8411-f95acc3236b6" providerId="ADAL" clId="{B67E75DF-61F4-4BDD-83F6-F3A9FEB4B984}" dt="2024-02-22T09:52:54.409" v="2357" actId="27803"/>
          <ac:spMkLst>
            <pc:docMk/>
            <pc:sldMk cId="3942064285" sldId="256"/>
            <ac:spMk id="4058" creationId="{630562A1-EBE1-91C9-D444-05D605869EE5}"/>
          </ac:spMkLst>
        </pc:spChg>
        <pc:spChg chg="mod">
          <ac:chgData name="Jassem Abbasi" userId="a485637c-5d5c-44af-8411-f95acc3236b6" providerId="ADAL" clId="{B67E75DF-61F4-4BDD-83F6-F3A9FEB4B984}" dt="2024-02-22T09:52:54.409" v="2357" actId="27803"/>
          <ac:spMkLst>
            <pc:docMk/>
            <pc:sldMk cId="3942064285" sldId="256"/>
            <ac:spMk id="4059" creationId="{4A25D194-A42A-FE6A-2A8C-9C55A39BE7F0}"/>
          </ac:spMkLst>
        </pc:spChg>
        <pc:spChg chg="mod">
          <ac:chgData name="Jassem Abbasi" userId="a485637c-5d5c-44af-8411-f95acc3236b6" providerId="ADAL" clId="{B67E75DF-61F4-4BDD-83F6-F3A9FEB4B984}" dt="2024-02-22T09:52:54.409" v="2357" actId="27803"/>
          <ac:spMkLst>
            <pc:docMk/>
            <pc:sldMk cId="3942064285" sldId="256"/>
            <ac:spMk id="4060" creationId="{D21F20B7-513C-9904-A067-8B360992469D}"/>
          </ac:spMkLst>
        </pc:spChg>
        <pc:spChg chg="mod">
          <ac:chgData name="Jassem Abbasi" userId="a485637c-5d5c-44af-8411-f95acc3236b6" providerId="ADAL" clId="{B67E75DF-61F4-4BDD-83F6-F3A9FEB4B984}" dt="2024-02-22T09:52:54.409" v="2357" actId="27803"/>
          <ac:spMkLst>
            <pc:docMk/>
            <pc:sldMk cId="3942064285" sldId="256"/>
            <ac:spMk id="4061" creationId="{8951043B-4E26-E7D9-3FEA-D6FC86975F51}"/>
          </ac:spMkLst>
        </pc:spChg>
        <pc:spChg chg="mod">
          <ac:chgData name="Jassem Abbasi" userId="a485637c-5d5c-44af-8411-f95acc3236b6" providerId="ADAL" clId="{B67E75DF-61F4-4BDD-83F6-F3A9FEB4B984}" dt="2024-02-22T09:52:54.409" v="2357" actId="27803"/>
          <ac:spMkLst>
            <pc:docMk/>
            <pc:sldMk cId="3942064285" sldId="256"/>
            <ac:spMk id="4062" creationId="{B8DE5295-FAAC-1F57-89F9-EF516BDBC068}"/>
          </ac:spMkLst>
        </pc:spChg>
        <pc:spChg chg="mod">
          <ac:chgData name="Jassem Abbasi" userId="a485637c-5d5c-44af-8411-f95acc3236b6" providerId="ADAL" clId="{B67E75DF-61F4-4BDD-83F6-F3A9FEB4B984}" dt="2024-02-22T09:52:54.409" v="2357" actId="27803"/>
          <ac:spMkLst>
            <pc:docMk/>
            <pc:sldMk cId="3942064285" sldId="256"/>
            <ac:spMk id="4063" creationId="{C97C181B-FB34-3638-C9C9-DC30EC2641E2}"/>
          </ac:spMkLst>
        </pc:spChg>
        <pc:spChg chg="mod">
          <ac:chgData name="Jassem Abbasi" userId="a485637c-5d5c-44af-8411-f95acc3236b6" providerId="ADAL" clId="{B67E75DF-61F4-4BDD-83F6-F3A9FEB4B984}" dt="2024-02-22T09:52:54.409" v="2357" actId="27803"/>
          <ac:spMkLst>
            <pc:docMk/>
            <pc:sldMk cId="3942064285" sldId="256"/>
            <ac:spMk id="4064" creationId="{BA95F89A-4A68-23BA-FAE2-22FF66C7DAE8}"/>
          </ac:spMkLst>
        </pc:spChg>
        <pc:spChg chg="mod">
          <ac:chgData name="Jassem Abbasi" userId="a485637c-5d5c-44af-8411-f95acc3236b6" providerId="ADAL" clId="{B67E75DF-61F4-4BDD-83F6-F3A9FEB4B984}" dt="2024-02-22T09:52:54.409" v="2357" actId="27803"/>
          <ac:spMkLst>
            <pc:docMk/>
            <pc:sldMk cId="3942064285" sldId="256"/>
            <ac:spMk id="4065" creationId="{46FA91BB-8E4D-857A-75E0-4D2D5FA44B29}"/>
          </ac:spMkLst>
        </pc:spChg>
        <pc:spChg chg="mod">
          <ac:chgData name="Jassem Abbasi" userId="a485637c-5d5c-44af-8411-f95acc3236b6" providerId="ADAL" clId="{B67E75DF-61F4-4BDD-83F6-F3A9FEB4B984}" dt="2024-02-22T09:52:54.409" v="2357" actId="27803"/>
          <ac:spMkLst>
            <pc:docMk/>
            <pc:sldMk cId="3942064285" sldId="256"/>
            <ac:spMk id="4066" creationId="{61ACF5CC-D22C-B280-FC09-1EAD71915A51}"/>
          </ac:spMkLst>
        </pc:spChg>
        <pc:spChg chg="mod">
          <ac:chgData name="Jassem Abbasi" userId="a485637c-5d5c-44af-8411-f95acc3236b6" providerId="ADAL" clId="{B67E75DF-61F4-4BDD-83F6-F3A9FEB4B984}" dt="2024-02-22T09:52:54.409" v="2357" actId="27803"/>
          <ac:spMkLst>
            <pc:docMk/>
            <pc:sldMk cId="3942064285" sldId="256"/>
            <ac:spMk id="4067" creationId="{C1D71F05-32EE-99F1-4391-3F3F7AB51D0F}"/>
          </ac:spMkLst>
        </pc:spChg>
        <pc:spChg chg="mod">
          <ac:chgData name="Jassem Abbasi" userId="a485637c-5d5c-44af-8411-f95acc3236b6" providerId="ADAL" clId="{B67E75DF-61F4-4BDD-83F6-F3A9FEB4B984}" dt="2024-02-22T09:52:54.409" v="2357" actId="27803"/>
          <ac:spMkLst>
            <pc:docMk/>
            <pc:sldMk cId="3942064285" sldId="256"/>
            <ac:spMk id="4068" creationId="{65B08A34-B8F1-E452-2057-5AFAC42F828E}"/>
          </ac:spMkLst>
        </pc:spChg>
        <pc:spChg chg="mod">
          <ac:chgData name="Jassem Abbasi" userId="a485637c-5d5c-44af-8411-f95acc3236b6" providerId="ADAL" clId="{B67E75DF-61F4-4BDD-83F6-F3A9FEB4B984}" dt="2024-02-22T09:52:54.409" v="2357" actId="27803"/>
          <ac:spMkLst>
            <pc:docMk/>
            <pc:sldMk cId="3942064285" sldId="256"/>
            <ac:spMk id="4069" creationId="{716E7CE3-88B5-BCE1-FABA-A0673C949B79}"/>
          </ac:spMkLst>
        </pc:spChg>
        <pc:spChg chg="mod">
          <ac:chgData name="Jassem Abbasi" userId="a485637c-5d5c-44af-8411-f95acc3236b6" providerId="ADAL" clId="{B67E75DF-61F4-4BDD-83F6-F3A9FEB4B984}" dt="2024-02-22T09:52:54.409" v="2357" actId="27803"/>
          <ac:spMkLst>
            <pc:docMk/>
            <pc:sldMk cId="3942064285" sldId="256"/>
            <ac:spMk id="4070" creationId="{3A8F25BB-D9D2-65FF-99ED-E8AB01BA30C8}"/>
          </ac:spMkLst>
        </pc:spChg>
        <pc:spChg chg="mod">
          <ac:chgData name="Jassem Abbasi" userId="a485637c-5d5c-44af-8411-f95acc3236b6" providerId="ADAL" clId="{B67E75DF-61F4-4BDD-83F6-F3A9FEB4B984}" dt="2024-02-22T09:52:54.409" v="2357" actId="27803"/>
          <ac:spMkLst>
            <pc:docMk/>
            <pc:sldMk cId="3942064285" sldId="256"/>
            <ac:spMk id="4071" creationId="{80785B73-FCE1-CB6A-9239-7D350CC42E08}"/>
          </ac:spMkLst>
        </pc:spChg>
        <pc:spChg chg="mod">
          <ac:chgData name="Jassem Abbasi" userId="a485637c-5d5c-44af-8411-f95acc3236b6" providerId="ADAL" clId="{B67E75DF-61F4-4BDD-83F6-F3A9FEB4B984}" dt="2024-02-22T09:52:54.409" v="2357" actId="27803"/>
          <ac:spMkLst>
            <pc:docMk/>
            <pc:sldMk cId="3942064285" sldId="256"/>
            <ac:spMk id="4072" creationId="{C1E590E5-11C3-208C-FB84-EA3CCC434327}"/>
          </ac:spMkLst>
        </pc:spChg>
        <pc:spChg chg="mod">
          <ac:chgData name="Jassem Abbasi" userId="a485637c-5d5c-44af-8411-f95acc3236b6" providerId="ADAL" clId="{B67E75DF-61F4-4BDD-83F6-F3A9FEB4B984}" dt="2024-02-22T09:52:54.409" v="2357" actId="27803"/>
          <ac:spMkLst>
            <pc:docMk/>
            <pc:sldMk cId="3942064285" sldId="256"/>
            <ac:spMk id="4073" creationId="{94CAE5D4-26A4-976D-1D1F-40446AE2967D}"/>
          </ac:spMkLst>
        </pc:spChg>
        <pc:spChg chg="mod">
          <ac:chgData name="Jassem Abbasi" userId="a485637c-5d5c-44af-8411-f95acc3236b6" providerId="ADAL" clId="{B67E75DF-61F4-4BDD-83F6-F3A9FEB4B984}" dt="2024-02-22T09:52:54.409" v="2357" actId="27803"/>
          <ac:spMkLst>
            <pc:docMk/>
            <pc:sldMk cId="3942064285" sldId="256"/>
            <ac:spMk id="4074" creationId="{29122CC0-3FCC-EE6A-1F64-E46C75D5996D}"/>
          </ac:spMkLst>
        </pc:spChg>
        <pc:spChg chg="mod">
          <ac:chgData name="Jassem Abbasi" userId="a485637c-5d5c-44af-8411-f95acc3236b6" providerId="ADAL" clId="{B67E75DF-61F4-4BDD-83F6-F3A9FEB4B984}" dt="2024-02-22T09:52:54.409" v="2357" actId="27803"/>
          <ac:spMkLst>
            <pc:docMk/>
            <pc:sldMk cId="3942064285" sldId="256"/>
            <ac:spMk id="4075" creationId="{D0066A43-02EB-530B-AA64-DDAC6417086B}"/>
          </ac:spMkLst>
        </pc:spChg>
        <pc:spChg chg="mod">
          <ac:chgData name="Jassem Abbasi" userId="a485637c-5d5c-44af-8411-f95acc3236b6" providerId="ADAL" clId="{B67E75DF-61F4-4BDD-83F6-F3A9FEB4B984}" dt="2024-02-22T09:52:54.409" v="2357" actId="27803"/>
          <ac:spMkLst>
            <pc:docMk/>
            <pc:sldMk cId="3942064285" sldId="256"/>
            <ac:spMk id="4076" creationId="{1FC591E7-4E0D-B74C-BB74-D06E653849D1}"/>
          </ac:spMkLst>
        </pc:spChg>
        <pc:spChg chg="mod">
          <ac:chgData name="Jassem Abbasi" userId="a485637c-5d5c-44af-8411-f95acc3236b6" providerId="ADAL" clId="{B67E75DF-61F4-4BDD-83F6-F3A9FEB4B984}" dt="2024-02-22T09:52:54.409" v="2357" actId="27803"/>
          <ac:spMkLst>
            <pc:docMk/>
            <pc:sldMk cId="3942064285" sldId="256"/>
            <ac:spMk id="4077" creationId="{77D3FD2B-967D-ED75-8423-479A368AC311}"/>
          </ac:spMkLst>
        </pc:spChg>
        <pc:spChg chg="mod">
          <ac:chgData name="Jassem Abbasi" userId="a485637c-5d5c-44af-8411-f95acc3236b6" providerId="ADAL" clId="{B67E75DF-61F4-4BDD-83F6-F3A9FEB4B984}" dt="2024-02-22T09:52:54.409" v="2357" actId="27803"/>
          <ac:spMkLst>
            <pc:docMk/>
            <pc:sldMk cId="3942064285" sldId="256"/>
            <ac:spMk id="4078" creationId="{E5466F1B-65B9-207A-0F8A-C40BC37DACF3}"/>
          </ac:spMkLst>
        </pc:spChg>
        <pc:spChg chg="mod">
          <ac:chgData name="Jassem Abbasi" userId="a485637c-5d5c-44af-8411-f95acc3236b6" providerId="ADAL" clId="{B67E75DF-61F4-4BDD-83F6-F3A9FEB4B984}" dt="2024-02-22T09:52:54.409" v="2357" actId="27803"/>
          <ac:spMkLst>
            <pc:docMk/>
            <pc:sldMk cId="3942064285" sldId="256"/>
            <ac:spMk id="4079" creationId="{3ABA052D-BDE2-F461-2FD5-25D3A65B79B5}"/>
          </ac:spMkLst>
        </pc:spChg>
        <pc:spChg chg="mod">
          <ac:chgData name="Jassem Abbasi" userId="a485637c-5d5c-44af-8411-f95acc3236b6" providerId="ADAL" clId="{B67E75DF-61F4-4BDD-83F6-F3A9FEB4B984}" dt="2024-02-22T09:52:54.409" v="2357" actId="27803"/>
          <ac:spMkLst>
            <pc:docMk/>
            <pc:sldMk cId="3942064285" sldId="256"/>
            <ac:spMk id="4080" creationId="{8D8EB8E7-B5A5-E67C-9107-7431019748D8}"/>
          </ac:spMkLst>
        </pc:spChg>
        <pc:spChg chg="mod">
          <ac:chgData name="Jassem Abbasi" userId="a485637c-5d5c-44af-8411-f95acc3236b6" providerId="ADAL" clId="{B67E75DF-61F4-4BDD-83F6-F3A9FEB4B984}" dt="2024-02-22T09:52:54.409" v="2357" actId="27803"/>
          <ac:spMkLst>
            <pc:docMk/>
            <pc:sldMk cId="3942064285" sldId="256"/>
            <ac:spMk id="4081" creationId="{676125C4-2D01-8DAD-83BF-996A8CB6B0F5}"/>
          </ac:spMkLst>
        </pc:spChg>
        <pc:spChg chg="mod">
          <ac:chgData name="Jassem Abbasi" userId="a485637c-5d5c-44af-8411-f95acc3236b6" providerId="ADAL" clId="{B67E75DF-61F4-4BDD-83F6-F3A9FEB4B984}" dt="2024-02-22T09:52:54.409" v="2357" actId="27803"/>
          <ac:spMkLst>
            <pc:docMk/>
            <pc:sldMk cId="3942064285" sldId="256"/>
            <ac:spMk id="4082" creationId="{28217DA4-63D7-7A13-E332-4AEF669C3C3F}"/>
          </ac:spMkLst>
        </pc:spChg>
        <pc:spChg chg="mod">
          <ac:chgData name="Jassem Abbasi" userId="a485637c-5d5c-44af-8411-f95acc3236b6" providerId="ADAL" clId="{B67E75DF-61F4-4BDD-83F6-F3A9FEB4B984}" dt="2024-02-22T09:52:54.409" v="2357" actId="27803"/>
          <ac:spMkLst>
            <pc:docMk/>
            <pc:sldMk cId="3942064285" sldId="256"/>
            <ac:spMk id="4083" creationId="{EFD97571-D22E-1833-FA64-8E818DB5FE0A}"/>
          </ac:spMkLst>
        </pc:spChg>
        <pc:spChg chg="mod">
          <ac:chgData name="Jassem Abbasi" userId="a485637c-5d5c-44af-8411-f95acc3236b6" providerId="ADAL" clId="{B67E75DF-61F4-4BDD-83F6-F3A9FEB4B984}" dt="2024-02-22T09:52:54.409" v="2357" actId="27803"/>
          <ac:spMkLst>
            <pc:docMk/>
            <pc:sldMk cId="3942064285" sldId="256"/>
            <ac:spMk id="4084" creationId="{20D3473E-691F-BD78-B52D-8667CBA1F7DD}"/>
          </ac:spMkLst>
        </pc:spChg>
        <pc:spChg chg="mod">
          <ac:chgData name="Jassem Abbasi" userId="a485637c-5d5c-44af-8411-f95acc3236b6" providerId="ADAL" clId="{B67E75DF-61F4-4BDD-83F6-F3A9FEB4B984}" dt="2024-02-22T09:52:54.409" v="2357" actId="27803"/>
          <ac:spMkLst>
            <pc:docMk/>
            <pc:sldMk cId="3942064285" sldId="256"/>
            <ac:spMk id="4085" creationId="{8436EDB5-1D8B-6489-36C3-D63FDF7D9FDF}"/>
          </ac:spMkLst>
        </pc:spChg>
        <pc:spChg chg="mod">
          <ac:chgData name="Jassem Abbasi" userId="a485637c-5d5c-44af-8411-f95acc3236b6" providerId="ADAL" clId="{B67E75DF-61F4-4BDD-83F6-F3A9FEB4B984}" dt="2024-02-22T09:52:54.409" v="2357" actId="27803"/>
          <ac:spMkLst>
            <pc:docMk/>
            <pc:sldMk cId="3942064285" sldId="256"/>
            <ac:spMk id="4086" creationId="{3E789831-1E16-DB0C-5497-67B5101E817D}"/>
          </ac:spMkLst>
        </pc:spChg>
        <pc:spChg chg="mod">
          <ac:chgData name="Jassem Abbasi" userId="a485637c-5d5c-44af-8411-f95acc3236b6" providerId="ADAL" clId="{B67E75DF-61F4-4BDD-83F6-F3A9FEB4B984}" dt="2024-02-22T09:52:54.409" v="2357" actId="27803"/>
          <ac:spMkLst>
            <pc:docMk/>
            <pc:sldMk cId="3942064285" sldId="256"/>
            <ac:spMk id="4087" creationId="{AFB8AE78-FD38-1C2C-14E9-DE5BF4E7F517}"/>
          </ac:spMkLst>
        </pc:spChg>
        <pc:spChg chg="mod">
          <ac:chgData name="Jassem Abbasi" userId="a485637c-5d5c-44af-8411-f95acc3236b6" providerId="ADAL" clId="{B67E75DF-61F4-4BDD-83F6-F3A9FEB4B984}" dt="2024-02-22T09:52:54.409" v="2357" actId="27803"/>
          <ac:spMkLst>
            <pc:docMk/>
            <pc:sldMk cId="3942064285" sldId="256"/>
            <ac:spMk id="4088" creationId="{E4665BF2-B5EC-E4FD-3661-CEF788CFF6CB}"/>
          </ac:spMkLst>
        </pc:spChg>
        <pc:spChg chg="mod">
          <ac:chgData name="Jassem Abbasi" userId="a485637c-5d5c-44af-8411-f95acc3236b6" providerId="ADAL" clId="{B67E75DF-61F4-4BDD-83F6-F3A9FEB4B984}" dt="2024-02-22T09:52:54.409" v="2357" actId="27803"/>
          <ac:spMkLst>
            <pc:docMk/>
            <pc:sldMk cId="3942064285" sldId="256"/>
            <ac:spMk id="4089" creationId="{BD5B32D3-8A00-6E52-C46F-762F21C1CAD0}"/>
          </ac:spMkLst>
        </pc:spChg>
        <pc:spChg chg="mod">
          <ac:chgData name="Jassem Abbasi" userId="a485637c-5d5c-44af-8411-f95acc3236b6" providerId="ADAL" clId="{B67E75DF-61F4-4BDD-83F6-F3A9FEB4B984}" dt="2024-02-22T09:52:54.409" v="2357" actId="27803"/>
          <ac:spMkLst>
            <pc:docMk/>
            <pc:sldMk cId="3942064285" sldId="256"/>
            <ac:spMk id="4090" creationId="{3A5783CD-C806-18C9-85DC-5D29081462A2}"/>
          </ac:spMkLst>
        </pc:spChg>
        <pc:spChg chg="mod">
          <ac:chgData name="Jassem Abbasi" userId="a485637c-5d5c-44af-8411-f95acc3236b6" providerId="ADAL" clId="{B67E75DF-61F4-4BDD-83F6-F3A9FEB4B984}" dt="2024-02-22T09:52:54.409" v="2357" actId="27803"/>
          <ac:spMkLst>
            <pc:docMk/>
            <pc:sldMk cId="3942064285" sldId="256"/>
            <ac:spMk id="4091" creationId="{207D3CB0-DABB-2865-7AFB-4C20EB854439}"/>
          </ac:spMkLst>
        </pc:spChg>
        <pc:spChg chg="mod">
          <ac:chgData name="Jassem Abbasi" userId="a485637c-5d5c-44af-8411-f95acc3236b6" providerId="ADAL" clId="{B67E75DF-61F4-4BDD-83F6-F3A9FEB4B984}" dt="2024-02-22T09:52:54.409" v="2357" actId="27803"/>
          <ac:spMkLst>
            <pc:docMk/>
            <pc:sldMk cId="3942064285" sldId="256"/>
            <ac:spMk id="4092" creationId="{3F7DD345-C24A-2614-69FF-8A49C30B571B}"/>
          </ac:spMkLst>
        </pc:spChg>
        <pc:spChg chg="mod">
          <ac:chgData name="Jassem Abbasi" userId="a485637c-5d5c-44af-8411-f95acc3236b6" providerId="ADAL" clId="{B67E75DF-61F4-4BDD-83F6-F3A9FEB4B984}" dt="2024-02-22T09:52:54.409" v="2357" actId="27803"/>
          <ac:spMkLst>
            <pc:docMk/>
            <pc:sldMk cId="3942064285" sldId="256"/>
            <ac:spMk id="4093" creationId="{54EEEAD3-9516-C0E8-0669-86FDC09BF8A6}"/>
          </ac:spMkLst>
        </pc:spChg>
        <pc:spChg chg="mod">
          <ac:chgData name="Jassem Abbasi" userId="a485637c-5d5c-44af-8411-f95acc3236b6" providerId="ADAL" clId="{B67E75DF-61F4-4BDD-83F6-F3A9FEB4B984}" dt="2024-02-22T09:52:54.409" v="2357" actId="27803"/>
          <ac:spMkLst>
            <pc:docMk/>
            <pc:sldMk cId="3942064285" sldId="256"/>
            <ac:spMk id="4094" creationId="{09116A95-3888-A5B3-FD2F-C115935C7931}"/>
          </ac:spMkLst>
        </pc:spChg>
        <pc:spChg chg="mod">
          <ac:chgData name="Jassem Abbasi" userId="a485637c-5d5c-44af-8411-f95acc3236b6" providerId="ADAL" clId="{B67E75DF-61F4-4BDD-83F6-F3A9FEB4B984}" dt="2024-02-22T09:52:54.409" v="2357" actId="27803"/>
          <ac:spMkLst>
            <pc:docMk/>
            <pc:sldMk cId="3942064285" sldId="256"/>
            <ac:spMk id="4095" creationId="{E4044452-42BC-3174-C04E-C065C4690AFC}"/>
          </ac:spMkLst>
        </pc:spChg>
        <pc:spChg chg="mod">
          <ac:chgData name="Jassem Abbasi" userId="a485637c-5d5c-44af-8411-f95acc3236b6" providerId="ADAL" clId="{B67E75DF-61F4-4BDD-83F6-F3A9FEB4B984}" dt="2024-02-22T09:52:54.409" v="2357" actId="27803"/>
          <ac:spMkLst>
            <pc:docMk/>
            <pc:sldMk cId="3942064285" sldId="256"/>
            <ac:spMk id="4096" creationId="{CAF78690-1E57-8390-3765-638B99B361BE}"/>
          </ac:spMkLst>
        </pc:spChg>
        <pc:spChg chg="mod">
          <ac:chgData name="Jassem Abbasi" userId="a485637c-5d5c-44af-8411-f95acc3236b6" providerId="ADAL" clId="{B67E75DF-61F4-4BDD-83F6-F3A9FEB4B984}" dt="2024-02-22T09:52:54.409" v="2357" actId="27803"/>
          <ac:spMkLst>
            <pc:docMk/>
            <pc:sldMk cId="3942064285" sldId="256"/>
            <ac:spMk id="4097" creationId="{5F4C4AEB-03E4-1F1D-E064-C5EF278BDDC6}"/>
          </ac:spMkLst>
        </pc:spChg>
        <pc:spChg chg="mod">
          <ac:chgData name="Jassem Abbasi" userId="a485637c-5d5c-44af-8411-f95acc3236b6" providerId="ADAL" clId="{B67E75DF-61F4-4BDD-83F6-F3A9FEB4B984}" dt="2024-02-22T09:52:54.409" v="2357" actId="27803"/>
          <ac:spMkLst>
            <pc:docMk/>
            <pc:sldMk cId="3942064285" sldId="256"/>
            <ac:spMk id="4098" creationId="{1EB6AC99-EE2C-9391-6FFC-5E77A87FE83E}"/>
          </ac:spMkLst>
        </pc:spChg>
        <pc:spChg chg="mod">
          <ac:chgData name="Jassem Abbasi" userId="a485637c-5d5c-44af-8411-f95acc3236b6" providerId="ADAL" clId="{B67E75DF-61F4-4BDD-83F6-F3A9FEB4B984}" dt="2024-02-22T09:52:54.409" v="2357" actId="27803"/>
          <ac:spMkLst>
            <pc:docMk/>
            <pc:sldMk cId="3942064285" sldId="256"/>
            <ac:spMk id="4099" creationId="{461E52D0-D7F8-9239-05AE-020A60A92248}"/>
          </ac:spMkLst>
        </pc:spChg>
        <pc:spChg chg="mod">
          <ac:chgData name="Jassem Abbasi" userId="a485637c-5d5c-44af-8411-f95acc3236b6" providerId="ADAL" clId="{B67E75DF-61F4-4BDD-83F6-F3A9FEB4B984}" dt="2024-02-22T09:52:54.409" v="2357" actId="27803"/>
          <ac:spMkLst>
            <pc:docMk/>
            <pc:sldMk cId="3942064285" sldId="256"/>
            <ac:spMk id="4100" creationId="{6419BE59-112F-9D97-D0CC-A45C014B8AD5}"/>
          </ac:spMkLst>
        </pc:spChg>
        <pc:spChg chg="mod">
          <ac:chgData name="Jassem Abbasi" userId="a485637c-5d5c-44af-8411-f95acc3236b6" providerId="ADAL" clId="{B67E75DF-61F4-4BDD-83F6-F3A9FEB4B984}" dt="2024-02-22T09:52:54.409" v="2357" actId="27803"/>
          <ac:spMkLst>
            <pc:docMk/>
            <pc:sldMk cId="3942064285" sldId="256"/>
            <ac:spMk id="4101" creationId="{D049F77F-4FD2-A8FB-B45A-B5A6382EE31A}"/>
          </ac:spMkLst>
        </pc:spChg>
        <pc:spChg chg="mod">
          <ac:chgData name="Jassem Abbasi" userId="a485637c-5d5c-44af-8411-f95acc3236b6" providerId="ADAL" clId="{B67E75DF-61F4-4BDD-83F6-F3A9FEB4B984}" dt="2024-02-22T09:52:54.409" v="2357" actId="27803"/>
          <ac:spMkLst>
            <pc:docMk/>
            <pc:sldMk cId="3942064285" sldId="256"/>
            <ac:spMk id="4102" creationId="{E8E9E0BD-A2C8-174F-6678-5FCBB8C915C5}"/>
          </ac:spMkLst>
        </pc:spChg>
        <pc:spChg chg="mod">
          <ac:chgData name="Jassem Abbasi" userId="a485637c-5d5c-44af-8411-f95acc3236b6" providerId="ADAL" clId="{B67E75DF-61F4-4BDD-83F6-F3A9FEB4B984}" dt="2024-02-22T09:52:54.409" v="2357" actId="27803"/>
          <ac:spMkLst>
            <pc:docMk/>
            <pc:sldMk cId="3942064285" sldId="256"/>
            <ac:spMk id="4103" creationId="{94707D23-1003-4260-B826-6B0A9DCC5C16}"/>
          </ac:spMkLst>
        </pc:spChg>
        <pc:spChg chg="mod">
          <ac:chgData name="Jassem Abbasi" userId="a485637c-5d5c-44af-8411-f95acc3236b6" providerId="ADAL" clId="{B67E75DF-61F4-4BDD-83F6-F3A9FEB4B984}" dt="2024-02-22T09:52:54.409" v="2357" actId="27803"/>
          <ac:spMkLst>
            <pc:docMk/>
            <pc:sldMk cId="3942064285" sldId="256"/>
            <ac:spMk id="4104" creationId="{835022C9-F4BB-5A7E-A8A6-CB4C38E5B13A}"/>
          </ac:spMkLst>
        </pc:spChg>
        <pc:spChg chg="mod">
          <ac:chgData name="Jassem Abbasi" userId="a485637c-5d5c-44af-8411-f95acc3236b6" providerId="ADAL" clId="{B67E75DF-61F4-4BDD-83F6-F3A9FEB4B984}" dt="2024-02-22T09:52:54.409" v="2357" actId="27803"/>
          <ac:spMkLst>
            <pc:docMk/>
            <pc:sldMk cId="3942064285" sldId="256"/>
            <ac:spMk id="4105" creationId="{85C45153-9E6B-B3BF-0BA5-87B422C68D65}"/>
          </ac:spMkLst>
        </pc:spChg>
        <pc:spChg chg="mod">
          <ac:chgData name="Jassem Abbasi" userId="a485637c-5d5c-44af-8411-f95acc3236b6" providerId="ADAL" clId="{B67E75DF-61F4-4BDD-83F6-F3A9FEB4B984}" dt="2024-02-22T09:52:54.409" v="2357" actId="27803"/>
          <ac:spMkLst>
            <pc:docMk/>
            <pc:sldMk cId="3942064285" sldId="256"/>
            <ac:spMk id="4106" creationId="{4D9DFA3D-A625-E894-6AFB-FE8BD153C4E4}"/>
          </ac:spMkLst>
        </pc:spChg>
        <pc:spChg chg="mod">
          <ac:chgData name="Jassem Abbasi" userId="a485637c-5d5c-44af-8411-f95acc3236b6" providerId="ADAL" clId="{B67E75DF-61F4-4BDD-83F6-F3A9FEB4B984}" dt="2024-02-22T09:52:54.409" v="2357" actId="27803"/>
          <ac:spMkLst>
            <pc:docMk/>
            <pc:sldMk cId="3942064285" sldId="256"/>
            <ac:spMk id="4107" creationId="{0736330F-71DD-EC50-2A99-471E0561BAC0}"/>
          </ac:spMkLst>
        </pc:spChg>
        <pc:spChg chg="mod">
          <ac:chgData name="Jassem Abbasi" userId="a485637c-5d5c-44af-8411-f95acc3236b6" providerId="ADAL" clId="{B67E75DF-61F4-4BDD-83F6-F3A9FEB4B984}" dt="2024-02-22T09:52:54.409" v="2357" actId="27803"/>
          <ac:spMkLst>
            <pc:docMk/>
            <pc:sldMk cId="3942064285" sldId="256"/>
            <ac:spMk id="4108" creationId="{49D8F569-DB64-5F38-5BA1-25C309B38FB3}"/>
          </ac:spMkLst>
        </pc:spChg>
        <pc:spChg chg="mod">
          <ac:chgData name="Jassem Abbasi" userId="a485637c-5d5c-44af-8411-f95acc3236b6" providerId="ADAL" clId="{B67E75DF-61F4-4BDD-83F6-F3A9FEB4B984}" dt="2024-02-22T09:52:54.409" v="2357" actId="27803"/>
          <ac:spMkLst>
            <pc:docMk/>
            <pc:sldMk cId="3942064285" sldId="256"/>
            <ac:spMk id="4109" creationId="{EBE9F78D-8A0C-478D-DB68-1B8BC509EC0F}"/>
          </ac:spMkLst>
        </pc:spChg>
        <pc:spChg chg="mod">
          <ac:chgData name="Jassem Abbasi" userId="a485637c-5d5c-44af-8411-f95acc3236b6" providerId="ADAL" clId="{B67E75DF-61F4-4BDD-83F6-F3A9FEB4B984}" dt="2024-02-22T09:52:54.409" v="2357" actId="27803"/>
          <ac:spMkLst>
            <pc:docMk/>
            <pc:sldMk cId="3942064285" sldId="256"/>
            <ac:spMk id="4110" creationId="{C05513A7-7531-D0A4-42C2-595897E55B72}"/>
          </ac:spMkLst>
        </pc:spChg>
        <pc:spChg chg="mod">
          <ac:chgData name="Jassem Abbasi" userId="a485637c-5d5c-44af-8411-f95acc3236b6" providerId="ADAL" clId="{B67E75DF-61F4-4BDD-83F6-F3A9FEB4B984}" dt="2024-02-22T09:52:54.409" v="2357" actId="27803"/>
          <ac:spMkLst>
            <pc:docMk/>
            <pc:sldMk cId="3942064285" sldId="256"/>
            <ac:spMk id="4111" creationId="{0E586955-820C-282D-4476-325BBE0E1F09}"/>
          </ac:spMkLst>
        </pc:spChg>
        <pc:spChg chg="mod">
          <ac:chgData name="Jassem Abbasi" userId="a485637c-5d5c-44af-8411-f95acc3236b6" providerId="ADAL" clId="{B67E75DF-61F4-4BDD-83F6-F3A9FEB4B984}" dt="2024-02-22T09:52:54.409" v="2357" actId="27803"/>
          <ac:spMkLst>
            <pc:docMk/>
            <pc:sldMk cId="3942064285" sldId="256"/>
            <ac:spMk id="4112" creationId="{D613E309-2061-3265-55AF-6079C22F4E24}"/>
          </ac:spMkLst>
        </pc:spChg>
        <pc:spChg chg="mod">
          <ac:chgData name="Jassem Abbasi" userId="a485637c-5d5c-44af-8411-f95acc3236b6" providerId="ADAL" clId="{B67E75DF-61F4-4BDD-83F6-F3A9FEB4B984}" dt="2024-02-22T09:52:54.409" v="2357" actId="27803"/>
          <ac:spMkLst>
            <pc:docMk/>
            <pc:sldMk cId="3942064285" sldId="256"/>
            <ac:spMk id="4113" creationId="{BFDA6FE9-9BC9-FBAC-C782-D5627FA90AAA}"/>
          </ac:spMkLst>
        </pc:spChg>
        <pc:spChg chg="mod">
          <ac:chgData name="Jassem Abbasi" userId="a485637c-5d5c-44af-8411-f95acc3236b6" providerId="ADAL" clId="{B67E75DF-61F4-4BDD-83F6-F3A9FEB4B984}" dt="2024-02-22T09:52:54.409" v="2357" actId="27803"/>
          <ac:spMkLst>
            <pc:docMk/>
            <pc:sldMk cId="3942064285" sldId="256"/>
            <ac:spMk id="4114" creationId="{0EE5D3BC-61C4-BDFA-F27C-D83AC2D57437}"/>
          </ac:spMkLst>
        </pc:spChg>
        <pc:spChg chg="mod">
          <ac:chgData name="Jassem Abbasi" userId="a485637c-5d5c-44af-8411-f95acc3236b6" providerId="ADAL" clId="{B67E75DF-61F4-4BDD-83F6-F3A9FEB4B984}" dt="2024-02-22T09:52:54.409" v="2357" actId="27803"/>
          <ac:spMkLst>
            <pc:docMk/>
            <pc:sldMk cId="3942064285" sldId="256"/>
            <ac:spMk id="4115" creationId="{C3ABE9D6-AFAB-16D0-CDCE-AF5D77E294EC}"/>
          </ac:spMkLst>
        </pc:spChg>
        <pc:spChg chg="mod">
          <ac:chgData name="Jassem Abbasi" userId="a485637c-5d5c-44af-8411-f95acc3236b6" providerId="ADAL" clId="{B67E75DF-61F4-4BDD-83F6-F3A9FEB4B984}" dt="2024-02-22T09:52:54.409" v="2357" actId="27803"/>
          <ac:spMkLst>
            <pc:docMk/>
            <pc:sldMk cId="3942064285" sldId="256"/>
            <ac:spMk id="4116" creationId="{BA07B219-5BF1-7BBE-B237-B7D27DD8271F}"/>
          </ac:spMkLst>
        </pc:spChg>
        <pc:spChg chg="mod">
          <ac:chgData name="Jassem Abbasi" userId="a485637c-5d5c-44af-8411-f95acc3236b6" providerId="ADAL" clId="{B67E75DF-61F4-4BDD-83F6-F3A9FEB4B984}" dt="2024-02-22T09:52:54.409" v="2357" actId="27803"/>
          <ac:spMkLst>
            <pc:docMk/>
            <pc:sldMk cId="3942064285" sldId="256"/>
            <ac:spMk id="4117" creationId="{85747CCD-E634-4CC3-B609-3726B967252A}"/>
          </ac:spMkLst>
        </pc:spChg>
        <pc:spChg chg="mod">
          <ac:chgData name="Jassem Abbasi" userId="a485637c-5d5c-44af-8411-f95acc3236b6" providerId="ADAL" clId="{B67E75DF-61F4-4BDD-83F6-F3A9FEB4B984}" dt="2024-02-22T09:52:54.409" v="2357" actId="27803"/>
          <ac:spMkLst>
            <pc:docMk/>
            <pc:sldMk cId="3942064285" sldId="256"/>
            <ac:spMk id="4118" creationId="{E9B7F8A1-50E5-A0C0-00AD-69480E28D726}"/>
          </ac:spMkLst>
        </pc:spChg>
        <pc:spChg chg="mod">
          <ac:chgData name="Jassem Abbasi" userId="a485637c-5d5c-44af-8411-f95acc3236b6" providerId="ADAL" clId="{B67E75DF-61F4-4BDD-83F6-F3A9FEB4B984}" dt="2024-02-22T09:52:54.409" v="2357" actId="27803"/>
          <ac:spMkLst>
            <pc:docMk/>
            <pc:sldMk cId="3942064285" sldId="256"/>
            <ac:spMk id="4119" creationId="{2EBF9C01-E2E0-1DD4-9D1A-15212645492C}"/>
          </ac:spMkLst>
        </pc:spChg>
        <pc:spChg chg="mod">
          <ac:chgData name="Jassem Abbasi" userId="a485637c-5d5c-44af-8411-f95acc3236b6" providerId="ADAL" clId="{B67E75DF-61F4-4BDD-83F6-F3A9FEB4B984}" dt="2024-02-22T09:52:54.409" v="2357" actId="27803"/>
          <ac:spMkLst>
            <pc:docMk/>
            <pc:sldMk cId="3942064285" sldId="256"/>
            <ac:spMk id="4120" creationId="{43942134-4B11-853D-18F2-0D7603562999}"/>
          </ac:spMkLst>
        </pc:spChg>
        <pc:spChg chg="mod">
          <ac:chgData name="Jassem Abbasi" userId="a485637c-5d5c-44af-8411-f95acc3236b6" providerId="ADAL" clId="{B67E75DF-61F4-4BDD-83F6-F3A9FEB4B984}" dt="2024-02-22T09:52:54.409" v="2357" actId="27803"/>
          <ac:spMkLst>
            <pc:docMk/>
            <pc:sldMk cId="3942064285" sldId="256"/>
            <ac:spMk id="4121" creationId="{70F2686D-387B-A51F-4BD3-1B3BCBA02CA6}"/>
          </ac:spMkLst>
        </pc:spChg>
        <pc:spChg chg="mod">
          <ac:chgData name="Jassem Abbasi" userId="a485637c-5d5c-44af-8411-f95acc3236b6" providerId="ADAL" clId="{B67E75DF-61F4-4BDD-83F6-F3A9FEB4B984}" dt="2024-02-22T09:52:54.409" v="2357" actId="27803"/>
          <ac:spMkLst>
            <pc:docMk/>
            <pc:sldMk cId="3942064285" sldId="256"/>
            <ac:spMk id="4122" creationId="{2DAB9A23-B559-E484-9D49-5369FCFBBBAD}"/>
          </ac:spMkLst>
        </pc:spChg>
        <pc:spChg chg="mod">
          <ac:chgData name="Jassem Abbasi" userId="a485637c-5d5c-44af-8411-f95acc3236b6" providerId="ADAL" clId="{B67E75DF-61F4-4BDD-83F6-F3A9FEB4B984}" dt="2024-02-22T09:52:54.409" v="2357" actId="27803"/>
          <ac:spMkLst>
            <pc:docMk/>
            <pc:sldMk cId="3942064285" sldId="256"/>
            <ac:spMk id="4123" creationId="{A0357D9D-54C5-FC4C-BDBE-4BBF38B5DADE}"/>
          </ac:spMkLst>
        </pc:spChg>
        <pc:spChg chg="mod">
          <ac:chgData name="Jassem Abbasi" userId="a485637c-5d5c-44af-8411-f95acc3236b6" providerId="ADAL" clId="{B67E75DF-61F4-4BDD-83F6-F3A9FEB4B984}" dt="2024-02-22T09:52:54.409" v="2357" actId="27803"/>
          <ac:spMkLst>
            <pc:docMk/>
            <pc:sldMk cId="3942064285" sldId="256"/>
            <ac:spMk id="4124" creationId="{9175A256-6E55-6C3F-28AE-039DE82C0370}"/>
          </ac:spMkLst>
        </pc:spChg>
        <pc:spChg chg="mod">
          <ac:chgData name="Jassem Abbasi" userId="a485637c-5d5c-44af-8411-f95acc3236b6" providerId="ADAL" clId="{B67E75DF-61F4-4BDD-83F6-F3A9FEB4B984}" dt="2024-02-22T09:52:54.409" v="2357" actId="27803"/>
          <ac:spMkLst>
            <pc:docMk/>
            <pc:sldMk cId="3942064285" sldId="256"/>
            <ac:spMk id="4125" creationId="{CC016830-4EFE-A427-30A6-83CD5F01BFDD}"/>
          </ac:spMkLst>
        </pc:spChg>
        <pc:spChg chg="mod">
          <ac:chgData name="Jassem Abbasi" userId="a485637c-5d5c-44af-8411-f95acc3236b6" providerId="ADAL" clId="{B67E75DF-61F4-4BDD-83F6-F3A9FEB4B984}" dt="2024-02-22T09:52:54.409" v="2357" actId="27803"/>
          <ac:spMkLst>
            <pc:docMk/>
            <pc:sldMk cId="3942064285" sldId="256"/>
            <ac:spMk id="4126" creationId="{6B16E102-06F6-6B37-C364-996F0E303DED}"/>
          </ac:spMkLst>
        </pc:spChg>
        <pc:spChg chg="mod">
          <ac:chgData name="Jassem Abbasi" userId="a485637c-5d5c-44af-8411-f95acc3236b6" providerId="ADAL" clId="{B67E75DF-61F4-4BDD-83F6-F3A9FEB4B984}" dt="2024-02-22T09:52:54.409" v="2357" actId="27803"/>
          <ac:spMkLst>
            <pc:docMk/>
            <pc:sldMk cId="3942064285" sldId="256"/>
            <ac:spMk id="4127" creationId="{55B59A97-63E9-D611-47B1-E29DAE104072}"/>
          </ac:spMkLst>
        </pc:spChg>
        <pc:spChg chg="mod">
          <ac:chgData name="Jassem Abbasi" userId="a485637c-5d5c-44af-8411-f95acc3236b6" providerId="ADAL" clId="{B67E75DF-61F4-4BDD-83F6-F3A9FEB4B984}" dt="2024-02-22T09:52:54.409" v="2357" actId="27803"/>
          <ac:spMkLst>
            <pc:docMk/>
            <pc:sldMk cId="3942064285" sldId="256"/>
            <ac:spMk id="4128" creationId="{854D74BA-799F-907D-8C38-665248AE9896}"/>
          </ac:spMkLst>
        </pc:spChg>
        <pc:spChg chg="mod">
          <ac:chgData name="Jassem Abbasi" userId="a485637c-5d5c-44af-8411-f95acc3236b6" providerId="ADAL" clId="{B67E75DF-61F4-4BDD-83F6-F3A9FEB4B984}" dt="2024-02-22T09:52:54.409" v="2357" actId="27803"/>
          <ac:spMkLst>
            <pc:docMk/>
            <pc:sldMk cId="3942064285" sldId="256"/>
            <ac:spMk id="4129" creationId="{3C2FE0E1-E262-0785-4277-1E6956C9168F}"/>
          </ac:spMkLst>
        </pc:spChg>
        <pc:spChg chg="mod">
          <ac:chgData name="Jassem Abbasi" userId="a485637c-5d5c-44af-8411-f95acc3236b6" providerId="ADAL" clId="{B67E75DF-61F4-4BDD-83F6-F3A9FEB4B984}" dt="2024-02-22T09:52:54.409" v="2357" actId="27803"/>
          <ac:spMkLst>
            <pc:docMk/>
            <pc:sldMk cId="3942064285" sldId="256"/>
            <ac:spMk id="4130" creationId="{A30017A3-1566-7F8A-0E25-B4405AF8F179}"/>
          </ac:spMkLst>
        </pc:spChg>
        <pc:spChg chg="mod">
          <ac:chgData name="Jassem Abbasi" userId="a485637c-5d5c-44af-8411-f95acc3236b6" providerId="ADAL" clId="{B67E75DF-61F4-4BDD-83F6-F3A9FEB4B984}" dt="2024-02-22T09:52:54.409" v="2357" actId="27803"/>
          <ac:spMkLst>
            <pc:docMk/>
            <pc:sldMk cId="3942064285" sldId="256"/>
            <ac:spMk id="4131" creationId="{B05AD1C0-37B6-E978-8A09-73C5CE2E8FD2}"/>
          </ac:spMkLst>
        </pc:spChg>
        <pc:spChg chg="mod">
          <ac:chgData name="Jassem Abbasi" userId="a485637c-5d5c-44af-8411-f95acc3236b6" providerId="ADAL" clId="{B67E75DF-61F4-4BDD-83F6-F3A9FEB4B984}" dt="2024-02-22T09:52:54.409" v="2357" actId="27803"/>
          <ac:spMkLst>
            <pc:docMk/>
            <pc:sldMk cId="3942064285" sldId="256"/>
            <ac:spMk id="4132" creationId="{70ACFC10-3A5E-DA19-9FB7-17B1E952F65E}"/>
          </ac:spMkLst>
        </pc:spChg>
        <pc:spChg chg="mod">
          <ac:chgData name="Jassem Abbasi" userId="a485637c-5d5c-44af-8411-f95acc3236b6" providerId="ADAL" clId="{B67E75DF-61F4-4BDD-83F6-F3A9FEB4B984}" dt="2024-02-22T09:52:54.409" v="2357" actId="27803"/>
          <ac:spMkLst>
            <pc:docMk/>
            <pc:sldMk cId="3942064285" sldId="256"/>
            <ac:spMk id="4133" creationId="{F5B5FC14-689F-353F-0B5D-076C49282EE1}"/>
          </ac:spMkLst>
        </pc:spChg>
        <pc:spChg chg="mod">
          <ac:chgData name="Jassem Abbasi" userId="a485637c-5d5c-44af-8411-f95acc3236b6" providerId="ADAL" clId="{B67E75DF-61F4-4BDD-83F6-F3A9FEB4B984}" dt="2024-02-22T09:52:54.409" v="2357" actId="27803"/>
          <ac:spMkLst>
            <pc:docMk/>
            <pc:sldMk cId="3942064285" sldId="256"/>
            <ac:spMk id="4134" creationId="{33C4DA89-E91E-00AE-802A-D4C5FD762A27}"/>
          </ac:spMkLst>
        </pc:spChg>
        <pc:spChg chg="mod">
          <ac:chgData name="Jassem Abbasi" userId="a485637c-5d5c-44af-8411-f95acc3236b6" providerId="ADAL" clId="{B67E75DF-61F4-4BDD-83F6-F3A9FEB4B984}" dt="2024-02-22T09:52:54.409" v="2357" actId="27803"/>
          <ac:spMkLst>
            <pc:docMk/>
            <pc:sldMk cId="3942064285" sldId="256"/>
            <ac:spMk id="4135" creationId="{7423A144-EA5F-22CA-EE63-A069BD084918}"/>
          </ac:spMkLst>
        </pc:spChg>
        <pc:spChg chg="mod">
          <ac:chgData name="Jassem Abbasi" userId="a485637c-5d5c-44af-8411-f95acc3236b6" providerId="ADAL" clId="{B67E75DF-61F4-4BDD-83F6-F3A9FEB4B984}" dt="2024-02-22T09:52:54.409" v="2357" actId="27803"/>
          <ac:spMkLst>
            <pc:docMk/>
            <pc:sldMk cId="3942064285" sldId="256"/>
            <ac:spMk id="4136" creationId="{C789A432-B27E-00DE-22CD-DDE3D94F778D}"/>
          </ac:spMkLst>
        </pc:spChg>
        <pc:spChg chg="mod">
          <ac:chgData name="Jassem Abbasi" userId="a485637c-5d5c-44af-8411-f95acc3236b6" providerId="ADAL" clId="{B67E75DF-61F4-4BDD-83F6-F3A9FEB4B984}" dt="2024-02-22T09:52:54.409" v="2357" actId="27803"/>
          <ac:spMkLst>
            <pc:docMk/>
            <pc:sldMk cId="3942064285" sldId="256"/>
            <ac:spMk id="4137" creationId="{19935A9C-453D-4DC0-2CE8-48D752FBDF23}"/>
          </ac:spMkLst>
        </pc:spChg>
        <pc:spChg chg="mod">
          <ac:chgData name="Jassem Abbasi" userId="a485637c-5d5c-44af-8411-f95acc3236b6" providerId="ADAL" clId="{B67E75DF-61F4-4BDD-83F6-F3A9FEB4B984}" dt="2024-02-22T09:52:54.409" v="2357" actId="27803"/>
          <ac:spMkLst>
            <pc:docMk/>
            <pc:sldMk cId="3942064285" sldId="256"/>
            <ac:spMk id="4138" creationId="{9B4B6C38-965B-C2FA-35BA-18D47DA85B35}"/>
          </ac:spMkLst>
        </pc:spChg>
        <pc:spChg chg="mod">
          <ac:chgData name="Jassem Abbasi" userId="a485637c-5d5c-44af-8411-f95acc3236b6" providerId="ADAL" clId="{B67E75DF-61F4-4BDD-83F6-F3A9FEB4B984}" dt="2024-02-22T09:52:54.409" v="2357" actId="27803"/>
          <ac:spMkLst>
            <pc:docMk/>
            <pc:sldMk cId="3942064285" sldId="256"/>
            <ac:spMk id="4139" creationId="{DC2612CE-902D-53DA-C51D-B818467B0B2C}"/>
          </ac:spMkLst>
        </pc:spChg>
        <pc:spChg chg="mod">
          <ac:chgData name="Jassem Abbasi" userId="a485637c-5d5c-44af-8411-f95acc3236b6" providerId="ADAL" clId="{B67E75DF-61F4-4BDD-83F6-F3A9FEB4B984}" dt="2024-02-22T09:52:54.409" v="2357" actId="27803"/>
          <ac:spMkLst>
            <pc:docMk/>
            <pc:sldMk cId="3942064285" sldId="256"/>
            <ac:spMk id="4140" creationId="{BAE4FE2C-4E7B-6BDC-0216-9F6FE1FAEDED}"/>
          </ac:spMkLst>
        </pc:spChg>
        <pc:spChg chg="mod">
          <ac:chgData name="Jassem Abbasi" userId="a485637c-5d5c-44af-8411-f95acc3236b6" providerId="ADAL" clId="{B67E75DF-61F4-4BDD-83F6-F3A9FEB4B984}" dt="2024-02-22T09:52:54.409" v="2357" actId="27803"/>
          <ac:spMkLst>
            <pc:docMk/>
            <pc:sldMk cId="3942064285" sldId="256"/>
            <ac:spMk id="4141" creationId="{61ECB228-090A-B1A0-D547-E37FEB1B7200}"/>
          </ac:spMkLst>
        </pc:spChg>
        <pc:spChg chg="mod">
          <ac:chgData name="Jassem Abbasi" userId="a485637c-5d5c-44af-8411-f95acc3236b6" providerId="ADAL" clId="{B67E75DF-61F4-4BDD-83F6-F3A9FEB4B984}" dt="2024-02-22T09:52:54.409" v="2357" actId="27803"/>
          <ac:spMkLst>
            <pc:docMk/>
            <pc:sldMk cId="3942064285" sldId="256"/>
            <ac:spMk id="4142" creationId="{2B2C9A32-58D1-D402-9AB5-BA4FB61D7C91}"/>
          </ac:spMkLst>
        </pc:spChg>
        <pc:spChg chg="mod">
          <ac:chgData name="Jassem Abbasi" userId="a485637c-5d5c-44af-8411-f95acc3236b6" providerId="ADAL" clId="{B67E75DF-61F4-4BDD-83F6-F3A9FEB4B984}" dt="2024-02-22T09:52:54.409" v="2357" actId="27803"/>
          <ac:spMkLst>
            <pc:docMk/>
            <pc:sldMk cId="3942064285" sldId="256"/>
            <ac:spMk id="4143" creationId="{9AECC115-CA31-95C2-155B-23ED7895B3EB}"/>
          </ac:spMkLst>
        </pc:spChg>
        <pc:spChg chg="mod">
          <ac:chgData name="Jassem Abbasi" userId="a485637c-5d5c-44af-8411-f95acc3236b6" providerId="ADAL" clId="{B67E75DF-61F4-4BDD-83F6-F3A9FEB4B984}" dt="2024-02-22T09:52:54.409" v="2357" actId="27803"/>
          <ac:spMkLst>
            <pc:docMk/>
            <pc:sldMk cId="3942064285" sldId="256"/>
            <ac:spMk id="4144" creationId="{930DC15A-5B11-E3CF-0B13-46D544ABFC44}"/>
          </ac:spMkLst>
        </pc:spChg>
        <pc:spChg chg="mod">
          <ac:chgData name="Jassem Abbasi" userId="a485637c-5d5c-44af-8411-f95acc3236b6" providerId="ADAL" clId="{B67E75DF-61F4-4BDD-83F6-F3A9FEB4B984}" dt="2024-02-22T09:52:54.409" v="2357" actId="27803"/>
          <ac:spMkLst>
            <pc:docMk/>
            <pc:sldMk cId="3942064285" sldId="256"/>
            <ac:spMk id="4145" creationId="{5F3C2072-B9C6-CD9A-1A07-C6E82156CE11}"/>
          </ac:spMkLst>
        </pc:spChg>
        <pc:spChg chg="mod">
          <ac:chgData name="Jassem Abbasi" userId="a485637c-5d5c-44af-8411-f95acc3236b6" providerId="ADAL" clId="{B67E75DF-61F4-4BDD-83F6-F3A9FEB4B984}" dt="2024-02-22T09:52:54.409" v="2357" actId="27803"/>
          <ac:spMkLst>
            <pc:docMk/>
            <pc:sldMk cId="3942064285" sldId="256"/>
            <ac:spMk id="4146" creationId="{506AF9EC-C857-CAB0-D83D-4730FC08592B}"/>
          </ac:spMkLst>
        </pc:spChg>
        <pc:spChg chg="mod">
          <ac:chgData name="Jassem Abbasi" userId="a485637c-5d5c-44af-8411-f95acc3236b6" providerId="ADAL" clId="{B67E75DF-61F4-4BDD-83F6-F3A9FEB4B984}" dt="2024-02-22T09:52:54.409" v="2357" actId="27803"/>
          <ac:spMkLst>
            <pc:docMk/>
            <pc:sldMk cId="3942064285" sldId="256"/>
            <ac:spMk id="4147" creationId="{87F95B64-4E9B-EC84-DFC6-AC3C5DC3A7AD}"/>
          </ac:spMkLst>
        </pc:spChg>
        <pc:spChg chg="mod">
          <ac:chgData name="Jassem Abbasi" userId="a485637c-5d5c-44af-8411-f95acc3236b6" providerId="ADAL" clId="{B67E75DF-61F4-4BDD-83F6-F3A9FEB4B984}" dt="2024-02-22T09:52:54.409" v="2357" actId="27803"/>
          <ac:spMkLst>
            <pc:docMk/>
            <pc:sldMk cId="3942064285" sldId="256"/>
            <ac:spMk id="4148" creationId="{8B4C56DC-6248-58F0-CAB1-078477608C8E}"/>
          </ac:spMkLst>
        </pc:spChg>
        <pc:spChg chg="mod">
          <ac:chgData name="Jassem Abbasi" userId="a485637c-5d5c-44af-8411-f95acc3236b6" providerId="ADAL" clId="{B67E75DF-61F4-4BDD-83F6-F3A9FEB4B984}" dt="2024-02-22T09:52:54.409" v="2357" actId="27803"/>
          <ac:spMkLst>
            <pc:docMk/>
            <pc:sldMk cId="3942064285" sldId="256"/>
            <ac:spMk id="4149" creationId="{CC2A6096-276B-3F05-B60A-1A5F3C8CB603}"/>
          </ac:spMkLst>
        </pc:spChg>
        <pc:spChg chg="mod">
          <ac:chgData name="Jassem Abbasi" userId="a485637c-5d5c-44af-8411-f95acc3236b6" providerId="ADAL" clId="{B67E75DF-61F4-4BDD-83F6-F3A9FEB4B984}" dt="2024-02-22T09:52:54.409" v="2357" actId="27803"/>
          <ac:spMkLst>
            <pc:docMk/>
            <pc:sldMk cId="3942064285" sldId="256"/>
            <ac:spMk id="4150" creationId="{96CA5546-0C7E-3D95-2715-B65D2E5A086D}"/>
          </ac:spMkLst>
        </pc:spChg>
        <pc:spChg chg="mod">
          <ac:chgData name="Jassem Abbasi" userId="a485637c-5d5c-44af-8411-f95acc3236b6" providerId="ADAL" clId="{B67E75DF-61F4-4BDD-83F6-F3A9FEB4B984}" dt="2024-02-22T09:52:54.409" v="2357" actId="27803"/>
          <ac:spMkLst>
            <pc:docMk/>
            <pc:sldMk cId="3942064285" sldId="256"/>
            <ac:spMk id="4151" creationId="{AA507BD3-857D-DCD5-FE86-E24D9FE2DB3A}"/>
          </ac:spMkLst>
        </pc:spChg>
        <pc:spChg chg="mod">
          <ac:chgData name="Jassem Abbasi" userId="a485637c-5d5c-44af-8411-f95acc3236b6" providerId="ADAL" clId="{B67E75DF-61F4-4BDD-83F6-F3A9FEB4B984}" dt="2024-02-22T09:52:54.409" v="2357" actId="27803"/>
          <ac:spMkLst>
            <pc:docMk/>
            <pc:sldMk cId="3942064285" sldId="256"/>
            <ac:spMk id="4152" creationId="{22F67280-B483-CF6D-6FFA-93C29CA7E176}"/>
          </ac:spMkLst>
        </pc:spChg>
        <pc:spChg chg="mod">
          <ac:chgData name="Jassem Abbasi" userId="a485637c-5d5c-44af-8411-f95acc3236b6" providerId="ADAL" clId="{B67E75DF-61F4-4BDD-83F6-F3A9FEB4B984}" dt="2024-02-22T09:52:54.409" v="2357" actId="27803"/>
          <ac:spMkLst>
            <pc:docMk/>
            <pc:sldMk cId="3942064285" sldId="256"/>
            <ac:spMk id="4153" creationId="{D6D27446-C2AF-37F6-3D72-BB962ED069B8}"/>
          </ac:spMkLst>
        </pc:spChg>
        <pc:spChg chg="mod">
          <ac:chgData name="Jassem Abbasi" userId="a485637c-5d5c-44af-8411-f95acc3236b6" providerId="ADAL" clId="{B67E75DF-61F4-4BDD-83F6-F3A9FEB4B984}" dt="2024-02-22T09:52:54.409" v="2357" actId="27803"/>
          <ac:spMkLst>
            <pc:docMk/>
            <pc:sldMk cId="3942064285" sldId="256"/>
            <ac:spMk id="4154" creationId="{369F0176-9F29-1D85-52B5-101D9311FC9B}"/>
          </ac:spMkLst>
        </pc:spChg>
        <pc:spChg chg="mod">
          <ac:chgData name="Jassem Abbasi" userId="a485637c-5d5c-44af-8411-f95acc3236b6" providerId="ADAL" clId="{B67E75DF-61F4-4BDD-83F6-F3A9FEB4B984}" dt="2024-02-22T09:52:54.409" v="2357" actId="27803"/>
          <ac:spMkLst>
            <pc:docMk/>
            <pc:sldMk cId="3942064285" sldId="256"/>
            <ac:spMk id="4155" creationId="{B20A0560-CFE5-2D73-4B4C-81A434CE937D}"/>
          </ac:spMkLst>
        </pc:spChg>
        <pc:spChg chg="mod">
          <ac:chgData name="Jassem Abbasi" userId="a485637c-5d5c-44af-8411-f95acc3236b6" providerId="ADAL" clId="{B67E75DF-61F4-4BDD-83F6-F3A9FEB4B984}" dt="2024-02-22T09:52:54.409" v="2357" actId="27803"/>
          <ac:spMkLst>
            <pc:docMk/>
            <pc:sldMk cId="3942064285" sldId="256"/>
            <ac:spMk id="4156" creationId="{4316E015-465B-F9D3-E69B-19B4C7B8ED67}"/>
          </ac:spMkLst>
        </pc:spChg>
        <pc:spChg chg="mod">
          <ac:chgData name="Jassem Abbasi" userId="a485637c-5d5c-44af-8411-f95acc3236b6" providerId="ADAL" clId="{B67E75DF-61F4-4BDD-83F6-F3A9FEB4B984}" dt="2024-02-22T09:52:54.409" v="2357" actId="27803"/>
          <ac:spMkLst>
            <pc:docMk/>
            <pc:sldMk cId="3942064285" sldId="256"/>
            <ac:spMk id="4157" creationId="{6219075B-98BD-4470-82CC-9B17D336DD59}"/>
          </ac:spMkLst>
        </pc:spChg>
        <pc:spChg chg="mod">
          <ac:chgData name="Jassem Abbasi" userId="a485637c-5d5c-44af-8411-f95acc3236b6" providerId="ADAL" clId="{B67E75DF-61F4-4BDD-83F6-F3A9FEB4B984}" dt="2024-02-22T09:52:54.409" v="2357" actId="27803"/>
          <ac:spMkLst>
            <pc:docMk/>
            <pc:sldMk cId="3942064285" sldId="256"/>
            <ac:spMk id="4158" creationId="{53ED917F-AF09-10A7-737C-47FF4A8E55B9}"/>
          </ac:spMkLst>
        </pc:spChg>
        <pc:spChg chg="mod">
          <ac:chgData name="Jassem Abbasi" userId="a485637c-5d5c-44af-8411-f95acc3236b6" providerId="ADAL" clId="{B67E75DF-61F4-4BDD-83F6-F3A9FEB4B984}" dt="2024-02-22T09:52:54.409" v="2357" actId="27803"/>
          <ac:spMkLst>
            <pc:docMk/>
            <pc:sldMk cId="3942064285" sldId="256"/>
            <ac:spMk id="4159" creationId="{B41919FE-D2B7-F5D0-A972-2AA4DD493874}"/>
          </ac:spMkLst>
        </pc:spChg>
        <pc:spChg chg="mod">
          <ac:chgData name="Jassem Abbasi" userId="a485637c-5d5c-44af-8411-f95acc3236b6" providerId="ADAL" clId="{B67E75DF-61F4-4BDD-83F6-F3A9FEB4B984}" dt="2024-02-22T09:52:54.409" v="2357" actId="27803"/>
          <ac:spMkLst>
            <pc:docMk/>
            <pc:sldMk cId="3942064285" sldId="256"/>
            <ac:spMk id="4160" creationId="{A9E6F840-EA19-CF8E-0A1C-06E7310FEC21}"/>
          </ac:spMkLst>
        </pc:spChg>
        <pc:spChg chg="mod">
          <ac:chgData name="Jassem Abbasi" userId="a485637c-5d5c-44af-8411-f95acc3236b6" providerId="ADAL" clId="{B67E75DF-61F4-4BDD-83F6-F3A9FEB4B984}" dt="2024-02-22T09:52:54.409" v="2357" actId="27803"/>
          <ac:spMkLst>
            <pc:docMk/>
            <pc:sldMk cId="3942064285" sldId="256"/>
            <ac:spMk id="4161" creationId="{8C8BA960-A878-E007-9F88-1F90AD7F961D}"/>
          </ac:spMkLst>
        </pc:spChg>
        <pc:spChg chg="mod">
          <ac:chgData name="Jassem Abbasi" userId="a485637c-5d5c-44af-8411-f95acc3236b6" providerId="ADAL" clId="{B67E75DF-61F4-4BDD-83F6-F3A9FEB4B984}" dt="2024-02-22T09:52:54.409" v="2357" actId="27803"/>
          <ac:spMkLst>
            <pc:docMk/>
            <pc:sldMk cId="3942064285" sldId="256"/>
            <ac:spMk id="4162" creationId="{BB0A0BDC-0D61-2E81-B5A5-5A430880E9D9}"/>
          </ac:spMkLst>
        </pc:spChg>
        <pc:spChg chg="mod">
          <ac:chgData name="Jassem Abbasi" userId="a485637c-5d5c-44af-8411-f95acc3236b6" providerId="ADAL" clId="{B67E75DF-61F4-4BDD-83F6-F3A9FEB4B984}" dt="2024-02-22T09:52:54.409" v="2357" actId="27803"/>
          <ac:spMkLst>
            <pc:docMk/>
            <pc:sldMk cId="3942064285" sldId="256"/>
            <ac:spMk id="4163" creationId="{BFD33785-24A2-9C3D-8B7D-5A5CA827A49F}"/>
          </ac:spMkLst>
        </pc:spChg>
        <pc:spChg chg="mod">
          <ac:chgData name="Jassem Abbasi" userId="a485637c-5d5c-44af-8411-f95acc3236b6" providerId="ADAL" clId="{B67E75DF-61F4-4BDD-83F6-F3A9FEB4B984}" dt="2024-02-22T09:52:54.409" v="2357" actId="27803"/>
          <ac:spMkLst>
            <pc:docMk/>
            <pc:sldMk cId="3942064285" sldId="256"/>
            <ac:spMk id="4164" creationId="{E5066367-FD92-1A4C-0045-5CD183183233}"/>
          </ac:spMkLst>
        </pc:spChg>
        <pc:spChg chg="mod">
          <ac:chgData name="Jassem Abbasi" userId="a485637c-5d5c-44af-8411-f95acc3236b6" providerId="ADAL" clId="{B67E75DF-61F4-4BDD-83F6-F3A9FEB4B984}" dt="2024-02-22T09:52:54.409" v="2357" actId="27803"/>
          <ac:spMkLst>
            <pc:docMk/>
            <pc:sldMk cId="3942064285" sldId="256"/>
            <ac:spMk id="4165" creationId="{A00776D0-7EFB-8E4E-A7B8-13501B917336}"/>
          </ac:spMkLst>
        </pc:spChg>
        <pc:spChg chg="mod">
          <ac:chgData name="Jassem Abbasi" userId="a485637c-5d5c-44af-8411-f95acc3236b6" providerId="ADAL" clId="{B67E75DF-61F4-4BDD-83F6-F3A9FEB4B984}" dt="2024-02-22T09:52:54.409" v="2357" actId="27803"/>
          <ac:spMkLst>
            <pc:docMk/>
            <pc:sldMk cId="3942064285" sldId="256"/>
            <ac:spMk id="4166" creationId="{8BFA7CC7-DA56-D5D2-B99E-0AA92DA5C334}"/>
          </ac:spMkLst>
        </pc:spChg>
        <pc:spChg chg="mod">
          <ac:chgData name="Jassem Abbasi" userId="a485637c-5d5c-44af-8411-f95acc3236b6" providerId="ADAL" clId="{B67E75DF-61F4-4BDD-83F6-F3A9FEB4B984}" dt="2024-02-22T09:52:54.409" v="2357" actId="27803"/>
          <ac:spMkLst>
            <pc:docMk/>
            <pc:sldMk cId="3942064285" sldId="256"/>
            <ac:spMk id="4167" creationId="{A29E161B-877C-3DEA-1176-A7A60CF75EEC}"/>
          </ac:spMkLst>
        </pc:spChg>
        <pc:spChg chg="mod">
          <ac:chgData name="Jassem Abbasi" userId="a485637c-5d5c-44af-8411-f95acc3236b6" providerId="ADAL" clId="{B67E75DF-61F4-4BDD-83F6-F3A9FEB4B984}" dt="2024-02-22T09:52:54.409" v="2357" actId="27803"/>
          <ac:spMkLst>
            <pc:docMk/>
            <pc:sldMk cId="3942064285" sldId="256"/>
            <ac:spMk id="4168" creationId="{A7A9695B-7722-C065-B9ED-657F7EE27B48}"/>
          </ac:spMkLst>
        </pc:spChg>
        <pc:spChg chg="mod">
          <ac:chgData name="Jassem Abbasi" userId="a485637c-5d5c-44af-8411-f95acc3236b6" providerId="ADAL" clId="{B67E75DF-61F4-4BDD-83F6-F3A9FEB4B984}" dt="2024-02-22T09:52:54.409" v="2357" actId="27803"/>
          <ac:spMkLst>
            <pc:docMk/>
            <pc:sldMk cId="3942064285" sldId="256"/>
            <ac:spMk id="4169" creationId="{1D6CB221-E01C-679F-F3C6-6E6667645D69}"/>
          </ac:spMkLst>
        </pc:spChg>
        <pc:spChg chg="mod">
          <ac:chgData name="Jassem Abbasi" userId="a485637c-5d5c-44af-8411-f95acc3236b6" providerId="ADAL" clId="{B67E75DF-61F4-4BDD-83F6-F3A9FEB4B984}" dt="2024-02-22T09:52:54.409" v="2357" actId="27803"/>
          <ac:spMkLst>
            <pc:docMk/>
            <pc:sldMk cId="3942064285" sldId="256"/>
            <ac:spMk id="4170" creationId="{98E8510D-2775-CBE1-A22C-FE7F32953535}"/>
          </ac:spMkLst>
        </pc:spChg>
        <pc:spChg chg="mod">
          <ac:chgData name="Jassem Abbasi" userId="a485637c-5d5c-44af-8411-f95acc3236b6" providerId="ADAL" clId="{B67E75DF-61F4-4BDD-83F6-F3A9FEB4B984}" dt="2024-02-22T09:52:54.409" v="2357" actId="27803"/>
          <ac:spMkLst>
            <pc:docMk/>
            <pc:sldMk cId="3942064285" sldId="256"/>
            <ac:spMk id="4171" creationId="{A0F6828B-7C45-D310-0DCD-C7E6647768DB}"/>
          </ac:spMkLst>
        </pc:spChg>
        <pc:spChg chg="mod">
          <ac:chgData name="Jassem Abbasi" userId="a485637c-5d5c-44af-8411-f95acc3236b6" providerId="ADAL" clId="{B67E75DF-61F4-4BDD-83F6-F3A9FEB4B984}" dt="2024-02-22T09:52:54.409" v="2357" actId="27803"/>
          <ac:spMkLst>
            <pc:docMk/>
            <pc:sldMk cId="3942064285" sldId="256"/>
            <ac:spMk id="4172" creationId="{C77412FE-8DBC-2A90-4416-111DA61C139A}"/>
          </ac:spMkLst>
        </pc:spChg>
        <pc:spChg chg="mod">
          <ac:chgData name="Jassem Abbasi" userId="a485637c-5d5c-44af-8411-f95acc3236b6" providerId="ADAL" clId="{B67E75DF-61F4-4BDD-83F6-F3A9FEB4B984}" dt="2024-02-22T09:52:54.409" v="2357" actId="27803"/>
          <ac:spMkLst>
            <pc:docMk/>
            <pc:sldMk cId="3942064285" sldId="256"/>
            <ac:spMk id="4173" creationId="{2DABA52B-BC75-5FCE-6636-519A17761050}"/>
          </ac:spMkLst>
        </pc:spChg>
        <pc:spChg chg="mod">
          <ac:chgData name="Jassem Abbasi" userId="a485637c-5d5c-44af-8411-f95acc3236b6" providerId="ADAL" clId="{B67E75DF-61F4-4BDD-83F6-F3A9FEB4B984}" dt="2024-02-22T09:52:54.409" v="2357" actId="27803"/>
          <ac:spMkLst>
            <pc:docMk/>
            <pc:sldMk cId="3942064285" sldId="256"/>
            <ac:spMk id="4174" creationId="{240B0925-F902-265E-B1F6-E7BA4EBCCF24}"/>
          </ac:spMkLst>
        </pc:spChg>
        <pc:spChg chg="mod">
          <ac:chgData name="Jassem Abbasi" userId="a485637c-5d5c-44af-8411-f95acc3236b6" providerId="ADAL" clId="{B67E75DF-61F4-4BDD-83F6-F3A9FEB4B984}" dt="2024-02-22T09:52:54.409" v="2357" actId="27803"/>
          <ac:spMkLst>
            <pc:docMk/>
            <pc:sldMk cId="3942064285" sldId="256"/>
            <ac:spMk id="4175" creationId="{70C9DFD5-8DFF-2CED-25AA-9317BECBC17C}"/>
          </ac:spMkLst>
        </pc:spChg>
        <pc:spChg chg="mod">
          <ac:chgData name="Jassem Abbasi" userId="a485637c-5d5c-44af-8411-f95acc3236b6" providerId="ADAL" clId="{B67E75DF-61F4-4BDD-83F6-F3A9FEB4B984}" dt="2024-02-22T09:52:54.409" v="2357" actId="27803"/>
          <ac:spMkLst>
            <pc:docMk/>
            <pc:sldMk cId="3942064285" sldId="256"/>
            <ac:spMk id="4176" creationId="{11AE485D-57A0-21B3-8B04-BACBA8A08395}"/>
          </ac:spMkLst>
        </pc:spChg>
        <pc:spChg chg="mod">
          <ac:chgData name="Jassem Abbasi" userId="a485637c-5d5c-44af-8411-f95acc3236b6" providerId="ADAL" clId="{B67E75DF-61F4-4BDD-83F6-F3A9FEB4B984}" dt="2024-02-22T09:52:54.409" v="2357" actId="27803"/>
          <ac:spMkLst>
            <pc:docMk/>
            <pc:sldMk cId="3942064285" sldId="256"/>
            <ac:spMk id="4177" creationId="{B7B325F0-653D-8A37-36D9-63A4B1249769}"/>
          </ac:spMkLst>
        </pc:spChg>
        <pc:spChg chg="mod">
          <ac:chgData name="Jassem Abbasi" userId="a485637c-5d5c-44af-8411-f95acc3236b6" providerId="ADAL" clId="{B67E75DF-61F4-4BDD-83F6-F3A9FEB4B984}" dt="2024-02-22T09:52:54.409" v="2357" actId="27803"/>
          <ac:spMkLst>
            <pc:docMk/>
            <pc:sldMk cId="3942064285" sldId="256"/>
            <ac:spMk id="4178" creationId="{60D68D11-6762-33FA-EF6A-C4B96DB90D48}"/>
          </ac:spMkLst>
        </pc:spChg>
        <pc:spChg chg="mod">
          <ac:chgData name="Jassem Abbasi" userId="a485637c-5d5c-44af-8411-f95acc3236b6" providerId="ADAL" clId="{B67E75DF-61F4-4BDD-83F6-F3A9FEB4B984}" dt="2024-02-22T09:52:54.409" v="2357" actId="27803"/>
          <ac:spMkLst>
            <pc:docMk/>
            <pc:sldMk cId="3942064285" sldId="256"/>
            <ac:spMk id="4179" creationId="{49A2CF58-92A4-E2F4-7A79-6E85427C2F56}"/>
          </ac:spMkLst>
        </pc:spChg>
        <pc:spChg chg="mod">
          <ac:chgData name="Jassem Abbasi" userId="a485637c-5d5c-44af-8411-f95acc3236b6" providerId="ADAL" clId="{B67E75DF-61F4-4BDD-83F6-F3A9FEB4B984}" dt="2024-02-22T09:52:54.409" v="2357" actId="27803"/>
          <ac:spMkLst>
            <pc:docMk/>
            <pc:sldMk cId="3942064285" sldId="256"/>
            <ac:spMk id="4180" creationId="{22DEB143-262A-E9A3-F3EE-1451A50D26BF}"/>
          </ac:spMkLst>
        </pc:spChg>
        <pc:spChg chg="mod">
          <ac:chgData name="Jassem Abbasi" userId="a485637c-5d5c-44af-8411-f95acc3236b6" providerId="ADAL" clId="{B67E75DF-61F4-4BDD-83F6-F3A9FEB4B984}" dt="2024-02-22T09:52:54.409" v="2357" actId="27803"/>
          <ac:spMkLst>
            <pc:docMk/>
            <pc:sldMk cId="3942064285" sldId="256"/>
            <ac:spMk id="4181" creationId="{0A91C2EC-4EA8-92D4-5539-373A590A4D69}"/>
          </ac:spMkLst>
        </pc:spChg>
        <pc:spChg chg="mod">
          <ac:chgData name="Jassem Abbasi" userId="a485637c-5d5c-44af-8411-f95acc3236b6" providerId="ADAL" clId="{B67E75DF-61F4-4BDD-83F6-F3A9FEB4B984}" dt="2024-02-22T09:52:54.409" v="2357" actId="27803"/>
          <ac:spMkLst>
            <pc:docMk/>
            <pc:sldMk cId="3942064285" sldId="256"/>
            <ac:spMk id="4182" creationId="{E49B8898-BA4E-954B-96F9-4CFE3DD1CA76}"/>
          </ac:spMkLst>
        </pc:spChg>
        <pc:spChg chg="mod">
          <ac:chgData name="Jassem Abbasi" userId="a485637c-5d5c-44af-8411-f95acc3236b6" providerId="ADAL" clId="{B67E75DF-61F4-4BDD-83F6-F3A9FEB4B984}" dt="2024-02-22T09:52:54.409" v="2357" actId="27803"/>
          <ac:spMkLst>
            <pc:docMk/>
            <pc:sldMk cId="3942064285" sldId="256"/>
            <ac:spMk id="4183" creationId="{F9012C13-E478-7B0D-684D-201985835729}"/>
          </ac:spMkLst>
        </pc:spChg>
        <pc:spChg chg="mod">
          <ac:chgData name="Jassem Abbasi" userId="a485637c-5d5c-44af-8411-f95acc3236b6" providerId="ADAL" clId="{B67E75DF-61F4-4BDD-83F6-F3A9FEB4B984}" dt="2024-02-22T09:52:54.409" v="2357" actId="27803"/>
          <ac:spMkLst>
            <pc:docMk/>
            <pc:sldMk cId="3942064285" sldId="256"/>
            <ac:spMk id="4184" creationId="{43CCE766-78ED-CF82-A3B4-2E3F5630C1EE}"/>
          </ac:spMkLst>
        </pc:spChg>
        <pc:spChg chg="mod">
          <ac:chgData name="Jassem Abbasi" userId="a485637c-5d5c-44af-8411-f95acc3236b6" providerId="ADAL" clId="{B67E75DF-61F4-4BDD-83F6-F3A9FEB4B984}" dt="2024-02-22T09:52:54.409" v="2357" actId="27803"/>
          <ac:spMkLst>
            <pc:docMk/>
            <pc:sldMk cId="3942064285" sldId="256"/>
            <ac:spMk id="4185" creationId="{1A2F9819-7875-246C-95A2-169E3D7CFBA4}"/>
          </ac:spMkLst>
        </pc:spChg>
        <pc:spChg chg="mod">
          <ac:chgData name="Jassem Abbasi" userId="a485637c-5d5c-44af-8411-f95acc3236b6" providerId="ADAL" clId="{B67E75DF-61F4-4BDD-83F6-F3A9FEB4B984}" dt="2024-02-22T09:52:54.409" v="2357" actId="27803"/>
          <ac:spMkLst>
            <pc:docMk/>
            <pc:sldMk cId="3942064285" sldId="256"/>
            <ac:spMk id="4186" creationId="{A1B6FABA-33C1-DDA1-2B41-9E912CA31783}"/>
          </ac:spMkLst>
        </pc:spChg>
        <pc:spChg chg="mod">
          <ac:chgData name="Jassem Abbasi" userId="a485637c-5d5c-44af-8411-f95acc3236b6" providerId="ADAL" clId="{B67E75DF-61F4-4BDD-83F6-F3A9FEB4B984}" dt="2024-02-22T09:52:54.409" v="2357" actId="27803"/>
          <ac:spMkLst>
            <pc:docMk/>
            <pc:sldMk cId="3942064285" sldId="256"/>
            <ac:spMk id="4187" creationId="{1649FAF9-28BC-7E22-90C5-F375DE6F2BB6}"/>
          </ac:spMkLst>
        </pc:spChg>
        <pc:spChg chg="mod">
          <ac:chgData name="Jassem Abbasi" userId="a485637c-5d5c-44af-8411-f95acc3236b6" providerId="ADAL" clId="{B67E75DF-61F4-4BDD-83F6-F3A9FEB4B984}" dt="2024-02-22T09:52:54.409" v="2357" actId="27803"/>
          <ac:spMkLst>
            <pc:docMk/>
            <pc:sldMk cId="3942064285" sldId="256"/>
            <ac:spMk id="4188" creationId="{8B8DD620-FFC1-EFC4-CDED-4F15B67D6617}"/>
          </ac:spMkLst>
        </pc:spChg>
        <pc:spChg chg="mod">
          <ac:chgData name="Jassem Abbasi" userId="a485637c-5d5c-44af-8411-f95acc3236b6" providerId="ADAL" clId="{B67E75DF-61F4-4BDD-83F6-F3A9FEB4B984}" dt="2024-02-22T09:52:54.409" v="2357" actId="27803"/>
          <ac:spMkLst>
            <pc:docMk/>
            <pc:sldMk cId="3942064285" sldId="256"/>
            <ac:spMk id="4189" creationId="{5E556276-B366-ED75-7F05-C928F24B426F}"/>
          </ac:spMkLst>
        </pc:spChg>
        <pc:spChg chg="mod">
          <ac:chgData name="Jassem Abbasi" userId="a485637c-5d5c-44af-8411-f95acc3236b6" providerId="ADAL" clId="{B67E75DF-61F4-4BDD-83F6-F3A9FEB4B984}" dt="2024-02-22T09:52:54.409" v="2357" actId="27803"/>
          <ac:spMkLst>
            <pc:docMk/>
            <pc:sldMk cId="3942064285" sldId="256"/>
            <ac:spMk id="4190" creationId="{30C4F979-CB24-4283-2A12-0DE2DB69ECE6}"/>
          </ac:spMkLst>
        </pc:spChg>
        <pc:spChg chg="mod">
          <ac:chgData name="Jassem Abbasi" userId="a485637c-5d5c-44af-8411-f95acc3236b6" providerId="ADAL" clId="{B67E75DF-61F4-4BDD-83F6-F3A9FEB4B984}" dt="2024-02-22T09:52:54.409" v="2357" actId="27803"/>
          <ac:spMkLst>
            <pc:docMk/>
            <pc:sldMk cId="3942064285" sldId="256"/>
            <ac:spMk id="4191" creationId="{7D04690E-6645-D35F-38D2-96F8A451F3F1}"/>
          </ac:spMkLst>
        </pc:spChg>
        <pc:spChg chg="mod">
          <ac:chgData name="Jassem Abbasi" userId="a485637c-5d5c-44af-8411-f95acc3236b6" providerId="ADAL" clId="{B67E75DF-61F4-4BDD-83F6-F3A9FEB4B984}" dt="2024-02-22T09:52:54.409" v="2357" actId="27803"/>
          <ac:spMkLst>
            <pc:docMk/>
            <pc:sldMk cId="3942064285" sldId="256"/>
            <ac:spMk id="4192" creationId="{ABAD8BA0-CEAE-6114-D759-75B26D8E267F}"/>
          </ac:spMkLst>
        </pc:spChg>
        <pc:spChg chg="mod">
          <ac:chgData name="Jassem Abbasi" userId="a485637c-5d5c-44af-8411-f95acc3236b6" providerId="ADAL" clId="{B67E75DF-61F4-4BDD-83F6-F3A9FEB4B984}" dt="2024-02-22T09:52:54.409" v="2357" actId="27803"/>
          <ac:spMkLst>
            <pc:docMk/>
            <pc:sldMk cId="3942064285" sldId="256"/>
            <ac:spMk id="4193" creationId="{495D5682-67B9-42A5-0C8D-28CAD3C8EDA1}"/>
          </ac:spMkLst>
        </pc:spChg>
        <pc:spChg chg="mod">
          <ac:chgData name="Jassem Abbasi" userId="a485637c-5d5c-44af-8411-f95acc3236b6" providerId="ADAL" clId="{B67E75DF-61F4-4BDD-83F6-F3A9FEB4B984}" dt="2024-02-22T09:52:54.409" v="2357" actId="27803"/>
          <ac:spMkLst>
            <pc:docMk/>
            <pc:sldMk cId="3942064285" sldId="256"/>
            <ac:spMk id="4194" creationId="{D8156337-9CC8-9A35-3627-13873B17C0CA}"/>
          </ac:spMkLst>
        </pc:spChg>
        <pc:spChg chg="mod">
          <ac:chgData name="Jassem Abbasi" userId="a485637c-5d5c-44af-8411-f95acc3236b6" providerId="ADAL" clId="{B67E75DF-61F4-4BDD-83F6-F3A9FEB4B984}" dt="2024-02-22T09:52:54.409" v="2357" actId="27803"/>
          <ac:spMkLst>
            <pc:docMk/>
            <pc:sldMk cId="3942064285" sldId="256"/>
            <ac:spMk id="4195" creationId="{A12F40DB-CB33-50B8-537E-947457AD4249}"/>
          </ac:spMkLst>
        </pc:spChg>
        <pc:spChg chg="mod">
          <ac:chgData name="Jassem Abbasi" userId="a485637c-5d5c-44af-8411-f95acc3236b6" providerId="ADAL" clId="{B67E75DF-61F4-4BDD-83F6-F3A9FEB4B984}" dt="2024-02-22T09:52:54.409" v="2357" actId="27803"/>
          <ac:spMkLst>
            <pc:docMk/>
            <pc:sldMk cId="3942064285" sldId="256"/>
            <ac:spMk id="4196" creationId="{93022E45-ABEF-B1F7-93B3-3CE03B778F47}"/>
          </ac:spMkLst>
        </pc:spChg>
        <pc:spChg chg="mod">
          <ac:chgData name="Jassem Abbasi" userId="a485637c-5d5c-44af-8411-f95acc3236b6" providerId="ADAL" clId="{B67E75DF-61F4-4BDD-83F6-F3A9FEB4B984}" dt="2024-02-22T09:52:54.409" v="2357" actId="27803"/>
          <ac:spMkLst>
            <pc:docMk/>
            <pc:sldMk cId="3942064285" sldId="256"/>
            <ac:spMk id="4197" creationId="{8BA4C184-5D56-4547-4BC3-6A54A59D6FDB}"/>
          </ac:spMkLst>
        </pc:spChg>
        <pc:spChg chg="mod">
          <ac:chgData name="Jassem Abbasi" userId="a485637c-5d5c-44af-8411-f95acc3236b6" providerId="ADAL" clId="{B67E75DF-61F4-4BDD-83F6-F3A9FEB4B984}" dt="2024-02-22T09:52:54.409" v="2357" actId="27803"/>
          <ac:spMkLst>
            <pc:docMk/>
            <pc:sldMk cId="3942064285" sldId="256"/>
            <ac:spMk id="4198" creationId="{2063E081-37E9-D89C-6FB8-291DB896C238}"/>
          </ac:spMkLst>
        </pc:spChg>
        <pc:spChg chg="mod">
          <ac:chgData name="Jassem Abbasi" userId="a485637c-5d5c-44af-8411-f95acc3236b6" providerId="ADAL" clId="{B67E75DF-61F4-4BDD-83F6-F3A9FEB4B984}" dt="2024-02-22T09:52:54.409" v="2357" actId="27803"/>
          <ac:spMkLst>
            <pc:docMk/>
            <pc:sldMk cId="3942064285" sldId="256"/>
            <ac:spMk id="4199" creationId="{92750DF8-1E77-D96D-F5F2-FC6BCEB34461}"/>
          </ac:spMkLst>
        </pc:spChg>
        <pc:spChg chg="mod">
          <ac:chgData name="Jassem Abbasi" userId="a485637c-5d5c-44af-8411-f95acc3236b6" providerId="ADAL" clId="{B67E75DF-61F4-4BDD-83F6-F3A9FEB4B984}" dt="2024-02-22T09:52:54.409" v="2357" actId="27803"/>
          <ac:spMkLst>
            <pc:docMk/>
            <pc:sldMk cId="3942064285" sldId="256"/>
            <ac:spMk id="4200" creationId="{8443019E-CA81-3CAC-A7FD-0442E60E5CA0}"/>
          </ac:spMkLst>
        </pc:spChg>
        <pc:spChg chg="mod">
          <ac:chgData name="Jassem Abbasi" userId="a485637c-5d5c-44af-8411-f95acc3236b6" providerId="ADAL" clId="{B67E75DF-61F4-4BDD-83F6-F3A9FEB4B984}" dt="2024-02-22T09:52:54.409" v="2357" actId="27803"/>
          <ac:spMkLst>
            <pc:docMk/>
            <pc:sldMk cId="3942064285" sldId="256"/>
            <ac:spMk id="4201" creationId="{D350CA22-AAD0-4C94-BE92-E930F7255029}"/>
          </ac:spMkLst>
        </pc:spChg>
        <pc:spChg chg="mod">
          <ac:chgData name="Jassem Abbasi" userId="a485637c-5d5c-44af-8411-f95acc3236b6" providerId="ADAL" clId="{B67E75DF-61F4-4BDD-83F6-F3A9FEB4B984}" dt="2024-02-22T09:52:54.409" v="2357" actId="27803"/>
          <ac:spMkLst>
            <pc:docMk/>
            <pc:sldMk cId="3942064285" sldId="256"/>
            <ac:spMk id="4202" creationId="{4E0D74CA-CA82-9731-BBA9-542D8A49C1F6}"/>
          </ac:spMkLst>
        </pc:spChg>
        <pc:spChg chg="mod">
          <ac:chgData name="Jassem Abbasi" userId="a485637c-5d5c-44af-8411-f95acc3236b6" providerId="ADAL" clId="{B67E75DF-61F4-4BDD-83F6-F3A9FEB4B984}" dt="2024-02-22T09:52:54.409" v="2357" actId="27803"/>
          <ac:spMkLst>
            <pc:docMk/>
            <pc:sldMk cId="3942064285" sldId="256"/>
            <ac:spMk id="4203" creationId="{34C0BACF-8C95-32E7-E557-2ECAAC9329C3}"/>
          </ac:spMkLst>
        </pc:spChg>
        <pc:spChg chg="mod">
          <ac:chgData name="Jassem Abbasi" userId="a485637c-5d5c-44af-8411-f95acc3236b6" providerId="ADAL" clId="{B67E75DF-61F4-4BDD-83F6-F3A9FEB4B984}" dt="2024-02-22T09:52:54.409" v="2357" actId="27803"/>
          <ac:spMkLst>
            <pc:docMk/>
            <pc:sldMk cId="3942064285" sldId="256"/>
            <ac:spMk id="4204" creationId="{34E216E9-FB7E-3F3F-FB74-A28EB0BFAC71}"/>
          </ac:spMkLst>
        </pc:spChg>
        <pc:spChg chg="mod">
          <ac:chgData name="Jassem Abbasi" userId="a485637c-5d5c-44af-8411-f95acc3236b6" providerId="ADAL" clId="{B67E75DF-61F4-4BDD-83F6-F3A9FEB4B984}" dt="2024-02-22T09:52:54.409" v="2357" actId="27803"/>
          <ac:spMkLst>
            <pc:docMk/>
            <pc:sldMk cId="3942064285" sldId="256"/>
            <ac:spMk id="4205" creationId="{11B11BF7-AFF3-42EA-0085-F7ACB5631AB4}"/>
          </ac:spMkLst>
        </pc:spChg>
        <pc:spChg chg="mod">
          <ac:chgData name="Jassem Abbasi" userId="a485637c-5d5c-44af-8411-f95acc3236b6" providerId="ADAL" clId="{B67E75DF-61F4-4BDD-83F6-F3A9FEB4B984}" dt="2024-02-22T09:52:54.409" v="2357" actId="27803"/>
          <ac:spMkLst>
            <pc:docMk/>
            <pc:sldMk cId="3942064285" sldId="256"/>
            <ac:spMk id="4206" creationId="{C2E88AA1-6F5A-427D-EC8B-1B23DFB60EDA}"/>
          </ac:spMkLst>
        </pc:spChg>
        <pc:spChg chg="mod">
          <ac:chgData name="Jassem Abbasi" userId="a485637c-5d5c-44af-8411-f95acc3236b6" providerId="ADAL" clId="{B67E75DF-61F4-4BDD-83F6-F3A9FEB4B984}" dt="2024-02-22T09:52:54.409" v="2357" actId="27803"/>
          <ac:spMkLst>
            <pc:docMk/>
            <pc:sldMk cId="3942064285" sldId="256"/>
            <ac:spMk id="4207" creationId="{6A5D52EA-123D-6FDC-3FBD-3ECB824840E3}"/>
          </ac:spMkLst>
        </pc:spChg>
        <pc:spChg chg="mod">
          <ac:chgData name="Jassem Abbasi" userId="a485637c-5d5c-44af-8411-f95acc3236b6" providerId="ADAL" clId="{B67E75DF-61F4-4BDD-83F6-F3A9FEB4B984}" dt="2024-02-22T09:52:54.409" v="2357" actId="27803"/>
          <ac:spMkLst>
            <pc:docMk/>
            <pc:sldMk cId="3942064285" sldId="256"/>
            <ac:spMk id="4208" creationId="{78C14A53-1C81-01CC-6C60-CC6768943FE2}"/>
          </ac:spMkLst>
        </pc:spChg>
        <pc:spChg chg="mod">
          <ac:chgData name="Jassem Abbasi" userId="a485637c-5d5c-44af-8411-f95acc3236b6" providerId="ADAL" clId="{B67E75DF-61F4-4BDD-83F6-F3A9FEB4B984}" dt="2024-02-22T09:52:54.409" v="2357" actId="27803"/>
          <ac:spMkLst>
            <pc:docMk/>
            <pc:sldMk cId="3942064285" sldId="256"/>
            <ac:spMk id="4209" creationId="{889ED345-5C8C-C99B-A4C6-D05D3C4A503F}"/>
          </ac:spMkLst>
        </pc:spChg>
        <pc:spChg chg="mod">
          <ac:chgData name="Jassem Abbasi" userId="a485637c-5d5c-44af-8411-f95acc3236b6" providerId="ADAL" clId="{B67E75DF-61F4-4BDD-83F6-F3A9FEB4B984}" dt="2024-02-22T09:52:54.409" v="2357" actId="27803"/>
          <ac:spMkLst>
            <pc:docMk/>
            <pc:sldMk cId="3942064285" sldId="256"/>
            <ac:spMk id="4210" creationId="{4A726EB9-795D-09C8-D446-AA36C15848F7}"/>
          </ac:spMkLst>
        </pc:spChg>
        <pc:spChg chg="mod">
          <ac:chgData name="Jassem Abbasi" userId="a485637c-5d5c-44af-8411-f95acc3236b6" providerId="ADAL" clId="{B67E75DF-61F4-4BDD-83F6-F3A9FEB4B984}" dt="2024-02-22T09:52:54.409" v="2357" actId="27803"/>
          <ac:spMkLst>
            <pc:docMk/>
            <pc:sldMk cId="3942064285" sldId="256"/>
            <ac:spMk id="4211" creationId="{CEA4389F-0548-6569-268A-A27505ADC35E}"/>
          </ac:spMkLst>
        </pc:spChg>
        <pc:spChg chg="mod">
          <ac:chgData name="Jassem Abbasi" userId="a485637c-5d5c-44af-8411-f95acc3236b6" providerId="ADAL" clId="{B67E75DF-61F4-4BDD-83F6-F3A9FEB4B984}" dt="2024-02-22T09:52:54.409" v="2357" actId="27803"/>
          <ac:spMkLst>
            <pc:docMk/>
            <pc:sldMk cId="3942064285" sldId="256"/>
            <ac:spMk id="4212" creationId="{D6B505B9-B0BA-0933-472F-7E09182CAC11}"/>
          </ac:spMkLst>
        </pc:spChg>
        <pc:spChg chg="mod">
          <ac:chgData name="Jassem Abbasi" userId="a485637c-5d5c-44af-8411-f95acc3236b6" providerId="ADAL" clId="{B67E75DF-61F4-4BDD-83F6-F3A9FEB4B984}" dt="2024-02-22T09:52:54.409" v="2357" actId="27803"/>
          <ac:spMkLst>
            <pc:docMk/>
            <pc:sldMk cId="3942064285" sldId="256"/>
            <ac:spMk id="4213" creationId="{98BA0692-7546-9B91-028D-E902886D8B9E}"/>
          </ac:spMkLst>
        </pc:spChg>
        <pc:spChg chg="mod">
          <ac:chgData name="Jassem Abbasi" userId="a485637c-5d5c-44af-8411-f95acc3236b6" providerId="ADAL" clId="{B67E75DF-61F4-4BDD-83F6-F3A9FEB4B984}" dt="2024-02-22T09:52:54.409" v="2357" actId="27803"/>
          <ac:spMkLst>
            <pc:docMk/>
            <pc:sldMk cId="3942064285" sldId="256"/>
            <ac:spMk id="4214" creationId="{9C909C56-B9D0-B33B-40F9-0EF3A5BB60B9}"/>
          </ac:spMkLst>
        </pc:spChg>
        <pc:spChg chg="mod">
          <ac:chgData name="Jassem Abbasi" userId="a485637c-5d5c-44af-8411-f95acc3236b6" providerId="ADAL" clId="{B67E75DF-61F4-4BDD-83F6-F3A9FEB4B984}" dt="2024-02-22T09:52:54.409" v="2357" actId="27803"/>
          <ac:spMkLst>
            <pc:docMk/>
            <pc:sldMk cId="3942064285" sldId="256"/>
            <ac:spMk id="4215" creationId="{AC2571CE-1D79-0D7A-56EC-92DDC4906C21}"/>
          </ac:spMkLst>
        </pc:spChg>
        <pc:spChg chg="mod">
          <ac:chgData name="Jassem Abbasi" userId="a485637c-5d5c-44af-8411-f95acc3236b6" providerId="ADAL" clId="{B67E75DF-61F4-4BDD-83F6-F3A9FEB4B984}" dt="2024-02-22T09:52:54.409" v="2357" actId="27803"/>
          <ac:spMkLst>
            <pc:docMk/>
            <pc:sldMk cId="3942064285" sldId="256"/>
            <ac:spMk id="4216" creationId="{E0E82F17-58BE-16D2-02B5-70EFE259F9DA}"/>
          </ac:spMkLst>
        </pc:spChg>
        <pc:spChg chg="mod">
          <ac:chgData name="Jassem Abbasi" userId="a485637c-5d5c-44af-8411-f95acc3236b6" providerId="ADAL" clId="{B67E75DF-61F4-4BDD-83F6-F3A9FEB4B984}" dt="2024-02-22T09:52:54.409" v="2357" actId="27803"/>
          <ac:spMkLst>
            <pc:docMk/>
            <pc:sldMk cId="3942064285" sldId="256"/>
            <ac:spMk id="4217" creationId="{865DD58F-83D3-BB41-5077-33CF94EC76CA}"/>
          </ac:spMkLst>
        </pc:spChg>
        <pc:spChg chg="mod">
          <ac:chgData name="Jassem Abbasi" userId="a485637c-5d5c-44af-8411-f95acc3236b6" providerId="ADAL" clId="{B67E75DF-61F4-4BDD-83F6-F3A9FEB4B984}" dt="2024-02-22T09:52:54.409" v="2357" actId="27803"/>
          <ac:spMkLst>
            <pc:docMk/>
            <pc:sldMk cId="3942064285" sldId="256"/>
            <ac:spMk id="4218" creationId="{DCA62E13-1384-EDA6-5EA7-F04CCDCE4A26}"/>
          </ac:spMkLst>
        </pc:spChg>
        <pc:spChg chg="mod">
          <ac:chgData name="Jassem Abbasi" userId="a485637c-5d5c-44af-8411-f95acc3236b6" providerId="ADAL" clId="{B67E75DF-61F4-4BDD-83F6-F3A9FEB4B984}" dt="2024-02-22T09:52:54.409" v="2357" actId="27803"/>
          <ac:spMkLst>
            <pc:docMk/>
            <pc:sldMk cId="3942064285" sldId="256"/>
            <ac:spMk id="4219" creationId="{7A32CDDA-316D-AFDB-B4E7-1326C0BAB481}"/>
          </ac:spMkLst>
        </pc:spChg>
        <pc:spChg chg="mod">
          <ac:chgData name="Jassem Abbasi" userId="a485637c-5d5c-44af-8411-f95acc3236b6" providerId="ADAL" clId="{B67E75DF-61F4-4BDD-83F6-F3A9FEB4B984}" dt="2024-02-22T09:52:54.409" v="2357" actId="27803"/>
          <ac:spMkLst>
            <pc:docMk/>
            <pc:sldMk cId="3942064285" sldId="256"/>
            <ac:spMk id="4220" creationId="{6E188947-BFF3-3EA3-53C2-1B92B0EA5959}"/>
          </ac:spMkLst>
        </pc:spChg>
        <pc:spChg chg="mod">
          <ac:chgData name="Jassem Abbasi" userId="a485637c-5d5c-44af-8411-f95acc3236b6" providerId="ADAL" clId="{B67E75DF-61F4-4BDD-83F6-F3A9FEB4B984}" dt="2024-02-22T09:52:54.409" v="2357" actId="27803"/>
          <ac:spMkLst>
            <pc:docMk/>
            <pc:sldMk cId="3942064285" sldId="256"/>
            <ac:spMk id="4221" creationId="{6206DA48-6780-F27F-F062-0C807730AD98}"/>
          </ac:spMkLst>
        </pc:spChg>
        <pc:spChg chg="mod">
          <ac:chgData name="Jassem Abbasi" userId="a485637c-5d5c-44af-8411-f95acc3236b6" providerId="ADAL" clId="{B67E75DF-61F4-4BDD-83F6-F3A9FEB4B984}" dt="2024-02-22T09:52:54.409" v="2357" actId="27803"/>
          <ac:spMkLst>
            <pc:docMk/>
            <pc:sldMk cId="3942064285" sldId="256"/>
            <ac:spMk id="4222" creationId="{D0683165-FE2F-7043-CAEC-3807B5EB3D29}"/>
          </ac:spMkLst>
        </pc:spChg>
        <pc:spChg chg="mod">
          <ac:chgData name="Jassem Abbasi" userId="a485637c-5d5c-44af-8411-f95acc3236b6" providerId="ADAL" clId="{B67E75DF-61F4-4BDD-83F6-F3A9FEB4B984}" dt="2024-02-22T09:52:54.409" v="2357" actId="27803"/>
          <ac:spMkLst>
            <pc:docMk/>
            <pc:sldMk cId="3942064285" sldId="256"/>
            <ac:spMk id="4223" creationId="{CBBD123C-43E5-6395-236D-C5E6230CCEAF}"/>
          </ac:spMkLst>
        </pc:spChg>
        <pc:spChg chg="mod">
          <ac:chgData name="Jassem Abbasi" userId="a485637c-5d5c-44af-8411-f95acc3236b6" providerId="ADAL" clId="{B67E75DF-61F4-4BDD-83F6-F3A9FEB4B984}" dt="2024-02-22T09:52:54.409" v="2357" actId="27803"/>
          <ac:spMkLst>
            <pc:docMk/>
            <pc:sldMk cId="3942064285" sldId="256"/>
            <ac:spMk id="4224" creationId="{9DE8C91E-4ED0-4188-FCFE-63CDF734FC5F}"/>
          </ac:spMkLst>
        </pc:spChg>
        <pc:spChg chg="mod">
          <ac:chgData name="Jassem Abbasi" userId="a485637c-5d5c-44af-8411-f95acc3236b6" providerId="ADAL" clId="{B67E75DF-61F4-4BDD-83F6-F3A9FEB4B984}" dt="2024-02-22T09:52:54.409" v="2357" actId="27803"/>
          <ac:spMkLst>
            <pc:docMk/>
            <pc:sldMk cId="3942064285" sldId="256"/>
            <ac:spMk id="4225" creationId="{446552BA-11D0-3889-F7AE-6E85CAF0FA94}"/>
          </ac:spMkLst>
        </pc:spChg>
        <pc:spChg chg="mod">
          <ac:chgData name="Jassem Abbasi" userId="a485637c-5d5c-44af-8411-f95acc3236b6" providerId="ADAL" clId="{B67E75DF-61F4-4BDD-83F6-F3A9FEB4B984}" dt="2024-02-22T09:52:54.409" v="2357" actId="27803"/>
          <ac:spMkLst>
            <pc:docMk/>
            <pc:sldMk cId="3942064285" sldId="256"/>
            <ac:spMk id="4226" creationId="{63D252B7-3F92-CA5F-4F20-D12C5BF739B0}"/>
          </ac:spMkLst>
        </pc:spChg>
        <pc:spChg chg="mod">
          <ac:chgData name="Jassem Abbasi" userId="a485637c-5d5c-44af-8411-f95acc3236b6" providerId="ADAL" clId="{B67E75DF-61F4-4BDD-83F6-F3A9FEB4B984}" dt="2024-02-22T09:52:54.409" v="2357" actId="27803"/>
          <ac:spMkLst>
            <pc:docMk/>
            <pc:sldMk cId="3942064285" sldId="256"/>
            <ac:spMk id="4227" creationId="{0BE32BA3-4081-22DC-6778-3ADE0DF3BDB3}"/>
          </ac:spMkLst>
        </pc:spChg>
        <pc:spChg chg="mod">
          <ac:chgData name="Jassem Abbasi" userId="a485637c-5d5c-44af-8411-f95acc3236b6" providerId="ADAL" clId="{B67E75DF-61F4-4BDD-83F6-F3A9FEB4B984}" dt="2024-02-22T09:52:54.409" v="2357" actId="27803"/>
          <ac:spMkLst>
            <pc:docMk/>
            <pc:sldMk cId="3942064285" sldId="256"/>
            <ac:spMk id="4228" creationId="{B8386E7C-72C7-6514-6587-1EFFBA0BF07A}"/>
          </ac:spMkLst>
        </pc:spChg>
        <pc:spChg chg="mod">
          <ac:chgData name="Jassem Abbasi" userId="a485637c-5d5c-44af-8411-f95acc3236b6" providerId="ADAL" clId="{B67E75DF-61F4-4BDD-83F6-F3A9FEB4B984}" dt="2024-02-22T09:52:54.409" v="2357" actId="27803"/>
          <ac:spMkLst>
            <pc:docMk/>
            <pc:sldMk cId="3942064285" sldId="256"/>
            <ac:spMk id="4229" creationId="{6B763B2B-DB61-989F-FF42-9FFBEB6910B5}"/>
          </ac:spMkLst>
        </pc:spChg>
        <pc:spChg chg="mod">
          <ac:chgData name="Jassem Abbasi" userId="a485637c-5d5c-44af-8411-f95acc3236b6" providerId="ADAL" clId="{B67E75DF-61F4-4BDD-83F6-F3A9FEB4B984}" dt="2024-02-22T09:52:54.409" v="2357" actId="27803"/>
          <ac:spMkLst>
            <pc:docMk/>
            <pc:sldMk cId="3942064285" sldId="256"/>
            <ac:spMk id="4230" creationId="{B49835FF-CD3D-2095-4461-0244E7F48BD0}"/>
          </ac:spMkLst>
        </pc:spChg>
        <pc:spChg chg="mod">
          <ac:chgData name="Jassem Abbasi" userId="a485637c-5d5c-44af-8411-f95acc3236b6" providerId="ADAL" clId="{B67E75DF-61F4-4BDD-83F6-F3A9FEB4B984}" dt="2024-02-22T09:52:54.409" v="2357" actId="27803"/>
          <ac:spMkLst>
            <pc:docMk/>
            <pc:sldMk cId="3942064285" sldId="256"/>
            <ac:spMk id="4231" creationId="{9A243F1B-1C0C-0CBD-30B4-E21E58A270E0}"/>
          </ac:spMkLst>
        </pc:spChg>
        <pc:spChg chg="mod">
          <ac:chgData name="Jassem Abbasi" userId="a485637c-5d5c-44af-8411-f95acc3236b6" providerId="ADAL" clId="{B67E75DF-61F4-4BDD-83F6-F3A9FEB4B984}" dt="2024-02-22T09:52:54.409" v="2357" actId="27803"/>
          <ac:spMkLst>
            <pc:docMk/>
            <pc:sldMk cId="3942064285" sldId="256"/>
            <ac:spMk id="4232" creationId="{289BA4F1-23D2-7840-4222-7B9D7CBA984A}"/>
          </ac:spMkLst>
        </pc:spChg>
        <pc:spChg chg="mod">
          <ac:chgData name="Jassem Abbasi" userId="a485637c-5d5c-44af-8411-f95acc3236b6" providerId="ADAL" clId="{B67E75DF-61F4-4BDD-83F6-F3A9FEB4B984}" dt="2024-02-22T09:52:54.409" v="2357" actId="27803"/>
          <ac:spMkLst>
            <pc:docMk/>
            <pc:sldMk cId="3942064285" sldId="256"/>
            <ac:spMk id="4233" creationId="{7BC1145A-057A-46AF-E1A9-1AA946DC10D1}"/>
          </ac:spMkLst>
        </pc:spChg>
        <pc:spChg chg="mod">
          <ac:chgData name="Jassem Abbasi" userId="a485637c-5d5c-44af-8411-f95acc3236b6" providerId="ADAL" clId="{B67E75DF-61F4-4BDD-83F6-F3A9FEB4B984}" dt="2024-02-22T09:52:54.409" v="2357" actId="27803"/>
          <ac:spMkLst>
            <pc:docMk/>
            <pc:sldMk cId="3942064285" sldId="256"/>
            <ac:spMk id="4234" creationId="{BADFC377-D621-E3DB-60AF-A93650EE345F}"/>
          </ac:spMkLst>
        </pc:spChg>
        <pc:spChg chg="mod">
          <ac:chgData name="Jassem Abbasi" userId="a485637c-5d5c-44af-8411-f95acc3236b6" providerId="ADAL" clId="{B67E75DF-61F4-4BDD-83F6-F3A9FEB4B984}" dt="2024-02-22T09:52:54.409" v="2357" actId="27803"/>
          <ac:spMkLst>
            <pc:docMk/>
            <pc:sldMk cId="3942064285" sldId="256"/>
            <ac:spMk id="4235" creationId="{C1E304E9-36ED-94A1-1935-B82AA1B3A4A9}"/>
          </ac:spMkLst>
        </pc:spChg>
        <pc:spChg chg="mod">
          <ac:chgData name="Jassem Abbasi" userId="a485637c-5d5c-44af-8411-f95acc3236b6" providerId="ADAL" clId="{B67E75DF-61F4-4BDD-83F6-F3A9FEB4B984}" dt="2024-02-22T09:52:54.409" v="2357" actId="27803"/>
          <ac:spMkLst>
            <pc:docMk/>
            <pc:sldMk cId="3942064285" sldId="256"/>
            <ac:spMk id="4236" creationId="{38C7FA57-D8F5-0968-FB72-9AE2487B5CBC}"/>
          </ac:spMkLst>
        </pc:spChg>
        <pc:spChg chg="mod">
          <ac:chgData name="Jassem Abbasi" userId="a485637c-5d5c-44af-8411-f95acc3236b6" providerId="ADAL" clId="{B67E75DF-61F4-4BDD-83F6-F3A9FEB4B984}" dt="2024-02-22T09:52:54.409" v="2357" actId="27803"/>
          <ac:spMkLst>
            <pc:docMk/>
            <pc:sldMk cId="3942064285" sldId="256"/>
            <ac:spMk id="4237" creationId="{7198AEB4-25FA-3849-C102-1BD4EA032777}"/>
          </ac:spMkLst>
        </pc:spChg>
        <pc:spChg chg="mod">
          <ac:chgData name="Jassem Abbasi" userId="a485637c-5d5c-44af-8411-f95acc3236b6" providerId="ADAL" clId="{B67E75DF-61F4-4BDD-83F6-F3A9FEB4B984}" dt="2024-02-22T09:52:54.409" v="2357" actId="27803"/>
          <ac:spMkLst>
            <pc:docMk/>
            <pc:sldMk cId="3942064285" sldId="256"/>
            <ac:spMk id="4238" creationId="{8F948D50-DEDF-68C3-904B-ABDA72D7474C}"/>
          </ac:spMkLst>
        </pc:spChg>
        <pc:spChg chg="mod">
          <ac:chgData name="Jassem Abbasi" userId="a485637c-5d5c-44af-8411-f95acc3236b6" providerId="ADAL" clId="{B67E75DF-61F4-4BDD-83F6-F3A9FEB4B984}" dt="2024-02-22T09:52:54.409" v="2357" actId="27803"/>
          <ac:spMkLst>
            <pc:docMk/>
            <pc:sldMk cId="3942064285" sldId="256"/>
            <ac:spMk id="4239" creationId="{C30E487E-FF3F-4047-E0EE-A6BFCA67DBAA}"/>
          </ac:spMkLst>
        </pc:spChg>
        <pc:spChg chg="mod">
          <ac:chgData name="Jassem Abbasi" userId="a485637c-5d5c-44af-8411-f95acc3236b6" providerId="ADAL" clId="{B67E75DF-61F4-4BDD-83F6-F3A9FEB4B984}" dt="2024-02-22T09:52:54.409" v="2357" actId="27803"/>
          <ac:spMkLst>
            <pc:docMk/>
            <pc:sldMk cId="3942064285" sldId="256"/>
            <ac:spMk id="4240" creationId="{60D772AE-F37C-B6E2-39FF-5B23BB5F547F}"/>
          </ac:spMkLst>
        </pc:spChg>
        <pc:spChg chg="mod">
          <ac:chgData name="Jassem Abbasi" userId="a485637c-5d5c-44af-8411-f95acc3236b6" providerId="ADAL" clId="{B67E75DF-61F4-4BDD-83F6-F3A9FEB4B984}" dt="2024-02-22T09:52:54.409" v="2357" actId="27803"/>
          <ac:spMkLst>
            <pc:docMk/>
            <pc:sldMk cId="3942064285" sldId="256"/>
            <ac:spMk id="4241" creationId="{766BE1A0-4164-93B4-C6FF-900ED6672969}"/>
          </ac:spMkLst>
        </pc:spChg>
        <pc:spChg chg="mod">
          <ac:chgData name="Jassem Abbasi" userId="a485637c-5d5c-44af-8411-f95acc3236b6" providerId="ADAL" clId="{B67E75DF-61F4-4BDD-83F6-F3A9FEB4B984}" dt="2024-02-22T09:52:54.409" v="2357" actId="27803"/>
          <ac:spMkLst>
            <pc:docMk/>
            <pc:sldMk cId="3942064285" sldId="256"/>
            <ac:spMk id="4242" creationId="{708813E3-5AD1-4159-DE4A-45245F6A5EA4}"/>
          </ac:spMkLst>
        </pc:spChg>
        <pc:spChg chg="mod">
          <ac:chgData name="Jassem Abbasi" userId="a485637c-5d5c-44af-8411-f95acc3236b6" providerId="ADAL" clId="{B67E75DF-61F4-4BDD-83F6-F3A9FEB4B984}" dt="2024-02-22T09:52:54.409" v="2357" actId="27803"/>
          <ac:spMkLst>
            <pc:docMk/>
            <pc:sldMk cId="3942064285" sldId="256"/>
            <ac:spMk id="4243" creationId="{09845ABB-6E82-1381-CC66-650955786DF0}"/>
          </ac:spMkLst>
        </pc:spChg>
        <pc:spChg chg="mod">
          <ac:chgData name="Jassem Abbasi" userId="a485637c-5d5c-44af-8411-f95acc3236b6" providerId="ADAL" clId="{B67E75DF-61F4-4BDD-83F6-F3A9FEB4B984}" dt="2024-02-22T09:52:54.409" v="2357" actId="27803"/>
          <ac:spMkLst>
            <pc:docMk/>
            <pc:sldMk cId="3942064285" sldId="256"/>
            <ac:spMk id="4244" creationId="{AFA4ECCB-DB1F-3619-3330-BD87C0973BDE}"/>
          </ac:spMkLst>
        </pc:spChg>
        <pc:spChg chg="mod">
          <ac:chgData name="Jassem Abbasi" userId="a485637c-5d5c-44af-8411-f95acc3236b6" providerId="ADAL" clId="{B67E75DF-61F4-4BDD-83F6-F3A9FEB4B984}" dt="2024-02-22T09:52:54.409" v="2357" actId="27803"/>
          <ac:spMkLst>
            <pc:docMk/>
            <pc:sldMk cId="3942064285" sldId="256"/>
            <ac:spMk id="4245" creationId="{C9345DF1-F92B-A810-E617-04B745A5AFFF}"/>
          </ac:spMkLst>
        </pc:spChg>
        <pc:spChg chg="mod">
          <ac:chgData name="Jassem Abbasi" userId="a485637c-5d5c-44af-8411-f95acc3236b6" providerId="ADAL" clId="{B67E75DF-61F4-4BDD-83F6-F3A9FEB4B984}" dt="2024-02-22T09:52:54.409" v="2357" actId="27803"/>
          <ac:spMkLst>
            <pc:docMk/>
            <pc:sldMk cId="3942064285" sldId="256"/>
            <ac:spMk id="4246" creationId="{C0A7E423-47F6-5BED-38B7-1B187F909176}"/>
          </ac:spMkLst>
        </pc:spChg>
        <pc:spChg chg="mod">
          <ac:chgData name="Jassem Abbasi" userId="a485637c-5d5c-44af-8411-f95acc3236b6" providerId="ADAL" clId="{B67E75DF-61F4-4BDD-83F6-F3A9FEB4B984}" dt="2024-02-22T09:52:54.409" v="2357" actId="27803"/>
          <ac:spMkLst>
            <pc:docMk/>
            <pc:sldMk cId="3942064285" sldId="256"/>
            <ac:spMk id="4247" creationId="{CEB5739F-B668-E289-71AD-E97AD632A32A}"/>
          </ac:spMkLst>
        </pc:spChg>
        <pc:spChg chg="mod">
          <ac:chgData name="Jassem Abbasi" userId="a485637c-5d5c-44af-8411-f95acc3236b6" providerId="ADAL" clId="{B67E75DF-61F4-4BDD-83F6-F3A9FEB4B984}" dt="2024-02-22T09:52:54.409" v="2357" actId="27803"/>
          <ac:spMkLst>
            <pc:docMk/>
            <pc:sldMk cId="3942064285" sldId="256"/>
            <ac:spMk id="4248" creationId="{2E7D3A3A-22BB-DF03-238C-0BCA1BEB66B3}"/>
          </ac:spMkLst>
        </pc:spChg>
        <pc:spChg chg="mod">
          <ac:chgData name="Jassem Abbasi" userId="a485637c-5d5c-44af-8411-f95acc3236b6" providerId="ADAL" clId="{B67E75DF-61F4-4BDD-83F6-F3A9FEB4B984}" dt="2024-02-22T09:52:54.409" v="2357" actId="27803"/>
          <ac:spMkLst>
            <pc:docMk/>
            <pc:sldMk cId="3942064285" sldId="256"/>
            <ac:spMk id="4249" creationId="{05695C76-BAE3-7833-11E7-484C15C00A1B}"/>
          </ac:spMkLst>
        </pc:spChg>
        <pc:spChg chg="mod">
          <ac:chgData name="Jassem Abbasi" userId="a485637c-5d5c-44af-8411-f95acc3236b6" providerId="ADAL" clId="{B67E75DF-61F4-4BDD-83F6-F3A9FEB4B984}" dt="2024-02-22T09:52:54.409" v="2357" actId="27803"/>
          <ac:spMkLst>
            <pc:docMk/>
            <pc:sldMk cId="3942064285" sldId="256"/>
            <ac:spMk id="4250" creationId="{084B32BD-3EA7-CC55-51AE-BA9C0223A6CD}"/>
          </ac:spMkLst>
        </pc:spChg>
        <pc:spChg chg="mod">
          <ac:chgData name="Jassem Abbasi" userId="a485637c-5d5c-44af-8411-f95acc3236b6" providerId="ADAL" clId="{B67E75DF-61F4-4BDD-83F6-F3A9FEB4B984}" dt="2024-02-22T09:52:54.409" v="2357" actId="27803"/>
          <ac:spMkLst>
            <pc:docMk/>
            <pc:sldMk cId="3942064285" sldId="256"/>
            <ac:spMk id="4251" creationId="{E1C3A8CF-8153-F7D1-1CD0-91382BA56594}"/>
          </ac:spMkLst>
        </pc:spChg>
        <pc:spChg chg="mod">
          <ac:chgData name="Jassem Abbasi" userId="a485637c-5d5c-44af-8411-f95acc3236b6" providerId="ADAL" clId="{B67E75DF-61F4-4BDD-83F6-F3A9FEB4B984}" dt="2024-02-22T09:52:54.409" v="2357" actId="27803"/>
          <ac:spMkLst>
            <pc:docMk/>
            <pc:sldMk cId="3942064285" sldId="256"/>
            <ac:spMk id="4252" creationId="{68B42F92-1E48-B2FE-231F-06A73CCC383D}"/>
          </ac:spMkLst>
        </pc:spChg>
        <pc:spChg chg="mod">
          <ac:chgData name="Jassem Abbasi" userId="a485637c-5d5c-44af-8411-f95acc3236b6" providerId="ADAL" clId="{B67E75DF-61F4-4BDD-83F6-F3A9FEB4B984}" dt="2024-02-22T09:52:54.409" v="2357" actId="27803"/>
          <ac:spMkLst>
            <pc:docMk/>
            <pc:sldMk cId="3942064285" sldId="256"/>
            <ac:spMk id="4253" creationId="{80BEE9F6-00C6-8FDF-ADF0-FBA7B87A4996}"/>
          </ac:spMkLst>
        </pc:spChg>
        <pc:spChg chg="mod">
          <ac:chgData name="Jassem Abbasi" userId="a485637c-5d5c-44af-8411-f95acc3236b6" providerId="ADAL" clId="{B67E75DF-61F4-4BDD-83F6-F3A9FEB4B984}" dt="2024-02-22T09:52:54.409" v="2357" actId="27803"/>
          <ac:spMkLst>
            <pc:docMk/>
            <pc:sldMk cId="3942064285" sldId="256"/>
            <ac:spMk id="4254" creationId="{25491DEF-B177-ACD1-3016-6D42834F85C1}"/>
          </ac:spMkLst>
        </pc:spChg>
        <pc:spChg chg="mod">
          <ac:chgData name="Jassem Abbasi" userId="a485637c-5d5c-44af-8411-f95acc3236b6" providerId="ADAL" clId="{B67E75DF-61F4-4BDD-83F6-F3A9FEB4B984}" dt="2024-02-22T09:52:54.409" v="2357" actId="27803"/>
          <ac:spMkLst>
            <pc:docMk/>
            <pc:sldMk cId="3942064285" sldId="256"/>
            <ac:spMk id="4255" creationId="{748B2178-CFC1-F5FF-586B-8C0B70A346FC}"/>
          </ac:spMkLst>
        </pc:spChg>
        <pc:spChg chg="mod">
          <ac:chgData name="Jassem Abbasi" userId="a485637c-5d5c-44af-8411-f95acc3236b6" providerId="ADAL" clId="{B67E75DF-61F4-4BDD-83F6-F3A9FEB4B984}" dt="2024-02-22T09:52:54.409" v="2357" actId="27803"/>
          <ac:spMkLst>
            <pc:docMk/>
            <pc:sldMk cId="3942064285" sldId="256"/>
            <ac:spMk id="4256" creationId="{656D7026-3E88-CEDE-12AD-246A24565308}"/>
          </ac:spMkLst>
        </pc:spChg>
        <pc:spChg chg="mod">
          <ac:chgData name="Jassem Abbasi" userId="a485637c-5d5c-44af-8411-f95acc3236b6" providerId="ADAL" clId="{B67E75DF-61F4-4BDD-83F6-F3A9FEB4B984}" dt="2024-02-22T09:52:54.409" v="2357" actId="27803"/>
          <ac:spMkLst>
            <pc:docMk/>
            <pc:sldMk cId="3942064285" sldId="256"/>
            <ac:spMk id="4257" creationId="{8911F707-1C8C-636B-ED8B-F3383924775A}"/>
          </ac:spMkLst>
        </pc:spChg>
        <pc:spChg chg="mod">
          <ac:chgData name="Jassem Abbasi" userId="a485637c-5d5c-44af-8411-f95acc3236b6" providerId="ADAL" clId="{B67E75DF-61F4-4BDD-83F6-F3A9FEB4B984}" dt="2024-02-22T09:52:54.409" v="2357" actId="27803"/>
          <ac:spMkLst>
            <pc:docMk/>
            <pc:sldMk cId="3942064285" sldId="256"/>
            <ac:spMk id="4258" creationId="{2E8778BC-0BC7-26EE-1A1A-F3BE68670DDF}"/>
          </ac:spMkLst>
        </pc:spChg>
        <pc:spChg chg="mod">
          <ac:chgData name="Jassem Abbasi" userId="a485637c-5d5c-44af-8411-f95acc3236b6" providerId="ADAL" clId="{B67E75DF-61F4-4BDD-83F6-F3A9FEB4B984}" dt="2024-02-22T09:52:54.409" v="2357" actId="27803"/>
          <ac:spMkLst>
            <pc:docMk/>
            <pc:sldMk cId="3942064285" sldId="256"/>
            <ac:spMk id="4259" creationId="{820A4C24-C9A7-307D-0729-06912E701D73}"/>
          </ac:spMkLst>
        </pc:spChg>
        <pc:spChg chg="mod">
          <ac:chgData name="Jassem Abbasi" userId="a485637c-5d5c-44af-8411-f95acc3236b6" providerId="ADAL" clId="{B67E75DF-61F4-4BDD-83F6-F3A9FEB4B984}" dt="2024-02-22T09:52:54.409" v="2357" actId="27803"/>
          <ac:spMkLst>
            <pc:docMk/>
            <pc:sldMk cId="3942064285" sldId="256"/>
            <ac:spMk id="4260" creationId="{F9DD84BA-2F33-AAE3-51EF-46A8BC156544}"/>
          </ac:spMkLst>
        </pc:spChg>
        <pc:spChg chg="mod">
          <ac:chgData name="Jassem Abbasi" userId="a485637c-5d5c-44af-8411-f95acc3236b6" providerId="ADAL" clId="{B67E75DF-61F4-4BDD-83F6-F3A9FEB4B984}" dt="2024-02-22T09:52:54.409" v="2357" actId="27803"/>
          <ac:spMkLst>
            <pc:docMk/>
            <pc:sldMk cId="3942064285" sldId="256"/>
            <ac:spMk id="4261" creationId="{2D3EC8EE-8F72-48D4-BA3C-6FAB2A319657}"/>
          </ac:spMkLst>
        </pc:spChg>
        <pc:spChg chg="mod">
          <ac:chgData name="Jassem Abbasi" userId="a485637c-5d5c-44af-8411-f95acc3236b6" providerId="ADAL" clId="{B67E75DF-61F4-4BDD-83F6-F3A9FEB4B984}" dt="2024-02-22T09:52:54.409" v="2357" actId="27803"/>
          <ac:spMkLst>
            <pc:docMk/>
            <pc:sldMk cId="3942064285" sldId="256"/>
            <ac:spMk id="4262" creationId="{20AC49AA-AAA9-4EA3-28AA-D7021C396467}"/>
          </ac:spMkLst>
        </pc:spChg>
        <pc:spChg chg="mod">
          <ac:chgData name="Jassem Abbasi" userId="a485637c-5d5c-44af-8411-f95acc3236b6" providerId="ADAL" clId="{B67E75DF-61F4-4BDD-83F6-F3A9FEB4B984}" dt="2024-02-22T09:52:54.409" v="2357" actId="27803"/>
          <ac:spMkLst>
            <pc:docMk/>
            <pc:sldMk cId="3942064285" sldId="256"/>
            <ac:spMk id="4263" creationId="{C7C099C5-DB08-E9A8-9002-195B408A2488}"/>
          </ac:spMkLst>
        </pc:spChg>
        <pc:spChg chg="mod">
          <ac:chgData name="Jassem Abbasi" userId="a485637c-5d5c-44af-8411-f95acc3236b6" providerId="ADAL" clId="{B67E75DF-61F4-4BDD-83F6-F3A9FEB4B984}" dt="2024-02-22T09:52:54.409" v="2357" actId="27803"/>
          <ac:spMkLst>
            <pc:docMk/>
            <pc:sldMk cId="3942064285" sldId="256"/>
            <ac:spMk id="4264" creationId="{31965264-494D-3E23-EA12-E517B25B94C6}"/>
          </ac:spMkLst>
        </pc:spChg>
        <pc:spChg chg="mod">
          <ac:chgData name="Jassem Abbasi" userId="a485637c-5d5c-44af-8411-f95acc3236b6" providerId="ADAL" clId="{B67E75DF-61F4-4BDD-83F6-F3A9FEB4B984}" dt="2024-02-22T09:52:54.409" v="2357" actId="27803"/>
          <ac:spMkLst>
            <pc:docMk/>
            <pc:sldMk cId="3942064285" sldId="256"/>
            <ac:spMk id="4265" creationId="{C95116A3-872D-4CDC-2611-419D45A461AA}"/>
          </ac:spMkLst>
        </pc:spChg>
        <pc:spChg chg="mod">
          <ac:chgData name="Jassem Abbasi" userId="a485637c-5d5c-44af-8411-f95acc3236b6" providerId="ADAL" clId="{B67E75DF-61F4-4BDD-83F6-F3A9FEB4B984}" dt="2024-02-22T09:52:54.409" v="2357" actId="27803"/>
          <ac:spMkLst>
            <pc:docMk/>
            <pc:sldMk cId="3942064285" sldId="256"/>
            <ac:spMk id="4266" creationId="{9DABB5C3-7430-A282-6026-1EC37F817FC7}"/>
          </ac:spMkLst>
        </pc:spChg>
        <pc:spChg chg="mod">
          <ac:chgData name="Jassem Abbasi" userId="a485637c-5d5c-44af-8411-f95acc3236b6" providerId="ADAL" clId="{B67E75DF-61F4-4BDD-83F6-F3A9FEB4B984}" dt="2024-02-22T09:52:54.409" v="2357" actId="27803"/>
          <ac:spMkLst>
            <pc:docMk/>
            <pc:sldMk cId="3942064285" sldId="256"/>
            <ac:spMk id="4267" creationId="{1823CE0F-A5CF-A17A-3CE4-00F6538E6332}"/>
          </ac:spMkLst>
        </pc:spChg>
        <pc:spChg chg="mod">
          <ac:chgData name="Jassem Abbasi" userId="a485637c-5d5c-44af-8411-f95acc3236b6" providerId="ADAL" clId="{B67E75DF-61F4-4BDD-83F6-F3A9FEB4B984}" dt="2024-02-22T09:52:54.409" v="2357" actId="27803"/>
          <ac:spMkLst>
            <pc:docMk/>
            <pc:sldMk cId="3942064285" sldId="256"/>
            <ac:spMk id="4268" creationId="{B329FCF1-3D76-876F-1FE8-CD25A08B3699}"/>
          </ac:spMkLst>
        </pc:spChg>
        <pc:spChg chg="mod">
          <ac:chgData name="Jassem Abbasi" userId="a485637c-5d5c-44af-8411-f95acc3236b6" providerId="ADAL" clId="{B67E75DF-61F4-4BDD-83F6-F3A9FEB4B984}" dt="2024-02-22T09:52:54.409" v="2357" actId="27803"/>
          <ac:spMkLst>
            <pc:docMk/>
            <pc:sldMk cId="3942064285" sldId="256"/>
            <ac:spMk id="4269" creationId="{50BE4D1C-922D-7ECA-F08A-10A9ACF547B3}"/>
          </ac:spMkLst>
        </pc:spChg>
        <pc:spChg chg="mod">
          <ac:chgData name="Jassem Abbasi" userId="a485637c-5d5c-44af-8411-f95acc3236b6" providerId="ADAL" clId="{B67E75DF-61F4-4BDD-83F6-F3A9FEB4B984}" dt="2024-02-22T09:52:54.409" v="2357" actId="27803"/>
          <ac:spMkLst>
            <pc:docMk/>
            <pc:sldMk cId="3942064285" sldId="256"/>
            <ac:spMk id="4270" creationId="{C8373A65-34F3-67EB-AE45-A2656DF685D7}"/>
          </ac:spMkLst>
        </pc:spChg>
        <pc:spChg chg="mod">
          <ac:chgData name="Jassem Abbasi" userId="a485637c-5d5c-44af-8411-f95acc3236b6" providerId="ADAL" clId="{B67E75DF-61F4-4BDD-83F6-F3A9FEB4B984}" dt="2024-02-22T09:52:54.409" v="2357" actId="27803"/>
          <ac:spMkLst>
            <pc:docMk/>
            <pc:sldMk cId="3942064285" sldId="256"/>
            <ac:spMk id="4271" creationId="{7F52F06C-BAC9-4BD4-4E44-B781628E83F1}"/>
          </ac:spMkLst>
        </pc:spChg>
        <pc:spChg chg="mod">
          <ac:chgData name="Jassem Abbasi" userId="a485637c-5d5c-44af-8411-f95acc3236b6" providerId="ADAL" clId="{B67E75DF-61F4-4BDD-83F6-F3A9FEB4B984}" dt="2024-02-22T09:52:54.409" v="2357" actId="27803"/>
          <ac:spMkLst>
            <pc:docMk/>
            <pc:sldMk cId="3942064285" sldId="256"/>
            <ac:spMk id="4272" creationId="{7E5CFD9F-4E06-F259-43E5-867F15BE4164}"/>
          </ac:spMkLst>
        </pc:spChg>
        <pc:spChg chg="mod">
          <ac:chgData name="Jassem Abbasi" userId="a485637c-5d5c-44af-8411-f95acc3236b6" providerId="ADAL" clId="{B67E75DF-61F4-4BDD-83F6-F3A9FEB4B984}" dt="2024-02-22T09:52:54.409" v="2357" actId="27803"/>
          <ac:spMkLst>
            <pc:docMk/>
            <pc:sldMk cId="3942064285" sldId="256"/>
            <ac:spMk id="4273" creationId="{A79CEC04-C8A7-8D8B-B573-443891737C7E}"/>
          </ac:spMkLst>
        </pc:spChg>
        <pc:spChg chg="mod">
          <ac:chgData name="Jassem Abbasi" userId="a485637c-5d5c-44af-8411-f95acc3236b6" providerId="ADAL" clId="{B67E75DF-61F4-4BDD-83F6-F3A9FEB4B984}" dt="2024-02-22T09:52:54.409" v="2357" actId="27803"/>
          <ac:spMkLst>
            <pc:docMk/>
            <pc:sldMk cId="3942064285" sldId="256"/>
            <ac:spMk id="4274" creationId="{22FD4D33-A4FF-F7D9-09CE-3F775861C18A}"/>
          </ac:spMkLst>
        </pc:spChg>
        <pc:spChg chg="mod">
          <ac:chgData name="Jassem Abbasi" userId="a485637c-5d5c-44af-8411-f95acc3236b6" providerId="ADAL" clId="{B67E75DF-61F4-4BDD-83F6-F3A9FEB4B984}" dt="2024-02-22T09:52:54.409" v="2357" actId="27803"/>
          <ac:spMkLst>
            <pc:docMk/>
            <pc:sldMk cId="3942064285" sldId="256"/>
            <ac:spMk id="4275" creationId="{BC1CE1B0-A478-EAC7-5739-19D8A02CAF29}"/>
          </ac:spMkLst>
        </pc:spChg>
        <pc:spChg chg="mod">
          <ac:chgData name="Jassem Abbasi" userId="a485637c-5d5c-44af-8411-f95acc3236b6" providerId="ADAL" clId="{B67E75DF-61F4-4BDD-83F6-F3A9FEB4B984}" dt="2024-02-22T09:52:54.409" v="2357" actId="27803"/>
          <ac:spMkLst>
            <pc:docMk/>
            <pc:sldMk cId="3942064285" sldId="256"/>
            <ac:spMk id="4276" creationId="{82787949-ACCD-7252-7731-A6A0C73C8130}"/>
          </ac:spMkLst>
        </pc:spChg>
        <pc:spChg chg="mod">
          <ac:chgData name="Jassem Abbasi" userId="a485637c-5d5c-44af-8411-f95acc3236b6" providerId="ADAL" clId="{B67E75DF-61F4-4BDD-83F6-F3A9FEB4B984}" dt="2024-02-22T09:52:54.409" v="2357" actId="27803"/>
          <ac:spMkLst>
            <pc:docMk/>
            <pc:sldMk cId="3942064285" sldId="256"/>
            <ac:spMk id="4277" creationId="{9C9CD84F-DBBD-7943-5436-244275BD57D2}"/>
          </ac:spMkLst>
        </pc:spChg>
        <pc:spChg chg="mod">
          <ac:chgData name="Jassem Abbasi" userId="a485637c-5d5c-44af-8411-f95acc3236b6" providerId="ADAL" clId="{B67E75DF-61F4-4BDD-83F6-F3A9FEB4B984}" dt="2024-02-22T09:52:54.409" v="2357" actId="27803"/>
          <ac:spMkLst>
            <pc:docMk/>
            <pc:sldMk cId="3942064285" sldId="256"/>
            <ac:spMk id="4278" creationId="{000FC3E5-E134-84C6-DE6F-267897D3481D}"/>
          </ac:spMkLst>
        </pc:spChg>
        <pc:spChg chg="mod">
          <ac:chgData name="Jassem Abbasi" userId="a485637c-5d5c-44af-8411-f95acc3236b6" providerId="ADAL" clId="{B67E75DF-61F4-4BDD-83F6-F3A9FEB4B984}" dt="2024-02-22T09:52:54.409" v="2357" actId="27803"/>
          <ac:spMkLst>
            <pc:docMk/>
            <pc:sldMk cId="3942064285" sldId="256"/>
            <ac:spMk id="4279" creationId="{4B3BAFE1-C751-3AC9-972F-233BDCB371DC}"/>
          </ac:spMkLst>
        </pc:spChg>
        <pc:spChg chg="mod">
          <ac:chgData name="Jassem Abbasi" userId="a485637c-5d5c-44af-8411-f95acc3236b6" providerId="ADAL" clId="{B67E75DF-61F4-4BDD-83F6-F3A9FEB4B984}" dt="2024-02-22T09:52:54.409" v="2357" actId="27803"/>
          <ac:spMkLst>
            <pc:docMk/>
            <pc:sldMk cId="3942064285" sldId="256"/>
            <ac:spMk id="4280" creationId="{F67BF771-8858-1C37-1EF1-B0C2EC4B158D}"/>
          </ac:spMkLst>
        </pc:spChg>
        <pc:spChg chg="mod">
          <ac:chgData name="Jassem Abbasi" userId="a485637c-5d5c-44af-8411-f95acc3236b6" providerId="ADAL" clId="{B67E75DF-61F4-4BDD-83F6-F3A9FEB4B984}" dt="2024-02-22T09:52:54.409" v="2357" actId="27803"/>
          <ac:spMkLst>
            <pc:docMk/>
            <pc:sldMk cId="3942064285" sldId="256"/>
            <ac:spMk id="4281" creationId="{E13A43AD-E867-17ED-FBE3-84AD46C1966E}"/>
          </ac:spMkLst>
        </pc:spChg>
        <pc:spChg chg="mod">
          <ac:chgData name="Jassem Abbasi" userId="a485637c-5d5c-44af-8411-f95acc3236b6" providerId="ADAL" clId="{B67E75DF-61F4-4BDD-83F6-F3A9FEB4B984}" dt="2024-02-22T09:52:54.409" v="2357" actId="27803"/>
          <ac:spMkLst>
            <pc:docMk/>
            <pc:sldMk cId="3942064285" sldId="256"/>
            <ac:spMk id="4282" creationId="{0F264FEB-CCD4-E1C0-5F84-DAE641D6B7AF}"/>
          </ac:spMkLst>
        </pc:spChg>
        <pc:spChg chg="mod">
          <ac:chgData name="Jassem Abbasi" userId="a485637c-5d5c-44af-8411-f95acc3236b6" providerId="ADAL" clId="{B67E75DF-61F4-4BDD-83F6-F3A9FEB4B984}" dt="2024-02-22T09:52:54.409" v="2357" actId="27803"/>
          <ac:spMkLst>
            <pc:docMk/>
            <pc:sldMk cId="3942064285" sldId="256"/>
            <ac:spMk id="4283" creationId="{537D6507-56A3-4DF5-E187-791D86B41E0F}"/>
          </ac:spMkLst>
        </pc:spChg>
        <pc:spChg chg="mod">
          <ac:chgData name="Jassem Abbasi" userId="a485637c-5d5c-44af-8411-f95acc3236b6" providerId="ADAL" clId="{B67E75DF-61F4-4BDD-83F6-F3A9FEB4B984}" dt="2024-02-22T09:52:54.409" v="2357" actId="27803"/>
          <ac:spMkLst>
            <pc:docMk/>
            <pc:sldMk cId="3942064285" sldId="256"/>
            <ac:spMk id="4284" creationId="{BC6D79F2-A359-1BC9-FEC0-B4EC4F32C498}"/>
          </ac:spMkLst>
        </pc:spChg>
        <pc:spChg chg="mod">
          <ac:chgData name="Jassem Abbasi" userId="a485637c-5d5c-44af-8411-f95acc3236b6" providerId="ADAL" clId="{B67E75DF-61F4-4BDD-83F6-F3A9FEB4B984}" dt="2024-02-22T09:52:54.409" v="2357" actId="27803"/>
          <ac:spMkLst>
            <pc:docMk/>
            <pc:sldMk cId="3942064285" sldId="256"/>
            <ac:spMk id="4285" creationId="{A09232E0-3766-5772-37F6-D5E052BBF27B}"/>
          </ac:spMkLst>
        </pc:spChg>
        <pc:spChg chg="mod">
          <ac:chgData name="Jassem Abbasi" userId="a485637c-5d5c-44af-8411-f95acc3236b6" providerId="ADAL" clId="{B67E75DF-61F4-4BDD-83F6-F3A9FEB4B984}" dt="2024-02-22T09:52:54.409" v="2357" actId="27803"/>
          <ac:spMkLst>
            <pc:docMk/>
            <pc:sldMk cId="3942064285" sldId="256"/>
            <ac:spMk id="4286" creationId="{C8992847-2E16-76CB-8E97-1148577D2BF1}"/>
          </ac:spMkLst>
        </pc:spChg>
        <pc:spChg chg="mod">
          <ac:chgData name="Jassem Abbasi" userId="a485637c-5d5c-44af-8411-f95acc3236b6" providerId="ADAL" clId="{B67E75DF-61F4-4BDD-83F6-F3A9FEB4B984}" dt="2024-02-22T09:52:54.409" v="2357" actId="27803"/>
          <ac:spMkLst>
            <pc:docMk/>
            <pc:sldMk cId="3942064285" sldId="256"/>
            <ac:spMk id="4287" creationId="{DBAF3DF9-9D4E-35FD-BF0E-53C5D0E3A509}"/>
          </ac:spMkLst>
        </pc:spChg>
        <pc:spChg chg="mod">
          <ac:chgData name="Jassem Abbasi" userId="a485637c-5d5c-44af-8411-f95acc3236b6" providerId="ADAL" clId="{B67E75DF-61F4-4BDD-83F6-F3A9FEB4B984}" dt="2024-02-22T09:52:54.409" v="2357" actId="27803"/>
          <ac:spMkLst>
            <pc:docMk/>
            <pc:sldMk cId="3942064285" sldId="256"/>
            <ac:spMk id="4288" creationId="{63014CBA-A089-4C6B-9CA1-E91D875F6171}"/>
          </ac:spMkLst>
        </pc:spChg>
        <pc:spChg chg="mod">
          <ac:chgData name="Jassem Abbasi" userId="a485637c-5d5c-44af-8411-f95acc3236b6" providerId="ADAL" clId="{B67E75DF-61F4-4BDD-83F6-F3A9FEB4B984}" dt="2024-02-22T09:52:54.409" v="2357" actId="27803"/>
          <ac:spMkLst>
            <pc:docMk/>
            <pc:sldMk cId="3942064285" sldId="256"/>
            <ac:spMk id="4289" creationId="{EC969748-27F2-F3C2-0A99-18CBBFADD3A5}"/>
          </ac:spMkLst>
        </pc:spChg>
        <pc:spChg chg="mod">
          <ac:chgData name="Jassem Abbasi" userId="a485637c-5d5c-44af-8411-f95acc3236b6" providerId="ADAL" clId="{B67E75DF-61F4-4BDD-83F6-F3A9FEB4B984}" dt="2024-02-22T09:52:54.409" v="2357" actId="27803"/>
          <ac:spMkLst>
            <pc:docMk/>
            <pc:sldMk cId="3942064285" sldId="256"/>
            <ac:spMk id="4290" creationId="{275ABB48-23F2-E99B-0C8D-FFC864A0C8A2}"/>
          </ac:spMkLst>
        </pc:spChg>
        <pc:spChg chg="mod">
          <ac:chgData name="Jassem Abbasi" userId="a485637c-5d5c-44af-8411-f95acc3236b6" providerId="ADAL" clId="{B67E75DF-61F4-4BDD-83F6-F3A9FEB4B984}" dt="2024-02-22T09:52:54.409" v="2357" actId="27803"/>
          <ac:spMkLst>
            <pc:docMk/>
            <pc:sldMk cId="3942064285" sldId="256"/>
            <ac:spMk id="4291" creationId="{F0A1D435-9BB5-42DB-E210-8C89BB649799}"/>
          </ac:spMkLst>
        </pc:spChg>
        <pc:spChg chg="mod">
          <ac:chgData name="Jassem Abbasi" userId="a485637c-5d5c-44af-8411-f95acc3236b6" providerId="ADAL" clId="{B67E75DF-61F4-4BDD-83F6-F3A9FEB4B984}" dt="2024-02-22T09:52:54.409" v="2357" actId="27803"/>
          <ac:spMkLst>
            <pc:docMk/>
            <pc:sldMk cId="3942064285" sldId="256"/>
            <ac:spMk id="4292" creationId="{37CBF7C6-A0B0-A69E-1CED-AB51CA1C91EE}"/>
          </ac:spMkLst>
        </pc:spChg>
        <pc:spChg chg="mod">
          <ac:chgData name="Jassem Abbasi" userId="a485637c-5d5c-44af-8411-f95acc3236b6" providerId="ADAL" clId="{B67E75DF-61F4-4BDD-83F6-F3A9FEB4B984}" dt="2024-02-22T09:52:54.409" v="2357" actId="27803"/>
          <ac:spMkLst>
            <pc:docMk/>
            <pc:sldMk cId="3942064285" sldId="256"/>
            <ac:spMk id="4293" creationId="{E0871199-62DE-B377-2B5B-C9020A717659}"/>
          </ac:spMkLst>
        </pc:spChg>
        <pc:spChg chg="mod">
          <ac:chgData name="Jassem Abbasi" userId="a485637c-5d5c-44af-8411-f95acc3236b6" providerId="ADAL" clId="{B67E75DF-61F4-4BDD-83F6-F3A9FEB4B984}" dt="2024-02-22T09:52:54.409" v="2357" actId="27803"/>
          <ac:spMkLst>
            <pc:docMk/>
            <pc:sldMk cId="3942064285" sldId="256"/>
            <ac:spMk id="4294" creationId="{B96D5594-F8A9-0511-6DF2-44C77C22E940}"/>
          </ac:spMkLst>
        </pc:spChg>
        <pc:spChg chg="mod">
          <ac:chgData name="Jassem Abbasi" userId="a485637c-5d5c-44af-8411-f95acc3236b6" providerId="ADAL" clId="{B67E75DF-61F4-4BDD-83F6-F3A9FEB4B984}" dt="2024-02-22T09:52:54.409" v="2357" actId="27803"/>
          <ac:spMkLst>
            <pc:docMk/>
            <pc:sldMk cId="3942064285" sldId="256"/>
            <ac:spMk id="4295" creationId="{3B3282D0-B586-C3EA-0F92-A23A8AF8FCB2}"/>
          </ac:spMkLst>
        </pc:spChg>
        <pc:spChg chg="mod">
          <ac:chgData name="Jassem Abbasi" userId="a485637c-5d5c-44af-8411-f95acc3236b6" providerId="ADAL" clId="{B67E75DF-61F4-4BDD-83F6-F3A9FEB4B984}" dt="2024-02-22T09:52:54.409" v="2357" actId="27803"/>
          <ac:spMkLst>
            <pc:docMk/>
            <pc:sldMk cId="3942064285" sldId="256"/>
            <ac:spMk id="4296" creationId="{5DAD6C2D-9881-A65D-410C-39822ECC8B35}"/>
          </ac:spMkLst>
        </pc:spChg>
        <pc:spChg chg="mod">
          <ac:chgData name="Jassem Abbasi" userId="a485637c-5d5c-44af-8411-f95acc3236b6" providerId="ADAL" clId="{B67E75DF-61F4-4BDD-83F6-F3A9FEB4B984}" dt="2024-02-22T09:52:54.409" v="2357" actId="27803"/>
          <ac:spMkLst>
            <pc:docMk/>
            <pc:sldMk cId="3942064285" sldId="256"/>
            <ac:spMk id="4297" creationId="{3DAED685-E3AD-AE4F-3475-52D04A3FFE58}"/>
          </ac:spMkLst>
        </pc:spChg>
        <pc:spChg chg="mod">
          <ac:chgData name="Jassem Abbasi" userId="a485637c-5d5c-44af-8411-f95acc3236b6" providerId="ADAL" clId="{B67E75DF-61F4-4BDD-83F6-F3A9FEB4B984}" dt="2024-02-22T09:52:54.409" v="2357" actId="27803"/>
          <ac:spMkLst>
            <pc:docMk/>
            <pc:sldMk cId="3942064285" sldId="256"/>
            <ac:spMk id="4298" creationId="{05FDF621-A578-99DC-6B74-53F8063769A2}"/>
          </ac:spMkLst>
        </pc:spChg>
        <pc:spChg chg="mod">
          <ac:chgData name="Jassem Abbasi" userId="a485637c-5d5c-44af-8411-f95acc3236b6" providerId="ADAL" clId="{B67E75DF-61F4-4BDD-83F6-F3A9FEB4B984}" dt="2024-02-22T09:52:54.409" v="2357" actId="27803"/>
          <ac:spMkLst>
            <pc:docMk/>
            <pc:sldMk cId="3942064285" sldId="256"/>
            <ac:spMk id="4299" creationId="{A4838AD5-17A6-8318-8D71-00DF91878BAE}"/>
          </ac:spMkLst>
        </pc:spChg>
        <pc:spChg chg="mod">
          <ac:chgData name="Jassem Abbasi" userId="a485637c-5d5c-44af-8411-f95acc3236b6" providerId="ADAL" clId="{B67E75DF-61F4-4BDD-83F6-F3A9FEB4B984}" dt="2024-02-22T09:52:54.409" v="2357" actId="27803"/>
          <ac:spMkLst>
            <pc:docMk/>
            <pc:sldMk cId="3942064285" sldId="256"/>
            <ac:spMk id="4300" creationId="{8A0C4619-CF28-1584-190E-1ABB55FBA989}"/>
          </ac:spMkLst>
        </pc:spChg>
        <pc:spChg chg="mod">
          <ac:chgData name="Jassem Abbasi" userId="a485637c-5d5c-44af-8411-f95acc3236b6" providerId="ADAL" clId="{B67E75DF-61F4-4BDD-83F6-F3A9FEB4B984}" dt="2024-02-22T09:52:54.409" v="2357" actId="27803"/>
          <ac:spMkLst>
            <pc:docMk/>
            <pc:sldMk cId="3942064285" sldId="256"/>
            <ac:spMk id="4301" creationId="{FF0A75FF-5803-311B-42A6-5A094C24F199}"/>
          </ac:spMkLst>
        </pc:spChg>
        <pc:spChg chg="mod">
          <ac:chgData name="Jassem Abbasi" userId="a485637c-5d5c-44af-8411-f95acc3236b6" providerId="ADAL" clId="{B67E75DF-61F4-4BDD-83F6-F3A9FEB4B984}" dt="2024-02-22T09:52:54.409" v="2357" actId="27803"/>
          <ac:spMkLst>
            <pc:docMk/>
            <pc:sldMk cId="3942064285" sldId="256"/>
            <ac:spMk id="4302" creationId="{668D2346-3F66-9032-86C1-4BF33C32DFC5}"/>
          </ac:spMkLst>
        </pc:spChg>
        <pc:spChg chg="mod">
          <ac:chgData name="Jassem Abbasi" userId="a485637c-5d5c-44af-8411-f95acc3236b6" providerId="ADAL" clId="{B67E75DF-61F4-4BDD-83F6-F3A9FEB4B984}" dt="2024-02-22T09:52:54.409" v="2357" actId="27803"/>
          <ac:spMkLst>
            <pc:docMk/>
            <pc:sldMk cId="3942064285" sldId="256"/>
            <ac:spMk id="4303" creationId="{BD18618B-D275-B480-E8C9-5F05152913BF}"/>
          </ac:spMkLst>
        </pc:spChg>
        <pc:spChg chg="mod">
          <ac:chgData name="Jassem Abbasi" userId="a485637c-5d5c-44af-8411-f95acc3236b6" providerId="ADAL" clId="{B67E75DF-61F4-4BDD-83F6-F3A9FEB4B984}" dt="2024-02-22T09:52:54.409" v="2357" actId="27803"/>
          <ac:spMkLst>
            <pc:docMk/>
            <pc:sldMk cId="3942064285" sldId="256"/>
            <ac:spMk id="4304" creationId="{8E11B3C2-79B6-DA53-832D-A95B0E5C073B}"/>
          </ac:spMkLst>
        </pc:spChg>
        <pc:spChg chg="mod">
          <ac:chgData name="Jassem Abbasi" userId="a485637c-5d5c-44af-8411-f95acc3236b6" providerId="ADAL" clId="{B67E75DF-61F4-4BDD-83F6-F3A9FEB4B984}" dt="2024-02-22T09:52:54.409" v="2357" actId="27803"/>
          <ac:spMkLst>
            <pc:docMk/>
            <pc:sldMk cId="3942064285" sldId="256"/>
            <ac:spMk id="4305" creationId="{E0A794A3-E6DA-B41D-675C-A6E28C7F9B6E}"/>
          </ac:spMkLst>
        </pc:spChg>
        <pc:spChg chg="mod">
          <ac:chgData name="Jassem Abbasi" userId="a485637c-5d5c-44af-8411-f95acc3236b6" providerId="ADAL" clId="{B67E75DF-61F4-4BDD-83F6-F3A9FEB4B984}" dt="2024-02-22T09:52:54.409" v="2357" actId="27803"/>
          <ac:spMkLst>
            <pc:docMk/>
            <pc:sldMk cId="3942064285" sldId="256"/>
            <ac:spMk id="4306" creationId="{47E165E1-4074-FBA9-C0DA-40846D455481}"/>
          </ac:spMkLst>
        </pc:spChg>
        <pc:spChg chg="mod">
          <ac:chgData name="Jassem Abbasi" userId="a485637c-5d5c-44af-8411-f95acc3236b6" providerId="ADAL" clId="{B67E75DF-61F4-4BDD-83F6-F3A9FEB4B984}" dt="2024-02-22T09:52:54.409" v="2357" actId="27803"/>
          <ac:spMkLst>
            <pc:docMk/>
            <pc:sldMk cId="3942064285" sldId="256"/>
            <ac:spMk id="4307" creationId="{C2EA4B6C-2136-2848-00BF-F5399ECFEF21}"/>
          </ac:spMkLst>
        </pc:spChg>
        <pc:spChg chg="mod">
          <ac:chgData name="Jassem Abbasi" userId="a485637c-5d5c-44af-8411-f95acc3236b6" providerId="ADAL" clId="{B67E75DF-61F4-4BDD-83F6-F3A9FEB4B984}" dt="2024-02-22T09:52:54.409" v="2357" actId="27803"/>
          <ac:spMkLst>
            <pc:docMk/>
            <pc:sldMk cId="3942064285" sldId="256"/>
            <ac:spMk id="4308" creationId="{59442D0A-FB42-8248-97C0-C7397787DABA}"/>
          </ac:spMkLst>
        </pc:spChg>
        <pc:spChg chg="mod">
          <ac:chgData name="Jassem Abbasi" userId="a485637c-5d5c-44af-8411-f95acc3236b6" providerId="ADAL" clId="{B67E75DF-61F4-4BDD-83F6-F3A9FEB4B984}" dt="2024-02-22T09:52:54.409" v="2357" actId="27803"/>
          <ac:spMkLst>
            <pc:docMk/>
            <pc:sldMk cId="3942064285" sldId="256"/>
            <ac:spMk id="4309" creationId="{CCDBE058-F17D-2CCF-D908-0973500A4ED7}"/>
          </ac:spMkLst>
        </pc:spChg>
        <pc:spChg chg="mod">
          <ac:chgData name="Jassem Abbasi" userId="a485637c-5d5c-44af-8411-f95acc3236b6" providerId="ADAL" clId="{B67E75DF-61F4-4BDD-83F6-F3A9FEB4B984}" dt="2024-02-22T09:52:54.409" v="2357" actId="27803"/>
          <ac:spMkLst>
            <pc:docMk/>
            <pc:sldMk cId="3942064285" sldId="256"/>
            <ac:spMk id="4310" creationId="{E6923795-71DF-D87F-97AD-000EA1DE96C3}"/>
          </ac:spMkLst>
        </pc:spChg>
        <pc:spChg chg="mod">
          <ac:chgData name="Jassem Abbasi" userId="a485637c-5d5c-44af-8411-f95acc3236b6" providerId="ADAL" clId="{B67E75DF-61F4-4BDD-83F6-F3A9FEB4B984}" dt="2024-02-22T09:52:54.409" v="2357" actId="27803"/>
          <ac:spMkLst>
            <pc:docMk/>
            <pc:sldMk cId="3942064285" sldId="256"/>
            <ac:spMk id="4311" creationId="{18162500-6FAE-A311-00FA-6F9E28107B47}"/>
          </ac:spMkLst>
        </pc:spChg>
        <pc:spChg chg="mod">
          <ac:chgData name="Jassem Abbasi" userId="a485637c-5d5c-44af-8411-f95acc3236b6" providerId="ADAL" clId="{B67E75DF-61F4-4BDD-83F6-F3A9FEB4B984}" dt="2024-02-22T09:52:54.409" v="2357" actId="27803"/>
          <ac:spMkLst>
            <pc:docMk/>
            <pc:sldMk cId="3942064285" sldId="256"/>
            <ac:spMk id="4312" creationId="{C4F9E801-6960-3A08-39F1-968E52EBD9A3}"/>
          </ac:spMkLst>
        </pc:spChg>
        <pc:spChg chg="mod">
          <ac:chgData name="Jassem Abbasi" userId="a485637c-5d5c-44af-8411-f95acc3236b6" providerId="ADAL" clId="{B67E75DF-61F4-4BDD-83F6-F3A9FEB4B984}" dt="2024-02-22T09:52:54.409" v="2357" actId="27803"/>
          <ac:spMkLst>
            <pc:docMk/>
            <pc:sldMk cId="3942064285" sldId="256"/>
            <ac:spMk id="4313" creationId="{82149BDD-08C5-7595-FA7C-469CB291F28F}"/>
          </ac:spMkLst>
        </pc:spChg>
        <pc:spChg chg="mod">
          <ac:chgData name="Jassem Abbasi" userId="a485637c-5d5c-44af-8411-f95acc3236b6" providerId="ADAL" clId="{B67E75DF-61F4-4BDD-83F6-F3A9FEB4B984}" dt="2024-02-22T09:52:54.409" v="2357" actId="27803"/>
          <ac:spMkLst>
            <pc:docMk/>
            <pc:sldMk cId="3942064285" sldId="256"/>
            <ac:spMk id="4314" creationId="{832A444F-9B51-E7E8-335D-5EA5B631D418}"/>
          </ac:spMkLst>
        </pc:spChg>
        <pc:spChg chg="mod">
          <ac:chgData name="Jassem Abbasi" userId="a485637c-5d5c-44af-8411-f95acc3236b6" providerId="ADAL" clId="{B67E75DF-61F4-4BDD-83F6-F3A9FEB4B984}" dt="2024-02-22T09:52:54.409" v="2357" actId="27803"/>
          <ac:spMkLst>
            <pc:docMk/>
            <pc:sldMk cId="3942064285" sldId="256"/>
            <ac:spMk id="4315" creationId="{B06F35CD-2142-627A-0E94-F3318B5FE57F}"/>
          </ac:spMkLst>
        </pc:spChg>
        <pc:spChg chg="mod">
          <ac:chgData name="Jassem Abbasi" userId="a485637c-5d5c-44af-8411-f95acc3236b6" providerId="ADAL" clId="{B67E75DF-61F4-4BDD-83F6-F3A9FEB4B984}" dt="2024-02-22T09:52:54.409" v="2357" actId="27803"/>
          <ac:spMkLst>
            <pc:docMk/>
            <pc:sldMk cId="3942064285" sldId="256"/>
            <ac:spMk id="4316" creationId="{14DBBE6C-648E-2536-392A-406E62372A60}"/>
          </ac:spMkLst>
        </pc:spChg>
        <pc:spChg chg="mod">
          <ac:chgData name="Jassem Abbasi" userId="a485637c-5d5c-44af-8411-f95acc3236b6" providerId="ADAL" clId="{B67E75DF-61F4-4BDD-83F6-F3A9FEB4B984}" dt="2024-02-22T09:52:54.409" v="2357" actId="27803"/>
          <ac:spMkLst>
            <pc:docMk/>
            <pc:sldMk cId="3942064285" sldId="256"/>
            <ac:spMk id="4317" creationId="{4A686361-EC1E-B39A-E794-64798B61C7EA}"/>
          </ac:spMkLst>
        </pc:spChg>
        <pc:spChg chg="mod">
          <ac:chgData name="Jassem Abbasi" userId="a485637c-5d5c-44af-8411-f95acc3236b6" providerId="ADAL" clId="{B67E75DF-61F4-4BDD-83F6-F3A9FEB4B984}" dt="2024-02-22T09:52:54.409" v="2357" actId="27803"/>
          <ac:spMkLst>
            <pc:docMk/>
            <pc:sldMk cId="3942064285" sldId="256"/>
            <ac:spMk id="4318" creationId="{A4F310CF-54CB-4872-01D7-A5C29EDAC302}"/>
          </ac:spMkLst>
        </pc:spChg>
        <pc:spChg chg="mod">
          <ac:chgData name="Jassem Abbasi" userId="a485637c-5d5c-44af-8411-f95acc3236b6" providerId="ADAL" clId="{B67E75DF-61F4-4BDD-83F6-F3A9FEB4B984}" dt="2024-02-22T09:52:54.409" v="2357" actId="27803"/>
          <ac:spMkLst>
            <pc:docMk/>
            <pc:sldMk cId="3942064285" sldId="256"/>
            <ac:spMk id="4319" creationId="{DD75B67E-0DFF-AA68-6C84-F352B222E22B}"/>
          </ac:spMkLst>
        </pc:spChg>
        <pc:spChg chg="mod">
          <ac:chgData name="Jassem Abbasi" userId="a485637c-5d5c-44af-8411-f95acc3236b6" providerId="ADAL" clId="{B67E75DF-61F4-4BDD-83F6-F3A9FEB4B984}" dt="2024-02-22T09:52:54.409" v="2357" actId="27803"/>
          <ac:spMkLst>
            <pc:docMk/>
            <pc:sldMk cId="3942064285" sldId="256"/>
            <ac:spMk id="4320" creationId="{E9168CBF-9446-0E3A-4577-170FC6169688}"/>
          </ac:spMkLst>
        </pc:spChg>
        <pc:spChg chg="mod">
          <ac:chgData name="Jassem Abbasi" userId="a485637c-5d5c-44af-8411-f95acc3236b6" providerId="ADAL" clId="{B67E75DF-61F4-4BDD-83F6-F3A9FEB4B984}" dt="2024-02-22T09:52:54.409" v="2357" actId="27803"/>
          <ac:spMkLst>
            <pc:docMk/>
            <pc:sldMk cId="3942064285" sldId="256"/>
            <ac:spMk id="4321" creationId="{3AE3E052-74B7-8E8E-C798-71EC5A89E232}"/>
          </ac:spMkLst>
        </pc:spChg>
        <pc:spChg chg="mod">
          <ac:chgData name="Jassem Abbasi" userId="a485637c-5d5c-44af-8411-f95acc3236b6" providerId="ADAL" clId="{B67E75DF-61F4-4BDD-83F6-F3A9FEB4B984}" dt="2024-02-22T09:52:54.409" v="2357" actId="27803"/>
          <ac:spMkLst>
            <pc:docMk/>
            <pc:sldMk cId="3942064285" sldId="256"/>
            <ac:spMk id="4322" creationId="{8389843B-F238-C833-7D85-097FCD06FFF7}"/>
          </ac:spMkLst>
        </pc:spChg>
        <pc:spChg chg="mod">
          <ac:chgData name="Jassem Abbasi" userId="a485637c-5d5c-44af-8411-f95acc3236b6" providerId="ADAL" clId="{B67E75DF-61F4-4BDD-83F6-F3A9FEB4B984}" dt="2024-02-22T09:52:54.409" v="2357" actId="27803"/>
          <ac:spMkLst>
            <pc:docMk/>
            <pc:sldMk cId="3942064285" sldId="256"/>
            <ac:spMk id="4323" creationId="{C6B6545C-FB03-4CA5-9739-730234E0F8C1}"/>
          </ac:spMkLst>
        </pc:spChg>
        <pc:spChg chg="mod">
          <ac:chgData name="Jassem Abbasi" userId="a485637c-5d5c-44af-8411-f95acc3236b6" providerId="ADAL" clId="{B67E75DF-61F4-4BDD-83F6-F3A9FEB4B984}" dt="2024-02-22T09:52:54.409" v="2357" actId="27803"/>
          <ac:spMkLst>
            <pc:docMk/>
            <pc:sldMk cId="3942064285" sldId="256"/>
            <ac:spMk id="4324" creationId="{94B42C66-E954-5EA5-3948-9E35EBD14E1F}"/>
          </ac:spMkLst>
        </pc:spChg>
        <pc:spChg chg="mod">
          <ac:chgData name="Jassem Abbasi" userId="a485637c-5d5c-44af-8411-f95acc3236b6" providerId="ADAL" clId="{B67E75DF-61F4-4BDD-83F6-F3A9FEB4B984}" dt="2024-02-22T09:52:54.409" v="2357" actId="27803"/>
          <ac:spMkLst>
            <pc:docMk/>
            <pc:sldMk cId="3942064285" sldId="256"/>
            <ac:spMk id="4325" creationId="{BA257C78-CC73-E339-2FF7-9316AFEF0F91}"/>
          </ac:spMkLst>
        </pc:spChg>
        <pc:spChg chg="mod">
          <ac:chgData name="Jassem Abbasi" userId="a485637c-5d5c-44af-8411-f95acc3236b6" providerId="ADAL" clId="{B67E75DF-61F4-4BDD-83F6-F3A9FEB4B984}" dt="2024-02-22T09:52:54.409" v="2357" actId="27803"/>
          <ac:spMkLst>
            <pc:docMk/>
            <pc:sldMk cId="3942064285" sldId="256"/>
            <ac:spMk id="4326" creationId="{ABAA41BA-B60F-CEF4-A16C-21998FC43D90}"/>
          </ac:spMkLst>
        </pc:spChg>
        <pc:spChg chg="mod">
          <ac:chgData name="Jassem Abbasi" userId="a485637c-5d5c-44af-8411-f95acc3236b6" providerId="ADAL" clId="{B67E75DF-61F4-4BDD-83F6-F3A9FEB4B984}" dt="2024-02-22T09:52:54.409" v="2357" actId="27803"/>
          <ac:spMkLst>
            <pc:docMk/>
            <pc:sldMk cId="3942064285" sldId="256"/>
            <ac:spMk id="4327" creationId="{69DF3C88-A2CD-37B0-2DB4-60787E4A6215}"/>
          </ac:spMkLst>
        </pc:spChg>
        <pc:spChg chg="mod">
          <ac:chgData name="Jassem Abbasi" userId="a485637c-5d5c-44af-8411-f95acc3236b6" providerId="ADAL" clId="{B67E75DF-61F4-4BDD-83F6-F3A9FEB4B984}" dt="2024-02-22T09:52:54.409" v="2357" actId="27803"/>
          <ac:spMkLst>
            <pc:docMk/>
            <pc:sldMk cId="3942064285" sldId="256"/>
            <ac:spMk id="4328" creationId="{FE5D582C-36E8-339F-7E49-111146458E57}"/>
          </ac:spMkLst>
        </pc:spChg>
        <pc:spChg chg="mod">
          <ac:chgData name="Jassem Abbasi" userId="a485637c-5d5c-44af-8411-f95acc3236b6" providerId="ADAL" clId="{B67E75DF-61F4-4BDD-83F6-F3A9FEB4B984}" dt="2024-02-22T09:52:54.409" v="2357" actId="27803"/>
          <ac:spMkLst>
            <pc:docMk/>
            <pc:sldMk cId="3942064285" sldId="256"/>
            <ac:spMk id="4329" creationId="{906592ED-381F-6445-FEF9-B421751604F1}"/>
          </ac:spMkLst>
        </pc:spChg>
        <pc:spChg chg="mod">
          <ac:chgData name="Jassem Abbasi" userId="a485637c-5d5c-44af-8411-f95acc3236b6" providerId="ADAL" clId="{B67E75DF-61F4-4BDD-83F6-F3A9FEB4B984}" dt="2024-02-22T09:52:54.409" v="2357" actId="27803"/>
          <ac:spMkLst>
            <pc:docMk/>
            <pc:sldMk cId="3942064285" sldId="256"/>
            <ac:spMk id="4330" creationId="{7BA2FC5D-AC0E-CF89-F213-EF1477C8512F}"/>
          </ac:spMkLst>
        </pc:spChg>
        <pc:spChg chg="mod">
          <ac:chgData name="Jassem Abbasi" userId="a485637c-5d5c-44af-8411-f95acc3236b6" providerId="ADAL" clId="{B67E75DF-61F4-4BDD-83F6-F3A9FEB4B984}" dt="2024-02-22T09:52:54.409" v="2357" actId="27803"/>
          <ac:spMkLst>
            <pc:docMk/>
            <pc:sldMk cId="3942064285" sldId="256"/>
            <ac:spMk id="4331" creationId="{0FDBC75A-0B20-CE57-B30F-C90A639159E5}"/>
          </ac:spMkLst>
        </pc:spChg>
        <pc:spChg chg="mod">
          <ac:chgData name="Jassem Abbasi" userId="a485637c-5d5c-44af-8411-f95acc3236b6" providerId="ADAL" clId="{B67E75DF-61F4-4BDD-83F6-F3A9FEB4B984}" dt="2024-02-22T09:52:54.409" v="2357" actId="27803"/>
          <ac:spMkLst>
            <pc:docMk/>
            <pc:sldMk cId="3942064285" sldId="256"/>
            <ac:spMk id="4332" creationId="{DDB79252-34AC-74E8-0FDF-BE01E353C01C}"/>
          </ac:spMkLst>
        </pc:spChg>
        <pc:spChg chg="mod">
          <ac:chgData name="Jassem Abbasi" userId="a485637c-5d5c-44af-8411-f95acc3236b6" providerId="ADAL" clId="{B67E75DF-61F4-4BDD-83F6-F3A9FEB4B984}" dt="2024-02-22T09:52:54.409" v="2357" actId="27803"/>
          <ac:spMkLst>
            <pc:docMk/>
            <pc:sldMk cId="3942064285" sldId="256"/>
            <ac:spMk id="4333" creationId="{BC9C81C2-339C-8479-E9C9-001BA2EFC736}"/>
          </ac:spMkLst>
        </pc:spChg>
        <pc:spChg chg="mod">
          <ac:chgData name="Jassem Abbasi" userId="a485637c-5d5c-44af-8411-f95acc3236b6" providerId="ADAL" clId="{B67E75DF-61F4-4BDD-83F6-F3A9FEB4B984}" dt="2024-02-22T09:52:54.409" v="2357" actId="27803"/>
          <ac:spMkLst>
            <pc:docMk/>
            <pc:sldMk cId="3942064285" sldId="256"/>
            <ac:spMk id="4334" creationId="{AE62B74C-27A5-0720-8EFD-269BAE112838}"/>
          </ac:spMkLst>
        </pc:spChg>
        <pc:spChg chg="mod">
          <ac:chgData name="Jassem Abbasi" userId="a485637c-5d5c-44af-8411-f95acc3236b6" providerId="ADAL" clId="{B67E75DF-61F4-4BDD-83F6-F3A9FEB4B984}" dt="2024-02-22T09:52:54.409" v="2357" actId="27803"/>
          <ac:spMkLst>
            <pc:docMk/>
            <pc:sldMk cId="3942064285" sldId="256"/>
            <ac:spMk id="4335" creationId="{F94B8A94-BFE7-8F4D-BC25-5895C019A8A7}"/>
          </ac:spMkLst>
        </pc:spChg>
        <pc:spChg chg="mod">
          <ac:chgData name="Jassem Abbasi" userId="a485637c-5d5c-44af-8411-f95acc3236b6" providerId="ADAL" clId="{B67E75DF-61F4-4BDD-83F6-F3A9FEB4B984}" dt="2024-02-22T09:52:54.409" v="2357" actId="27803"/>
          <ac:spMkLst>
            <pc:docMk/>
            <pc:sldMk cId="3942064285" sldId="256"/>
            <ac:spMk id="4336" creationId="{23C1408D-F3CE-DA88-85CE-7C6F7B4332EC}"/>
          </ac:spMkLst>
        </pc:spChg>
        <pc:spChg chg="mod">
          <ac:chgData name="Jassem Abbasi" userId="a485637c-5d5c-44af-8411-f95acc3236b6" providerId="ADAL" clId="{B67E75DF-61F4-4BDD-83F6-F3A9FEB4B984}" dt="2024-02-22T09:52:54.409" v="2357" actId="27803"/>
          <ac:spMkLst>
            <pc:docMk/>
            <pc:sldMk cId="3942064285" sldId="256"/>
            <ac:spMk id="4337" creationId="{0C69287D-F64E-EB45-85D0-8543CCFE5A02}"/>
          </ac:spMkLst>
        </pc:spChg>
        <pc:spChg chg="mod">
          <ac:chgData name="Jassem Abbasi" userId="a485637c-5d5c-44af-8411-f95acc3236b6" providerId="ADAL" clId="{B67E75DF-61F4-4BDD-83F6-F3A9FEB4B984}" dt="2024-02-22T09:52:54.409" v="2357" actId="27803"/>
          <ac:spMkLst>
            <pc:docMk/>
            <pc:sldMk cId="3942064285" sldId="256"/>
            <ac:spMk id="4338" creationId="{099EA56B-A95E-C093-3984-94C847715FBA}"/>
          </ac:spMkLst>
        </pc:spChg>
        <pc:spChg chg="mod">
          <ac:chgData name="Jassem Abbasi" userId="a485637c-5d5c-44af-8411-f95acc3236b6" providerId="ADAL" clId="{B67E75DF-61F4-4BDD-83F6-F3A9FEB4B984}" dt="2024-02-22T09:52:54.409" v="2357" actId="27803"/>
          <ac:spMkLst>
            <pc:docMk/>
            <pc:sldMk cId="3942064285" sldId="256"/>
            <ac:spMk id="4339" creationId="{165CDEB5-189B-2C11-7BA4-6F17EEC9E6DB}"/>
          </ac:spMkLst>
        </pc:spChg>
        <pc:spChg chg="mod">
          <ac:chgData name="Jassem Abbasi" userId="a485637c-5d5c-44af-8411-f95acc3236b6" providerId="ADAL" clId="{B67E75DF-61F4-4BDD-83F6-F3A9FEB4B984}" dt="2024-02-22T09:52:54.409" v="2357" actId="27803"/>
          <ac:spMkLst>
            <pc:docMk/>
            <pc:sldMk cId="3942064285" sldId="256"/>
            <ac:spMk id="4340" creationId="{9062313E-44B5-F88E-4F89-FBDC86C91279}"/>
          </ac:spMkLst>
        </pc:spChg>
        <pc:spChg chg="mod">
          <ac:chgData name="Jassem Abbasi" userId="a485637c-5d5c-44af-8411-f95acc3236b6" providerId="ADAL" clId="{B67E75DF-61F4-4BDD-83F6-F3A9FEB4B984}" dt="2024-02-22T09:52:54.409" v="2357" actId="27803"/>
          <ac:spMkLst>
            <pc:docMk/>
            <pc:sldMk cId="3942064285" sldId="256"/>
            <ac:spMk id="4341" creationId="{6BE1B087-0762-9EA9-5AC0-74839636B77B}"/>
          </ac:spMkLst>
        </pc:spChg>
        <pc:spChg chg="mod">
          <ac:chgData name="Jassem Abbasi" userId="a485637c-5d5c-44af-8411-f95acc3236b6" providerId="ADAL" clId="{B67E75DF-61F4-4BDD-83F6-F3A9FEB4B984}" dt="2024-02-22T09:52:54.409" v="2357" actId="27803"/>
          <ac:spMkLst>
            <pc:docMk/>
            <pc:sldMk cId="3942064285" sldId="256"/>
            <ac:spMk id="4342" creationId="{8432DB8B-872B-CB14-6D96-1D682A470197}"/>
          </ac:spMkLst>
        </pc:spChg>
        <pc:spChg chg="mod">
          <ac:chgData name="Jassem Abbasi" userId="a485637c-5d5c-44af-8411-f95acc3236b6" providerId="ADAL" clId="{B67E75DF-61F4-4BDD-83F6-F3A9FEB4B984}" dt="2024-02-22T09:52:54.409" v="2357" actId="27803"/>
          <ac:spMkLst>
            <pc:docMk/>
            <pc:sldMk cId="3942064285" sldId="256"/>
            <ac:spMk id="4343" creationId="{FE4FDFAD-44C7-E972-6D04-3F623BBE948A}"/>
          </ac:spMkLst>
        </pc:spChg>
        <pc:spChg chg="mod">
          <ac:chgData name="Jassem Abbasi" userId="a485637c-5d5c-44af-8411-f95acc3236b6" providerId="ADAL" clId="{B67E75DF-61F4-4BDD-83F6-F3A9FEB4B984}" dt="2024-02-22T09:52:54.409" v="2357" actId="27803"/>
          <ac:spMkLst>
            <pc:docMk/>
            <pc:sldMk cId="3942064285" sldId="256"/>
            <ac:spMk id="4344" creationId="{812E7AF8-A9EA-CABA-0459-52FF740835EB}"/>
          </ac:spMkLst>
        </pc:spChg>
        <pc:spChg chg="mod">
          <ac:chgData name="Jassem Abbasi" userId="a485637c-5d5c-44af-8411-f95acc3236b6" providerId="ADAL" clId="{B67E75DF-61F4-4BDD-83F6-F3A9FEB4B984}" dt="2024-02-22T09:52:54.409" v="2357" actId="27803"/>
          <ac:spMkLst>
            <pc:docMk/>
            <pc:sldMk cId="3942064285" sldId="256"/>
            <ac:spMk id="4345" creationId="{C02686E1-AB23-BEC6-1B54-70FA80AB71B3}"/>
          </ac:spMkLst>
        </pc:spChg>
        <pc:spChg chg="mod">
          <ac:chgData name="Jassem Abbasi" userId="a485637c-5d5c-44af-8411-f95acc3236b6" providerId="ADAL" clId="{B67E75DF-61F4-4BDD-83F6-F3A9FEB4B984}" dt="2024-02-22T09:52:54.409" v="2357" actId="27803"/>
          <ac:spMkLst>
            <pc:docMk/>
            <pc:sldMk cId="3942064285" sldId="256"/>
            <ac:spMk id="4346" creationId="{72951409-63CD-352B-7A56-0F9D5F1CA482}"/>
          </ac:spMkLst>
        </pc:spChg>
        <pc:spChg chg="mod">
          <ac:chgData name="Jassem Abbasi" userId="a485637c-5d5c-44af-8411-f95acc3236b6" providerId="ADAL" clId="{B67E75DF-61F4-4BDD-83F6-F3A9FEB4B984}" dt="2024-02-22T09:52:54.409" v="2357" actId="27803"/>
          <ac:spMkLst>
            <pc:docMk/>
            <pc:sldMk cId="3942064285" sldId="256"/>
            <ac:spMk id="4347" creationId="{15EF1371-FDF8-B9F0-882D-C924E1219851}"/>
          </ac:spMkLst>
        </pc:spChg>
        <pc:spChg chg="mod">
          <ac:chgData name="Jassem Abbasi" userId="a485637c-5d5c-44af-8411-f95acc3236b6" providerId="ADAL" clId="{B67E75DF-61F4-4BDD-83F6-F3A9FEB4B984}" dt="2024-02-22T09:52:54.409" v="2357" actId="27803"/>
          <ac:spMkLst>
            <pc:docMk/>
            <pc:sldMk cId="3942064285" sldId="256"/>
            <ac:spMk id="4348" creationId="{8F2629F0-E74D-7136-4400-288ECCBAF2CE}"/>
          </ac:spMkLst>
        </pc:spChg>
        <pc:spChg chg="mod">
          <ac:chgData name="Jassem Abbasi" userId="a485637c-5d5c-44af-8411-f95acc3236b6" providerId="ADAL" clId="{B67E75DF-61F4-4BDD-83F6-F3A9FEB4B984}" dt="2024-02-22T09:52:54.409" v="2357" actId="27803"/>
          <ac:spMkLst>
            <pc:docMk/>
            <pc:sldMk cId="3942064285" sldId="256"/>
            <ac:spMk id="4349" creationId="{1A7F5FE3-E06C-2100-06B7-879950B0EA44}"/>
          </ac:spMkLst>
        </pc:spChg>
        <pc:spChg chg="mod">
          <ac:chgData name="Jassem Abbasi" userId="a485637c-5d5c-44af-8411-f95acc3236b6" providerId="ADAL" clId="{B67E75DF-61F4-4BDD-83F6-F3A9FEB4B984}" dt="2024-02-22T09:52:54.409" v="2357" actId="27803"/>
          <ac:spMkLst>
            <pc:docMk/>
            <pc:sldMk cId="3942064285" sldId="256"/>
            <ac:spMk id="4350" creationId="{0220CC2C-4D64-8E61-F831-4BD48687BCC2}"/>
          </ac:spMkLst>
        </pc:spChg>
        <pc:spChg chg="mod">
          <ac:chgData name="Jassem Abbasi" userId="a485637c-5d5c-44af-8411-f95acc3236b6" providerId="ADAL" clId="{B67E75DF-61F4-4BDD-83F6-F3A9FEB4B984}" dt="2024-02-22T09:52:54.409" v="2357" actId="27803"/>
          <ac:spMkLst>
            <pc:docMk/>
            <pc:sldMk cId="3942064285" sldId="256"/>
            <ac:spMk id="4351" creationId="{8976B0C6-D9E6-80F5-BC43-D8C710805DE0}"/>
          </ac:spMkLst>
        </pc:spChg>
        <pc:spChg chg="mod">
          <ac:chgData name="Jassem Abbasi" userId="a485637c-5d5c-44af-8411-f95acc3236b6" providerId="ADAL" clId="{B67E75DF-61F4-4BDD-83F6-F3A9FEB4B984}" dt="2024-02-22T09:52:54.409" v="2357" actId="27803"/>
          <ac:spMkLst>
            <pc:docMk/>
            <pc:sldMk cId="3942064285" sldId="256"/>
            <ac:spMk id="4352" creationId="{17972D58-4C40-23D3-2B38-0F42D9AC2FE9}"/>
          </ac:spMkLst>
        </pc:spChg>
        <pc:spChg chg="mod">
          <ac:chgData name="Jassem Abbasi" userId="a485637c-5d5c-44af-8411-f95acc3236b6" providerId="ADAL" clId="{B67E75DF-61F4-4BDD-83F6-F3A9FEB4B984}" dt="2024-02-22T09:52:54.409" v="2357" actId="27803"/>
          <ac:spMkLst>
            <pc:docMk/>
            <pc:sldMk cId="3942064285" sldId="256"/>
            <ac:spMk id="4353" creationId="{9AEACF55-4AF5-FD6B-E286-7B088DD038F5}"/>
          </ac:spMkLst>
        </pc:spChg>
        <pc:spChg chg="mod">
          <ac:chgData name="Jassem Abbasi" userId="a485637c-5d5c-44af-8411-f95acc3236b6" providerId="ADAL" clId="{B67E75DF-61F4-4BDD-83F6-F3A9FEB4B984}" dt="2024-02-22T09:52:54.409" v="2357" actId="27803"/>
          <ac:spMkLst>
            <pc:docMk/>
            <pc:sldMk cId="3942064285" sldId="256"/>
            <ac:spMk id="4354" creationId="{25B9D61D-CAD2-BDB6-3B07-5CBB37CEC0CF}"/>
          </ac:spMkLst>
        </pc:spChg>
        <pc:spChg chg="mod">
          <ac:chgData name="Jassem Abbasi" userId="a485637c-5d5c-44af-8411-f95acc3236b6" providerId="ADAL" clId="{B67E75DF-61F4-4BDD-83F6-F3A9FEB4B984}" dt="2024-02-22T09:52:54.409" v="2357" actId="27803"/>
          <ac:spMkLst>
            <pc:docMk/>
            <pc:sldMk cId="3942064285" sldId="256"/>
            <ac:spMk id="4355" creationId="{CABC79C8-BFB2-8747-0969-AC2823C02860}"/>
          </ac:spMkLst>
        </pc:spChg>
        <pc:spChg chg="mod">
          <ac:chgData name="Jassem Abbasi" userId="a485637c-5d5c-44af-8411-f95acc3236b6" providerId="ADAL" clId="{B67E75DF-61F4-4BDD-83F6-F3A9FEB4B984}" dt="2024-02-22T09:52:54.409" v="2357" actId="27803"/>
          <ac:spMkLst>
            <pc:docMk/>
            <pc:sldMk cId="3942064285" sldId="256"/>
            <ac:spMk id="4356" creationId="{6F36D967-9992-69B0-A157-1E5EC923609F}"/>
          </ac:spMkLst>
        </pc:spChg>
        <pc:spChg chg="mod">
          <ac:chgData name="Jassem Abbasi" userId="a485637c-5d5c-44af-8411-f95acc3236b6" providerId="ADAL" clId="{B67E75DF-61F4-4BDD-83F6-F3A9FEB4B984}" dt="2024-02-22T09:52:54.409" v="2357" actId="27803"/>
          <ac:spMkLst>
            <pc:docMk/>
            <pc:sldMk cId="3942064285" sldId="256"/>
            <ac:spMk id="4357" creationId="{E4F617D6-F2BD-8663-D678-4E3197453BA0}"/>
          </ac:spMkLst>
        </pc:spChg>
        <pc:spChg chg="mod">
          <ac:chgData name="Jassem Abbasi" userId="a485637c-5d5c-44af-8411-f95acc3236b6" providerId="ADAL" clId="{B67E75DF-61F4-4BDD-83F6-F3A9FEB4B984}" dt="2024-02-22T09:52:54.409" v="2357" actId="27803"/>
          <ac:spMkLst>
            <pc:docMk/>
            <pc:sldMk cId="3942064285" sldId="256"/>
            <ac:spMk id="4358" creationId="{66DF4518-DE1D-6DE0-94FD-42E7908CD096}"/>
          </ac:spMkLst>
        </pc:spChg>
        <pc:spChg chg="mod">
          <ac:chgData name="Jassem Abbasi" userId="a485637c-5d5c-44af-8411-f95acc3236b6" providerId="ADAL" clId="{B67E75DF-61F4-4BDD-83F6-F3A9FEB4B984}" dt="2024-02-22T09:52:54.409" v="2357" actId="27803"/>
          <ac:spMkLst>
            <pc:docMk/>
            <pc:sldMk cId="3942064285" sldId="256"/>
            <ac:spMk id="4359" creationId="{BD005454-E940-1816-12D2-9F59C5765D54}"/>
          </ac:spMkLst>
        </pc:spChg>
        <pc:spChg chg="mod">
          <ac:chgData name="Jassem Abbasi" userId="a485637c-5d5c-44af-8411-f95acc3236b6" providerId="ADAL" clId="{B67E75DF-61F4-4BDD-83F6-F3A9FEB4B984}" dt="2024-02-22T09:52:54.409" v="2357" actId="27803"/>
          <ac:spMkLst>
            <pc:docMk/>
            <pc:sldMk cId="3942064285" sldId="256"/>
            <ac:spMk id="4360" creationId="{28EEC827-9F8F-691C-AFFB-C4BDAD21E880}"/>
          </ac:spMkLst>
        </pc:spChg>
        <pc:spChg chg="mod">
          <ac:chgData name="Jassem Abbasi" userId="a485637c-5d5c-44af-8411-f95acc3236b6" providerId="ADAL" clId="{B67E75DF-61F4-4BDD-83F6-F3A9FEB4B984}" dt="2024-02-22T09:52:54.409" v="2357" actId="27803"/>
          <ac:spMkLst>
            <pc:docMk/>
            <pc:sldMk cId="3942064285" sldId="256"/>
            <ac:spMk id="4361" creationId="{DA8B2093-1946-175D-FC64-56E80D137F42}"/>
          </ac:spMkLst>
        </pc:spChg>
        <pc:spChg chg="mod">
          <ac:chgData name="Jassem Abbasi" userId="a485637c-5d5c-44af-8411-f95acc3236b6" providerId="ADAL" clId="{B67E75DF-61F4-4BDD-83F6-F3A9FEB4B984}" dt="2024-02-22T09:52:54.409" v="2357" actId="27803"/>
          <ac:spMkLst>
            <pc:docMk/>
            <pc:sldMk cId="3942064285" sldId="256"/>
            <ac:spMk id="4362" creationId="{62B1F451-4727-F093-A252-92D612F2AF9C}"/>
          </ac:spMkLst>
        </pc:spChg>
        <pc:spChg chg="mod">
          <ac:chgData name="Jassem Abbasi" userId="a485637c-5d5c-44af-8411-f95acc3236b6" providerId="ADAL" clId="{B67E75DF-61F4-4BDD-83F6-F3A9FEB4B984}" dt="2024-02-22T09:52:54.409" v="2357" actId="27803"/>
          <ac:spMkLst>
            <pc:docMk/>
            <pc:sldMk cId="3942064285" sldId="256"/>
            <ac:spMk id="4363" creationId="{42505104-3D04-19D1-E35D-F03AA17BC6FA}"/>
          </ac:spMkLst>
        </pc:spChg>
        <pc:spChg chg="mod">
          <ac:chgData name="Jassem Abbasi" userId="a485637c-5d5c-44af-8411-f95acc3236b6" providerId="ADAL" clId="{B67E75DF-61F4-4BDD-83F6-F3A9FEB4B984}" dt="2024-02-22T09:52:54.409" v="2357" actId="27803"/>
          <ac:spMkLst>
            <pc:docMk/>
            <pc:sldMk cId="3942064285" sldId="256"/>
            <ac:spMk id="4364" creationId="{F264B1A9-4F3B-F908-71D9-C77BE90857E5}"/>
          </ac:spMkLst>
        </pc:spChg>
        <pc:spChg chg="mod">
          <ac:chgData name="Jassem Abbasi" userId="a485637c-5d5c-44af-8411-f95acc3236b6" providerId="ADAL" clId="{B67E75DF-61F4-4BDD-83F6-F3A9FEB4B984}" dt="2024-02-22T09:52:54.409" v="2357" actId="27803"/>
          <ac:spMkLst>
            <pc:docMk/>
            <pc:sldMk cId="3942064285" sldId="256"/>
            <ac:spMk id="4365" creationId="{5406E8DE-3B50-F5CD-7BC4-65DEC1AB23DB}"/>
          </ac:spMkLst>
        </pc:spChg>
        <pc:spChg chg="mod">
          <ac:chgData name="Jassem Abbasi" userId="a485637c-5d5c-44af-8411-f95acc3236b6" providerId="ADAL" clId="{B67E75DF-61F4-4BDD-83F6-F3A9FEB4B984}" dt="2024-02-22T09:52:54.409" v="2357" actId="27803"/>
          <ac:spMkLst>
            <pc:docMk/>
            <pc:sldMk cId="3942064285" sldId="256"/>
            <ac:spMk id="4366" creationId="{E86A52F9-E954-CA85-8727-29885C088594}"/>
          </ac:spMkLst>
        </pc:spChg>
        <pc:spChg chg="mod">
          <ac:chgData name="Jassem Abbasi" userId="a485637c-5d5c-44af-8411-f95acc3236b6" providerId="ADAL" clId="{B67E75DF-61F4-4BDD-83F6-F3A9FEB4B984}" dt="2024-02-22T09:52:54.409" v="2357" actId="27803"/>
          <ac:spMkLst>
            <pc:docMk/>
            <pc:sldMk cId="3942064285" sldId="256"/>
            <ac:spMk id="4367" creationId="{2678DDA3-A273-B0C5-46A4-2F53C60FF277}"/>
          </ac:spMkLst>
        </pc:spChg>
        <pc:spChg chg="mod">
          <ac:chgData name="Jassem Abbasi" userId="a485637c-5d5c-44af-8411-f95acc3236b6" providerId="ADAL" clId="{B67E75DF-61F4-4BDD-83F6-F3A9FEB4B984}" dt="2024-02-22T09:52:54.409" v="2357" actId="27803"/>
          <ac:spMkLst>
            <pc:docMk/>
            <pc:sldMk cId="3942064285" sldId="256"/>
            <ac:spMk id="4368" creationId="{D5832D1A-CAD3-6A4B-5000-D3E727D914B0}"/>
          </ac:spMkLst>
        </pc:spChg>
        <pc:spChg chg="mod">
          <ac:chgData name="Jassem Abbasi" userId="a485637c-5d5c-44af-8411-f95acc3236b6" providerId="ADAL" clId="{B67E75DF-61F4-4BDD-83F6-F3A9FEB4B984}" dt="2024-02-22T09:52:54.409" v="2357" actId="27803"/>
          <ac:spMkLst>
            <pc:docMk/>
            <pc:sldMk cId="3942064285" sldId="256"/>
            <ac:spMk id="4369" creationId="{FEB856DD-214A-B56D-D061-EE2FC6657C57}"/>
          </ac:spMkLst>
        </pc:spChg>
        <pc:spChg chg="mod">
          <ac:chgData name="Jassem Abbasi" userId="a485637c-5d5c-44af-8411-f95acc3236b6" providerId="ADAL" clId="{B67E75DF-61F4-4BDD-83F6-F3A9FEB4B984}" dt="2024-02-22T09:52:54.409" v="2357" actId="27803"/>
          <ac:spMkLst>
            <pc:docMk/>
            <pc:sldMk cId="3942064285" sldId="256"/>
            <ac:spMk id="4370" creationId="{DB6FA21C-E043-5333-2775-6A5096C81B69}"/>
          </ac:spMkLst>
        </pc:spChg>
        <pc:spChg chg="mod">
          <ac:chgData name="Jassem Abbasi" userId="a485637c-5d5c-44af-8411-f95acc3236b6" providerId="ADAL" clId="{B67E75DF-61F4-4BDD-83F6-F3A9FEB4B984}" dt="2024-02-22T09:52:54.409" v="2357" actId="27803"/>
          <ac:spMkLst>
            <pc:docMk/>
            <pc:sldMk cId="3942064285" sldId="256"/>
            <ac:spMk id="4371" creationId="{E6D675CF-6288-8C26-8787-3789B2F0BDA8}"/>
          </ac:spMkLst>
        </pc:spChg>
        <pc:spChg chg="mod">
          <ac:chgData name="Jassem Abbasi" userId="a485637c-5d5c-44af-8411-f95acc3236b6" providerId="ADAL" clId="{B67E75DF-61F4-4BDD-83F6-F3A9FEB4B984}" dt="2024-02-22T09:52:54.409" v="2357" actId="27803"/>
          <ac:spMkLst>
            <pc:docMk/>
            <pc:sldMk cId="3942064285" sldId="256"/>
            <ac:spMk id="4372" creationId="{F43ECDC4-1D1E-8E8C-FC05-73E4741494D9}"/>
          </ac:spMkLst>
        </pc:spChg>
        <pc:spChg chg="mod">
          <ac:chgData name="Jassem Abbasi" userId="a485637c-5d5c-44af-8411-f95acc3236b6" providerId="ADAL" clId="{B67E75DF-61F4-4BDD-83F6-F3A9FEB4B984}" dt="2024-02-22T09:52:54.409" v="2357" actId="27803"/>
          <ac:spMkLst>
            <pc:docMk/>
            <pc:sldMk cId="3942064285" sldId="256"/>
            <ac:spMk id="4373" creationId="{92E5B321-AE55-734A-A02F-7D4214E0D8DB}"/>
          </ac:spMkLst>
        </pc:spChg>
        <pc:spChg chg="mod">
          <ac:chgData name="Jassem Abbasi" userId="a485637c-5d5c-44af-8411-f95acc3236b6" providerId="ADAL" clId="{B67E75DF-61F4-4BDD-83F6-F3A9FEB4B984}" dt="2024-02-22T09:52:54.409" v="2357" actId="27803"/>
          <ac:spMkLst>
            <pc:docMk/>
            <pc:sldMk cId="3942064285" sldId="256"/>
            <ac:spMk id="4374" creationId="{E5B41F5D-A9BE-1862-2BC9-3F725C00E638}"/>
          </ac:spMkLst>
        </pc:spChg>
        <pc:spChg chg="mod">
          <ac:chgData name="Jassem Abbasi" userId="a485637c-5d5c-44af-8411-f95acc3236b6" providerId="ADAL" clId="{B67E75DF-61F4-4BDD-83F6-F3A9FEB4B984}" dt="2024-02-22T09:52:54.409" v="2357" actId="27803"/>
          <ac:spMkLst>
            <pc:docMk/>
            <pc:sldMk cId="3942064285" sldId="256"/>
            <ac:spMk id="4375" creationId="{32CB7E98-06AF-397D-851E-A36265A314BF}"/>
          </ac:spMkLst>
        </pc:spChg>
        <pc:spChg chg="mod">
          <ac:chgData name="Jassem Abbasi" userId="a485637c-5d5c-44af-8411-f95acc3236b6" providerId="ADAL" clId="{B67E75DF-61F4-4BDD-83F6-F3A9FEB4B984}" dt="2024-02-22T09:52:54.409" v="2357" actId="27803"/>
          <ac:spMkLst>
            <pc:docMk/>
            <pc:sldMk cId="3942064285" sldId="256"/>
            <ac:spMk id="4376" creationId="{71BAB87E-5351-5B63-2A32-219C57E1FFC8}"/>
          </ac:spMkLst>
        </pc:spChg>
        <pc:spChg chg="mod">
          <ac:chgData name="Jassem Abbasi" userId="a485637c-5d5c-44af-8411-f95acc3236b6" providerId="ADAL" clId="{B67E75DF-61F4-4BDD-83F6-F3A9FEB4B984}" dt="2024-02-22T09:52:54.409" v="2357" actId="27803"/>
          <ac:spMkLst>
            <pc:docMk/>
            <pc:sldMk cId="3942064285" sldId="256"/>
            <ac:spMk id="4377" creationId="{D70C4279-00E7-81A8-733F-BC02DE2C51B0}"/>
          </ac:spMkLst>
        </pc:spChg>
        <pc:spChg chg="mod">
          <ac:chgData name="Jassem Abbasi" userId="a485637c-5d5c-44af-8411-f95acc3236b6" providerId="ADAL" clId="{B67E75DF-61F4-4BDD-83F6-F3A9FEB4B984}" dt="2024-02-22T09:52:54.409" v="2357" actId="27803"/>
          <ac:spMkLst>
            <pc:docMk/>
            <pc:sldMk cId="3942064285" sldId="256"/>
            <ac:spMk id="4378" creationId="{47BC0151-FC36-E9F2-81D7-F4EF5993E8CC}"/>
          </ac:spMkLst>
        </pc:spChg>
        <pc:spChg chg="mod">
          <ac:chgData name="Jassem Abbasi" userId="a485637c-5d5c-44af-8411-f95acc3236b6" providerId="ADAL" clId="{B67E75DF-61F4-4BDD-83F6-F3A9FEB4B984}" dt="2024-02-22T09:52:54.409" v="2357" actId="27803"/>
          <ac:spMkLst>
            <pc:docMk/>
            <pc:sldMk cId="3942064285" sldId="256"/>
            <ac:spMk id="4379" creationId="{F94AF997-63D8-9A34-C85A-E2EA7446FBBB}"/>
          </ac:spMkLst>
        </pc:spChg>
        <pc:spChg chg="mod">
          <ac:chgData name="Jassem Abbasi" userId="a485637c-5d5c-44af-8411-f95acc3236b6" providerId="ADAL" clId="{B67E75DF-61F4-4BDD-83F6-F3A9FEB4B984}" dt="2024-02-22T09:52:54.409" v="2357" actId="27803"/>
          <ac:spMkLst>
            <pc:docMk/>
            <pc:sldMk cId="3942064285" sldId="256"/>
            <ac:spMk id="4380" creationId="{998FA686-2B0A-FBA2-95EF-5D22C7021AE9}"/>
          </ac:spMkLst>
        </pc:spChg>
        <pc:spChg chg="mod">
          <ac:chgData name="Jassem Abbasi" userId="a485637c-5d5c-44af-8411-f95acc3236b6" providerId="ADAL" clId="{B67E75DF-61F4-4BDD-83F6-F3A9FEB4B984}" dt="2024-02-22T09:52:54.409" v="2357" actId="27803"/>
          <ac:spMkLst>
            <pc:docMk/>
            <pc:sldMk cId="3942064285" sldId="256"/>
            <ac:spMk id="4381" creationId="{A31F1C9B-1CD5-4669-7F02-3F27776D7F44}"/>
          </ac:spMkLst>
        </pc:spChg>
        <pc:spChg chg="mod">
          <ac:chgData name="Jassem Abbasi" userId="a485637c-5d5c-44af-8411-f95acc3236b6" providerId="ADAL" clId="{B67E75DF-61F4-4BDD-83F6-F3A9FEB4B984}" dt="2024-02-22T09:52:54.409" v="2357" actId="27803"/>
          <ac:spMkLst>
            <pc:docMk/>
            <pc:sldMk cId="3942064285" sldId="256"/>
            <ac:spMk id="4382" creationId="{2C08F73B-AF4E-6F86-419B-84560729869A}"/>
          </ac:spMkLst>
        </pc:spChg>
        <pc:spChg chg="mod">
          <ac:chgData name="Jassem Abbasi" userId="a485637c-5d5c-44af-8411-f95acc3236b6" providerId="ADAL" clId="{B67E75DF-61F4-4BDD-83F6-F3A9FEB4B984}" dt="2024-02-22T09:52:54.409" v="2357" actId="27803"/>
          <ac:spMkLst>
            <pc:docMk/>
            <pc:sldMk cId="3942064285" sldId="256"/>
            <ac:spMk id="4383" creationId="{0D6F759B-2612-2A15-48E8-595DD4355887}"/>
          </ac:spMkLst>
        </pc:spChg>
        <pc:spChg chg="mod">
          <ac:chgData name="Jassem Abbasi" userId="a485637c-5d5c-44af-8411-f95acc3236b6" providerId="ADAL" clId="{B67E75DF-61F4-4BDD-83F6-F3A9FEB4B984}" dt="2024-02-22T09:52:54.409" v="2357" actId="27803"/>
          <ac:spMkLst>
            <pc:docMk/>
            <pc:sldMk cId="3942064285" sldId="256"/>
            <ac:spMk id="4384" creationId="{AD4D54D3-D349-37E3-6782-58EA1BD5EB9E}"/>
          </ac:spMkLst>
        </pc:spChg>
        <pc:spChg chg="mod">
          <ac:chgData name="Jassem Abbasi" userId="a485637c-5d5c-44af-8411-f95acc3236b6" providerId="ADAL" clId="{B67E75DF-61F4-4BDD-83F6-F3A9FEB4B984}" dt="2024-02-22T09:52:54.409" v="2357" actId="27803"/>
          <ac:spMkLst>
            <pc:docMk/>
            <pc:sldMk cId="3942064285" sldId="256"/>
            <ac:spMk id="4385" creationId="{031606AB-AC05-1D84-B281-62388EDD2547}"/>
          </ac:spMkLst>
        </pc:spChg>
        <pc:spChg chg="mod">
          <ac:chgData name="Jassem Abbasi" userId="a485637c-5d5c-44af-8411-f95acc3236b6" providerId="ADAL" clId="{B67E75DF-61F4-4BDD-83F6-F3A9FEB4B984}" dt="2024-02-22T09:52:54.409" v="2357" actId="27803"/>
          <ac:spMkLst>
            <pc:docMk/>
            <pc:sldMk cId="3942064285" sldId="256"/>
            <ac:spMk id="4386" creationId="{E98D1224-65B7-B019-B3A4-AD590068951A}"/>
          </ac:spMkLst>
        </pc:spChg>
        <pc:spChg chg="mod">
          <ac:chgData name="Jassem Abbasi" userId="a485637c-5d5c-44af-8411-f95acc3236b6" providerId="ADAL" clId="{B67E75DF-61F4-4BDD-83F6-F3A9FEB4B984}" dt="2024-02-22T09:52:54.409" v="2357" actId="27803"/>
          <ac:spMkLst>
            <pc:docMk/>
            <pc:sldMk cId="3942064285" sldId="256"/>
            <ac:spMk id="4387" creationId="{856E34AA-3736-1EB3-EBFF-395A843CEC96}"/>
          </ac:spMkLst>
        </pc:spChg>
        <pc:spChg chg="mod">
          <ac:chgData name="Jassem Abbasi" userId="a485637c-5d5c-44af-8411-f95acc3236b6" providerId="ADAL" clId="{B67E75DF-61F4-4BDD-83F6-F3A9FEB4B984}" dt="2024-02-22T09:52:54.409" v="2357" actId="27803"/>
          <ac:spMkLst>
            <pc:docMk/>
            <pc:sldMk cId="3942064285" sldId="256"/>
            <ac:spMk id="4388" creationId="{540EA793-82A6-3C7E-AFEC-9CFCA86C4BF7}"/>
          </ac:spMkLst>
        </pc:spChg>
        <pc:spChg chg="mod">
          <ac:chgData name="Jassem Abbasi" userId="a485637c-5d5c-44af-8411-f95acc3236b6" providerId="ADAL" clId="{B67E75DF-61F4-4BDD-83F6-F3A9FEB4B984}" dt="2024-02-22T09:52:54.409" v="2357" actId="27803"/>
          <ac:spMkLst>
            <pc:docMk/>
            <pc:sldMk cId="3942064285" sldId="256"/>
            <ac:spMk id="4389" creationId="{0391F884-6AAA-40FC-578F-B09765FC50CB}"/>
          </ac:spMkLst>
        </pc:spChg>
        <pc:spChg chg="mod">
          <ac:chgData name="Jassem Abbasi" userId="a485637c-5d5c-44af-8411-f95acc3236b6" providerId="ADAL" clId="{B67E75DF-61F4-4BDD-83F6-F3A9FEB4B984}" dt="2024-02-22T09:52:54.409" v="2357" actId="27803"/>
          <ac:spMkLst>
            <pc:docMk/>
            <pc:sldMk cId="3942064285" sldId="256"/>
            <ac:spMk id="4390" creationId="{C8895606-9995-756A-4F69-4E92CC661162}"/>
          </ac:spMkLst>
        </pc:spChg>
        <pc:spChg chg="mod">
          <ac:chgData name="Jassem Abbasi" userId="a485637c-5d5c-44af-8411-f95acc3236b6" providerId="ADAL" clId="{B67E75DF-61F4-4BDD-83F6-F3A9FEB4B984}" dt="2024-02-22T09:52:54.409" v="2357" actId="27803"/>
          <ac:spMkLst>
            <pc:docMk/>
            <pc:sldMk cId="3942064285" sldId="256"/>
            <ac:spMk id="4391" creationId="{1E464181-93B9-8BF3-21A1-4C769A229DB5}"/>
          </ac:spMkLst>
        </pc:spChg>
        <pc:spChg chg="mod">
          <ac:chgData name="Jassem Abbasi" userId="a485637c-5d5c-44af-8411-f95acc3236b6" providerId="ADAL" clId="{B67E75DF-61F4-4BDD-83F6-F3A9FEB4B984}" dt="2024-02-22T09:52:54.409" v="2357" actId="27803"/>
          <ac:spMkLst>
            <pc:docMk/>
            <pc:sldMk cId="3942064285" sldId="256"/>
            <ac:spMk id="4392" creationId="{2B2DB197-305D-15AF-C182-2012A746A256}"/>
          </ac:spMkLst>
        </pc:spChg>
        <pc:spChg chg="mod">
          <ac:chgData name="Jassem Abbasi" userId="a485637c-5d5c-44af-8411-f95acc3236b6" providerId="ADAL" clId="{B67E75DF-61F4-4BDD-83F6-F3A9FEB4B984}" dt="2024-02-22T09:52:54.409" v="2357" actId="27803"/>
          <ac:spMkLst>
            <pc:docMk/>
            <pc:sldMk cId="3942064285" sldId="256"/>
            <ac:spMk id="4393" creationId="{FF37863E-3BA3-F07B-5694-E522A1538D1D}"/>
          </ac:spMkLst>
        </pc:spChg>
        <pc:spChg chg="mod">
          <ac:chgData name="Jassem Abbasi" userId="a485637c-5d5c-44af-8411-f95acc3236b6" providerId="ADAL" clId="{B67E75DF-61F4-4BDD-83F6-F3A9FEB4B984}" dt="2024-02-22T09:52:54.409" v="2357" actId="27803"/>
          <ac:spMkLst>
            <pc:docMk/>
            <pc:sldMk cId="3942064285" sldId="256"/>
            <ac:spMk id="4394" creationId="{8F703010-9FB5-EBBD-AD8C-5F7B44593C88}"/>
          </ac:spMkLst>
        </pc:spChg>
        <pc:spChg chg="mod">
          <ac:chgData name="Jassem Abbasi" userId="a485637c-5d5c-44af-8411-f95acc3236b6" providerId="ADAL" clId="{B67E75DF-61F4-4BDD-83F6-F3A9FEB4B984}" dt="2024-02-22T09:52:54.409" v="2357" actId="27803"/>
          <ac:spMkLst>
            <pc:docMk/>
            <pc:sldMk cId="3942064285" sldId="256"/>
            <ac:spMk id="4395" creationId="{BAABE4C8-6EF5-349F-55CC-28BDFA33E33F}"/>
          </ac:spMkLst>
        </pc:spChg>
        <pc:spChg chg="mod">
          <ac:chgData name="Jassem Abbasi" userId="a485637c-5d5c-44af-8411-f95acc3236b6" providerId="ADAL" clId="{B67E75DF-61F4-4BDD-83F6-F3A9FEB4B984}" dt="2024-02-22T09:52:54.409" v="2357" actId="27803"/>
          <ac:spMkLst>
            <pc:docMk/>
            <pc:sldMk cId="3942064285" sldId="256"/>
            <ac:spMk id="4396" creationId="{294B1AFC-1605-F9E5-09C2-CBFC7DE9A2EF}"/>
          </ac:spMkLst>
        </pc:spChg>
        <pc:spChg chg="mod">
          <ac:chgData name="Jassem Abbasi" userId="a485637c-5d5c-44af-8411-f95acc3236b6" providerId="ADAL" clId="{B67E75DF-61F4-4BDD-83F6-F3A9FEB4B984}" dt="2024-02-22T09:52:54.409" v="2357" actId="27803"/>
          <ac:spMkLst>
            <pc:docMk/>
            <pc:sldMk cId="3942064285" sldId="256"/>
            <ac:spMk id="4397" creationId="{88880039-0FF9-5934-20D1-83C587D6180A}"/>
          </ac:spMkLst>
        </pc:spChg>
        <pc:spChg chg="mod">
          <ac:chgData name="Jassem Abbasi" userId="a485637c-5d5c-44af-8411-f95acc3236b6" providerId="ADAL" clId="{B67E75DF-61F4-4BDD-83F6-F3A9FEB4B984}" dt="2024-02-22T09:52:54.409" v="2357" actId="27803"/>
          <ac:spMkLst>
            <pc:docMk/>
            <pc:sldMk cId="3942064285" sldId="256"/>
            <ac:spMk id="4398" creationId="{2828EE5B-9596-7FD8-0BC8-F238F72EEA54}"/>
          </ac:spMkLst>
        </pc:spChg>
        <pc:spChg chg="mod">
          <ac:chgData name="Jassem Abbasi" userId="a485637c-5d5c-44af-8411-f95acc3236b6" providerId="ADAL" clId="{B67E75DF-61F4-4BDD-83F6-F3A9FEB4B984}" dt="2024-02-22T09:52:54.409" v="2357" actId="27803"/>
          <ac:spMkLst>
            <pc:docMk/>
            <pc:sldMk cId="3942064285" sldId="256"/>
            <ac:spMk id="4399" creationId="{A9D33C23-D680-D3FA-7D9F-E7D81501C5CE}"/>
          </ac:spMkLst>
        </pc:spChg>
        <pc:spChg chg="mod">
          <ac:chgData name="Jassem Abbasi" userId="a485637c-5d5c-44af-8411-f95acc3236b6" providerId="ADAL" clId="{B67E75DF-61F4-4BDD-83F6-F3A9FEB4B984}" dt="2024-02-22T09:52:54.409" v="2357" actId="27803"/>
          <ac:spMkLst>
            <pc:docMk/>
            <pc:sldMk cId="3942064285" sldId="256"/>
            <ac:spMk id="4400" creationId="{5CB2D435-09C3-28B1-DC24-8D74A32AF36A}"/>
          </ac:spMkLst>
        </pc:spChg>
        <pc:spChg chg="mod">
          <ac:chgData name="Jassem Abbasi" userId="a485637c-5d5c-44af-8411-f95acc3236b6" providerId="ADAL" clId="{B67E75DF-61F4-4BDD-83F6-F3A9FEB4B984}" dt="2024-02-22T09:52:54.409" v="2357" actId="27803"/>
          <ac:spMkLst>
            <pc:docMk/>
            <pc:sldMk cId="3942064285" sldId="256"/>
            <ac:spMk id="4401" creationId="{4B0A5628-8AAE-6EFE-B981-B452CCA0FF93}"/>
          </ac:spMkLst>
        </pc:spChg>
        <pc:spChg chg="mod">
          <ac:chgData name="Jassem Abbasi" userId="a485637c-5d5c-44af-8411-f95acc3236b6" providerId="ADAL" clId="{B67E75DF-61F4-4BDD-83F6-F3A9FEB4B984}" dt="2024-02-22T09:52:54.409" v="2357" actId="27803"/>
          <ac:spMkLst>
            <pc:docMk/>
            <pc:sldMk cId="3942064285" sldId="256"/>
            <ac:spMk id="4402" creationId="{33F7127D-6902-2242-5841-B67BFACEEB73}"/>
          </ac:spMkLst>
        </pc:spChg>
        <pc:spChg chg="mod">
          <ac:chgData name="Jassem Abbasi" userId="a485637c-5d5c-44af-8411-f95acc3236b6" providerId="ADAL" clId="{B67E75DF-61F4-4BDD-83F6-F3A9FEB4B984}" dt="2024-02-22T09:52:54.409" v="2357" actId="27803"/>
          <ac:spMkLst>
            <pc:docMk/>
            <pc:sldMk cId="3942064285" sldId="256"/>
            <ac:spMk id="4403" creationId="{E2969EBA-E32C-1B5A-7F25-3C1BD764CD86}"/>
          </ac:spMkLst>
        </pc:spChg>
        <pc:spChg chg="mod">
          <ac:chgData name="Jassem Abbasi" userId="a485637c-5d5c-44af-8411-f95acc3236b6" providerId="ADAL" clId="{B67E75DF-61F4-4BDD-83F6-F3A9FEB4B984}" dt="2024-02-22T09:52:54.409" v="2357" actId="27803"/>
          <ac:spMkLst>
            <pc:docMk/>
            <pc:sldMk cId="3942064285" sldId="256"/>
            <ac:spMk id="4404" creationId="{63FE9FF0-715A-3335-D162-215FE5E6412C}"/>
          </ac:spMkLst>
        </pc:spChg>
        <pc:spChg chg="mod">
          <ac:chgData name="Jassem Abbasi" userId="a485637c-5d5c-44af-8411-f95acc3236b6" providerId="ADAL" clId="{B67E75DF-61F4-4BDD-83F6-F3A9FEB4B984}" dt="2024-02-22T09:52:54.409" v="2357" actId="27803"/>
          <ac:spMkLst>
            <pc:docMk/>
            <pc:sldMk cId="3942064285" sldId="256"/>
            <ac:spMk id="4405" creationId="{F2329C6D-BB5D-5B98-4C42-E76D92D0FD17}"/>
          </ac:spMkLst>
        </pc:spChg>
        <pc:spChg chg="mod">
          <ac:chgData name="Jassem Abbasi" userId="a485637c-5d5c-44af-8411-f95acc3236b6" providerId="ADAL" clId="{B67E75DF-61F4-4BDD-83F6-F3A9FEB4B984}" dt="2024-02-22T09:52:54.409" v="2357" actId="27803"/>
          <ac:spMkLst>
            <pc:docMk/>
            <pc:sldMk cId="3942064285" sldId="256"/>
            <ac:spMk id="4406" creationId="{9BA142E2-E360-9446-91AF-8E7FE24E4C67}"/>
          </ac:spMkLst>
        </pc:spChg>
        <pc:spChg chg="mod">
          <ac:chgData name="Jassem Abbasi" userId="a485637c-5d5c-44af-8411-f95acc3236b6" providerId="ADAL" clId="{B67E75DF-61F4-4BDD-83F6-F3A9FEB4B984}" dt="2024-02-22T09:52:54.409" v="2357" actId="27803"/>
          <ac:spMkLst>
            <pc:docMk/>
            <pc:sldMk cId="3942064285" sldId="256"/>
            <ac:spMk id="4407" creationId="{E50E6D54-E24A-CB99-FD79-C8FDAD887367}"/>
          </ac:spMkLst>
        </pc:spChg>
        <pc:spChg chg="mod">
          <ac:chgData name="Jassem Abbasi" userId="a485637c-5d5c-44af-8411-f95acc3236b6" providerId="ADAL" clId="{B67E75DF-61F4-4BDD-83F6-F3A9FEB4B984}" dt="2024-02-22T09:52:54.409" v="2357" actId="27803"/>
          <ac:spMkLst>
            <pc:docMk/>
            <pc:sldMk cId="3942064285" sldId="256"/>
            <ac:spMk id="4408" creationId="{FC779BF5-71ED-C6B1-61B6-B8ED28C503A1}"/>
          </ac:spMkLst>
        </pc:spChg>
        <pc:spChg chg="mod">
          <ac:chgData name="Jassem Abbasi" userId="a485637c-5d5c-44af-8411-f95acc3236b6" providerId="ADAL" clId="{B67E75DF-61F4-4BDD-83F6-F3A9FEB4B984}" dt="2024-02-22T09:52:54.409" v="2357" actId="27803"/>
          <ac:spMkLst>
            <pc:docMk/>
            <pc:sldMk cId="3942064285" sldId="256"/>
            <ac:spMk id="4409" creationId="{A5F25672-30FA-C307-C0BF-DA7186B1D9EB}"/>
          </ac:spMkLst>
        </pc:spChg>
        <pc:spChg chg="mod">
          <ac:chgData name="Jassem Abbasi" userId="a485637c-5d5c-44af-8411-f95acc3236b6" providerId="ADAL" clId="{B67E75DF-61F4-4BDD-83F6-F3A9FEB4B984}" dt="2024-02-22T09:52:54.409" v="2357" actId="27803"/>
          <ac:spMkLst>
            <pc:docMk/>
            <pc:sldMk cId="3942064285" sldId="256"/>
            <ac:spMk id="4410" creationId="{208D78C4-1B7B-43F8-423F-CFE2245E0F49}"/>
          </ac:spMkLst>
        </pc:spChg>
        <pc:spChg chg="mod">
          <ac:chgData name="Jassem Abbasi" userId="a485637c-5d5c-44af-8411-f95acc3236b6" providerId="ADAL" clId="{B67E75DF-61F4-4BDD-83F6-F3A9FEB4B984}" dt="2024-02-22T09:52:54.409" v="2357" actId="27803"/>
          <ac:spMkLst>
            <pc:docMk/>
            <pc:sldMk cId="3942064285" sldId="256"/>
            <ac:spMk id="4411" creationId="{E501687A-87E3-41E7-1908-2DE1D7EBBB9A}"/>
          </ac:spMkLst>
        </pc:spChg>
        <pc:spChg chg="mod">
          <ac:chgData name="Jassem Abbasi" userId="a485637c-5d5c-44af-8411-f95acc3236b6" providerId="ADAL" clId="{B67E75DF-61F4-4BDD-83F6-F3A9FEB4B984}" dt="2024-02-22T09:52:54.409" v="2357" actId="27803"/>
          <ac:spMkLst>
            <pc:docMk/>
            <pc:sldMk cId="3942064285" sldId="256"/>
            <ac:spMk id="4412" creationId="{85106B25-181A-83D6-DCE9-B0398DA19EE4}"/>
          </ac:spMkLst>
        </pc:spChg>
        <pc:spChg chg="mod">
          <ac:chgData name="Jassem Abbasi" userId="a485637c-5d5c-44af-8411-f95acc3236b6" providerId="ADAL" clId="{B67E75DF-61F4-4BDD-83F6-F3A9FEB4B984}" dt="2024-02-22T09:52:54.409" v="2357" actId="27803"/>
          <ac:spMkLst>
            <pc:docMk/>
            <pc:sldMk cId="3942064285" sldId="256"/>
            <ac:spMk id="4413" creationId="{8DA95114-0D52-5FAA-41C8-E97795EF7BD1}"/>
          </ac:spMkLst>
        </pc:spChg>
        <pc:spChg chg="mod">
          <ac:chgData name="Jassem Abbasi" userId="a485637c-5d5c-44af-8411-f95acc3236b6" providerId="ADAL" clId="{B67E75DF-61F4-4BDD-83F6-F3A9FEB4B984}" dt="2024-02-22T09:52:54.409" v="2357" actId="27803"/>
          <ac:spMkLst>
            <pc:docMk/>
            <pc:sldMk cId="3942064285" sldId="256"/>
            <ac:spMk id="4414" creationId="{A9C84057-6D73-54A5-D8CA-BE214424B32C}"/>
          </ac:spMkLst>
        </pc:spChg>
        <pc:spChg chg="mod">
          <ac:chgData name="Jassem Abbasi" userId="a485637c-5d5c-44af-8411-f95acc3236b6" providerId="ADAL" clId="{B67E75DF-61F4-4BDD-83F6-F3A9FEB4B984}" dt="2024-02-22T09:52:54.409" v="2357" actId="27803"/>
          <ac:spMkLst>
            <pc:docMk/>
            <pc:sldMk cId="3942064285" sldId="256"/>
            <ac:spMk id="4415" creationId="{E8C01447-5D2D-56D4-8BC7-546806F758EE}"/>
          </ac:spMkLst>
        </pc:spChg>
        <pc:spChg chg="mod">
          <ac:chgData name="Jassem Abbasi" userId="a485637c-5d5c-44af-8411-f95acc3236b6" providerId="ADAL" clId="{B67E75DF-61F4-4BDD-83F6-F3A9FEB4B984}" dt="2024-02-22T09:52:54.409" v="2357" actId="27803"/>
          <ac:spMkLst>
            <pc:docMk/>
            <pc:sldMk cId="3942064285" sldId="256"/>
            <ac:spMk id="4416" creationId="{486F0301-BC3C-B02B-EC3D-4E35A36A7497}"/>
          </ac:spMkLst>
        </pc:spChg>
        <pc:spChg chg="mod">
          <ac:chgData name="Jassem Abbasi" userId="a485637c-5d5c-44af-8411-f95acc3236b6" providerId="ADAL" clId="{B67E75DF-61F4-4BDD-83F6-F3A9FEB4B984}" dt="2024-02-22T09:52:54.409" v="2357" actId="27803"/>
          <ac:spMkLst>
            <pc:docMk/>
            <pc:sldMk cId="3942064285" sldId="256"/>
            <ac:spMk id="4417" creationId="{914C0AF7-2794-FDBB-80C7-FBC42E2076BE}"/>
          </ac:spMkLst>
        </pc:spChg>
        <pc:spChg chg="mod">
          <ac:chgData name="Jassem Abbasi" userId="a485637c-5d5c-44af-8411-f95acc3236b6" providerId="ADAL" clId="{B67E75DF-61F4-4BDD-83F6-F3A9FEB4B984}" dt="2024-02-22T09:52:54.409" v="2357" actId="27803"/>
          <ac:spMkLst>
            <pc:docMk/>
            <pc:sldMk cId="3942064285" sldId="256"/>
            <ac:spMk id="4418" creationId="{7D98BF27-8CF2-FBA9-14C9-58EA7A0EFB8A}"/>
          </ac:spMkLst>
        </pc:spChg>
        <pc:spChg chg="mod">
          <ac:chgData name="Jassem Abbasi" userId="a485637c-5d5c-44af-8411-f95acc3236b6" providerId="ADAL" clId="{B67E75DF-61F4-4BDD-83F6-F3A9FEB4B984}" dt="2024-02-22T09:52:54.409" v="2357" actId="27803"/>
          <ac:spMkLst>
            <pc:docMk/>
            <pc:sldMk cId="3942064285" sldId="256"/>
            <ac:spMk id="4419" creationId="{6DEA0FE2-4BE7-F9BB-2B3E-433580280092}"/>
          </ac:spMkLst>
        </pc:spChg>
        <pc:spChg chg="mod">
          <ac:chgData name="Jassem Abbasi" userId="a485637c-5d5c-44af-8411-f95acc3236b6" providerId="ADAL" clId="{B67E75DF-61F4-4BDD-83F6-F3A9FEB4B984}" dt="2024-02-22T09:52:54.409" v="2357" actId="27803"/>
          <ac:spMkLst>
            <pc:docMk/>
            <pc:sldMk cId="3942064285" sldId="256"/>
            <ac:spMk id="4420" creationId="{60CD5CAF-CB53-DBB1-31EE-76198D663B58}"/>
          </ac:spMkLst>
        </pc:spChg>
        <pc:spChg chg="mod">
          <ac:chgData name="Jassem Abbasi" userId="a485637c-5d5c-44af-8411-f95acc3236b6" providerId="ADAL" clId="{B67E75DF-61F4-4BDD-83F6-F3A9FEB4B984}" dt="2024-02-22T09:52:54.409" v="2357" actId="27803"/>
          <ac:spMkLst>
            <pc:docMk/>
            <pc:sldMk cId="3942064285" sldId="256"/>
            <ac:spMk id="4421" creationId="{2E009593-0DDB-73FA-3700-279056A58910}"/>
          </ac:spMkLst>
        </pc:spChg>
        <pc:spChg chg="mod">
          <ac:chgData name="Jassem Abbasi" userId="a485637c-5d5c-44af-8411-f95acc3236b6" providerId="ADAL" clId="{B67E75DF-61F4-4BDD-83F6-F3A9FEB4B984}" dt="2024-02-22T09:52:54.409" v="2357" actId="27803"/>
          <ac:spMkLst>
            <pc:docMk/>
            <pc:sldMk cId="3942064285" sldId="256"/>
            <ac:spMk id="4422" creationId="{520794A0-CDFC-B3BF-834A-A4D9D026FA1C}"/>
          </ac:spMkLst>
        </pc:spChg>
        <pc:spChg chg="mod">
          <ac:chgData name="Jassem Abbasi" userId="a485637c-5d5c-44af-8411-f95acc3236b6" providerId="ADAL" clId="{B67E75DF-61F4-4BDD-83F6-F3A9FEB4B984}" dt="2024-02-22T09:52:54.409" v="2357" actId="27803"/>
          <ac:spMkLst>
            <pc:docMk/>
            <pc:sldMk cId="3942064285" sldId="256"/>
            <ac:spMk id="4423" creationId="{106F21A0-88E6-A614-F934-52E188101BF1}"/>
          </ac:spMkLst>
        </pc:spChg>
        <pc:spChg chg="mod">
          <ac:chgData name="Jassem Abbasi" userId="a485637c-5d5c-44af-8411-f95acc3236b6" providerId="ADAL" clId="{B67E75DF-61F4-4BDD-83F6-F3A9FEB4B984}" dt="2024-02-22T09:52:54.409" v="2357" actId="27803"/>
          <ac:spMkLst>
            <pc:docMk/>
            <pc:sldMk cId="3942064285" sldId="256"/>
            <ac:spMk id="4424" creationId="{FCDCEEF3-75F4-3AF5-BA5C-6A631460D21B}"/>
          </ac:spMkLst>
        </pc:spChg>
        <pc:spChg chg="mod">
          <ac:chgData name="Jassem Abbasi" userId="a485637c-5d5c-44af-8411-f95acc3236b6" providerId="ADAL" clId="{B67E75DF-61F4-4BDD-83F6-F3A9FEB4B984}" dt="2024-02-22T09:52:54.409" v="2357" actId="27803"/>
          <ac:spMkLst>
            <pc:docMk/>
            <pc:sldMk cId="3942064285" sldId="256"/>
            <ac:spMk id="4425" creationId="{5120C4EC-4784-F0B4-33A5-A7B84B95E7F1}"/>
          </ac:spMkLst>
        </pc:spChg>
        <pc:spChg chg="mod">
          <ac:chgData name="Jassem Abbasi" userId="a485637c-5d5c-44af-8411-f95acc3236b6" providerId="ADAL" clId="{B67E75DF-61F4-4BDD-83F6-F3A9FEB4B984}" dt="2024-02-22T09:52:54.409" v="2357" actId="27803"/>
          <ac:spMkLst>
            <pc:docMk/>
            <pc:sldMk cId="3942064285" sldId="256"/>
            <ac:spMk id="4426" creationId="{AB379330-991C-EA24-80A5-44B0DC566F34}"/>
          </ac:spMkLst>
        </pc:spChg>
        <pc:spChg chg="mod">
          <ac:chgData name="Jassem Abbasi" userId="a485637c-5d5c-44af-8411-f95acc3236b6" providerId="ADAL" clId="{B67E75DF-61F4-4BDD-83F6-F3A9FEB4B984}" dt="2024-02-22T09:52:54.409" v="2357" actId="27803"/>
          <ac:spMkLst>
            <pc:docMk/>
            <pc:sldMk cId="3942064285" sldId="256"/>
            <ac:spMk id="4427" creationId="{B07CF1B0-EE7B-FC5F-F329-CF59AFD7F0FE}"/>
          </ac:spMkLst>
        </pc:spChg>
        <pc:spChg chg="mod">
          <ac:chgData name="Jassem Abbasi" userId="a485637c-5d5c-44af-8411-f95acc3236b6" providerId="ADAL" clId="{B67E75DF-61F4-4BDD-83F6-F3A9FEB4B984}" dt="2024-02-22T09:52:54.409" v="2357" actId="27803"/>
          <ac:spMkLst>
            <pc:docMk/>
            <pc:sldMk cId="3942064285" sldId="256"/>
            <ac:spMk id="4428" creationId="{4B1B9C02-0DCC-B82D-892D-196098CE5729}"/>
          </ac:spMkLst>
        </pc:spChg>
        <pc:spChg chg="mod">
          <ac:chgData name="Jassem Abbasi" userId="a485637c-5d5c-44af-8411-f95acc3236b6" providerId="ADAL" clId="{B67E75DF-61F4-4BDD-83F6-F3A9FEB4B984}" dt="2024-02-22T09:52:54.409" v="2357" actId="27803"/>
          <ac:spMkLst>
            <pc:docMk/>
            <pc:sldMk cId="3942064285" sldId="256"/>
            <ac:spMk id="4429" creationId="{42E8D473-AEB0-C379-71EB-C3EF0B5DF463}"/>
          </ac:spMkLst>
        </pc:spChg>
        <pc:spChg chg="mod">
          <ac:chgData name="Jassem Abbasi" userId="a485637c-5d5c-44af-8411-f95acc3236b6" providerId="ADAL" clId="{B67E75DF-61F4-4BDD-83F6-F3A9FEB4B984}" dt="2024-02-22T09:52:54.409" v="2357" actId="27803"/>
          <ac:spMkLst>
            <pc:docMk/>
            <pc:sldMk cId="3942064285" sldId="256"/>
            <ac:spMk id="4430" creationId="{45456963-F7FA-3FFD-9EB1-BB7146F80854}"/>
          </ac:spMkLst>
        </pc:spChg>
        <pc:spChg chg="mod">
          <ac:chgData name="Jassem Abbasi" userId="a485637c-5d5c-44af-8411-f95acc3236b6" providerId="ADAL" clId="{B67E75DF-61F4-4BDD-83F6-F3A9FEB4B984}" dt="2024-02-22T09:52:54.409" v="2357" actId="27803"/>
          <ac:spMkLst>
            <pc:docMk/>
            <pc:sldMk cId="3942064285" sldId="256"/>
            <ac:spMk id="4431" creationId="{B4D3856A-B837-06DC-0A2F-D3AF26FD4255}"/>
          </ac:spMkLst>
        </pc:spChg>
        <pc:spChg chg="mod">
          <ac:chgData name="Jassem Abbasi" userId="a485637c-5d5c-44af-8411-f95acc3236b6" providerId="ADAL" clId="{B67E75DF-61F4-4BDD-83F6-F3A9FEB4B984}" dt="2024-02-22T09:52:54.409" v="2357" actId="27803"/>
          <ac:spMkLst>
            <pc:docMk/>
            <pc:sldMk cId="3942064285" sldId="256"/>
            <ac:spMk id="4432" creationId="{B500DD4F-EF22-3EE3-8E70-BE4BF2F5FA30}"/>
          </ac:spMkLst>
        </pc:spChg>
        <pc:spChg chg="mod">
          <ac:chgData name="Jassem Abbasi" userId="a485637c-5d5c-44af-8411-f95acc3236b6" providerId="ADAL" clId="{B67E75DF-61F4-4BDD-83F6-F3A9FEB4B984}" dt="2024-02-22T09:52:54.409" v="2357" actId="27803"/>
          <ac:spMkLst>
            <pc:docMk/>
            <pc:sldMk cId="3942064285" sldId="256"/>
            <ac:spMk id="4433" creationId="{2B08D35C-F279-72B1-A8A9-7B02D31E9BD2}"/>
          </ac:spMkLst>
        </pc:spChg>
        <pc:spChg chg="mod">
          <ac:chgData name="Jassem Abbasi" userId="a485637c-5d5c-44af-8411-f95acc3236b6" providerId="ADAL" clId="{B67E75DF-61F4-4BDD-83F6-F3A9FEB4B984}" dt="2024-02-22T09:52:54.409" v="2357" actId="27803"/>
          <ac:spMkLst>
            <pc:docMk/>
            <pc:sldMk cId="3942064285" sldId="256"/>
            <ac:spMk id="4434" creationId="{6064006C-5831-0537-73FF-2887546FB0B0}"/>
          </ac:spMkLst>
        </pc:spChg>
        <pc:spChg chg="mod">
          <ac:chgData name="Jassem Abbasi" userId="a485637c-5d5c-44af-8411-f95acc3236b6" providerId="ADAL" clId="{B67E75DF-61F4-4BDD-83F6-F3A9FEB4B984}" dt="2024-02-22T09:52:54.409" v="2357" actId="27803"/>
          <ac:spMkLst>
            <pc:docMk/>
            <pc:sldMk cId="3942064285" sldId="256"/>
            <ac:spMk id="4435" creationId="{C0EA9C13-D4B8-F257-AAED-9C234868B338}"/>
          </ac:spMkLst>
        </pc:spChg>
        <pc:spChg chg="mod">
          <ac:chgData name="Jassem Abbasi" userId="a485637c-5d5c-44af-8411-f95acc3236b6" providerId="ADAL" clId="{B67E75DF-61F4-4BDD-83F6-F3A9FEB4B984}" dt="2024-02-22T09:52:54.409" v="2357" actId="27803"/>
          <ac:spMkLst>
            <pc:docMk/>
            <pc:sldMk cId="3942064285" sldId="256"/>
            <ac:spMk id="4436" creationId="{CDB8D5CF-D096-ECC2-89F1-934E6FCF2720}"/>
          </ac:spMkLst>
        </pc:spChg>
        <pc:spChg chg="mod">
          <ac:chgData name="Jassem Abbasi" userId="a485637c-5d5c-44af-8411-f95acc3236b6" providerId="ADAL" clId="{B67E75DF-61F4-4BDD-83F6-F3A9FEB4B984}" dt="2024-02-22T09:52:54.409" v="2357" actId="27803"/>
          <ac:spMkLst>
            <pc:docMk/>
            <pc:sldMk cId="3942064285" sldId="256"/>
            <ac:spMk id="4437" creationId="{64693A98-80B3-5A60-B852-EFBEBE59FC9A}"/>
          </ac:spMkLst>
        </pc:spChg>
        <pc:spChg chg="mod">
          <ac:chgData name="Jassem Abbasi" userId="a485637c-5d5c-44af-8411-f95acc3236b6" providerId="ADAL" clId="{B67E75DF-61F4-4BDD-83F6-F3A9FEB4B984}" dt="2024-02-22T09:52:54.409" v="2357" actId="27803"/>
          <ac:spMkLst>
            <pc:docMk/>
            <pc:sldMk cId="3942064285" sldId="256"/>
            <ac:spMk id="4438" creationId="{1E949613-28F7-2F59-734C-6C08F854A165}"/>
          </ac:spMkLst>
        </pc:spChg>
        <pc:spChg chg="mod">
          <ac:chgData name="Jassem Abbasi" userId="a485637c-5d5c-44af-8411-f95acc3236b6" providerId="ADAL" clId="{B67E75DF-61F4-4BDD-83F6-F3A9FEB4B984}" dt="2024-02-22T09:52:54.409" v="2357" actId="27803"/>
          <ac:spMkLst>
            <pc:docMk/>
            <pc:sldMk cId="3942064285" sldId="256"/>
            <ac:spMk id="4439" creationId="{20B47024-07CD-162F-208F-69BE4AA49EB4}"/>
          </ac:spMkLst>
        </pc:spChg>
        <pc:spChg chg="mod">
          <ac:chgData name="Jassem Abbasi" userId="a485637c-5d5c-44af-8411-f95acc3236b6" providerId="ADAL" clId="{B67E75DF-61F4-4BDD-83F6-F3A9FEB4B984}" dt="2024-02-22T09:52:54.409" v="2357" actId="27803"/>
          <ac:spMkLst>
            <pc:docMk/>
            <pc:sldMk cId="3942064285" sldId="256"/>
            <ac:spMk id="4440" creationId="{FB85C988-B818-108C-2ED6-191F367F6961}"/>
          </ac:spMkLst>
        </pc:spChg>
        <pc:spChg chg="mod">
          <ac:chgData name="Jassem Abbasi" userId="a485637c-5d5c-44af-8411-f95acc3236b6" providerId="ADAL" clId="{B67E75DF-61F4-4BDD-83F6-F3A9FEB4B984}" dt="2024-02-22T09:52:54.409" v="2357" actId="27803"/>
          <ac:spMkLst>
            <pc:docMk/>
            <pc:sldMk cId="3942064285" sldId="256"/>
            <ac:spMk id="4441" creationId="{AD2DA49B-5C78-74DB-7D5D-614C921C4C5B}"/>
          </ac:spMkLst>
        </pc:spChg>
        <pc:spChg chg="mod">
          <ac:chgData name="Jassem Abbasi" userId="a485637c-5d5c-44af-8411-f95acc3236b6" providerId="ADAL" clId="{B67E75DF-61F4-4BDD-83F6-F3A9FEB4B984}" dt="2024-02-22T09:52:54.409" v="2357" actId="27803"/>
          <ac:spMkLst>
            <pc:docMk/>
            <pc:sldMk cId="3942064285" sldId="256"/>
            <ac:spMk id="4442" creationId="{81A7446E-C7D6-C47E-2455-36D7613B7985}"/>
          </ac:spMkLst>
        </pc:spChg>
        <pc:spChg chg="mod">
          <ac:chgData name="Jassem Abbasi" userId="a485637c-5d5c-44af-8411-f95acc3236b6" providerId="ADAL" clId="{B67E75DF-61F4-4BDD-83F6-F3A9FEB4B984}" dt="2024-02-22T09:52:54.409" v="2357" actId="27803"/>
          <ac:spMkLst>
            <pc:docMk/>
            <pc:sldMk cId="3942064285" sldId="256"/>
            <ac:spMk id="4443" creationId="{288682AF-6A18-090B-AF1C-ACCFF4F0EF2F}"/>
          </ac:spMkLst>
        </pc:spChg>
        <pc:spChg chg="mod">
          <ac:chgData name="Jassem Abbasi" userId="a485637c-5d5c-44af-8411-f95acc3236b6" providerId="ADAL" clId="{B67E75DF-61F4-4BDD-83F6-F3A9FEB4B984}" dt="2024-02-22T09:52:54.409" v="2357" actId="27803"/>
          <ac:spMkLst>
            <pc:docMk/>
            <pc:sldMk cId="3942064285" sldId="256"/>
            <ac:spMk id="4444" creationId="{10AB3AF4-DF08-7C34-A9B6-A3E287C1F257}"/>
          </ac:spMkLst>
        </pc:spChg>
        <pc:spChg chg="mod">
          <ac:chgData name="Jassem Abbasi" userId="a485637c-5d5c-44af-8411-f95acc3236b6" providerId="ADAL" clId="{B67E75DF-61F4-4BDD-83F6-F3A9FEB4B984}" dt="2024-02-22T09:52:54.409" v="2357" actId="27803"/>
          <ac:spMkLst>
            <pc:docMk/>
            <pc:sldMk cId="3942064285" sldId="256"/>
            <ac:spMk id="4445" creationId="{08F206EB-C7F9-CA45-EA81-EB9221BE53F6}"/>
          </ac:spMkLst>
        </pc:spChg>
        <pc:spChg chg="mod">
          <ac:chgData name="Jassem Abbasi" userId="a485637c-5d5c-44af-8411-f95acc3236b6" providerId="ADAL" clId="{B67E75DF-61F4-4BDD-83F6-F3A9FEB4B984}" dt="2024-02-22T09:52:54.409" v="2357" actId="27803"/>
          <ac:spMkLst>
            <pc:docMk/>
            <pc:sldMk cId="3942064285" sldId="256"/>
            <ac:spMk id="4446" creationId="{FED83F6E-E028-0B00-DB39-D90F5AABAE67}"/>
          </ac:spMkLst>
        </pc:spChg>
        <pc:spChg chg="mod">
          <ac:chgData name="Jassem Abbasi" userId="a485637c-5d5c-44af-8411-f95acc3236b6" providerId="ADAL" clId="{B67E75DF-61F4-4BDD-83F6-F3A9FEB4B984}" dt="2024-02-22T09:52:54.409" v="2357" actId="27803"/>
          <ac:spMkLst>
            <pc:docMk/>
            <pc:sldMk cId="3942064285" sldId="256"/>
            <ac:spMk id="4447" creationId="{EC68B5AB-99A5-53FA-B2EA-EEDD02720429}"/>
          </ac:spMkLst>
        </pc:spChg>
        <pc:spChg chg="mod">
          <ac:chgData name="Jassem Abbasi" userId="a485637c-5d5c-44af-8411-f95acc3236b6" providerId="ADAL" clId="{B67E75DF-61F4-4BDD-83F6-F3A9FEB4B984}" dt="2024-02-22T09:52:54.409" v="2357" actId="27803"/>
          <ac:spMkLst>
            <pc:docMk/>
            <pc:sldMk cId="3942064285" sldId="256"/>
            <ac:spMk id="4448" creationId="{D83226F1-E191-37E1-F939-9C1F0B6549CE}"/>
          </ac:spMkLst>
        </pc:spChg>
        <pc:spChg chg="mod">
          <ac:chgData name="Jassem Abbasi" userId="a485637c-5d5c-44af-8411-f95acc3236b6" providerId="ADAL" clId="{B67E75DF-61F4-4BDD-83F6-F3A9FEB4B984}" dt="2024-02-22T09:52:54.409" v="2357" actId="27803"/>
          <ac:spMkLst>
            <pc:docMk/>
            <pc:sldMk cId="3942064285" sldId="256"/>
            <ac:spMk id="4449" creationId="{62C6266C-4BDB-530D-C236-8EECE7AD4E63}"/>
          </ac:spMkLst>
        </pc:spChg>
        <pc:spChg chg="mod">
          <ac:chgData name="Jassem Abbasi" userId="a485637c-5d5c-44af-8411-f95acc3236b6" providerId="ADAL" clId="{B67E75DF-61F4-4BDD-83F6-F3A9FEB4B984}" dt="2024-02-22T09:52:54.409" v="2357" actId="27803"/>
          <ac:spMkLst>
            <pc:docMk/>
            <pc:sldMk cId="3942064285" sldId="256"/>
            <ac:spMk id="4450" creationId="{52A1FD50-C808-248B-4614-00D3928E75B2}"/>
          </ac:spMkLst>
        </pc:spChg>
        <pc:spChg chg="mod">
          <ac:chgData name="Jassem Abbasi" userId="a485637c-5d5c-44af-8411-f95acc3236b6" providerId="ADAL" clId="{B67E75DF-61F4-4BDD-83F6-F3A9FEB4B984}" dt="2024-02-22T09:52:54.409" v="2357" actId="27803"/>
          <ac:spMkLst>
            <pc:docMk/>
            <pc:sldMk cId="3942064285" sldId="256"/>
            <ac:spMk id="4451" creationId="{BB1C962E-F91D-F45A-46CB-B45F1EB19979}"/>
          </ac:spMkLst>
        </pc:spChg>
        <pc:spChg chg="mod">
          <ac:chgData name="Jassem Abbasi" userId="a485637c-5d5c-44af-8411-f95acc3236b6" providerId="ADAL" clId="{B67E75DF-61F4-4BDD-83F6-F3A9FEB4B984}" dt="2024-02-22T09:52:54.409" v="2357" actId="27803"/>
          <ac:spMkLst>
            <pc:docMk/>
            <pc:sldMk cId="3942064285" sldId="256"/>
            <ac:spMk id="4452" creationId="{ACA7307C-1326-CAC8-2F56-7F92B06F8C9F}"/>
          </ac:spMkLst>
        </pc:spChg>
        <pc:spChg chg="mod">
          <ac:chgData name="Jassem Abbasi" userId="a485637c-5d5c-44af-8411-f95acc3236b6" providerId="ADAL" clId="{B67E75DF-61F4-4BDD-83F6-F3A9FEB4B984}" dt="2024-02-22T09:52:54.409" v="2357" actId="27803"/>
          <ac:spMkLst>
            <pc:docMk/>
            <pc:sldMk cId="3942064285" sldId="256"/>
            <ac:spMk id="4453" creationId="{8723A19D-5E15-C247-5A84-416194B30A89}"/>
          </ac:spMkLst>
        </pc:spChg>
        <pc:spChg chg="mod">
          <ac:chgData name="Jassem Abbasi" userId="a485637c-5d5c-44af-8411-f95acc3236b6" providerId="ADAL" clId="{B67E75DF-61F4-4BDD-83F6-F3A9FEB4B984}" dt="2024-02-22T09:52:54.409" v="2357" actId="27803"/>
          <ac:spMkLst>
            <pc:docMk/>
            <pc:sldMk cId="3942064285" sldId="256"/>
            <ac:spMk id="4454" creationId="{2D763539-EADE-F1AA-23CC-F873A8075D54}"/>
          </ac:spMkLst>
        </pc:spChg>
        <pc:spChg chg="mod">
          <ac:chgData name="Jassem Abbasi" userId="a485637c-5d5c-44af-8411-f95acc3236b6" providerId="ADAL" clId="{B67E75DF-61F4-4BDD-83F6-F3A9FEB4B984}" dt="2024-02-22T09:52:54.409" v="2357" actId="27803"/>
          <ac:spMkLst>
            <pc:docMk/>
            <pc:sldMk cId="3942064285" sldId="256"/>
            <ac:spMk id="4455" creationId="{055BCF0D-2A49-DB67-3F33-CC73F547FC62}"/>
          </ac:spMkLst>
        </pc:spChg>
        <pc:spChg chg="mod">
          <ac:chgData name="Jassem Abbasi" userId="a485637c-5d5c-44af-8411-f95acc3236b6" providerId="ADAL" clId="{B67E75DF-61F4-4BDD-83F6-F3A9FEB4B984}" dt="2024-02-22T09:52:54.409" v="2357" actId="27803"/>
          <ac:spMkLst>
            <pc:docMk/>
            <pc:sldMk cId="3942064285" sldId="256"/>
            <ac:spMk id="4456" creationId="{93541011-26FF-05CB-4251-A390586B22B3}"/>
          </ac:spMkLst>
        </pc:spChg>
        <pc:spChg chg="mod">
          <ac:chgData name="Jassem Abbasi" userId="a485637c-5d5c-44af-8411-f95acc3236b6" providerId="ADAL" clId="{B67E75DF-61F4-4BDD-83F6-F3A9FEB4B984}" dt="2024-02-22T09:52:54.409" v="2357" actId="27803"/>
          <ac:spMkLst>
            <pc:docMk/>
            <pc:sldMk cId="3942064285" sldId="256"/>
            <ac:spMk id="4457" creationId="{BE772C0D-0132-62C0-124D-7197DE2FB7B1}"/>
          </ac:spMkLst>
        </pc:spChg>
        <pc:spChg chg="mod">
          <ac:chgData name="Jassem Abbasi" userId="a485637c-5d5c-44af-8411-f95acc3236b6" providerId="ADAL" clId="{B67E75DF-61F4-4BDD-83F6-F3A9FEB4B984}" dt="2024-02-22T09:52:54.409" v="2357" actId="27803"/>
          <ac:spMkLst>
            <pc:docMk/>
            <pc:sldMk cId="3942064285" sldId="256"/>
            <ac:spMk id="4458" creationId="{A5783B1C-7EC3-8ED4-8230-F6480FF0E241}"/>
          </ac:spMkLst>
        </pc:spChg>
        <pc:spChg chg="mod">
          <ac:chgData name="Jassem Abbasi" userId="a485637c-5d5c-44af-8411-f95acc3236b6" providerId="ADAL" clId="{B67E75DF-61F4-4BDD-83F6-F3A9FEB4B984}" dt="2024-02-22T09:52:54.409" v="2357" actId="27803"/>
          <ac:spMkLst>
            <pc:docMk/>
            <pc:sldMk cId="3942064285" sldId="256"/>
            <ac:spMk id="4459" creationId="{42C74343-0262-EEEE-E3B6-7F30A92120C1}"/>
          </ac:spMkLst>
        </pc:spChg>
        <pc:spChg chg="mod">
          <ac:chgData name="Jassem Abbasi" userId="a485637c-5d5c-44af-8411-f95acc3236b6" providerId="ADAL" clId="{B67E75DF-61F4-4BDD-83F6-F3A9FEB4B984}" dt="2024-02-22T09:52:54.409" v="2357" actId="27803"/>
          <ac:spMkLst>
            <pc:docMk/>
            <pc:sldMk cId="3942064285" sldId="256"/>
            <ac:spMk id="4460" creationId="{FBF78060-CAE1-63C6-BE22-3D6F96950B71}"/>
          </ac:spMkLst>
        </pc:spChg>
        <pc:spChg chg="mod">
          <ac:chgData name="Jassem Abbasi" userId="a485637c-5d5c-44af-8411-f95acc3236b6" providerId="ADAL" clId="{B67E75DF-61F4-4BDD-83F6-F3A9FEB4B984}" dt="2024-02-22T09:52:54.409" v="2357" actId="27803"/>
          <ac:spMkLst>
            <pc:docMk/>
            <pc:sldMk cId="3942064285" sldId="256"/>
            <ac:spMk id="4461" creationId="{A8E2FB40-D781-FC98-8EB4-9331931D65CE}"/>
          </ac:spMkLst>
        </pc:spChg>
        <pc:spChg chg="mod">
          <ac:chgData name="Jassem Abbasi" userId="a485637c-5d5c-44af-8411-f95acc3236b6" providerId="ADAL" clId="{B67E75DF-61F4-4BDD-83F6-F3A9FEB4B984}" dt="2024-02-22T09:52:54.409" v="2357" actId="27803"/>
          <ac:spMkLst>
            <pc:docMk/>
            <pc:sldMk cId="3942064285" sldId="256"/>
            <ac:spMk id="4462" creationId="{E040A6EF-0F04-E261-B079-9D8E3AE2C176}"/>
          </ac:spMkLst>
        </pc:spChg>
        <pc:spChg chg="mod">
          <ac:chgData name="Jassem Abbasi" userId="a485637c-5d5c-44af-8411-f95acc3236b6" providerId="ADAL" clId="{B67E75DF-61F4-4BDD-83F6-F3A9FEB4B984}" dt="2024-02-22T09:52:54.409" v="2357" actId="27803"/>
          <ac:spMkLst>
            <pc:docMk/>
            <pc:sldMk cId="3942064285" sldId="256"/>
            <ac:spMk id="4463" creationId="{6F3E17BD-03D6-62FB-629A-587B5C946290}"/>
          </ac:spMkLst>
        </pc:spChg>
        <pc:spChg chg="mod">
          <ac:chgData name="Jassem Abbasi" userId="a485637c-5d5c-44af-8411-f95acc3236b6" providerId="ADAL" clId="{B67E75DF-61F4-4BDD-83F6-F3A9FEB4B984}" dt="2024-02-22T09:52:54.409" v="2357" actId="27803"/>
          <ac:spMkLst>
            <pc:docMk/>
            <pc:sldMk cId="3942064285" sldId="256"/>
            <ac:spMk id="4464" creationId="{2334D072-C2D2-685D-5361-559DC3E04B4B}"/>
          </ac:spMkLst>
        </pc:spChg>
        <pc:spChg chg="mod">
          <ac:chgData name="Jassem Abbasi" userId="a485637c-5d5c-44af-8411-f95acc3236b6" providerId="ADAL" clId="{B67E75DF-61F4-4BDD-83F6-F3A9FEB4B984}" dt="2024-02-22T09:52:54.409" v="2357" actId="27803"/>
          <ac:spMkLst>
            <pc:docMk/>
            <pc:sldMk cId="3942064285" sldId="256"/>
            <ac:spMk id="4465" creationId="{B574F30E-9064-2A6D-C5C4-DA9B9E357696}"/>
          </ac:spMkLst>
        </pc:spChg>
        <pc:spChg chg="mod">
          <ac:chgData name="Jassem Abbasi" userId="a485637c-5d5c-44af-8411-f95acc3236b6" providerId="ADAL" clId="{B67E75DF-61F4-4BDD-83F6-F3A9FEB4B984}" dt="2024-02-22T09:52:54.409" v="2357" actId="27803"/>
          <ac:spMkLst>
            <pc:docMk/>
            <pc:sldMk cId="3942064285" sldId="256"/>
            <ac:spMk id="4466" creationId="{A60FAE9C-467C-26E2-5984-512B41CBAFF7}"/>
          </ac:spMkLst>
        </pc:spChg>
        <pc:spChg chg="mod">
          <ac:chgData name="Jassem Abbasi" userId="a485637c-5d5c-44af-8411-f95acc3236b6" providerId="ADAL" clId="{B67E75DF-61F4-4BDD-83F6-F3A9FEB4B984}" dt="2024-02-22T09:52:54.409" v="2357" actId="27803"/>
          <ac:spMkLst>
            <pc:docMk/>
            <pc:sldMk cId="3942064285" sldId="256"/>
            <ac:spMk id="4467" creationId="{6ECFBC8F-2866-376C-834D-C3464B3F9081}"/>
          </ac:spMkLst>
        </pc:spChg>
        <pc:spChg chg="mod">
          <ac:chgData name="Jassem Abbasi" userId="a485637c-5d5c-44af-8411-f95acc3236b6" providerId="ADAL" clId="{B67E75DF-61F4-4BDD-83F6-F3A9FEB4B984}" dt="2024-02-22T09:52:54.409" v="2357" actId="27803"/>
          <ac:spMkLst>
            <pc:docMk/>
            <pc:sldMk cId="3942064285" sldId="256"/>
            <ac:spMk id="4468" creationId="{DA0E1ABE-4FE2-CEC7-C505-3D69191EEFE4}"/>
          </ac:spMkLst>
        </pc:spChg>
        <pc:spChg chg="mod">
          <ac:chgData name="Jassem Abbasi" userId="a485637c-5d5c-44af-8411-f95acc3236b6" providerId="ADAL" clId="{B67E75DF-61F4-4BDD-83F6-F3A9FEB4B984}" dt="2024-02-22T09:52:54.409" v="2357" actId="27803"/>
          <ac:spMkLst>
            <pc:docMk/>
            <pc:sldMk cId="3942064285" sldId="256"/>
            <ac:spMk id="4469" creationId="{77600E86-75E1-2E8E-C9F9-6D07F4C04C91}"/>
          </ac:spMkLst>
        </pc:spChg>
        <pc:spChg chg="mod">
          <ac:chgData name="Jassem Abbasi" userId="a485637c-5d5c-44af-8411-f95acc3236b6" providerId="ADAL" clId="{B67E75DF-61F4-4BDD-83F6-F3A9FEB4B984}" dt="2024-02-22T09:52:54.409" v="2357" actId="27803"/>
          <ac:spMkLst>
            <pc:docMk/>
            <pc:sldMk cId="3942064285" sldId="256"/>
            <ac:spMk id="4470" creationId="{0BC5E883-D273-9A14-4D26-CEFB58E4E041}"/>
          </ac:spMkLst>
        </pc:spChg>
        <pc:spChg chg="mod">
          <ac:chgData name="Jassem Abbasi" userId="a485637c-5d5c-44af-8411-f95acc3236b6" providerId="ADAL" clId="{B67E75DF-61F4-4BDD-83F6-F3A9FEB4B984}" dt="2024-02-22T09:52:54.409" v="2357" actId="27803"/>
          <ac:spMkLst>
            <pc:docMk/>
            <pc:sldMk cId="3942064285" sldId="256"/>
            <ac:spMk id="4471" creationId="{FD4E32B2-F108-94A2-F7F1-6F1AAE9CA2E3}"/>
          </ac:spMkLst>
        </pc:spChg>
        <pc:spChg chg="mod">
          <ac:chgData name="Jassem Abbasi" userId="a485637c-5d5c-44af-8411-f95acc3236b6" providerId="ADAL" clId="{B67E75DF-61F4-4BDD-83F6-F3A9FEB4B984}" dt="2024-02-22T09:52:54.409" v="2357" actId="27803"/>
          <ac:spMkLst>
            <pc:docMk/>
            <pc:sldMk cId="3942064285" sldId="256"/>
            <ac:spMk id="4472" creationId="{ABB2C951-B7CB-864F-E2E8-187897082F25}"/>
          </ac:spMkLst>
        </pc:spChg>
        <pc:spChg chg="mod">
          <ac:chgData name="Jassem Abbasi" userId="a485637c-5d5c-44af-8411-f95acc3236b6" providerId="ADAL" clId="{B67E75DF-61F4-4BDD-83F6-F3A9FEB4B984}" dt="2024-02-22T09:52:54.409" v="2357" actId="27803"/>
          <ac:spMkLst>
            <pc:docMk/>
            <pc:sldMk cId="3942064285" sldId="256"/>
            <ac:spMk id="4473" creationId="{35E97D8D-8986-8983-E2B1-422C9F9A8B44}"/>
          </ac:spMkLst>
        </pc:spChg>
        <pc:spChg chg="mod">
          <ac:chgData name="Jassem Abbasi" userId="a485637c-5d5c-44af-8411-f95acc3236b6" providerId="ADAL" clId="{B67E75DF-61F4-4BDD-83F6-F3A9FEB4B984}" dt="2024-02-22T09:52:54.409" v="2357" actId="27803"/>
          <ac:spMkLst>
            <pc:docMk/>
            <pc:sldMk cId="3942064285" sldId="256"/>
            <ac:spMk id="4474" creationId="{263BAC46-55C9-2F51-E004-E32DAB5A54A6}"/>
          </ac:spMkLst>
        </pc:spChg>
        <pc:spChg chg="mod">
          <ac:chgData name="Jassem Abbasi" userId="a485637c-5d5c-44af-8411-f95acc3236b6" providerId="ADAL" clId="{B67E75DF-61F4-4BDD-83F6-F3A9FEB4B984}" dt="2024-02-22T09:52:54.409" v="2357" actId="27803"/>
          <ac:spMkLst>
            <pc:docMk/>
            <pc:sldMk cId="3942064285" sldId="256"/>
            <ac:spMk id="4475" creationId="{52D5A577-0370-AC81-11C6-CC296B99005F}"/>
          </ac:spMkLst>
        </pc:spChg>
        <pc:spChg chg="mod">
          <ac:chgData name="Jassem Abbasi" userId="a485637c-5d5c-44af-8411-f95acc3236b6" providerId="ADAL" clId="{B67E75DF-61F4-4BDD-83F6-F3A9FEB4B984}" dt="2024-02-22T09:52:54.409" v="2357" actId="27803"/>
          <ac:spMkLst>
            <pc:docMk/>
            <pc:sldMk cId="3942064285" sldId="256"/>
            <ac:spMk id="4476" creationId="{BCCF0E29-06EE-F1E6-382A-597525D1E8FC}"/>
          </ac:spMkLst>
        </pc:spChg>
        <pc:spChg chg="mod">
          <ac:chgData name="Jassem Abbasi" userId="a485637c-5d5c-44af-8411-f95acc3236b6" providerId="ADAL" clId="{B67E75DF-61F4-4BDD-83F6-F3A9FEB4B984}" dt="2024-02-22T09:52:54.409" v="2357" actId="27803"/>
          <ac:spMkLst>
            <pc:docMk/>
            <pc:sldMk cId="3942064285" sldId="256"/>
            <ac:spMk id="4477" creationId="{595CB00C-330F-A280-F9F8-B9916277985B}"/>
          </ac:spMkLst>
        </pc:spChg>
        <pc:spChg chg="mod">
          <ac:chgData name="Jassem Abbasi" userId="a485637c-5d5c-44af-8411-f95acc3236b6" providerId="ADAL" clId="{B67E75DF-61F4-4BDD-83F6-F3A9FEB4B984}" dt="2024-02-22T09:52:54.409" v="2357" actId="27803"/>
          <ac:spMkLst>
            <pc:docMk/>
            <pc:sldMk cId="3942064285" sldId="256"/>
            <ac:spMk id="4478" creationId="{BCF32D9F-E89F-4957-7F2B-728B5CA3D477}"/>
          </ac:spMkLst>
        </pc:spChg>
        <pc:spChg chg="mod">
          <ac:chgData name="Jassem Abbasi" userId="a485637c-5d5c-44af-8411-f95acc3236b6" providerId="ADAL" clId="{B67E75DF-61F4-4BDD-83F6-F3A9FEB4B984}" dt="2024-02-22T09:52:54.409" v="2357" actId="27803"/>
          <ac:spMkLst>
            <pc:docMk/>
            <pc:sldMk cId="3942064285" sldId="256"/>
            <ac:spMk id="4479" creationId="{03479C6D-0A61-F1E3-99B2-0FCDFB9E2E80}"/>
          </ac:spMkLst>
        </pc:spChg>
        <pc:spChg chg="mod">
          <ac:chgData name="Jassem Abbasi" userId="a485637c-5d5c-44af-8411-f95acc3236b6" providerId="ADAL" clId="{B67E75DF-61F4-4BDD-83F6-F3A9FEB4B984}" dt="2024-02-22T09:52:54.409" v="2357" actId="27803"/>
          <ac:spMkLst>
            <pc:docMk/>
            <pc:sldMk cId="3942064285" sldId="256"/>
            <ac:spMk id="4480" creationId="{7801202C-6F4C-141D-41E9-A6956A7AC809}"/>
          </ac:spMkLst>
        </pc:spChg>
        <pc:spChg chg="mod">
          <ac:chgData name="Jassem Abbasi" userId="a485637c-5d5c-44af-8411-f95acc3236b6" providerId="ADAL" clId="{B67E75DF-61F4-4BDD-83F6-F3A9FEB4B984}" dt="2024-02-22T09:52:54.409" v="2357" actId="27803"/>
          <ac:spMkLst>
            <pc:docMk/>
            <pc:sldMk cId="3942064285" sldId="256"/>
            <ac:spMk id="4481" creationId="{85ADDD46-C0A0-74EA-024A-6D10924FF9AF}"/>
          </ac:spMkLst>
        </pc:spChg>
        <pc:spChg chg="mod">
          <ac:chgData name="Jassem Abbasi" userId="a485637c-5d5c-44af-8411-f95acc3236b6" providerId="ADAL" clId="{B67E75DF-61F4-4BDD-83F6-F3A9FEB4B984}" dt="2024-02-22T09:52:54.409" v="2357" actId="27803"/>
          <ac:spMkLst>
            <pc:docMk/>
            <pc:sldMk cId="3942064285" sldId="256"/>
            <ac:spMk id="4482" creationId="{35ACBE04-8EFD-1A5A-3A50-624F49CD267B}"/>
          </ac:spMkLst>
        </pc:spChg>
        <pc:spChg chg="mod">
          <ac:chgData name="Jassem Abbasi" userId="a485637c-5d5c-44af-8411-f95acc3236b6" providerId="ADAL" clId="{B67E75DF-61F4-4BDD-83F6-F3A9FEB4B984}" dt="2024-02-22T09:52:54.409" v="2357" actId="27803"/>
          <ac:spMkLst>
            <pc:docMk/>
            <pc:sldMk cId="3942064285" sldId="256"/>
            <ac:spMk id="4483" creationId="{C26508C7-ED46-B543-8891-995B02DD68F3}"/>
          </ac:spMkLst>
        </pc:spChg>
        <pc:spChg chg="mod">
          <ac:chgData name="Jassem Abbasi" userId="a485637c-5d5c-44af-8411-f95acc3236b6" providerId="ADAL" clId="{B67E75DF-61F4-4BDD-83F6-F3A9FEB4B984}" dt="2024-02-22T09:52:54.409" v="2357" actId="27803"/>
          <ac:spMkLst>
            <pc:docMk/>
            <pc:sldMk cId="3942064285" sldId="256"/>
            <ac:spMk id="4484" creationId="{085986D4-5C16-D779-E883-C788EAA1773D}"/>
          </ac:spMkLst>
        </pc:spChg>
        <pc:spChg chg="mod">
          <ac:chgData name="Jassem Abbasi" userId="a485637c-5d5c-44af-8411-f95acc3236b6" providerId="ADAL" clId="{B67E75DF-61F4-4BDD-83F6-F3A9FEB4B984}" dt="2024-02-22T09:52:54.409" v="2357" actId="27803"/>
          <ac:spMkLst>
            <pc:docMk/>
            <pc:sldMk cId="3942064285" sldId="256"/>
            <ac:spMk id="4485" creationId="{BF452D2A-D07B-752D-CFD6-497CB4448B8E}"/>
          </ac:spMkLst>
        </pc:spChg>
        <pc:spChg chg="mod">
          <ac:chgData name="Jassem Abbasi" userId="a485637c-5d5c-44af-8411-f95acc3236b6" providerId="ADAL" clId="{B67E75DF-61F4-4BDD-83F6-F3A9FEB4B984}" dt="2024-02-22T09:52:54.409" v="2357" actId="27803"/>
          <ac:spMkLst>
            <pc:docMk/>
            <pc:sldMk cId="3942064285" sldId="256"/>
            <ac:spMk id="4486" creationId="{BF7065E9-C13C-1A24-E245-233E02874CE7}"/>
          </ac:spMkLst>
        </pc:spChg>
        <pc:spChg chg="mod">
          <ac:chgData name="Jassem Abbasi" userId="a485637c-5d5c-44af-8411-f95acc3236b6" providerId="ADAL" clId="{B67E75DF-61F4-4BDD-83F6-F3A9FEB4B984}" dt="2024-02-22T09:52:54.409" v="2357" actId="27803"/>
          <ac:spMkLst>
            <pc:docMk/>
            <pc:sldMk cId="3942064285" sldId="256"/>
            <ac:spMk id="4487" creationId="{961C7F1F-30FD-7E3C-2D75-3D1357F74F73}"/>
          </ac:spMkLst>
        </pc:spChg>
        <pc:spChg chg="mod">
          <ac:chgData name="Jassem Abbasi" userId="a485637c-5d5c-44af-8411-f95acc3236b6" providerId="ADAL" clId="{B67E75DF-61F4-4BDD-83F6-F3A9FEB4B984}" dt="2024-02-22T09:52:54.409" v="2357" actId="27803"/>
          <ac:spMkLst>
            <pc:docMk/>
            <pc:sldMk cId="3942064285" sldId="256"/>
            <ac:spMk id="4488" creationId="{B019DBD9-D59F-30A8-23B9-9B08CBB45C9C}"/>
          </ac:spMkLst>
        </pc:spChg>
        <pc:spChg chg="mod">
          <ac:chgData name="Jassem Abbasi" userId="a485637c-5d5c-44af-8411-f95acc3236b6" providerId="ADAL" clId="{B67E75DF-61F4-4BDD-83F6-F3A9FEB4B984}" dt="2024-02-22T09:52:54.409" v="2357" actId="27803"/>
          <ac:spMkLst>
            <pc:docMk/>
            <pc:sldMk cId="3942064285" sldId="256"/>
            <ac:spMk id="4489" creationId="{651D7FFD-EAF7-9428-74D7-CAE5673DB948}"/>
          </ac:spMkLst>
        </pc:spChg>
        <pc:spChg chg="mod">
          <ac:chgData name="Jassem Abbasi" userId="a485637c-5d5c-44af-8411-f95acc3236b6" providerId="ADAL" clId="{B67E75DF-61F4-4BDD-83F6-F3A9FEB4B984}" dt="2024-02-22T09:52:54.409" v="2357" actId="27803"/>
          <ac:spMkLst>
            <pc:docMk/>
            <pc:sldMk cId="3942064285" sldId="256"/>
            <ac:spMk id="4490" creationId="{BB6D1D83-9442-504F-A2C5-A64C16D4B0B1}"/>
          </ac:spMkLst>
        </pc:spChg>
        <pc:spChg chg="mod">
          <ac:chgData name="Jassem Abbasi" userId="a485637c-5d5c-44af-8411-f95acc3236b6" providerId="ADAL" clId="{B67E75DF-61F4-4BDD-83F6-F3A9FEB4B984}" dt="2024-02-22T09:52:54.409" v="2357" actId="27803"/>
          <ac:spMkLst>
            <pc:docMk/>
            <pc:sldMk cId="3942064285" sldId="256"/>
            <ac:spMk id="4491" creationId="{6C4D8721-6069-DC2D-5CC9-9A3629C28743}"/>
          </ac:spMkLst>
        </pc:spChg>
        <pc:spChg chg="mod">
          <ac:chgData name="Jassem Abbasi" userId="a485637c-5d5c-44af-8411-f95acc3236b6" providerId="ADAL" clId="{B67E75DF-61F4-4BDD-83F6-F3A9FEB4B984}" dt="2024-02-22T09:52:54.409" v="2357" actId="27803"/>
          <ac:spMkLst>
            <pc:docMk/>
            <pc:sldMk cId="3942064285" sldId="256"/>
            <ac:spMk id="4492" creationId="{EB88EF43-71DF-6EF6-436C-5981F4DF48CF}"/>
          </ac:spMkLst>
        </pc:spChg>
        <pc:spChg chg="mod">
          <ac:chgData name="Jassem Abbasi" userId="a485637c-5d5c-44af-8411-f95acc3236b6" providerId="ADAL" clId="{B67E75DF-61F4-4BDD-83F6-F3A9FEB4B984}" dt="2024-02-22T09:52:54.409" v="2357" actId="27803"/>
          <ac:spMkLst>
            <pc:docMk/>
            <pc:sldMk cId="3942064285" sldId="256"/>
            <ac:spMk id="4493" creationId="{AC4692C0-18FC-6E41-3628-00ACB4F7A05F}"/>
          </ac:spMkLst>
        </pc:spChg>
        <pc:spChg chg="mod">
          <ac:chgData name="Jassem Abbasi" userId="a485637c-5d5c-44af-8411-f95acc3236b6" providerId="ADAL" clId="{B67E75DF-61F4-4BDD-83F6-F3A9FEB4B984}" dt="2024-02-22T09:52:54.409" v="2357" actId="27803"/>
          <ac:spMkLst>
            <pc:docMk/>
            <pc:sldMk cId="3942064285" sldId="256"/>
            <ac:spMk id="4494" creationId="{C2102616-7C8F-8041-F95C-80D23891A094}"/>
          </ac:spMkLst>
        </pc:spChg>
        <pc:spChg chg="mod">
          <ac:chgData name="Jassem Abbasi" userId="a485637c-5d5c-44af-8411-f95acc3236b6" providerId="ADAL" clId="{B67E75DF-61F4-4BDD-83F6-F3A9FEB4B984}" dt="2024-02-22T09:52:54.409" v="2357" actId="27803"/>
          <ac:spMkLst>
            <pc:docMk/>
            <pc:sldMk cId="3942064285" sldId="256"/>
            <ac:spMk id="4495" creationId="{8D68CF08-7F69-C6B0-6559-6BCECEF5AC9D}"/>
          </ac:spMkLst>
        </pc:spChg>
        <pc:spChg chg="mod">
          <ac:chgData name="Jassem Abbasi" userId="a485637c-5d5c-44af-8411-f95acc3236b6" providerId="ADAL" clId="{B67E75DF-61F4-4BDD-83F6-F3A9FEB4B984}" dt="2024-02-22T09:52:54.409" v="2357" actId="27803"/>
          <ac:spMkLst>
            <pc:docMk/>
            <pc:sldMk cId="3942064285" sldId="256"/>
            <ac:spMk id="4496" creationId="{2C219419-A3AC-1DE0-69B8-C4F69B0C7F8B}"/>
          </ac:spMkLst>
        </pc:spChg>
        <pc:spChg chg="mod">
          <ac:chgData name="Jassem Abbasi" userId="a485637c-5d5c-44af-8411-f95acc3236b6" providerId="ADAL" clId="{B67E75DF-61F4-4BDD-83F6-F3A9FEB4B984}" dt="2024-02-22T09:52:54.409" v="2357" actId="27803"/>
          <ac:spMkLst>
            <pc:docMk/>
            <pc:sldMk cId="3942064285" sldId="256"/>
            <ac:spMk id="4497" creationId="{8D3717F0-B4D2-644E-0AA5-6980BBE032C2}"/>
          </ac:spMkLst>
        </pc:spChg>
        <pc:spChg chg="mod">
          <ac:chgData name="Jassem Abbasi" userId="a485637c-5d5c-44af-8411-f95acc3236b6" providerId="ADAL" clId="{B67E75DF-61F4-4BDD-83F6-F3A9FEB4B984}" dt="2024-02-22T09:52:54.409" v="2357" actId="27803"/>
          <ac:spMkLst>
            <pc:docMk/>
            <pc:sldMk cId="3942064285" sldId="256"/>
            <ac:spMk id="4498" creationId="{656B6DA3-5531-C777-49A8-04088D3250EB}"/>
          </ac:spMkLst>
        </pc:spChg>
        <pc:spChg chg="mod">
          <ac:chgData name="Jassem Abbasi" userId="a485637c-5d5c-44af-8411-f95acc3236b6" providerId="ADAL" clId="{B67E75DF-61F4-4BDD-83F6-F3A9FEB4B984}" dt="2024-02-22T09:52:54.409" v="2357" actId="27803"/>
          <ac:spMkLst>
            <pc:docMk/>
            <pc:sldMk cId="3942064285" sldId="256"/>
            <ac:spMk id="4499" creationId="{3F050D74-938D-7DE7-66B5-ECAF3B629FF1}"/>
          </ac:spMkLst>
        </pc:spChg>
        <pc:spChg chg="mod">
          <ac:chgData name="Jassem Abbasi" userId="a485637c-5d5c-44af-8411-f95acc3236b6" providerId="ADAL" clId="{B67E75DF-61F4-4BDD-83F6-F3A9FEB4B984}" dt="2024-02-22T09:52:54.409" v="2357" actId="27803"/>
          <ac:spMkLst>
            <pc:docMk/>
            <pc:sldMk cId="3942064285" sldId="256"/>
            <ac:spMk id="4500" creationId="{C6E7D9AD-7162-6431-3622-6443145E18E6}"/>
          </ac:spMkLst>
        </pc:spChg>
        <pc:spChg chg="mod">
          <ac:chgData name="Jassem Abbasi" userId="a485637c-5d5c-44af-8411-f95acc3236b6" providerId="ADAL" clId="{B67E75DF-61F4-4BDD-83F6-F3A9FEB4B984}" dt="2024-02-22T09:52:54.409" v="2357" actId="27803"/>
          <ac:spMkLst>
            <pc:docMk/>
            <pc:sldMk cId="3942064285" sldId="256"/>
            <ac:spMk id="4501" creationId="{8347684B-2492-BC2C-1FD7-BCD95264976E}"/>
          </ac:spMkLst>
        </pc:spChg>
        <pc:spChg chg="mod">
          <ac:chgData name="Jassem Abbasi" userId="a485637c-5d5c-44af-8411-f95acc3236b6" providerId="ADAL" clId="{B67E75DF-61F4-4BDD-83F6-F3A9FEB4B984}" dt="2024-02-22T09:52:54.409" v="2357" actId="27803"/>
          <ac:spMkLst>
            <pc:docMk/>
            <pc:sldMk cId="3942064285" sldId="256"/>
            <ac:spMk id="4502" creationId="{FF8319B4-396D-D440-E541-E266C6E5A6E7}"/>
          </ac:spMkLst>
        </pc:spChg>
        <pc:spChg chg="mod">
          <ac:chgData name="Jassem Abbasi" userId="a485637c-5d5c-44af-8411-f95acc3236b6" providerId="ADAL" clId="{B67E75DF-61F4-4BDD-83F6-F3A9FEB4B984}" dt="2024-02-22T09:52:54.409" v="2357" actId="27803"/>
          <ac:spMkLst>
            <pc:docMk/>
            <pc:sldMk cId="3942064285" sldId="256"/>
            <ac:spMk id="4503" creationId="{9D5E097D-BB3A-82E0-148A-AA4721217DC2}"/>
          </ac:spMkLst>
        </pc:spChg>
        <pc:spChg chg="mod">
          <ac:chgData name="Jassem Abbasi" userId="a485637c-5d5c-44af-8411-f95acc3236b6" providerId="ADAL" clId="{B67E75DF-61F4-4BDD-83F6-F3A9FEB4B984}" dt="2024-02-22T09:52:54.409" v="2357" actId="27803"/>
          <ac:spMkLst>
            <pc:docMk/>
            <pc:sldMk cId="3942064285" sldId="256"/>
            <ac:spMk id="4504" creationId="{ADC5C9AB-1692-85AA-B2B3-1D5C498A3FA5}"/>
          </ac:spMkLst>
        </pc:spChg>
        <pc:spChg chg="mod">
          <ac:chgData name="Jassem Abbasi" userId="a485637c-5d5c-44af-8411-f95acc3236b6" providerId="ADAL" clId="{B67E75DF-61F4-4BDD-83F6-F3A9FEB4B984}" dt="2024-02-22T09:52:54.409" v="2357" actId="27803"/>
          <ac:spMkLst>
            <pc:docMk/>
            <pc:sldMk cId="3942064285" sldId="256"/>
            <ac:spMk id="4505" creationId="{5B322629-B8F2-111C-20C4-39539807BC35}"/>
          </ac:spMkLst>
        </pc:spChg>
        <pc:spChg chg="mod">
          <ac:chgData name="Jassem Abbasi" userId="a485637c-5d5c-44af-8411-f95acc3236b6" providerId="ADAL" clId="{B67E75DF-61F4-4BDD-83F6-F3A9FEB4B984}" dt="2024-02-22T09:52:54.409" v="2357" actId="27803"/>
          <ac:spMkLst>
            <pc:docMk/>
            <pc:sldMk cId="3942064285" sldId="256"/>
            <ac:spMk id="4506" creationId="{1873393B-4E95-7466-0D3F-454E543A5287}"/>
          </ac:spMkLst>
        </pc:spChg>
        <pc:spChg chg="mod">
          <ac:chgData name="Jassem Abbasi" userId="a485637c-5d5c-44af-8411-f95acc3236b6" providerId="ADAL" clId="{B67E75DF-61F4-4BDD-83F6-F3A9FEB4B984}" dt="2024-02-22T09:52:54.409" v="2357" actId="27803"/>
          <ac:spMkLst>
            <pc:docMk/>
            <pc:sldMk cId="3942064285" sldId="256"/>
            <ac:spMk id="4507" creationId="{97AF3FE6-29C0-BDE3-6902-7F412BE48013}"/>
          </ac:spMkLst>
        </pc:spChg>
        <pc:spChg chg="mod">
          <ac:chgData name="Jassem Abbasi" userId="a485637c-5d5c-44af-8411-f95acc3236b6" providerId="ADAL" clId="{B67E75DF-61F4-4BDD-83F6-F3A9FEB4B984}" dt="2024-02-22T09:52:54.409" v="2357" actId="27803"/>
          <ac:spMkLst>
            <pc:docMk/>
            <pc:sldMk cId="3942064285" sldId="256"/>
            <ac:spMk id="4508" creationId="{2E903FE7-5AB4-E256-9743-62602CEC6BC8}"/>
          </ac:spMkLst>
        </pc:spChg>
        <pc:spChg chg="mod">
          <ac:chgData name="Jassem Abbasi" userId="a485637c-5d5c-44af-8411-f95acc3236b6" providerId="ADAL" clId="{B67E75DF-61F4-4BDD-83F6-F3A9FEB4B984}" dt="2024-02-22T09:52:54.409" v="2357" actId="27803"/>
          <ac:spMkLst>
            <pc:docMk/>
            <pc:sldMk cId="3942064285" sldId="256"/>
            <ac:spMk id="4509" creationId="{55A3AC2E-EB8C-ED8D-E0B5-EB9BFDD72972}"/>
          </ac:spMkLst>
        </pc:spChg>
        <pc:spChg chg="mod">
          <ac:chgData name="Jassem Abbasi" userId="a485637c-5d5c-44af-8411-f95acc3236b6" providerId="ADAL" clId="{B67E75DF-61F4-4BDD-83F6-F3A9FEB4B984}" dt="2024-02-22T09:52:54.409" v="2357" actId="27803"/>
          <ac:spMkLst>
            <pc:docMk/>
            <pc:sldMk cId="3942064285" sldId="256"/>
            <ac:spMk id="4510" creationId="{50014D00-CE3F-5FE8-25C0-9462AC67AC17}"/>
          </ac:spMkLst>
        </pc:spChg>
        <pc:spChg chg="mod">
          <ac:chgData name="Jassem Abbasi" userId="a485637c-5d5c-44af-8411-f95acc3236b6" providerId="ADAL" clId="{B67E75DF-61F4-4BDD-83F6-F3A9FEB4B984}" dt="2024-02-22T09:52:54.409" v="2357" actId="27803"/>
          <ac:spMkLst>
            <pc:docMk/>
            <pc:sldMk cId="3942064285" sldId="256"/>
            <ac:spMk id="4511" creationId="{7064DF1F-1C15-567D-C4F3-B8000CA4F5B9}"/>
          </ac:spMkLst>
        </pc:spChg>
        <pc:spChg chg="mod">
          <ac:chgData name="Jassem Abbasi" userId="a485637c-5d5c-44af-8411-f95acc3236b6" providerId="ADAL" clId="{B67E75DF-61F4-4BDD-83F6-F3A9FEB4B984}" dt="2024-02-22T09:52:54.409" v="2357" actId="27803"/>
          <ac:spMkLst>
            <pc:docMk/>
            <pc:sldMk cId="3942064285" sldId="256"/>
            <ac:spMk id="4512" creationId="{E02940EC-13B8-54E2-D0F5-F789C5ED8E12}"/>
          </ac:spMkLst>
        </pc:spChg>
        <pc:spChg chg="mod">
          <ac:chgData name="Jassem Abbasi" userId="a485637c-5d5c-44af-8411-f95acc3236b6" providerId="ADAL" clId="{B67E75DF-61F4-4BDD-83F6-F3A9FEB4B984}" dt="2024-02-22T09:52:54.409" v="2357" actId="27803"/>
          <ac:spMkLst>
            <pc:docMk/>
            <pc:sldMk cId="3942064285" sldId="256"/>
            <ac:spMk id="4513" creationId="{7BFBA5C6-3E4A-9834-F795-3B16429C3395}"/>
          </ac:spMkLst>
        </pc:spChg>
        <pc:spChg chg="mod">
          <ac:chgData name="Jassem Abbasi" userId="a485637c-5d5c-44af-8411-f95acc3236b6" providerId="ADAL" clId="{B67E75DF-61F4-4BDD-83F6-F3A9FEB4B984}" dt="2024-02-22T09:52:54.409" v="2357" actId="27803"/>
          <ac:spMkLst>
            <pc:docMk/>
            <pc:sldMk cId="3942064285" sldId="256"/>
            <ac:spMk id="4514" creationId="{34BC4225-2E1E-218B-87A2-81733E2D599A}"/>
          </ac:spMkLst>
        </pc:spChg>
        <pc:spChg chg="mod">
          <ac:chgData name="Jassem Abbasi" userId="a485637c-5d5c-44af-8411-f95acc3236b6" providerId="ADAL" clId="{B67E75DF-61F4-4BDD-83F6-F3A9FEB4B984}" dt="2024-02-22T09:52:54.409" v="2357" actId="27803"/>
          <ac:spMkLst>
            <pc:docMk/>
            <pc:sldMk cId="3942064285" sldId="256"/>
            <ac:spMk id="4515" creationId="{8CDE5D03-C92E-C94E-E5CF-9EFEDD449CAF}"/>
          </ac:spMkLst>
        </pc:spChg>
        <pc:spChg chg="mod">
          <ac:chgData name="Jassem Abbasi" userId="a485637c-5d5c-44af-8411-f95acc3236b6" providerId="ADAL" clId="{B67E75DF-61F4-4BDD-83F6-F3A9FEB4B984}" dt="2024-02-22T09:52:54.409" v="2357" actId="27803"/>
          <ac:spMkLst>
            <pc:docMk/>
            <pc:sldMk cId="3942064285" sldId="256"/>
            <ac:spMk id="4516" creationId="{8F5FCAA0-3F3C-9269-9B46-DAB5E8374BE4}"/>
          </ac:spMkLst>
        </pc:spChg>
        <pc:spChg chg="mod">
          <ac:chgData name="Jassem Abbasi" userId="a485637c-5d5c-44af-8411-f95acc3236b6" providerId="ADAL" clId="{B67E75DF-61F4-4BDD-83F6-F3A9FEB4B984}" dt="2024-02-22T09:52:54.409" v="2357" actId="27803"/>
          <ac:spMkLst>
            <pc:docMk/>
            <pc:sldMk cId="3942064285" sldId="256"/>
            <ac:spMk id="4517" creationId="{4DB48AE3-CDAF-3FED-2C19-7B13CFD93A33}"/>
          </ac:spMkLst>
        </pc:spChg>
        <pc:spChg chg="mod">
          <ac:chgData name="Jassem Abbasi" userId="a485637c-5d5c-44af-8411-f95acc3236b6" providerId="ADAL" clId="{B67E75DF-61F4-4BDD-83F6-F3A9FEB4B984}" dt="2024-02-22T09:52:54.409" v="2357" actId="27803"/>
          <ac:spMkLst>
            <pc:docMk/>
            <pc:sldMk cId="3942064285" sldId="256"/>
            <ac:spMk id="4518" creationId="{5E1814E8-57E1-BB07-4146-774DFAF40BF7}"/>
          </ac:spMkLst>
        </pc:spChg>
        <pc:spChg chg="mod">
          <ac:chgData name="Jassem Abbasi" userId="a485637c-5d5c-44af-8411-f95acc3236b6" providerId="ADAL" clId="{B67E75DF-61F4-4BDD-83F6-F3A9FEB4B984}" dt="2024-02-22T09:52:54.409" v="2357" actId="27803"/>
          <ac:spMkLst>
            <pc:docMk/>
            <pc:sldMk cId="3942064285" sldId="256"/>
            <ac:spMk id="4519" creationId="{20959526-EF72-5CBB-DB2E-D2FE65E3CE3C}"/>
          </ac:spMkLst>
        </pc:spChg>
        <pc:spChg chg="mod">
          <ac:chgData name="Jassem Abbasi" userId="a485637c-5d5c-44af-8411-f95acc3236b6" providerId="ADAL" clId="{B67E75DF-61F4-4BDD-83F6-F3A9FEB4B984}" dt="2024-02-22T09:52:54.409" v="2357" actId="27803"/>
          <ac:spMkLst>
            <pc:docMk/>
            <pc:sldMk cId="3942064285" sldId="256"/>
            <ac:spMk id="4520" creationId="{FD835045-081F-D79D-EE7A-21B0B47A9C7A}"/>
          </ac:spMkLst>
        </pc:spChg>
        <pc:spChg chg="mod">
          <ac:chgData name="Jassem Abbasi" userId="a485637c-5d5c-44af-8411-f95acc3236b6" providerId="ADAL" clId="{B67E75DF-61F4-4BDD-83F6-F3A9FEB4B984}" dt="2024-02-22T09:52:54.409" v="2357" actId="27803"/>
          <ac:spMkLst>
            <pc:docMk/>
            <pc:sldMk cId="3942064285" sldId="256"/>
            <ac:spMk id="4521" creationId="{C24839EA-7A50-C59E-1C21-A8CC8127992D}"/>
          </ac:spMkLst>
        </pc:spChg>
        <pc:spChg chg="mod">
          <ac:chgData name="Jassem Abbasi" userId="a485637c-5d5c-44af-8411-f95acc3236b6" providerId="ADAL" clId="{B67E75DF-61F4-4BDD-83F6-F3A9FEB4B984}" dt="2024-02-22T09:52:54.409" v="2357" actId="27803"/>
          <ac:spMkLst>
            <pc:docMk/>
            <pc:sldMk cId="3942064285" sldId="256"/>
            <ac:spMk id="4522" creationId="{EC4EE194-FF0D-75BE-DE20-94A1108F69EF}"/>
          </ac:spMkLst>
        </pc:spChg>
        <pc:spChg chg="mod">
          <ac:chgData name="Jassem Abbasi" userId="a485637c-5d5c-44af-8411-f95acc3236b6" providerId="ADAL" clId="{B67E75DF-61F4-4BDD-83F6-F3A9FEB4B984}" dt="2024-02-22T09:52:54.409" v="2357" actId="27803"/>
          <ac:spMkLst>
            <pc:docMk/>
            <pc:sldMk cId="3942064285" sldId="256"/>
            <ac:spMk id="4523" creationId="{E0B775A0-9388-B4CC-64E8-7BFCB3869645}"/>
          </ac:spMkLst>
        </pc:spChg>
        <pc:spChg chg="mod">
          <ac:chgData name="Jassem Abbasi" userId="a485637c-5d5c-44af-8411-f95acc3236b6" providerId="ADAL" clId="{B67E75DF-61F4-4BDD-83F6-F3A9FEB4B984}" dt="2024-02-22T09:52:54.409" v="2357" actId="27803"/>
          <ac:spMkLst>
            <pc:docMk/>
            <pc:sldMk cId="3942064285" sldId="256"/>
            <ac:spMk id="4524" creationId="{8A504B7F-2B37-4165-29AC-4EA21D4B96B6}"/>
          </ac:spMkLst>
        </pc:spChg>
        <pc:spChg chg="mod">
          <ac:chgData name="Jassem Abbasi" userId="a485637c-5d5c-44af-8411-f95acc3236b6" providerId="ADAL" clId="{B67E75DF-61F4-4BDD-83F6-F3A9FEB4B984}" dt="2024-02-22T09:52:54.409" v="2357" actId="27803"/>
          <ac:spMkLst>
            <pc:docMk/>
            <pc:sldMk cId="3942064285" sldId="256"/>
            <ac:spMk id="4525" creationId="{72FFD35E-9002-BA76-E840-BFF9D37C52DA}"/>
          </ac:spMkLst>
        </pc:spChg>
        <pc:spChg chg="mod">
          <ac:chgData name="Jassem Abbasi" userId="a485637c-5d5c-44af-8411-f95acc3236b6" providerId="ADAL" clId="{B67E75DF-61F4-4BDD-83F6-F3A9FEB4B984}" dt="2024-02-22T09:52:54.409" v="2357" actId="27803"/>
          <ac:spMkLst>
            <pc:docMk/>
            <pc:sldMk cId="3942064285" sldId="256"/>
            <ac:spMk id="4526" creationId="{24CEE4FD-A180-5A05-88E7-46757325B2DC}"/>
          </ac:spMkLst>
        </pc:spChg>
        <pc:spChg chg="mod">
          <ac:chgData name="Jassem Abbasi" userId="a485637c-5d5c-44af-8411-f95acc3236b6" providerId="ADAL" clId="{B67E75DF-61F4-4BDD-83F6-F3A9FEB4B984}" dt="2024-02-22T09:52:54.409" v="2357" actId="27803"/>
          <ac:spMkLst>
            <pc:docMk/>
            <pc:sldMk cId="3942064285" sldId="256"/>
            <ac:spMk id="4527" creationId="{AB253B97-9DAF-CEF9-482A-5B56A8F49E8D}"/>
          </ac:spMkLst>
        </pc:spChg>
        <pc:spChg chg="mod">
          <ac:chgData name="Jassem Abbasi" userId="a485637c-5d5c-44af-8411-f95acc3236b6" providerId="ADAL" clId="{B67E75DF-61F4-4BDD-83F6-F3A9FEB4B984}" dt="2024-02-22T09:52:54.409" v="2357" actId="27803"/>
          <ac:spMkLst>
            <pc:docMk/>
            <pc:sldMk cId="3942064285" sldId="256"/>
            <ac:spMk id="4528" creationId="{FC9D2B12-7269-EAF4-2DA7-0BEED983DA81}"/>
          </ac:spMkLst>
        </pc:spChg>
        <pc:spChg chg="mod">
          <ac:chgData name="Jassem Abbasi" userId="a485637c-5d5c-44af-8411-f95acc3236b6" providerId="ADAL" clId="{B67E75DF-61F4-4BDD-83F6-F3A9FEB4B984}" dt="2024-02-22T09:52:54.409" v="2357" actId="27803"/>
          <ac:spMkLst>
            <pc:docMk/>
            <pc:sldMk cId="3942064285" sldId="256"/>
            <ac:spMk id="4529" creationId="{2F5003A3-4BED-F939-7073-1051F2003A96}"/>
          </ac:spMkLst>
        </pc:spChg>
        <pc:spChg chg="mod">
          <ac:chgData name="Jassem Abbasi" userId="a485637c-5d5c-44af-8411-f95acc3236b6" providerId="ADAL" clId="{B67E75DF-61F4-4BDD-83F6-F3A9FEB4B984}" dt="2024-02-22T09:52:54.409" v="2357" actId="27803"/>
          <ac:spMkLst>
            <pc:docMk/>
            <pc:sldMk cId="3942064285" sldId="256"/>
            <ac:spMk id="4530" creationId="{B7A9201C-FE13-DA20-F4BE-F74FBD2BDC86}"/>
          </ac:spMkLst>
        </pc:spChg>
        <pc:spChg chg="mod">
          <ac:chgData name="Jassem Abbasi" userId="a485637c-5d5c-44af-8411-f95acc3236b6" providerId="ADAL" clId="{B67E75DF-61F4-4BDD-83F6-F3A9FEB4B984}" dt="2024-02-22T09:52:54.409" v="2357" actId="27803"/>
          <ac:spMkLst>
            <pc:docMk/>
            <pc:sldMk cId="3942064285" sldId="256"/>
            <ac:spMk id="4531" creationId="{7B6C864E-FDCA-E056-1C94-8C88366D686F}"/>
          </ac:spMkLst>
        </pc:spChg>
        <pc:spChg chg="mod">
          <ac:chgData name="Jassem Abbasi" userId="a485637c-5d5c-44af-8411-f95acc3236b6" providerId="ADAL" clId="{B67E75DF-61F4-4BDD-83F6-F3A9FEB4B984}" dt="2024-02-22T09:52:54.409" v="2357" actId="27803"/>
          <ac:spMkLst>
            <pc:docMk/>
            <pc:sldMk cId="3942064285" sldId="256"/>
            <ac:spMk id="4532" creationId="{800DF435-0E3F-08CE-F4A0-8A572D3BD87E}"/>
          </ac:spMkLst>
        </pc:spChg>
        <pc:spChg chg="mod">
          <ac:chgData name="Jassem Abbasi" userId="a485637c-5d5c-44af-8411-f95acc3236b6" providerId="ADAL" clId="{B67E75DF-61F4-4BDD-83F6-F3A9FEB4B984}" dt="2024-02-22T09:52:54.409" v="2357" actId="27803"/>
          <ac:spMkLst>
            <pc:docMk/>
            <pc:sldMk cId="3942064285" sldId="256"/>
            <ac:spMk id="4533" creationId="{7DB0CEFA-D836-5F7A-3A11-77683D5691C2}"/>
          </ac:spMkLst>
        </pc:spChg>
        <pc:spChg chg="mod">
          <ac:chgData name="Jassem Abbasi" userId="a485637c-5d5c-44af-8411-f95acc3236b6" providerId="ADAL" clId="{B67E75DF-61F4-4BDD-83F6-F3A9FEB4B984}" dt="2024-02-22T09:52:54.409" v="2357" actId="27803"/>
          <ac:spMkLst>
            <pc:docMk/>
            <pc:sldMk cId="3942064285" sldId="256"/>
            <ac:spMk id="4534" creationId="{732436A4-FB19-C251-17E0-4CDAF030C34C}"/>
          </ac:spMkLst>
        </pc:spChg>
        <pc:spChg chg="mod">
          <ac:chgData name="Jassem Abbasi" userId="a485637c-5d5c-44af-8411-f95acc3236b6" providerId="ADAL" clId="{B67E75DF-61F4-4BDD-83F6-F3A9FEB4B984}" dt="2024-02-22T09:52:54.409" v="2357" actId="27803"/>
          <ac:spMkLst>
            <pc:docMk/>
            <pc:sldMk cId="3942064285" sldId="256"/>
            <ac:spMk id="4535" creationId="{F5310A4A-D5FA-1BC5-258D-30E1B7EB984F}"/>
          </ac:spMkLst>
        </pc:spChg>
        <pc:spChg chg="mod">
          <ac:chgData name="Jassem Abbasi" userId="a485637c-5d5c-44af-8411-f95acc3236b6" providerId="ADAL" clId="{B67E75DF-61F4-4BDD-83F6-F3A9FEB4B984}" dt="2024-02-22T09:52:54.409" v="2357" actId="27803"/>
          <ac:spMkLst>
            <pc:docMk/>
            <pc:sldMk cId="3942064285" sldId="256"/>
            <ac:spMk id="4536" creationId="{A9B55493-282E-AEC2-0E47-AA0DED10BF75}"/>
          </ac:spMkLst>
        </pc:spChg>
        <pc:spChg chg="mod">
          <ac:chgData name="Jassem Abbasi" userId="a485637c-5d5c-44af-8411-f95acc3236b6" providerId="ADAL" clId="{B67E75DF-61F4-4BDD-83F6-F3A9FEB4B984}" dt="2024-02-22T09:52:54.409" v="2357" actId="27803"/>
          <ac:spMkLst>
            <pc:docMk/>
            <pc:sldMk cId="3942064285" sldId="256"/>
            <ac:spMk id="4537" creationId="{9FB1B57E-25BA-0AC2-D057-0AA3075D72A7}"/>
          </ac:spMkLst>
        </pc:spChg>
        <pc:spChg chg="mod">
          <ac:chgData name="Jassem Abbasi" userId="a485637c-5d5c-44af-8411-f95acc3236b6" providerId="ADAL" clId="{B67E75DF-61F4-4BDD-83F6-F3A9FEB4B984}" dt="2024-02-22T09:52:54.409" v="2357" actId="27803"/>
          <ac:spMkLst>
            <pc:docMk/>
            <pc:sldMk cId="3942064285" sldId="256"/>
            <ac:spMk id="4538" creationId="{7F2612BC-0331-243F-7970-B2F85FA3EBAB}"/>
          </ac:spMkLst>
        </pc:spChg>
        <pc:spChg chg="mod">
          <ac:chgData name="Jassem Abbasi" userId="a485637c-5d5c-44af-8411-f95acc3236b6" providerId="ADAL" clId="{B67E75DF-61F4-4BDD-83F6-F3A9FEB4B984}" dt="2024-02-22T09:52:54.409" v="2357" actId="27803"/>
          <ac:spMkLst>
            <pc:docMk/>
            <pc:sldMk cId="3942064285" sldId="256"/>
            <ac:spMk id="4539" creationId="{35C27539-54A8-5473-6F69-CDBBCF99EDC6}"/>
          </ac:spMkLst>
        </pc:spChg>
        <pc:spChg chg="mod">
          <ac:chgData name="Jassem Abbasi" userId="a485637c-5d5c-44af-8411-f95acc3236b6" providerId="ADAL" clId="{B67E75DF-61F4-4BDD-83F6-F3A9FEB4B984}" dt="2024-02-22T09:52:54.409" v="2357" actId="27803"/>
          <ac:spMkLst>
            <pc:docMk/>
            <pc:sldMk cId="3942064285" sldId="256"/>
            <ac:spMk id="4540" creationId="{BED45731-C777-63E3-5AFB-5B2C6936F9E1}"/>
          </ac:spMkLst>
        </pc:spChg>
        <pc:spChg chg="mod">
          <ac:chgData name="Jassem Abbasi" userId="a485637c-5d5c-44af-8411-f95acc3236b6" providerId="ADAL" clId="{B67E75DF-61F4-4BDD-83F6-F3A9FEB4B984}" dt="2024-02-22T09:52:54.409" v="2357" actId="27803"/>
          <ac:spMkLst>
            <pc:docMk/>
            <pc:sldMk cId="3942064285" sldId="256"/>
            <ac:spMk id="4541" creationId="{5CE6036D-FAE8-D7D1-9DAA-9CCFE1FECFE9}"/>
          </ac:spMkLst>
        </pc:spChg>
        <pc:spChg chg="mod">
          <ac:chgData name="Jassem Abbasi" userId="a485637c-5d5c-44af-8411-f95acc3236b6" providerId="ADAL" clId="{B67E75DF-61F4-4BDD-83F6-F3A9FEB4B984}" dt="2024-02-22T09:52:54.409" v="2357" actId="27803"/>
          <ac:spMkLst>
            <pc:docMk/>
            <pc:sldMk cId="3942064285" sldId="256"/>
            <ac:spMk id="4542" creationId="{DA84DC1A-10BD-6073-08D1-AC4F29703B7D}"/>
          </ac:spMkLst>
        </pc:spChg>
        <pc:spChg chg="mod">
          <ac:chgData name="Jassem Abbasi" userId="a485637c-5d5c-44af-8411-f95acc3236b6" providerId="ADAL" clId="{B67E75DF-61F4-4BDD-83F6-F3A9FEB4B984}" dt="2024-02-22T09:52:54.409" v="2357" actId="27803"/>
          <ac:spMkLst>
            <pc:docMk/>
            <pc:sldMk cId="3942064285" sldId="256"/>
            <ac:spMk id="4543" creationId="{821D804F-DA74-AF80-6967-84B12CD3579E}"/>
          </ac:spMkLst>
        </pc:spChg>
        <pc:spChg chg="mod">
          <ac:chgData name="Jassem Abbasi" userId="a485637c-5d5c-44af-8411-f95acc3236b6" providerId="ADAL" clId="{B67E75DF-61F4-4BDD-83F6-F3A9FEB4B984}" dt="2024-02-22T09:52:54.409" v="2357" actId="27803"/>
          <ac:spMkLst>
            <pc:docMk/>
            <pc:sldMk cId="3942064285" sldId="256"/>
            <ac:spMk id="4544" creationId="{83D219A4-905D-9C2E-B0B8-26BD582AB3EE}"/>
          </ac:spMkLst>
        </pc:spChg>
        <pc:spChg chg="mod">
          <ac:chgData name="Jassem Abbasi" userId="a485637c-5d5c-44af-8411-f95acc3236b6" providerId="ADAL" clId="{B67E75DF-61F4-4BDD-83F6-F3A9FEB4B984}" dt="2024-02-22T09:52:54.409" v="2357" actId="27803"/>
          <ac:spMkLst>
            <pc:docMk/>
            <pc:sldMk cId="3942064285" sldId="256"/>
            <ac:spMk id="4545" creationId="{0D14317E-F709-FE5F-A185-8E8C4C2EE5F4}"/>
          </ac:spMkLst>
        </pc:spChg>
        <pc:spChg chg="mod">
          <ac:chgData name="Jassem Abbasi" userId="a485637c-5d5c-44af-8411-f95acc3236b6" providerId="ADAL" clId="{B67E75DF-61F4-4BDD-83F6-F3A9FEB4B984}" dt="2024-02-22T09:52:54.409" v="2357" actId="27803"/>
          <ac:spMkLst>
            <pc:docMk/>
            <pc:sldMk cId="3942064285" sldId="256"/>
            <ac:spMk id="4546" creationId="{22C573A5-FDAA-6983-B6FD-4BD6DA21D27B}"/>
          </ac:spMkLst>
        </pc:spChg>
        <pc:spChg chg="mod">
          <ac:chgData name="Jassem Abbasi" userId="a485637c-5d5c-44af-8411-f95acc3236b6" providerId="ADAL" clId="{B67E75DF-61F4-4BDD-83F6-F3A9FEB4B984}" dt="2024-02-22T09:52:54.409" v="2357" actId="27803"/>
          <ac:spMkLst>
            <pc:docMk/>
            <pc:sldMk cId="3942064285" sldId="256"/>
            <ac:spMk id="4547" creationId="{F6950855-0FC1-E0DA-80A4-F367FB602556}"/>
          </ac:spMkLst>
        </pc:spChg>
        <pc:spChg chg="mod">
          <ac:chgData name="Jassem Abbasi" userId="a485637c-5d5c-44af-8411-f95acc3236b6" providerId="ADAL" clId="{B67E75DF-61F4-4BDD-83F6-F3A9FEB4B984}" dt="2024-02-22T09:52:54.409" v="2357" actId="27803"/>
          <ac:spMkLst>
            <pc:docMk/>
            <pc:sldMk cId="3942064285" sldId="256"/>
            <ac:spMk id="4548" creationId="{599FFBE5-AD45-75B9-3FF0-CE6C5F70AC75}"/>
          </ac:spMkLst>
        </pc:spChg>
        <pc:spChg chg="mod">
          <ac:chgData name="Jassem Abbasi" userId="a485637c-5d5c-44af-8411-f95acc3236b6" providerId="ADAL" clId="{B67E75DF-61F4-4BDD-83F6-F3A9FEB4B984}" dt="2024-02-22T09:52:54.409" v="2357" actId="27803"/>
          <ac:spMkLst>
            <pc:docMk/>
            <pc:sldMk cId="3942064285" sldId="256"/>
            <ac:spMk id="4549" creationId="{E48237B1-922E-5B46-FB7C-15ACE2C74D18}"/>
          </ac:spMkLst>
        </pc:spChg>
        <pc:spChg chg="mod">
          <ac:chgData name="Jassem Abbasi" userId="a485637c-5d5c-44af-8411-f95acc3236b6" providerId="ADAL" clId="{B67E75DF-61F4-4BDD-83F6-F3A9FEB4B984}" dt="2024-02-22T09:52:54.409" v="2357" actId="27803"/>
          <ac:spMkLst>
            <pc:docMk/>
            <pc:sldMk cId="3942064285" sldId="256"/>
            <ac:spMk id="4550" creationId="{F18D89F1-8F14-9285-2A9B-C9F8CE0FFFF7}"/>
          </ac:spMkLst>
        </pc:spChg>
        <pc:spChg chg="mod">
          <ac:chgData name="Jassem Abbasi" userId="a485637c-5d5c-44af-8411-f95acc3236b6" providerId="ADAL" clId="{B67E75DF-61F4-4BDD-83F6-F3A9FEB4B984}" dt="2024-02-22T09:52:54.409" v="2357" actId="27803"/>
          <ac:spMkLst>
            <pc:docMk/>
            <pc:sldMk cId="3942064285" sldId="256"/>
            <ac:spMk id="4551" creationId="{0D24FAE3-3618-39BC-7502-B0C58E56E992}"/>
          </ac:spMkLst>
        </pc:spChg>
        <pc:spChg chg="mod">
          <ac:chgData name="Jassem Abbasi" userId="a485637c-5d5c-44af-8411-f95acc3236b6" providerId="ADAL" clId="{B67E75DF-61F4-4BDD-83F6-F3A9FEB4B984}" dt="2024-02-22T09:52:54.409" v="2357" actId="27803"/>
          <ac:spMkLst>
            <pc:docMk/>
            <pc:sldMk cId="3942064285" sldId="256"/>
            <ac:spMk id="4552" creationId="{289CF0DE-9AE9-F021-A8FE-16B2C2661EBC}"/>
          </ac:spMkLst>
        </pc:spChg>
        <pc:spChg chg="mod">
          <ac:chgData name="Jassem Abbasi" userId="a485637c-5d5c-44af-8411-f95acc3236b6" providerId="ADAL" clId="{B67E75DF-61F4-4BDD-83F6-F3A9FEB4B984}" dt="2024-02-22T09:52:54.409" v="2357" actId="27803"/>
          <ac:spMkLst>
            <pc:docMk/>
            <pc:sldMk cId="3942064285" sldId="256"/>
            <ac:spMk id="4553" creationId="{14E5C43D-D8E5-15CB-D33F-6227FF960E7D}"/>
          </ac:spMkLst>
        </pc:spChg>
        <pc:spChg chg="mod">
          <ac:chgData name="Jassem Abbasi" userId="a485637c-5d5c-44af-8411-f95acc3236b6" providerId="ADAL" clId="{B67E75DF-61F4-4BDD-83F6-F3A9FEB4B984}" dt="2024-02-22T09:52:54.409" v="2357" actId="27803"/>
          <ac:spMkLst>
            <pc:docMk/>
            <pc:sldMk cId="3942064285" sldId="256"/>
            <ac:spMk id="4554" creationId="{51EC426C-A233-3820-68B4-D4B1D1625AAE}"/>
          </ac:spMkLst>
        </pc:spChg>
        <pc:spChg chg="mod">
          <ac:chgData name="Jassem Abbasi" userId="a485637c-5d5c-44af-8411-f95acc3236b6" providerId="ADAL" clId="{B67E75DF-61F4-4BDD-83F6-F3A9FEB4B984}" dt="2024-02-22T09:52:54.409" v="2357" actId="27803"/>
          <ac:spMkLst>
            <pc:docMk/>
            <pc:sldMk cId="3942064285" sldId="256"/>
            <ac:spMk id="4555" creationId="{81A59509-D8BE-352C-8A6F-2255EBBD2A4B}"/>
          </ac:spMkLst>
        </pc:spChg>
        <pc:spChg chg="mod">
          <ac:chgData name="Jassem Abbasi" userId="a485637c-5d5c-44af-8411-f95acc3236b6" providerId="ADAL" clId="{B67E75DF-61F4-4BDD-83F6-F3A9FEB4B984}" dt="2024-02-22T09:52:54.409" v="2357" actId="27803"/>
          <ac:spMkLst>
            <pc:docMk/>
            <pc:sldMk cId="3942064285" sldId="256"/>
            <ac:spMk id="4556" creationId="{D55B0F87-65C6-4492-1352-8B38A2207367}"/>
          </ac:spMkLst>
        </pc:spChg>
        <pc:spChg chg="mod">
          <ac:chgData name="Jassem Abbasi" userId="a485637c-5d5c-44af-8411-f95acc3236b6" providerId="ADAL" clId="{B67E75DF-61F4-4BDD-83F6-F3A9FEB4B984}" dt="2024-02-22T09:52:54.409" v="2357" actId="27803"/>
          <ac:spMkLst>
            <pc:docMk/>
            <pc:sldMk cId="3942064285" sldId="256"/>
            <ac:spMk id="4557" creationId="{1EC814CD-18BD-9A85-E2D1-113440BFA70A}"/>
          </ac:spMkLst>
        </pc:spChg>
        <pc:spChg chg="mod">
          <ac:chgData name="Jassem Abbasi" userId="a485637c-5d5c-44af-8411-f95acc3236b6" providerId="ADAL" clId="{B67E75DF-61F4-4BDD-83F6-F3A9FEB4B984}" dt="2024-02-22T09:52:54.409" v="2357" actId="27803"/>
          <ac:spMkLst>
            <pc:docMk/>
            <pc:sldMk cId="3942064285" sldId="256"/>
            <ac:spMk id="4558" creationId="{7CB81C09-A8AA-DFD0-C692-E18502BD05BF}"/>
          </ac:spMkLst>
        </pc:spChg>
        <pc:spChg chg="mod">
          <ac:chgData name="Jassem Abbasi" userId="a485637c-5d5c-44af-8411-f95acc3236b6" providerId="ADAL" clId="{B67E75DF-61F4-4BDD-83F6-F3A9FEB4B984}" dt="2024-02-22T09:52:54.409" v="2357" actId="27803"/>
          <ac:spMkLst>
            <pc:docMk/>
            <pc:sldMk cId="3942064285" sldId="256"/>
            <ac:spMk id="4559" creationId="{436E3FA8-94F4-A8E7-C691-B5CF41E30F26}"/>
          </ac:spMkLst>
        </pc:spChg>
        <pc:spChg chg="mod">
          <ac:chgData name="Jassem Abbasi" userId="a485637c-5d5c-44af-8411-f95acc3236b6" providerId="ADAL" clId="{B67E75DF-61F4-4BDD-83F6-F3A9FEB4B984}" dt="2024-02-22T09:52:54.409" v="2357" actId="27803"/>
          <ac:spMkLst>
            <pc:docMk/>
            <pc:sldMk cId="3942064285" sldId="256"/>
            <ac:spMk id="4560" creationId="{61FB2CC7-FFBF-1768-FE73-F4845E0E8B32}"/>
          </ac:spMkLst>
        </pc:spChg>
        <pc:spChg chg="mod">
          <ac:chgData name="Jassem Abbasi" userId="a485637c-5d5c-44af-8411-f95acc3236b6" providerId="ADAL" clId="{B67E75DF-61F4-4BDD-83F6-F3A9FEB4B984}" dt="2024-02-22T09:52:54.409" v="2357" actId="27803"/>
          <ac:spMkLst>
            <pc:docMk/>
            <pc:sldMk cId="3942064285" sldId="256"/>
            <ac:spMk id="4561" creationId="{171D03E6-49E3-B195-00C2-96ECA8CB7361}"/>
          </ac:spMkLst>
        </pc:spChg>
        <pc:spChg chg="mod">
          <ac:chgData name="Jassem Abbasi" userId="a485637c-5d5c-44af-8411-f95acc3236b6" providerId="ADAL" clId="{B67E75DF-61F4-4BDD-83F6-F3A9FEB4B984}" dt="2024-02-22T09:52:54.409" v="2357" actId="27803"/>
          <ac:spMkLst>
            <pc:docMk/>
            <pc:sldMk cId="3942064285" sldId="256"/>
            <ac:spMk id="4562" creationId="{5D5A9036-BB33-CD7C-8937-80E306227B90}"/>
          </ac:spMkLst>
        </pc:spChg>
        <pc:spChg chg="mod">
          <ac:chgData name="Jassem Abbasi" userId="a485637c-5d5c-44af-8411-f95acc3236b6" providerId="ADAL" clId="{B67E75DF-61F4-4BDD-83F6-F3A9FEB4B984}" dt="2024-02-22T09:52:54.409" v="2357" actId="27803"/>
          <ac:spMkLst>
            <pc:docMk/>
            <pc:sldMk cId="3942064285" sldId="256"/>
            <ac:spMk id="4563" creationId="{C254D6BF-9C8D-E436-CEB6-9CA1DC464E02}"/>
          </ac:spMkLst>
        </pc:spChg>
        <pc:spChg chg="mod">
          <ac:chgData name="Jassem Abbasi" userId="a485637c-5d5c-44af-8411-f95acc3236b6" providerId="ADAL" clId="{B67E75DF-61F4-4BDD-83F6-F3A9FEB4B984}" dt="2024-02-22T09:52:54.409" v="2357" actId="27803"/>
          <ac:spMkLst>
            <pc:docMk/>
            <pc:sldMk cId="3942064285" sldId="256"/>
            <ac:spMk id="4564" creationId="{4E08B6FF-CEF4-D016-DBDE-658BABDF510C}"/>
          </ac:spMkLst>
        </pc:spChg>
        <pc:spChg chg="mod">
          <ac:chgData name="Jassem Abbasi" userId="a485637c-5d5c-44af-8411-f95acc3236b6" providerId="ADAL" clId="{B67E75DF-61F4-4BDD-83F6-F3A9FEB4B984}" dt="2024-02-22T09:52:54.409" v="2357" actId="27803"/>
          <ac:spMkLst>
            <pc:docMk/>
            <pc:sldMk cId="3942064285" sldId="256"/>
            <ac:spMk id="4565" creationId="{B6A8C1B0-D3DF-896E-C33E-ABBFFE7614C6}"/>
          </ac:spMkLst>
        </pc:spChg>
        <pc:spChg chg="mod">
          <ac:chgData name="Jassem Abbasi" userId="a485637c-5d5c-44af-8411-f95acc3236b6" providerId="ADAL" clId="{B67E75DF-61F4-4BDD-83F6-F3A9FEB4B984}" dt="2024-02-22T09:52:54.409" v="2357" actId="27803"/>
          <ac:spMkLst>
            <pc:docMk/>
            <pc:sldMk cId="3942064285" sldId="256"/>
            <ac:spMk id="4566" creationId="{2C217255-8B37-E350-75CB-5809A299B96D}"/>
          </ac:spMkLst>
        </pc:spChg>
        <pc:spChg chg="mod">
          <ac:chgData name="Jassem Abbasi" userId="a485637c-5d5c-44af-8411-f95acc3236b6" providerId="ADAL" clId="{B67E75DF-61F4-4BDD-83F6-F3A9FEB4B984}" dt="2024-02-22T09:52:54.409" v="2357" actId="27803"/>
          <ac:spMkLst>
            <pc:docMk/>
            <pc:sldMk cId="3942064285" sldId="256"/>
            <ac:spMk id="4567" creationId="{F7F45169-0299-4F3D-F043-85AC02443723}"/>
          </ac:spMkLst>
        </pc:spChg>
        <pc:spChg chg="mod">
          <ac:chgData name="Jassem Abbasi" userId="a485637c-5d5c-44af-8411-f95acc3236b6" providerId="ADAL" clId="{B67E75DF-61F4-4BDD-83F6-F3A9FEB4B984}" dt="2024-02-22T09:52:54.409" v="2357" actId="27803"/>
          <ac:spMkLst>
            <pc:docMk/>
            <pc:sldMk cId="3942064285" sldId="256"/>
            <ac:spMk id="4568" creationId="{63A78800-209B-F8FC-192D-BB2851229F50}"/>
          </ac:spMkLst>
        </pc:spChg>
        <pc:spChg chg="mod">
          <ac:chgData name="Jassem Abbasi" userId="a485637c-5d5c-44af-8411-f95acc3236b6" providerId="ADAL" clId="{B67E75DF-61F4-4BDD-83F6-F3A9FEB4B984}" dt="2024-02-22T09:52:54.409" v="2357" actId="27803"/>
          <ac:spMkLst>
            <pc:docMk/>
            <pc:sldMk cId="3942064285" sldId="256"/>
            <ac:spMk id="4569" creationId="{5DFCF609-AC43-67EB-C621-889E3B7402BB}"/>
          </ac:spMkLst>
        </pc:spChg>
        <pc:spChg chg="mod">
          <ac:chgData name="Jassem Abbasi" userId="a485637c-5d5c-44af-8411-f95acc3236b6" providerId="ADAL" clId="{B67E75DF-61F4-4BDD-83F6-F3A9FEB4B984}" dt="2024-02-22T09:52:54.409" v="2357" actId="27803"/>
          <ac:spMkLst>
            <pc:docMk/>
            <pc:sldMk cId="3942064285" sldId="256"/>
            <ac:spMk id="4570" creationId="{F9389103-517A-E13F-F228-EEBAF9406FBC}"/>
          </ac:spMkLst>
        </pc:spChg>
        <pc:spChg chg="mod">
          <ac:chgData name="Jassem Abbasi" userId="a485637c-5d5c-44af-8411-f95acc3236b6" providerId="ADAL" clId="{B67E75DF-61F4-4BDD-83F6-F3A9FEB4B984}" dt="2024-02-22T09:52:54.409" v="2357" actId="27803"/>
          <ac:spMkLst>
            <pc:docMk/>
            <pc:sldMk cId="3942064285" sldId="256"/>
            <ac:spMk id="4571" creationId="{215A3017-7EFA-6DB0-E99B-00A889BACE2B}"/>
          </ac:spMkLst>
        </pc:spChg>
        <pc:spChg chg="mod">
          <ac:chgData name="Jassem Abbasi" userId="a485637c-5d5c-44af-8411-f95acc3236b6" providerId="ADAL" clId="{B67E75DF-61F4-4BDD-83F6-F3A9FEB4B984}" dt="2024-02-22T09:52:54.409" v="2357" actId="27803"/>
          <ac:spMkLst>
            <pc:docMk/>
            <pc:sldMk cId="3942064285" sldId="256"/>
            <ac:spMk id="4572" creationId="{D07E3274-7DCA-88CD-DE4D-1BE40FBCE6D0}"/>
          </ac:spMkLst>
        </pc:spChg>
        <pc:spChg chg="mod">
          <ac:chgData name="Jassem Abbasi" userId="a485637c-5d5c-44af-8411-f95acc3236b6" providerId="ADAL" clId="{B67E75DF-61F4-4BDD-83F6-F3A9FEB4B984}" dt="2024-02-22T09:52:54.409" v="2357" actId="27803"/>
          <ac:spMkLst>
            <pc:docMk/>
            <pc:sldMk cId="3942064285" sldId="256"/>
            <ac:spMk id="4573" creationId="{6F7C5CEF-3CC9-763C-39CC-DC4EB1BB41CB}"/>
          </ac:spMkLst>
        </pc:spChg>
        <pc:spChg chg="mod">
          <ac:chgData name="Jassem Abbasi" userId="a485637c-5d5c-44af-8411-f95acc3236b6" providerId="ADAL" clId="{B67E75DF-61F4-4BDD-83F6-F3A9FEB4B984}" dt="2024-02-22T09:52:54.409" v="2357" actId="27803"/>
          <ac:spMkLst>
            <pc:docMk/>
            <pc:sldMk cId="3942064285" sldId="256"/>
            <ac:spMk id="4574" creationId="{C62B0486-CB1E-FF91-0D53-D7812B8B87FC}"/>
          </ac:spMkLst>
        </pc:spChg>
        <pc:spChg chg="mod">
          <ac:chgData name="Jassem Abbasi" userId="a485637c-5d5c-44af-8411-f95acc3236b6" providerId="ADAL" clId="{B67E75DF-61F4-4BDD-83F6-F3A9FEB4B984}" dt="2024-02-22T09:52:54.409" v="2357" actId="27803"/>
          <ac:spMkLst>
            <pc:docMk/>
            <pc:sldMk cId="3942064285" sldId="256"/>
            <ac:spMk id="4575" creationId="{235F2C9E-5BC1-7136-D71F-2F005017415D}"/>
          </ac:spMkLst>
        </pc:spChg>
        <pc:spChg chg="mod">
          <ac:chgData name="Jassem Abbasi" userId="a485637c-5d5c-44af-8411-f95acc3236b6" providerId="ADAL" clId="{B67E75DF-61F4-4BDD-83F6-F3A9FEB4B984}" dt="2024-02-22T09:52:54.409" v="2357" actId="27803"/>
          <ac:spMkLst>
            <pc:docMk/>
            <pc:sldMk cId="3942064285" sldId="256"/>
            <ac:spMk id="4576" creationId="{A4506CAA-1C3C-FA17-7543-3D5683C507AA}"/>
          </ac:spMkLst>
        </pc:spChg>
        <pc:spChg chg="mod">
          <ac:chgData name="Jassem Abbasi" userId="a485637c-5d5c-44af-8411-f95acc3236b6" providerId="ADAL" clId="{B67E75DF-61F4-4BDD-83F6-F3A9FEB4B984}" dt="2024-02-22T09:52:54.409" v="2357" actId="27803"/>
          <ac:spMkLst>
            <pc:docMk/>
            <pc:sldMk cId="3942064285" sldId="256"/>
            <ac:spMk id="4577" creationId="{120D5B39-0EC7-04D3-D651-89EDF6063BCF}"/>
          </ac:spMkLst>
        </pc:spChg>
        <pc:spChg chg="mod">
          <ac:chgData name="Jassem Abbasi" userId="a485637c-5d5c-44af-8411-f95acc3236b6" providerId="ADAL" clId="{B67E75DF-61F4-4BDD-83F6-F3A9FEB4B984}" dt="2024-02-22T09:52:54.409" v="2357" actId="27803"/>
          <ac:spMkLst>
            <pc:docMk/>
            <pc:sldMk cId="3942064285" sldId="256"/>
            <ac:spMk id="4578" creationId="{5B7887AD-BC24-F992-A5E2-4D319BE28FBA}"/>
          </ac:spMkLst>
        </pc:spChg>
        <pc:spChg chg="mod">
          <ac:chgData name="Jassem Abbasi" userId="a485637c-5d5c-44af-8411-f95acc3236b6" providerId="ADAL" clId="{B67E75DF-61F4-4BDD-83F6-F3A9FEB4B984}" dt="2024-02-22T09:52:54.409" v="2357" actId="27803"/>
          <ac:spMkLst>
            <pc:docMk/>
            <pc:sldMk cId="3942064285" sldId="256"/>
            <ac:spMk id="4579" creationId="{A5AC0C7A-0F3B-D89F-21FC-B1F0B45EBB9C}"/>
          </ac:spMkLst>
        </pc:spChg>
        <pc:spChg chg="mod">
          <ac:chgData name="Jassem Abbasi" userId="a485637c-5d5c-44af-8411-f95acc3236b6" providerId="ADAL" clId="{B67E75DF-61F4-4BDD-83F6-F3A9FEB4B984}" dt="2024-02-22T09:52:54.409" v="2357" actId="27803"/>
          <ac:spMkLst>
            <pc:docMk/>
            <pc:sldMk cId="3942064285" sldId="256"/>
            <ac:spMk id="4580" creationId="{3104FB02-1566-CEF2-0A9C-AC179539EB78}"/>
          </ac:spMkLst>
        </pc:spChg>
        <pc:spChg chg="mod">
          <ac:chgData name="Jassem Abbasi" userId="a485637c-5d5c-44af-8411-f95acc3236b6" providerId="ADAL" clId="{B67E75DF-61F4-4BDD-83F6-F3A9FEB4B984}" dt="2024-02-22T09:52:54.409" v="2357" actId="27803"/>
          <ac:spMkLst>
            <pc:docMk/>
            <pc:sldMk cId="3942064285" sldId="256"/>
            <ac:spMk id="4581" creationId="{E0EC3CC9-C2A1-3B5E-C1BF-40DA04FE63C3}"/>
          </ac:spMkLst>
        </pc:spChg>
        <pc:spChg chg="mod">
          <ac:chgData name="Jassem Abbasi" userId="a485637c-5d5c-44af-8411-f95acc3236b6" providerId="ADAL" clId="{B67E75DF-61F4-4BDD-83F6-F3A9FEB4B984}" dt="2024-02-22T09:52:54.409" v="2357" actId="27803"/>
          <ac:spMkLst>
            <pc:docMk/>
            <pc:sldMk cId="3942064285" sldId="256"/>
            <ac:spMk id="4582" creationId="{2498D223-D4D9-7520-5F2C-32BA5741B40C}"/>
          </ac:spMkLst>
        </pc:spChg>
        <pc:spChg chg="mod">
          <ac:chgData name="Jassem Abbasi" userId="a485637c-5d5c-44af-8411-f95acc3236b6" providerId="ADAL" clId="{B67E75DF-61F4-4BDD-83F6-F3A9FEB4B984}" dt="2024-02-22T09:52:54.409" v="2357" actId="27803"/>
          <ac:spMkLst>
            <pc:docMk/>
            <pc:sldMk cId="3942064285" sldId="256"/>
            <ac:spMk id="4583" creationId="{E53B97A9-6FDE-F933-8012-366DE2897991}"/>
          </ac:spMkLst>
        </pc:spChg>
        <pc:spChg chg="mod">
          <ac:chgData name="Jassem Abbasi" userId="a485637c-5d5c-44af-8411-f95acc3236b6" providerId="ADAL" clId="{B67E75DF-61F4-4BDD-83F6-F3A9FEB4B984}" dt="2024-02-22T09:52:54.409" v="2357" actId="27803"/>
          <ac:spMkLst>
            <pc:docMk/>
            <pc:sldMk cId="3942064285" sldId="256"/>
            <ac:spMk id="4584" creationId="{9228A35A-4880-CE76-4876-ECD05137ED47}"/>
          </ac:spMkLst>
        </pc:spChg>
        <pc:spChg chg="mod">
          <ac:chgData name="Jassem Abbasi" userId="a485637c-5d5c-44af-8411-f95acc3236b6" providerId="ADAL" clId="{B67E75DF-61F4-4BDD-83F6-F3A9FEB4B984}" dt="2024-02-22T09:52:54.409" v="2357" actId="27803"/>
          <ac:spMkLst>
            <pc:docMk/>
            <pc:sldMk cId="3942064285" sldId="256"/>
            <ac:spMk id="4585" creationId="{DF141393-65D0-D2CA-CF2E-0327A245EE7F}"/>
          </ac:spMkLst>
        </pc:spChg>
        <pc:spChg chg="mod">
          <ac:chgData name="Jassem Abbasi" userId="a485637c-5d5c-44af-8411-f95acc3236b6" providerId="ADAL" clId="{B67E75DF-61F4-4BDD-83F6-F3A9FEB4B984}" dt="2024-02-22T09:52:54.409" v="2357" actId="27803"/>
          <ac:spMkLst>
            <pc:docMk/>
            <pc:sldMk cId="3942064285" sldId="256"/>
            <ac:spMk id="4586" creationId="{F0AD6175-CA2B-BAE6-DCF0-938CDF2D0981}"/>
          </ac:spMkLst>
        </pc:spChg>
        <pc:spChg chg="mod">
          <ac:chgData name="Jassem Abbasi" userId="a485637c-5d5c-44af-8411-f95acc3236b6" providerId="ADAL" clId="{B67E75DF-61F4-4BDD-83F6-F3A9FEB4B984}" dt="2024-02-22T09:52:54.409" v="2357" actId="27803"/>
          <ac:spMkLst>
            <pc:docMk/>
            <pc:sldMk cId="3942064285" sldId="256"/>
            <ac:spMk id="4587" creationId="{2309CC46-C953-76EB-18F1-FEB72019DC46}"/>
          </ac:spMkLst>
        </pc:spChg>
        <pc:spChg chg="mod">
          <ac:chgData name="Jassem Abbasi" userId="a485637c-5d5c-44af-8411-f95acc3236b6" providerId="ADAL" clId="{B67E75DF-61F4-4BDD-83F6-F3A9FEB4B984}" dt="2024-02-22T09:52:54.409" v="2357" actId="27803"/>
          <ac:spMkLst>
            <pc:docMk/>
            <pc:sldMk cId="3942064285" sldId="256"/>
            <ac:spMk id="4588" creationId="{D68A096B-07BD-9463-4B6A-8F79107F0F84}"/>
          </ac:spMkLst>
        </pc:spChg>
        <pc:spChg chg="mod">
          <ac:chgData name="Jassem Abbasi" userId="a485637c-5d5c-44af-8411-f95acc3236b6" providerId="ADAL" clId="{B67E75DF-61F4-4BDD-83F6-F3A9FEB4B984}" dt="2024-02-22T09:52:54.409" v="2357" actId="27803"/>
          <ac:spMkLst>
            <pc:docMk/>
            <pc:sldMk cId="3942064285" sldId="256"/>
            <ac:spMk id="4589" creationId="{4400CD3A-4E09-9F9D-7F1D-0ADED386A993}"/>
          </ac:spMkLst>
        </pc:spChg>
        <pc:spChg chg="mod">
          <ac:chgData name="Jassem Abbasi" userId="a485637c-5d5c-44af-8411-f95acc3236b6" providerId="ADAL" clId="{B67E75DF-61F4-4BDD-83F6-F3A9FEB4B984}" dt="2024-02-22T09:52:54.409" v="2357" actId="27803"/>
          <ac:spMkLst>
            <pc:docMk/>
            <pc:sldMk cId="3942064285" sldId="256"/>
            <ac:spMk id="4590" creationId="{3EC7B16C-02BC-4F98-331F-AC161304D2B2}"/>
          </ac:spMkLst>
        </pc:spChg>
        <pc:spChg chg="mod">
          <ac:chgData name="Jassem Abbasi" userId="a485637c-5d5c-44af-8411-f95acc3236b6" providerId="ADAL" clId="{B67E75DF-61F4-4BDD-83F6-F3A9FEB4B984}" dt="2024-02-22T09:52:54.409" v="2357" actId="27803"/>
          <ac:spMkLst>
            <pc:docMk/>
            <pc:sldMk cId="3942064285" sldId="256"/>
            <ac:spMk id="4591" creationId="{090C20A3-CBFD-4463-F8B0-934341E06C03}"/>
          </ac:spMkLst>
        </pc:spChg>
        <pc:spChg chg="mod">
          <ac:chgData name="Jassem Abbasi" userId="a485637c-5d5c-44af-8411-f95acc3236b6" providerId="ADAL" clId="{B67E75DF-61F4-4BDD-83F6-F3A9FEB4B984}" dt="2024-02-22T09:52:54.409" v="2357" actId="27803"/>
          <ac:spMkLst>
            <pc:docMk/>
            <pc:sldMk cId="3942064285" sldId="256"/>
            <ac:spMk id="4592" creationId="{ACF75D20-C28D-64FB-8FF3-6882244F8AFB}"/>
          </ac:spMkLst>
        </pc:spChg>
        <pc:spChg chg="mod">
          <ac:chgData name="Jassem Abbasi" userId="a485637c-5d5c-44af-8411-f95acc3236b6" providerId="ADAL" clId="{B67E75DF-61F4-4BDD-83F6-F3A9FEB4B984}" dt="2024-02-22T09:52:54.409" v="2357" actId="27803"/>
          <ac:spMkLst>
            <pc:docMk/>
            <pc:sldMk cId="3942064285" sldId="256"/>
            <ac:spMk id="4593" creationId="{14B0B0E0-32C0-9262-EBFF-2AE9BA2FDF16}"/>
          </ac:spMkLst>
        </pc:spChg>
        <pc:spChg chg="mod">
          <ac:chgData name="Jassem Abbasi" userId="a485637c-5d5c-44af-8411-f95acc3236b6" providerId="ADAL" clId="{B67E75DF-61F4-4BDD-83F6-F3A9FEB4B984}" dt="2024-02-22T09:52:54.409" v="2357" actId="27803"/>
          <ac:spMkLst>
            <pc:docMk/>
            <pc:sldMk cId="3942064285" sldId="256"/>
            <ac:spMk id="4594" creationId="{3A223594-75AE-3C6A-3350-99A645EC9955}"/>
          </ac:spMkLst>
        </pc:spChg>
        <pc:spChg chg="mod">
          <ac:chgData name="Jassem Abbasi" userId="a485637c-5d5c-44af-8411-f95acc3236b6" providerId="ADAL" clId="{B67E75DF-61F4-4BDD-83F6-F3A9FEB4B984}" dt="2024-02-22T09:52:54.409" v="2357" actId="27803"/>
          <ac:spMkLst>
            <pc:docMk/>
            <pc:sldMk cId="3942064285" sldId="256"/>
            <ac:spMk id="4595" creationId="{5515933E-15F6-40D4-930C-608B61D0A97C}"/>
          </ac:spMkLst>
        </pc:spChg>
        <pc:spChg chg="mod">
          <ac:chgData name="Jassem Abbasi" userId="a485637c-5d5c-44af-8411-f95acc3236b6" providerId="ADAL" clId="{B67E75DF-61F4-4BDD-83F6-F3A9FEB4B984}" dt="2024-02-22T09:52:54.409" v="2357" actId="27803"/>
          <ac:spMkLst>
            <pc:docMk/>
            <pc:sldMk cId="3942064285" sldId="256"/>
            <ac:spMk id="4596" creationId="{82541F6D-0227-EF5C-9088-C642E2AEF01E}"/>
          </ac:spMkLst>
        </pc:spChg>
        <pc:spChg chg="mod">
          <ac:chgData name="Jassem Abbasi" userId="a485637c-5d5c-44af-8411-f95acc3236b6" providerId="ADAL" clId="{B67E75DF-61F4-4BDD-83F6-F3A9FEB4B984}" dt="2024-02-22T09:52:54.409" v="2357" actId="27803"/>
          <ac:spMkLst>
            <pc:docMk/>
            <pc:sldMk cId="3942064285" sldId="256"/>
            <ac:spMk id="4597" creationId="{76DB1553-9916-FE2C-474E-6C249A310413}"/>
          </ac:spMkLst>
        </pc:spChg>
        <pc:spChg chg="mod">
          <ac:chgData name="Jassem Abbasi" userId="a485637c-5d5c-44af-8411-f95acc3236b6" providerId="ADAL" clId="{B67E75DF-61F4-4BDD-83F6-F3A9FEB4B984}" dt="2024-02-22T09:52:54.409" v="2357" actId="27803"/>
          <ac:spMkLst>
            <pc:docMk/>
            <pc:sldMk cId="3942064285" sldId="256"/>
            <ac:spMk id="4598" creationId="{9FE89451-77D4-6C54-1EC1-9D5CF8695923}"/>
          </ac:spMkLst>
        </pc:spChg>
        <pc:spChg chg="mod">
          <ac:chgData name="Jassem Abbasi" userId="a485637c-5d5c-44af-8411-f95acc3236b6" providerId="ADAL" clId="{B67E75DF-61F4-4BDD-83F6-F3A9FEB4B984}" dt="2024-02-22T09:52:54.409" v="2357" actId="27803"/>
          <ac:spMkLst>
            <pc:docMk/>
            <pc:sldMk cId="3942064285" sldId="256"/>
            <ac:spMk id="4599" creationId="{FA98C4F9-6E98-5DD6-C8D5-D5BDCF967938}"/>
          </ac:spMkLst>
        </pc:spChg>
        <pc:spChg chg="mod">
          <ac:chgData name="Jassem Abbasi" userId="a485637c-5d5c-44af-8411-f95acc3236b6" providerId="ADAL" clId="{B67E75DF-61F4-4BDD-83F6-F3A9FEB4B984}" dt="2024-02-22T09:52:54.409" v="2357" actId="27803"/>
          <ac:spMkLst>
            <pc:docMk/>
            <pc:sldMk cId="3942064285" sldId="256"/>
            <ac:spMk id="4600" creationId="{1589BECF-4D50-ED20-7095-567F8E212BB3}"/>
          </ac:spMkLst>
        </pc:spChg>
        <pc:spChg chg="mod">
          <ac:chgData name="Jassem Abbasi" userId="a485637c-5d5c-44af-8411-f95acc3236b6" providerId="ADAL" clId="{B67E75DF-61F4-4BDD-83F6-F3A9FEB4B984}" dt="2024-02-22T09:52:54.409" v="2357" actId="27803"/>
          <ac:spMkLst>
            <pc:docMk/>
            <pc:sldMk cId="3942064285" sldId="256"/>
            <ac:spMk id="4601" creationId="{F96E249B-DE6B-3729-0444-ABFA03D78717}"/>
          </ac:spMkLst>
        </pc:spChg>
        <pc:spChg chg="mod">
          <ac:chgData name="Jassem Abbasi" userId="a485637c-5d5c-44af-8411-f95acc3236b6" providerId="ADAL" clId="{B67E75DF-61F4-4BDD-83F6-F3A9FEB4B984}" dt="2024-02-22T09:52:54.409" v="2357" actId="27803"/>
          <ac:spMkLst>
            <pc:docMk/>
            <pc:sldMk cId="3942064285" sldId="256"/>
            <ac:spMk id="4602" creationId="{008F4D79-2BBE-2B83-202B-83F43E5FBDBC}"/>
          </ac:spMkLst>
        </pc:spChg>
        <pc:spChg chg="mod">
          <ac:chgData name="Jassem Abbasi" userId="a485637c-5d5c-44af-8411-f95acc3236b6" providerId="ADAL" clId="{B67E75DF-61F4-4BDD-83F6-F3A9FEB4B984}" dt="2024-02-22T09:52:54.409" v="2357" actId="27803"/>
          <ac:spMkLst>
            <pc:docMk/>
            <pc:sldMk cId="3942064285" sldId="256"/>
            <ac:spMk id="4603" creationId="{FAE76517-44BE-A8A8-6DBC-E08194C1C255}"/>
          </ac:spMkLst>
        </pc:spChg>
        <pc:spChg chg="mod">
          <ac:chgData name="Jassem Abbasi" userId="a485637c-5d5c-44af-8411-f95acc3236b6" providerId="ADAL" clId="{B67E75DF-61F4-4BDD-83F6-F3A9FEB4B984}" dt="2024-02-22T09:52:54.409" v="2357" actId="27803"/>
          <ac:spMkLst>
            <pc:docMk/>
            <pc:sldMk cId="3942064285" sldId="256"/>
            <ac:spMk id="4604" creationId="{01BFB4CC-E7D0-4C76-696B-B16251619A0B}"/>
          </ac:spMkLst>
        </pc:spChg>
        <pc:spChg chg="mod">
          <ac:chgData name="Jassem Abbasi" userId="a485637c-5d5c-44af-8411-f95acc3236b6" providerId="ADAL" clId="{B67E75DF-61F4-4BDD-83F6-F3A9FEB4B984}" dt="2024-02-22T09:52:54.409" v="2357" actId="27803"/>
          <ac:spMkLst>
            <pc:docMk/>
            <pc:sldMk cId="3942064285" sldId="256"/>
            <ac:spMk id="4605" creationId="{5191FB7E-4886-926D-16AA-C1698962F49C}"/>
          </ac:spMkLst>
        </pc:spChg>
        <pc:spChg chg="mod">
          <ac:chgData name="Jassem Abbasi" userId="a485637c-5d5c-44af-8411-f95acc3236b6" providerId="ADAL" clId="{B67E75DF-61F4-4BDD-83F6-F3A9FEB4B984}" dt="2024-02-22T09:52:54.409" v="2357" actId="27803"/>
          <ac:spMkLst>
            <pc:docMk/>
            <pc:sldMk cId="3942064285" sldId="256"/>
            <ac:spMk id="4606" creationId="{9E4E2118-529E-8B13-5DD7-DE220A8B2551}"/>
          </ac:spMkLst>
        </pc:spChg>
        <pc:spChg chg="mod">
          <ac:chgData name="Jassem Abbasi" userId="a485637c-5d5c-44af-8411-f95acc3236b6" providerId="ADAL" clId="{B67E75DF-61F4-4BDD-83F6-F3A9FEB4B984}" dt="2024-02-22T09:52:54.409" v="2357" actId="27803"/>
          <ac:spMkLst>
            <pc:docMk/>
            <pc:sldMk cId="3942064285" sldId="256"/>
            <ac:spMk id="4607" creationId="{986EB7E5-1552-542F-B259-EF4EFFEB5BE3}"/>
          </ac:spMkLst>
        </pc:spChg>
        <pc:spChg chg="mod">
          <ac:chgData name="Jassem Abbasi" userId="a485637c-5d5c-44af-8411-f95acc3236b6" providerId="ADAL" clId="{B67E75DF-61F4-4BDD-83F6-F3A9FEB4B984}" dt="2024-02-22T09:52:54.409" v="2357" actId="27803"/>
          <ac:spMkLst>
            <pc:docMk/>
            <pc:sldMk cId="3942064285" sldId="256"/>
            <ac:spMk id="4608" creationId="{1D4774A7-7B24-B6D7-4006-26B943DADD20}"/>
          </ac:spMkLst>
        </pc:spChg>
        <pc:spChg chg="mod">
          <ac:chgData name="Jassem Abbasi" userId="a485637c-5d5c-44af-8411-f95acc3236b6" providerId="ADAL" clId="{B67E75DF-61F4-4BDD-83F6-F3A9FEB4B984}" dt="2024-02-22T09:52:54.409" v="2357" actId="27803"/>
          <ac:spMkLst>
            <pc:docMk/>
            <pc:sldMk cId="3942064285" sldId="256"/>
            <ac:spMk id="4609" creationId="{101D4899-3BF7-CC46-5584-1135166505A8}"/>
          </ac:spMkLst>
        </pc:spChg>
        <pc:spChg chg="mod">
          <ac:chgData name="Jassem Abbasi" userId="a485637c-5d5c-44af-8411-f95acc3236b6" providerId="ADAL" clId="{B67E75DF-61F4-4BDD-83F6-F3A9FEB4B984}" dt="2024-02-22T09:52:54.409" v="2357" actId="27803"/>
          <ac:spMkLst>
            <pc:docMk/>
            <pc:sldMk cId="3942064285" sldId="256"/>
            <ac:spMk id="4610" creationId="{3EC31744-2235-3915-E51D-2B0C95743914}"/>
          </ac:spMkLst>
        </pc:spChg>
        <pc:spChg chg="mod">
          <ac:chgData name="Jassem Abbasi" userId="a485637c-5d5c-44af-8411-f95acc3236b6" providerId="ADAL" clId="{B67E75DF-61F4-4BDD-83F6-F3A9FEB4B984}" dt="2024-02-22T09:52:54.409" v="2357" actId="27803"/>
          <ac:spMkLst>
            <pc:docMk/>
            <pc:sldMk cId="3942064285" sldId="256"/>
            <ac:spMk id="4611" creationId="{D1BA3F62-58D0-1EB6-DBB2-E95FF3B25438}"/>
          </ac:spMkLst>
        </pc:spChg>
        <pc:spChg chg="mod">
          <ac:chgData name="Jassem Abbasi" userId="a485637c-5d5c-44af-8411-f95acc3236b6" providerId="ADAL" clId="{B67E75DF-61F4-4BDD-83F6-F3A9FEB4B984}" dt="2024-02-22T09:52:54.409" v="2357" actId="27803"/>
          <ac:spMkLst>
            <pc:docMk/>
            <pc:sldMk cId="3942064285" sldId="256"/>
            <ac:spMk id="4612" creationId="{4B6641B1-5FB8-148E-5C64-F9BFE76A4CBD}"/>
          </ac:spMkLst>
        </pc:spChg>
        <pc:spChg chg="mod">
          <ac:chgData name="Jassem Abbasi" userId="a485637c-5d5c-44af-8411-f95acc3236b6" providerId="ADAL" clId="{B67E75DF-61F4-4BDD-83F6-F3A9FEB4B984}" dt="2024-02-22T09:52:54.409" v="2357" actId="27803"/>
          <ac:spMkLst>
            <pc:docMk/>
            <pc:sldMk cId="3942064285" sldId="256"/>
            <ac:spMk id="4613" creationId="{1E736573-91D6-05A6-56D7-78D195E7A14D}"/>
          </ac:spMkLst>
        </pc:spChg>
        <pc:spChg chg="mod">
          <ac:chgData name="Jassem Abbasi" userId="a485637c-5d5c-44af-8411-f95acc3236b6" providerId="ADAL" clId="{B67E75DF-61F4-4BDD-83F6-F3A9FEB4B984}" dt="2024-02-22T09:52:54.409" v="2357" actId="27803"/>
          <ac:spMkLst>
            <pc:docMk/>
            <pc:sldMk cId="3942064285" sldId="256"/>
            <ac:spMk id="4614" creationId="{B4AB93EF-6CFF-258E-DEBE-120796FFE99D}"/>
          </ac:spMkLst>
        </pc:spChg>
        <pc:spChg chg="mod">
          <ac:chgData name="Jassem Abbasi" userId="a485637c-5d5c-44af-8411-f95acc3236b6" providerId="ADAL" clId="{B67E75DF-61F4-4BDD-83F6-F3A9FEB4B984}" dt="2024-02-22T09:52:54.409" v="2357" actId="27803"/>
          <ac:spMkLst>
            <pc:docMk/>
            <pc:sldMk cId="3942064285" sldId="256"/>
            <ac:spMk id="4615" creationId="{7C5CD692-6FF7-FBD7-76A2-6A7105C4232F}"/>
          </ac:spMkLst>
        </pc:spChg>
        <pc:spChg chg="mod">
          <ac:chgData name="Jassem Abbasi" userId="a485637c-5d5c-44af-8411-f95acc3236b6" providerId="ADAL" clId="{B67E75DF-61F4-4BDD-83F6-F3A9FEB4B984}" dt="2024-02-22T09:52:54.409" v="2357" actId="27803"/>
          <ac:spMkLst>
            <pc:docMk/>
            <pc:sldMk cId="3942064285" sldId="256"/>
            <ac:spMk id="4616" creationId="{AE18451A-20DB-29DD-560B-3B6ACF2A71C4}"/>
          </ac:spMkLst>
        </pc:spChg>
        <pc:spChg chg="mod">
          <ac:chgData name="Jassem Abbasi" userId="a485637c-5d5c-44af-8411-f95acc3236b6" providerId="ADAL" clId="{B67E75DF-61F4-4BDD-83F6-F3A9FEB4B984}" dt="2024-02-22T09:52:54.409" v="2357" actId="27803"/>
          <ac:spMkLst>
            <pc:docMk/>
            <pc:sldMk cId="3942064285" sldId="256"/>
            <ac:spMk id="4617" creationId="{58134D70-8321-D3C2-7615-2172A0069B3D}"/>
          </ac:spMkLst>
        </pc:spChg>
        <pc:spChg chg="mod">
          <ac:chgData name="Jassem Abbasi" userId="a485637c-5d5c-44af-8411-f95acc3236b6" providerId="ADAL" clId="{B67E75DF-61F4-4BDD-83F6-F3A9FEB4B984}" dt="2024-02-22T09:52:54.409" v="2357" actId="27803"/>
          <ac:spMkLst>
            <pc:docMk/>
            <pc:sldMk cId="3942064285" sldId="256"/>
            <ac:spMk id="4618" creationId="{EAE8960E-481C-F84A-CDA6-40D4B506EC71}"/>
          </ac:spMkLst>
        </pc:spChg>
        <pc:spChg chg="mod">
          <ac:chgData name="Jassem Abbasi" userId="a485637c-5d5c-44af-8411-f95acc3236b6" providerId="ADAL" clId="{B67E75DF-61F4-4BDD-83F6-F3A9FEB4B984}" dt="2024-02-22T09:52:54.409" v="2357" actId="27803"/>
          <ac:spMkLst>
            <pc:docMk/>
            <pc:sldMk cId="3942064285" sldId="256"/>
            <ac:spMk id="4619" creationId="{1E43D01F-A645-679E-123D-5B31FEB1BA1C}"/>
          </ac:spMkLst>
        </pc:spChg>
        <pc:spChg chg="mod">
          <ac:chgData name="Jassem Abbasi" userId="a485637c-5d5c-44af-8411-f95acc3236b6" providerId="ADAL" clId="{B67E75DF-61F4-4BDD-83F6-F3A9FEB4B984}" dt="2024-02-22T09:52:54.409" v="2357" actId="27803"/>
          <ac:spMkLst>
            <pc:docMk/>
            <pc:sldMk cId="3942064285" sldId="256"/>
            <ac:spMk id="4620" creationId="{A51DC08E-8F81-A1AE-2EDA-A6BDA85D5C75}"/>
          </ac:spMkLst>
        </pc:spChg>
        <pc:spChg chg="mod">
          <ac:chgData name="Jassem Abbasi" userId="a485637c-5d5c-44af-8411-f95acc3236b6" providerId="ADAL" clId="{B67E75DF-61F4-4BDD-83F6-F3A9FEB4B984}" dt="2024-02-22T09:52:54.409" v="2357" actId="27803"/>
          <ac:spMkLst>
            <pc:docMk/>
            <pc:sldMk cId="3942064285" sldId="256"/>
            <ac:spMk id="4621" creationId="{6135B3C9-1FFC-ECF0-F797-49A1299E70DC}"/>
          </ac:spMkLst>
        </pc:spChg>
        <pc:spChg chg="mod">
          <ac:chgData name="Jassem Abbasi" userId="a485637c-5d5c-44af-8411-f95acc3236b6" providerId="ADAL" clId="{B67E75DF-61F4-4BDD-83F6-F3A9FEB4B984}" dt="2024-02-22T09:52:54.409" v="2357" actId="27803"/>
          <ac:spMkLst>
            <pc:docMk/>
            <pc:sldMk cId="3942064285" sldId="256"/>
            <ac:spMk id="4622" creationId="{6466A4C6-2534-88CC-D7C9-CEC17FE66B91}"/>
          </ac:spMkLst>
        </pc:spChg>
        <pc:spChg chg="mod">
          <ac:chgData name="Jassem Abbasi" userId="a485637c-5d5c-44af-8411-f95acc3236b6" providerId="ADAL" clId="{B67E75DF-61F4-4BDD-83F6-F3A9FEB4B984}" dt="2024-02-22T09:52:54.409" v="2357" actId="27803"/>
          <ac:spMkLst>
            <pc:docMk/>
            <pc:sldMk cId="3942064285" sldId="256"/>
            <ac:spMk id="4623" creationId="{1F619DE8-F5D5-3ECD-B8C4-78CEA35DA78C}"/>
          </ac:spMkLst>
        </pc:spChg>
        <pc:spChg chg="mod">
          <ac:chgData name="Jassem Abbasi" userId="a485637c-5d5c-44af-8411-f95acc3236b6" providerId="ADAL" clId="{B67E75DF-61F4-4BDD-83F6-F3A9FEB4B984}" dt="2024-02-22T09:52:54.409" v="2357" actId="27803"/>
          <ac:spMkLst>
            <pc:docMk/>
            <pc:sldMk cId="3942064285" sldId="256"/>
            <ac:spMk id="4624" creationId="{322DB5A6-124E-6DAC-B94E-900A12FB65C0}"/>
          </ac:spMkLst>
        </pc:spChg>
        <pc:spChg chg="mod">
          <ac:chgData name="Jassem Abbasi" userId="a485637c-5d5c-44af-8411-f95acc3236b6" providerId="ADAL" clId="{B67E75DF-61F4-4BDD-83F6-F3A9FEB4B984}" dt="2024-02-22T09:52:54.409" v="2357" actId="27803"/>
          <ac:spMkLst>
            <pc:docMk/>
            <pc:sldMk cId="3942064285" sldId="256"/>
            <ac:spMk id="4625" creationId="{EB6AE4E8-217C-EF42-46DA-48E1F2789873}"/>
          </ac:spMkLst>
        </pc:spChg>
        <pc:spChg chg="mod">
          <ac:chgData name="Jassem Abbasi" userId="a485637c-5d5c-44af-8411-f95acc3236b6" providerId="ADAL" clId="{B67E75DF-61F4-4BDD-83F6-F3A9FEB4B984}" dt="2024-02-22T09:52:54.409" v="2357" actId="27803"/>
          <ac:spMkLst>
            <pc:docMk/>
            <pc:sldMk cId="3942064285" sldId="256"/>
            <ac:spMk id="4626" creationId="{7A682523-3528-DA80-8F8F-659EFDF55747}"/>
          </ac:spMkLst>
        </pc:spChg>
        <pc:spChg chg="mod">
          <ac:chgData name="Jassem Abbasi" userId="a485637c-5d5c-44af-8411-f95acc3236b6" providerId="ADAL" clId="{B67E75DF-61F4-4BDD-83F6-F3A9FEB4B984}" dt="2024-02-22T09:52:54.409" v="2357" actId="27803"/>
          <ac:spMkLst>
            <pc:docMk/>
            <pc:sldMk cId="3942064285" sldId="256"/>
            <ac:spMk id="4627" creationId="{6BBE0F06-3D1D-1779-E159-48634E42F643}"/>
          </ac:spMkLst>
        </pc:spChg>
        <pc:spChg chg="mod">
          <ac:chgData name="Jassem Abbasi" userId="a485637c-5d5c-44af-8411-f95acc3236b6" providerId="ADAL" clId="{B67E75DF-61F4-4BDD-83F6-F3A9FEB4B984}" dt="2024-02-22T09:52:54.409" v="2357" actId="27803"/>
          <ac:spMkLst>
            <pc:docMk/>
            <pc:sldMk cId="3942064285" sldId="256"/>
            <ac:spMk id="4628" creationId="{BB47EEA8-BE4D-74D4-8305-D4C6BD40D293}"/>
          </ac:spMkLst>
        </pc:spChg>
        <pc:spChg chg="mod">
          <ac:chgData name="Jassem Abbasi" userId="a485637c-5d5c-44af-8411-f95acc3236b6" providerId="ADAL" clId="{B67E75DF-61F4-4BDD-83F6-F3A9FEB4B984}" dt="2024-02-22T09:52:54.409" v="2357" actId="27803"/>
          <ac:spMkLst>
            <pc:docMk/>
            <pc:sldMk cId="3942064285" sldId="256"/>
            <ac:spMk id="4629" creationId="{C0B67B82-EF4D-00C2-74C9-8AB709348B26}"/>
          </ac:spMkLst>
        </pc:spChg>
        <pc:spChg chg="mod">
          <ac:chgData name="Jassem Abbasi" userId="a485637c-5d5c-44af-8411-f95acc3236b6" providerId="ADAL" clId="{B67E75DF-61F4-4BDD-83F6-F3A9FEB4B984}" dt="2024-02-22T09:52:54.409" v="2357" actId="27803"/>
          <ac:spMkLst>
            <pc:docMk/>
            <pc:sldMk cId="3942064285" sldId="256"/>
            <ac:spMk id="4630" creationId="{4A956BCF-41D6-716C-F908-64BC35EDB3ED}"/>
          </ac:spMkLst>
        </pc:spChg>
        <pc:spChg chg="mod">
          <ac:chgData name="Jassem Abbasi" userId="a485637c-5d5c-44af-8411-f95acc3236b6" providerId="ADAL" clId="{B67E75DF-61F4-4BDD-83F6-F3A9FEB4B984}" dt="2024-02-22T09:52:54.409" v="2357" actId="27803"/>
          <ac:spMkLst>
            <pc:docMk/>
            <pc:sldMk cId="3942064285" sldId="256"/>
            <ac:spMk id="4631" creationId="{1364DE8E-BF40-1BCC-96A5-437D2501E209}"/>
          </ac:spMkLst>
        </pc:spChg>
        <pc:spChg chg="mod">
          <ac:chgData name="Jassem Abbasi" userId="a485637c-5d5c-44af-8411-f95acc3236b6" providerId="ADAL" clId="{B67E75DF-61F4-4BDD-83F6-F3A9FEB4B984}" dt="2024-02-22T09:52:54.409" v="2357" actId="27803"/>
          <ac:spMkLst>
            <pc:docMk/>
            <pc:sldMk cId="3942064285" sldId="256"/>
            <ac:spMk id="4632" creationId="{520A5B11-DE65-3107-6E8D-6238838A0AA7}"/>
          </ac:spMkLst>
        </pc:spChg>
        <pc:spChg chg="mod">
          <ac:chgData name="Jassem Abbasi" userId="a485637c-5d5c-44af-8411-f95acc3236b6" providerId="ADAL" clId="{B67E75DF-61F4-4BDD-83F6-F3A9FEB4B984}" dt="2024-02-22T09:52:54.409" v="2357" actId="27803"/>
          <ac:spMkLst>
            <pc:docMk/>
            <pc:sldMk cId="3942064285" sldId="256"/>
            <ac:spMk id="4633" creationId="{D212688B-B4F9-A58A-D542-C38C79972462}"/>
          </ac:spMkLst>
        </pc:spChg>
        <pc:spChg chg="mod">
          <ac:chgData name="Jassem Abbasi" userId="a485637c-5d5c-44af-8411-f95acc3236b6" providerId="ADAL" clId="{B67E75DF-61F4-4BDD-83F6-F3A9FEB4B984}" dt="2024-02-22T09:52:54.409" v="2357" actId="27803"/>
          <ac:spMkLst>
            <pc:docMk/>
            <pc:sldMk cId="3942064285" sldId="256"/>
            <ac:spMk id="4634" creationId="{14431CA7-8821-7645-7C1C-C3B3BB836A30}"/>
          </ac:spMkLst>
        </pc:spChg>
        <pc:spChg chg="mod">
          <ac:chgData name="Jassem Abbasi" userId="a485637c-5d5c-44af-8411-f95acc3236b6" providerId="ADAL" clId="{B67E75DF-61F4-4BDD-83F6-F3A9FEB4B984}" dt="2024-02-22T09:52:54.409" v="2357" actId="27803"/>
          <ac:spMkLst>
            <pc:docMk/>
            <pc:sldMk cId="3942064285" sldId="256"/>
            <ac:spMk id="4635" creationId="{EFAC6AD3-6E0A-6B60-F802-F62CC1E3B36B}"/>
          </ac:spMkLst>
        </pc:spChg>
        <pc:spChg chg="mod">
          <ac:chgData name="Jassem Abbasi" userId="a485637c-5d5c-44af-8411-f95acc3236b6" providerId="ADAL" clId="{B67E75DF-61F4-4BDD-83F6-F3A9FEB4B984}" dt="2024-02-22T09:52:54.409" v="2357" actId="27803"/>
          <ac:spMkLst>
            <pc:docMk/>
            <pc:sldMk cId="3942064285" sldId="256"/>
            <ac:spMk id="4636" creationId="{4605A74D-6995-4AA9-742A-BA74F2695071}"/>
          </ac:spMkLst>
        </pc:spChg>
        <pc:spChg chg="mod">
          <ac:chgData name="Jassem Abbasi" userId="a485637c-5d5c-44af-8411-f95acc3236b6" providerId="ADAL" clId="{B67E75DF-61F4-4BDD-83F6-F3A9FEB4B984}" dt="2024-02-22T09:52:54.409" v="2357" actId="27803"/>
          <ac:spMkLst>
            <pc:docMk/>
            <pc:sldMk cId="3942064285" sldId="256"/>
            <ac:spMk id="4637" creationId="{2D10EF99-B32C-7208-B978-0DEB876077FE}"/>
          </ac:spMkLst>
        </pc:spChg>
        <pc:spChg chg="mod">
          <ac:chgData name="Jassem Abbasi" userId="a485637c-5d5c-44af-8411-f95acc3236b6" providerId="ADAL" clId="{B67E75DF-61F4-4BDD-83F6-F3A9FEB4B984}" dt="2024-02-22T09:52:54.409" v="2357" actId="27803"/>
          <ac:spMkLst>
            <pc:docMk/>
            <pc:sldMk cId="3942064285" sldId="256"/>
            <ac:spMk id="4638" creationId="{0EE8E073-599C-17F1-875C-F6AF077346AA}"/>
          </ac:spMkLst>
        </pc:spChg>
        <pc:spChg chg="mod">
          <ac:chgData name="Jassem Abbasi" userId="a485637c-5d5c-44af-8411-f95acc3236b6" providerId="ADAL" clId="{B67E75DF-61F4-4BDD-83F6-F3A9FEB4B984}" dt="2024-02-22T09:52:54.409" v="2357" actId="27803"/>
          <ac:spMkLst>
            <pc:docMk/>
            <pc:sldMk cId="3942064285" sldId="256"/>
            <ac:spMk id="4639" creationId="{B36A4339-7224-DAC6-0992-5B7EA1C1C3B3}"/>
          </ac:spMkLst>
        </pc:spChg>
        <pc:spChg chg="mod">
          <ac:chgData name="Jassem Abbasi" userId="a485637c-5d5c-44af-8411-f95acc3236b6" providerId="ADAL" clId="{B67E75DF-61F4-4BDD-83F6-F3A9FEB4B984}" dt="2024-02-22T09:52:54.409" v="2357" actId="27803"/>
          <ac:spMkLst>
            <pc:docMk/>
            <pc:sldMk cId="3942064285" sldId="256"/>
            <ac:spMk id="4640" creationId="{4A3A4F36-DF63-2F92-B686-B68580A35CF6}"/>
          </ac:spMkLst>
        </pc:spChg>
        <pc:spChg chg="mod">
          <ac:chgData name="Jassem Abbasi" userId="a485637c-5d5c-44af-8411-f95acc3236b6" providerId="ADAL" clId="{B67E75DF-61F4-4BDD-83F6-F3A9FEB4B984}" dt="2024-02-22T09:52:54.409" v="2357" actId="27803"/>
          <ac:spMkLst>
            <pc:docMk/>
            <pc:sldMk cId="3942064285" sldId="256"/>
            <ac:spMk id="4641" creationId="{4EF8E256-8227-A08F-8231-ADF6A46724B8}"/>
          </ac:spMkLst>
        </pc:spChg>
        <pc:spChg chg="mod">
          <ac:chgData name="Jassem Abbasi" userId="a485637c-5d5c-44af-8411-f95acc3236b6" providerId="ADAL" clId="{B67E75DF-61F4-4BDD-83F6-F3A9FEB4B984}" dt="2024-02-22T09:52:54.409" v="2357" actId="27803"/>
          <ac:spMkLst>
            <pc:docMk/>
            <pc:sldMk cId="3942064285" sldId="256"/>
            <ac:spMk id="4642" creationId="{50A9F86E-FA55-53C1-B9F1-D04C24E9043A}"/>
          </ac:spMkLst>
        </pc:spChg>
        <pc:spChg chg="mod">
          <ac:chgData name="Jassem Abbasi" userId="a485637c-5d5c-44af-8411-f95acc3236b6" providerId="ADAL" clId="{B67E75DF-61F4-4BDD-83F6-F3A9FEB4B984}" dt="2024-02-22T09:52:54.409" v="2357" actId="27803"/>
          <ac:spMkLst>
            <pc:docMk/>
            <pc:sldMk cId="3942064285" sldId="256"/>
            <ac:spMk id="4643" creationId="{F1DEDDC5-BD73-A421-A0DC-3782AE7C0B7E}"/>
          </ac:spMkLst>
        </pc:spChg>
        <pc:spChg chg="mod">
          <ac:chgData name="Jassem Abbasi" userId="a485637c-5d5c-44af-8411-f95acc3236b6" providerId="ADAL" clId="{B67E75DF-61F4-4BDD-83F6-F3A9FEB4B984}" dt="2024-02-22T09:52:54.409" v="2357" actId="27803"/>
          <ac:spMkLst>
            <pc:docMk/>
            <pc:sldMk cId="3942064285" sldId="256"/>
            <ac:spMk id="4644" creationId="{24FA4F33-6BEA-2A7E-23B2-8483928F43B6}"/>
          </ac:spMkLst>
        </pc:spChg>
        <pc:spChg chg="mod">
          <ac:chgData name="Jassem Abbasi" userId="a485637c-5d5c-44af-8411-f95acc3236b6" providerId="ADAL" clId="{B67E75DF-61F4-4BDD-83F6-F3A9FEB4B984}" dt="2024-02-22T09:52:54.409" v="2357" actId="27803"/>
          <ac:spMkLst>
            <pc:docMk/>
            <pc:sldMk cId="3942064285" sldId="256"/>
            <ac:spMk id="4645" creationId="{762755BD-11E2-FC1D-F986-67CA9EFECB87}"/>
          </ac:spMkLst>
        </pc:spChg>
        <pc:spChg chg="mod">
          <ac:chgData name="Jassem Abbasi" userId="a485637c-5d5c-44af-8411-f95acc3236b6" providerId="ADAL" clId="{B67E75DF-61F4-4BDD-83F6-F3A9FEB4B984}" dt="2024-02-22T09:52:54.409" v="2357" actId="27803"/>
          <ac:spMkLst>
            <pc:docMk/>
            <pc:sldMk cId="3942064285" sldId="256"/>
            <ac:spMk id="4646" creationId="{B53BE678-5B7F-372A-830B-9682DFB06BA3}"/>
          </ac:spMkLst>
        </pc:spChg>
        <pc:spChg chg="mod">
          <ac:chgData name="Jassem Abbasi" userId="a485637c-5d5c-44af-8411-f95acc3236b6" providerId="ADAL" clId="{B67E75DF-61F4-4BDD-83F6-F3A9FEB4B984}" dt="2024-02-22T09:52:54.409" v="2357" actId="27803"/>
          <ac:spMkLst>
            <pc:docMk/>
            <pc:sldMk cId="3942064285" sldId="256"/>
            <ac:spMk id="4647" creationId="{00C77E39-66FD-148D-6376-601CB67A1827}"/>
          </ac:spMkLst>
        </pc:spChg>
        <pc:spChg chg="mod">
          <ac:chgData name="Jassem Abbasi" userId="a485637c-5d5c-44af-8411-f95acc3236b6" providerId="ADAL" clId="{B67E75DF-61F4-4BDD-83F6-F3A9FEB4B984}" dt="2024-02-22T09:52:54.409" v="2357" actId="27803"/>
          <ac:spMkLst>
            <pc:docMk/>
            <pc:sldMk cId="3942064285" sldId="256"/>
            <ac:spMk id="4648" creationId="{1248618B-852C-FB7D-7D5F-35ECBA06CF96}"/>
          </ac:spMkLst>
        </pc:spChg>
        <pc:spChg chg="mod">
          <ac:chgData name="Jassem Abbasi" userId="a485637c-5d5c-44af-8411-f95acc3236b6" providerId="ADAL" clId="{B67E75DF-61F4-4BDD-83F6-F3A9FEB4B984}" dt="2024-02-22T09:52:54.409" v="2357" actId="27803"/>
          <ac:spMkLst>
            <pc:docMk/>
            <pc:sldMk cId="3942064285" sldId="256"/>
            <ac:spMk id="4649" creationId="{260F3488-B9CB-B95E-8257-EC6703E92E94}"/>
          </ac:spMkLst>
        </pc:spChg>
        <pc:spChg chg="mod">
          <ac:chgData name="Jassem Abbasi" userId="a485637c-5d5c-44af-8411-f95acc3236b6" providerId="ADAL" clId="{B67E75DF-61F4-4BDD-83F6-F3A9FEB4B984}" dt="2024-02-22T09:52:54.409" v="2357" actId="27803"/>
          <ac:spMkLst>
            <pc:docMk/>
            <pc:sldMk cId="3942064285" sldId="256"/>
            <ac:spMk id="4650" creationId="{B416CD66-E535-59E5-5746-740A6BB6B34E}"/>
          </ac:spMkLst>
        </pc:spChg>
        <pc:spChg chg="mod">
          <ac:chgData name="Jassem Abbasi" userId="a485637c-5d5c-44af-8411-f95acc3236b6" providerId="ADAL" clId="{B67E75DF-61F4-4BDD-83F6-F3A9FEB4B984}" dt="2024-02-22T09:52:54.409" v="2357" actId="27803"/>
          <ac:spMkLst>
            <pc:docMk/>
            <pc:sldMk cId="3942064285" sldId="256"/>
            <ac:spMk id="4651" creationId="{50FC9525-3D35-F21D-2737-31FDAF51E91F}"/>
          </ac:spMkLst>
        </pc:spChg>
        <pc:spChg chg="mod">
          <ac:chgData name="Jassem Abbasi" userId="a485637c-5d5c-44af-8411-f95acc3236b6" providerId="ADAL" clId="{B67E75DF-61F4-4BDD-83F6-F3A9FEB4B984}" dt="2024-02-22T09:52:54.409" v="2357" actId="27803"/>
          <ac:spMkLst>
            <pc:docMk/>
            <pc:sldMk cId="3942064285" sldId="256"/>
            <ac:spMk id="4652" creationId="{8BF10235-CB92-F990-2261-0517976DFCF2}"/>
          </ac:spMkLst>
        </pc:spChg>
        <pc:spChg chg="mod">
          <ac:chgData name="Jassem Abbasi" userId="a485637c-5d5c-44af-8411-f95acc3236b6" providerId="ADAL" clId="{B67E75DF-61F4-4BDD-83F6-F3A9FEB4B984}" dt="2024-02-22T09:52:54.409" v="2357" actId="27803"/>
          <ac:spMkLst>
            <pc:docMk/>
            <pc:sldMk cId="3942064285" sldId="256"/>
            <ac:spMk id="4653" creationId="{E3791CB5-1AFB-6776-ED40-087FB7E6B193}"/>
          </ac:spMkLst>
        </pc:spChg>
        <pc:spChg chg="mod">
          <ac:chgData name="Jassem Abbasi" userId="a485637c-5d5c-44af-8411-f95acc3236b6" providerId="ADAL" clId="{B67E75DF-61F4-4BDD-83F6-F3A9FEB4B984}" dt="2024-02-22T09:52:54.409" v="2357" actId="27803"/>
          <ac:spMkLst>
            <pc:docMk/>
            <pc:sldMk cId="3942064285" sldId="256"/>
            <ac:spMk id="4654" creationId="{6699FC6E-25E5-6F65-5850-6755D947AC3B}"/>
          </ac:spMkLst>
        </pc:spChg>
        <pc:spChg chg="mod">
          <ac:chgData name="Jassem Abbasi" userId="a485637c-5d5c-44af-8411-f95acc3236b6" providerId="ADAL" clId="{B67E75DF-61F4-4BDD-83F6-F3A9FEB4B984}" dt="2024-02-22T09:52:54.409" v="2357" actId="27803"/>
          <ac:spMkLst>
            <pc:docMk/>
            <pc:sldMk cId="3942064285" sldId="256"/>
            <ac:spMk id="4655" creationId="{DC309547-FA8F-D4E9-1622-7763F95C596F}"/>
          </ac:spMkLst>
        </pc:spChg>
        <pc:spChg chg="mod">
          <ac:chgData name="Jassem Abbasi" userId="a485637c-5d5c-44af-8411-f95acc3236b6" providerId="ADAL" clId="{B67E75DF-61F4-4BDD-83F6-F3A9FEB4B984}" dt="2024-02-22T09:52:54.409" v="2357" actId="27803"/>
          <ac:spMkLst>
            <pc:docMk/>
            <pc:sldMk cId="3942064285" sldId="256"/>
            <ac:spMk id="4656" creationId="{F46C1258-7847-2B3E-3235-6E2FA012F40B}"/>
          </ac:spMkLst>
        </pc:spChg>
        <pc:spChg chg="mod">
          <ac:chgData name="Jassem Abbasi" userId="a485637c-5d5c-44af-8411-f95acc3236b6" providerId="ADAL" clId="{B67E75DF-61F4-4BDD-83F6-F3A9FEB4B984}" dt="2024-02-22T09:52:54.409" v="2357" actId="27803"/>
          <ac:spMkLst>
            <pc:docMk/>
            <pc:sldMk cId="3942064285" sldId="256"/>
            <ac:spMk id="4657" creationId="{49A482F5-8008-6DB0-6912-829ADC0C8FA4}"/>
          </ac:spMkLst>
        </pc:spChg>
        <pc:spChg chg="mod">
          <ac:chgData name="Jassem Abbasi" userId="a485637c-5d5c-44af-8411-f95acc3236b6" providerId="ADAL" clId="{B67E75DF-61F4-4BDD-83F6-F3A9FEB4B984}" dt="2024-02-22T09:52:54.409" v="2357" actId="27803"/>
          <ac:spMkLst>
            <pc:docMk/>
            <pc:sldMk cId="3942064285" sldId="256"/>
            <ac:spMk id="4658" creationId="{C3B97571-5A13-7564-B953-22E108543A30}"/>
          </ac:spMkLst>
        </pc:spChg>
        <pc:spChg chg="mod">
          <ac:chgData name="Jassem Abbasi" userId="a485637c-5d5c-44af-8411-f95acc3236b6" providerId="ADAL" clId="{B67E75DF-61F4-4BDD-83F6-F3A9FEB4B984}" dt="2024-02-22T09:52:54.409" v="2357" actId="27803"/>
          <ac:spMkLst>
            <pc:docMk/>
            <pc:sldMk cId="3942064285" sldId="256"/>
            <ac:spMk id="4659" creationId="{34AA872B-B3C7-9C28-4DFD-E5B63E7F38E1}"/>
          </ac:spMkLst>
        </pc:spChg>
        <pc:spChg chg="mod">
          <ac:chgData name="Jassem Abbasi" userId="a485637c-5d5c-44af-8411-f95acc3236b6" providerId="ADAL" clId="{B67E75DF-61F4-4BDD-83F6-F3A9FEB4B984}" dt="2024-02-22T09:52:54.409" v="2357" actId="27803"/>
          <ac:spMkLst>
            <pc:docMk/>
            <pc:sldMk cId="3942064285" sldId="256"/>
            <ac:spMk id="4660" creationId="{25B4091E-5E69-8FCF-0FD6-B78291169ED6}"/>
          </ac:spMkLst>
        </pc:spChg>
        <pc:spChg chg="mod">
          <ac:chgData name="Jassem Abbasi" userId="a485637c-5d5c-44af-8411-f95acc3236b6" providerId="ADAL" clId="{B67E75DF-61F4-4BDD-83F6-F3A9FEB4B984}" dt="2024-02-22T09:52:54.409" v="2357" actId="27803"/>
          <ac:spMkLst>
            <pc:docMk/>
            <pc:sldMk cId="3942064285" sldId="256"/>
            <ac:spMk id="4661" creationId="{B74C8933-7E76-F334-E8B0-002EF0776474}"/>
          </ac:spMkLst>
        </pc:spChg>
        <pc:spChg chg="mod">
          <ac:chgData name="Jassem Abbasi" userId="a485637c-5d5c-44af-8411-f95acc3236b6" providerId="ADAL" clId="{B67E75DF-61F4-4BDD-83F6-F3A9FEB4B984}" dt="2024-02-22T09:52:54.409" v="2357" actId="27803"/>
          <ac:spMkLst>
            <pc:docMk/>
            <pc:sldMk cId="3942064285" sldId="256"/>
            <ac:spMk id="4662" creationId="{497D6B2B-95CE-4892-F027-37462052B0C7}"/>
          </ac:spMkLst>
        </pc:spChg>
        <pc:spChg chg="mod">
          <ac:chgData name="Jassem Abbasi" userId="a485637c-5d5c-44af-8411-f95acc3236b6" providerId="ADAL" clId="{B67E75DF-61F4-4BDD-83F6-F3A9FEB4B984}" dt="2024-02-22T09:52:54.409" v="2357" actId="27803"/>
          <ac:spMkLst>
            <pc:docMk/>
            <pc:sldMk cId="3942064285" sldId="256"/>
            <ac:spMk id="4663" creationId="{D18C6B08-6AEE-2FB8-F6D6-AF55215CA33F}"/>
          </ac:spMkLst>
        </pc:spChg>
        <pc:spChg chg="mod">
          <ac:chgData name="Jassem Abbasi" userId="a485637c-5d5c-44af-8411-f95acc3236b6" providerId="ADAL" clId="{B67E75DF-61F4-4BDD-83F6-F3A9FEB4B984}" dt="2024-02-22T09:52:54.409" v="2357" actId="27803"/>
          <ac:spMkLst>
            <pc:docMk/>
            <pc:sldMk cId="3942064285" sldId="256"/>
            <ac:spMk id="4664" creationId="{015F87E2-F3D2-9E0B-1C44-CA8F16DC0282}"/>
          </ac:spMkLst>
        </pc:spChg>
        <pc:spChg chg="mod">
          <ac:chgData name="Jassem Abbasi" userId="a485637c-5d5c-44af-8411-f95acc3236b6" providerId="ADAL" clId="{B67E75DF-61F4-4BDD-83F6-F3A9FEB4B984}" dt="2024-02-22T09:52:54.409" v="2357" actId="27803"/>
          <ac:spMkLst>
            <pc:docMk/>
            <pc:sldMk cId="3942064285" sldId="256"/>
            <ac:spMk id="4665" creationId="{186C9E95-2138-9631-FA21-37D7BD27D829}"/>
          </ac:spMkLst>
        </pc:spChg>
        <pc:spChg chg="mod">
          <ac:chgData name="Jassem Abbasi" userId="a485637c-5d5c-44af-8411-f95acc3236b6" providerId="ADAL" clId="{B67E75DF-61F4-4BDD-83F6-F3A9FEB4B984}" dt="2024-02-22T09:52:54.409" v="2357" actId="27803"/>
          <ac:spMkLst>
            <pc:docMk/>
            <pc:sldMk cId="3942064285" sldId="256"/>
            <ac:spMk id="4666" creationId="{62B65191-1FBE-082F-D197-4DC975C3BB66}"/>
          </ac:spMkLst>
        </pc:spChg>
        <pc:spChg chg="mod">
          <ac:chgData name="Jassem Abbasi" userId="a485637c-5d5c-44af-8411-f95acc3236b6" providerId="ADAL" clId="{B67E75DF-61F4-4BDD-83F6-F3A9FEB4B984}" dt="2024-02-22T09:52:54.409" v="2357" actId="27803"/>
          <ac:spMkLst>
            <pc:docMk/>
            <pc:sldMk cId="3942064285" sldId="256"/>
            <ac:spMk id="4667" creationId="{0D75A202-38B9-2A6F-71A8-955B5D606D1C}"/>
          </ac:spMkLst>
        </pc:spChg>
        <pc:spChg chg="mod">
          <ac:chgData name="Jassem Abbasi" userId="a485637c-5d5c-44af-8411-f95acc3236b6" providerId="ADAL" clId="{B67E75DF-61F4-4BDD-83F6-F3A9FEB4B984}" dt="2024-02-22T09:52:54.409" v="2357" actId="27803"/>
          <ac:spMkLst>
            <pc:docMk/>
            <pc:sldMk cId="3942064285" sldId="256"/>
            <ac:spMk id="4668" creationId="{2C61E32C-4E19-2A99-706F-5345803F8078}"/>
          </ac:spMkLst>
        </pc:spChg>
        <pc:spChg chg="mod">
          <ac:chgData name="Jassem Abbasi" userId="a485637c-5d5c-44af-8411-f95acc3236b6" providerId="ADAL" clId="{B67E75DF-61F4-4BDD-83F6-F3A9FEB4B984}" dt="2024-02-22T09:52:54.409" v="2357" actId="27803"/>
          <ac:spMkLst>
            <pc:docMk/>
            <pc:sldMk cId="3942064285" sldId="256"/>
            <ac:spMk id="4669" creationId="{65336986-5D43-7511-2A61-ABF808C23C94}"/>
          </ac:spMkLst>
        </pc:spChg>
        <pc:spChg chg="mod">
          <ac:chgData name="Jassem Abbasi" userId="a485637c-5d5c-44af-8411-f95acc3236b6" providerId="ADAL" clId="{B67E75DF-61F4-4BDD-83F6-F3A9FEB4B984}" dt="2024-02-22T09:52:54.409" v="2357" actId="27803"/>
          <ac:spMkLst>
            <pc:docMk/>
            <pc:sldMk cId="3942064285" sldId="256"/>
            <ac:spMk id="4670" creationId="{A89AC1CE-2608-1D00-4E53-EBDBC004D920}"/>
          </ac:spMkLst>
        </pc:spChg>
        <pc:spChg chg="mod">
          <ac:chgData name="Jassem Abbasi" userId="a485637c-5d5c-44af-8411-f95acc3236b6" providerId="ADAL" clId="{B67E75DF-61F4-4BDD-83F6-F3A9FEB4B984}" dt="2024-02-22T09:52:54.409" v="2357" actId="27803"/>
          <ac:spMkLst>
            <pc:docMk/>
            <pc:sldMk cId="3942064285" sldId="256"/>
            <ac:spMk id="4671" creationId="{3C2EB18C-161F-9D9F-637B-7646B4BB139D}"/>
          </ac:spMkLst>
        </pc:spChg>
        <pc:spChg chg="mod">
          <ac:chgData name="Jassem Abbasi" userId="a485637c-5d5c-44af-8411-f95acc3236b6" providerId="ADAL" clId="{B67E75DF-61F4-4BDD-83F6-F3A9FEB4B984}" dt="2024-02-22T09:52:54.409" v="2357" actId="27803"/>
          <ac:spMkLst>
            <pc:docMk/>
            <pc:sldMk cId="3942064285" sldId="256"/>
            <ac:spMk id="4672" creationId="{1EF5169B-12E0-936F-BF62-01E34E401086}"/>
          </ac:spMkLst>
        </pc:spChg>
        <pc:spChg chg="mod">
          <ac:chgData name="Jassem Abbasi" userId="a485637c-5d5c-44af-8411-f95acc3236b6" providerId="ADAL" clId="{B67E75DF-61F4-4BDD-83F6-F3A9FEB4B984}" dt="2024-02-22T09:52:54.409" v="2357" actId="27803"/>
          <ac:spMkLst>
            <pc:docMk/>
            <pc:sldMk cId="3942064285" sldId="256"/>
            <ac:spMk id="4673" creationId="{DE41F56E-DD1D-B931-FE83-8D1F78DC390A}"/>
          </ac:spMkLst>
        </pc:spChg>
        <pc:spChg chg="mod">
          <ac:chgData name="Jassem Abbasi" userId="a485637c-5d5c-44af-8411-f95acc3236b6" providerId="ADAL" clId="{B67E75DF-61F4-4BDD-83F6-F3A9FEB4B984}" dt="2024-02-22T09:52:54.409" v="2357" actId="27803"/>
          <ac:spMkLst>
            <pc:docMk/>
            <pc:sldMk cId="3942064285" sldId="256"/>
            <ac:spMk id="4674" creationId="{C17D8405-DA0C-8D1D-2F34-E4C9EA8C1779}"/>
          </ac:spMkLst>
        </pc:spChg>
        <pc:spChg chg="mod">
          <ac:chgData name="Jassem Abbasi" userId="a485637c-5d5c-44af-8411-f95acc3236b6" providerId="ADAL" clId="{B67E75DF-61F4-4BDD-83F6-F3A9FEB4B984}" dt="2024-02-22T09:52:54.409" v="2357" actId="27803"/>
          <ac:spMkLst>
            <pc:docMk/>
            <pc:sldMk cId="3942064285" sldId="256"/>
            <ac:spMk id="4675" creationId="{297AED73-4D4C-5978-ED67-5F98CEFF24B5}"/>
          </ac:spMkLst>
        </pc:spChg>
        <pc:spChg chg="mod">
          <ac:chgData name="Jassem Abbasi" userId="a485637c-5d5c-44af-8411-f95acc3236b6" providerId="ADAL" clId="{B67E75DF-61F4-4BDD-83F6-F3A9FEB4B984}" dt="2024-02-22T09:52:54.409" v="2357" actId="27803"/>
          <ac:spMkLst>
            <pc:docMk/>
            <pc:sldMk cId="3942064285" sldId="256"/>
            <ac:spMk id="4676" creationId="{57332B23-1D82-B249-0C4F-4D7A087BF203}"/>
          </ac:spMkLst>
        </pc:spChg>
        <pc:spChg chg="mod">
          <ac:chgData name="Jassem Abbasi" userId="a485637c-5d5c-44af-8411-f95acc3236b6" providerId="ADAL" clId="{B67E75DF-61F4-4BDD-83F6-F3A9FEB4B984}" dt="2024-02-22T09:52:54.409" v="2357" actId="27803"/>
          <ac:spMkLst>
            <pc:docMk/>
            <pc:sldMk cId="3942064285" sldId="256"/>
            <ac:spMk id="4677" creationId="{97021B8B-5EFF-E391-5856-1912440C28A2}"/>
          </ac:spMkLst>
        </pc:spChg>
        <pc:spChg chg="mod">
          <ac:chgData name="Jassem Abbasi" userId="a485637c-5d5c-44af-8411-f95acc3236b6" providerId="ADAL" clId="{B67E75DF-61F4-4BDD-83F6-F3A9FEB4B984}" dt="2024-02-22T09:52:54.409" v="2357" actId="27803"/>
          <ac:spMkLst>
            <pc:docMk/>
            <pc:sldMk cId="3942064285" sldId="256"/>
            <ac:spMk id="4678" creationId="{8986C48F-F205-A983-AD52-27784151F5ED}"/>
          </ac:spMkLst>
        </pc:spChg>
        <pc:spChg chg="mod">
          <ac:chgData name="Jassem Abbasi" userId="a485637c-5d5c-44af-8411-f95acc3236b6" providerId="ADAL" clId="{B67E75DF-61F4-4BDD-83F6-F3A9FEB4B984}" dt="2024-02-22T09:52:54.409" v="2357" actId="27803"/>
          <ac:spMkLst>
            <pc:docMk/>
            <pc:sldMk cId="3942064285" sldId="256"/>
            <ac:spMk id="4679" creationId="{6EEC49E6-85E0-1941-B04E-50E742CEC599}"/>
          </ac:spMkLst>
        </pc:spChg>
        <pc:spChg chg="mod">
          <ac:chgData name="Jassem Abbasi" userId="a485637c-5d5c-44af-8411-f95acc3236b6" providerId="ADAL" clId="{B67E75DF-61F4-4BDD-83F6-F3A9FEB4B984}" dt="2024-02-22T09:52:54.409" v="2357" actId="27803"/>
          <ac:spMkLst>
            <pc:docMk/>
            <pc:sldMk cId="3942064285" sldId="256"/>
            <ac:spMk id="4680" creationId="{52CB8EC7-5E1C-6D85-77B1-6BF216F122F2}"/>
          </ac:spMkLst>
        </pc:spChg>
        <pc:spChg chg="mod">
          <ac:chgData name="Jassem Abbasi" userId="a485637c-5d5c-44af-8411-f95acc3236b6" providerId="ADAL" clId="{B67E75DF-61F4-4BDD-83F6-F3A9FEB4B984}" dt="2024-02-22T09:52:54.409" v="2357" actId="27803"/>
          <ac:spMkLst>
            <pc:docMk/>
            <pc:sldMk cId="3942064285" sldId="256"/>
            <ac:spMk id="4681" creationId="{83B11F3A-DDDA-C411-A263-C30F84289654}"/>
          </ac:spMkLst>
        </pc:spChg>
        <pc:spChg chg="mod">
          <ac:chgData name="Jassem Abbasi" userId="a485637c-5d5c-44af-8411-f95acc3236b6" providerId="ADAL" clId="{B67E75DF-61F4-4BDD-83F6-F3A9FEB4B984}" dt="2024-02-22T09:52:54.409" v="2357" actId="27803"/>
          <ac:spMkLst>
            <pc:docMk/>
            <pc:sldMk cId="3942064285" sldId="256"/>
            <ac:spMk id="4682" creationId="{6858DA9B-3790-20BB-ADBC-F383BD6CB9FE}"/>
          </ac:spMkLst>
        </pc:spChg>
        <pc:spChg chg="mod">
          <ac:chgData name="Jassem Abbasi" userId="a485637c-5d5c-44af-8411-f95acc3236b6" providerId="ADAL" clId="{B67E75DF-61F4-4BDD-83F6-F3A9FEB4B984}" dt="2024-02-22T09:52:54.409" v="2357" actId="27803"/>
          <ac:spMkLst>
            <pc:docMk/>
            <pc:sldMk cId="3942064285" sldId="256"/>
            <ac:spMk id="4683" creationId="{07FDFBBE-F8B9-C689-8C3A-B3B94AB01CB4}"/>
          </ac:spMkLst>
        </pc:spChg>
        <pc:spChg chg="mod">
          <ac:chgData name="Jassem Abbasi" userId="a485637c-5d5c-44af-8411-f95acc3236b6" providerId="ADAL" clId="{B67E75DF-61F4-4BDD-83F6-F3A9FEB4B984}" dt="2024-02-22T09:52:54.409" v="2357" actId="27803"/>
          <ac:spMkLst>
            <pc:docMk/>
            <pc:sldMk cId="3942064285" sldId="256"/>
            <ac:spMk id="4684" creationId="{B3C6C32C-7477-9EEE-5366-25286C209A06}"/>
          </ac:spMkLst>
        </pc:spChg>
        <pc:spChg chg="mod">
          <ac:chgData name="Jassem Abbasi" userId="a485637c-5d5c-44af-8411-f95acc3236b6" providerId="ADAL" clId="{B67E75DF-61F4-4BDD-83F6-F3A9FEB4B984}" dt="2024-02-22T09:52:54.409" v="2357" actId="27803"/>
          <ac:spMkLst>
            <pc:docMk/>
            <pc:sldMk cId="3942064285" sldId="256"/>
            <ac:spMk id="4685" creationId="{9EFACD29-B391-2E07-8D5A-4F2025B68A3B}"/>
          </ac:spMkLst>
        </pc:spChg>
        <pc:spChg chg="mod">
          <ac:chgData name="Jassem Abbasi" userId="a485637c-5d5c-44af-8411-f95acc3236b6" providerId="ADAL" clId="{B67E75DF-61F4-4BDD-83F6-F3A9FEB4B984}" dt="2024-02-22T09:52:54.409" v="2357" actId="27803"/>
          <ac:spMkLst>
            <pc:docMk/>
            <pc:sldMk cId="3942064285" sldId="256"/>
            <ac:spMk id="4686" creationId="{F1BABD77-0024-D864-1E4D-F4FE7E956B3D}"/>
          </ac:spMkLst>
        </pc:spChg>
        <pc:spChg chg="mod">
          <ac:chgData name="Jassem Abbasi" userId="a485637c-5d5c-44af-8411-f95acc3236b6" providerId="ADAL" clId="{B67E75DF-61F4-4BDD-83F6-F3A9FEB4B984}" dt="2024-02-22T09:52:54.409" v="2357" actId="27803"/>
          <ac:spMkLst>
            <pc:docMk/>
            <pc:sldMk cId="3942064285" sldId="256"/>
            <ac:spMk id="4687" creationId="{6918E489-783A-193C-723E-7CD759535F05}"/>
          </ac:spMkLst>
        </pc:spChg>
        <pc:spChg chg="mod">
          <ac:chgData name="Jassem Abbasi" userId="a485637c-5d5c-44af-8411-f95acc3236b6" providerId="ADAL" clId="{B67E75DF-61F4-4BDD-83F6-F3A9FEB4B984}" dt="2024-02-22T09:52:54.409" v="2357" actId="27803"/>
          <ac:spMkLst>
            <pc:docMk/>
            <pc:sldMk cId="3942064285" sldId="256"/>
            <ac:spMk id="4688" creationId="{7750C12D-908A-FF1F-36A6-D0FE70ABE784}"/>
          </ac:spMkLst>
        </pc:spChg>
        <pc:spChg chg="mod">
          <ac:chgData name="Jassem Abbasi" userId="a485637c-5d5c-44af-8411-f95acc3236b6" providerId="ADAL" clId="{B67E75DF-61F4-4BDD-83F6-F3A9FEB4B984}" dt="2024-02-22T09:52:54.409" v="2357" actId="27803"/>
          <ac:spMkLst>
            <pc:docMk/>
            <pc:sldMk cId="3942064285" sldId="256"/>
            <ac:spMk id="4689" creationId="{42AFB45E-AB03-5483-6DA5-B94B383E59EC}"/>
          </ac:spMkLst>
        </pc:spChg>
        <pc:spChg chg="mod">
          <ac:chgData name="Jassem Abbasi" userId="a485637c-5d5c-44af-8411-f95acc3236b6" providerId="ADAL" clId="{B67E75DF-61F4-4BDD-83F6-F3A9FEB4B984}" dt="2024-02-22T09:52:54.409" v="2357" actId="27803"/>
          <ac:spMkLst>
            <pc:docMk/>
            <pc:sldMk cId="3942064285" sldId="256"/>
            <ac:spMk id="4690" creationId="{7B9806EE-258C-AF5D-3FB3-7ACE45306316}"/>
          </ac:spMkLst>
        </pc:spChg>
        <pc:spChg chg="mod">
          <ac:chgData name="Jassem Abbasi" userId="a485637c-5d5c-44af-8411-f95acc3236b6" providerId="ADAL" clId="{B67E75DF-61F4-4BDD-83F6-F3A9FEB4B984}" dt="2024-02-22T09:52:54.409" v="2357" actId="27803"/>
          <ac:spMkLst>
            <pc:docMk/>
            <pc:sldMk cId="3942064285" sldId="256"/>
            <ac:spMk id="4691" creationId="{E794EF9F-D6EA-758B-73A3-732A7E19A7B8}"/>
          </ac:spMkLst>
        </pc:spChg>
        <pc:spChg chg="mod">
          <ac:chgData name="Jassem Abbasi" userId="a485637c-5d5c-44af-8411-f95acc3236b6" providerId="ADAL" clId="{B67E75DF-61F4-4BDD-83F6-F3A9FEB4B984}" dt="2024-02-22T09:52:54.409" v="2357" actId="27803"/>
          <ac:spMkLst>
            <pc:docMk/>
            <pc:sldMk cId="3942064285" sldId="256"/>
            <ac:spMk id="4692" creationId="{934A6932-6F24-04B2-C2EF-236CDD19E5DC}"/>
          </ac:spMkLst>
        </pc:spChg>
        <pc:spChg chg="mod">
          <ac:chgData name="Jassem Abbasi" userId="a485637c-5d5c-44af-8411-f95acc3236b6" providerId="ADAL" clId="{B67E75DF-61F4-4BDD-83F6-F3A9FEB4B984}" dt="2024-02-22T09:52:54.409" v="2357" actId="27803"/>
          <ac:spMkLst>
            <pc:docMk/>
            <pc:sldMk cId="3942064285" sldId="256"/>
            <ac:spMk id="4693" creationId="{252A42E0-8781-040C-4E43-A921E277B5C6}"/>
          </ac:spMkLst>
        </pc:spChg>
        <pc:spChg chg="mod">
          <ac:chgData name="Jassem Abbasi" userId="a485637c-5d5c-44af-8411-f95acc3236b6" providerId="ADAL" clId="{B67E75DF-61F4-4BDD-83F6-F3A9FEB4B984}" dt="2024-02-22T09:52:54.409" v="2357" actId="27803"/>
          <ac:spMkLst>
            <pc:docMk/>
            <pc:sldMk cId="3942064285" sldId="256"/>
            <ac:spMk id="4694" creationId="{C0FE0FC0-CB06-2565-7C56-BB0DFF80DA57}"/>
          </ac:spMkLst>
        </pc:spChg>
        <pc:spChg chg="mod">
          <ac:chgData name="Jassem Abbasi" userId="a485637c-5d5c-44af-8411-f95acc3236b6" providerId="ADAL" clId="{B67E75DF-61F4-4BDD-83F6-F3A9FEB4B984}" dt="2024-02-22T09:52:54.409" v="2357" actId="27803"/>
          <ac:spMkLst>
            <pc:docMk/>
            <pc:sldMk cId="3942064285" sldId="256"/>
            <ac:spMk id="4695" creationId="{01FE032D-C280-8EBF-9A29-A53642ADF544}"/>
          </ac:spMkLst>
        </pc:spChg>
        <pc:spChg chg="mod">
          <ac:chgData name="Jassem Abbasi" userId="a485637c-5d5c-44af-8411-f95acc3236b6" providerId="ADAL" clId="{B67E75DF-61F4-4BDD-83F6-F3A9FEB4B984}" dt="2024-02-22T09:52:54.409" v="2357" actId="27803"/>
          <ac:spMkLst>
            <pc:docMk/>
            <pc:sldMk cId="3942064285" sldId="256"/>
            <ac:spMk id="4696" creationId="{1FC9D4E1-0E4F-F69C-C5FF-A9A1BE0F79C4}"/>
          </ac:spMkLst>
        </pc:spChg>
        <pc:spChg chg="mod">
          <ac:chgData name="Jassem Abbasi" userId="a485637c-5d5c-44af-8411-f95acc3236b6" providerId="ADAL" clId="{B67E75DF-61F4-4BDD-83F6-F3A9FEB4B984}" dt="2024-02-22T09:52:54.409" v="2357" actId="27803"/>
          <ac:spMkLst>
            <pc:docMk/>
            <pc:sldMk cId="3942064285" sldId="256"/>
            <ac:spMk id="4697" creationId="{C7A2077B-5482-1A55-7512-2AD9F10787FC}"/>
          </ac:spMkLst>
        </pc:spChg>
        <pc:spChg chg="mod">
          <ac:chgData name="Jassem Abbasi" userId="a485637c-5d5c-44af-8411-f95acc3236b6" providerId="ADAL" clId="{B67E75DF-61F4-4BDD-83F6-F3A9FEB4B984}" dt="2024-02-22T09:52:54.409" v="2357" actId="27803"/>
          <ac:spMkLst>
            <pc:docMk/>
            <pc:sldMk cId="3942064285" sldId="256"/>
            <ac:spMk id="4698" creationId="{41BDBC30-9E6B-3A05-F0E3-3AC835E33E3F}"/>
          </ac:spMkLst>
        </pc:spChg>
        <pc:spChg chg="mod">
          <ac:chgData name="Jassem Abbasi" userId="a485637c-5d5c-44af-8411-f95acc3236b6" providerId="ADAL" clId="{B67E75DF-61F4-4BDD-83F6-F3A9FEB4B984}" dt="2024-02-22T09:52:54.409" v="2357" actId="27803"/>
          <ac:spMkLst>
            <pc:docMk/>
            <pc:sldMk cId="3942064285" sldId="256"/>
            <ac:spMk id="4699" creationId="{6E37F8F6-F653-668D-EEE7-9FEB50568AC8}"/>
          </ac:spMkLst>
        </pc:spChg>
        <pc:spChg chg="mod">
          <ac:chgData name="Jassem Abbasi" userId="a485637c-5d5c-44af-8411-f95acc3236b6" providerId="ADAL" clId="{B67E75DF-61F4-4BDD-83F6-F3A9FEB4B984}" dt="2024-02-22T09:52:54.409" v="2357" actId="27803"/>
          <ac:spMkLst>
            <pc:docMk/>
            <pc:sldMk cId="3942064285" sldId="256"/>
            <ac:spMk id="4700" creationId="{08F188E7-7619-D1BE-4CE7-04D68558DA37}"/>
          </ac:spMkLst>
        </pc:spChg>
        <pc:spChg chg="mod">
          <ac:chgData name="Jassem Abbasi" userId="a485637c-5d5c-44af-8411-f95acc3236b6" providerId="ADAL" clId="{B67E75DF-61F4-4BDD-83F6-F3A9FEB4B984}" dt="2024-02-22T09:52:54.409" v="2357" actId="27803"/>
          <ac:spMkLst>
            <pc:docMk/>
            <pc:sldMk cId="3942064285" sldId="256"/>
            <ac:spMk id="4701" creationId="{B4313419-A824-B39B-6484-6A37579F239D}"/>
          </ac:spMkLst>
        </pc:spChg>
        <pc:spChg chg="mod">
          <ac:chgData name="Jassem Abbasi" userId="a485637c-5d5c-44af-8411-f95acc3236b6" providerId="ADAL" clId="{B67E75DF-61F4-4BDD-83F6-F3A9FEB4B984}" dt="2024-02-22T09:52:54.409" v="2357" actId="27803"/>
          <ac:spMkLst>
            <pc:docMk/>
            <pc:sldMk cId="3942064285" sldId="256"/>
            <ac:spMk id="4702" creationId="{1EDC9983-23D8-0481-05D2-ECAFC1A3BC61}"/>
          </ac:spMkLst>
        </pc:spChg>
        <pc:spChg chg="mod">
          <ac:chgData name="Jassem Abbasi" userId="a485637c-5d5c-44af-8411-f95acc3236b6" providerId="ADAL" clId="{B67E75DF-61F4-4BDD-83F6-F3A9FEB4B984}" dt="2024-02-22T09:52:54.409" v="2357" actId="27803"/>
          <ac:spMkLst>
            <pc:docMk/>
            <pc:sldMk cId="3942064285" sldId="256"/>
            <ac:spMk id="4703" creationId="{E85693D5-747A-8404-7738-2FAC05816A46}"/>
          </ac:spMkLst>
        </pc:spChg>
        <pc:spChg chg="mod">
          <ac:chgData name="Jassem Abbasi" userId="a485637c-5d5c-44af-8411-f95acc3236b6" providerId="ADAL" clId="{B67E75DF-61F4-4BDD-83F6-F3A9FEB4B984}" dt="2024-02-22T09:52:54.409" v="2357" actId="27803"/>
          <ac:spMkLst>
            <pc:docMk/>
            <pc:sldMk cId="3942064285" sldId="256"/>
            <ac:spMk id="4704" creationId="{5873EC68-8064-8C79-ADF2-79E86690FCE3}"/>
          </ac:spMkLst>
        </pc:spChg>
        <pc:spChg chg="mod">
          <ac:chgData name="Jassem Abbasi" userId="a485637c-5d5c-44af-8411-f95acc3236b6" providerId="ADAL" clId="{B67E75DF-61F4-4BDD-83F6-F3A9FEB4B984}" dt="2024-02-22T09:52:54.409" v="2357" actId="27803"/>
          <ac:spMkLst>
            <pc:docMk/>
            <pc:sldMk cId="3942064285" sldId="256"/>
            <ac:spMk id="4705" creationId="{9A0AB329-417C-5D35-CAA2-D6BE964FFD75}"/>
          </ac:spMkLst>
        </pc:spChg>
        <pc:spChg chg="mod">
          <ac:chgData name="Jassem Abbasi" userId="a485637c-5d5c-44af-8411-f95acc3236b6" providerId="ADAL" clId="{B67E75DF-61F4-4BDD-83F6-F3A9FEB4B984}" dt="2024-02-22T09:52:54.409" v="2357" actId="27803"/>
          <ac:spMkLst>
            <pc:docMk/>
            <pc:sldMk cId="3942064285" sldId="256"/>
            <ac:spMk id="4706" creationId="{37DD9C6D-1BF9-3F15-C8C7-3CF389AA056F}"/>
          </ac:spMkLst>
        </pc:spChg>
        <pc:spChg chg="mod">
          <ac:chgData name="Jassem Abbasi" userId="a485637c-5d5c-44af-8411-f95acc3236b6" providerId="ADAL" clId="{B67E75DF-61F4-4BDD-83F6-F3A9FEB4B984}" dt="2024-02-22T09:52:54.409" v="2357" actId="27803"/>
          <ac:spMkLst>
            <pc:docMk/>
            <pc:sldMk cId="3942064285" sldId="256"/>
            <ac:spMk id="4707" creationId="{2DB01CBD-042B-0418-3C17-BEBCF277C006}"/>
          </ac:spMkLst>
        </pc:spChg>
        <pc:spChg chg="mod">
          <ac:chgData name="Jassem Abbasi" userId="a485637c-5d5c-44af-8411-f95acc3236b6" providerId="ADAL" clId="{B67E75DF-61F4-4BDD-83F6-F3A9FEB4B984}" dt="2024-02-22T09:52:54.409" v="2357" actId="27803"/>
          <ac:spMkLst>
            <pc:docMk/>
            <pc:sldMk cId="3942064285" sldId="256"/>
            <ac:spMk id="4708" creationId="{A65F29E5-3E26-29FD-B196-772E6BC55C9F}"/>
          </ac:spMkLst>
        </pc:spChg>
        <pc:spChg chg="mod">
          <ac:chgData name="Jassem Abbasi" userId="a485637c-5d5c-44af-8411-f95acc3236b6" providerId="ADAL" clId="{B67E75DF-61F4-4BDD-83F6-F3A9FEB4B984}" dt="2024-02-22T09:52:54.409" v="2357" actId="27803"/>
          <ac:spMkLst>
            <pc:docMk/>
            <pc:sldMk cId="3942064285" sldId="256"/>
            <ac:spMk id="4709" creationId="{2A5B78EC-7DB8-D899-83FC-BD62198DD407}"/>
          </ac:spMkLst>
        </pc:spChg>
        <pc:spChg chg="mod">
          <ac:chgData name="Jassem Abbasi" userId="a485637c-5d5c-44af-8411-f95acc3236b6" providerId="ADAL" clId="{B67E75DF-61F4-4BDD-83F6-F3A9FEB4B984}" dt="2024-02-22T09:52:54.409" v="2357" actId="27803"/>
          <ac:spMkLst>
            <pc:docMk/>
            <pc:sldMk cId="3942064285" sldId="256"/>
            <ac:spMk id="4710" creationId="{A6737BF7-50AE-599E-9E78-E82B1D90536B}"/>
          </ac:spMkLst>
        </pc:spChg>
        <pc:spChg chg="mod">
          <ac:chgData name="Jassem Abbasi" userId="a485637c-5d5c-44af-8411-f95acc3236b6" providerId="ADAL" clId="{B67E75DF-61F4-4BDD-83F6-F3A9FEB4B984}" dt="2024-02-22T09:52:54.409" v="2357" actId="27803"/>
          <ac:spMkLst>
            <pc:docMk/>
            <pc:sldMk cId="3942064285" sldId="256"/>
            <ac:spMk id="4711" creationId="{FA9E265E-6548-D946-2811-A05089D9F84E}"/>
          </ac:spMkLst>
        </pc:spChg>
        <pc:spChg chg="mod">
          <ac:chgData name="Jassem Abbasi" userId="a485637c-5d5c-44af-8411-f95acc3236b6" providerId="ADAL" clId="{B67E75DF-61F4-4BDD-83F6-F3A9FEB4B984}" dt="2024-02-22T09:52:54.409" v="2357" actId="27803"/>
          <ac:spMkLst>
            <pc:docMk/>
            <pc:sldMk cId="3942064285" sldId="256"/>
            <ac:spMk id="4712" creationId="{9151E56C-0D2B-272E-3790-2F02A01A24FE}"/>
          </ac:spMkLst>
        </pc:spChg>
        <pc:spChg chg="mod">
          <ac:chgData name="Jassem Abbasi" userId="a485637c-5d5c-44af-8411-f95acc3236b6" providerId="ADAL" clId="{B67E75DF-61F4-4BDD-83F6-F3A9FEB4B984}" dt="2024-02-22T09:52:54.409" v="2357" actId="27803"/>
          <ac:spMkLst>
            <pc:docMk/>
            <pc:sldMk cId="3942064285" sldId="256"/>
            <ac:spMk id="4713" creationId="{26A7E7FE-B79B-1A18-3FC1-1EB2AF4DA84A}"/>
          </ac:spMkLst>
        </pc:spChg>
        <pc:spChg chg="mod">
          <ac:chgData name="Jassem Abbasi" userId="a485637c-5d5c-44af-8411-f95acc3236b6" providerId="ADAL" clId="{B67E75DF-61F4-4BDD-83F6-F3A9FEB4B984}" dt="2024-02-22T09:52:54.409" v="2357" actId="27803"/>
          <ac:spMkLst>
            <pc:docMk/>
            <pc:sldMk cId="3942064285" sldId="256"/>
            <ac:spMk id="4714" creationId="{A22E12E7-3255-1F42-BFB2-552F2BF9B7F2}"/>
          </ac:spMkLst>
        </pc:spChg>
        <pc:spChg chg="mod">
          <ac:chgData name="Jassem Abbasi" userId="a485637c-5d5c-44af-8411-f95acc3236b6" providerId="ADAL" clId="{B67E75DF-61F4-4BDD-83F6-F3A9FEB4B984}" dt="2024-02-22T09:52:54.409" v="2357" actId="27803"/>
          <ac:spMkLst>
            <pc:docMk/>
            <pc:sldMk cId="3942064285" sldId="256"/>
            <ac:spMk id="4715" creationId="{B1F52A96-8C27-4C31-822D-8C306ED14861}"/>
          </ac:spMkLst>
        </pc:spChg>
        <pc:spChg chg="mod">
          <ac:chgData name="Jassem Abbasi" userId="a485637c-5d5c-44af-8411-f95acc3236b6" providerId="ADAL" clId="{B67E75DF-61F4-4BDD-83F6-F3A9FEB4B984}" dt="2024-02-22T09:52:54.409" v="2357" actId="27803"/>
          <ac:spMkLst>
            <pc:docMk/>
            <pc:sldMk cId="3942064285" sldId="256"/>
            <ac:spMk id="4716" creationId="{B74A6C54-51FB-5844-4957-ABBA68852FAD}"/>
          </ac:spMkLst>
        </pc:spChg>
        <pc:spChg chg="mod">
          <ac:chgData name="Jassem Abbasi" userId="a485637c-5d5c-44af-8411-f95acc3236b6" providerId="ADAL" clId="{B67E75DF-61F4-4BDD-83F6-F3A9FEB4B984}" dt="2024-02-22T09:52:54.409" v="2357" actId="27803"/>
          <ac:spMkLst>
            <pc:docMk/>
            <pc:sldMk cId="3942064285" sldId="256"/>
            <ac:spMk id="4717" creationId="{1D7513A0-027A-813B-DCA7-98DD7D7CAE4B}"/>
          </ac:spMkLst>
        </pc:spChg>
        <pc:spChg chg="mod">
          <ac:chgData name="Jassem Abbasi" userId="a485637c-5d5c-44af-8411-f95acc3236b6" providerId="ADAL" clId="{B67E75DF-61F4-4BDD-83F6-F3A9FEB4B984}" dt="2024-02-22T09:52:54.409" v="2357" actId="27803"/>
          <ac:spMkLst>
            <pc:docMk/>
            <pc:sldMk cId="3942064285" sldId="256"/>
            <ac:spMk id="4718" creationId="{3182F099-479F-F77C-F166-F5574575564C}"/>
          </ac:spMkLst>
        </pc:spChg>
        <pc:spChg chg="mod">
          <ac:chgData name="Jassem Abbasi" userId="a485637c-5d5c-44af-8411-f95acc3236b6" providerId="ADAL" clId="{B67E75DF-61F4-4BDD-83F6-F3A9FEB4B984}" dt="2024-02-22T09:52:54.409" v="2357" actId="27803"/>
          <ac:spMkLst>
            <pc:docMk/>
            <pc:sldMk cId="3942064285" sldId="256"/>
            <ac:spMk id="4719" creationId="{A284739C-BFD0-D090-4399-C4C3AA9CC965}"/>
          </ac:spMkLst>
        </pc:spChg>
        <pc:spChg chg="mod">
          <ac:chgData name="Jassem Abbasi" userId="a485637c-5d5c-44af-8411-f95acc3236b6" providerId="ADAL" clId="{B67E75DF-61F4-4BDD-83F6-F3A9FEB4B984}" dt="2024-02-22T09:52:54.409" v="2357" actId="27803"/>
          <ac:spMkLst>
            <pc:docMk/>
            <pc:sldMk cId="3942064285" sldId="256"/>
            <ac:spMk id="4720" creationId="{A99F9C68-69CF-65FD-5598-0129E90C611F}"/>
          </ac:spMkLst>
        </pc:spChg>
        <pc:spChg chg="mod">
          <ac:chgData name="Jassem Abbasi" userId="a485637c-5d5c-44af-8411-f95acc3236b6" providerId="ADAL" clId="{B67E75DF-61F4-4BDD-83F6-F3A9FEB4B984}" dt="2024-02-22T09:52:54.409" v="2357" actId="27803"/>
          <ac:spMkLst>
            <pc:docMk/>
            <pc:sldMk cId="3942064285" sldId="256"/>
            <ac:spMk id="4721" creationId="{F2B4A938-B826-B9BC-84AF-DB45786000CA}"/>
          </ac:spMkLst>
        </pc:spChg>
        <pc:spChg chg="mod">
          <ac:chgData name="Jassem Abbasi" userId="a485637c-5d5c-44af-8411-f95acc3236b6" providerId="ADAL" clId="{B67E75DF-61F4-4BDD-83F6-F3A9FEB4B984}" dt="2024-02-22T09:52:54.409" v="2357" actId="27803"/>
          <ac:spMkLst>
            <pc:docMk/>
            <pc:sldMk cId="3942064285" sldId="256"/>
            <ac:spMk id="4722" creationId="{1620E697-0109-E939-9BA6-2885246C0336}"/>
          </ac:spMkLst>
        </pc:spChg>
        <pc:spChg chg="mod">
          <ac:chgData name="Jassem Abbasi" userId="a485637c-5d5c-44af-8411-f95acc3236b6" providerId="ADAL" clId="{B67E75DF-61F4-4BDD-83F6-F3A9FEB4B984}" dt="2024-02-22T09:52:54.409" v="2357" actId="27803"/>
          <ac:spMkLst>
            <pc:docMk/>
            <pc:sldMk cId="3942064285" sldId="256"/>
            <ac:spMk id="4723" creationId="{396D3237-8074-8553-AF6A-B3F00F55D187}"/>
          </ac:spMkLst>
        </pc:spChg>
        <pc:spChg chg="mod">
          <ac:chgData name="Jassem Abbasi" userId="a485637c-5d5c-44af-8411-f95acc3236b6" providerId="ADAL" clId="{B67E75DF-61F4-4BDD-83F6-F3A9FEB4B984}" dt="2024-02-22T09:52:54.409" v="2357" actId="27803"/>
          <ac:spMkLst>
            <pc:docMk/>
            <pc:sldMk cId="3942064285" sldId="256"/>
            <ac:spMk id="4724" creationId="{924184FC-E307-F479-0615-A0E3C23C9930}"/>
          </ac:spMkLst>
        </pc:spChg>
        <pc:spChg chg="mod">
          <ac:chgData name="Jassem Abbasi" userId="a485637c-5d5c-44af-8411-f95acc3236b6" providerId="ADAL" clId="{B67E75DF-61F4-4BDD-83F6-F3A9FEB4B984}" dt="2024-02-22T09:52:54.409" v="2357" actId="27803"/>
          <ac:spMkLst>
            <pc:docMk/>
            <pc:sldMk cId="3942064285" sldId="256"/>
            <ac:spMk id="4725" creationId="{13C86057-1F53-49B2-29EA-2F0C1DF426F4}"/>
          </ac:spMkLst>
        </pc:spChg>
        <pc:spChg chg="mod">
          <ac:chgData name="Jassem Abbasi" userId="a485637c-5d5c-44af-8411-f95acc3236b6" providerId="ADAL" clId="{B67E75DF-61F4-4BDD-83F6-F3A9FEB4B984}" dt="2024-02-22T09:52:54.409" v="2357" actId="27803"/>
          <ac:spMkLst>
            <pc:docMk/>
            <pc:sldMk cId="3942064285" sldId="256"/>
            <ac:spMk id="4726" creationId="{8EE5FE42-1212-E9BD-3E74-E17670C4765D}"/>
          </ac:spMkLst>
        </pc:spChg>
        <pc:spChg chg="mod">
          <ac:chgData name="Jassem Abbasi" userId="a485637c-5d5c-44af-8411-f95acc3236b6" providerId="ADAL" clId="{B67E75DF-61F4-4BDD-83F6-F3A9FEB4B984}" dt="2024-02-22T09:52:54.409" v="2357" actId="27803"/>
          <ac:spMkLst>
            <pc:docMk/>
            <pc:sldMk cId="3942064285" sldId="256"/>
            <ac:spMk id="4727" creationId="{05124AEB-78D2-EBCF-131E-10AAAB91367A}"/>
          </ac:spMkLst>
        </pc:spChg>
        <pc:spChg chg="mod">
          <ac:chgData name="Jassem Abbasi" userId="a485637c-5d5c-44af-8411-f95acc3236b6" providerId="ADAL" clId="{B67E75DF-61F4-4BDD-83F6-F3A9FEB4B984}" dt="2024-02-22T09:52:54.409" v="2357" actId="27803"/>
          <ac:spMkLst>
            <pc:docMk/>
            <pc:sldMk cId="3942064285" sldId="256"/>
            <ac:spMk id="4728" creationId="{5F562A39-C2C6-CDFD-6A94-DF6E3D701F07}"/>
          </ac:spMkLst>
        </pc:spChg>
        <pc:spChg chg="mod">
          <ac:chgData name="Jassem Abbasi" userId="a485637c-5d5c-44af-8411-f95acc3236b6" providerId="ADAL" clId="{B67E75DF-61F4-4BDD-83F6-F3A9FEB4B984}" dt="2024-02-22T09:52:54.409" v="2357" actId="27803"/>
          <ac:spMkLst>
            <pc:docMk/>
            <pc:sldMk cId="3942064285" sldId="256"/>
            <ac:spMk id="4729" creationId="{5C23270F-61F7-B28C-41AC-32099E11C094}"/>
          </ac:spMkLst>
        </pc:spChg>
        <pc:spChg chg="mod">
          <ac:chgData name="Jassem Abbasi" userId="a485637c-5d5c-44af-8411-f95acc3236b6" providerId="ADAL" clId="{B67E75DF-61F4-4BDD-83F6-F3A9FEB4B984}" dt="2024-02-22T09:52:54.409" v="2357" actId="27803"/>
          <ac:spMkLst>
            <pc:docMk/>
            <pc:sldMk cId="3942064285" sldId="256"/>
            <ac:spMk id="4730" creationId="{B6AEB7F8-24BB-E68D-149A-78BF25E98BB4}"/>
          </ac:spMkLst>
        </pc:spChg>
        <pc:spChg chg="mod">
          <ac:chgData name="Jassem Abbasi" userId="a485637c-5d5c-44af-8411-f95acc3236b6" providerId="ADAL" clId="{B67E75DF-61F4-4BDD-83F6-F3A9FEB4B984}" dt="2024-02-22T09:52:54.409" v="2357" actId="27803"/>
          <ac:spMkLst>
            <pc:docMk/>
            <pc:sldMk cId="3942064285" sldId="256"/>
            <ac:spMk id="4731" creationId="{71099818-0531-8C90-8094-D8AFDAC0C360}"/>
          </ac:spMkLst>
        </pc:spChg>
        <pc:spChg chg="mod">
          <ac:chgData name="Jassem Abbasi" userId="a485637c-5d5c-44af-8411-f95acc3236b6" providerId="ADAL" clId="{B67E75DF-61F4-4BDD-83F6-F3A9FEB4B984}" dt="2024-02-22T09:52:54.409" v="2357" actId="27803"/>
          <ac:spMkLst>
            <pc:docMk/>
            <pc:sldMk cId="3942064285" sldId="256"/>
            <ac:spMk id="4732" creationId="{1804EEF9-2239-BD62-509E-24A784316BCF}"/>
          </ac:spMkLst>
        </pc:spChg>
        <pc:spChg chg="mod">
          <ac:chgData name="Jassem Abbasi" userId="a485637c-5d5c-44af-8411-f95acc3236b6" providerId="ADAL" clId="{B67E75DF-61F4-4BDD-83F6-F3A9FEB4B984}" dt="2024-02-22T09:52:54.409" v="2357" actId="27803"/>
          <ac:spMkLst>
            <pc:docMk/>
            <pc:sldMk cId="3942064285" sldId="256"/>
            <ac:spMk id="4733" creationId="{8706C082-90AF-3E39-6386-EF249E91CCE2}"/>
          </ac:spMkLst>
        </pc:spChg>
        <pc:spChg chg="mod">
          <ac:chgData name="Jassem Abbasi" userId="a485637c-5d5c-44af-8411-f95acc3236b6" providerId="ADAL" clId="{B67E75DF-61F4-4BDD-83F6-F3A9FEB4B984}" dt="2024-02-22T09:52:54.409" v="2357" actId="27803"/>
          <ac:spMkLst>
            <pc:docMk/>
            <pc:sldMk cId="3942064285" sldId="256"/>
            <ac:spMk id="4734" creationId="{76E0B25F-37D5-37D0-A41B-64A7FD754167}"/>
          </ac:spMkLst>
        </pc:spChg>
        <pc:spChg chg="mod">
          <ac:chgData name="Jassem Abbasi" userId="a485637c-5d5c-44af-8411-f95acc3236b6" providerId="ADAL" clId="{B67E75DF-61F4-4BDD-83F6-F3A9FEB4B984}" dt="2024-02-22T09:52:54.409" v="2357" actId="27803"/>
          <ac:spMkLst>
            <pc:docMk/>
            <pc:sldMk cId="3942064285" sldId="256"/>
            <ac:spMk id="4735" creationId="{59A592BF-0B85-35CC-143A-848842FDC275}"/>
          </ac:spMkLst>
        </pc:spChg>
        <pc:spChg chg="mod">
          <ac:chgData name="Jassem Abbasi" userId="a485637c-5d5c-44af-8411-f95acc3236b6" providerId="ADAL" clId="{B67E75DF-61F4-4BDD-83F6-F3A9FEB4B984}" dt="2024-02-22T09:52:54.409" v="2357" actId="27803"/>
          <ac:spMkLst>
            <pc:docMk/>
            <pc:sldMk cId="3942064285" sldId="256"/>
            <ac:spMk id="4736" creationId="{A2719158-D060-39FC-63FA-FBAF26B704D7}"/>
          </ac:spMkLst>
        </pc:spChg>
        <pc:spChg chg="mod">
          <ac:chgData name="Jassem Abbasi" userId="a485637c-5d5c-44af-8411-f95acc3236b6" providerId="ADAL" clId="{B67E75DF-61F4-4BDD-83F6-F3A9FEB4B984}" dt="2024-02-22T09:52:54.409" v="2357" actId="27803"/>
          <ac:spMkLst>
            <pc:docMk/>
            <pc:sldMk cId="3942064285" sldId="256"/>
            <ac:spMk id="4737" creationId="{920A3DB4-31BF-59F7-AF47-DED2BF12DE67}"/>
          </ac:spMkLst>
        </pc:spChg>
        <pc:spChg chg="mod">
          <ac:chgData name="Jassem Abbasi" userId="a485637c-5d5c-44af-8411-f95acc3236b6" providerId="ADAL" clId="{B67E75DF-61F4-4BDD-83F6-F3A9FEB4B984}" dt="2024-02-22T09:52:54.409" v="2357" actId="27803"/>
          <ac:spMkLst>
            <pc:docMk/>
            <pc:sldMk cId="3942064285" sldId="256"/>
            <ac:spMk id="4738" creationId="{7DE65DC4-8C96-397A-8B43-B2B2A67FD78B}"/>
          </ac:spMkLst>
        </pc:spChg>
        <pc:spChg chg="mod">
          <ac:chgData name="Jassem Abbasi" userId="a485637c-5d5c-44af-8411-f95acc3236b6" providerId="ADAL" clId="{B67E75DF-61F4-4BDD-83F6-F3A9FEB4B984}" dt="2024-02-22T09:52:54.409" v="2357" actId="27803"/>
          <ac:spMkLst>
            <pc:docMk/>
            <pc:sldMk cId="3942064285" sldId="256"/>
            <ac:spMk id="4739" creationId="{9A5CC0D9-B6AC-CCC1-8C63-F16EEF77D398}"/>
          </ac:spMkLst>
        </pc:spChg>
        <pc:spChg chg="mod">
          <ac:chgData name="Jassem Abbasi" userId="a485637c-5d5c-44af-8411-f95acc3236b6" providerId="ADAL" clId="{B67E75DF-61F4-4BDD-83F6-F3A9FEB4B984}" dt="2024-02-22T09:52:54.409" v="2357" actId="27803"/>
          <ac:spMkLst>
            <pc:docMk/>
            <pc:sldMk cId="3942064285" sldId="256"/>
            <ac:spMk id="4740" creationId="{02D98C38-C240-9FB3-322B-6365B2C948D8}"/>
          </ac:spMkLst>
        </pc:spChg>
        <pc:spChg chg="mod">
          <ac:chgData name="Jassem Abbasi" userId="a485637c-5d5c-44af-8411-f95acc3236b6" providerId="ADAL" clId="{B67E75DF-61F4-4BDD-83F6-F3A9FEB4B984}" dt="2024-02-22T09:52:54.409" v="2357" actId="27803"/>
          <ac:spMkLst>
            <pc:docMk/>
            <pc:sldMk cId="3942064285" sldId="256"/>
            <ac:spMk id="4741" creationId="{C5E449C2-FA06-BEC5-2F46-76D14A8A5455}"/>
          </ac:spMkLst>
        </pc:spChg>
        <pc:spChg chg="mod">
          <ac:chgData name="Jassem Abbasi" userId="a485637c-5d5c-44af-8411-f95acc3236b6" providerId="ADAL" clId="{B67E75DF-61F4-4BDD-83F6-F3A9FEB4B984}" dt="2024-02-22T09:52:54.409" v="2357" actId="27803"/>
          <ac:spMkLst>
            <pc:docMk/>
            <pc:sldMk cId="3942064285" sldId="256"/>
            <ac:spMk id="4742" creationId="{88D05714-B40F-757B-5C5D-56E3FFC488C2}"/>
          </ac:spMkLst>
        </pc:spChg>
        <pc:spChg chg="mod">
          <ac:chgData name="Jassem Abbasi" userId="a485637c-5d5c-44af-8411-f95acc3236b6" providerId="ADAL" clId="{B67E75DF-61F4-4BDD-83F6-F3A9FEB4B984}" dt="2024-02-22T09:52:54.409" v="2357" actId="27803"/>
          <ac:spMkLst>
            <pc:docMk/>
            <pc:sldMk cId="3942064285" sldId="256"/>
            <ac:spMk id="4743" creationId="{90821C4B-79C9-AFB9-D690-5D6A7C320D15}"/>
          </ac:spMkLst>
        </pc:spChg>
        <pc:spChg chg="mod">
          <ac:chgData name="Jassem Abbasi" userId="a485637c-5d5c-44af-8411-f95acc3236b6" providerId="ADAL" clId="{B67E75DF-61F4-4BDD-83F6-F3A9FEB4B984}" dt="2024-02-22T09:52:54.409" v="2357" actId="27803"/>
          <ac:spMkLst>
            <pc:docMk/>
            <pc:sldMk cId="3942064285" sldId="256"/>
            <ac:spMk id="4744" creationId="{FCE48D49-64A3-3C66-95BD-37A00FDB6B6D}"/>
          </ac:spMkLst>
        </pc:spChg>
        <pc:spChg chg="mod">
          <ac:chgData name="Jassem Abbasi" userId="a485637c-5d5c-44af-8411-f95acc3236b6" providerId="ADAL" clId="{B67E75DF-61F4-4BDD-83F6-F3A9FEB4B984}" dt="2024-02-22T09:52:54.409" v="2357" actId="27803"/>
          <ac:spMkLst>
            <pc:docMk/>
            <pc:sldMk cId="3942064285" sldId="256"/>
            <ac:spMk id="4745" creationId="{E167FB49-CD16-0673-43AB-5A1918FC5523}"/>
          </ac:spMkLst>
        </pc:spChg>
        <pc:spChg chg="mod">
          <ac:chgData name="Jassem Abbasi" userId="a485637c-5d5c-44af-8411-f95acc3236b6" providerId="ADAL" clId="{B67E75DF-61F4-4BDD-83F6-F3A9FEB4B984}" dt="2024-02-22T09:52:54.409" v="2357" actId="27803"/>
          <ac:spMkLst>
            <pc:docMk/>
            <pc:sldMk cId="3942064285" sldId="256"/>
            <ac:spMk id="4746" creationId="{CA555E70-5FC9-9378-1633-1669D23D05D7}"/>
          </ac:spMkLst>
        </pc:spChg>
        <pc:spChg chg="mod">
          <ac:chgData name="Jassem Abbasi" userId="a485637c-5d5c-44af-8411-f95acc3236b6" providerId="ADAL" clId="{B67E75DF-61F4-4BDD-83F6-F3A9FEB4B984}" dt="2024-02-22T09:52:54.409" v="2357" actId="27803"/>
          <ac:spMkLst>
            <pc:docMk/>
            <pc:sldMk cId="3942064285" sldId="256"/>
            <ac:spMk id="4747" creationId="{463DE93D-6FE6-7938-9A59-4EDD331D5E06}"/>
          </ac:spMkLst>
        </pc:spChg>
        <pc:spChg chg="mod">
          <ac:chgData name="Jassem Abbasi" userId="a485637c-5d5c-44af-8411-f95acc3236b6" providerId="ADAL" clId="{B67E75DF-61F4-4BDD-83F6-F3A9FEB4B984}" dt="2024-02-22T09:52:54.409" v="2357" actId="27803"/>
          <ac:spMkLst>
            <pc:docMk/>
            <pc:sldMk cId="3942064285" sldId="256"/>
            <ac:spMk id="4748" creationId="{B0FB4DEB-A53D-54EE-DB0C-5771630B91C3}"/>
          </ac:spMkLst>
        </pc:spChg>
        <pc:spChg chg="mod">
          <ac:chgData name="Jassem Abbasi" userId="a485637c-5d5c-44af-8411-f95acc3236b6" providerId="ADAL" clId="{B67E75DF-61F4-4BDD-83F6-F3A9FEB4B984}" dt="2024-02-22T09:52:54.409" v="2357" actId="27803"/>
          <ac:spMkLst>
            <pc:docMk/>
            <pc:sldMk cId="3942064285" sldId="256"/>
            <ac:spMk id="4749" creationId="{C7D4957E-2384-AC9F-0203-0B621379B4C0}"/>
          </ac:spMkLst>
        </pc:spChg>
        <pc:spChg chg="mod">
          <ac:chgData name="Jassem Abbasi" userId="a485637c-5d5c-44af-8411-f95acc3236b6" providerId="ADAL" clId="{B67E75DF-61F4-4BDD-83F6-F3A9FEB4B984}" dt="2024-02-22T09:52:54.409" v="2357" actId="27803"/>
          <ac:spMkLst>
            <pc:docMk/>
            <pc:sldMk cId="3942064285" sldId="256"/>
            <ac:spMk id="4750" creationId="{44B1BF52-FB90-B935-AEA0-6A0AEB961A79}"/>
          </ac:spMkLst>
        </pc:spChg>
        <pc:spChg chg="mod">
          <ac:chgData name="Jassem Abbasi" userId="a485637c-5d5c-44af-8411-f95acc3236b6" providerId="ADAL" clId="{B67E75DF-61F4-4BDD-83F6-F3A9FEB4B984}" dt="2024-02-22T09:52:54.409" v="2357" actId="27803"/>
          <ac:spMkLst>
            <pc:docMk/>
            <pc:sldMk cId="3942064285" sldId="256"/>
            <ac:spMk id="4751" creationId="{375D964A-A073-54D3-C2F4-7C4FCE700DC0}"/>
          </ac:spMkLst>
        </pc:spChg>
        <pc:spChg chg="mod">
          <ac:chgData name="Jassem Abbasi" userId="a485637c-5d5c-44af-8411-f95acc3236b6" providerId="ADAL" clId="{B67E75DF-61F4-4BDD-83F6-F3A9FEB4B984}" dt="2024-02-22T09:52:54.409" v="2357" actId="27803"/>
          <ac:spMkLst>
            <pc:docMk/>
            <pc:sldMk cId="3942064285" sldId="256"/>
            <ac:spMk id="4752" creationId="{540B849A-5529-3D9C-ED88-5ADC686E2ADA}"/>
          </ac:spMkLst>
        </pc:spChg>
        <pc:spChg chg="mod">
          <ac:chgData name="Jassem Abbasi" userId="a485637c-5d5c-44af-8411-f95acc3236b6" providerId="ADAL" clId="{B67E75DF-61F4-4BDD-83F6-F3A9FEB4B984}" dt="2024-02-22T09:52:54.409" v="2357" actId="27803"/>
          <ac:spMkLst>
            <pc:docMk/>
            <pc:sldMk cId="3942064285" sldId="256"/>
            <ac:spMk id="4753" creationId="{BC9AAEBD-2513-8FF3-D7F4-E469819C0A05}"/>
          </ac:spMkLst>
        </pc:spChg>
        <pc:spChg chg="mod">
          <ac:chgData name="Jassem Abbasi" userId="a485637c-5d5c-44af-8411-f95acc3236b6" providerId="ADAL" clId="{B67E75DF-61F4-4BDD-83F6-F3A9FEB4B984}" dt="2024-02-22T09:52:54.409" v="2357" actId="27803"/>
          <ac:spMkLst>
            <pc:docMk/>
            <pc:sldMk cId="3942064285" sldId="256"/>
            <ac:spMk id="4754" creationId="{5DCBBD5C-D54B-C241-2BA6-9A20A33B9D7E}"/>
          </ac:spMkLst>
        </pc:spChg>
        <pc:spChg chg="mod">
          <ac:chgData name="Jassem Abbasi" userId="a485637c-5d5c-44af-8411-f95acc3236b6" providerId="ADAL" clId="{B67E75DF-61F4-4BDD-83F6-F3A9FEB4B984}" dt="2024-02-22T09:52:54.409" v="2357" actId="27803"/>
          <ac:spMkLst>
            <pc:docMk/>
            <pc:sldMk cId="3942064285" sldId="256"/>
            <ac:spMk id="4755" creationId="{F10AECC4-73E1-470C-89EE-903A9E0E3430}"/>
          </ac:spMkLst>
        </pc:spChg>
        <pc:spChg chg="mod">
          <ac:chgData name="Jassem Abbasi" userId="a485637c-5d5c-44af-8411-f95acc3236b6" providerId="ADAL" clId="{B67E75DF-61F4-4BDD-83F6-F3A9FEB4B984}" dt="2024-02-22T09:52:54.409" v="2357" actId="27803"/>
          <ac:spMkLst>
            <pc:docMk/>
            <pc:sldMk cId="3942064285" sldId="256"/>
            <ac:spMk id="4756" creationId="{6D10D0A4-D860-2C58-7C42-589619A63D7A}"/>
          </ac:spMkLst>
        </pc:spChg>
        <pc:spChg chg="mod">
          <ac:chgData name="Jassem Abbasi" userId="a485637c-5d5c-44af-8411-f95acc3236b6" providerId="ADAL" clId="{B67E75DF-61F4-4BDD-83F6-F3A9FEB4B984}" dt="2024-02-22T09:52:54.409" v="2357" actId="27803"/>
          <ac:spMkLst>
            <pc:docMk/>
            <pc:sldMk cId="3942064285" sldId="256"/>
            <ac:spMk id="4757" creationId="{29D84701-8D8F-EC4B-D255-93C328B5171E}"/>
          </ac:spMkLst>
        </pc:spChg>
        <pc:spChg chg="mod">
          <ac:chgData name="Jassem Abbasi" userId="a485637c-5d5c-44af-8411-f95acc3236b6" providerId="ADAL" clId="{B67E75DF-61F4-4BDD-83F6-F3A9FEB4B984}" dt="2024-02-22T09:52:54.409" v="2357" actId="27803"/>
          <ac:spMkLst>
            <pc:docMk/>
            <pc:sldMk cId="3942064285" sldId="256"/>
            <ac:spMk id="4758" creationId="{D5F2C040-BF92-2C17-0F57-BFBF75FEF34E}"/>
          </ac:spMkLst>
        </pc:spChg>
        <pc:spChg chg="mod">
          <ac:chgData name="Jassem Abbasi" userId="a485637c-5d5c-44af-8411-f95acc3236b6" providerId="ADAL" clId="{B67E75DF-61F4-4BDD-83F6-F3A9FEB4B984}" dt="2024-02-22T09:52:54.409" v="2357" actId="27803"/>
          <ac:spMkLst>
            <pc:docMk/>
            <pc:sldMk cId="3942064285" sldId="256"/>
            <ac:spMk id="4759" creationId="{570408CE-2F08-DC37-C5EC-E1670AA15E15}"/>
          </ac:spMkLst>
        </pc:spChg>
        <pc:spChg chg="mod">
          <ac:chgData name="Jassem Abbasi" userId="a485637c-5d5c-44af-8411-f95acc3236b6" providerId="ADAL" clId="{B67E75DF-61F4-4BDD-83F6-F3A9FEB4B984}" dt="2024-02-22T09:52:54.409" v="2357" actId="27803"/>
          <ac:spMkLst>
            <pc:docMk/>
            <pc:sldMk cId="3942064285" sldId="256"/>
            <ac:spMk id="4760" creationId="{55B01B18-A602-BD81-46E8-99988CAE4A3E}"/>
          </ac:spMkLst>
        </pc:spChg>
        <pc:spChg chg="mod">
          <ac:chgData name="Jassem Abbasi" userId="a485637c-5d5c-44af-8411-f95acc3236b6" providerId="ADAL" clId="{B67E75DF-61F4-4BDD-83F6-F3A9FEB4B984}" dt="2024-02-22T09:52:54.409" v="2357" actId="27803"/>
          <ac:spMkLst>
            <pc:docMk/>
            <pc:sldMk cId="3942064285" sldId="256"/>
            <ac:spMk id="4761" creationId="{E14F71AF-EA5E-A83B-F3E3-E7AF339575F5}"/>
          </ac:spMkLst>
        </pc:spChg>
        <pc:spChg chg="mod">
          <ac:chgData name="Jassem Abbasi" userId="a485637c-5d5c-44af-8411-f95acc3236b6" providerId="ADAL" clId="{B67E75DF-61F4-4BDD-83F6-F3A9FEB4B984}" dt="2024-02-22T09:52:54.409" v="2357" actId="27803"/>
          <ac:spMkLst>
            <pc:docMk/>
            <pc:sldMk cId="3942064285" sldId="256"/>
            <ac:spMk id="4762" creationId="{79C0EB0A-3E0D-2A44-2510-BA6F6AD15064}"/>
          </ac:spMkLst>
        </pc:spChg>
        <pc:spChg chg="mod">
          <ac:chgData name="Jassem Abbasi" userId="a485637c-5d5c-44af-8411-f95acc3236b6" providerId="ADAL" clId="{B67E75DF-61F4-4BDD-83F6-F3A9FEB4B984}" dt="2024-02-22T09:52:54.409" v="2357" actId="27803"/>
          <ac:spMkLst>
            <pc:docMk/>
            <pc:sldMk cId="3942064285" sldId="256"/>
            <ac:spMk id="4763" creationId="{AEF594FD-DE14-1925-5710-03F686897BB7}"/>
          </ac:spMkLst>
        </pc:spChg>
        <pc:spChg chg="mod">
          <ac:chgData name="Jassem Abbasi" userId="a485637c-5d5c-44af-8411-f95acc3236b6" providerId="ADAL" clId="{B67E75DF-61F4-4BDD-83F6-F3A9FEB4B984}" dt="2024-02-22T09:52:54.409" v="2357" actId="27803"/>
          <ac:spMkLst>
            <pc:docMk/>
            <pc:sldMk cId="3942064285" sldId="256"/>
            <ac:spMk id="4764" creationId="{4074FC2F-3F1C-E99F-AAEF-B83A20DC09FB}"/>
          </ac:spMkLst>
        </pc:spChg>
        <pc:spChg chg="mod">
          <ac:chgData name="Jassem Abbasi" userId="a485637c-5d5c-44af-8411-f95acc3236b6" providerId="ADAL" clId="{B67E75DF-61F4-4BDD-83F6-F3A9FEB4B984}" dt="2024-02-22T09:52:54.409" v="2357" actId="27803"/>
          <ac:spMkLst>
            <pc:docMk/>
            <pc:sldMk cId="3942064285" sldId="256"/>
            <ac:spMk id="4765" creationId="{7F9CE872-F630-D688-EF77-6E4E366FAD90}"/>
          </ac:spMkLst>
        </pc:spChg>
        <pc:spChg chg="mod">
          <ac:chgData name="Jassem Abbasi" userId="a485637c-5d5c-44af-8411-f95acc3236b6" providerId="ADAL" clId="{B67E75DF-61F4-4BDD-83F6-F3A9FEB4B984}" dt="2024-02-22T09:52:54.409" v="2357" actId="27803"/>
          <ac:spMkLst>
            <pc:docMk/>
            <pc:sldMk cId="3942064285" sldId="256"/>
            <ac:spMk id="4766" creationId="{6C1896B4-5336-8C7E-C844-6928040784B0}"/>
          </ac:spMkLst>
        </pc:spChg>
        <pc:spChg chg="mod">
          <ac:chgData name="Jassem Abbasi" userId="a485637c-5d5c-44af-8411-f95acc3236b6" providerId="ADAL" clId="{B67E75DF-61F4-4BDD-83F6-F3A9FEB4B984}" dt="2024-02-22T09:52:54.409" v="2357" actId="27803"/>
          <ac:spMkLst>
            <pc:docMk/>
            <pc:sldMk cId="3942064285" sldId="256"/>
            <ac:spMk id="4767" creationId="{93A78708-8B09-6D23-130D-B3789D34965E}"/>
          </ac:spMkLst>
        </pc:spChg>
        <pc:spChg chg="mod">
          <ac:chgData name="Jassem Abbasi" userId="a485637c-5d5c-44af-8411-f95acc3236b6" providerId="ADAL" clId="{B67E75DF-61F4-4BDD-83F6-F3A9FEB4B984}" dt="2024-02-22T09:52:54.409" v="2357" actId="27803"/>
          <ac:spMkLst>
            <pc:docMk/>
            <pc:sldMk cId="3942064285" sldId="256"/>
            <ac:spMk id="4768" creationId="{38FFA2A8-54CB-7BEA-39EF-A6CA68C3DAAB}"/>
          </ac:spMkLst>
        </pc:spChg>
        <pc:spChg chg="mod">
          <ac:chgData name="Jassem Abbasi" userId="a485637c-5d5c-44af-8411-f95acc3236b6" providerId="ADAL" clId="{B67E75DF-61F4-4BDD-83F6-F3A9FEB4B984}" dt="2024-02-22T09:52:54.409" v="2357" actId="27803"/>
          <ac:spMkLst>
            <pc:docMk/>
            <pc:sldMk cId="3942064285" sldId="256"/>
            <ac:spMk id="4769" creationId="{1F67EC5F-F9A3-60C3-4F9C-A962FF23C6BE}"/>
          </ac:spMkLst>
        </pc:spChg>
        <pc:spChg chg="mod">
          <ac:chgData name="Jassem Abbasi" userId="a485637c-5d5c-44af-8411-f95acc3236b6" providerId="ADAL" clId="{B67E75DF-61F4-4BDD-83F6-F3A9FEB4B984}" dt="2024-02-22T09:52:54.409" v="2357" actId="27803"/>
          <ac:spMkLst>
            <pc:docMk/>
            <pc:sldMk cId="3942064285" sldId="256"/>
            <ac:spMk id="4770" creationId="{C56D4258-3F7A-881B-EA34-13E425EB2C25}"/>
          </ac:spMkLst>
        </pc:spChg>
        <pc:spChg chg="mod">
          <ac:chgData name="Jassem Abbasi" userId="a485637c-5d5c-44af-8411-f95acc3236b6" providerId="ADAL" clId="{B67E75DF-61F4-4BDD-83F6-F3A9FEB4B984}" dt="2024-02-22T09:52:54.409" v="2357" actId="27803"/>
          <ac:spMkLst>
            <pc:docMk/>
            <pc:sldMk cId="3942064285" sldId="256"/>
            <ac:spMk id="4771" creationId="{8AFBC364-B882-322B-DEB2-B8CE03E2CE94}"/>
          </ac:spMkLst>
        </pc:spChg>
        <pc:spChg chg="mod">
          <ac:chgData name="Jassem Abbasi" userId="a485637c-5d5c-44af-8411-f95acc3236b6" providerId="ADAL" clId="{B67E75DF-61F4-4BDD-83F6-F3A9FEB4B984}" dt="2024-02-22T09:52:54.409" v="2357" actId="27803"/>
          <ac:spMkLst>
            <pc:docMk/>
            <pc:sldMk cId="3942064285" sldId="256"/>
            <ac:spMk id="4772" creationId="{6D6BC6C8-ECBB-2FA0-5D94-48EDF48920F8}"/>
          </ac:spMkLst>
        </pc:spChg>
        <pc:spChg chg="mod">
          <ac:chgData name="Jassem Abbasi" userId="a485637c-5d5c-44af-8411-f95acc3236b6" providerId="ADAL" clId="{B67E75DF-61F4-4BDD-83F6-F3A9FEB4B984}" dt="2024-02-22T09:52:54.409" v="2357" actId="27803"/>
          <ac:spMkLst>
            <pc:docMk/>
            <pc:sldMk cId="3942064285" sldId="256"/>
            <ac:spMk id="4773" creationId="{59E0F908-57E0-9AD5-4A90-AAE01CBB53E4}"/>
          </ac:spMkLst>
        </pc:spChg>
        <pc:spChg chg="mod">
          <ac:chgData name="Jassem Abbasi" userId="a485637c-5d5c-44af-8411-f95acc3236b6" providerId="ADAL" clId="{B67E75DF-61F4-4BDD-83F6-F3A9FEB4B984}" dt="2024-02-22T09:52:54.409" v="2357" actId="27803"/>
          <ac:spMkLst>
            <pc:docMk/>
            <pc:sldMk cId="3942064285" sldId="256"/>
            <ac:spMk id="4774" creationId="{EE03ED57-5034-86CB-0A0F-25B3B35EBA82}"/>
          </ac:spMkLst>
        </pc:spChg>
        <pc:spChg chg="mod">
          <ac:chgData name="Jassem Abbasi" userId="a485637c-5d5c-44af-8411-f95acc3236b6" providerId="ADAL" clId="{B67E75DF-61F4-4BDD-83F6-F3A9FEB4B984}" dt="2024-02-22T09:52:54.409" v="2357" actId="27803"/>
          <ac:spMkLst>
            <pc:docMk/>
            <pc:sldMk cId="3942064285" sldId="256"/>
            <ac:spMk id="4775" creationId="{6058C847-1DF1-AAE5-2E7D-6CA2EEEB3562}"/>
          </ac:spMkLst>
        </pc:spChg>
        <pc:spChg chg="mod">
          <ac:chgData name="Jassem Abbasi" userId="a485637c-5d5c-44af-8411-f95acc3236b6" providerId="ADAL" clId="{B67E75DF-61F4-4BDD-83F6-F3A9FEB4B984}" dt="2024-02-22T09:52:54.409" v="2357" actId="27803"/>
          <ac:spMkLst>
            <pc:docMk/>
            <pc:sldMk cId="3942064285" sldId="256"/>
            <ac:spMk id="4776" creationId="{1CC94415-95FE-2DA0-F1DC-DDB4B0BB23B2}"/>
          </ac:spMkLst>
        </pc:spChg>
        <pc:spChg chg="mod">
          <ac:chgData name="Jassem Abbasi" userId="a485637c-5d5c-44af-8411-f95acc3236b6" providerId="ADAL" clId="{B67E75DF-61F4-4BDD-83F6-F3A9FEB4B984}" dt="2024-02-22T09:52:54.409" v="2357" actId="27803"/>
          <ac:spMkLst>
            <pc:docMk/>
            <pc:sldMk cId="3942064285" sldId="256"/>
            <ac:spMk id="4777" creationId="{B5FD4D8A-1B99-20B6-3F81-EC0330B0B5E0}"/>
          </ac:spMkLst>
        </pc:spChg>
        <pc:spChg chg="mod">
          <ac:chgData name="Jassem Abbasi" userId="a485637c-5d5c-44af-8411-f95acc3236b6" providerId="ADAL" clId="{B67E75DF-61F4-4BDD-83F6-F3A9FEB4B984}" dt="2024-02-22T09:52:54.409" v="2357" actId="27803"/>
          <ac:spMkLst>
            <pc:docMk/>
            <pc:sldMk cId="3942064285" sldId="256"/>
            <ac:spMk id="4778" creationId="{19B9308E-2930-CF6C-A748-CF1F39F72C2E}"/>
          </ac:spMkLst>
        </pc:spChg>
        <pc:spChg chg="mod">
          <ac:chgData name="Jassem Abbasi" userId="a485637c-5d5c-44af-8411-f95acc3236b6" providerId="ADAL" clId="{B67E75DF-61F4-4BDD-83F6-F3A9FEB4B984}" dt="2024-02-22T09:52:54.409" v="2357" actId="27803"/>
          <ac:spMkLst>
            <pc:docMk/>
            <pc:sldMk cId="3942064285" sldId="256"/>
            <ac:spMk id="4779" creationId="{FA8083DC-6097-6A66-70C7-3734D855ADD7}"/>
          </ac:spMkLst>
        </pc:spChg>
        <pc:spChg chg="mod">
          <ac:chgData name="Jassem Abbasi" userId="a485637c-5d5c-44af-8411-f95acc3236b6" providerId="ADAL" clId="{B67E75DF-61F4-4BDD-83F6-F3A9FEB4B984}" dt="2024-02-22T09:52:54.409" v="2357" actId="27803"/>
          <ac:spMkLst>
            <pc:docMk/>
            <pc:sldMk cId="3942064285" sldId="256"/>
            <ac:spMk id="4780" creationId="{35468A36-FC84-B6FC-D29B-32795166FAD7}"/>
          </ac:spMkLst>
        </pc:spChg>
        <pc:spChg chg="mod">
          <ac:chgData name="Jassem Abbasi" userId="a485637c-5d5c-44af-8411-f95acc3236b6" providerId="ADAL" clId="{B67E75DF-61F4-4BDD-83F6-F3A9FEB4B984}" dt="2024-02-22T09:52:54.409" v="2357" actId="27803"/>
          <ac:spMkLst>
            <pc:docMk/>
            <pc:sldMk cId="3942064285" sldId="256"/>
            <ac:spMk id="4781" creationId="{54DCAB6A-F001-C3E6-B804-0A0FC057CF83}"/>
          </ac:spMkLst>
        </pc:spChg>
        <pc:spChg chg="mod">
          <ac:chgData name="Jassem Abbasi" userId="a485637c-5d5c-44af-8411-f95acc3236b6" providerId="ADAL" clId="{B67E75DF-61F4-4BDD-83F6-F3A9FEB4B984}" dt="2024-02-22T09:52:54.409" v="2357" actId="27803"/>
          <ac:spMkLst>
            <pc:docMk/>
            <pc:sldMk cId="3942064285" sldId="256"/>
            <ac:spMk id="4782" creationId="{F0F143FE-43E1-F829-8B31-A8EE519728AF}"/>
          </ac:spMkLst>
        </pc:spChg>
        <pc:spChg chg="mod">
          <ac:chgData name="Jassem Abbasi" userId="a485637c-5d5c-44af-8411-f95acc3236b6" providerId="ADAL" clId="{B67E75DF-61F4-4BDD-83F6-F3A9FEB4B984}" dt="2024-02-22T09:52:54.409" v="2357" actId="27803"/>
          <ac:spMkLst>
            <pc:docMk/>
            <pc:sldMk cId="3942064285" sldId="256"/>
            <ac:spMk id="4783" creationId="{C3A465CC-5537-3E19-8FCE-C91736D2AB91}"/>
          </ac:spMkLst>
        </pc:spChg>
        <pc:spChg chg="mod">
          <ac:chgData name="Jassem Abbasi" userId="a485637c-5d5c-44af-8411-f95acc3236b6" providerId="ADAL" clId="{B67E75DF-61F4-4BDD-83F6-F3A9FEB4B984}" dt="2024-02-22T09:52:54.409" v="2357" actId="27803"/>
          <ac:spMkLst>
            <pc:docMk/>
            <pc:sldMk cId="3942064285" sldId="256"/>
            <ac:spMk id="4784" creationId="{DBF0DF56-D916-ED8A-6955-4E8CA1369632}"/>
          </ac:spMkLst>
        </pc:spChg>
        <pc:spChg chg="mod">
          <ac:chgData name="Jassem Abbasi" userId="a485637c-5d5c-44af-8411-f95acc3236b6" providerId="ADAL" clId="{B67E75DF-61F4-4BDD-83F6-F3A9FEB4B984}" dt="2024-02-22T09:52:54.409" v="2357" actId="27803"/>
          <ac:spMkLst>
            <pc:docMk/>
            <pc:sldMk cId="3942064285" sldId="256"/>
            <ac:spMk id="4785" creationId="{75A2CDCD-527F-E320-FCAB-2AD2E6118030}"/>
          </ac:spMkLst>
        </pc:spChg>
        <pc:spChg chg="mod">
          <ac:chgData name="Jassem Abbasi" userId="a485637c-5d5c-44af-8411-f95acc3236b6" providerId="ADAL" clId="{B67E75DF-61F4-4BDD-83F6-F3A9FEB4B984}" dt="2024-02-22T09:52:54.409" v="2357" actId="27803"/>
          <ac:spMkLst>
            <pc:docMk/>
            <pc:sldMk cId="3942064285" sldId="256"/>
            <ac:spMk id="4786" creationId="{2ADBF0AB-39FA-B22F-7967-568DBD89260D}"/>
          </ac:spMkLst>
        </pc:spChg>
        <pc:spChg chg="mod">
          <ac:chgData name="Jassem Abbasi" userId="a485637c-5d5c-44af-8411-f95acc3236b6" providerId="ADAL" clId="{B67E75DF-61F4-4BDD-83F6-F3A9FEB4B984}" dt="2024-02-22T09:52:54.409" v="2357" actId="27803"/>
          <ac:spMkLst>
            <pc:docMk/>
            <pc:sldMk cId="3942064285" sldId="256"/>
            <ac:spMk id="4787" creationId="{7B892FDF-F0ED-1A01-F82D-43E154AC169F}"/>
          </ac:spMkLst>
        </pc:spChg>
        <pc:spChg chg="mod">
          <ac:chgData name="Jassem Abbasi" userId="a485637c-5d5c-44af-8411-f95acc3236b6" providerId="ADAL" clId="{B67E75DF-61F4-4BDD-83F6-F3A9FEB4B984}" dt="2024-02-22T09:52:54.409" v="2357" actId="27803"/>
          <ac:spMkLst>
            <pc:docMk/>
            <pc:sldMk cId="3942064285" sldId="256"/>
            <ac:spMk id="4788" creationId="{DBA367CD-A07C-5469-F17C-909E4D88DB3B}"/>
          </ac:spMkLst>
        </pc:spChg>
        <pc:spChg chg="mod">
          <ac:chgData name="Jassem Abbasi" userId="a485637c-5d5c-44af-8411-f95acc3236b6" providerId="ADAL" clId="{B67E75DF-61F4-4BDD-83F6-F3A9FEB4B984}" dt="2024-02-22T09:52:54.409" v="2357" actId="27803"/>
          <ac:spMkLst>
            <pc:docMk/>
            <pc:sldMk cId="3942064285" sldId="256"/>
            <ac:spMk id="4789" creationId="{F9013E3F-6D55-C1A9-9ADD-B9A289DCD3B4}"/>
          </ac:spMkLst>
        </pc:spChg>
        <pc:spChg chg="mod">
          <ac:chgData name="Jassem Abbasi" userId="a485637c-5d5c-44af-8411-f95acc3236b6" providerId="ADAL" clId="{B67E75DF-61F4-4BDD-83F6-F3A9FEB4B984}" dt="2024-02-22T09:52:54.409" v="2357" actId="27803"/>
          <ac:spMkLst>
            <pc:docMk/>
            <pc:sldMk cId="3942064285" sldId="256"/>
            <ac:spMk id="4790" creationId="{14E5E2D0-F562-C4A0-FEFC-C908BDBCB798}"/>
          </ac:spMkLst>
        </pc:spChg>
        <pc:spChg chg="mod">
          <ac:chgData name="Jassem Abbasi" userId="a485637c-5d5c-44af-8411-f95acc3236b6" providerId="ADAL" clId="{B67E75DF-61F4-4BDD-83F6-F3A9FEB4B984}" dt="2024-02-22T09:52:54.409" v="2357" actId="27803"/>
          <ac:spMkLst>
            <pc:docMk/>
            <pc:sldMk cId="3942064285" sldId="256"/>
            <ac:spMk id="4791" creationId="{B67ACDD4-8472-4851-5130-2A9E8CA5B939}"/>
          </ac:spMkLst>
        </pc:spChg>
        <pc:spChg chg="mod">
          <ac:chgData name="Jassem Abbasi" userId="a485637c-5d5c-44af-8411-f95acc3236b6" providerId="ADAL" clId="{B67E75DF-61F4-4BDD-83F6-F3A9FEB4B984}" dt="2024-02-22T09:52:54.409" v="2357" actId="27803"/>
          <ac:spMkLst>
            <pc:docMk/>
            <pc:sldMk cId="3942064285" sldId="256"/>
            <ac:spMk id="4792" creationId="{7194D3FE-846C-DFF7-D365-C88077B40839}"/>
          </ac:spMkLst>
        </pc:spChg>
        <pc:spChg chg="mod">
          <ac:chgData name="Jassem Abbasi" userId="a485637c-5d5c-44af-8411-f95acc3236b6" providerId="ADAL" clId="{B67E75DF-61F4-4BDD-83F6-F3A9FEB4B984}" dt="2024-02-22T09:52:54.409" v="2357" actId="27803"/>
          <ac:spMkLst>
            <pc:docMk/>
            <pc:sldMk cId="3942064285" sldId="256"/>
            <ac:spMk id="4793" creationId="{CF601B56-8D13-00DB-74EB-E54BA512018C}"/>
          </ac:spMkLst>
        </pc:spChg>
        <pc:spChg chg="mod">
          <ac:chgData name="Jassem Abbasi" userId="a485637c-5d5c-44af-8411-f95acc3236b6" providerId="ADAL" clId="{B67E75DF-61F4-4BDD-83F6-F3A9FEB4B984}" dt="2024-02-22T09:52:54.409" v="2357" actId="27803"/>
          <ac:spMkLst>
            <pc:docMk/>
            <pc:sldMk cId="3942064285" sldId="256"/>
            <ac:spMk id="4794" creationId="{C59FB0C7-CD6C-9B8D-814D-DAABC76E70AB}"/>
          </ac:spMkLst>
        </pc:spChg>
        <pc:spChg chg="mod">
          <ac:chgData name="Jassem Abbasi" userId="a485637c-5d5c-44af-8411-f95acc3236b6" providerId="ADAL" clId="{B67E75DF-61F4-4BDD-83F6-F3A9FEB4B984}" dt="2024-02-22T09:52:54.409" v="2357" actId="27803"/>
          <ac:spMkLst>
            <pc:docMk/>
            <pc:sldMk cId="3942064285" sldId="256"/>
            <ac:spMk id="4795" creationId="{3B903E67-E8CE-3F54-8E00-F3C1D6ECEB24}"/>
          </ac:spMkLst>
        </pc:spChg>
        <pc:spChg chg="mod">
          <ac:chgData name="Jassem Abbasi" userId="a485637c-5d5c-44af-8411-f95acc3236b6" providerId="ADAL" clId="{B67E75DF-61F4-4BDD-83F6-F3A9FEB4B984}" dt="2024-02-22T09:52:54.409" v="2357" actId="27803"/>
          <ac:spMkLst>
            <pc:docMk/>
            <pc:sldMk cId="3942064285" sldId="256"/>
            <ac:spMk id="4796" creationId="{9AD21A11-E5ED-1D30-F20C-89A4423F7509}"/>
          </ac:spMkLst>
        </pc:spChg>
        <pc:spChg chg="mod">
          <ac:chgData name="Jassem Abbasi" userId="a485637c-5d5c-44af-8411-f95acc3236b6" providerId="ADAL" clId="{B67E75DF-61F4-4BDD-83F6-F3A9FEB4B984}" dt="2024-02-22T09:52:54.409" v="2357" actId="27803"/>
          <ac:spMkLst>
            <pc:docMk/>
            <pc:sldMk cId="3942064285" sldId="256"/>
            <ac:spMk id="4797" creationId="{57C76388-3D73-589A-A280-4756F732DB43}"/>
          </ac:spMkLst>
        </pc:spChg>
        <pc:spChg chg="mod">
          <ac:chgData name="Jassem Abbasi" userId="a485637c-5d5c-44af-8411-f95acc3236b6" providerId="ADAL" clId="{B67E75DF-61F4-4BDD-83F6-F3A9FEB4B984}" dt="2024-02-22T09:52:54.409" v="2357" actId="27803"/>
          <ac:spMkLst>
            <pc:docMk/>
            <pc:sldMk cId="3942064285" sldId="256"/>
            <ac:spMk id="4798" creationId="{3EE55644-7C14-7880-FE0D-476C5683105B}"/>
          </ac:spMkLst>
        </pc:spChg>
        <pc:spChg chg="mod">
          <ac:chgData name="Jassem Abbasi" userId="a485637c-5d5c-44af-8411-f95acc3236b6" providerId="ADAL" clId="{B67E75DF-61F4-4BDD-83F6-F3A9FEB4B984}" dt="2024-02-22T09:52:54.409" v="2357" actId="27803"/>
          <ac:spMkLst>
            <pc:docMk/>
            <pc:sldMk cId="3942064285" sldId="256"/>
            <ac:spMk id="4799" creationId="{88148D1A-DFBB-5738-A1C7-6FAC3FF4439B}"/>
          </ac:spMkLst>
        </pc:spChg>
        <pc:spChg chg="mod">
          <ac:chgData name="Jassem Abbasi" userId="a485637c-5d5c-44af-8411-f95acc3236b6" providerId="ADAL" clId="{B67E75DF-61F4-4BDD-83F6-F3A9FEB4B984}" dt="2024-02-22T09:52:54.409" v="2357" actId="27803"/>
          <ac:spMkLst>
            <pc:docMk/>
            <pc:sldMk cId="3942064285" sldId="256"/>
            <ac:spMk id="4800" creationId="{3938AC95-A1DE-7FDE-3065-B9318BB05779}"/>
          </ac:spMkLst>
        </pc:spChg>
        <pc:spChg chg="mod">
          <ac:chgData name="Jassem Abbasi" userId="a485637c-5d5c-44af-8411-f95acc3236b6" providerId="ADAL" clId="{B67E75DF-61F4-4BDD-83F6-F3A9FEB4B984}" dt="2024-02-22T09:52:54.409" v="2357" actId="27803"/>
          <ac:spMkLst>
            <pc:docMk/>
            <pc:sldMk cId="3942064285" sldId="256"/>
            <ac:spMk id="4801" creationId="{00017701-1BC2-1612-01F9-3C6532A23A95}"/>
          </ac:spMkLst>
        </pc:spChg>
        <pc:spChg chg="mod">
          <ac:chgData name="Jassem Abbasi" userId="a485637c-5d5c-44af-8411-f95acc3236b6" providerId="ADAL" clId="{B67E75DF-61F4-4BDD-83F6-F3A9FEB4B984}" dt="2024-02-22T09:52:54.409" v="2357" actId="27803"/>
          <ac:spMkLst>
            <pc:docMk/>
            <pc:sldMk cId="3942064285" sldId="256"/>
            <ac:spMk id="4802" creationId="{55688CBB-F149-CCDD-67B4-DB49FD61E9F1}"/>
          </ac:spMkLst>
        </pc:spChg>
        <pc:spChg chg="mod">
          <ac:chgData name="Jassem Abbasi" userId="a485637c-5d5c-44af-8411-f95acc3236b6" providerId="ADAL" clId="{B67E75DF-61F4-4BDD-83F6-F3A9FEB4B984}" dt="2024-02-22T09:52:54.409" v="2357" actId="27803"/>
          <ac:spMkLst>
            <pc:docMk/>
            <pc:sldMk cId="3942064285" sldId="256"/>
            <ac:spMk id="4803" creationId="{8E06A603-7BA5-0F90-7085-86E418582B80}"/>
          </ac:spMkLst>
        </pc:spChg>
        <pc:spChg chg="mod">
          <ac:chgData name="Jassem Abbasi" userId="a485637c-5d5c-44af-8411-f95acc3236b6" providerId="ADAL" clId="{B67E75DF-61F4-4BDD-83F6-F3A9FEB4B984}" dt="2024-02-22T09:52:54.409" v="2357" actId="27803"/>
          <ac:spMkLst>
            <pc:docMk/>
            <pc:sldMk cId="3942064285" sldId="256"/>
            <ac:spMk id="4804" creationId="{6C2885DE-5CA5-A066-E953-379432444531}"/>
          </ac:spMkLst>
        </pc:spChg>
        <pc:spChg chg="mod">
          <ac:chgData name="Jassem Abbasi" userId="a485637c-5d5c-44af-8411-f95acc3236b6" providerId="ADAL" clId="{B67E75DF-61F4-4BDD-83F6-F3A9FEB4B984}" dt="2024-02-22T09:52:54.409" v="2357" actId="27803"/>
          <ac:spMkLst>
            <pc:docMk/>
            <pc:sldMk cId="3942064285" sldId="256"/>
            <ac:spMk id="4805" creationId="{B76585D4-0A73-FCDF-DBF8-332259ED0CAD}"/>
          </ac:spMkLst>
        </pc:spChg>
        <pc:spChg chg="mod">
          <ac:chgData name="Jassem Abbasi" userId="a485637c-5d5c-44af-8411-f95acc3236b6" providerId="ADAL" clId="{B67E75DF-61F4-4BDD-83F6-F3A9FEB4B984}" dt="2024-02-22T09:52:54.409" v="2357" actId="27803"/>
          <ac:spMkLst>
            <pc:docMk/>
            <pc:sldMk cId="3942064285" sldId="256"/>
            <ac:spMk id="4806" creationId="{2DC10A62-A498-2979-F86B-E4564BE03118}"/>
          </ac:spMkLst>
        </pc:spChg>
        <pc:spChg chg="mod">
          <ac:chgData name="Jassem Abbasi" userId="a485637c-5d5c-44af-8411-f95acc3236b6" providerId="ADAL" clId="{B67E75DF-61F4-4BDD-83F6-F3A9FEB4B984}" dt="2024-02-22T09:52:54.409" v="2357" actId="27803"/>
          <ac:spMkLst>
            <pc:docMk/>
            <pc:sldMk cId="3942064285" sldId="256"/>
            <ac:spMk id="4807" creationId="{698FC33C-D9D2-27FC-36C1-1F0B8FEBB137}"/>
          </ac:spMkLst>
        </pc:spChg>
        <pc:spChg chg="mod">
          <ac:chgData name="Jassem Abbasi" userId="a485637c-5d5c-44af-8411-f95acc3236b6" providerId="ADAL" clId="{B67E75DF-61F4-4BDD-83F6-F3A9FEB4B984}" dt="2024-02-22T09:52:54.409" v="2357" actId="27803"/>
          <ac:spMkLst>
            <pc:docMk/>
            <pc:sldMk cId="3942064285" sldId="256"/>
            <ac:spMk id="4808" creationId="{D23B013E-FDEF-56F9-6736-D6604EE69D80}"/>
          </ac:spMkLst>
        </pc:spChg>
        <pc:spChg chg="mod">
          <ac:chgData name="Jassem Abbasi" userId="a485637c-5d5c-44af-8411-f95acc3236b6" providerId="ADAL" clId="{B67E75DF-61F4-4BDD-83F6-F3A9FEB4B984}" dt="2024-02-22T09:52:54.409" v="2357" actId="27803"/>
          <ac:spMkLst>
            <pc:docMk/>
            <pc:sldMk cId="3942064285" sldId="256"/>
            <ac:spMk id="4809" creationId="{317E3AE0-233D-8892-1B9A-6014FE047044}"/>
          </ac:spMkLst>
        </pc:spChg>
        <pc:spChg chg="mod">
          <ac:chgData name="Jassem Abbasi" userId="a485637c-5d5c-44af-8411-f95acc3236b6" providerId="ADAL" clId="{B67E75DF-61F4-4BDD-83F6-F3A9FEB4B984}" dt="2024-02-22T09:52:54.409" v="2357" actId="27803"/>
          <ac:spMkLst>
            <pc:docMk/>
            <pc:sldMk cId="3942064285" sldId="256"/>
            <ac:spMk id="4810" creationId="{24D2DDA9-4707-76F1-EA68-1DCCE575EE13}"/>
          </ac:spMkLst>
        </pc:spChg>
        <pc:spChg chg="mod">
          <ac:chgData name="Jassem Abbasi" userId="a485637c-5d5c-44af-8411-f95acc3236b6" providerId="ADAL" clId="{B67E75DF-61F4-4BDD-83F6-F3A9FEB4B984}" dt="2024-02-22T09:52:54.409" v="2357" actId="27803"/>
          <ac:spMkLst>
            <pc:docMk/>
            <pc:sldMk cId="3942064285" sldId="256"/>
            <ac:spMk id="4811" creationId="{DBA8202E-50EF-5E77-6955-A9E5E7336CBF}"/>
          </ac:spMkLst>
        </pc:spChg>
        <pc:spChg chg="mod">
          <ac:chgData name="Jassem Abbasi" userId="a485637c-5d5c-44af-8411-f95acc3236b6" providerId="ADAL" clId="{B67E75DF-61F4-4BDD-83F6-F3A9FEB4B984}" dt="2024-02-22T09:52:54.409" v="2357" actId="27803"/>
          <ac:spMkLst>
            <pc:docMk/>
            <pc:sldMk cId="3942064285" sldId="256"/>
            <ac:spMk id="4812" creationId="{38C63C84-17BA-5249-10DB-5BB33EAAC288}"/>
          </ac:spMkLst>
        </pc:spChg>
        <pc:spChg chg="mod">
          <ac:chgData name="Jassem Abbasi" userId="a485637c-5d5c-44af-8411-f95acc3236b6" providerId="ADAL" clId="{B67E75DF-61F4-4BDD-83F6-F3A9FEB4B984}" dt="2024-02-22T09:52:54.409" v="2357" actId="27803"/>
          <ac:spMkLst>
            <pc:docMk/>
            <pc:sldMk cId="3942064285" sldId="256"/>
            <ac:spMk id="4813" creationId="{73EAB6C5-7B67-486A-90D4-4A05D1EA3D0C}"/>
          </ac:spMkLst>
        </pc:spChg>
        <pc:spChg chg="mod">
          <ac:chgData name="Jassem Abbasi" userId="a485637c-5d5c-44af-8411-f95acc3236b6" providerId="ADAL" clId="{B67E75DF-61F4-4BDD-83F6-F3A9FEB4B984}" dt="2024-02-22T09:52:54.409" v="2357" actId="27803"/>
          <ac:spMkLst>
            <pc:docMk/>
            <pc:sldMk cId="3942064285" sldId="256"/>
            <ac:spMk id="4814" creationId="{E759AD85-75EE-42A7-6B31-F698707F2AD1}"/>
          </ac:spMkLst>
        </pc:spChg>
        <pc:spChg chg="mod">
          <ac:chgData name="Jassem Abbasi" userId="a485637c-5d5c-44af-8411-f95acc3236b6" providerId="ADAL" clId="{B67E75DF-61F4-4BDD-83F6-F3A9FEB4B984}" dt="2024-02-22T09:52:54.409" v="2357" actId="27803"/>
          <ac:spMkLst>
            <pc:docMk/>
            <pc:sldMk cId="3942064285" sldId="256"/>
            <ac:spMk id="4815" creationId="{2273F6A2-63A2-6113-8DC9-33469ACDAF99}"/>
          </ac:spMkLst>
        </pc:spChg>
        <pc:spChg chg="mod">
          <ac:chgData name="Jassem Abbasi" userId="a485637c-5d5c-44af-8411-f95acc3236b6" providerId="ADAL" clId="{B67E75DF-61F4-4BDD-83F6-F3A9FEB4B984}" dt="2024-02-22T09:52:54.409" v="2357" actId="27803"/>
          <ac:spMkLst>
            <pc:docMk/>
            <pc:sldMk cId="3942064285" sldId="256"/>
            <ac:spMk id="4816" creationId="{2256AABD-E6CD-E4F3-B9CB-450120C61C31}"/>
          </ac:spMkLst>
        </pc:spChg>
        <pc:spChg chg="mod">
          <ac:chgData name="Jassem Abbasi" userId="a485637c-5d5c-44af-8411-f95acc3236b6" providerId="ADAL" clId="{B67E75DF-61F4-4BDD-83F6-F3A9FEB4B984}" dt="2024-02-22T09:52:54.409" v="2357" actId="27803"/>
          <ac:spMkLst>
            <pc:docMk/>
            <pc:sldMk cId="3942064285" sldId="256"/>
            <ac:spMk id="4817" creationId="{8761D0F1-BBA1-B8C8-104B-7D40ACDE4E30}"/>
          </ac:spMkLst>
        </pc:spChg>
        <pc:spChg chg="mod">
          <ac:chgData name="Jassem Abbasi" userId="a485637c-5d5c-44af-8411-f95acc3236b6" providerId="ADAL" clId="{B67E75DF-61F4-4BDD-83F6-F3A9FEB4B984}" dt="2024-02-22T09:52:54.409" v="2357" actId="27803"/>
          <ac:spMkLst>
            <pc:docMk/>
            <pc:sldMk cId="3942064285" sldId="256"/>
            <ac:spMk id="4818" creationId="{707F47D3-C938-0120-DC5D-F24D97F7F117}"/>
          </ac:spMkLst>
        </pc:spChg>
        <pc:spChg chg="mod">
          <ac:chgData name="Jassem Abbasi" userId="a485637c-5d5c-44af-8411-f95acc3236b6" providerId="ADAL" clId="{B67E75DF-61F4-4BDD-83F6-F3A9FEB4B984}" dt="2024-02-22T09:52:54.409" v="2357" actId="27803"/>
          <ac:spMkLst>
            <pc:docMk/>
            <pc:sldMk cId="3942064285" sldId="256"/>
            <ac:spMk id="4819" creationId="{1874C31B-CE90-AEE0-6210-3697FAE3B090}"/>
          </ac:spMkLst>
        </pc:spChg>
        <pc:spChg chg="mod">
          <ac:chgData name="Jassem Abbasi" userId="a485637c-5d5c-44af-8411-f95acc3236b6" providerId="ADAL" clId="{B67E75DF-61F4-4BDD-83F6-F3A9FEB4B984}" dt="2024-02-22T09:52:54.409" v="2357" actId="27803"/>
          <ac:spMkLst>
            <pc:docMk/>
            <pc:sldMk cId="3942064285" sldId="256"/>
            <ac:spMk id="4820" creationId="{5A9C0C0F-5360-CC5E-627A-C4AA6385CB1D}"/>
          </ac:spMkLst>
        </pc:spChg>
        <pc:spChg chg="mod">
          <ac:chgData name="Jassem Abbasi" userId="a485637c-5d5c-44af-8411-f95acc3236b6" providerId="ADAL" clId="{B67E75DF-61F4-4BDD-83F6-F3A9FEB4B984}" dt="2024-02-22T09:52:54.409" v="2357" actId="27803"/>
          <ac:spMkLst>
            <pc:docMk/>
            <pc:sldMk cId="3942064285" sldId="256"/>
            <ac:spMk id="4821" creationId="{A201A6B5-A793-FDFB-0D90-F95BD9D2F741}"/>
          </ac:spMkLst>
        </pc:spChg>
        <pc:spChg chg="mod">
          <ac:chgData name="Jassem Abbasi" userId="a485637c-5d5c-44af-8411-f95acc3236b6" providerId="ADAL" clId="{B67E75DF-61F4-4BDD-83F6-F3A9FEB4B984}" dt="2024-02-22T09:52:54.409" v="2357" actId="27803"/>
          <ac:spMkLst>
            <pc:docMk/>
            <pc:sldMk cId="3942064285" sldId="256"/>
            <ac:spMk id="4822" creationId="{2F5F8B62-4240-BB49-FDBF-F06DD816518D}"/>
          </ac:spMkLst>
        </pc:spChg>
        <pc:spChg chg="mod">
          <ac:chgData name="Jassem Abbasi" userId="a485637c-5d5c-44af-8411-f95acc3236b6" providerId="ADAL" clId="{B67E75DF-61F4-4BDD-83F6-F3A9FEB4B984}" dt="2024-02-22T09:52:54.409" v="2357" actId="27803"/>
          <ac:spMkLst>
            <pc:docMk/>
            <pc:sldMk cId="3942064285" sldId="256"/>
            <ac:spMk id="4823" creationId="{8D921370-3BEB-9F95-FE9B-0A3DF6EDA928}"/>
          </ac:spMkLst>
        </pc:spChg>
        <pc:spChg chg="mod">
          <ac:chgData name="Jassem Abbasi" userId="a485637c-5d5c-44af-8411-f95acc3236b6" providerId="ADAL" clId="{B67E75DF-61F4-4BDD-83F6-F3A9FEB4B984}" dt="2024-02-22T09:52:54.409" v="2357" actId="27803"/>
          <ac:spMkLst>
            <pc:docMk/>
            <pc:sldMk cId="3942064285" sldId="256"/>
            <ac:spMk id="4824" creationId="{35830F97-37AA-4167-0338-09150CCB5A1D}"/>
          </ac:spMkLst>
        </pc:spChg>
        <pc:spChg chg="mod">
          <ac:chgData name="Jassem Abbasi" userId="a485637c-5d5c-44af-8411-f95acc3236b6" providerId="ADAL" clId="{B67E75DF-61F4-4BDD-83F6-F3A9FEB4B984}" dt="2024-02-22T09:52:54.409" v="2357" actId="27803"/>
          <ac:spMkLst>
            <pc:docMk/>
            <pc:sldMk cId="3942064285" sldId="256"/>
            <ac:spMk id="4825" creationId="{161DE41B-215C-2160-EA8D-B2DCB80F70AC}"/>
          </ac:spMkLst>
        </pc:spChg>
        <pc:spChg chg="mod">
          <ac:chgData name="Jassem Abbasi" userId="a485637c-5d5c-44af-8411-f95acc3236b6" providerId="ADAL" clId="{B67E75DF-61F4-4BDD-83F6-F3A9FEB4B984}" dt="2024-02-22T09:52:54.409" v="2357" actId="27803"/>
          <ac:spMkLst>
            <pc:docMk/>
            <pc:sldMk cId="3942064285" sldId="256"/>
            <ac:spMk id="4826" creationId="{9A76EFEB-F8E7-EF67-96D3-A5269B2A2346}"/>
          </ac:spMkLst>
        </pc:spChg>
        <pc:spChg chg="mod">
          <ac:chgData name="Jassem Abbasi" userId="a485637c-5d5c-44af-8411-f95acc3236b6" providerId="ADAL" clId="{B67E75DF-61F4-4BDD-83F6-F3A9FEB4B984}" dt="2024-02-22T09:52:54.409" v="2357" actId="27803"/>
          <ac:spMkLst>
            <pc:docMk/>
            <pc:sldMk cId="3942064285" sldId="256"/>
            <ac:spMk id="4827" creationId="{E7967198-F97A-3B2D-1439-895738D14E60}"/>
          </ac:spMkLst>
        </pc:spChg>
        <pc:spChg chg="mod">
          <ac:chgData name="Jassem Abbasi" userId="a485637c-5d5c-44af-8411-f95acc3236b6" providerId="ADAL" clId="{B67E75DF-61F4-4BDD-83F6-F3A9FEB4B984}" dt="2024-02-22T09:52:54.409" v="2357" actId="27803"/>
          <ac:spMkLst>
            <pc:docMk/>
            <pc:sldMk cId="3942064285" sldId="256"/>
            <ac:spMk id="4828" creationId="{4D66345A-65AE-D829-6D5D-B16A926424DC}"/>
          </ac:spMkLst>
        </pc:spChg>
        <pc:spChg chg="mod">
          <ac:chgData name="Jassem Abbasi" userId="a485637c-5d5c-44af-8411-f95acc3236b6" providerId="ADAL" clId="{B67E75DF-61F4-4BDD-83F6-F3A9FEB4B984}" dt="2024-02-22T09:52:54.409" v="2357" actId="27803"/>
          <ac:spMkLst>
            <pc:docMk/>
            <pc:sldMk cId="3942064285" sldId="256"/>
            <ac:spMk id="4829" creationId="{C72D79BC-B1EF-7A7E-9D80-8A39EAF8E6DD}"/>
          </ac:spMkLst>
        </pc:spChg>
        <pc:spChg chg="mod">
          <ac:chgData name="Jassem Abbasi" userId="a485637c-5d5c-44af-8411-f95acc3236b6" providerId="ADAL" clId="{B67E75DF-61F4-4BDD-83F6-F3A9FEB4B984}" dt="2024-02-22T09:52:54.409" v="2357" actId="27803"/>
          <ac:spMkLst>
            <pc:docMk/>
            <pc:sldMk cId="3942064285" sldId="256"/>
            <ac:spMk id="4830" creationId="{FAD977E4-2B02-FD96-52E6-DB4DE29E2BC1}"/>
          </ac:spMkLst>
        </pc:spChg>
        <pc:spChg chg="mod">
          <ac:chgData name="Jassem Abbasi" userId="a485637c-5d5c-44af-8411-f95acc3236b6" providerId="ADAL" clId="{B67E75DF-61F4-4BDD-83F6-F3A9FEB4B984}" dt="2024-02-22T09:52:54.409" v="2357" actId="27803"/>
          <ac:spMkLst>
            <pc:docMk/>
            <pc:sldMk cId="3942064285" sldId="256"/>
            <ac:spMk id="4831" creationId="{01068AC5-9E18-BD88-2A00-AB1D3E5B1858}"/>
          </ac:spMkLst>
        </pc:spChg>
        <pc:spChg chg="mod">
          <ac:chgData name="Jassem Abbasi" userId="a485637c-5d5c-44af-8411-f95acc3236b6" providerId="ADAL" clId="{B67E75DF-61F4-4BDD-83F6-F3A9FEB4B984}" dt="2024-02-22T09:52:54.409" v="2357" actId="27803"/>
          <ac:spMkLst>
            <pc:docMk/>
            <pc:sldMk cId="3942064285" sldId="256"/>
            <ac:spMk id="4832" creationId="{2048159E-5405-2CE9-0126-435335A08204}"/>
          </ac:spMkLst>
        </pc:spChg>
        <pc:spChg chg="mod">
          <ac:chgData name="Jassem Abbasi" userId="a485637c-5d5c-44af-8411-f95acc3236b6" providerId="ADAL" clId="{B67E75DF-61F4-4BDD-83F6-F3A9FEB4B984}" dt="2024-02-22T09:52:54.409" v="2357" actId="27803"/>
          <ac:spMkLst>
            <pc:docMk/>
            <pc:sldMk cId="3942064285" sldId="256"/>
            <ac:spMk id="4833" creationId="{83BD4329-BFAC-837F-0B1C-687F702DEFCF}"/>
          </ac:spMkLst>
        </pc:spChg>
        <pc:spChg chg="mod">
          <ac:chgData name="Jassem Abbasi" userId="a485637c-5d5c-44af-8411-f95acc3236b6" providerId="ADAL" clId="{B67E75DF-61F4-4BDD-83F6-F3A9FEB4B984}" dt="2024-02-22T09:52:54.409" v="2357" actId="27803"/>
          <ac:spMkLst>
            <pc:docMk/>
            <pc:sldMk cId="3942064285" sldId="256"/>
            <ac:spMk id="4834" creationId="{2D962E58-3876-5A88-5A2E-37C5931D8A5C}"/>
          </ac:spMkLst>
        </pc:spChg>
        <pc:spChg chg="mod">
          <ac:chgData name="Jassem Abbasi" userId="a485637c-5d5c-44af-8411-f95acc3236b6" providerId="ADAL" clId="{B67E75DF-61F4-4BDD-83F6-F3A9FEB4B984}" dt="2024-02-22T09:52:54.409" v="2357" actId="27803"/>
          <ac:spMkLst>
            <pc:docMk/>
            <pc:sldMk cId="3942064285" sldId="256"/>
            <ac:spMk id="4835" creationId="{45EFF642-7185-FF51-98C7-815848A7F9A0}"/>
          </ac:spMkLst>
        </pc:spChg>
        <pc:spChg chg="mod">
          <ac:chgData name="Jassem Abbasi" userId="a485637c-5d5c-44af-8411-f95acc3236b6" providerId="ADAL" clId="{B67E75DF-61F4-4BDD-83F6-F3A9FEB4B984}" dt="2024-02-22T09:52:54.409" v="2357" actId="27803"/>
          <ac:spMkLst>
            <pc:docMk/>
            <pc:sldMk cId="3942064285" sldId="256"/>
            <ac:spMk id="4836" creationId="{E851BDC9-C042-F44B-32DD-BA622403856E}"/>
          </ac:spMkLst>
        </pc:spChg>
        <pc:spChg chg="mod">
          <ac:chgData name="Jassem Abbasi" userId="a485637c-5d5c-44af-8411-f95acc3236b6" providerId="ADAL" clId="{B67E75DF-61F4-4BDD-83F6-F3A9FEB4B984}" dt="2024-02-22T09:52:54.409" v="2357" actId="27803"/>
          <ac:spMkLst>
            <pc:docMk/>
            <pc:sldMk cId="3942064285" sldId="256"/>
            <ac:spMk id="4837" creationId="{D2C77CC0-2E17-1DD2-A928-02B722D1FB04}"/>
          </ac:spMkLst>
        </pc:spChg>
        <pc:spChg chg="mod">
          <ac:chgData name="Jassem Abbasi" userId="a485637c-5d5c-44af-8411-f95acc3236b6" providerId="ADAL" clId="{B67E75DF-61F4-4BDD-83F6-F3A9FEB4B984}" dt="2024-02-22T09:52:54.409" v="2357" actId="27803"/>
          <ac:spMkLst>
            <pc:docMk/>
            <pc:sldMk cId="3942064285" sldId="256"/>
            <ac:spMk id="4838" creationId="{358265CD-F5B2-3BBE-EEF9-7DB4514DAAA6}"/>
          </ac:spMkLst>
        </pc:spChg>
        <pc:spChg chg="mod">
          <ac:chgData name="Jassem Abbasi" userId="a485637c-5d5c-44af-8411-f95acc3236b6" providerId="ADAL" clId="{B67E75DF-61F4-4BDD-83F6-F3A9FEB4B984}" dt="2024-02-22T09:52:54.409" v="2357" actId="27803"/>
          <ac:spMkLst>
            <pc:docMk/>
            <pc:sldMk cId="3942064285" sldId="256"/>
            <ac:spMk id="4839" creationId="{9B598E27-74DD-41C4-E993-F28A6EDDBD6A}"/>
          </ac:spMkLst>
        </pc:spChg>
        <pc:spChg chg="mod">
          <ac:chgData name="Jassem Abbasi" userId="a485637c-5d5c-44af-8411-f95acc3236b6" providerId="ADAL" clId="{B67E75DF-61F4-4BDD-83F6-F3A9FEB4B984}" dt="2024-02-22T09:52:54.409" v="2357" actId="27803"/>
          <ac:spMkLst>
            <pc:docMk/>
            <pc:sldMk cId="3942064285" sldId="256"/>
            <ac:spMk id="4840" creationId="{49D909B1-663B-326E-026E-24B397687FF8}"/>
          </ac:spMkLst>
        </pc:spChg>
        <pc:spChg chg="mod">
          <ac:chgData name="Jassem Abbasi" userId="a485637c-5d5c-44af-8411-f95acc3236b6" providerId="ADAL" clId="{B67E75DF-61F4-4BDD-83F6-F3A9FEB4B984}" dt="2024-02-22T09:52:54.409" v="2357" actId="27803"/>
          <ac:spMkLst>
            <pc:docMk/>
            <pc:sldMk cId="3942064285" sldId="256"/>
            <ac:spMk id="4841" creationId="{21348599-3E14-28BD-6077-1481903C6932}"/>
          </ac:spMkLst>
        </pc:spChg>
        <pc:spChg chg="mod">
          <ac:chgData name="Jassem Abbasi" userId="a485637c-5d5c-44af-8411-f95acc3236b6" providerId="ADAL" clId="{B67E75DF-61F4-4BDD-83F6-F3A9FEB4B984}" dt="2024-02-22T09:52:54.409" v="2357" actId="27803"/>
          <ac:spMkLst>
            <pc:docMk/>
            <pc:sldMk cId="3942064285" sldId="256"/>
            <ac:spMk id="4842" creationId="{09BB3316-65AB-BD89-E3E1-306B148B177C}"/>
          </ac:spMkLst>
        </pc:spChg>
        <pc:spChg chg="mod">
          <ac:chgData name="Jassem Abbasi" userId="a485637c-5d5c-44af-8411-f95acc3236b6" providerId="ADAL" clId="{B67E75DF-61F4-4BDD-83F6-F3A9FEB4B984}" dt="2024-02-22T09:52:54.409" v="2357" actId="27803"/>
          <ac:spMkLst>
            <pc:docMk/>
            <pc:sldMk cId="3942064285" sldId="256"/>
            <ac:spMk id="4843" creationId="{CA984B40-CE8C-BB9B-A937-73D22EA19006}"/>
          </ac:spMkLst>
        </pc:spChg>
        <pc:spChg chg="mod">
          <ac:chgData name="Jassem Abbasi" userId="a485637c-5d5c-44af-8411-f95acc3236b6" providerId="ADAL" clId="{B67E75DF-61F4-4BDD-83F6-F3A9FEB4B984}" dt="2024-02-22T09:52:54.409" v="2357" actId="27803"/>
          <ac:spMkLst>
            <pc:docMk/>
            <pc:sldMk cId="3942064285" sldId="256"/>
            <ac:spMk id="4844" creationId="{A19B35AB-9F1A-6DE9-33DF-A7BD5BBB9667}"/>
          </ac:spMkLst>
        </pc:spChg>
        <pc:spChg chg="mod">
          <ac:chgData name="Jassem Abbasi" userId="a485637c-5d5c-44af-8411-f95acc3236b6" providerId="ADAL" clId="{B67E75DF-61F4-4BDD-83F6-F3A9FEB4B984}" dt="2024-02-22T09:52:54.409" v="2357" actId="27803"/>
          <ac:spMkLst>
            <pc:docMk/>
            <pc:sldMk cId="3942064285" sldId="256"/>
            <ac:spMk id="4845" creationId="{48C118E4-5F9B-C63D-BE54-B5BC9CFD21F4}"/>
          </ac:spMkLst>
        </pc:spChg>
        <pc:spChg chg="mod">
          <ac:chgData name="Jassem Abbasi" userId="a485637c-5d5c-44af-8411-f95acc3236b6" providerId="ADAL" clId="{B67E75DF-61F4-4BDD-83F6-F3A9FEB4B984}" dt="2024-02-22T09:52:54.409" v="2357" actId="27803"/>
          <ac:spMkLst>
            <pc:docMk/>
            <pc:sldMk cId="3942064285" sldId="256"/>
            <ac:spMk id="4846" creationId="{3D63267C-9629-E14D-9342-4802ACAE8920}"/>
          </ac:spMkLst>
        </pc:spChg>
        <pc:spChg chg="mod">
          <ac:chgData name="Jassem Abbasi" userId="a485637c-5d5c-44af-8411-f95acc3236b6" providerId="ADAL" clId="{B67E75DF-61F4-4BDD-83F6-F3A9FEB4B984}" dt="2024-02-22T09:52:54.409" v="2357" actId="27803"/>
          <ac:spMkLst>
            <pc:docMk/>
            <pc:sldMk cId="3942064285" sldId="256"/>
            <ac:spMk id="4847" creationId="{14C5584A-FF81-44FB-9A86-275556F58A14}"/>
          </ac:spMkLst>
        </pc:spChg>
        <pc:spChg chg="mod">
          <ac:chgData name="Jassem Abbasi" userId="a485637c-5d5c-44af-8411-f95acc3236b6" providerId="ADAL" clId="{B67E75DF-61F4-4BDD-83F6-F3A9FEB4B984}" dt="2024-02-22T09:52:54.409" v="2357" actId="27803"/>
          <ac:spMkLst>
            <pc:docMk/>
            <pc:sldMk cId="3942064285" sldId="256"/>
            <ac:spMk id="4848" creationId="{55643FE2-A520-8A94-D257-1017CAFD2B6F}"/>
          </ac:spMkLst>
        </pc:spChg>
        <pc:spChg chg="mod">
          <ac:chgData name="Jassem Abbasi" userId="a485637c-5d5c-44af-8411-f95acc3236b6" providerId="ADAL" clId="{B67E75DF-61F4-4BDD-83F6-F3A9FEB4B984}" dt="2024-02-22T09:52:54.409" v="2357" actId="27803"/>
          <ac:spMkLst>
            <pc:docMk/>
            <pc:sldMk cId="3942064285" sldId="256"/>
            <ac:spMk id="4849" creationId="{E18240FE-86DA-F336-7A71-03A60122770D}"/>
          </ac:spMkLst>
        </pc:spChg>
        <pc:spChg chg="mod">
          <ac:chgData name="Jassem Abbasi" userId="a485637c-5d5c-44af-8411-f95acc3236b6" providerId="ADAL" clId="{B67E75DF-61F4-4BDD-83F6-F3A9FEB4B984}" dt="2024-02-22T09:52:54.409" v="2357" actId="27803"/>
          <ac:spMkLst>
            <pc:docMk/>
            <pc:sldMk cId="3942064285" sldId="256"/>
            <ac:spMk id="4850" creationId="{741381D1-BC55-483C-244E-8B41536EF5F7}"/>
          </ac:spMkLst>
        </pc:spChg>
        <pc:spChg chg="mod">
          <ac:chgData name="Jassem Abbasi" userId="a485637c-5d5c-44af-8411-f95acc3236b6" providerId="ADAL" clId="{B67E75DF-61F4-4BDD-83F6-F3A9FEB4B984}" dt="2024-02-22T09:52:54.409" v="2357" actId="27803"/>
          <ac:spMkLst>
            <pc:docMk/>
            <pc:sldMk cId="3942064285" sldId="256"/>
            <ac:spMk id="4851" creationId="{FD43B5CF-6478-8C7C-5A5D-26404157AAF4}"/>
          </ac:spMkLst>
        </pc:spChg>
        <pc:spChg chg="mod">
          <ac:chgData name="Jassem Abbasi" userId="a485637c-5d5c-44af-8411-f95acc3236b6" providerId="ADAL" clId="{B67E75DF-61F4-4BDD-83F6-F3A9FEB4B984}" dt="2024-02-22T09:52:54.409" v="2357" actId="27803"/>
          <ac:spMkLst>
            <pc:docMk/>
            <pc:sldMk cId="3942064285" sldId="256"/>
            <ac:spMk id="4852" creationId="{6E55A28F-1110-CF72-E07C-E24D5270E7D2}"/>
          </ac:spMkLst>
        </pc:spChg>
        <pc:spChg chg="mod">
          <ac:chgData name="Jassem Abbasi" userId="a485637c-5d5c-44af-8411-f95acc3236b6" providerId="ADAL" clId="{B67E75DF-61F4-4BDD-83F6-F3A9FEB4B984}" dt="2024-02-22T09:52:54.409" v="2357" actId="27803"/>
          <ac:spMkLst>
            <pc:docMk/>
            <pc:sldMk cId="3942064285" sldId="256"/>
            <ac:spMk id="4853" creationId="{2F9BB069-AE10-BCAD-642B-0ECDA73C324B}"/>
          </ac:spMkLst>
        </pc:spChg>
        <pc:spChg chg="mod">
          <ac:chgData name="Jassem Abbasi" userId="a485637c-5d5c-44af-8411-f95acc3236b6" providerId="ADAL" clId="{B67E75DF-61F4-4BDD-83F6-F3A9FEB4B984}" dt="2024-02-22T09:52:54.409" v="2357" actId="27803"/>
          <ac:spMkLst>
            <pc:docMk/>
            <pc:sldMk cId="3942064285" sldId="256"/>
            <ac:spMk id="4854" creationId="{6780EC74-40D5-ED7E-A01A-B37E4D9A7068}"/>
          </ac:spMkLst>
        </pc:spChg>
        <pc:spChg chg="mod">
          <ac:chgData name="Jassem Abbasi" userId="a485637c-5d5c-44af-8411-f95acc3236b6" providerId="ADAL" clId="{B67E75DF-61F4-4BDD-83F6-F3A9FEB4B984}" dt="2024-02-22T09:52:54.409" v="2357" actId="27803"/>
          <ac:spMkLst>
            <pc:docMk/>
            <pc:sldMk cId="3942064285" sldId="256"/>
            <ac:spMk id="4855" creationId="{60C35822-4FBB-8ACF-6BC3-3010A7FA8BCC}"/>
          </ac:spMkLst>
        </pc:spChg>
        <pc:spChg chg="mod">
          <ac:chgData name="Jassem Abbasi" userId="a485637c-5d5c-44af-8411-f95acc3236b6" providerId="ADAL" clId="{B67E75DF-61F4-4BDD-83F6-F3A9FEB4B984}" dt="2024-02-22T09:52:54.409" v="2357" actId="27803"/>
          <ac:spMkLst>
            <pc:docMk/>
            <pc:sldMk cId="3942064285" sldId="256"/>
            <ac:spMk id="4856" creationId="{1D0F83A7-801C-486C-7134-D75DB51F5FFF}"/>
          </ac:spMkLst>
        </pc:spChg>
        <pc:spChg chg="mod">
          <ac:chgData name="Jassem Abbasi" userId="a485637c-5d5c-44af-8411-f95acc3236b6" providerId="ADAL" clId="{B67E75DF-61F4-4BDD-83F6-F3A9FEB4B984}" dt="2024-02-22T09:52:54.409" v="2357" actId="27803"/>
          <ac:spMkLst>
            <pc:docMk/>
            <pc:sldMk cId="3942064285" sldId="256"/>
            <ac:spMk id="4857" creationId="{4BB6826F-7682-3D30-70C6-3AED119DAF7C}"/>
          </ac:spMkLst>
        </pc:spChg>
        <pc:spChg chg="mod">
          <ac:chgData name="Jassem Abbasi" userId="a485637c-5d5c-44af-8411-f95acc3236b6" providerId="ADAL" clId="{B67E75DF-61F4-4BDD-83F6-F3A9FEB4B984}" dt="2024-02-22T09:52:54.409" v="2357" actId="27803"/>
          <ac:spMkLst>
            <pc:docMk/>
            <pc:sldMk cId="3942064285" sldId="256"/>
            <ac:spMk id="4858" creationId="{880C622E-980A-C562-2FAE-5B1B29148BE9}"/>
          </ac:spMkLst>
        </pc:spChg>
        <pc:spChg chg="mod">
          <ac:chgData name="Jassem Abbasi" userId="a485637c-5d5c-44af-8411-f95acc3236b6" providerId="ADAL" clId="{B67E75DF-61F4-4BDD-83F6-F3A9FEB4B984}" dt="2024-02-22T09:52:54.409" v="2357" actId="27803"/>
          <ac:spMkLst>
            <pc:docMk/>
            <pc:sldMk cId="3942064285" sldId="256"/>
            <ac:spMk id="4859" creationId="{642215A6-CC29-32B0-E727-AB68BE1AAECF}"/>
          </ac:spMkLst>
        </pc:spChg>
        <pc:spChg chg="mod">
          <ac:chgData name="Jassem Abbasi" userId="a485637c-5d5c-44af-8411-f95acc3236b6" providerId="ADAL" clId="{B67E75DF-61F4-4BDD-83F6-F3A9FEB4B984}" dt="2024-02-22T09:52:54.409" v="2357" actId="27803"/>
          <ac:spMkLst>
            <pc:docMk/>
            <pc:sldMk cId="3942064285" sldId="256"/>
            <ac:spMk id="4860" creationId="{7EBB5D30-4C60-5449-7F19-E2288F130C30}"/>
          </ac:spMkLst>
        </pc:spChg>
        <pc:spChg chg="mod">
          <ac:chgData name="Jassem Abbasi" userId="a485637c-5d5c-44af-8411-f95acc3236b6" providerId="ADAL" clId="{B67E75DF-61F4-4BDD-83F6-F3A9FEB4B984}" dt="2024-02-22T09:52:54.409" v="2357" actId="27803"/>
          <ac:spMkLst>
            <pc:docMk/>
            <pc:sldMk cId="3942064285" sldId="256"/>
            <ac:spMk id="4861" creationId="{7D6967B1-0112-2818-52B1-DCBDA8DEA871}"/>
          </ac:spMkLst>
        </pc:spChg>
        <pc:spChg chg="mod">
          <ac:chgData name="Jassem Abbasi" userId="a485637c-5d5c-44af-8411-f95acc3236b6" providerId="ADAL" clId="{B67E75DF-61F4-4BDD-83F6-F3A9FEB4B984}" dt="2024-02-22T09:52:54.409" v="2357" actId="27803"/>
          <ac:spMkLst>
            <pc:docMk/>
            <pc:sldMk cId="3942064285" sldId="256"/>
            <ac:spMk id="4862" creationId="{56CF5060-ED52-EA64-66E0-E588CBE248E4}"/>
          </ac:spMkLst>
        </pc:spChg>
        <pc:spChg chg="mod">
          <ac:chgData name="Jassem Abbasi" userId="a485637c-5d5c-44af-8411-f95acc3236b6" providerId="ADAL" clId="{B67E75DF-61F4-4BDD-83F6-F3A9FEB4B984}" dt="2024-02-22T09:52:54.409" v="2357" actId="27803"/>
          <ac:spMkLst>
            <pc:docMk/>
            <pc:sldMk cId="3942064285" sldId="256"/>
            <ac:spMk id="4863" creationId="{910AB00D-F149-91F1-2B19-7780BB7C8303}"/>
          </ac:spMkLst>
        </pc:spChg>
        <pc:spChg chg="mod">
          <ac:chgData name="Jassem Abbasi" userId="a485637c-5d5c-44af-8411-f95acc3236b6" providerId="ADAL" clId="{B67E75DF-61F4-4BDD-83F6-F3A9FEB4B984}" dt="2024-02-22T09:52:54.409" v="2357" actId="27803"/>
          <ac:spMkLst>
            <pc:docMk/>
            <pc:sldMk cId="3942064285" sldId="256"/>
            <ac:spMk id="4864" creationId="{6E7E7FFD-2922-1FE1-3264-01876DF1B5D2}"/>
          </ac:spMkLst>
        </pc:spChg>
        <pc:spChg chg="mod">
          <ac:chgData name="Jassem Abbasi" userId="a485637c-5d5c-44af-8411-f95acc3236b6" providerId="ADAL" clId="{B67E75DF-61F4-4BDD-83F6-F3A9FEB4B984}" dt="2024-02-22T09:52:54.409" v="2357" actId="27803"/>
          <ac:spMkLst>
            <pc:docMk/>
            <pc:sldMk cId="3942064285" sldId="256"/>
            <ac:spMk id="4865" creationId="{0494F607-9969-7B62-514F-6C17886871A4}"/>
          </ac:spMkLst>
        </pc:spChg>
        <pc:spChg chg="mod">
          <ac:chgData name="Jassem Abbasi" userId="a485637c-5d5c-44af-8411-f95acc3236b6" providerId="ADAL" clId="{B67E75DF-61F4-4BDD-83F6-F3A9FEB4B984}" dt="2024-02-22T09:52:54.409" v="2357" actId="27803"/>
          <ac:spMkLst>
            <pc:docMk/>
            <pc:sldMk cId="3942064285" sldId="256"/>
            <ac:spMk id="4866" creationId="{0626B7BF-775D-3467-9ED8-68E411870A39}"/>
          </ac:spMkLst>
        </pc:spChg>
        <pc:spChg chg="mod">
          <ac:chgData name="Jassem Abbasi" userId="a485637c-5d5c-44af-8411-f95acc3236b6" providerId="ADAL" clId="{B67E75DF-61F4-4BDD-83F6-F3A9FEB4B984}" dt="2024-02-22T09:52:54.409" v="2357" actId="27803"/>
          <ac:spMkLst>
            <pc:docMk/>
            <pc:sldMk cId="3942064285" sldId="256"/>
            <ac:spMk id="4867" creationId="{0C0D56B7-B0EE-3DC0-601A-6F5BE6523696}"/>
          </ac:spMkLst>
        </pc:spChg>
        <pc:spChg chg="mod">
          <ac:chgData name="Jassem Abbasi" userId="a485637c-5d5c-44af-8411-f95acc3236b6" providerId="ADAL" clId="{B67E75DF-61F4-4BDD-83F6-F3A9FEB4B984}" dt="2024-02-22T09:52:54.409" v="2357" actId="27803"/>
          <ac:spMkLst>
            <pc:docMk/>
            <pc:sldMk cId="3942064285" sldId="256"/>
            <ac:spMk id="4868" creationId="{F413DD6D-6555-30D0-CFA7-634A0E17DFCD}"/>
          </ac:spMkLst>
        </pc:spChg>
        <pc:spChg chg="mod">
          <ac:chgData name="Jassem Abbasi" userId="a485637c-5d5c-44af-8411-f95acc3236b6" providerId="ADAL" clId="{B67E75DF-61F4-4BDD-83F6-F3A9FEB4B984}" dt="2024-02-22T09:52:54.409" v="2357" actId="27803"/>
          <ac:spMkLst>
            <pc:docMk/>
            <pc:sldMk cId="3942064285" sldId="256"/>
            <ac:spMk id="4869" creationId="{7235F222-6E94-8EA8-5996-FFB6012F2A7B}"/>
          </ac:spMkLst>
        </pc:spChg>
        <pc:spChg chg="mod">
          <ac:chgData name="Jassem Abbasi" userId="a485637c-5d5c-44af-8411-f95acc3236b6" providerId="ADAL" clId="{B67E75DF-61F4-4BDD-83F6-F3A9FEB4B984}" dt="2024-02-22T09:52:54.409" v="2357" actId="27803"/>
          <ac:spMkLst>
            <pc:docMk/>
            <pc:sldMk cId="3942064285" sldId="256"/>
            <ac:spMk id="4870" creationId="{D937E98B-587C-5ACB-1020-A386BDCD927B}"/>
          </ac:spMkLst>
        </pc:spChg>
        <pc:spChg chg="mod">
          <ac:chgData name="Jassem Abbasi" userId="a485637c-5d5c-44af-8411-f95acc3236b6" providerId="ADAL" clId="{B67E75DF-61F4-4BDD-83F6-F3A9FEB4B984}" dt="2024-02-22T09:52:54.409" v="2357" actId="27803"/>
          <ac:spMkLst>
            <pc:docMk/>
            <pc:sldMk cId="3942064285" sldId="256"/>
            <ac:spMk id="4871" creationId="{6078068C-63F6-DD27-D804-2B3EF186287B}"/>
          </ac:spMkLst>
        </pc:spChg>
        <pc:spChg chg="mod">
          <ac:chgData name="Jassem Abbasi" userId="a485637c-5d5c-44af-8411-f95acc3236b6" providerId="ADAL" clId="{B67E75DF-61F4-4BDD-83F6-F3A9FEB4B984}" dt="2024-02-22T09:52:54.409" v="2357" actId="27803"/>
          <ac:spMkLst>
            <pc:docMk/>
            <pc:sldMk cId="3942064285" sldId="256"/>
            <ac:spMk id="4872" creationId="{B081BF9E-7F73-1581-A4C6-B493E42AE751}"/>
          </ac:spMkLst>
        </pc:spChg>
        <pc:spChg chg="mod">
          <ac:chgData name="Jassem Abbasi" userId="a485637c-5d5c-44af-8411-f95acc3236b6" providerId="ADAL" clId="{B67E75DF-61F4-4BDD-83F6-F3A9FEB4B984}" dt="2024-02-22T09:52:54.409" v="2357" actId="27803"/>
          <ac:spMkLst>
            <pc:docMk/>
            <pc:sldMk cId="3942064285" sldId="256"/>
            <ac:spMk id="4873" creationId="{F20575DA-9AE7-6268-AF71-C12D8989BD9D}"/>
          </ac:spMkLst>
        </pc:spChg>
        <pc:spChg chg="mod">
          <ac:chgData name="Jassem Abbasi" userId="a485637c-5d5c-44af-8411-f95acc3236b6" providerId="ADAL" clId="{B67E75DF-61F4-4BDD-83F6-F3A9FEB4B984}" dt="2024-02-22T09:52:54.409" v="2357" actId="27803"/>
          <ac:spMkLst>
            <pc:docMk/>
            <pc:sldMk cId="3942064285" sldId="256"/>
            <ac:spMk id="4874" creationId="{74963A08-F5DF-92EA-D77B-30D529B6AD6F}"/>
          </ac:spMkLst>
        </pc:spChg>
        <pc:spChg chg="mod">
          <ac:chgData name="Jassem Abbasi" userId="a485637c-5d5c-44af-8411-f95acc3236b6" providerId="ADAL" clId="{B67E75DF-61F4-4BDD-83F6-F3A9FEB4B984}" dt="2024-02-22T09:52:54.409" v="2357" actId="27803"/>
          <ac:spMkLst>
            <pc:docMk/>
            <pc:sldMk cId="3942064285" sldId="256"/>
            <ac:spMk id="4875" creationId="{A6B127FF-AEB5-CC5A-7A30-9CC576789747}"/>
          </ac:spMkLst>
        </pc:spChg>
        <pc:spChg chg="mod">
          <ac:chgData name="Jassem Abbasi" userId="a485637c-5d5c-44af-8411-f95acc3236b6" providerId="ADAL" clId="{B67E75DF-61F4-4BDD-83F6-F3A9FEB4B984}" dt="2024-02-22T09:52:54.409" v="2357" actId="27803"/>
          <ac:spMkLst>
            <pc:docMk/>
            <pc:sldMk cId="3942064285" sldId="256"/>
            <ac:spMk id="4876" creationId="{4979B606-FE65-2444-3360-A69807321024}"/>
          </ac:spMkLst>
        </pc:spChg>
        <pc:spChg chg="mod">
          <ac:chgData name="Jassem Abbasi" userId="a485637c-5d5c-44af-8411-f95acc3236b6" providerId="ADAL" clId="{B67E75DF-61F4-4BDD-83F6-F3A9FEB4B984}" dt="2024-02-22T09:52:54.409" v="2357" actId="27803"/>
          <ac:spMkLst>
            <pc:docMk/>
            <pc:sldMk cId="3942064285" sldId="256"/>
            <ac:spMk id="4877" creationId="{D9D396D1-446B-9D10-7E07-5790EFF57488}"/>
          </ac:spMkLst>
        </pc:spChg>
        <pc:spChg chg="mod">
          <ac:chgData name="Jassem Abbasi" userId="a485637c-5d5c-44af-8411-f95acc3236b6" providerId="ADAL" clId="{B67E75DF-61F4-4BDD-83F6-F3A9FEB4B984}" dt="2024-02-22T09:52:54.409" v="2357" actId="27803"/>
          <ac:spMkLst>
            <pc:docMk/>
            <pc:sldMk cId="3942064285" sldId="256"/>
            <ac:spMk id="4878" creationId="{EACB33FF-E610-BDF7-A0D5-45275340240C}"/>
          </ac:spMkLst>
        </pc:spChg>
        <pc:spChg chg="mod">
          <ac:chgData name="Jassem Abbasi" userId="a485637c-5d5c-44af-8411-f95acc3236b6" providerId="ADAL" clId="{B67E75DF-61F4-4BDD-83F6-F3A9FEB4B984}" dt="2024-02-22T09:52:54.409" v="2357" actId="27803"/>
          <ac:spMkLst>
            <pc:docMk/>
            <pc:sldMk cId="3942064285" sldId="256"/>
            <ac:spMk id="4879" creationId="{C14934DB-31A9-4374-961B-0662B49D2235}"/>
          </ac:spMkLst>
        </pc:spChg>
        <pc:spChg chg="mod">
          <ac:chgData name="Jassem Abbasi" userId="a485637c-5d5c-44af-8411-f95acc3236b6" providerId="ADAL" clId="{B67E75DF-61F4-4BDD-83F6-F3A9FEB4B984}" dt="2024-02-22T09:52:54.409" v="2357" actId="27803"/>
          <ac:spMkLst>
            <pc:docMk/>
            <pc:sldMk cId="3942064285" sldId="256"/>
            <ac:spMk id="4880" creationId="{9166F87D-E280-13D5-E18B-99889D82C486}"/>
          </ac:spMkLst>
        </pc:spChg>
        <pc:spChg chg="mod">
          <ac:chgData name="Jassem Abbasi" userId="a485637c-5d5c-44af-8411-f95acc3236b6" providerId="ADAL" clId="{B67E75DF-61F4-4BDD-83F6-F3A9FEB4B984}" dt="2024-02-22T09:52:54.409" v="2357" actId="27803"/>
          <ac:spMkLst>
            <pc:docMk/>
            <pc:sldMk cId="3942064285" sldId="256"/>
            <ac:spMk id="4881" creationId="{104A272C-9458-0674-345E-D90F54B5E3C7}"/>
          </ac:spMkLst>
        </pc:spChg>
        <pc:spChg chg="mod">
          <ac:chgData name="Jassem Abbasi" userId="a485637c-5d5c-44af-8411-f95acc3236b6" providerId="ADAL" clId="{B67E75DF-61F4-4BDD-83F6-F3A9FEB4B984}" dt="2024-02-22T09:52:54.409" v="2357" actId="27803"/>
          <ac:spMkLst>
            <pc:docMk/>
            <pc:sldMk cId="3942064285" sldId="256"/>
            <ac:spMk id="4882" creationId="{1050BCB9-8C16-7742-7267-C48D0BB377E5}"/>
          </ac:spMkLst>
        </pc:spChg>
        <pc:spChg chg="mod">
          <ac:chgData name="Jassem Abbasi" userId="a485637c-5d5c-44af-8411-f95acc3236b6" providerId="ADAL" clId="{B67E75DF-61F4-4BDD-83F6-F3A9FEB4B984}" dt="2024-02-22T09:52:54.409" v="2357" actId="27803"/>
          <ac:spMkLst>
            <pc:docMk/>
            <pc:sldMk cId="3942064285" sldId="256"/>
            <ac:spMk id="4883" creationId="{840BB441-A54D-7F59-5AB9-CB966C3E88FF}"/>
          </ac:spMkLst>
        </pc:spChg>
        <pc:spChg chg="mod">
          <ac:chgData name="Jassem Abbasi" userId="a485637c-5d5c-44af-8411-f95acc3236b6" providerId="ADAL" clId="{B67E75DF-61F4-4BDD-83F6-F3A9FEB4B984}" dt="2024-02-22T09:52:54.409" v="2357" actId="27803"/>
          <ac:spMkLst>
            <pc:docMk/>
            <pc:sldMk cId="3942064285" sldId="256"/>
            <ac:spMk id="4884" creationId="{A58121D2-F1E4-52AF-362A-7386BECA7DEB}"/>
          </ac:spMkLst>
        </pc:spChg>
        <pc:spChg chg="mod">
          <ac:chgData name="Jassem Abbasi" userId="a485637c-5d5c-44af-8411-f95acc3236b6" providerId="ADAL" clId="{B67E75DF-61F4-4BDD-83F6-F3A9FEB4B984}" dt="2024-02-22T09:52:54.409" v="2357" actId="27803"/>
          <ac:spMkLst>
            <pc:docMk/>
            <pc:sldMk cId="3942064285" sldId="256"/>
            <ac:spMk id="4885" creationId="{7C1694FF-8B26-D83F-E473-38B14BF8D396}"/>
          </ac:spMkLst>
        </pc:spChg>
        <pc:spChg chg="mod">
          <ac:chgData name="Jassem Abbasi" userId="a485637c-5d5c-44af-8411-f95acc3236b6" providerId="ADAL" clId="{B67E75DF-61F4-4BDD-83F6-F3A9FEB4B984}" dt="2024-02-22T09:52:54.409" v="2357" actId="27803"/>
          <ac:spMkLst>
            <pc:docMk/>
            <pc:sldMk cId="3942064285" sldId="256"/>
            <ac:spMk id="4886" creationId="{191ABBE3-72D8-4196-7E4C-57B650EDCCF9}"/>
          </ac:spMkLst>
        </pc:spChg>
        <pc:spChg chg="mod">
          <ac:chgData name="Jassem Abbasi" userId="a485637c-5d5c-44af-8411-f95acc3236b6" providerId="ADAL" clId="{B67E75DF-61F4-4BDD-83F6-F3A9FEB4B984}" dt="2024-02-22T09:52:54.409" v="2357" actId="27803"/>
          <ac:spMkLst>
            <pc:docMk/>
            <pc:sldMk cId="3942064285" sldId="256"/>
            <ac:spMk id="4887" creationId="{FC71109C-01E9-B776-C323-B2018E6D0788}"/>
          </ac:spMkLst>
        </pc:spChg>
        <pc:spChg chg="mod">
          <ac:chgData name="Jassem Abbasi" userId="a485637c-5d5c-44af-8411-f95acc3236b6" providerId="ADAL" clId="{B67E75DF-61F4-4BDD-83F6-F3A9FEB4B984}" dt="2024-02-22T09:52:54.409" v="2357" actId="27803"/>
          <ac:spMkLst>
            <pc:docMk/>
            <pc:sldMk cId="3942064285" sldId="256"/>
            <ac:spMk id="4888" creationId="{0BD1912E-E786-75B1-48D1-B1456306D2ED}"/>
          </ac:spMkLst>
        </pc:spChg>
        <pc:spChg chg="mod">
          <ac:chgData name="Jassem Abbasi" userId="a485637c-5d5c-44af-8411-f95acc3236b6" providerId="ADAL" clId="{B67E75DF-61F4-4BDD-83F6-F3A9FEB4B984}" dt="2024-02-22T09:52:54.409" v="2357" actId="27803"/>
          <ac:spMkLst>
            <pc:docMk/>
            <pc:sldMk cId="3942064285" sldId="256"/>
            <ac:spMk id="4889" creationId="{622F2E32-68CE-CBFF-8385-9258024EDECA}"/>
          </ac:spMkLst>
        </pc:spChg>
        <pc:spChg chg="mod">
          <ac:chgData name="Jassem Abbasi" userId="a485637c-5d5c-44af-8411-f95acc3236b6" providerId="ADAL" clId="{B67E75DF-61F4-4BDD-83F6-F3A9FEB4B984}" dt="2024-02-22T09:52:54.409" v="2357" actId="27803"/>
          <ac:spMkLst>
            <pc:docMk/>
            <pc:sldMk cId="3942064285" sldId="256"/>
            <ac:spMk id="4890" creationId="{44FA25C0-58DA-3760-1C7C-0BA99B599CD1}"/>
          </ac:spMkLst>
        </pc:spChg>
        <pc:spChg chg="mod">
          <ac:chgData name="Jassem Abbasi" userId="a485637c-5d5c-44af-8411-f95acc3236b6" providerId="ADAL" clId="{B67E75DF-61F4-4BDD-83F6-F3A9FEB4B984}" dt="2024-02-22T09:52:54.409" v="2357" actId="27803"/>
          <ac:spMkLst>
            <pc:docMk/>
            <pc:sldMk cId="3942064285" sldId="256"/>
            <ac:spMk id="4891" creationId="{6BBF5444-E108-CC51-0FEA-EC9F6DE66251}"/>
          </ac:spMkLst>
        </pc:spChg>
        <pc:spChg chg="mod">
          <ac:chgData name="Jassem Abbasi" userId="a485637c-5d5c-44af-8411-f95acc3236b6" providerId="ADAL" clId="{B67E75DF-61F4-4BDD-83F6-F3A9FEB4B984}" dt="2024-02-22T09:52:54.409" v="2357" actId="27803"/>
          <ac:spMkLst>
            <pc:docMk/>
            <pc:sldMk cId="3942064285" sldId="256"/>
            <ac:spMk id="4892" creationId="{5939AF66-DED8-D348-59C6-9348E46416FD}"/>
          </ac:spMkLst>
        </pc:spChg>
        <pc:spChg chg="mod">
          <ac:chgData name="Jassem Abbasi" userId="a485637c-5d5c-44af-8411-f95acc3236b6" providerId="ADAL" clId="{B67E75DF-61F4-4BDD-83F6-F3A9FEB4B984}" dt="2024-02-22T09:52:54.409" v="2357" actId="27803"/>
          <ac:spMkLst>
            <pc:docMk/>
            <pc:sldMk cId="3942064285" sldId="256"/>
            <ac:spMk id="4893" creationId="{70F09EF6-31A0-ADCA-D0A8-B228A857E4EB}"/>
          </ac:spMkLst>
        </pc:spChg>
        <pc:spChg chg="mod">
          <ac:chgData name="Jassem Abbasi" userId="a485637c-5d5c-44af-8411-f95acc3236b6" providerId="ADAL" clId="{B67E75DF-61F4-4BDD-83F6-F3A9FEB4B984}" dt="2024-02-22T09:52:54.409" v="2357" actId="27803"/>
          <ac:spMkLst>
            <pc:docMk/>
            <pc:sldMk cId="3942064285" sldId="256"/>
            <ac:spMk id="4894" creationId="{6F3AEF02-9C3D-3E6D-E22A-AB897105FE2F}"/>
          </ac:spMkLst>
        </pc:spChg>
        <pc:spChg chg="mod">
          <ac:chgData name="Jassem Abbasi" userId="a485637c-5d5c-44af-8411-f95acc3236b6" providerId="ADAL" clId="{B67E75DF-61F4-4BDD-83F6-F3A9FEB4B984}" dt="2024-02-22T09:52:54.409" v="2357" actId="27803"/>
          <ac:spMkLst>
            <pc:docMk/>
            <pc:sldMk cId="3942064285" sldId="256"/>
            <ac:spMk id="4895" creationId="{14D74477-2B9B-CAA5-6426-ADCD52843DB9}"/>
          </ac:spMkLst>
        </pc:spChg>
        <pc:spChg chg="mod">
          <ac:chgData name="Jassem Abbasi" userId="a485637c-5d5c-44af-8411-f95acc3236b6" providerId="ADAL" clId="{B67E75DF-61F4-4BDD-83F6-F3A9FEB4B984}" dt="2024-02-22T09:52:54.409" v="2357" actId="27803"/>
          <ac:spMkLst>
            <pc:docMk/>
            <pc:sldMk cId="3942064285" sldId="256"/>
            <ac:spMk id="4896" creationId="{0E0C434C-3C0B-5864-F5FB-3BEAB5389006}"/>
          </ac:spMkLst>
        </pc:spChg>
        <pc:spChg chg="mod">
          <ac:chgData name="Jassem Abbasi" userId="a485637c-5d5c-44af-8411-f95acc3236b6" providerId="ADAL" clId="{B67E75DF-61F4-4BDD-83F6-F3A9FEB4B984}" dt="2024-02-22T09:52:54.409" v="2357" actId="27803"/>
          <ac:spMkLst>
            <pc:docMk/>
            <pc:sldMk cId="3942064285" sldId="256"/>
            <ac:spMk id="4897" creationId="{D1D093D9-C021-2B4E-6DCC-26EBF1A82D2F}"/>
          </ac:spMkLst>
        </pc:spChg>
        <pc:spChg chg="mod">
          <ac:chgData name="Jassem Abbasi" userId="a485637c-5d5c-44af-8411-f95acc3236b6" providerId="ADAL" clId="{B67E75DF-61F4-4BDD-83F6-F3A9FEB4B984}" dt="2024-02-22T09:52:54.409" v="2357" actId="27803"/>
          <ac:spMkLst>
            <pc:docMk/>
            <pc:sldMk cId="3942064285" sldId="256"/>
            <ac:spMk id="4898" creationId="{FF260C60-145C-3F55-9896-B4A315BC9232}"/>
          </ac:spMkLst>
        </pc:spChg>
        <pc:spChg chg="mod">
          <ac:chgData name="Jassem Abbasi" userId="a485637c-5d5c-44af-8411-f95acc3236b6" providerId="ADAL" clId="{B67E75DF-61F4-4BDD-83F6-F3A9FEB4B984}" dt="2024-02-22T09:52:54.409" v="2357" actId="27803"/>
          <ac:spMkLst>
            <pc:docMk/>
            <pc:sldMk cId="3942064285" sldId="256"/>
            <ac:spMk id="4899" creationId="{5F1B499D-805F-5B1D-42FB-DB87D2E92FB0}"/>
          </ac:spMkLst>
        </pc:spChg>
        <pc:spChg chg="mod">
          <ac:chgData name="Jassem Abbasi" userId="a485637c-5d5c-44af-8411-f95acc3236b6" providerId="ADAL" clId="{B67E75DF-61F4-4BDD-83F6-F3A9FEB4B984}" dt="2024-02-22T09:52:54.409" v="2357" actId="27803"/>
          <ac:spMkLst>
            <pc:docMk/>
            <pc:sldMk cId="3942064285" sldId="256"/>
            <ac:spMk id="4900" creationId="{55ABA2A8-F3F1-E78D-F9EA-D527730ED3AB}"/>
          </ac:spMkLst>
        </pc:spChg>
        <pc:spChg chg="mod">
          <ac:chgData name="Jassem Abbasi" userId="a485637c-5d5c-44af-8411-f95acc3236b6" providerId="ADAL" clId="{B67E75DF-61F4-4BDD-83F6-F3A9FEB4B984}" dt="2024-02-22T09:52:54.409" v="2357" actId="27803"/>
          <ac:spMkLst>
            <pc:docMk/>
            <pc:sldMk cId="3942064285" sldId="256"/>
            <ac:spMk id="4901" creationId="{6E9685E2-2F76-6B15-2EF9-EF141B2BCD7B}"/>
          </ac:spMkLst>
        </pc:spChg>
        <pc:spChg chg="mod">
          <ac:chgData name="Jassem Abbasi" userId="a485637c-5d5c-44af-8411-f95acc3236b6" providerId="ADAL" clId="{B67E75DF-61F4-4BDD-83F6-F3A9FEB4B984}" dt="2024-02-22T09:52:54.409" v="2357" actId="27803"/>
          <ac:spMkLst>
            <pc:docMk/>
            <pc:sldMk cId="3942064285" sldId="256"/>
            <ac:spMk id="4902" creationId="{FE749BE5-6A9D-70A5-4B8E-F46C60A33C6E}"/>
          </ac:spMkLst>
        </pc:spChg>
        <pc:spChg chg="mod">
          <ac:chgData name="Jassem Abbasi" userId="a485637c-5d5c-44af-8411-f95acc3236b6" providerId="ADAL" clId="{B67E75DF-61F4-4BDD-83F6-F3A9FEB4B984}" dt="2024-02-22T09:52:54.409" v="2357" actId="27803"/>
          <ac:spMkLst>
            <pc:docMk/>
            <pc:sldMk cId="3942064285" sldId="256"/>
            <ac:spMk id="4903" creationId="{00DDABE6-74BA-E129-6B03-670D64B6F0FB}"/>
          </ac:spMkLst>
        </pc:spChg>
        <pc:spChg chg="mod">
          <ac:chgData name="Jassem Abbasi" userId="a485637c-5d5c-44af-8411-f95acc3236b6" providerId="ADAL" clId="{B67E75DF-61F4-4BDD-83F6-F3A9FEB4B984}" dt="2024-02-22T09:52:54.409" v="2357" actId="27803"/>
          <ac:spMkLst>
            <pc:docMk/>
            <pc:sldMk cId="3942064285" sldId="256"/>
            <ac:spMk id="4904" creationId="{505161CE-12D7-996A-19A4-A2612A859F87}"/>
          </ac:spMkLst>
        </pc:spChg>
        <pc:spChg chg="mod">
          <ac:chgData name="Jassem Abbasi" userId="a485637c-5d5c-44af-8411-f95acc3236b6" providerId="ADAL" clId="{B67E75DF-61F4-4BDD-83F6-F3A9FEB4B984}" dt="2024-02-22T09:52:54.409" v="2357" actId="27803"/>
          <ac:spMkLst>
            <pc:docMk/>
            <pc:sldMk cId="3942064285" sldId="256"/>
            <ac:spMk id="4905" creationId="{15FF494C-2137-A6CB-E574-6609C5D31AE3}"/>
          </ac:spMkLst>
        </pc:spChg>
        <pc:spChg chg="mod">
          <ac:chgData name="Jassem Abbasi" userId="a485637c-5d5c-44af-8411-f95acc3236b6" providerId="ADAL" clId="{B67E75DF-61F4-4BDD-83F6-F3A9FEB4B984}" dt="2024-02-22T09:52:54.409" v="2357" actId="27803"/>
          <ac:spMkLst>
            <pc:docMk/>
            <pc:sldMk cId="3942064285" sldId="256"/>
            <ac:spMk id="4906" creationId="{CAFF5265-6DA2-2824-3162-DF8D9A1ACBA7}"/>
          </ac:spMkLst>
        </pc:spChg>
        <pc:spChg chg="mod">
          <ac:chgData name="Jassem Abbasi" userId="a485637c-5d5c-44af-8411-f95acc3236b6" providerId="ADAL" clId="{B67E75DF-61F4-4BDD-83F6-F3A9FEB4B984}" dt="2024-02-22T09:52:54.409" v="2357" actId="27803"/>
          <ac:spMkLst>
            <pc:docMk/>
            <pc:sldMk cId="3942064285" sldId="256"/>
            <ac:spMk id="4907" creationId="{E66E97DE-110A-79E2-2168-B6C191C759A7}"/>
          </ac:spMkLst>
        </pc:spChg>
        <pc:spChg chg="mod">
          <ac:chgData name="Jassem Abbasi" userId="a485637c-5d5c-44af-8411-f95acc3236b6" providerId="ADAL" clId="{B67E75DF-61F4-4BDD-83F6-F3A9FEB4B984}" dt="2024-02-22T09:52:54.409" v="2357" actId="27803"/>
          <ac:spMkLst>
            <pc:docMk/>
            <pc:sldMk cId="3942064285" sldId="256"/>
            <ac:spMk id="4908" creationId="{0059B340-2DA6-25EC-245B-8D60E7446F6F}"/>
          </ac:spMkLst>
        </pc:spChg>
        <pc:spChg chg="mod">
          <ac:chgData name="Jassem Abbasi" userId="a485637c-5d5c-44af-8411-f95acc3236b6" providerId="ADAL" clId="{B67E75DF-61F4-4BDD-83F6-F3A9FEB4B984}" dt="2024-02-22T09:52:54.409" v="2357" actId="27803"/>
          <ac:spMkLst>
            <pc:docMk/>
            <pc:sldMk cId="3942064285" sldId="256"/>
            <ac:spMk id="4909" creationId="{934338A9-7B1D-0C5A-7AFC-B9A00B56CB77}"/>
          </ac:spMkLst>
        </pc:spChg>
        <pc:spChg chg="mod">
          <ac:chgData name="Jassem Abbasi" userId="a485637c-5d5c-44af-8411-f95acc3236b6" providerId="ADAL" clId="{B67E75DF-61F4-4BDD-83F6-F3A9FEB4B984}" dt="2024-02-22T09:52:54.409" v="2357" actId="27803"/>
          <ac:spMkLst>
            <pc:docMk/>
            <pc:sldMk cId="3942064285" sldId="256"/>
            <ac:spMk id="4910" creationId="{2E03D88B-4D00-0B9E-B37D-B8D0890C8D34}"/>
          </ac:spMkLst>
        </pc:spChg>
        <pc:spChg chg="mod">
          <ac:chgData name="Jassem Abbasi" userId="a485637c-5d5c-44af-8411-f95acc3236b6" providerId="ADAL" clId="{B67E75DF-61F4-4BDD-83F6-F3A9FEB4B984}" dt="2024-02-22T09:52:54.409" v="2357" actId="27803"/>
          <ac:spMkLst>
            <pc:docMk/>
            <pc:sldMk cId="3942064285" sldId="256"/>
            <ac:spMk id="4911" creationId="{D495C316-D4A9-72AF-882D-658B77E57559}"/>
          </ac:spMkLst>
        </pc:spChg>
        <pc:spChg chg="mod">
          <ac:chgData name="Jassem Abbasi" userId="a485637c-5d5c-44af-8411-f95acc3236b6" providerId="ADAL" clId="{B67E75DF-61F4-4BDD-83F6-F3A9FEB4B984}" dt="2024-02-22T09:52:54.409" v="2357" actId="27803"/>
          <ac:spMkLst>
            <pc:docMk/>
            <pc:sldMk cId="3942064285" sldId="256"/>
            <ac:spMk id="4912" creationId="{EFF1817A-77B9-9366-9891-43321C130F1F}"/>
          </ac:spMkLst>
        </pc:spChg>
        <pc:spChg chg="mod">
          <ac:chgData name="Jassem Abbasi" userId="a485637c-5d5c-44af-8411-f95acc3236b6" providerId="ADAL" clId="{B67E75DF-61F4-4BDD-83F6-F3A9FEB4B984}" dt="2024-02-22T09:52:54.409" v="2357" actId="27803"/>
          <ac:spMkLst>
            <pc:docMk/>
            <pc:sldMk cId="3942064285" sldId="256"/>
            <ac:spMk id="4913" creationId="{BF8E11A2-2A7C-4B85-CACF-BD56FB6EBE91}"/>
          </ac:spMkLst>
        </pc:spChg>
        <pc:spChg chg="mod">
          <ac:chgData name="Jassem Abbasi" userId="a485637c-5d5c-44af-8411-f95acc3236b6" providerId="ADAL" clId="{B67E75DF-61F4-4BDD-83F6-F3A9FEB4B984}" dt="2024-02-22T09:52:54.409" v="2357" actId="27803"/>
          <ac:spMkLst>
            <pc:docMk/>
            <pc:sldMk cId="3942064285" sldId="256"/>
            <ac:spMk id="4914" creationId="{C8DEB639-9872-462B-B2BD-EF20F99E2842}"/>
          </ac:spMkLst>
        </pc:spChg>
        <pc:spChg chg="mod">
          <ac:chgData name="Jassem Abbasi" userId="a485637c-5d5c-44af-8411-f95acc3236b6" providerId="ADAL" clId="{B67E75DF-61F4-4BDD-83F6-F3A9FEB4B984}" dt="2024-02-22T09:52:54.409" v="2357" actId="27803"/>
          <ac:spMkLst>
            <pc:docMk/>
            <pc:sldMk cId="3942064285" sldId="256"/>
            <ac:spMk id="4915" creationId="{93F5ADE1-B5A8-5D63-D695-C0A9515F3B2D}"/>
          </ac:spMkLst>
        </pc:spChg>
        <pc:spChg chg="mod">
          <ac:chgData name="Jassem Abbasi" userId="a485637c-5d5c-44af-8411-f95acc3236b6" providerId="ADAL" clId="{B67E75DF-61F4-4BDD-83F6-F3A9FEB4B984}" dt="2024-02-22T09:52:54.409" v="2357" actId="27803"/>
          <ac:spMkLst>
            <pc:docMk/>
            <pc:sldMk cId="3942064285" sldId="256"/>
            <ac:spMk id="4916" creationId="{27CB4EE9-821D-6822-D7E4-6931C6B8C010}"/>
          </ac:spMkLst>
        </pc:spChg>
        <pc:spChg chg="mod">
          <ac:chgData name="Jassem Abbasi" userId="a485637c-5d5c-44af-8411-f95acc3236b6" providerId="ADAL" clId="{B67E75DF-61F4-4BDD-83F6-F3A9FEB4B984}" dt="2024-02-22T09:52:54.409" v="2357" actId="27803"/>
          <ac:spMkLst>
            <pc:docMk/>
            <pc:sldMk cId="3942064285" sldId="256"/>
            <ac:spMk id="4917" creationId="{26EA7C66-727D-1AB7-F07B-EADA22C7A10C}"/>
          </ac:spMkLst>
        </pc:spChg>
        <pc:spChg chg="mod">
          <ac:chgData name="Jassem Abbasi" userId="a485637c-5d5c-44af-8411-f95acc3236b6" providerId="ADAL" clId="{B67E75DF-61F4-4BDD-83F6-F3A9FEB4B984}" dt="2024-02-22T09:52:54.409" v="2357" actId="27803"/>
          <ac:spMkLst>
            <pc:docMk/>
            <pc:sldMk cId="3942064285" sldId="256"/>
            <ac:spMk id="4918" creationId="{777C8DC1-3864-37E3-148C-6A2E6BDBA4C1}"/>
          </ac:spMkLst>
        </pc:spChg>
        <pc:spChg chg="mod">
          <ac:chgData name="Jassem Abbasi" userId="a485637c-5d5c-44af-8411-f95acc3236b6" providerId="ADAL" clId="{B67E75DF-61F4-4BDD-83F6-F3A9FEB4B984}" dt="2024-02-22T09:52:54.409" v="2357" actId="27803"/>
          <ac:spMkLst>
            <pc:docMk/>
            <pc:sldMk cId="3942064285" sldId="256"/>
            <ac:spMk id="4919" creationId="{F06CC423-682B-9E0D-1E73-8B5DDE617886}"/>
          </ac:spMkLst>
        </pc:spChg>
        <pc:spChg chg="mod">
          <ac:chgData name="Jassem Abbasi" userId="a485637c-5d5c-44af-8411-f95acc3236b6" providerId="ADAL" clId="{B67E75DF-61F4-4BDD-83F6-F3A9FEB4B984}" dt="2024-02-22T09:52:54.409" v="2357" actId="27803"/>
          <ac:spMkLst>
            <pc:docMk/>
            <pc:sldMk cId="3942064285" sldId="256"/>
            <ac:spMk id="4920" creationId="{18F2BFE6-2359-2A79-F18D-63EB2F08AD1D}"/>
          </ac:spMkLst>
        </pc:spChg>
        <pc:spChg chg="mod">
          <ac:chgData name="Jassem Abbasi" userId="a485637c-5d5c-44af-8411-f95acc3236b6" providerId="ADAL" clId="{B67E75DF-61F4-4BDD-83F6-F3A9FEB4B984}" dt="2024-02-22T09:52:54.409" v="2357" actId="27803"/>
          <ac:spMkLst>
            <pc:docMk/>
            <pc:sldMk cId="3942064285" sldId="256"/>
            <ac:spMk id="4921" creationId="{D6E7911F-D3DF-02DE-0E48-487973BB4A10}"/>
          </ac:spMkLst>
        </pc:spChg>
        <pc:spChg chg="mod">
          <ac:chgData name="Jassem Abbasi" userId="a485637c-5d5c-44af-8411-f95acc3236b6" providerId="ADAL" clId="{B67E75DF-61F4-4BDD-83F6-F3A9FEB4B984}" dt="2024-02-22T09:52:54.409" v="2357" actId="27803"/>
          <ac:spMkLst>
            <pc:docMk/>
            <pc:sldMk cId="3942064285" sldId="256"/>
            <ac:spMk id="4922" creationId="{0882A4EE-02FC-B26A-B387-EBF120B7901B}"/>
          </ac:spMkLst>
        </pc:spChg>
        <pc:spChg chg="mod">
          <ac:chgData name="Jassem Abbasi" userId="a485637c-5d5c-44af-8411-f95acc3236b6" providerId="ADAL" clId="{B67E75DF-61F4-4BDD-83F6-F3A9FEB4B984}" dt="2024-02-22T09:52:54.409" v="2357" actId="27803"/>
          <ac:spMkLst>
            <pc:docMk/>
            <pc:sldMk cId="3942064285" sldId="256"/>
            <ac:spMk id="4923" creationId="{5164DCDA-5C81-196E-66DA-D75BFA77BFF5}"/>
          </ac:spMkLst>
        </pc:spChg>
        <pc:spChg chg="mod">
          <ac:chgData name="Jassem Abbasi" userId="a485637c-5d5c-44af-8411-f95acc3236b6" providerId="ADAL" clId="{B67E75DF-61F4-4BDD-83F6-F3A9FEB4B984}" dt="2024-02-22T09:52:54.409" v="2357" actId="27803"/>
          <ac:spMkLst>
            <pc:docMk/>
            <pc:sldMk cId="3942064285" sldId="256"/>
            <ac:spMk id="4924" creationId="{1D463804-5E44-B2B6-432F-C6DEE9699204}"/>
          </ac:spMkLst>
        </pc:spChg>
        <pc:spChg chg="mod">
          <ac:chgData name="Jassem Abbasi" userId="a485637c-5d5c-44af-8411-f95acc3236b6" providerId="ADAL" clId="{B67E75DF-61F4-4BDD-83F6-F3A9FEB4B984}" dt="2024-02-22T09:52:54.409" v="2357" actId="27803"/>
          <ac:spMkLst>
            <pc:docMk/>
            <pc:sldMk cId="3942064285" sldId="256"/>
            <ac:spMk id="4925" creationId="{1D370674-6942-4D8D-47C4-088A2DF0244F}"/>
          </ac:spMkLst>
        </pc:spChg>
        <pc:spChg chg="mod">
          <ac:chgData name="Jassem Abbasi" userId="a485637c-5d5c-44af-8411-f95acc3236b6" providerId="ADAL" clId="{B67E75DF-61F4-4BDD-83F6-F3A9FEB4B984}" dt="2024-02-22T09:52:54.409" v="2357" actId="27803"/>
          <ac:spMkLst>
            <pc:docMk/>
            <pc:sldMk cId="3942064285" sldId="256"/>
            <ac:spMk id="4926" creationId="{9DFD6130-9CB7-6D16-A0E8-80612693A8D1}"/>
          </ac:spMkLst>
        </pc:spChg>
        <pc:spChg chg="mod">
          <ac:chgData name="Jassem Abbasi" userId="a485637c-5d5c-44af-8411-f95acc3236b6" providerId="ADAL" clId="{B67E75DF-61F4-4BDD-83F6-F3A9FEB4B984}" dt="2024-02-22T09:52:54.409" v="2357" actId="27803"/>
          <ac:spMkLst>
            <pc:docMk/>
            <pc:sldMk cId="3942064285" sldId="256"/>
            <ac:spMk id="4927" creationId="{FAD7562A-53E9-756B-E788-3716FF0B9C15}"/>
          </ac:spMkLst>
        </pc:spChg>
        <pc:spChg chg="mod">
          <ac:chgData name="Jassem Abbasi" userId="a485637c-5d5c-44af-8411-f95acc3236b6" providerId="ADAL" clId="{B67E75DF-61F4-4BDD-83F6-F3A9FEB4B984}" dt="2024-02-22T09:52:54.409" v="2357" actId="27803"/>
          <ac:spMkLst>
            <pc:docMk/>
            <pc:sldMk cId="3942064285" sldId="256"/>
            <ac:spMk id="4928" creationId="{B5C36D9D-64F4-A44A-8AC6-39F585A5F9A6}"/>
          </ac:spMkLst>
        </pc:spChg>
        <pc:spChg chg="mod">
          <ac:chgData name="Jassem Abbasi" userId="a485637c-5d5c-44af-8411-f95acc3236b6" providerId="ADAL" clId="{B67E75DF-61F4-4BDD-83F6-F3A9FEB4B984}" dt="2024-02-22T09:52:54.409" v="2357" actId="27803"/>
          <ac:spMkLst>
            <pc:docMk/>
            <pc:sldMk cId="3942064285" sldId="256"/>
            <ac:spMk id="4929" creationId="{59B98133-ECB3-AA1C-C1E6-9FCD10ECF9EA}"/>
          </ac:spMkLst>
        </pc:spChg>
        <pc:spChg chg="mod">
          <ac:chgData name="Jassem Abbasi" userId="a485637c-5d5c-44af-8411-f95acc3236b6" providerId="ADAL" clId="{B67E75DF-61F4-4BDD-83F6-F3A9FEB4B984}" dt="2024-02-22T09:52:54.409" v="2357" actId="27803"/>
          <ac:spMkLst>
            <pc:docMk/>
            <pc:sldMk cId="3942064285" sldId="256"/>
            <ac:spMk id="4930" creationId="{F3CF11BA-CCCB-AB66-3C79-47B84EB018FC}"/>
          </ac:spMkLst>
        </pc:spChg>
        <pc:spChg chg="mod">
          <ac:chgData name="Jassem Abbasi" userId="a485637c-5d5c-44af-8411-f95acc3236b6" providerId="ADAL" clId="{B67E75DF-61F4-4BDD-83F6-F3A9FEB4B984}" dt="2024-02-22T09:52:54.409" v="2357" actId="27803"/>
          <ac:spMkLst>
            <pc:docMk/>
            <pc:sldMk cId="3942064285" sldId="256"/>
            <ac:spMk id="4931" creationId="{AC2672BE-D70D-CB30-134C-18DE693819EE}"/>
          </ac:spMkLst>
        </pc:spChg>
        <pc:spChg chg="mod">
          <ac:chgData name="Jassem Abbasi" userId="a485637c-5d5c-44af-8411-f95acc3236b6" providerId="ADAL" clId="{B67E75DF-61F4-4BDD-83F6-F3A9FEB4B984}" dt="2024-02-22T09:52:54.409" v="2357" actId="27803"/>
          <ac:spMkLst>
            <pc:docMk/>
            <pc:sldMk cId="3942064285" sldId="256"/>
            <ac:spMk id="4932" creationId="{9B35B0A9-7A2D-4EB4-EC08-89DCF7C52969}"/>
          </ac:spMkLst>
        </pc:spChg>
        <pc:spChg chg="mod">
          <ac:chgData name="Jassem Abbasi" userId="a485637c-5d5c-44af-8411-f95acc3236b6" providerId="ADAL" clId="{B67E75DF-61F4-4BDD-83F6-F3A9FEB4B984}" dt="2024-02-22T09:52:54.409" v="2357" actId="27803"/>
          <ac:spMkLst>
            <pc:docMk/>
            <pc:sldMk cId="3942064285" sldId="256"/>
            <ac:spMk id="4933" creationId="{96368BAF-0A76-4B54-22EE-AA945AD00523}"/>
          </ac:spMkLst>
        </pc:spChg>
        <pc:spChg chg="mod">
          <ac:chgData name="Jassem Abbasi" userId="a485637c-5d5c-44af-8411-f95acc3236b6" providerId="ADAL" clId="{B67E75DF-61F4-4BDD-83F6-F3A9FEB4B984}" dt="2024-02-22T09:52:54.409" v="2357" actId="27803"/>
          <ac:spMkLst>
            <pc:docMk/>
            <pc:sldMk cId="3942064285" sldId="256"/>
            <ac:spMk id="4934" creationId="{A0959ED2-9EF2-A1EE-15EF-9D7003A85D88}"/>
          </ac:spMkLst>
        </pc:spChg>
        <pc:spChg chg="mod">
          <ac:chgData name="Jassem Abbasi" userId="a485637c-5d5c-44af-8411-f95acc3236b6" providerId="ADAL" clId="{B67E75DF-61F4-4BDD-83F6-F3A9FEB4B984}" dt="2024-02-22T09:52:54.409" v="2357" actId="27803"/>
          <ac:spMkLst>
            <pc:docMk/>
            <pc:sldMk cId="3942064285" sldId="256"/>
            <ac:spMk id="4935" creationId="{BD464A05-AB23-8490-9290-74E316C8206C}"/>
          </ac:spMkLst>
        </pc:spChg>
        <pc:spChg chg="mod">
          <ac:chgData name="Jassem Abbasi" userId="a485637c-5d5c-44af-8411-f95acc3236b6" providerId="ADAL" clId="{B67E75DF-61F4-4BDD-83F6-F3A9FEB4B984}" dt="2024-02-22T09:52:54.409" v="2357" actId="27803"/>
          <ac:spMkLst>
            <pc:docMk/>
            <pc:sldMk cId="3942064285" sldId="256"/>
            <ac:spMk id="4936" creationId="{CCDC32BA-6E8D-1101-DF6C-E1B98FAD61D8}"/>
          </ac:spMkLst>
        </pc:spChg>
        <pc:spChg chg="mod">
          <ac:chgData name="Jassem Abbasi" userId="a485637c-5d5c-44af-8411-f95acc3236b6" providerId="ADAL" clId="{B67E75DF-61F4-4BDD-83F6-F3A9FEB4B984}" dt="2024-02-22T09:52:54.409" v="2357" actId="27803"/>
          <ac:spMkLst>
            <pc:docMk/>
            <pc:sldMk cId="3942064285" sldId="256"/>
            <ac:spMk id="4937" creationId="{D499E7EE-220A-C995-6D28-3E04EF667FDD}"/>
          </ac:spMkLst>
        </pc:spChg>
        <pc:spChg chg="mod">
          <ac:chgData name="Jassem Abbasi" userId="a485637c-5d5c-44af-8411-f95acc3236b6" providerId="ADAL" clId="{B67E75DF-61F4-4BDD-83F6-F3A9FEB4B984}" dt="2024-02-22T09:52:54.409" v="2357" actId="27803"/>
          <ac:spMkLst>
            <pc:docMk/>
            <pc:sldMk cId="3942064285" sldId="256"/>
            <ac:spMk id="4938" creationId="{E187E548-2EF0-E0C0-1D45-C850ACCBA547}"/>
          </ac:spMkLst>
        </pc:spChg>
        <pc:spChg chg="mod">
          <ac:chgData name="Jassem Abbasi" userId="a485637c-5d5c-44af-8411-f95acc3236b6" providerId="ADAL" clId="{B67E75DF-61F4-4BDD-83F6-F3A9FEB4B984}" dt="2024-02-22T09:52:54.409" v="2357" actId="27803"/>
          <ac:spMkLst>
            <pc:docMk/>
            <pc:sldMk cId="3942064285" sldId="256"/>
            <ac:spMk id="4939" creationId="{B4924AAD-C1A8-C6A0-8DB7-D2D950AA01E1}"/>
          </ac:spMkLst>
        </pc:spChg>
        <pc:spChg chg="mod">
          <ac:chgData name="Jassem Abbasi" userId="a485637c-5d5c-44af-8411-f95acc3236b6" providerId="ADAL" clId="{B67E75DF-61F4-4BDD-83F6-F3A9FEB4B984}" dt="2024-02-22T09:52:54.409" v="2357" actId="27803"/>
          <ac:spMkLst>
            <pc:docMk/>
            <pc:sldMk cId="3942064285" sldId="256"/>
            <ac:spMk id="4940" creationId="{2C501226-CE73-ECEB-12AB-5301AFB6A586}"/>
          </ac:spMkLst>
        </pc:spChg>
        <pc:spChg chg="mod">
          <ac:chgData name="Jassem Abbasi" userId="a485637c-5d5c-44af-8411-f95acc3236b6" providerId="ADAL" clId="{B67E75DF-61F4-4BDD-83F6-F3A9FEB4B984}" dt="2024-02-22T09:52:54.409" v="2357" actId="27803"/>
          <ac:spMkLst>
            <pc:docMk/>
            <pc:sldMk cId="3942064285" sldId="256"/>
            <ac:spMk id="4941" creationId="{A06841D7-8BD9-890B-361F-37BFD5277537}"/>
          </ac:spMkLst>
        </pc:spChg>
        <pc:spChg chg="mod">
          <ac:chgData name="Jassem Abbasi" userId="a485637c-5d5c-44af-8411-f95acc3236b6" providerId="ADAL" clId="{B67E75DF-61F4-4BDD-83F6-F3A9FEB4B984}" dt="2024-02-22T09:52:54.409" v="2357" actId="27803"/>
          <ac:spMkLst>
            <pc:docMk/>
            <pc:sldMk cId="3942064285" sldId="256"/>
            <ac:spMk id="4942" creationId="{6C25A30A-C569-8EE0-6635-6F691967D162}"/>
          </ac:spMkLst>
        </pc:spChg>
        <pc:spChg chg="mod">
          <ac:chgData name="Jassem Abbasi" userId="a485637c-5d5c-44af-8411-f95acc3236b6" providerId="ADAL" clId="{B67E75DF-61F4-4BDD-83F6-F3A9FEB4B984}" dt="2024-02-22T09:52:54.409" v="2357" actId="27803"/>
          <ac:spMkLst>
            <pc:docMk/>
            <pc:sldMk cId="3942064285" sldId="256"/>
            <ac:spMk id="4943" creationId="{2888D9C4-25C6-BB9F-1DDE-E414EE863BEA}"/>
          </ac:spMkLst>
        </pc:spChg>
        <pc:spChg chg="mod">
          <ac:chgData name="Jassem Abbasi" userId="a485637c-5d5c-44af-8411-f95acc3236b6" providerId="ADAL" clId="{B67E75DF-61F4-4BDD-83F6-F3A9FEB4B984}" dt="2024-02-22T09:52:54.409" v="2357" actId="27803"/>
          <ac:spMkLst>
            <pc:docMk/>
            <pc:sldMk cId="3942064285" sldId="256"/>
            <ac:spMk id="4944" creationId="{C39AEA57-5CCC-44EC-AF81-3ABDDCA5A1A9}"/>
          </ac:spMkLst>
        </pc:spChg>
        <pc:spChg chg="mod">
          <ac:chgData name="Jassem Abbasi" userId="a485637c-5d5c-44af-8411-f95acc3236b6" providerId="ADAL" clId="{B67E75DF-61F4-4BDD-83F6-F3A9FEB4B984}" dt="2024-02-22T09:52:54.409" v="2357" actId="27803"/>
          <ac:spMkLst>
            <pc:docMk/>
            <pc:sldMk cId="3942064285" sldId="256"/>
            <ac:spMk id="4945" creationId="{475A727B-F4F6-A1E5-D1F4-51D88DEA7C99}"/>
          </ac:spMkLst>
        </pc:spChg>
        <pc:spChg chg="mod">
          <ac:chgData name="Jassem Abbasi" userId="a485637c-5d5c-44af-8411-f95acc3236b6" providerId="ADAL" clId="{B67E75DF-61F4-4BDD-83F6-F3A9FEB4B984}" dt="2024-02-22T09:52:54.409" v="2357" actId="27803"/>
          <ac:spMkLst>
            <pc:docMk/>
            <pc:sldMk cId="3942064285" sldId="256"/>
            <ac:spMk id="4946" creationId="{69C71883-0CBF-8C50-ECD6-F79089134EC6}"/>
          </ac:spMkLst>
        </pc:spChg>
        <pc:spChg chg="mod">
          <ac:chgData name="Jassem Abbasi" userId="a485637c-5d5c-44af-8411-f95acc3236b6" providerId="ADAL" clId="{B67E75DF-61F4-4BDD-83F6-F3A9FEB4B984}" dt="2024-02-22T09:52:54.409" v="2357" actId="27803"/>
          <ac:spMkLst>
            <pc:docMk/>
            <pc:sldMk cId="3942064285" sldId="256"/>
            <ac:spMk id="4947" creationId="{10E51E3D-CF08-A12E-2865-BD5302DEEE03}"/>
          </ac:spMkLst>
        </pc:spChg>
        <pc:spChg chg="mod">
          <ac:chgData name="Jassem Abbasi" userId="a485637c-5d5c-44af-8411-f95acc3236b6" providerId="ADAL" clId="{B67E75DF-61F4-4BDD-83F6-F3A9FEB4B984}" dt="2024-02-22T09:52:54.409" v="2357" actId="27803"/>
          <ac:spMkLst>
            <pc:docMk/>
            <pc:sldMk cId="3942064285" sldId="256"/>
            <ac:spMk id="4948" creationId="{DA06AA5B-83DD-9B2D-20D3-6E07BA590493}"/>
          </ac:spMkLst>
        </pc:spChg>
        <pc:spChg chg="mod">
          <ac:chgData name="Jassem Abbasi" userId="a485637c-5d5c-44af-8411-f95acc3236b6" providerId="ADAL" clId="{B67E75DF-61F4-4BDD-83F6-F3A9FEB4B984}" dt="2024-02-22T09:52:54.409" v="2357" actId="27803"/>
          <ac:spMkLst>
            <pc:docMk/>
            <pc:sldMk cId="3942064285" sldId="256"/>
            <ac:spMk id="4949" creationId="{538ADB24-79F7-D676-7BD7-1A4FD56FF50B}"/>
          </ac:spMkLst>
        </pc:spChg>
        <pc:spChg chg="mod">
          <ac:chgData name="Jassem Abbasi" userId="a485637c-5d5c-44af-8411-f95acc3236b6" providerId="ADAL" clId="{B67E75DF-61F4-4BDD-83F6-F3A9FEB4B984}" dt="2024-02-22T09:52:54.409" v="2357" actId="27803"/>
          <ac:spMkLst>
            <pc:docMk/>
            <pc:sldMk cId="3942064285" sldId="256"/>
            <ac:spMk id="4950" creationId="{363136AC-88E9-A517-284B-474479B88AB0}"/>
          </ac:spMkLst>
        </pc:spChg>
        <pc:spChg chg="mod">
          <ac:chgData name="Jassem Abbasi" userId="a485637c-5d5c-44af-8411-f95acc3236b6" providerId="ADAL" clId="{B67E75DF-61F4-4BDD-83F6-F3A9FEB4B984}" dt="2024-02-22T09:52:54.409" v="2357" actId="27803"/>
          <ac:spMkLst>
            <pc:docMk/>
            <pc:sldMk cId="3942064285" sldId="256"/>
            <ac:spMk id="4951" creationId="{9B02C1D3-BFE6-D421-8A6B-C22167311B13}"/>
          </ac:spMkLst>
        </pc:spChg>
        <pc:spChg chg="mod">
          <ac:chgData name="Jassem Abbasi" userId="a485637c-5d5c-44af-8411-f95acc3236b6" providerId="ADAL" clId="{B67E75DF-61F4-4BDD-83F6-F3A9FEB4B984}" dt="2024-02-22T09:52:54.409" v="2357" actId="27803"/>
          <ac:spMkLst>
            <pc:docMk/>
            <pc:sldMk cId="3942064285" sldId="256"/>
            <ac:spMk id="4952" creationId="{69C64214-6A02-E62D-C2CC-52C735BCF6C8}"/>
          </ac:spMkLst>
        </pc:spChg>
        <pc:spChg chg="mod">
          <ac:chgData name="Jassem Abbasi" userId="a485637c-5d5c-44af-8411-f95acc3236b6" providerId="ADAL" clId="{B67E75DF-61F4-4BDD-83F6-F3A9FEB4B984}" dt="2024-02-22T09:52:54.409" v="2357" actId="27803"/>
          <ac:spMkLst>
            <pc:docMk/>
            <pc:sldMk cId="3942064285" sldId="256"/>
            <ac:spMk id="4953" creationId="{DFB4737C-2AD5-60CD-296C-D4E3E7046EF1}"/>
          </ac:spMkLst>
        </pc:spChg>
        <pc:spChg chg="mod">
          <ac:chgData name="Jassem Abbasi" userId="a485637c-5d5c-44af-8411-f95acc3236b6" providerId="ADAL" clId="{B67E75DF-61F4-4BDD-83F6-F3A9FEB4B984}" dt="2024-02-22T09:52:54.409" v="2357" actId="27803"/>
          <ac:spMkLst>
            <pc:docMk/>
            <pc:sldMk cId="3942064285" sldId="256"/>
            <ac:spMk id="4954" creationId="{5CD67510-946B-710B-B041-ECA44375A978}"/>
          </ac:spMkLst>
        </pc:spChg>
        <pc:spChg chg="mod">
          <ac:chgData name="Jassem Abbasi" userId="a485637c-5d5c-44af-8411-f95acc3236b6" providerId="ADAL" clId="{B67E75DF-61F4-4BDD-83F6-F3A9FEB4B984}" dt="2024-02-22T09:52:54.409" v="2357" actId="27803"/>
          <ac:spMkLst>
            <pc:docMk/>
            <pc:sldMk cId="3942064285" sldId="256"/>
            <ac:spMk id="4955" creationId="{299E9AA2-7596-C628-8EDE-784A8D4D0B3D}"/>
          </ac:spMkLst>
        </pc:spChg>
        <pc:spChg chg="mod">
          <ac:chgData name="Jassem Abbasi" userId="a485637c-5d5c-44af-8411-f95acc3236b6" providerId="ADAL" clId="{B67E75DF-61F4-4BDD-83F6-F3A9FEB4B984}" dt="2024-02-22T09:52:54.409" v="2357" actId="27803"/>
          <ac:spMkLst>
            <pc:docMk/>
            <pc:sldMk cId="3942064285" sldId="256"/>
            <ac:spMk id="4956" creationId="{D6283AB4-0E79-5DFA-47ED-0CF0132AAD40}"/>
          </ac:spMkLst>
        </pc:spChg>
        <pc:spChg chg="mod">
          <ac:chgData name="Jassem Abbasi" userId="a485637c-5d5c-44af-8411-f95acc3236b6" providerId="ADAL" clId="{B67E75DF-61F4-4BDD-83F6-F3A9FEB4B984}" dt="2024-02-22T09:52:54.409" v="2357" actId="27803"/>
          <ac:spMkLst>
            <pc:docMk/>
            <pc:sldMk cId="3942064285" sldId="256"/>
            <ac:spMk id="4957" creationId="{8B1626C0-DCE6-651B-7836-A1787A92842B}"/>
          </ac:spMkLst>
        </pc:spChg>
        <pc:spChg chg="mod">
          <ac:chgData name="Jassem Abbasi" userId="a485637c-5d5c-44af-8411-f95acc3236b6" providerId="ADAL" clId="{B67E75DF-61F4-4BDD-83F6-F3A9FEB4B984}" dt="2024-02-22T09:52:54.409" v="2357" actId="27803"/>
          <ac:spMkLst>
            <pc:docMk/>
            <pc:sldMk cId="3942064285" sldId="256"/>
            <ac:spMk id="4958" creationId="{33FE38B5-9C16-2E27-30EC-CC4ADB474FFB}"/>
          </ac:spMkLst>
        </pc:spChg>
        <pc:spChg chg="mod">
          <ac:chgData name="Jassem Abbasi" userId="a485637c-5d5c-44af-8411-f95acc3236b6" providerId="ADAL" clId="{B67E75DF-61F4-4BDD-83F6-F3A9FEB4B984}" dt="2024-02-22T09:52:54.409" v="2357" actId="27803"/>
          <ac:spMkLst>
            <pc:docMk/>
            <pc:sldMk cId="3942064285" sldId="256"/>
            <ac:spMk id="4959" creationId="{310DF3AB-D444-3C0E-7E44-7440720328F5}"/>
          </ac:spMkLst>
        </pc:spChg>
        <pc:spChg chg="mod">
          <ac:chgData name="Jassem Abbasi" userId="a485637c-5d5c-44af-8411-f95acc3236b6" providerId="ADAL" clId="{B67E75DF-61F4-4BDD-83F6-F3A9FEB4B984}" dt="2024-02-22T09:52:54.409" v="2357" actId="27803"/>
          <ac:spMkLst>
            <pc:docMk/>
            <pc:sldMk cId="3942064285" sldId="256"/>
            <ac:spMk id="4960" creationId="{E2AFDF3E-0113-9F52-9859-3DE821820F24}"/>
          </ac:spMkLst>
        </pc:spChg>
        <pc:spChg chg="mod">
          <ac:chgData name="Jassem Abbasi" userId="a485637c-5d5c-44af-8411-f95acc3236b6" providerId="ADAL" clId="{B67E75DF-61F4-4BDD-83F6-F3A9FEB4B984}" dt="2024-02-22T09:52:54.409" v="2357" actId="27803"/>
          <ac:spMkLst>
            <pc:docMk/>
            <pc:sldMk cId="3942064285" sldId="256"/>
            <ac:spMk id="4961" creationId="{949B2872-DA9D-C0F4-CB15-9C4F7E36F9BE}"/>
          </ac:spMkLst>
        </pc:spChg>
        <pc:spChg chg="mod">
          <ac:chgData name="Jassem Abbasi" userId="a485637c-5d5c-44af-8411-f95acc3236b6" providerId="ADAL" clId="{B67E75DF-61F4-4BDD-83F6-F3A9FEB4B984}" dt="2024-02-22T09:52:54.409" v="2357" actId="27803"/>
          <ac:spMkLst>
            <pc:docMk/>
            <pc:sldMk cId="3942064285" sldId="256"/>
            <ac:spMk id="4962" creationId="{02B1E143-2437-3C17-6540-07BFC876D161}"/>
          </ac:spMkLst>
        </pc:spChg>
        <pc:spChg chg="mod">
          <ac:chgData name="Jassem Abbasi" userId="a485637c-5d5c-44af-8411-f95acc3236b6" providerId="ADAL" clId="{B67E75DF-61F4-4BDD-83F6-F3A9FEB4B984}" dt="2024-02-22T09:52:54.409" v="2357" actId="27803"/>
          <ac:spMkLst>
            <pc:docMk/>
            <pc:sldMk cId="3942064285" sldId="256"/>
            <ac:spMk id="4963" creationId="{76A20B76-6774-1624-05B3-E91CE2F9097D}"/>
          </ac:spMkLst>
        </pc:spChg>
        <pc:spChg chg="mod">
          <ac:chgData name="Jassem Abbasi" userId="a485637c-5d5c-44af-8411-f95acc3236b6" providerId="ADAL" clId="{B67E75DF-61F4-4BDD-83F6-F3A9FEB4B984}" dt="2024-02-22T09:52:54.409" v="2357" actId="27803"/>
          <ac:spMkLst>
            <pc:docMk/>
            <pc:sldMk cId="3942064285" sldId="256"/>
            <ac:spMk id="4964" creationId="{EE2D8D3E-3FA7-10D7-426D-0AD354601FC5}"/>
          </ac:spMkLst>
        </pc:spChg>
        <pc:spChg chg="mod">
          <ac:chgData name="Jassem Abbasi" userId="a485637c-5d5c-44af-8411-f95acc3236b6" providerId="ADAL" clId="{B67E75DF-61F4-4BDD-83F6-F3A9FEB4B984}" dt="2024-02-22T09:52:54.409" v="2357" actId="27803"/>
          <ac:spMkLst>
            <pc:docMk/>
            <pc:sldMk cId="3942064285" sldId="256"/>
            <ac:spMk id="4965" creationId="{9EECA5B6-7F61-B099-7ECF-DDB4A5E5FBCB}"/>
          </ac:spMkLst>
        </pc:spChg>
        <pc:spChg chg="mod">
          <ac:chgData name="Jassem Abbasi" userId="a485637c-5d5c-44af-8411-f95acc3236b6" providerId="ADAL" clId="{B67E75DF-61F4-4BDD-83F6-F3A9FEB4B984}" dt="2024-02-22T09:52:54.409" v="2357" actId="27803"/>
          <ac:spMkLst>
            <pc:docMk/>
            <pc:sldMk cId="3942064285" sldId="256"/>
            <ac:spMk id="4966" creationId="{BCF5616A-87B4-8199-726F-C15108EA80E7}"/>
          </ac:spMkLst>
        </pc:spChg>
        <pc:spChg chg="mod">
          <ac:chgData name="Jassem Abbasi" userId="a485637c-5d5c-44af-8411-f95acc3236b6" providerId="ADAL" clId="{B67E75DF-61F4-4BDD-83F6-F3A9FEB4B984}" dt="2024-02-22T09:52:54.409" v="2357" actId="27803"/>
          <ac:spMkLst>
            <pc:docMk/>
            <pc:sldMk cId="3942064285" sldId="256"/>
            <ac:spMk id="4967" creationId="{B8253421-F38E-6F18-FBAC-64CEE69951C8}"/>
          </ac:spMkLst>
        </pc:spChg>
        <pc:spChg chg="mod">
          <ac:chgData name="Jassem Abbasi" userId="a485637c-5d5c-44af-8411-f95acc3236b6" providerId="ADAL" clId="{B67E75DF-61F4-4BDD-83F6-F3A9FEB4B984}" dt="2024-02-22T09:52:54.409" v="2357" actId="27803"/>
          <ac:spMkLst>
            <pc:docMk/>
            <pc:sldMk cId="3942064285" sldId="256"/>
            <ac:spMk id="4968" creationId="{F5D563E2-B522-C405-B8F9-BBB7E0330034}"/>
          </ac:spMkLst>
        </pc:spChg>
        <pc:spChg chg="mod">
          <ac:chgData name="Jassem Abbasi" userId="a485637c-5d5c-44af-8411-f95acc3236b6" providerId="ADAL" clId="{B67E75DF-61F4-4BDD-83F6-F3A9FEB4B984}" dt="2024-02-22T09:52:54.409" v="2357" actId="27803"/>
          <ac:spMkLst>
            <pc:docMk/>
            <pc:sldMk cId="3942064285" sldId="256"/>
            <ac:spMk id="4969" creationId="{3E4DA2B1-B6C3-FB89-B47E-76810B7DD5F6}"/>
          </ac:spMkLst>
        </pc:spChg>
        <pc:spChg chg="mod">
          <ac:chgData name="Jassem Abbasi" userId="a485637c-5d5c-44af-8411-f95acc3236b6" providerId="ADAL" clId="{B67E75DF-61F4-4BDD-83F6-F3A9FEB4B984}" dt="2024-02-22T09:52:54.409" v="2357" actId="27803"/>
          <ac:spMkLst>
            <pc:docMk/>
            <pc:sldMk cId="3942064285" sldId="256"/>
            <ac:spMk id="4970" creationId="{74E0FEA4-B030-D5DC-ED7F-F78CFCA3B605}"/>
          </ac:spMkLst>
        </pc:spChg>
        <pc:spChg chg="mod">
          <ac:chgData name="Jassem Abbasi" userId="a485637c-5d5c-44af-8411-f95acc3236b6" providerId="ADAL" clId="{B67E75DF-61F4-4BDD-83F6-F3A9FEB4B984}" dt="2024-02-22T09:52:54.409" v="2357" actId="27803"/>
          <ac:spMkLst>
            <pc:docMk/>
            <pc:sldMk cId="3942064285" sldId="256"/>
            <ac:spMk id="4971" creationId="{D20AD41C-19BF-B8E4-2BF6-95364C036207}"/>
          </ac:spMkLst>
        </pc:spChg>
        <pc:spChg chg="mod">
          <ac:chgData name="Jassem Abbasi" userId="a485637c-5d5c-44af-8411-f95acc3236b6" providerId="ADAL" clId="{B67E75DF-61F4-4BDD-83F6-F3A9FEB4B984}" dt="2024-02-22T09:52:54.409" v="2357" actId="27803"/>
          <ac:spMkLst>
            <pc:docMk/>
            <pc:sldMk cId="3942064285" sldId="256"/>
            <ac:spMk id="4972" creationId="{FCD97836-4294-23E2-701A-8E074FA1E162}"/>
          </ac:spMkLst>
        </pc:spChg>
        <pc:spChg chg="mod">
          <ac:chgData name="Jassem Abbasi" userId="a485637c-5d5c-44af-8411-f95acc3236b6" providerId="ADAL" clId="{B67E75DF-61F4-4BDD-83F6-F3A9FEB4B984}" dt="2024-02-22T09:52:54.409" v="2357" actId="27803"/>
          <ac:spMkLst>
            <pc:docMk/>
            <pc:sldMk cId="3942064285" sldId="256"/>
            <ac:spMk id="4973" creationId="{4D485B0B-B254-E831-5F20-EA60CC2BF40B}"/>
          </ac:spMkLst>
        </pc:spChg>
        <pc:spChg chg="mod">
          <ac:chgData name="Jassem Abbasi" userId="a485637c-5d5c-44af-8411-f95acc3236b6" providerId="ADAL" clId="{B67E75DF-61F4-4BDD-83F6-F3A9FEB4B984}" dt="2024-02-22T09:52:54.409" v="2357" actId="27803"/>
          <ac:spMkLst>
            <pc:docMk/>
            <pc:sldMk cId="3942064285" sldId="256"/>
            <ac:spMk id="4974" creationId="{2D69C084-7FA4-5C41-CF48-1CAA8949B622}"/>
          </ac:spMkLst>
        </pc:spChg>
        <pc:spChg chg="mod">
          <ac:chgData name="Jassem Abbasi" userId="a485637c-5d5c-44af-8411-f95acc3236b6" providerId="ADAL" clId="{B67E75DF-61F4-4BDD-83F6-F3A9FEB4B984}" dt="2024-02-22T09:52:54.409" v="2357" actId="27803"/>
          <ac:spMkLst>
            <pc:docMk/>
            <pc:sldMk cId="3942064285" sldId="256"/>
            <ac:spMk id="4975" creationId="{E16EDEC6-17CC-70B9-E542-2E1EC35A9F60}"/>
          </ac:spMkLst>
        </pc:spChg>
        <pc:spChg chg="mod">
          <ac:chgData name="Jassem Abbasi" userId="a485637c-5d5c-44af-8411-f95acc3236b6" providerId="ADAL" clId="{B67E75DF-61F4-4BDD-83F6-F3A9FEB4B984}" dt="2024-02-22T09:52:54.409" v="2357" actId="27803"/>
          <ac:spMkLst>
            <pc:docMk/>
            <pc:sldMk cId="3942064285" sldId="256"/>
            <ac:spMk id="4976" creationId="{47737F8C-882C-34CD-7316-8A841E19418D}"/>
          </ac:spMkLst>
        </pc:spChg>
        <pc:spChg chg="mod">
          <ac:chgData name="Jassem Abbasi" userId="a485637c-5d5c-44af-8411-f95acc3236b6" providerId="ADAL" clId="{B67E75DF-61F4-4BDD-83F6-F3A9FEB4B984}" dt="2024-02-22T09:52:54.409" v="2357" actId="27803"/>
          <ac:spMkLst>
            <pc:docMk/>
            <pc:sldMk cId="3942064285" sldId="256"/>
            <ac:spMk id="4977" creationId="{C198D368-5990-DE3D-DB95-D8429376696F}"/>
          </ac:spMkLst>
        </pc:spChg>
        <pc:spChg chg="mod">
          <ac:chgData name="Jassem Abbasi" userId="a485637c-5d5c-44af-8411-f95acc3236b6" providerId="ADAL" clId="{B67E75DF-61F4-4BDD-83F6-F3A9FEB4B984}" dt="2024-02-22T09:52:54.409" v="2357" actId="27803"/>
          <ac:spMkLst>
            <pc:docMk/>
            <pc:sldMk cId="3942064285" sldId="256"/>
            <ac:spMk id="4978" creationId="{AD4EBCD8-755D-D2C5-93A5-B1CC0789380B}"/>
          </ac:spMkLst>
        </pc:spChg>
        <pc:spChg chg="mod">
          <ac:chgData name="Jassem Abbasi" userId="a485637c-5d5c-44af-8411-f95acc3236b6" providerId="ADAL" clId="{B67E75DF-61F4-4BDD-83F6-F3A9FEB4B984}" dt="2024-02-22T09:52:54.409" v="2357" actId="27803"/>
          <ac:spMkLst>
            <pc:docMk/>
            <pc:sldMk cId="3942064285" sldId="256"/>
            <ac:spMk id="4979" creationId="{C4D0028A-4960-C7A4-77F4-DA62A2A682BC}"/>
          </ac:spMkLst>
        </pc:spChg>
        <pc:spChg chg="mod">
          <ac:chgData name="Jassem Abbasi" userId="a485637c-5d5c-44af-8411-f95acc3236b6" providerId="ADAL" clId="{B67E75DF-61F4-4BDD-83F6-F3A9FEB4B984}" dt="2024-02-22T09:52:54.409" v="2357" actId="27803"/>
          <ac:spMkLst>
            <pc:docMk/>
            <pc:sldMk cId="3942064285" sldId="256"/>
            <ac:spMk id="4980" creationId="{3530FD6F-C8A6-E02C-C770-DF1DDB45E1F0}"/>
          </ac:spMkLst>
        </pc:spChg>
        <pc:spChg chg="mod">
          <ac:chgData name="Jassem Abbasi" userId="a485637c-5d5c-44af-8411-f95acc3236b6" providerId="ADAL" clId="{B67E75DF-61F4-4BDD-83F6-F3A9FEB4B984}" dt="2024-02-22T09:52:54.409" v="2357" actId="27803"/>
          <ac:spMkLst>
            <pc:docMk/>
            <pc:sldMk cId="3942064285" sldId="256"/>
            <ac:spMk id="4981" creationId="{7466AB84-E1EC-496A-3A7B-0E430F27CCAC}"/>
          </ac:spMkLst>
        </pc:spChg>
        <pc:spChg chg="mod">
          <ac:chgData name="Jassem Abbasi" userId="a485637c-5d5c-44af-8411-f95acc3236b6" providerId="ADAL" clId="{B67E75DF-61F4-4BDD-83F6-F3A9FEB4B984}" dt="2024-02-22T09:52:54.409" v="2357" actId="27803"/>
          <ac:spMkLst>
            <pc:docMk/>
            <pc:sldMk cId="3942064285" sldId="256"/>
            <ac:spMk id="4982" creationId="{EEF3967A-4F8E-EBC0-A0D0-1B7A04DC307B}"/>
          </ac:spMkLst>
        </pc:spChg>
        <pc:spChg chg="mod">
          <ac:chgData name="Jassem Abbasi" userId="a485637c-5d5c-44af-8411-f95acc3236b6" providerId="ADAL" clId="{B67E75DF-61F4-4BDD-83F6-F3A9FEB4B984}" dt="2024-02-22T09:52:54.409" v="2357" actId="27803"/>
          <ac:spMkLst>
            <pc:docMk/>
            <pc:sldMk cId="3942064285" sldId="256"/>
            <ac:spMk id="4983" creationId="{05FD8B5C-1E28-0D78-5DEB-0022CFD01F60}"/>
          </ac:spMkLst>
        </pc:spChg>
        <pc:spChg chg="mod">
          <ac:chgData name="Jassem Abbasi" userId="a485637c-5d5c-44af-8411-f95acc3236b6" providerId="ADAL" clId="{B67E75DF-61F4-4BDD-83F6-F3A9FEB4B984}" dt="2024-02-22T09:52:54.409" v="2357" actId="27803"/>
          <ac:spMkLst>
            <pc:docMk/>
            <pc:sldMk cId="3942064285" sldId="256"/>
            <ac:spMk id="4984" creationId="{96E66A7E-B696-470B-8628-D10822B4587F}"/>
          </ac:spMkLst>
        </pc:spChg>
        <pc:spChg chg="mod">
          <ac:chgData name="Jassem Abbasi" userId="a485637c-5d5c-44af-8411-f95acc3236b6" providerId="ADAL" clId="{B67E75DF-61F4-4BDD-83F6-F3A9FEB4B984}" dt="2024-02-22T09:52:54.409" v="2357" actId="27803"/>
          <ac:spMkLst>
            <pc:docMk/>
            <pc:sldMk cId="3942064285" sldId="256"/>
            <ac:spMk id="4985" creationId="{60A18CFD-5F9D-AC1F-698B-1E1D777A187C}"/>
          </ac:spMkLst>
        </pc:spChg>
        <pc:spChg chg="mod">
          <ac:chgData name="Jassem Abbasi" userId="a485637c-5d5c-44af-8411-f95acc3236b6" providerId="ADAL" clId="{B67E75DF-61F4-4BDD-83F6-F3A9FEB4B984}" dt="2024-02-22T09:52:54.409" v="2357" actId="27803"/>
          <ac:spMkLst>
            <pc:docMk/>
            <pc:sldMk cId="3942064285" sldId="256"/>
            <ac:spMk id="4986" creationId="{CB90A538-A7FD-0E37-2F03-03EB8CAEA092}"/>
          </ac:spMkLst>
        </pc:spChg>
        <pc:spChg chg="mod">
          <ac:chgData name="Jassem Abbasi" userId="a485637c-5d5c-44af-8411-f95acc3236b6" providerId="ADAL" clId="{B67E75DF-61F4-4BDD-83F6-F3A9FEB4B984}" dt="2024-02-22T09:52:54.409" v="2357" actId="27803"/>
          <ac:spMkLst>
            <pc:docMk/>
            <pc:sldMk cId="3942064285" sldId="256"/>
            <ac:spMk id="4987" creationId="{207FC631-D19D-9872-435E-6AFE858BDFE6}"/>
          </ac:spMkLst>
        </pc:spChg>
        <pc:spChg chg="mod">
          <ac:chgData name="Jassem Abbasi" userId="a485637c-5d5c-44af-8411-f95acc3236b6" providerId="ADAL" clId="{B67E75DF-61F4-4BDD-83F6-F3A9FEB4B984}" dt="2024-02-22T09:52:54.409" v="2357" actId="27803"/>
          <ac:spMkLst>
            <pc:docMk/>
            <pc:sldMk cId="3942064285" sldId="256"/>
            <ac:spMk id="4988" creationId="{73C9FA9A-EF92-5B9E-3052-C9D55FF8506A}"/>
          </ac:spMkLst>
        </pc:spChg>
        <pc:spChg chg="mod">
          <ac:chgData name="Jassem Abbasi" userId="a485637c-5d5c-44af-8411-f95acc3236b6" providerId="ADAL" clId="{B67E75DF-61F4-4BDD-83F6-F3A9FEB4B984}" dt="2024-02-22T09:52:54.409" v="2357" actId="27803"/>
          <ac:spMkLst>
            <pc:docMk/>
            <pc:sldMk cId="3942064285" sldId="256"/>
            <ac:spMk id="4989" creationId="{E36EA60E-0083-9419-E68B-0E4DB7A102A8}"/>
          </ac:spMkLst>
        </pc:spChg>
        <pc:spChg chg="mod">
          <ac:chgData name="Jassem Abbasi" userId="a485637c-5d5c-44af-8411-f95acc3236b6" providerId="ADAL" clId="{B67E75DF-61F4-4BDD-83F6-F3A9FEB4B984}" dt="2024-02-22T09:52:54.409" v="2357" actId="27803"/>
          <ac:spMkLst>
            <pc:docMk/>
            <pc:sldMk cId="3942064285" sldId="256"/>
            <ac:spMk id="4990" creationId="{C7D64384-CFBE-5CF6-C5EE-C7B28298A9DD}"/>
          </ac:spMkLst>
        </pc:spChg>
        <pc:spChg chg="mod">
          <ac:chgData name="Jassem Abbasi" userId="a485637c-5d5c-44af-8411-f95acc3236b6" providerId="ADAL" clId="{B67E75DF-61F4-4BDD-83F6-F3A9FEB4B984}" dt="2024-02-22T09:52:54.409" v="2357" actId="27803"/>
          <ac:spMkLst>
            <pc:docMk/>
            <pc:sldMk cId="3942064285" sldId="256"/>
            <ac:spMk id="4991" creationId="{0BE914D1-65B4-80C2-5667-0B01B9291132}"/>
          </ac:spMkLst>
        </pc:spChg>
        <pc:spChg chg="mod">
          <ac:chgData name="Jassem Abbasi" userId="a485637c-5d5c-44af-8411-f95acc3236b6" providerId="ADAL" clId="{B67E75DF-61F4-4BDD-83F6-F3A9FEB4B984}" dt="2024-02-22T09:52:54.409" v="2357" actId="27803"/>
          <ac:spMkLst>
            <pc:docMk/>
            <pc:sldMk cId="3942064285" sldId="256"/>
            <ac:spMk id="4992" creationId="{398A96E4-3F46-CC89-ED6D-68AFC9888859}"/>
          </ac:spMkLst>
        </pc:spChg>
        <pc:spChg chg="mod">
          <ac:chgData name="Jassem Abbasi" userId="a485637c-5d5c-44af-8411-f95acc3236b6" providerId="ADAL" clId="{B67E75DF-61F4-4BDD-83F6-F3A9FEB4B984}" dt="2024-02-22T09:52:54.409" v="2357" actId="27803"/>
          <ac:spMkLst>
            <pc:docMk/>
            <pc:sldMk cId="3942064285" sldId="256"/>
            <ac:spMk id="4993" creationId="{B25A13D0-D619-EBE7-F166-149EE2DCC1E5}"/>
          </ac:spMkLst>
        </pc:spChg>
        <pc:spChg chg="mod">
          <ac:chgData name="Jassem Abbasi" userId="a485637c-5d5c-44af-8411-f95acc3236b6" providerId="ADAL" clId="{B67E75DF-61F4-4BDD-83F6-F3A9FEB4B984}" dt="2024-02-22T09:52:54.409" v="2357" actId="27803"/>
          <ac:spMkLst>
            <pc:docMk/>
            <pc:sldMk cId="3942064285" sldId="256"/>
            <ac:spMk id="4994" creationId="{55FE5FF5-498F-5190-5AF0-8A2A4644A5D0}"/>
          </ac:spMkLst>
        </pc:spChg>
        <pc:spChg chg="mod">
          <ac:chgData name="Jassem Abbasi" userId="a485637c-5d5c-44af-8411-f95acc3236b6" providerId="ADAL" clId="{B67E75DF-61F4-4BDD-83F6-F3A9FEB4B984}" dt="2024-02-22T09:52:54.409" v="2357" actId="27803"/>
          <ac:spMkLst>
            <pc:docMk/>
            <pc:sldMk cId="3942064285" sldId="256"/>
            <ac:spMk id="4995" creationId="{B86D98F7-B984-27CB-59AF-F9F46A296DE5}"/>
          </ac:spMkLst>
        </pc:spChg>
        <pc:spChg chg="mod">
          <ac:chgData name="Jassem Abbasi" userId="a485637c-5d5c-44af-8411-f95acc3236b6" providerId="ADAL" clId="{B67E75DF-61F4-4BDD-83F6-F3A9FEB4B984}" dt="2024-02-22T09:52:54.409" v="2357" actId="27803"/>
          <ac:spMkLst>
            <pc:docMk/>
            <pc:sldMk cId="3942064285" sldId="256"/>
            <ac:spMk id="4996" creationId="{E349648F-EE1D-17BF-7B95-953A2FED9D6C}"/>
          </ac:spMkLst>
        </pc:spChg>
        <pc:spChg chg="mod">
          <ac:chgData name="Jassem Abbasi" userId="a485637c-5d5c-44af-8411-f95acc3236b6" providerId="ADAL" clId="{B67E75DF-61F4-4BDD-83F6-F3A9FEB4B984}" dt="2024-02-22T09:52:54.409" v="2357" actId="27803"/>
          <ac:spMkLst>
            <pc:docMk/>
            <pc:sldMk cId="3942064285" sldId="256"/>
            <ac:spMk id="4997" creationId="{76F6896F-1D9B-3BAD-A1CA-14A67A7EBB21}"/>
          </ac:spMkLst>
        </pc:spChg>
        <pc:spChg chg="mod">
          <ac:chgData name="Jassem Abbasi" userId="a485637c-5d5c-44af-8411-f95acc3236b6" providerId="ADAL" clId="{B67E75DF-61F4-4BDD-83F6-F3A9FEB4B984}" dt="2024-02-22T09:52:54.409" v="2357" actId="27803"/>
          <ac:spMkLst>
            <pc:docMk/>
            <pc:sldMk cId="3942064285" sldId="256"/>
            <ac:spMk id="4998" creationId="{9FE2BED7-D781-7811-B566-36AC26ECAF16}"/>
          </ac:spMkLst>
        </pc:spChg>
        <pc:spChg chg="mod">
          <ac:chgData name="Jassem Abbasi" userId="a485637c-5d5c-44af-8411-f95acc3236b6" providerId="ADAL" clId="{B67E75DF-61F4-4BDD-83F6-F3A9FEB4B984}" dt="2024-02-22T09:52:54.409" v="2357" actId="27803"/>
          <ac:spMkLst>
            <pc:docMk/>
            <pc:sldMk cId="3942064285" sldId="256"/>
            <ac:spMk id="4999" creationId="{D43F846B-340A-53E8-C219-F2C6135E2F1E}"/>
          </ac:spMkLst>
        </pc:spChg>
        <pc:spChg chg="mod">
          <ac:chgData name="Jassem Abbasi" userId="a485637c-5d5c-44af-8411-f95acc3236b6" providerId="ADAL" clId="{B67E75DF-61F4-4BDD-83F6-F3A9FEB4B984}" dt="2024-02-22T09:52:54.409" v="2357" actId="27803"/>
          <ac:spMkLst>
            <pc:docMk/>
            <pc:sldMk cId="3942064285" sldId="256"/>
            <ac:spMk id="5000" creationId="{FF72164E-05AF-2D64-3DBF-6C2CCC43F74A}"/>
          </ac:spMkLst>
        </pc:spChg>
        <pc:spChg chg="mod">
          <ac:chgData name="Jassem Abbasi" userId="a485637c-5d5c-44af-8411-f95acc3236b6" providerId="ADAL" clId="{B67E75DF-61F4-4BDD-83F6-F3A9FEB4B984}" dt="2024-02-22T09:52:54.409" v="2357" actId="27803"/>
          <ac:spMkLst>
            <pc:docMk/>
            <pc:sldMk cId="3942064285" sldId="256"/>
            <ac:spMk id="5001" creationId="{F1A60CCC-508B-0D46-B928-A69165E3C004}"/>
          </ac:spMkLst>
        </pc:spChg>
        <pc:spChg chg="mod">
          <ac:chgData name="Jassem Abbasi" userId="a485637c-5d5c-44af-8411-f95acc3236b6" providerId="ADAL" clId="{B67E75DF-61F4-4BDD-83F6-F3A9FEB4B984}" dt="2024-02-22T09:52:54.409" v="2357" actId="27803"/>
          <ac:spMkLst>
            <pc:docMk/>
            <pc:sldMk cId="3942064285" sldId="256"/>
            <ac:spMk id="5002" creationId="{DBCD6081-D579-0C3E-E34B-B37562116CCE}"/>
          </ac:spMkLst>
        </pc:spChg>
        <pc:spChg chg="mod">
          <ac:chgData name="Jassem Abbasi" userId="a485637c-5d5c-44af-8411-f95acc3236b6" providerId="ADAL" clId="{B67E75DF-61F4-4BDD-83F6-F3A9FEB4B984}" dt="2024-02-22T09:52:54.409" v="2357" actId="27803"/>
          <ac:spMkLst>
            <pc:docMk/>
            <pc:sldMk cId="3942064285" sldId="256"/>
            <ac:spMk id="5003" creationId="{1AD48B7E-CB19-E723-3CE8-1CBE7278A2CF}"/>
          </ac:spMkLst>
        </pc:spChg>
        <pc:spChg chg="mod">
          <ac:chgData name="Jassem Abbasi" userId="a485637c-5d5c-44af-8411-f95acc3236b6" providerId="ADAL" clId="{B67E75DF-61F4-4BDD-83F6-F3A9FEB4B984}" dt="2024-02-22T09:52:54.409" v="2357" actId="27803"/>
          <ac:spMkLst>
            <pc:docMk/>
            <pc:sldMk cId="3942064285" sldId="256"/>
            <ac:spMk id="5004" creationId="{F427ED97-3599-7405-2F2E-5081AB91BB08}"/>
          </ac:spMkLst>
        </pc:spChg>
        <pc:spChg chg="mod">
          <ac:chgData name="Jassem Abbasi" userId="a485637c-5d5c-44af-8411-f95acc3236b6" providerId="ADAL" clId="{B67E75DF-61F4-4BDD-83F6-F3A9FEB4B984}" dt="2024-02-22T09:52:54.409" v="2357" actId="27803"/>
          <ac:spMkLst>
            <pc:docMk/>
            <pc:sldMk cId="3942064285" sldId="256"/>
            <ac:spMk id="5005" creationId="{8A7A1D21-89C2-7879-3AEC-97652872620D}"/>
          </ac:spMkLst>
        </pc:spChg>
        <pc:spChg chg="mod">
          <ac:chgData name="Jassem Abbasi" userId="a485637c-5d5c-44af-8411-f95acc3236b6" providerId="ADAL" clId="{B67E75DF-61F4-4BDD-83F6-F3A9FEB4B984}" dt="2024-02-22T09:52:54.409" v="2357" actId="27803"/>
          <ac:spMkLst>
            <pc:docMk/>
            <pc:sldMk cId="3942064285" sldId="256"/>
            <ac:spMk id="5006" creationId="{8B58C079-0D7A-780D-CB82-F40964FE69AE}"/>
          </ac:spMkLst>
        </pc:spChg>
        <pc:spChg chg="mod">
          <ac:chgData name="Jassem Abbasi" userId="a485637c-5d5c-44af-8411-f95acc3236b6" providerId="ADAL" clId="{B67E75DF-61F4-4BDD-83F6-F3A9FEB4B984}" dt="2024-02-22T09:52:54.409" v="2357" actId="27803"/>
          <ac:spMkLst>
            <pc:docMk/>
            <pc:sldMk cId="3942064285" sldId="256"/>
            <ac:spMk id="5007" creationId="{DB40259A-7995-6222-8235-9541C4C55F09}"/>
          </ac:spMkLst>
        </pc:spChg>
        <pc:spChg chg="mod">
          <ac:chgData name="Jassem Abbasi" userId="a485637c-5d5c-44af-8411-f95acc3236b6" providerId="ADAL" clId="{B67E75DF-61F4-4BDD-83F6-F3A9FEB4B984}" dt="2024-02-22T09:52:54.409" v="2357" actId="27803"/>
          <ac:spMkLst>
            <pc:docMk/>
            <pc:sldMk cId="3942064285" sldId="256"/>
            <ac:spMk id="5008" creationId="{3101E765-829B-7CB1-0906-D7CCCA354E72}"/>
          </ac:spMkLst>
        </pc:spChg>
        <pc:spChg chg="mod">
          <ac:chgData name="Jassem Abbasi" userId="a485637c-5d5c-44af-8411-f95acc3236b6" providerId="ADAL" clId="{B67E75DF-61F4-4BDD-83F6-F3A9FEB4B984}" dt="2024-02-22T09:52:54.409" v="2357" actId="27803"/>
          <ac:spMkLst>
            <pc:docMk/>
            <pc:sldMk cId="3942064285" sldId="256"/>
            <ac:spMk id="5009" creationId="{1050FFDC-C836-9DAF-25A7-DF3F0A673CC3}"/>
          </ac:spMkLst>
        </pc:spChg>
        <pc:spChg chg="mod">
          <ac:chgData name="Jassem Abbasi" userId="a485637c-5d5c-44af-8411-f95acc3236b6" providerId="ADAL" clId="{B67E75DF-61F4-4BDD-83F6-F3A9FEB4B984}" dt="2024-02-22T09:52:54.409" v="2357" actId="27803"/>
          <ac:spMkLst>
            <pc:docMk/>
            <pc:sldMk cId="3942064285" sldId="256"/>
            <ac:spMk id="5010" creationId="{65DAF01D-C6C1-3A4F-E43C-E4FCE1A130A0}"/>
          </ac:spMkLst>
        </pc:spChg>
        <pc:spChg chg="mod">
          <ac:chgData name="Jassem Abbasi" userId="a485637c-5d5c-44af-8411-f95acc3236b6" providerId="ADAL" clId="{B67E75DF-61F4-4BDD-83F6-F3A9FEB4B984}" dt="2024-02-22T09:52:54.409" v="2357" actId="27803"/>
          <ac:spMkLst>
            <pc:docMk/>
            <pc:sldMk cId="3942064285" sldId="256"/>
            <ac:spMk id="5011" creationId="{DF990FCA-5D9C-5EAB-4D29-2D00F4209675}"/>
          </ac:spMkLst>
        </pc:spChg>
        <pc:spChg chg="mod">
          <ac:chgData name="Jassem Abbasi" userId="a485637c-5d5c-44af-8411-f95acc3236b6" providerId="ADAL" clId="{B67E75DF-61F4-4BDD-83F6-F3A9FEB4B984}" dt="2024-02-22T09:52:54.409" v="2357" actId="27803"/>
          <ac:spMkLst>
            <pc:docMk/>
            <pc:sldMk cId="3942064285" sldId="256"/>
            <ac:spMk id="5012" creationId="{45F1FC1B-33A3-8E02-0B1F-6EFF3905F411}"/>
          </ac:spMkLst>
        </pc:spChg>
        <pc:spChg chg="mod">
          <ac:chgData name="Jassem Abbasi" userId="a485637c-5d5c-44af-8411-f95acc3236b6" providerId="ADAL" clId="{B67E75DF-61F4-4BDD-83F6-F3A9FEB4B984}" dt="2024-02-22T09:52:54.409" v="2357" actId="27803"/>
          <ac:spMkLst>
            <pc:docMk/>
            <pc:sldMk cId="3942064285" sldId="256"/>
            <ac:spMk id="5013" creationId="{DB3C0EA0-50AA-ACA7-17F9-6CF790E302E4}"/>
          </ac:spMkLst>
        </pc:spChg>
        <pc:spChg chg="mod">
          <ac:chgData name="Jassem Abbasi" userId="a485637c-5d5c-44af-8411-f95acc3236b6" providerId="ADAL" clId="{B67E75DF-61F4-4BDD-83F6-F3A9FEB4B984}" dt="2024-02-22T09:52:54.409" v="2357" actId="27803"/>
          <ac:spMkLst>
            <pc:docMk/>
            <pc:sldMk cId="3942064285" sldId="256"/>
            <ac:spMk id="5014" creationId="{BDF7F278-EDB5-EB68-048C-6285A6532635}"/>
          </ac:spMkLst>
        </pc:spChg>
        <pc:spChg chg="mod">
          <ac:chgData name="Jassem Abbasi" userId="a485637c-5d5c-44af-8411-f95acc3236b6" providerId="ADAL" clId="{B67E75DF-61F4-4BDD-83F6-F3A9FEB4B984}" dt="2024-02-22T09:52:54.409" v="2357" actId="27803"/>
          <ac:spMkLst>
            <pc:docMk/>
            <pc:sldMk cId="3942064285" sldId="256"/>
            <ac:spMk id="5015" creationId="{924CF806-1C70-8436-46B9-E8301EB8CC85}"/>
          </ac:spMkLst>
        </pc:spChg>
        <pc:spChg chg="mod">
          <ac:chgData name="Jassem Abbasi" userId="a485637c-5d5c-44af-8411-f95acc3236b6" providerId="ADAL" clId="{B67E75DF-61F4-4BDD-83F6-F3A9FEB4B984}" dt="2024-02-22T09:52:54.409" v="2357" actId="27803"/>
          <ac:spMkLst>
            <pc:docMk/>
            <pc:sldMk cId="3942064285" sldId="256"/>
            <ac:spMk id="5016" creationId="{369FCFF6-8710-A683-E5BF-218234F74195}"/>
          </ac:spMkLst>
        </pc:spChg>
        <pc:spChg chg="mod">
          <ac:chgData name="Jassem Abbasi" userId="a485637c-5d5c-44af-8411-f95acc3236b6" providerId="ADAL" clId="{B67E75DF-61F4-4BDD-83F6-F3A9FEB4B984}" dt="2024-02-22T09:52:54.409" v="2357" actId="27803"/>
          <ac:spMkLst>
            <pc:docMk/>
            <pc:sldMk cId="3942064285" sldId="256"/>
            <ac:spMk id="5017" creationId="{3C0F7517-5C68-FCF0-1D9B-797AAF67E6F3}"/>
          </ac:spMkLst>
        </pc:spChg>
        <pc:spChg chg="mod">
          <ac:chgData name="Jassem Abbasi" userId="a485637c-5d5c-44af-8411-f95acc3236b6" providerId="ADAL" clId="{B67E75DF-61F4-4BDD-83F6-F3A9FEB4B984}" dt="2024-02-22T09:52:54.409" v="2357" actId="27803"/>
          <ac:spMkLst>
            <pc:docMk/>
            <pc:sldMk cId="3942064285" sldId="256"/>
            <ac:spMk id="5018" creationId="{F26A17A2-39B6-C661-1AEE-52BE05775ECC}"/>
          </ac:spMkLst>
        </pc:spChg>
        <pc:spChg chg="mod">
          <ac:chgData name="Jassem Abbasi" userId="a485637c-5d5c-44af-8411-f95acc3236b6" providerId="ADAL" clId="{B67E75DF-61F4-4BDD-83F6-F3A9FEB4B984}" dt="2024-02-22T09:52:54.409" v="2357" actId="27803"/>
          <ac:spMkLst>
            <pc:docMk/>
            <pc:sldMk cId="3942064285" sldId="256"/>
            <ac:spMk id="5019" creationId="{BFF65A46-C8A5-7B2C-847B-87CD015BD6EA}"/>
          </ac:spMkLst>
        </pc:spChg>
        <pc:spChg chg="mod">
          <ac:chgData name="Jassem Abbasi" userId="a485637c-5d5c-44af-8411-f95acc3236b6" providerId="ADAL" clId="{B67E75DF-61F4-4BDD-83F6-F3A9FEB4B984}" dt="2024-02-22T09:52:54.409" v="2357" actId="27803"/>
          <ac:spMkLst>
            <pc:docMk/>
            <pc:sldMk cId="3942064285" sldId="256"/>
            <ac:spMk id="5020" creationId="{7FBFB20E-0AC4-B942-5C57-761984565F2A}"/>
          </ac:spMkLst>
        </pc:spChg>
        <pc:spChg chg="mod">
          <ac:chgData name="Jassem Abbasi" userId="a485637c-5d5c-44af-8411-f95acc3236b6" providerId="ADAL" clId="{B67E75DF-61F4-4BDD-83F6-F3A9FEB4B984}" dt="2024-02-22T09:52:54.409" v="2357" actId="27803"/>
          <ac:spMkLst>
            <pc:docMk/>
            <pc:sldMk cId="3942064285" sldId="256"/>
            <ac:spMk id="5021" creationId="{CB94A3B2-9B16-FF17-3DFE-5F6B009717AF}"/>
          </ac:spMkLst>
        </pc:spChg>
        <pc:spChg chg="mod">
          <ac:chgData name="Jassem Abbasi" userId="a485637c-5d5c-44af-8411-f95acc3236b6" providerId="ADAL" clId="{B67E75DF-61F4-4BDD-83F6-F3A9FEB4B984}" dt="2024-02-22T09:52:54.409" v="2357" actId="27803"/>
          <ac:spMkLst>
            <pc:docMk/>
            <pc:sldMk cId="3942064285" sldId="256"/>
            <ac:spMk id="5022" creationId="{AA7C2906-84F9-5E9D-73CD-6D8F8E994A11}"/>
          </ac:spMkLst>
        </pc:spChg>
        <pc:spChg chg="mod">
          <ac:chgData name="Jassem Abbasi" userId="a485637c-5d5c-44af-8411-f95acc3236b6" providerId="ADAL" clId="{B67E75DF-61F4-4BDD-83F6-F3A9FEB4B984}" dt="2024-02-22T09:52:54.409" v="2357" actId="27803"/>
          <ac:spMkLst>
            <pc:docMk/>
            <pc:sldMk cId="3942064285" sldId="256"/>
            <ac:spMk id="5023" creationId="{104DAA51-E34A-9897-F6F1-5BA54654B877}"/>
          </ac:spMkLst>
        </pc:spChg>
        <pc:spChg chg="mod">
          <ac:chgData name="Jassem Abbasi" userId="a485637c-5d5c-44af-8411-f95acc3236b6" providerId="ADAL" clId="{B67E75DF-61F4-4BDD-83F6-F3A9FEB4B984}" dt="2024-02-22T09:52:54.409" v="2357" actId="27803"/>
          <ac:spMkLst>
            <pc:docMk/>
            <pc:sldMk cId="3942064285" sldId="256"/>
            <ac:spMk id="5024" creationId="{A446F84F-8082-717F-B301-58F40AD8A28C}"/>
          </ac:spMkLst>
        </pc:spChg>
        <pc:spChg chg="mod">
          <ac:chgData name="Jassem Abbasi" userId="a485637c-5d5c-44af-8411-f95acc3236b6" providerId="ADAL" clId="{B67E75DF-61F4-4BDD-83F6-F3A9FEB4B984}" dt="2024-02-22T09:52:54.409" v="2357" actId="27803"/>
          <ac:spMkLst>
            <pc:docMk/>
            <pc:sldMk cId="3942064285" sldId="256"/>
            <ac:spMk id="5025" creationId="{1E749F79-E341-6B0B-4B40-C695D9E15071}"/>
          </ac:spMkLst>
        </pc:spChg>
        <pc:spChg chg="mod">
          <ac:chgData name="Jassem Abbasi" userId="a485637c-5d5c-44af-8411-f95acc3236b6" providerId="ADAL" clId="{B67E75DF-61F4-4BDD-83F6-F3A9FEB4B984}" dt="2024-02-22T09:52:54.409" v="2357" actId="27803"/>
          <ac:spMkLst>
            <pc:docMk/>
            <pc:sldMk cId="3942064285" sldId="256"/>
            <ac:spMk id="5026" creationId="{6CD340F2-F3E6-C020-20A5-AE4E71DE9319}"/>
          </ac:spMkLst>
        </pc:spChg>
        <pc:spChg chg="mod">
          <ac:chgData name="Jassem Abbasi" userId="a485637c-5d5c-44af-8411-f95acc3236b6" providerId="ADAL" clId="{B67E75DF-61F4-4BDD-83F6-F3A9FEB4B984}" dt="2024-02-22T09:52:54.409" v="2357" actId="27803"/>
          <ac:spMkLst>
            <pc:docMk/>
            <pc:sldMk cId="3942064285" sldId="256"/>
            <ac:spMk id="5027" creationId="{DDDCE4D1-F0A1-60BE-B9B0-92E15EB64C89}"/>
          </ac:spMkLst>
        </pc:spChg>
        <pc:spChg chg="mod">
          <ac:chgData name="Jassem Abbasi" userId="a485637c-5d5c-44af-8411-f95acc3236b6" providerId="ADAL" clId="{B67E75DF-61F4-4BDD-83F6-F3A9FEB4B984}" dt="2024-02-22T09:52:54.409" v="2357" actId="27803"/>
          <ac:spMkLst>
            <pc:docMk/>
            <pc:sldMk cId="3942064285" sldId="256"/>
            <ac:spMk id="5028" creationId="{CC84C6DA-060C-C6BE-A595-E23320813AFD}"/>
          </ac:spMkLst>
        </pc:spChg>
        <pc:spChg chg="mod">
          <ac:chgData name="Jassem Abbasi" userId="a485637c-5d5c-44af-8411-f95acc3236b6" providerId="ADAL" clId="{B67E75DF-61F4-4BDD-83F6-F3A9FEB4B984}" dt="2024-02-22T09:52:54.409" v="2357" actId="27803"/>
          <ac:spMkLst>
            <pc:docMk/>
            <pc:sldMk cId="3942064285" sldId="256"/>
            <ac:spMk id="5029" creationId="{4F78807A-BDCB-D6B2-D1E4-50D68B983B39}"/>
          </ac:spMkLst>
        </pc:spChg>
        <pc:spChg chg="mod">
          <ac:chgData name="Jassem Abbasi" userId="a485637c-5d5c-44af-8411-f95acc3236b6" providerId="ADAL" clId="{B67E75DF-61F4-4BDD-83F6-F3A9FEB4B984}" dt="2024-02-22T09:52:54.409" v="2357" actId="27803"/>
          <ac:spMkLst>
            <pc:docMk/>
            <pc:sldMk cId="3942064285" sldId="256"/>
            <ac:spMk id="5030" creationId="{C440991A-B2AC-C4AB-6BB0-63F26A75331B}"/>
          </ac:spMkLst>
        </pc:spChg>
        <pc:spChg chg="mod">
          <ac:chgData name="Jassem Abbasi" userId="a485637c-5d5c-44af-8411-f95acc3236b6" providerId="ADAL" clId="{B67E75DF-61F4-4BDD-83F6-F3A9FEB4B984}" dt="2024-02-22T09:52:54.409" v="2357" actId="27803"/>
          <ac:spMkLst>
            <pc:docMk/>
            <pc:sldMk cId="3942064285" sldId="256"/>
            <ac:spMk id="5031" creationId="{B2DFF772-B7BB-7217-74CD-7BC5D3A004E2}"/>
          </ac:spMkLst>
        </pc:spChg>
        <pc:spChg chg="mod">
          <ac:chgData name="Jassem Abbasi" userId="a485637c-5d5c-44af-8411-f95acc3236b6" providerId="ADAL" clId="{B67E75DF-61F4-4BDD-83F6-F3A9FEB4B984}" dt="2024-02-22T09:52:54.409" v="2357" actId="27803"/>
          <ac:spMkLst>
            <pc:docMk/>
            <pc:sldMk cId="3942064285" sldId="256"/>
            <ac:spMk id="5032" creationId="{B4E07445-3FF6-1D4B-2D78-2B4492CF750E}"/>
          </ac:spMkLst>
        </pc:spChg>
        <pc:spChg chg="mod">
          <ac:chgData name="Jassem Abbasi" userId="a485637c-5d5c-44af-8411-f95acc3236b6" providerId="ADAL" clId="{B67E75DF-61F4-4BDD-83F6-F3A9FEB4B984}" dt="2024-02-22T09:52:54.409" v="2357" actId="27803"/>
          <ac:spMkLst>
            <pc:docMk/>
            <pc:sldMk cId="3942064285" sldId="256"/>
            <ac:spMk id="5033" creationId="{72D91DC4-139A-9ABA-E4AE-60B70EF349AA}"/>
          </ac:spMkLst>
        </pc:spChg>
        <pc:spChg chg="mod">
          <ac:chgData name="Jassem Abbasi" userId="a485637c-5d5c-44af-8411-f95acc3236b6" providerId="ADAL" clId="{B67E75DF-61F4-4BDD-83F6-F3A9FEB4B984}" dt="2024-02-22T09:52:54.409" v="2357" actId="27803"/>
          <ac:spMkLst>
            <pc:docMk/>
            <pc:sldMk cId="3942064285" sldId="256"/>
            <ac:spMk id="5034" creationId="{10C0F6A7-676B-78AB-D60D-7B5C7D14434F}"/>
          </ac:spMkLst>
        </pc:spChg>
        <pc:spChg chg="mod">
          <ac:chgData name="Jassem Abbasi" userId="a485637c-5d5c-44af-8411-f95acc3236b6" providerId="ADAL" clId="{B67E75DF-61F4-4BDD-83F6-F3A9FEB4B984}" dt="2024-02-22T09:52:54.409" v="2357" actId="27803"/>
          <ac:spMkLst>
            <pc:docMk/>
            <pc:sldMk cId="3942064285" sldId="256"/>
            <ac:spMk id="5035" creationId="{EE7C1F44-6991-AD52-EFD3-E5C7440BB75D}"/>
          </ac:spMkLst>
        </pc:spChg>
        <pc:spChg chg="mod">
          <ac:chgData name="Jassem Abbasi" userId="a485637c-5d5c-44af-8411-f95acc3236b6" providerId="ADAL" clId="{B67E75DF-61F4-4BDD-83F6-F3A9FEB4B984}" dt="2024-02-22T09:52:54.409" v="2357" actId="27803"/>
          <ac:spMkLst>
            <pc:docMk/>
            <pc:sldMk cId="3942064285" sldId="256"/>
            <ac:spMk id="5036" creationId="{88578AF6-EC69-6F07-3B93-ADA308C0CC21}"/>
          </ac:spMkLst>
        </pc:spChg>
        <pc:spChg chg="mod">
          <ac:chgData name="Jassem Abbasi" userId="a485637c-5d5c-44af-8411-f95acc3236b6" providerId="ADAL" clId="{B67E75DF-61F4-4BDD-83F6-F3A9FEB4B984}" dt="2024-02-22T09:52:54.409" v="2357" actId="27803"/>
          <ac:spMkLst>
            <pc:docMk/>
            <pc:sldMk cId="3942064285" sldId="256"/>
            <ac:spMk id="5037" creationId="{1B0DF1E0-E936-C839-A97E-8A51A9B95117}"/>
          </ac:spMkLst>
        </pc:spChg>
        <pc:spChg chg="mod">
          <ac:chgData name="Jassem Abbasi" userId="a485637c-5d5c-44af-8411-f95acc3236b6" providerId="ADAL" clId="{B67E75DF-61F4-4BDD-83F6-F3A9FEB4B984}" dt="2024-02-22T09:52:54.409" v="2357" actId="27803"/>
          <ac:spMkLst>
            <pc:docMk/>
            <pc:sldMk cId="3942064285" sldId="256"/>
            <ac:spMk id="5038" creationId="{88858A74-328B-C53B-EAF3-586EFE254584}"/>
          </ac:spMkLst>
        </pc:spChg>
        <pc:spChg chg="mod">
          <ac:chgData name="Jassem Abbasi" userId="a485637c-5d5c-44af-8411-f95acc3236b6" providerId="ADAL" clId="{B67E75DF-61F4-4BDD-83F6-F3A9FEB4B984}" dt="2024-02-22T09:52:54.409" v="2357" actId="27803"/>
          <ac:spMkLst>
            <pc:docMk/>
            <pc:sldMk cId="3942064285" sldId="256"/>
            <ac:spMk id="5039" creationId="{FADE784A-1C79-0EB4-4B32-B24A46B61BA7}"/>
          </ac:spMkLst>
        </pc:spChg>
        <pc:spChg chg="mod">
          <ac:chgData name="Jassem Abbasi" userId="a485637c-5d5c-44af-8411-f95acc3236b6" providerId="ADAL" clId="{B67E75DF-61F4-4BDD-83F6-F3A9FEB4B984}" dt="2024-02-22T09:52:54.409" v="2357" actId="27803"/>
          <ac:spMkLst>
            <pc:docMk/>
            <pc:sldMk cId="3942064285" sldId="256"/>
            <ac:spMk id="5040" creationId="{2D9044AC-1E5B-A7B3-DAD8-AEF2E2CB7BD0}"/>
          </ac:spMkLst>
        </pc:spChg>
        <pc:spChg chg="mod">
          <ac:chgData name="Jassem Abbasi" userId="a485637c-5d5c-44af-8411-f95acc3236b6" providerId="ADAL" clId="{B67E75DF-61F4-4BDD-83F6-F3A9FEB4B984}" dt="2024-02-22T09:52:54.409" v="2357" actId="27803"/>
          <ac:spMkLst>
            <pc:docMk/>
            <pc:sldMk cId="3942064285" sldId="256"/>
            <ac:spMk id="5041" creationId="{2A8B41A4-4AAF-870C-B27A-BB7815EDD05A}"/>
          </ac:spMkLst>
        </pc:spChg>
        <pc:spChg chg="mod">
          <ac:chgData name="Jassem Abbasi" userId="a485637c-5d5c-44af-8411-f95acc3236b6" providerId="ADAL" clId="{B67E75DF-61F4-4BDD-83F6-F3A9FEB4B984}" dt="2024-02-22T09:52:54.409" v="2357" actId="27803"/>
          <ac:spMkLst>
            <pc:docMk/>
            <pc:sldMk cId="3942064285" sldId="256"/>
            <ac:spMk id="5042" creationId="{DAD6F1CB-8D26-725C-2944-43036C571DDC}"/>
          </ac:spMkLst>
        </pc:spChg>
        <pc:spChg chg="mod">
          <ac:chgData name="Jassem Abbasi" userId="a485637c-5d5c-44af-8411-f95acc3236b6" providerId="ADAL" clId="{B67E75DF-61F4-4BDD-83F6-F3A9FEB4B984}" dt="2024-02-22T09:52:54.409" v="2357" actId="27803"/>
          <ac:spMkLst>
            <pc:docMk/>
            <pc:sldMk cId="3942064285" sldId="256"/>
            <ac:spMk id="5043" creationId="{E9CAA833-123E-B543-4D57-33C02AA4C4C6}"/>
          </ac:spMkLst>
        </pc:spChg>
        <pc:spChg chg="mod">
          <ac:chgData name="Jassem Abbasi" userId="a485637c-5d5c-44af-8411-f95acc3236b6" providerId="ADAL" clId="{B67E75DF-61F4-4BDD-83F6-F3A9FEB4B984}" dt="2024-02-22T09:52:54.409" v="2357" actId="27803"/>
          <ac:spMkLst>
            <pc:docMk/>
            <pc:sldMk cId="3942064285" sldId="256"/>
            <ac:spMk id="5044" creationId="{CC148CD4-8451-5BBB-2866-BF53DA83B0FE}"/>
          </ac:spMkLst>
        </pc:spChg>
        <pc:spChg chg="mod">
          <ac:chgData name="Jassem Abbasi" userId="a485637c-5d5c-44af-8411-f95acc3236b6" providerId="ADAL" clId="{B67E75DF-61F4-4BDD-83F6-F3A9FEB4B984}" dt="2024-02-22T09:52:54.409" v="2357" actId="27803"/>
          <ac:spMkLst>
            <pc:docMk/>
            <pc:sldMk cId="3942064285" sldId="256"/>
            <ac:spMk id="5045" creationId="{D1907016-61B3-971A-B7C7-0E9185FD0362}"/>
          </ac:spMkLst>
        </pc:spChg>
        <pc:spChg chg="mod">
          <ac:chgData name="Jassem Abbasi" userId="a485637c-5d5c-44af-8411-f95acc3236b6" providerId="ADAL" clId="{B67E75DF-61F4-4BDD-83F6-F3A9FEB4B984}" dt="2024-02-22T09:52:54.409" v="2357" actId="27803"/>
          <ac:spMkLst>
            <pc:docMk/>
            <pc:sldMk cId="3942064285" sldId="256"/>
            <ac:spMk id="5046" creationId="{388D43BC-1047-8668-5D46-CF57A36CB9AB}"/>
          </ac:spMkLst>
        </pc:spChg>
        <pc:spChg chg="mod">
          <ac:chgData name="Jassem Abbasi" userId="a485637c-5d5c-44af-8411-f95acc3236b6" providerId="ADAL" clId="{B67E75DF-61F4-4BDD-83F6-F3A9FEB4B984}" dt="2024-02-22T09:52:54.409" v="2357" actId="27803"/>
          <ac:spMkLst>
            <pc:docMk/>
            <pc:sldMk cId="3942064285" sldId="256"/>
            <ac:spMk id="5047" creationId="{2A04684B-5B88-73CA-7D80-8125FC20218A}"/>
          </ac:spMkLst>
        </pc:spChg>
        <pc:spChg chg="mod">
          <ac:chgData name="Jassem Abbasi" userId="a485637c-5d5c-44af-8411-f95acc3236b6" providerId="ADAL" clId="{B67E75DF-61F4-4BDD-83F6-F3A9FEB4B984}" dt="2024-02-22T09:52:54.409" v="2357" actId="27803"/>
          <ac:spMkLst>
            <pc:docMk/>
            <pc:sldMk cId="3942064285" sldId="256"/>
            <ac:spMk id="5048" creationId="{BA4D759B-B0E2-09DA-9523-286BFD1ABC0D}"/>
          </ac:spMkLst>
        </pc:spChg>
        <pc:spChg chg="mod">
          <ac:chgData name="Jassem Abbasi" userId="a485637c-5d5c-44af-8411-f95acc3236b6" providerId="ADAL" clId="{B67E75DF-61F4-4BDD-83F6-F3A9FEB4B984}" dt="2024-02-22T09:52:54.409" v="2357" actId="27803"/>
          <ac:spMkLst>
            <pc:docMk/>
            <pc:sldMk cId="3942064285" sldId="256"/>
            <ac:spMk id="5049" creationId="{595D382D-B577-192D-A5A2-D45335980615}"/>
          </ac:spMkLst>
        </pc:spChg>
        <pc:spChg chg="mod">
          <ac:chgData name="Jassem Abbasi" userId="a485637c-5d5c-44af-8411-f95acc3236b6" providerId="ADAL" clId="{B67E75DF-61F4-4BDD-83F6-F3A9FEB4B984}" dt="2024-02-22T09:52:54.409" v="2357" actId="27803"/>
          <ac:spMkLst>
            <pc:docMk/>
            <pc:sldMk cId="3942064285" sldId="256"/>
            <ac:spMk id="5050" creationId="{0B76445B-09E9-E0DC-4B43-826E4818613E}"/>
          </ac:spMkLst>
        </pc:spChg>
        <pc:spChg chg="mod">
          <ac:chgData name="Jassem Abbasi" userId="a485637c-5d5c-44af-8411-f95acc3236b6" providerId="ADAL" clId="{B67E75DF-61F4-4BDD-83F6-F3A9FEB4B984}" dt="2024-02-22T09:52:54.409" v="2357" actId="27803"/>
          <ac:spMkLst>
            <pc:docMk/>
            <pc:sldMk cId="3942064285" sldId="256"/>
            <ac:spMk id="5051" creationId="{288FA11D-806F-1FEC-D568-6514F8266ECF}"/>
          </ac:spMkLst>
        </pc:spChg>
        <pc:spChg chg="mod">
          <ac:chgData name="Jassem Abbasi" userId="a485637c-5d5c-44af-8411-f95acc3236b6" providerId="ADAL" clId="{B67E75DF-61F4-4BDD-83F6-F3A9FEB4B984}" dt="2024-02-22T09:52:54.409" v="2357" actId="27803"/>
          <ac:spMkLst>
            <pc:docMk/>
            <pc:sldMk cId="3942064285" sldId="256"/>
            <ac:spMk id="5052" creationId="{8FF1DAA8-BF6A-1FC8-5BB1-685248BFD8C2}"/>
          </ac:spMkLst>
        </pc:spChg>
        <pc:spChg chg="mod">
          <ac:chgData name="Jassem Abbasi" userId="a485637c-5d5c-44af-8411-f95acc3236b6" providerId="ADAL" clId="{B67E75DF-61F4-4BDD-83F6-F3A9FEB4B984}" dt="2024-02-22T09:52:54.409" v="2357" actId="27803"/>
          <ac:spMkLst>
            <pc:docMk/>
            <pc:sldMk cId="3942064285" sldId="256"/>
            <ac:spMk id="5053" creationId="{81D0652A-4E66-54CB-8AAD-554B92E13206}"/>
          </ac:spMkLst>
        </pc:spChg>
        <pc:spChg chg="mod">
          <ac:chgData name="Jassem Abbasi" userId="a485637c-5d5c-44af-8411-f95acc3236b6" providerId="ADAL" clId="{B67E75DF-61F4-4BDD-83F6-F3A9FEB4B984}" dt="2024-02-22T09:52:54.409" v="2357" actId="27803"/>
          <ac:spMkLst>
            <pc:docMk/>
            <pc:sldMk cId="3942064285" sldId="256"/>
            <ac:spMk id="5054" creationId="{518C55C4-60F6-7C69-F681-CA1484E3A7E8}"/>
          </ac:spMkLst>
        </pc:spChg>
        <pc:spChg chg="mod">
          <ac:chgData name="Jassem Abbasi" userId="a485637c-5d5c-44af-8411-f95acc3236b6" providerId="ADAL" clId="{B67E75DF-61F4-4BDD-83F6-F3A9FEB4B984}" dt="2024-02-22T09:52:54.409" v="2357" actId="27803"/>
          <ac:spMkLst>
            <pc:docMk/>
            <pc:sldMk cId="3942064285" sldId="256"/>
            <ac:spMk id="5055" creationId="{69827F14-A44D-3E27-449F-E3191AFD9D06}"/>
          </ac:spMkLst>
        </pc:spChg>
        <pc:spChg chg="mod">
          <ac:chgData name="Jassem Abbasi" userId="a485637c-5d5c-44af-8411-f95acc3236b6" providerId="ADAL" clId="{B67E75DF-61F4-4BDD-83F6-F3A9FEB4B984}" dt="2024-02-22T09:52:54.409" v="2357" actId="27803"/>
          <ac:spMkLst>
            <pc:docMk/>
            <pc:sldMk cId="3942064285" sldId="256"/>
            <ac:spMk id="5056" creationId="{D2BC03EA-1375-7541-8E1C-64DE06D57D71}"/>
          </ac:spMkLst>
        </pc:spChg>
        <pc:spChg chg="mod">
          <ac:chgData name="Jassem Abbasi" userId="a485637c-5d5c-44af-8411-f95acc3236b6" providerId="ADAL" clId="{B67E75DF-61F4-4BDD-83F6-F3A9FEB4B984}" dt="2024-02-22T09:52:54.409" v="2357" actId="27803"/>
          <ac:spMkLst>
            <pc:docMk/>
            <pc:sldMk cId="3942064285" sldId="256"/>
            <ac:spMk id="5057" creationId="{457100C5-F913-A71F-72B5-3BD1CD6DC2E1}"/>
          </ac:spMkLst>
        </pc:spChg>
        <pc:spChg chg="mod">
          <ac:chgData name="Jassem Abbasi" userId="a485637c-5d5c-44af-8411-f95acc3236b6" providerId="ADAL" clId="{B67E75DF-61F4-4BDD-83F6-F3A9FEB4B984}" dt="2024-02-22T09:52:54.409" v="2357" actId="27803"/>
          <ac:spMkLst>
            <pc:docMk/>
            <pc:sldMk cId="3942064285" sldId="256"/>
            <ac:spMk id="5058" creationId="{657A048B-EE2D-67EE-A79E-DAA9266F14A6}"/>
          </ac:spMkLst>
        </pc:spChg>
        <pc:spChg chg="mod">
          <ac:chgData name="Jassem Abbasi" userId="a485637c-5d5c-44af-8411-f95acc3236b6" providerId="ADAL" clId="{B67E75DF-61F4-4BDD-83F6-F3A9FEB4B984}" dt="2024-02-22T09:52:54.409" v="2357" actId="27803"/>
          <ac:spMkLst>
            <pc:docMk/>
            <pc:sldMk cId="3942064285" sldId="256"/>
            <ac:spMk id="5059" creationId="{6C84340F-E5F0-D7CB-A5AA-F324907F416E}"/>
          </ac:spMkLst>
        </pc:spChg>
        <pc:spChg chg="mod">
          <ac:chgData name="Jassem Abbasi" userId="a485637c-5d5c-44af-8411-f95acc3236b6" providerId="ADAL" clId="{B67E75DF-61F4-4BDD-83F6-F3A9FEB4B984}" dt="2024-02-22T09:52:54.409" v="2357" actId="27803"/>
          <ac:spMkLst>
            <pc:docMk/>
            <pc:sldMk cId="3942064285" sldId="256"/>
            <ac:spMk id="5060" creationId="{30EF016D-4F1F-0B8C-5DBF-B2DBADBD8F52}"/>
          </ac:spMkLst>
        </pc:spChg>
        <pc:spChg chg="mod">
          <ac:chgData name="Jassem Abbasi" userId="a485637c-5d5c-44af-8411-f95acc3236b6" providerId="ADAL" clId="{B67E75DF-61F4-4BDD-83F6-F3A9FEB4B984}" dt="2024-02-22T09:52:54.409" v="2357" actId="27803"/>
          <ac:spMkLst>
            <pc:docMk/>
            <pc:sldMk cId="3942064285" sldId="256"/>
            <ac:spMk id="5061" creationId="{B2BF700A-AA6E-70AD-0D07-A3744CC99D1E}"/>
          </ac:spMkLst>
        </pc:spChg>
        <pc:spChg chg="mod">
          <ac:chgData name="Jassem Abbasi" userId="a485637c-5d5c-44af-8411-f95acc3236b6" providerId="ADAL" clId="{B67E75DF-61F4-4BDD-83F6-F3A9FEB4B984}" dt="2024-02-22T09:52:54.409" v="2357" actId="27803"/>
          <ac:spMkLst>
            <pc:docMk/>
            <pc:sldMk cId="3942064285" sldId="256"/>
            <ac:spMk id="5062" creationId="{4E1A6029-6438-328E-4832-454D27C5AB1E}"/>
          </ac:spMkLst>
        </pc:spChg>
        <pc:spChg chg="mod">
          <ac:chgData name="Jassem Abbasi" userId="a485637c-5d5c-44af-8411-f95acc3236b6" providerId="ADAL" clId="{B67E75DF-61F4-4BDD-83F6-F3A9FEB4B984}" dt="2024-02-22T09:52:54.409" v="2357" actId="27803"/>
          <ac:spMkLst>
            <pc:docMk/>
            <pc:sldMk cId="3942064285" sldId="256"/>
            <ac:spMk id="5063" creationId="{35800589-7392-F990-468C-29FDAD73EE13}"/>
          </ac:spMkLst>
        </pc:spChg>
        <pc:spChg chg="mod">
          <ac:chgData name="Jassem Abbasi" userId="a485637c-5d5c-44af-8411-f95acc3236b6" providerId="ADAL" clId="{B67E75DF-61F4-4BDD-83F6-F3A9FEB4B984}" dt="2024-02-22T09:52:54.409" v="2357" actId="27803"/>
          <ac:spMkLst>
            <pc:docMk/>
            <pc:sldMk cId="3942064285" sldId="256"/>
            <ac:spMk id="5064" creationId="{D7F58B07-7FFD-F221-C943-15FA50E45A4F}"/>
          </ac:spMkLst>
        </pc:spChg>
        <pc:spChg chg="mod">
          <ac:chgData name="Jassem Abbasi" userId="a485637c-5d5c-44af-8411-f95acc3236b6" providerId="ADAL" clId="{B67E75DF-61F4-4BDD-83F6-F3A9FEB4B984}" dt="2024-02-22T09:52:54.409" v="2357" actId="27803"/>
          <ac:spMkLst>
            <pc:docMk/>
            <pc:sldMk cId="3942064285" sldId="256"/>
            <ac:spMk id="5065" creationId="{ED6257A4-297A-3C2E-C590-4E772C0F4F08}"/>
          </ac:spMkLst>
        </pc:spChg>
        <pc:spChg chg="mod">
          <ac:chgData name="Jassem Abbasi" userId="a485637c-5d5c-44af-8411-f95acc3236b6" providerId="ADAL" clId="{B67E75DF-61F4-4BDD-83F6-F3A9FEB4B984}" dt="2024-02-22T09:52:54.409" v="2357" actId="27803"/>
          <ac:spMkLst>
            <pc:docMk/>
            <pc:sldMk cId="3942064285" sldId="256"/>
            <ac:spMk id="5066" creationId="{94DCE47D-469C-365A-6DA4-24367F51E6C0}"/>
          </ac:spMkLst>
        </pc:spChg>
        <pc:spChg chg="mod">
          <ac:chgData name="Jassem Abbasi" userId="a485637c-5d5c-44af-8411-f95acc3236b6" providerId="ADAL" clId="{B67E75DF-61F4-4BDD-83F6-F3A9FEB4B984}" dt="2024-02-22T09:52:54.409" v="2357" actId="27803"/>
          <ac:spMkLst>
            <pc:docMk/>
            <pc:sldMk cId="3942064285" sldId="256"/>
            <ac:spMk id="5067" creationId="{5EDB7052-A289-A8EF-B920-7C722A7D0D45}"/>
          </ac:spMkLst>
        </pc:spChg>
        <pc:spChg chg="mod">
          <ac:chgData name="Jassem Abbasi" userId="a485637c-5d5c-44af-8411-f95acc3236b6" providerId="ADAL" clId="{B67E75DF-61F4-4BDD-83F6-F3A9FEB4B984}" dt="2024-02-22T09:52:54.409" v="2357" actId="27803"/>
          <ac:spMkLst>
            <pc:docMk/>
            <pc:sldMk cId="3942064285" sldId="256"/>
            <ac:spMk id="5068" creationId="{0D249C03-7FDA-5715-170D-D123F93AB8BD}"/>
          </ac:spMkLst>
        </pc:spChg>
        <pc:spChg chg="mod">
          <ac:chgData name="Jassem Abbasi" userId="a485637c-5d5c-44af-8411-f95acc3236b6" providerId="ADAL" clId="{B67E75DF-61F4-4BDD-83F6-F3A9FEB4B984}" dt="2024-02-22T09:52:54.409" v="2357" actId="27803"/>
          <ac:spMkLst>
            <pc:docMk/>
            <pc:sldMk cId="3942064285" sldId="256"/>
            <ac:spMk id="5069" creationId="{061F5553-63FB-F608-F03E-034C6D31B763}"/>
          </ac:spMkLst>
        </pc:spChg>
        <pc:spChg chg="mod">
          <ac:chgData name="Jassem Abbasi" userId="a485637c-5d5c-44af-8411-f95acc3236b6" providerId="ADAL" clId="{B67E75DF-61F4-4BDD-83F6-F3A9FEB4B984}" dt="2024-02-22T09:52:54.409" v="2357" actId="27803"/>
          <ac:spMkLst>
            <pc:docMk/>
            <pc:sldMk cId="3942064285" sldId="256"/>
            <ac:spMk id="5070" creationId="{8840350D-6934-BAC4-4685-41C3B95D6F4A}"/>
          </ac:spMkLst>
        </pc:spChg>
        <pc:spChg chg="mod">
          <ac:chgData name="Jassem Abbasi" userId="a485637c-5d5c-44af-8411-f95acc3236b6" providerId="ADAL" clId="{B67E75DF-61F4-4BDD-83F6-F3A9FEB4B984}" dt="2024-02-22T09:52:54.409" v="2357" actId="27803"/>
          <ac:spMkLst>
            <pc:docMk/>
            <pc:sldMk cId="3942064285" sldId="256"/>
            <ac:spMk id="5071" creationId="{4354780F-1304-0914-0088-505179780478}"/>
          </ac:spMkLst>
        </pc:spChg>
        <pc:spChg chg="mod">
          <ac:chgData name="Jassem Abbasi" userId="a485637c-5d5c-44af-8411-f95acc3236b6" providerId="ADAL" clId="{B67E75DF-61F4-4BDD-83F6-F3A9FEB4B984}" dt="2024-02-22T09:52:54.409" v="2357" actId="27803"/>
          <ac:spMkLst>
            <pc:docMk/>
            <pc:sldMk cId="3942064285" sldId="256"/>
            <ac:spMk id="5072" creationId="{2921B641-3C78-3986-99CE-F8CFC6993E2B}"/>
          </ac:spMkLst>
        </pc:spChg>
        <pc:spChg chg="mod">
          <ac:chgData name="Jassem Abbasi" userId="a485637c-5d5c-44af-8411-f95acc3236b6" providerId="ADAL" clId="{B67E75DF-61F4-4BDD-83F6-F3A9FEB4B984}" dt="2024-02-22T09:52:54.409" v="2357" actId="27803"/>
          <ac:spMkLst>
            <pc:docMk/>
            <pc:sldMk cId="3942064285" sldId="256"/>
            <ac:spMk id="5073" creationId="{39AF5E3C-DC56-A1FF-EE2F-40DBCA0740FF}"/>
          </ac:spMkLst>
        </pc:spChg>
        <pc:spChg chg="mod">
          <ac:chgData name="Jassem Abbasi" userId="a485637c-5d5c-44af-8411-f95acc3236b6" providerId="ADAL" clId="{B67E75DF-61F4-4BDD-83F6-F3A9FEB4B984}" dt="2024-02-22T09:52:54.409" v="2357" actId="27803"/>
          <ac:spMkLst>
            <pc:docMk/>
            <pc:sldMk cId="3942064285" sldId="256"/>
            <ac:spMk id="5074" creationId="{7A23999A-DA68-0EB5-8386-CD2D496E038F}"/>
          </ac:spMkLst>
        </pc:spChg>
        <pc:spChg chg="mod">
          <ac:chgData name="Jassem Abbasi" userId="a485637c-5d5c-44af-8411-f95acc3236b6" providerId="ADAL" clId="{B67E75DF-61F4-4BDD-83F6-F3A9FEB4B984}" dt="2024-02-22T09:52:54.409" v="2357" actId="27803"/>
          <ac:spMkLst>
            <pc:docMk/>
            <pc:sldMk cId="3942064285" sldId="256"/>
            <ac:spMk id="5075" creationId="{DC58E90F-A165-7518-014D-94371B79B7C6}"/>
          </ac:spMkLst>
        </pc:spChg>
        <pc:spChg chg="mod">
          <ac:chgData name="Jassem Abbasi" userId="a485637c-5d5c-44af-8411-f95acc3236b6" providerId="ADAL" clId="{B67E75DF-61F4-4BDD-83F6-F3A9FEB4B984}" dt="2024-02-22T09:52:54.409" v="2357" actId="27803"/>
          <ac:spMkLst>
            <pc:docMk/>
            <pc:sldMk cId="3942064285" sldId="256"/>
            <ac:spMk id="5076" creationId="{5C6158C1-0448-EBF6-3DFA-62CDCE4F2888}"/>
          </ac:spMkLst>
        </pc:spChg>
        <pc:spChg chg="mod">
          <ac:chgData name="Jassem Abbasi" userId="a485637c-5d5c-44af-8411-f95acc3236b6" providerId="ADAL" clId="{B67E75DF-61F4-4BDD-83F6-F3A9FEB4B984}" dt="2024-02-22T09:52:54.409" v="2357" actId="27803"/>
          <ac:spMkLst>
            <pc:docMk/>
            <pc:sldMk cId="3942064285" sldId="256"/>
            <ac:spMk id="5077" creationId="{9D14D7AD-5017-E700-7EAB-5BEFD6A260C1}"/>
          </ac:spMkLst>
        </pc:spChg>
        <pc:spChg chg="mod">
          <ac:chgData name="Jassem Abbasi" userId="a485637c-5d5c-44af-8411-f95acc3236b6" providerId="ADAL" clId="{B67E75DF-61F4-4BDD-83F6-F3A9FEB4B984}" dt="2024-02-22T09:52:54.409" v="2357" actId="27803"/>
          <ac:spMkLst>
            <pc:docMk/>
            <pc:sldMk cId="3942064285" sldId="256"/>
            <ac:spMk id="5078" creationId="{DA3AB0CD-3C00-B801-B063-2A2B595CEF5F}"/>
          </ac:spMkLst>
        </pc:spChg>
        <pc:spChg chg="mod">
          <ac:chgData name="Jassem Abbasi" userId="a485637c-5d5c-44af-8411-f95acc3236b6" providerId="ADAL" clId="{B67E75DF-61F4-4BDD-83F6-F3A9FEB4B984}" dt="2024-02-22T09:52:54.409" v="2357" actId="27803"/>
          <ac:spMkLst>
            <pc:docMk/>
            <pc:sldMk cId="3942064285" sldId="256"/>
            <ac:spMk id="5079" creationId="{E438DD27-9241-A1A2-9CDA-136E1CDBCB7D}"/>
          </ac:spMkLst>
        </pc:spChg>
        <pc:spChg chg="mod">
          <ac:chgData name="Jassem Abbasi" userId="a485637c-5d5c-44af-8411-f95acc3236b6" providerId="ADAL" clId="{B67E75DF-61F4-4BDD-83F6-F3A9FEB4B984}" dt="2024-02-22T09:52:54.409" v="2357" actId="27803"/>
          <ac:spMkLst>
            <pc:docMk/>
            <pc:sldMk cId="3942064285" sldId="256"/>
            <ac:spMk id="5080" creationId="{4EBC0D89-0063-8410-9F89-80774E065902}"/>
          </ac:spMkLst>
        </pc:spChg>
        <pc:spChg chg="mod">
          <ac:chgData name="Jassem Abbasi" userId="a485637c-5d5c-44af-8411-f95acc3236b6" providerId="ADAL" clId="{B67E75DF-61F4-4BDD-83F6-F3A9FEB4B984}" dt="2024-02-22T09:52:54.409" v="2357" actId="27803"/>
          <ac:spMkLst>
            <pc:docMk/>
            <pc:sldMk cId="3942064285" sldId="256"/>
            <ac:spMk id="5081" creationId="{B7E6ED90-06EE-900C-609F-32DE162DA80B}"/>
          </ac:spMkLst>
        </pc:spChg>
        <pc:spChg chg="mod">
          <ac:chgData name="Jassem Abbasi" userId="a485637c-5d5c-44af-8411-f95acc3236b6" providerId="ADAL" clId="{B67E75DF-61F4-4BDD-83F6-F3A9FEB4B984}" dt="2024-02-22T09:52:54.409" v="2357" actId="27803"/>
          <ac:spMkLst>
            <pc:docMk/>
            <pc:sldMk cId="3942064285" sldId="256"/>
            <ac:spMk id="5082" creationId="{782DF58D-CF93-F5D6-6B60-D8DE22634D91}"/>
          </ac:spMkLst>
        </pc:spChg>
        <pc:spChg chg="mod">
          <ac:chgData name="Jassem Abbasi" userId="a485637c-5d5c-44af-8411-f95acc3236b6" providerId="ADAL" clId="{B67E75DF-61F4-4BDD-83F6-F3A9FEB4B984}" dt="2024-02-22T09:52:54.409" v="2357" actId="27803"/>
          <ac:spMkLst>
            <pc:docMk/>
            <pc:sldMk cId="3942064285" sldId="256"/>
            <ac:spMk id="5083" creationId="{F3A349EF-71C3-704C-F350-D2C0E0D40D52}"/>
          </ac:spMkLst>
        </pc:spChg>
        <pc:spChg chg="mod">
          <ac:chgData name="Jassem Abbasi" userId="a485637c-5d5c-44af-8411-f95acc3236b6" providerId="ADAL" clId="{B67E75DF-61F4-4BDD-83F6-F3A9FEB4B984}" dt="2024-02-22T09:52:54.409" v="2357" actId="27803"/>
          <ac:spMkLst>
            <pc:docMk/>
            <pc:sldMk cId="3942064285" sldId="256"/>
            <ac:spMk id="5084" creationId="{007CE366-5AB9-7918-9B3C-A291377361BB}"/>
          </ac:spMkLst>
        </pc:spChg>
        <pc:spChg chg="mod">
          <ac:chgData name="Jassem Abbasi" userId="a485637c-5d5c-44af-8411-f95acc3236b6" providerId="ADAL" clId="{B67E75DF-61F4-4BDD-83F6-F3A9FEB4B984}" dt="2024-02-22T09:52:54.409" v="2357" actId="27803"/>
          <ac:spMkLst>
            <pc:docMk/>
            <pc:sldMk cId="3942064285" sldId="256"/>
            <ac:spMk id="5085" creationId="{5275A21C-498A-366F-67AD-357B6C00C0EF}"/>
          </ac:spMkLst>
        </pc:spChg>
        <pc:spChg chg="mod">
          <ac:chgData name="Jassem Abbasi" userId="a485637c-5d5c-44af-8411-f95acc3236b6" providerId="ADAL" clId="{B67E75DF-61F4-4BDD-83F6-F3A9FEB4B984}" dt="2024-02-22T09:52:54.409" v="2357" actId="27803"/>
          <ac:spMkLst>
            <pc:docMk/>
            <pc:sldMk cId="3942064285" sldId="256"/>
            <ac:spMk id="5086" creationId="{E8F89B54-B40D-0097-A231-448BD53B2E7E}"/>
          </ac:spMkLst>
        </pc:spChg>
        <pc:spChg chg="mod">
          <ac:chgData name="Jassem Abbasi" userId="a485637c-5d5c-44af-8411-f95acc3236b6" providerId="ADAL" clId="{B67E75DF-61F4-4BDD-83F6-F3A9FEB4B984}" dt="2024-02-22T09:52:54.409" v="2357" actId="27803"/>
          <ac:spMkLst>
            <pc:docMk/>
            <pc:sldMk cId="3942064285" sldId="256"/>
            <ac:spMk id="5087" creationId="{DC8D2905-4799-6CA8-180F-44DCC546BA32}"/>
          </ac:spMkLst>
        </pc:spChg>
        <pc:spChg chg="mod">
          <ac:chgData name="Jassem Abbasi" userId="a485637c-5d5c-44af-8411-f95acc3236b6" providerId="ADAL" clId="{B67E75DF-61F4-4BDD-83F6-F3A9FEB4B984}" dt="2024-02-22T09:52:54.409" v="2357" actId="27803"/>
          <ac:spMkLst>
            <pc:docMk/>
            <pc:sldMk cId="3942064285" sldId="256"/>
            <ac:spMk id="5088" creationId="{77888CE8-ED47-7FFF-8E67-E30F29CA4C65}"/>
          </ac:spMkLst>
        </pc:spChg>
        <pc:spChg chg="mod">
          <ac:chgData name="Jassem Abbasi" userId="a485637c-5d5c-44af-8411-f95acc3236b6" providerId="ADAL" clId="{B67E75DF-61F4-4BDD-83F6-F3A9FEB4B984}" dt="2024-02-22T09:52:54.409" v="2357" actId="27803"/>
          <ac:spMkLst>
            <pc:docMk/>
            <pc:sldMk cId="3942064285" sldId="256"/>
            <ac:spMk id="5089" creationId="{8374D826-BFDE-5FF2-2472-CDD7947A8420}"/>
          </ac:spMkLst>
        </pc:spChg>
        <pc:spChg chg="mod">
          <ac:chgData name="Jassem Abbasi" userId="a485637c-5d5c-44af-8411-f95acc3236b6" providerId="ADAL" clId="{B67E75DF-61F4-4BDD-83F6-F3A9FEB4B984}" dt="2024-02-22T09:52:54.409" v="2357" actId="27803"/>
          <ac:spMkLst>
            <pc:docMk/>
            <pc:sldMk cId="3942064285" sldId="256"/>
            <ac:spMk id="5090" creationId="{E996D4FE-5E1C-7A52-4B50-F7BA8FBEC7C2}"/>
          </ac:spMkLst>
        </pc:spChg>
        <pc:spChg chg="mod">
          <ac:chgData name="Jassem Abbasi" userId="a485637c-5d5c-44af-8411-f95acc3236b6" providerId="ADAL" clId="{B67E75DF-61F4-4BDD-83F6-F3A9FEB4B984}" dt="2024-02-22T09:52:54.409" v="2357" actId="27803"/>
          <ac:spMkLst>
            <pc:docMk/>
            <pc:sldMk cId="3942064285" sldId="256"/>
            <ac:spMk id="5091" creationId="{FC47FEB4-50B3-FBE7-0FCF-A1A7B333BBE3}"/>
          </ac:spMkLst>
        </pc:spChg>
        <pc:spChg chg="mod">
          <ac:chgData name="Jassem Abbasi" userId="a485637c-5d5c-44af-8411-f95acc3236b6" providerId="ADAL" clId="{B67E75DF-61F4-4BDD-83F6-F3A9FEB4B984}" dt="2024-02-22T09:52:54.409" v="2357" actId="27803"/>
          <ac:spMkLst>
            <pc:docMk/>
            <pc:sldMk cId="3942064285" sldId="256"/>
            <ac:spMk id="5092" creationId="{E1FFF4FA-21D3-8343-0F99-8481D4FAE185}"/>
          </ac:spMkLst>
        </pc:spChg>
        <pc:spChg chg="mod">
          <ac:chgData name="Jassem Abbasi" userId="a485637c-5d5c-44af-8411-f95acc3236b6" providerId="ADAL" clId="{B67E75DF-61F4-4BDD-83F6-F3A9FEB4B984}" dt="2024-02-22T09:52:54.409" v="2357" actId="27803"/>
          <ac:spMkLst>
            <pc:docMk/>
            <pc:sldMk cId="3942064285" sldId="256"/>
            <ac:spMk id="5093" creationId="{2020F770-806E-E081-2B34-223D9DE9F118}"/>
          </ac:spMkLst>
        </pc:spChg>
        <pc:spChg chg="mod">
          <ac:chgData name="Jassem Abbasi" userId="a485637c-5d5c-44af-8411-f95acc3236b6" providerId="ADAL" clId="{B67E75DF-61F4-4BDD-83F6-F3A9FEB4B984}" dt="2024-02-22T09:52:54.409" v="2357" actId="27803"/>
          <ac:spMkLst>
            <pc:docMk/>
            <pc:sldMk cId="3942064285" sldId="256"/>
            <ac:spMk id="5094" creationId="{8D082F8B-2616-C1F5-4B38-16A47382F681}"/>
          </ac:spMkLst>
        </pc:spChg>
        <pc:spChg chg="mod">
          <ac:chgData name="Jassem Abbasi" userId="a485637c-5d5c-44af-8411-f95acc3236b6" providerId="ADAL" clId="{B67E75DF-61F4-4BDD-83F6-F3A9FEB4B984}" dt="2024-02-22T09:52:54.409" v="2357" actId="27803"/>
          <ac:spMkLst>
            <pc:docMk/>
            <pc:sldMk cId="3942064285" sldId="256"/>
            <ac:spMk id="5095" creationId="{594BEE23-9146-F0E5-DBC0-9BCEF775BAA2}"/>
          </ac:spMkLst>
        </pc:spChg>
        <pc:spChg chg="mod">
          <ac:chgData name="Jassem Abbasi" userId="a485637c-5d5c-44af-8411-f95acc3236b6" providerId="ADAL" clId="{B67E75DF-61F4-4BDD-83F6-F3A9FEB4B984}" dt="2024-02-22T09:52:54.409" v="2357" actId="27803"/>
          <ac:spMkLst>
            <pc:docMk/>
            <pc:sldMk cId="3942064285" sldId="256"/>
            <ac:spMk id="5096" creationId="{2A13D55F-300C-A61E-1AA4-CB3A1E0A238C}"/>
          </ac:spMkLst>
        </pc:spChg>
        <pc:spChg chg="mod">
          <ac:chgData name="Jassem Abbasi" userId="a485637c-5d5c-44af-8411-f95acc3236b6" providerId="ADAL" clId="{B67E75DF-61F4-4BDD-83F6-F3A9FEB4B984}" dt="2024-02-22T09:52:54.409" v="2357" actId="27803"/>
          <ac:spMkLst>
            <pc:docMk/>
            <pc:sldMk cId="3942064285" sldId="256"/>
            <ac:spMk id="5097" creationId="{1499B849-9E22-EC09-B089-255F2F20FD88}"/>
          </ac:spMkLst>
        </pc:spChg>
        <pc:spChg chg="mod">
          <ac:chgData name="Jassem Abbasi" userId="a485637c-5d5c-44af-8411-f95acc3236b6" providerId="ADAL" clId="{B67E75DF-61F4-4BDD-83F6-F3A9FEB4B984}" dt="2024-02-22T09:52:54.409" v="2357" actId="27803"/>
          <ac:spMkLst>
            <pc:docMk/>
            <pc:sldMk cId="3942064285" sldId="256"/>
            <ac:spMk id="5098" creationId="{20B25D02-0C20-B31F-514F-05144A002E0F}"/>
          </ac:spMkLst>
        </pc:spChg>
        <pc:spChg chg="mod">
          <ac:chgData name="Jassem Abbasi" userId="a485637c-5d5c-44af-8411-f95acc3236b6" providerId="ADAL" clId="{B67E75DF-61F4-4BDD-83F6-F3A9FEB4B984}" dt="2024-02-22T09:52:54.409" v="2357" actId="27803"/>
          <ac:spMkLst>
            <pc:docMk/>
            <pc:sldMk cId="3942064285" sldId="256"/>
            <ac:spMk id="5099" creationId="{FAC50EC8-C1CD-0E48-7B74-5592A1FBF7EB}"/>
          </ac:spMkLst>
        </pc:spChg>
        <pc:spChg chg="mod">
          <ac:chgData name="Jassem Abbasi" userId="a485637c-5d5c-44af-8411-f95acc3236b6" providerId="ADAL" clId="{B67E75DF-61F4-4BDD-83F6-F3A9FEB4B984}" dt="2024-02-22T09:52:54.409" v="2357" actId="27803"/>
          <ac:spMkLst>
            <pc:docMk/>
            <pc:sldMk cId="3942064285" sldId="256"/>
            <ac:spMk id="5100" creationId="{8FCEE785-6901-5D46-85CE-8ECD165DEFBC}"/>
          </ac:spMkLst>
        </pc:spChg>
        <pc:spChg chg="mod">
          <ac:chgData name="Jassem Abbasi" userId="a485637c-5d5c-44af-8411-f95acc3236b6" providerId="ADAL" clId="{B67E75DF-61F4-4BDD-83F6-F3A9FEB4B984}" dt="2024-02-22T09:52:54.409" v="2357" actId="27803"/>
          <ac:spMkLst>
            <pc:docMk/>
            <pc:sldMk cId="3942064285" sldId="256"/>
            <ac:spMk id="5101" creationId="{A70386B0-270F-E8DC-C041-DF99DD51CE69}"/>
          </ac:spMkLst>
        </pc:spChg>
        <pc:spChg chg="mod">
          <ac:chgData name="Jassem Abbasi" userId="a485637c-5d5c-44af-8411-f95acc3236b6" providerId="ADAL" clId="{B67E75DF-61F4-4BDD-83F6-F3A9FEB4B984}" dt="2024-02-22T09:52:54.409" v="2357" actId="27803"/>
          <ac:spMkLst>
            <pc:docMk/>
            <pc:sldMk cId="3942064285" sldId="256"/>
            <ac:spMk id="5102" creationId="{3CA24A04-BFF9-B115-ACA3-87F48D1460D1}"/>
          </ac:spMkLst>
        </pc:spChg>
        <pc:spChg chg="mod">
          <ac:chgData name="Jassem Abbasi" userId="a485637c-5d5c-44af-8411-f95acc3236b6" providerId="ADAL" clId="{B67E75DF-61F4-4BDD-83F6-F3A9FEB4B984}" dt="2024-02-22T09:52:54.409" v="2357" actId="27803"/>
          <ac:spMkLst>
            <pc:docMk/>
            <pc:sldMk cId="3942064285" sldId="256"/>
            <ac:spMk id="5103" creationId="{A0CE1BD3-D249-C66A-CC59-0E11C0C70540}"/>
          </ac:spMkLst>
        </pc:spChg>
        <pc:spChg chg="mod">
          <ac:chgData name="Jassem Abbasi" userId="a485637c-5d5c-44af-8411-f95acc3236b6" providerId="ADAL" clId="{B67E75DF-61F4-4BDD-83F6-F3A9FEB4B984}" dt="2024-02-22T09:52:54.409" v="2357" actId="27803"/>
          <ac:spMkLst>
            <pc:docMk/>
            <pc:sldMk cId="3942064285" sldId="256"/>
            <ac:spMk id="5104" creationId="{0673A100-35B9-8E3E-7A59-53CA1E619816}"/>
          </ac:spMkLst>
        </pc:spChg>
        <pc:spChg chg="mod">
          <ac:chgData name="Jassem Abbasi" userId="a485637c-5d5c-44af-8411-f95acc3236b6" providerId="ADAL" clId="{B67E75DF-61F4-4BDD-83F6-F3A9FEB4B984}" dt="2024-02-22T09:52:54.409" v="2357" actId="27803"/>
          <ac:spMkLst>
            <pc:docMk/>
            <pc:sldMk cId="3942064285" sldId="256"/>
            <ac:spMk id="5105" creationId="{6DE48318-7D7E-17FA-36AB-BE426DC5594E}"/>
          </ac:spMkLst>
        </pc:spChg>
        <pc:spChg chg="mod">
          <ac:chgData name="Jassem Abbasi" userId="a485637c-5d5c-44af-8411-f95acc3236b6" providerId="ADAL" clId="{B67E75DF-61F4-4BDD-83F6-F3A9FEB4B984}" dt="2024-02-22T09:52:54.409" v="2357" actId="27803"/>
          <ac:spMkLst>
            <pc:docMk/>
            <pc:sldMk cId="3942064285" sldId="256"/>
            <ac:spMk id="5106" creationId="{C1C91551-B3D7-3C4C-A5C1-305A1D97E292}"/>
          </ac:spMkLst>
        </pc:spChg>
        <pc:spChg chg="mod">
          <ac:chgData name="Jassem Abbasi" userId="a485637c-5d5c-44af-8411-f95acc3236b6" providerId="ADAL" clId="{B67E75DF-61F4-4BDD-83F6-F3A9FEB4B984}" dt="2024-02-22T09:52:54.409" v="2357" actId="27803"/>
          <ac:spMkLst>
            <pc:docMk/>
            <pc:sldMk cId="3942064285" sldId="256"/>
            <ac:spMk id="5107" creationId="{F2E4D9A8-3C69-0AD5-AE34-A8E5EB30C4B3}"/>
          </ac:spMkLst>
        </pc:spChg>
        <pc:spChg chg="mod">
          <ac:chgData name="Jassem Abbasi" userId="a485637c-5d5c-44af-8411-f95acc3236b6" providerId="ADAL" clId="{B67E75DF-61F4-4BDD-83F6-F3A9FEB4B984}" dt="2024-02-22T09:52:54.409" v="2357" actId="27803"/>
          <ac:spMkLst>
            <pc:docMk/>
            <pc:sldMk cId="3942064285" sldId="256"/>
            <ac:spMk id="5108" creationId="{E44E34AE-9994-F1A9-71C2-10DDF4FA2BE3}"/>
          </ac:spMkLst>
        </pc:spChg>
        <pc:spChg chg="mod">
          <ac:chgData name="Jassem Abbasi" userId="a485637c-5d5c-44af-8411-f95acc3236b6" providerId="ADAL" clId="{B67E75DF-61F4-4BDD-83F6-F3A9FEB4B984}" dt="2024-02-22T09:52:54.409" v="2357" actId="27803"/>
          <ac:spMkLst>
            <pc:docMk/>
            <pc:sldMk cId="3942064285" sldId="256"/>
            <ac:spMk id="5109" creationId="{1C766589-9188-38F7-2F28-62154DBF9909}"/>
          </ac:spMkLst>
        </pc:spChg>
        <pc:spChg chg="mod">
          <ac:chgData name="Jassem Abbasi" userId="a485637c-5d5c-44af-8411-f95acc3236b6" providerId="ADAL" clId="{B67E75DF-61F4-4BDD-83F6-F3A9FEB4B984}" dt="2024-02-22T09:52:54.409" v="2357" actId="27803"/>
          <ac:spMkLst>
            <pc:docMk/>
            <pc:sldMk cId="3942064285" sldId="256"/>
            <ac:spMk id="5110" creationId="{02626AC1-5761-D10F-88EF-3F1770F6F59E}"/>
          </ac:spMkLst>
        </pc:spChg>
        <pc:spChg chg="mod">
          <ac:chgData name="Jassem Abbasi" userId="a485637c-5d5c-44af-8411-f95acc3236b6" providerId="ADAL" clId="{B67E75DF-61F4-4BDD-83F6-F3A9FEB4B984}" dt="2024-02-22T09:52:54.409" v="2357" actId="27803"/>
          <ac:spMkLst>
            <pc:docMk/>
            <pc:sldMk cId="3942064285" sldId="256"/>
            <ac:spMk id="5111" creationId="{8249F0DB-02F7-272D-2523-E6F15B454EDF}"/>
          </ac:spMkLst>
        </pc:spChg>
        <pc:spChg chg="mod">
          <ac:chgData name="Jassem Abbasi" userId="a485637c-5d5c-44af-8411-f95acc3236b6" providerId="ADAL" clId="{B67E75DF-61F4-4BDD-83F6-F3A9FEB4B984}" dt="2024-02-22T09:52:54.409" v="2357" actId="27803"/>
          <ac:spMkLst>
            <pc:docMk/>
            <pc:sldMk cId="3942064285" sldId="256"/>
            <ac:spMk id="5112" creationId="{E2A639FC-A8FA-D077-2106-242E4065EF6C}"/>
          </ac:spMkLst>
        </pc:spChg>
        <pc:spChg chg="mod">
          <ac:chgData name="Jassem Abbasi" userId="a485637c-5d5c-44af-8411-f95acc3236b6" providerId="ADAL" clId="{B67E75DF-61F4-4BDD-83F6-F3A9FEB4B984}" dt="2024-02-22T09:52:54.409" v="2357" actId="27803"/>
          <ac:spMkLst>
            <pc:docMk/>
            <pc:sldMk cId="3942064285" sldId="256"/>
            <ac:spMk id="5113" creationId="{19191E24-3273-F3D0-AEFC-F957D93E963A}"/>
          </ac:spMkLst>
        </pc:spChg>
        <pc:spChg chg="mod">
          <ac:chgData name="Jassem Abbasi" userId="a485637c-5d5c-44af-8411-f95acc3236b6" providerId="ADAL" clId="{B67E75DF-61F4-4BDD-83F6-F3A9FEB4B984}" dt="2024-02-22T09:52:54.409" v="2357" actId="27803"/>
          <ac:spMkLst>
            <pc:docMk/>
            <pc:sldMk cId="3942064285" sldId="256"/>
            <ac:spMk id="5114" creationId="{B41362A7-FF57-69E2-9B4B-E8B2A7BF959B}"/>
          </ac:spMkLst>
        </pc:spChg>
        <pc:spChg chg="mod">
          <ac:chgData name="Jassem Abbasi" userId="a485637c-5d5c-44af-8411-f95acc3236b6" providerId="ADAL" clId="{B67E75DF-61F4-4BDD-83F6-F3A9FEB4B984}" dt="2024-02-22T09:52:54.409" v="2357" actId="27803"/>
          <ac:spMkLst>
            <pc:docMk/>
            <pc:sldMk cId="3942064285" sldId="256"/>
            <ac:spMk id="5115" creationId="{526B0618-725C-0BD6-8CCC-6CCAEDE209A2}"/>
          </ac:spMkLst>
        </pc:spChg>
        <pc:spChg chg="mod">
          <ac:chgData name="Jassem Abbasi" userId="a485637c-5d5c-44af-8411-f95acc3236b6" providerId="ADAL" clId="{B67E75DF-61F4-4BDD-83F6-F3A9FEB4B984}" dt="2024-02-22T09:52:54.409" v="2357" actId="27803"/>
          <ac:spMkLst>
            <pc:docMk/>
            <pc:sldMk cId="3942064285" sldId="256"/>
            <ac:spMk id="5116" creationId="{50F78163-E4F3-938C-836B-ED8F3B8DB421}"/>
          </ac:spMkLst>
        </pc:spChg>
        <pc:spChg chg="mod">
          <ac:chgData name="Jassem Abbasi" userId="a485637c-5d5c-44af-8411-f95acc3236b6" providerId="ADAL" clId="{B67E75DF-61F4-4BDD-83F6-F3A9FEB4B984}" dt="2024-02-22T09:52:54.409" v="2357" actId="27803"/>
          <ac:spMkLst>
            <pc:docMk/>
            <pc:sldMk cId="3942064285" sldId="256"/>
            <ac:spMk id="5117" creationId="{C7A618AB-86F1-091D-FDDC-4AA47F59B2AF}"/>
          </ac:spMkLst>
        </pc:spChg>
        <pc:spChg chg="mod">
          <ac:chgData name="Jassem Abbasi" userId="a485637c-5d5c-44af-8411-f95acc3236b6" providerId="ADAL" clId="{B67E75DF-61F4-4BDD-83F6-F3A9FEB4B984}" dt="2024-02-22T09:52:54.409" v="2357" actId="27803"/>
          <ac:spMkLst>
            <pc:docMk/>
            <pc:sldMk cId="3942064285" sldId="256"/>
            <ac:spMk id="5118" creationId="{2401D3E8-3E05-8578-C43D-44886FE70671}"/>
          </ac:spMkLst>
        </pc:spChg>
        <pc:spChg chg="mod">
          <ac:chgData name="Jassem Abbasi" userId="a485637c-5d5c-44af-8411-f95acc3236b6" providerId="ADAL" clId="{B67E75DF-61F4-4BDD-83F6-F3A9FEB4B984}" dt="2024-02-22T09:52:54.409" v="2357" actId="27803"/>
          <ac:spMkLst>
            <pc:docMk/>
            <pc:sldMk cId="3942064285" sldId="256"/>
            <ac:spMk id="5119" creationId="{24A67EA2-B8E1-52C2-9281-4D93927258F7}"/>
          </ac:spMkLst>
        </pc:spChg>
        <pc:spChg chg="mod">
          <ac:chgData name="Jassem Abbasi" userId="a485637c-5d5c-44af-8411-f95acc3236b6" providerId="ADAL" clId="{B67E75DF-61F4-4BDD-83F6-F3A9FEB4B984}" dt="2024-02-22T09:52:54.409" v="2357" actId="27803"/>
          <ac:spMkLst>
            <pc:docMk/>
            <pc:sldMk cId="3942064285" sldId="256"/>
            <ac:spMk id="5120" creationId="{B978FCDC-427A-4CB9-C574-5EC28D420A99}"/>
          </ac:spMkLst>
        </pc:spChg>
        <pc:spChg chg="mod">
          <ac:chgData name="Jassem Abbasi" userId="a485637c-5d5c-44af-8411-f95acc3236b6" providerId="ADAL" clId="{B67E75DF-61F4-4BDD-83F6-F3A9FEB4B984}" dt="2024-02-22T09:52:54.409" v="2357" actId="27803"/>
          <ac:spMkLst>
            <pc:docMk/>
            <pc:sldMk cId="3942064285" sldId="256"/>
            <ac:spMk id="5121" creationId="{D12DD049-0318-06BE-CCF8-06AED66A09A9}"/>
          </ac:spMkLst>
        </pc:spChg>
        <pc:spChg chg="mod">
          <ac:chgData name="Jassem Abbasi" userId="a485637c-5d5c-44af-8411-f95acc3236b6" providerId="ADAL" clId="{B67E75DF-61F4-4BDD-83F6-F3A9FEB4B984}" dt="2024-02-22T09:52:54.409" v="2357" actId="27803"/>
          <ac:spMkLst>
            <pc:docMk/>
            <pc:sldMk cId="3942064285" sldId="256"/>
            <ac:spMk id="5122" creationId="{7A5D39C3-6BFA-38B7-08FD-2B284DD555CD}"/>
          </ac:spMkLst>
        </pc:spChg>
        <pc:spChg chg="mod">
          <ac:chgData name="Jassem Abbasi" userId="a485637c-5d5c-44af-8411-f95acc3236b6" providerId="ADAL" clId="{B67E75DF-61F4-4BDD-83F6-F3A9FEB4B984}" dt="2024-02-22T09:52:54.409" v="2357" actId="27803"/>
          <ac:spMkLst>
            <pc:docMk/>
            <pc:sldMk cId="3942064285" sldId="256"/>
            <ac:spMk id="5123" creationId="{569A709A-6D8D-348C-3AC7-8D5571447B2A}"/>
          </ac:spMkLst>
        </pc:spChg>
        <pc:spChg chg="mod">
          <ac:chgData name="Jassem Abbasi" userId="a485637c-5d5c-44af-8411-f95acc3236b6" providerId="ADAL" clId="{B67E75DF-61F4-4BDD-83F6-F3A9FEB4B984}" dt="2024-02-22T09:52:54.409" v="2357" actId="27803"/>
          <ac:spMkLst>
            <pc:docMk/>
            <pc:sldMk cId="3942064285" sldId="256"/>
            <ac:spMk id="5124" creationId="{759C1370-2277-B9D9-C04D-3361820E086E}"/>
          </ac:spMkLst>
        </pc:spChg>
        <pc:spChg chg="mod">
          <ac:chgData name="Jassem Abbasi" userId="a485637c-5d5c-44af-8411-f95acc3236b6" providerId="ADAL" clId="{B67E75DF-61F4-4BDD-83F6-F3A9FEB4B984}" dt="2024-02-22T09:52:54.409" v="2357" actId="27803"/>
          <ac:spMkLst>
            <pc:docMk/>
            <pc:sldMk cId="3942064285" sldId="256"/>
            <ac:spMk id="5125" creationId="{F31C9448-FDD4-9910-82D5-E52FB3A2509C}"/>
          </ac:spMkLst>
        </pc:spChg>
        <pc:spChg chg="mod">
          <ac:chgData name="Jassem Abbasi" userId="a485637c-5d5c-44af-8411-f95acc3236b6" providerId="ADAL" clId="{B67E75DF-61F4-4BDD-83F6-F3A9FEB4B984}" dt="2024-02-22T09:52:54.409" v="2357" actId="27803"/>
          <ac:spMkLst>
            <pc:docMk/>
            <pc:sldMk cId="3942064285" sldId="256"/>
            <ac:spMk id="5126" creationId="{D2D267CD-6BCF-732B-BEC5-B43F05D3590B}"/>
          </ac:spMkLst>
        </pc:spChg>
        <pc:spChg chg="mod">
          <ac:chgData name="Jassem Abbasi" userId="a485637c-5d5c-44af-8411-f95acc3236b6" providerId="ADAL" clId="{B67E75DF-61F4-4BDD-83F6-F3A9FEB4B984}" dt="2024-02-22T09:52:54.409" v="2357" actId="27803"/>
          <ac:spMkLst>
            <pc:docMk/>
            <pc:sldMk cId="3942064285" sldId="256"/>
            <ac:spMk id="5127" creationId="{6B7B6845-EC5E-145A-69DB-6C071B819AF5}"/>
          </ac:spMkLst>
        </pc:spChg>
        <pc:spChg chg="mod">
          <ac:chgData name="Jassem Abbasi" userId="a485637c-5d5c-44af-8411-f95acc3236b6" providerId="ADAL" clId="{B67E75DF-61F4-4BDD-83F6-F3A9FEB4B984}" dt="2024-02-22T09:52:54.409" v="2357" actId="27803"/>
          <ac:spMkLst>
            <pc:docMk/>
            <pc:sldMk cId="3942064285" sldId="256"/>
            <ac:spMk id="5128" creationId="{EB2CFF68-9392-0864-2D88-9ED96F351B0B}"/>
          </ac:spMkLst>
        </pc:spChg>
        <pc:spChg chg="mod">
          <ac:chgData name="Jassem Abbasi" userId="a485637c-5d5c-44af-8411-f95acc3236b6" providerId="ADAL" clId="{B67E75DF-61F4-4BDD-83F6-F3A9FEB4B984}" dt="2024-02-22T09:52:54.409" v="2357" actId="27803"/>
          <ac:spMkLst>
            <pc:docMk/>
            <pc:sldMk cId="3942064285" sldId="256"/>
            <ac:spMk id="5129" creationId="{DD5F2925-7A68-F2D4-8670-4B90A736339A}"/>
          </ac:spMkLst>
        </pc:spChg>
        <pc:spChg chg="mod">
          <ac:chgData name="Jassem Abbasi" userId="a485637c-5d5c-44af-8411-f95acc3236b6" providerId="ADAL" clId="{B67E75DF-61F4-4BDD-83F6-F3A9FEB4B984}" dt="2024-02-22T09:52:54.409" v="2357" actId="27803"/>
          <ac:spMkLst>
            <pc:docMk/>
            <pc:sldMk cId="3942064285" sldId="256"/>
            <ac:spMk id="5130" creationId="{0D1F74ED-8FA2-D883-7D6F-E2CDF131ADB6}"/>
          </ac:spMkLst>
        </pc:spChg>
        <pc:spChg chg="mod">
          <ac:chgData name="Jassem Abbasi" userId="a485637c-5d5c-44af-8411-f95acc3236b6" providerId="ADAL" clId="{B67E75DF-61F4-4BDD-83F6-F3A9FEB4B984}" dt="2024-02-22T09:52:54.409" v="2357" actId="27803"/>
          <ac:spMkLst>
            <pc:docMk/>
            <pc:sldMk cId="3942064285" sldId="256"/>
            <ac:spMk id="5131" creationId="{5A0DBDD0-1F17-130E-5814-8745314791E5}"/>
          </ac:spMkLst>
        </pc:spChg>
        <pc:spChg chg="mod">
          <ac:chgData name="Jassem Abbasi" userId="a485637c-5d5c-44af-8411-f95acc3236b6" providerId="ADAL" clId="{B67E75DF-61F4-4BDD-83F6-F3A9FEB4B984}" dt="2024-02-22T09:52:54.409" v="2357" actId="27803"/>
          <ac:spMkLst>
            <pc:docMk/>
            <pc:sldMk cId="3942064285" sldId="256"/>
            <ac:spMk id="5132" creationId="{0F404AF3-04F5-E52E-EE0C-06F33068E31A}"/>
          </ac:spMkLst>
        </pc:spChg>
        <pc:spChg chg="mod">
          <ac:chgData name="Jassem Abbasi" userId="a485637c-5d5c-44af-8411-f95acc3236b6" providerId="ADAL" clId="{B67E75DF-61F4-4BDD-83F6-F3A9FEB4B984}" dt="2024-02-22T09:52:54.409" v="2357" actId="27803"/>
          <ac:spMkLst>
            <pc:docMk/>
            <pc:sldMk cId="3942064285" sldId="256"/>
            <ac:spMk id="5133" creationId="{38ACAEB8-7FD2-F845-87EA-7DE8F4D665A4}"/>
          </ac:spMkLst>
        </pc:spChg>
        <pc:spChg chg="mod">
          <ac:chgData name="Jassem Abbasi" userId="a485637c-5d5c-44af-8411-f95acc3236b6" providerId="ADAL" clId="{B67E75DF-61F4-4BDD-83F6-F3A9FEB4B984}" dt="2024-02-22T09:52:54.409" v="2357" actId="27803"/>
          <ac:spMkLst>
            <pc:docMk/>
            <pc:sldMk cId="3942064285" sldId="256"/>
            <ac:spMk id="5134" creationId="{A875540A-6EF1-0620-E850-7BC89B40E6CF}"/>
          </ac:spMkLst>
        </pc:spChg>
        <pc:spChg chg="mod">
          <ac:chgData name="Jassem Abbasi" userId="a485637c-5d5c-44af-8411-f95acc3236b6" providerId="ADAL" clId="{B67E75DF-61F4-4BDD-83F6-F3A9FEB4B984}" dt="2024-02-22T09:52:54.409" v="2357" actId="27803"/>
          <ac:spMkLst>
            <pc:docMk/>
            <pc:sldMk cId="3942064285" sldId="256"/>
            <ac:spMk id="5135" creationId="{C86D5D9C-6712-5E97-2944-F4D7D45816F7}"/>
          </ac:spMkLst>
        </pc:spChg>
        <pc:spChg chg="mod">
          <ac:chgData name="Jassem Abbasi" userId="a485637c-5d5c-44af-8411-f95acc3236b6" providerId="ADAL" clId="{B67E75DF-61F4-4BDD-83F6-F3A9FEB4B984}" dt="2024-02-22T09:52:54.409" v="2357" actId="27803"/>
          <ac:spMkLst>
            <pc:docMk/>
            <pc:sldMk cId="3942064285" sldId="256"/>
            <ac:spMk id="5136" creationId="{8D54CF6F-CAC0-6925-7B7B-7B352C494446}"/>
          </ac:spMkLst>
        </pc:spChg>
        <pc:spChg chg="mod">
          <ac:chgData name="Jassem Abbasi" userId="a485637c-5d5c-44af-8411-f95acc3236b6" providerId="ADAL" clId="{B67E75DF-61F4-4BDD-83F6-F3A9FEB4B984}" dt="2024-02-22T09:52:54.409" v="2357" actId="27803"/>
          <ac:spMkLst>
            <pc:docMk/>
            <pc:sldMk cId="3942064285" sldId="256"/>
            <ac:spMk id="5137" creationId="{C77CB113-AC13-56D7-E6B1-48C9614A6575}"/>
          </ac:spMkLst>
        </pc:spChg>
        <pc:spChg chg="mod">
          <ac:chgData name="Jassem Abbasi" userId="a485637c-5d5c-44af-8411-f95acc3236b6" providerId="ADAL" clId="{B67E75DF-61F4-4BDD-83F6-F3A9FEB4B984}" dt="2024-02-22T09:52:54.409" v="2357" actId="27803"/>
          <ac:spMkLst>
            <pc:docMk/>
            <pc:sldMk cId="3942064285" sldId="256"/>
            <ac:spMk id="5138" creationId="{26699026-2546-6679-4F3F-8C3C9F3D04B3}"/>
          </ac:spMkLst>
        </pc:spChg>
        <pc:spChg chg="mod">
          <ac:chgData name="Jassem Abbasi" userId="a485637c-5d5c-44af-8411-f95acc3236b6" providerId="ADAL" clId="{B67E75DF-61F4-4BDD-83F6-F3A9FEB4B984}" dt="2024-02-22T09:52:54.409" v="2357" actId="27803"/>
          <ac:spMkLst>
            <pc:docMk/>
            <pc:sldMk cId="3942064285" sldId="256"/>
            <ac:spMk id="5139" creationId="{C3F8FF50-17E8-7A92-2B85-C8988E18BA0A}"/>
          </ac:spMkLst>
        </pc:spChg>
        <pc:spChg chg="mod">
          <ac:chgData name="Jassem Abbasi" userId="a485637c-5d5c-44af-8411-f95acc3236b6" providerId="ADAL" clId="{B67E75DF-61F4-4BDD-83F6-F3A9FEB4B984}" dt="2024-02-22T09:52:54.409" v="2357" actId="27803"/>
          <ac:spMkLst>
            <pc:docMk/>
            <pc:sldMk cId="3942064285" sldId="256"/>
            <ac:spMk id="5140" creationId="{C62C885E-854D-C790-C92F-73F49877D703}"/>
          </ac:spMkLst>
        </pc:spChg>
        <pc:spChg chg="mod">
          <ac:chgData name="Jassem Abbasi" userId="a485637c-5d5c-44af-8411-f95acc3236b6" providerId="ADAL" clId="{B67E75DF-61F4-4BDD-83F6-F3A9FEB4B984}" dt="2024-02-22T09:52:54.409" v="2357" actId="27803"/>
          <ac:spMkLst>
            <pc:docMk/>
            <pc:sldMk cId="3942064285" sldId="256"/>
            <ac:spMk id="5141" creationId="{EEB3B0ED-1AA1-0D03-D6A7-A0ACE4937E1D}"/>
          </ac:spMkLst>
        </pc:spChg>
        <pc:spChg chg="mod">
          <ac:chgData name="Jassem Abbasi" userId="a485637c-5d5c-44af-8411-f95acc3236b6" providerId="ADAL" clId="{B67E75DF-61F4-4BDD-83F6-F3A9FEB4B984}" dt="2024-02-22T09:52:54.409" v="2357" actId="27803"/>
          <ac:spMkLst>
            <pc:docMk/>
            <pc:sldMk cId="3942064285" sldId="256"/>
            <ac:spMk id="5142" creationId="{BA1B869B-049B-F048-88A2-329F461B3C49}"/>
          </ac:spMkLst>
        </pc:spChg>
        <pc:spChg chg="mod">
          <ac:chgData name="Jassem Abbasi" userId="a485637c-5d5c-44af-8411-f95acc3236b6" providerId="ADAL" clId="{B67E75DF-61F4-4BDD-83F6-F3A9FEB4B984}" dt="2024-02-22T09:52:54.409" v="2357" actId="27803"/>
          <ac:spMkLst>
            <pc:docMk/>
            <pc:sldMk cId="3942064285" sldId="256"/>
            <ac:spMk id="5143" creationId="{5095F61A-4A05-2CB8-FED5-3C341A877195}"/>
          </ac:spMkLst>
        </pc:spChg>
        <pc:spChg chg="mod">
          <ac:chgData name="Jassem Abbasi" userId="a485637c-5d5c-44af-8411-f95acc3236b6" providerId="ADAL" clId="{B67E75DF-61F4-4BDD-83F6-F3A9FEB4B984}" dt="2024-02-22T09:52:54.409" v="2357" actId="27803"/>
          <ac:spMkLst>
            <pc:docMk/>
            <pc:sldMk cId="3942064285" sldId="256"/>
            <ac:spMk id="5144" creationId="{85D2DF42-957A-2205-7E7D-6C1D3EB0495C}"/>
          </ac:spMkLst>
        </pc:spChg>
        <pc:spChg chg="mod">
          <ac:chgData name="Jassem Abbasi" userId="a485637c-5d5c-44af-8411-f95acc3236b6" providerId="ADAL" clId="{B67E75DF-61F4-4BDD-83F6-F3A9FEB4B984}" dt="2024-02-22T09:52:54.409" v="2357" actId="27803"/>
          <ac:spMkLst>
            <pc:docMk/>
            <pc:sldMk cId="3942064285" sldId="256"/>
            <ac:spMk id="5145" creationId="{0F29818D-01DD-9974-95AE-80B3C505ADDE}"/>
          </ac:spMkLst>
        </pc:spChg>
        <pc:spChg chg="mod">
          <ac:chgData name="Jassem Abbasi" userId="a485637c-5d5c-44af-8411-f95acc3236b6" providerId="ADAL" clId="{B67E75DF-61F4-4BDD-83F6-F3A9FEB4B984}" dt="2024-02-22T09:52:54.409" v="2357" actId="27803"/>
          <ac:spMkLst>
            <pc:docMk/>
            <pc:sldMk cId="3942064285" sldId="256"/>
            <ac:spMk id="5146" creationId="{FA3A5E48-6165-E084-2933-FC6028353B62}"/>
          </ac:spMkLst>
        </pc:spChg>
        <pc:spChg chg="mod">
          <ac:chgData name="Jassem Abbasi" userId="a485637c-5d5c-44af-8411-f95acc3236b6" providerId="ADAL" clId="{B67E75DF-61F4-4BDD-83F6-F3A9FEB4B984}" dt="2024-02-22T09:52:54.409" v="2357" actId="27803"/>
          <ac:spMkLst>
            <pc:docMk/>
            <pc:sldMk cId="3942064285" sldId="256"/>
            <ac:spMk id="5147" creationId="{2B4C07DC-52AE-38E8-C54E-661C7FB6C55F}"/>
          </ac:spMkLst>
        </pc:spChg>
        <pc:spChg chg="mod">
          <ac:chgData name="Jassem Abbasi" userId="a485637c-5d5c-44af-8411-f95acc3236b6" providerId="ADAL" clId="{B67E75DF-61F4-4BDD-83F6-F3A9FEB4B984}" dt="2024-02-22T09:52:54.409" v="2357" actId="27803"/>
          <ac:spMkLst>
            <pc:docMk/>
            <pc:sldMk cId="3942064285" sldId="256"/>
            <ac:spMk id="5148" creationId="{0540F677-E0FE-ED61-28F5-46CADB82C42B}"/>
          </ac:spMkLst>
        </pc:spChg>
        <pc:spChg chg="mod">
          <ac:chgData name="Jassem Abbasi" userId="a485637c-5d5c-44af-8411-f95acc3236b6" providerId="ADAL" clId="{B67E75DF-61F4-4BDD-83F6-F3A9FEB4B984}" dt="2024-02-22T09:52:54.409" v="2357" actId="27803"/>
          <ac:spMkLst>
            <pc:docMk/>
            <pc:sldMk cId="3942064285" sldId="256"/>
            <ac:spMk id="5149" creationId="{005E4B8C-1309-89F4-8DA6-0BCF4B221A26}"/>
          </ac:spMkLst>
        </pc:spChg>
        <pc:spChg chg="mod">
          <ac:chgData name="Jassem Abbasi" userId="a485637c-5d5c-44af-8411-f95acc3236b6" providerId="ADAL" clId="{B67E75DF-61F4-4BDD-83F6-F3A9FEB4B984}" dt="2024-02-22T09:52:54.409" v="2357" actId="27803"/>
          <ac:spMkLst>
            <pc:docMk/>
            <pc:sldMk cId="3942064285" sldId="256"/>
            <ac:spMk id="5150" creationId="{DE220E02-E98C-4721-FB74-E103ECF636DF}"/>
          </ac:spMkLst>
        </pc:spChg>
        <pc:spChg chg="mod">
          <ac:chgData name="Jassem Abbasi" userId="a485637c-5d5c-44af-8411-f95acc3236b6" providerId="ADAL" clId="{B67E75DF-61F4-4BDD-83F6-F3A9FEB4B984}" dt="2024-02-22T09:52:54.409" v="2357" actId="27803"/>
          <ac:spMkLst>
            <pc:docMk/>
            <pc:sldMk cId="3942064285" sldId="256"/>
            <ac:spMk id="5151" creationId="{D0824685-2F76-71AA-35A4-758790F46BA3}"/>
          </ac:spMkLst>
        </pc:spChg>
        <pc:spChg chg="mod">
          <ac:chgData name="Jassem Abbasi" userId="a485637c-5d5c-44af-8411-f95acc3236b6" providerId="ADAL" clId="{B67E75DF-61F4-4BDD-83F6-F3A9FEB4B984}" dt="2024-02-22T09:52:54.409" v="2357" actId="27803"/>
          <ac:spMkLst>
            <pc:docMk/>
            <pc:sldMk cId="3942064285" sldId="256"/>
            <ac:spMk id="5152" creationId="{0D4EE353-458B-7476-8E53-37E1FC76E6A8}"/>
          </ac:spMkLst>
        </pc:spChg>
        <pc:spChg chg="mod">
          <ac:chgData name="Jassem Abbasi" userId="a485637c-5d5c-44af-8411-f95acc3236b6" providerId="ADAL" clId="{B67E75DF-61F4-4BDD-83F6-F3A9FEB4B984}" dt="2024-02-22T09:52:54.409" v="2357" actId="27803"/>
          <ac:spMkLst>
            <pc:docMk/>
            <pc:sldMk cId="3942064285" sldId="256"/>
            <ac:spMk id="5153" creationId="{4CE54725-8C9B-6DB1-5785-5712DE860C58}"/>
          </ac:spMkLst>
        </pc:spChg>
        <pc:spChg chg="mod">
          <ac:chgData name="Jassem Abbasi" userId="a485637c-5d5c-44af-8411-f95acc3236b6" providerId="ADAL" clId="{B67E75DF-61F4-4BDD-83F6-F3A9FEB4B984}" dt="2024-02-22T09:52:54.409" v="2357" actId="27803"/>
          <ac:spMkLst>
            <pc:docMk/>
            <pc:sldMk cId="3942064285" sldId="256"/>
            <ac:spMk id="5154" creationId="{1D6DF483-B3B4-0A5F-522F-3984C288DF91}"/>
          </ac:spMkLst>
        </pc:spChg>
        <pc:spChg chg="mod">
          <ac:chgData name="Jassem Abbasi" userId="a485637c-5d5c-44af-8411-f95acc3236b6" providerId="ADAL" clId="{B67E75DF-61F4-4BDD-83F6-F3A9FEB4B984}" dt="2024-02-22T09:52:54.409" v="2357" actId="27803"/>
          <ac:spMkLst>
            <pc:docMk/>
            <pc:sldMk cId="3942064285" sldId="256"/>
            <ac:spMk id="5155" creationId="{5A9DBE9E-DB99-B497-17D3-91E05047BB0F}"/>
          </ac:spMkLst>
        </pc:spChg>
        <pc:spChg chg="mod">
          <ac:chgData name="Jassem Abbasi" userId="a485637c-5d5c-44af-8411-f95acc3236b6" providerId="ADAL" clId="{B67E75DF-61F4-4BDD-83F6-F3A9FEB4B984}" dt="2024-02-22T09:52:54.409" v="2357" actId="27803"/>
          <ac:spMkLst>
            <pc:docMk/>
            <pc:sldMk cId="3942064285" sldId="256"/>
            <ac:spMk id="5156" creationId="{D5295D29-29F1-635D-284B-DC5C9FECFEB1}"/>
          </ac:spMkLst>
        </pc:spChg>
        <pc:spChg chg="mod">
          <ac:chgData name="Jassem Abbasi" userId="a485637c-5d5c-44af-8411-f95acc3236b6" providerId="ADAL" clId="{B67E75DF-61F4-4BDD-83F6-F3A9FEB4B984}" dt="2024-02-22T09:52:54.409" v="2357" actId="27803"/>
          <ac:spMkLst>
            <pc:docMk/>
            <pc:sldMk cId="3942064285" sldId="256"/>
            <ac:spMk id="5157" creationId="{B35E0A04-A4EB-F49E-3E53-E52AE3154213}"/>
          </ac:spMkLst>
        </pc:spChg>
        <pc:spChg chg="mod">
          <ac:chgData name="Jassem Abbasi" userId="a485637c-5d5c-44af-8411-f95acc3236b6" providerId="ADAL" clId="{B67E75DF-61F4-4BDD-83F6-F3A9FEB4B984}" dt="2024-02-22T09:52:54.409" v="2357" actId="27803"/>
          <ac:spMkLst>
            <pc:docMk/>
            <pc:sldMk cId="3942064285" sldId="256"/>
            <ac:spMk id="5158" creationId="{4FCD1EB4-1313-5747-BFF9-E368201FE80E}"/>
          </ac:spMkLst>
        </pc:spChg>
        <pc:spChg chg="mod">
          <ac:chgData name="Jassem Abbasi" userId="a485637c-5d5c-44af-8411-f95acc3236b6" providerId="ADAL" clId="{B67E75DF-61F4-4BDD-83F6-F3A9FEB4B984}" dt="2024-02-22T09:52:54.409" v="2357" actId="27803"/>
          <ac:spMkLst>
            <pc:docMk/>
            <pc:sldMk cId="3942064285" sldId="256"/>
            <ac:spMk id="5159" creationId="{3D48FF61-2859-255D-D553-4C8C9253F5D6}"/>
          </ac:spMkLst>
        </pc:spChg>
        <pc:spChg chg="mod">
          <ac:chgData name="Jassem Abbasi" userId="a485637c-5d5c-44af-8411-f95acc3236b6" providerId="ADAL" clId="{B67E75DF-61F4-4BDD-83F6-F3A9FEB4B984}" dt="2024-02-22T09:52:54.409" v="2357" actId="27803"/>
          <ac:spMkLst>
            <pc:docMk/>
            <pc:sldMk cId="3942064285" sldId="256"/>
            <ac:spMk id="5160" creationId="{92E8754B-0CAF-4DE2-4B4A-8F7D4B6185E8}"/>
          </ac:spMkLst>
        </pc:spChg>
        <pc:spChg chg="mod">
          <ac:chgData name="Jassem Abbasi" userId="a485637c-5d5c-44af-8411-f95acc3236b6" providerId="ADAL" clId="{B67E75DF-61F4-4BDD-83F6-F3A9FEB4B984}" dt="2024-02-22T09:52:54.409" v="2357" actId="27803"/>
          <ac:spMkLst>
            <pc:docMk/>
            <pc:sldMk cId="3942064285" sldId="256"/>
            <ac:spMk id="5161" creationId="{D27BF453-4451-3E21-3535-6412C6FB2291}"/>
          </ac:spMkLst>
        </pc:spChg>
        <pc:spChg chg="mod">
          <ac:chgData name="Jassem Abbasi" userId="a485637c-5d5c-44af-8411-f95acc3236b6" providerId="ADAL" clId="{B67E75DF-61F4-4BDD-83F6-F3A9FEB4B984}" dt="2024-02-22T09:52:54.409" v="2357" actId="27803"/>
          <ac:spMkLst>
            <pc:docMk/>
            <pc:sldMk cId="3942064285" sldId="256"/>
            <ac:spMk id="5162" creationId="{16CDC50D-6E4B-17A2-199C-5010567D2437}"/>
          </ac:spMkLst>
        </pc:spChg>
        <pc:spChg chg="mod">
          <ac:chgData name="Jassem Abbasi" userId="a485637c-5d5c-44af-8411-f95acc3236b6" providerId="ADAL" clId="{B67E75DF-61F4-4BDD-83F6-F3A9FEB4B984}" dt="2024-02-22T09:52:54.409" v="2357" actId="27803"/>
          <ac:spMkLst>
            <pc:docMk/>
            <pc:sldMk cId="3942064285" sldId="256"/>
            <ac:spMk id="5163" creationId="{840B4222-EAB8-9E3E-58A3-3C0C34DDDDF6}"/>
          </ac:spMkLst>
        </pc:spChg>
        <pc:spChg chg="mod">
          <ac:chgData name="Jassem Abbasi" userId="a485637c-5d5c-44af-8411-f95acc3236b6" providerId="ADAL" clId="{B67E75DF-61F4-4BDD-83F6-F3A9FEB4B984}" dt="2024-02-22T09:52:54.409" v="2357" actId="27803"/>
          <ac:spMkLst>
            <pc:docMk/>
            <pc:sldMk cId="3942064285" sldId="256"/>
            <ac:spMk id="5164" creationId="{3AA8CBB1-8969-E877-0858-0F0B0C25118A}"/>
          </ac:spMkLst>
        </pc:spChg>
        <pc:spChg chg="mod">
          <ac:chgData name="Jassem Abbasi" userId="a485637c-5d5c-44af-8411-f95acc3236b6" providerId="ADAL" clId="{B67E75DF-61F4-4BDD-83F6-F3A9FEB4B984}" dt="2024-02-22T09:52:54.409" v="2357" actId="27803"/>
          <ac:spMkLst>
            <pc:docMk/>
            <pc:sldMk cId="3942064285" sldId="256"/>
            <ac:spMk id="5165" creationId="{2D923D41-9B77-BE97-F37A-3344EAEB841E}"/>
          </ac:spMkLst>
        </pc:spChg>
        <pc:spChg chg="mod">
          <ac:chgData name="Jassem Abbasi" userId="a485637c-5d5c-44af-8411-f95acc3236b6" providerId="ADAL" clId="{B67E75DF-61F4-4BDD-83F6-F3A9FEB4B984}" dt="2024-02-22T09:52:54.409" v="2357" actId="27803"/>
          <ac:spMkLst>
            <pc:docMk/>
            <pc:sldMk cId="3942064285" sldId="256"/>
            <ac:spMk id="5166" creationId="{B8F17F09-6941-B4A7-CE93-BFDA12755B30}"/>
          </ac:spMkLst>
        </pc:spChg>
        <pc:spChg chg="mod">
          <ac:chgData name="Jassem Abbasi" userId="a485637c-5d5c-44af-8411-f95acc3236b6" providerId="ADAL" clId="{B67E75DF-61F4-4BDD-83F6-F3A9FEB4B984}" dt="2024-02-22T09:52:54.409" v="2357" actId="27803"/>
          <ac:spMkLst>
            <pc:docMk/>
            <pc:sldMk cId="3942064285" sldId="256"/>
            <ac:spMk id="5167" creationId="{8077FD3F-754A-57A2-263F-C463A61534BE}"/>
          </ac:spMkLst>
        </pc:spChg>
        <pc:spChg chg="mod">
          <ac:chgData name="Jassem Abbasi" userId="a485637c-5d5c-44af-8411-f95acc3236b6" providerId="ADAL" clId="{B67E75DF-61F4-4BDD-83F6-F3A9FEB4B984}" dt="2024-02-22T09:52:54.409" v="2357" actId="27803"/>
          <ac:spMkLst>
            <pc:docMk/>
            <pc:sldMk cId="3942064285" sldId="256"/>
            <ac:spMk id="5168" creationId="{831DDD44-69DC-6C03-D139-C49AB8487E0C}"/>
          </ac:spMkLst>
        </pc:spChg>
        <pc:spChg chg="mod">
          <ac:chgData name="Jassem Abbasi" userId="a485637c-5d5c-44af-8411-f95acc3236b6" providerId="ADAL" clId="{B67E75DF-61F4-4BDD-83F6-F3A9FEB4B984}" dt="2024-02-22T09:52:54.409" v="2357" actId="27803"/>
          <ac:spMkLst>
            <pc:docMk/>
            <pc:sldMk cId="3942064285" sldId="256"/>
            <ac:spMk id="5169" creationId="{6A277B85-7DFE-8117-D24F-B0B696369BA4}"/>
          </ac:spMkLst>
        </pc:spChg>
        <pc:spChg chg="mod">
          <ac:chgData name="Jassem Abbasi" userId="a485637c-5d5c-44af-8411-f95acc3236b6" providerId="ADAL" clId="{B67E75DF-61F4-4BDD-83F6-F3A9FEB4B984}" dt="2024-02-22T09:52:54.409" v="2357" actId="27803"/>
          <ac:spMkLst>
            <pc:docMk/>
            <pc:sldMk cId="3942064285" sldId="256"/>
            <ac:spMk id="5170" creationId="{78EB9392-F592-B7C7-4BAE-6A22E0BF6E3D}"/>
          </ac:spMkLst>
        </pc:spChg>
        <pc:spChg chg="mod">
          <ac:chgData name="Jassem Abbasi" userId="a485637c-5d5c-44af-8411-f95acc3236b6" providerId="ADAL" clId="{B67E75DF-61F4-4BDD-83F6-F3A9FEB4B984}" dt="2024-02-22T09:52:54.409" v="2357" actId="27803"/>
          <ac:spMkLst>
            <pc:docMk/>
            <pc:sldMk cId="3942064285" sldId="256"/>
            <ac:spMk id="5171" creationId="{8E28D09A-B746-E335-6315-4B1B0ABF6C6B}"/>
          </ac:spMkLst>
        </pc:spChg>
        <pc:spChg chg="mod">
          <ac:chgData name="Jassem Abbasi" userId="a485637c-5d5c-44af-8411-f95acc3236b6" providerId="ADAL" clId="{B67E75DF-61F4-4BDD-83F6-F3A9FEB4B984}" dt="2024-02-22T09:52:54.409" v="2357" actId="27803"/>
          <ac:spMkLst>
            <pc:docMk/>
            <pc:sldMk cId="3942064285" sldId="256"/>
            <ac:spMk id="5172" creationId="{0B3022B8-8BEB-A020-8B4E-E0694CDC48D0}"/>
          </ac:spMkLst>
        </pc:spChg>
        <pc:spChg chg="mod">
          <ac:chgData name="Jassem Abbasi" userId="a485637c-5d5c-44af-8411-f95acc3236b6" providerId="ADAL" clId="{B67E75DF-61F4-4BDD-83F6-F3A9FEB4B984}" dt="2024-02-22T09:52:54.409" v="2357" actId="27803"/>
          <ac:spMkLst>
            <pc:docMk/>
            <pc:sldMk cId="3942064285" sldId="256"/>
            <ac:spMk id="5173" creationId="{ABBA87C5-F059-B34A-D89D-18EA08E3B644}"/>
          </ac:spMkLst>
        </pc:spChg>
        <pc:spChg chg="mod">
          <ac:chgData name="Jassem Abbasi" userId="a485637c-5d5c-44af-8411-f95acc3236b6" providerId="ADAL" clId="{B67E75DF-61F4-4BDD-83F6-F3A9FEB4B984}" dt="2024-02-22T09:52:54.409" v="2357" actId="27803"/>
          <ac:spMkLst>
            <pc:docMk/>
            <pc:sldMk cId="3942064285" sldId="256"/>
            <ac:spMk id="5174" creationId="{A297D91E-99A6-DBCD-0D37-FA1B0502EAAC}"/>
          </ac:spMkLst>
        </pc:spChg>
        <pc:spChg chg="mod">
          <ac:chgData name="Jassem Abbasi" userId="a485637c-5d5c-44af-8411-f95acc3236b6" providerId="ADAL" clId="{B67E75DF-61F4-4BDD-83F6-F3A9FEB4B984}" dt="2024-02-22T09:52:54.409" v="2357" actId="27803"/>
          <ac:spMkLst>
            <pc:docMk/>
            <pc:sldMk cId="3942064285" sldId="256"/>
            <ac:spMk id="5175" creationId="{8C1BD76F-BF19-78BD-B5F4-FF40BBAF6829}"/>
          </ac:spMkLst>
        </pc:spChg>
        <pc:spChg chg="mod">
          <ac:chgData name="Jassem Abbasi" userId="a485637c-5d5c-44af-8411-f95acc3236b6" providerId="ADAL" clId="{B67E75DF-61F4-4BDD-83F6-F3A9FEB4B984}" dt="2024-02-22T09:52:54.409" v="2357" actId="27803"/>
          <ac:spMkLst>
            <pc:docMk/>
            <pc:sldMk cId="3942064285" sldId="256"/>
            <ac:spMk id="5176" creationId="{F9776A99-9008-E0C8-E167-24D42AC391E7}"/>
          </ac:spMkLst>
        </pc:spChg>
        <pc:spChg chg="mod">
          <ac:chgData name="Jassem Abbasi" userId="a485637c-5d5c-44af-8411-f95acc3236b6" providerId="ADAL" clId="{B67E75DF-61F4-4BDD-83F6-F3A9FEB4B984}" dt="2024-02-22T09:52:54.409" v="2357" actId="27803"/>
          <ac:spMkLst>
            <pc:docMk/>
            <pc:sldMk cId="3942064285" sldId="256"/>
            <ac:spMk id="5177" creationId="{72B9050B-8EDF-BB36-3947-A3565C2B8803}"/>
          </ac:spMkLst>
        </pc:spChg>
        <pc:spChg chg="mod">
          <ac:chgData name="Jassem Abbasi" userId="a485637c-5d5c-44af-8411-f95acc3236b6" providerId="ADAL" clId="{B67E75DF-61F4-4BDD-83F6-F3A9FEB4B984}" dt="2024-02-22T09:52:54.409" v="2357" actId="27803"/>
          <ac:spMkLst>
            <pc:docMk/>
            <pc:sldMk cId="3942064285" sldId="256"/>
            <ac:spMk id="5178" creationId="{7A5E29C5-DBD3-AD6F-E2AD-438A93A160E3}"/>
          </ac:spMkLst>
        </pc:spChg>
        <pc:spChg chg="mod">
          <ac:chgData name="Jassem Abbasi" userId="a485637c-5d5c-44af-8411-f95acc3236b6" providerId="ADAL" clId="{B67E75DF-61F4-4BDD-83F6-F3A9FEB4B984}" dt="2024-02-22T09:52:54.409" v="2357" actId="27803"/>
          <ac:spMkLst>
            <pc:docMk/>
            <pc:sldMk cId="3942064285" sldId="256"/>
            <ac:spMk id="5179" creationId="{D1C07FB9-7F94-34F1-5B6A-BDD08B2B7C58}"/>
          </ac:spMkLst>
        </pc:spChg>
        <pc:spChg chg="mod">
          <ac:chgData name="Jassem Abbasi" userId="a485637c-5d5c-44af-8411-f95acc3236b6" providerId="ADAL" clId="{B67E75DF-61F4-4BDD-83F6-F3A9FEB4B984}" dt="2024-02-22T09:52:54.409" v="2357" actId="27803"/>
          <ac:spMkLst>
            <pc:docMk/>
            <pc:sldMk cId="3942064285" sldId="256"/>
            <ac:spMk id="5180" creationId="{73F28269-434A-0772-844C-F17EDC79CACD}"/>
          </ac:spMkLst>
        </pc:spChg>
        <pc:spChg chg="mod">
          <ac:chgData name="Jassem Abbasi" userId="a485637c-5d5c-44af-8411-f95acc3236b6" providerId="ADAL" clId="{B67E75DF-61F4-4BDD-83F6-F3A9FEB4B984}" dt="2024-02-22T09:52:54.409" v="2357" actId="27803"/>
          <ac:spMkLst>
            <pc:docMk/>
            <pc:sldMk cId="3942064285" sldId="256"/>
            <ac:spMk id="5181" creationId="{87148DC0-1E04-AB3A-464F-5803E09501E0}"/>
          </ac:spMkLst>
        </pc:spChg>
        <pc:spChg chg="mod">
          <ac:chgData name="Jassem Abbasi" userId="a485637c-5d5c-44af-8411-f95acc3236b6" providerId="ADAL" clId="{B67E75DF-61F4-4BDD-83F6-F3A9FEB4B984}" dt="2024-02-22T09:52:54.409" v="2357" actId="27803"/>
          <ac:spMkLst>
            <pc:docMk/>
            <pc:sldMk cId="3942064285" sldId="256"/>
            <ac:spMk id="5182" creationId="{845724DE-3B1F-72D0-4F24-A40FA6BEF533}"/>
          </ac:spMkLst>
        </pc:spChg>
        <pc:spChg chg="mod">
          <ac:chgData name="Jassem Abbasi" userId="a485637c-5d5c-44af-8411-f95acc3236b6" providerId="ADAL" clId="{B67E75DF-61F4-4BDD-83F6-F3A9FEB4B984}" dt="2024-02-22T09:52:54.409" v="2357" actId="27803"/>
          <ac:spMkLst>
            <pc:docMk/>
            <pc:sldMk cId="3942064285" sldId="256"/>
            <ac:spMk id="5183" creationId="{A77C21BE-6742-3AAA-3E6A-53062B9F442E}"/>
          </ac:spMkLst>
        </pc:spChg>
        <pc:spChg chg="mod">
          <ac:chgData name="Jassem Abbasi" userId="a485637c-5d5c-44af-8411-f95acc3236b6" providerId="ADAL" clId="{B67E75DF-61F4-4BDD-83F6-F3A9FEB4B984}" dt="2024-02-22T09:52:54.409" v="2357" actId="27803"/>
          <ac:spMkLst>
            <pc:docMk/>
            <pc:sldMk cId="3942064285" sldId="256"/>
            <ac:spMk id="5184" creationId="{E0C84924-586B-40B8-F1AE-1315A688A157}"/>
          </ac:spMkLst>
        </pc:spChg>
        <pc:spChg chg="mod">
          <ac:chgData name="Jassem Abbasi" userId="a485637c-5d5c-44af-8411-f95acc3236b6" providerId="ADAL" clId="{B67E75DF-61F4-4BDD-83F6-F3A9FEB4B984}" dt="2024-02-22T09:52:54.409" v="2357" actId="27803"/>
          <ac:spMkLst>
            <pc:docMk/>
            <pc:sldMk cId="3942064285" sldId="256"/>
            <ac:spMk id="5185" creationId="{DC8DB338-0653-95C8-5012-208837653E6E}"/>
          </ac:spMkLst>
        </pc:spChg>
        <pc:spChg chg="mod">
          <ac:chgData name="Jassem Abbasi" userId="a485637c-5d5c-44af-8411-f95acc3236b6" providerId="ADAL" clId="{B67E75DF-61F4-4BDD-83F6-F3A9FEB4B984}" dt="2024-02-22T09:52:54.409" v="2357" actId="27803"/>
          <ac:spMkLst>
            <pc:docMk/>
            <pc:sldMk cId="3942064285" sldId="256"/>
            <ac:spMk id="5186" creationId="{7BEB7336-F1CB-B1A9-4F74-2DFE113476AE}"/>
          </ac:spMkLst>
        </pc:spChg>
        <pc:spChg chg="mod">
          <ac:chgData name="Jassem Abbasi" userId="a485637c-5d5c-44af-8411-f95acc3236b6" providerId="ADAL" clId="{B67E75DF-61F4-4BDD-83F6-F3A9FEB4B984}" dt="2024-02-22T09:52:54.409" v="2357" actId="27803"/>
          <ac:spMkLst>
            <pc:docMk/>
            <pc:sldMk cId="3942064285" sldId="256"/>
            <ac:spMk id="5187" creationId="{DEEE0E4C-C64E-9F42-0E9B-173267CE2C06}"/>
          </ac:spMkLst>
        </pc:spChg>
        <pc:spChg chg="mod">
          <ac:chgData name="Jassem Abbasi" userId="a485637c-5d5c-44af-8411-f95acc3236b6" providerId="ADAL" clId="{B67E75DF-61F4-4BDD-83F6-F3A9FEB4B984}" dt="2024-02-22T09:52:54.409" v="2357" actId="27803"/>
          <ac:spMkLst>
            <pc:docMk/>
            <pc:sldMk cId="3942064285" sldId="256"/>
            <ac:spMk id="5188" creationId="{0FAFAC9E-77C6-0D6E-DACC-24BD20D8917B}"/>
          </ac:spMkLst>
        </pc:spChg>
        <pc:spChg chg="mod">
          <ac:chgData name="Jassem Abbasi" userId="a485637c-5d5c-44af-8411-f95acc3236b6" providerId="ADAL" clId="{B67E75DF-61F4-4BDD-83F6-F3A9FEB4B984}" dt="2024-02-22T09:52:54.409" v="2357" actId="27803"/>
          <ac:spMkLst>
            <pc:docMk/>
            <pc:sldMk cId="3942064285" sldId="256"/>
            <ac:spMk id="5189" creationId="{88234F74-B4B9-E72F-5F26-EB7EF4746A42}"/>
          </ac:spMkLst>
        </pc:spChg>
        <pc:spChg chg="mod">
          <ac:chgData name="Jassem Abbasi" userId="a485637c-5d5c-44af-8411-f95acc3236b6" providerId="ADAL" clId="{B67E75DF-61F4-4BDD-83F6-F3A9FEB4B984}" dt="2024-02-22T09:52:54.409" v="2357" actId="27803"/>
          <ac:spMkLst>
            <pc:docMk/>
            <pc:sldMk cId="3942064285" sldId="256"/>
            <ac:spMk id="5190" creationId="{2F64B18E-0143-4AD2-3399-0F373FBDFFFE}"/>
          </ac:spMkLst>
        </pc:spChg>
        <pc:spChg chg="mod">
          <ac:chgData name="Jassem Abbasi" userId="a485637c-5d5c-44af-8411-f95acc3236b6" providerId="ADAL" clId="{B67E75DF-61F4-4BDD-83F6-F3A9FEB4B984}" dt="2024-02-22T09:52:54.409" v="2357" actId="27803"/>
          <ac:spMkLst>
            <pc:docMk/>
            <pc:sldMk cId="3942064285" sldId="256"/>
            <ac:spMk id="5191" creationId="{18E88E68-908F-ACBE-C3A9-3BEF62E41EF7}"/>
          </ac:spMkLst>
        </pc:spChg>
        <pc:spChg chg="mod">
          <ac:chgData name="Jassem Abbasi" userId="a485637c-5d5c-44af-8411-f95acc3236b6" providerId="ADAL" clId="{B67E75DF-61F4-4BDD-83F6-F3A9FEB4B984}" dt="2024-02-22T09:52:54.409" v="2357" actId="27803"/>
          <ac:spMkLst>
            <pc:docMk/>
            <pc:sldMk cId="3942064285" sldId="256"/>
            <ac:spMk id="5192" creationId="{14406FF5-1B26-0BB5-02F1-5099BBF8391F}"/>
          </ac:spMkLst>
        </pc:spChg>
        <pc:spChg chg="mod">
          <ac:chgData name="Jassem Abbasi" userId="a485637c-5d5c-44af-8411-f95acc3236b6" providerId="ADAL" clId="{B67E75DF-61F4-4BDD-83F6-F3A9FEB4B984}" dt="2024-02-22T09:52:54.409" v="2357" actId="27803"/>
          <ac:spMkLst>
            <pc:docMk/>
            <pc:sldMk cId="3942064285" sldId="256"/>
            <ac:spMk id="5193" creationId="{076F57C0-7D0E-4F93-6DD9-DDD5DC79AD53}"/>
          </ac:spMkLst>
        </pc:spChg>
        <pc:spChg chg="mod">
          <ac:chgData name="Jassem Abbasi" userId="a485637c-5d5c-44af-8411-f95acc3236b6" providerId="ADAL" clId="{B67E75DF-61F4-4BDD-83F6-F3A9FEB4B984}" dt="2024-02-22T09:52:54.409" v="2357" actId="27803"/>
          <ac:spMkLst>
            <pc:docMk/>
            <pc:sldMk cId="3942064285" sldId="256"/>
            <ac:spMk id="5194" creationId="{AF5181EB-C9A2-DAD0-78E5-5BA204634DAF}"/>
          </ac:spMkLst>
        </pc:spChg>
        <pc:spChg chg="mod">
          <ac:chgData name="Jassem Abbasi" userId="a485637c-5d5c-44af-8411-f95acc3236b6" providerId="ADAL" clId="{B67E75DF-61F4-4BDD-83F6-F3A9FEB4B984}" dt="2024-02-22T09:52:54.409" v="2357" actId="27803"/>
          <ac:spMkLst>
            <pc:docMk/>
            <pc:sldMk cId="3942064285" sldId="256"/>
            <ac:spMk id="5195" creationId="{6FFF971B-6C49-A83D-090C-54047120DC3A}"/>
          </ac:spMkLst>
        </pc:spChg>
        <pc:spChg chg="mod">
          <ac:chgData name="Jassem Abbasi" userId="a485637c-5d5c-44af-8411-f95acc3236b6" providerId="ADAL" clId="{B67E75DF-61F4-4BDD-83F6-F3A9FEB4B984}" dt="2024-02-22T09:52:54.409" v="2357" actId="27803"/>
          <ac:spMkLst>
            <pc:docMk/>
            <pc:sldMk cId="3942064285" sldId="256"/>
            <ac:spMk id="5196" creationId="{25F57D54-05A9-4B12-27D3-541235613919}"/>
          </ac:spMkLst>
        </pc:spChg>
        <pc:spChg chg="mod">
          <ac:chgData name="Jassem Abbasi" userId="a485637c-5d5c-44af-8411-f95acc3236b6" providerId="ADAL" clId="{B67E75DF-61F4-4BDD-83F6-F3A9FEB4B984}" dt="2024-02-22T09:52:54.409" v="2357" actId="27803"/>
          <ac:spMkLst>
            <pc:docMk/>
            <pc:sldMk cId="3942064285" sldId="256"/>
            <ac:spMk id="5197" creationId="{0AD76F61-6D28-95AE-CC36-60F83638DEF1}"/>
          </ac:spMkLst>
        </pc:spChg>
        <pc:spChg chg="mod">
          <ac:chgData name="Jassem Abbasi" userId="a485637c-5d5c-44af-8411-f95acc3236b6" providerId="ADAL" clId="{B67E75DF-61F4-4BDD-83F6-F3A9FEB4B984}" dt="2024-02-22T09:52:54.409" v="2357" actId="27803"/>
          <ac:spMkLst>
            <pc:docMk/>
            <pc:sldMk cId="3942064285" sldId="256"/>
            <ac:spMk id="5198" creationId="{77163669-3DC0-ECB3-E385-65815BE17C54}"/>
          </ac:spMkLst>
        </pc:spChg>
        <pc:spChg chg="mod">
          <ac:chgData name="Jassem Abbasi" userId="a485637c-5d5c-44af-8411-f95acc3236b6" providerId="ADAL" clId="{B67E75DF-61F4-4BDD-83F6-F3A9FEB4B984}" dt="2024-02-22T09:52:54.409" v="2357" actId="27803"/>
          <ac:spMkLst>
            <pc:docMk/>
            <pc:sldMk cId="3942064285" sldId="256"/>
            <ac:spMk id="5199" creationId="{1819F686-F2A1-206E-3478-7368C3DA4E7E}"/>
          </ac:spMkLst>
        </pc:spChg>
        <pc:spChg chg="mod">
          <ac:chgData name="Jassem Abbasi" userId="a485637c-5d5c-44af-8411-f95acc3236b6" providerId="ADAL" clId="{B67E75DF-61F4-4BDD-83F6-F3A9FEB4B984}" dt="2024-02-22T09:52:54.409" v="2357" actId="27803"/>
          <ac:spMkLst>
            <pc:docMk/>
            <pc:sldMk cId="3942064285" sldId="256"/>
            <ac:spMk id="5200" creationId="{6477E801-F19F-412B-3425-685738228C12}"/>
          </ac:spMkLst>
        </pc:spChg>
        <pc:spChg chg="mod">
          <ac:chgData name="Jassem Abbasi" userId="a485637c-5d5c-44af-8411-f95acc3236b6" providerId="ADAL" clId="{B67E75DF-61F4-4BDD-83F6-F3A9FEB4B984}" dt="2024-02-22T09:52:54.409" v="2357" actId="27803"/>
          <ac:spMkLst>
            <pc:docMk/>
            <pc:sldMk cId="3942064285" sldId="256"/>
            <ac:spMk id="5201" creationId="{DB9FA11C-FA36-92AF-7F57-40AAD72AAC14}"/>
          </ac:spMkLst>
        </pc:spChg>
        <pc:spChg chg="mod">
          <ac:chgData name="Jassem Abbasi" userId="a485637c-5d5c-44af-8411-f95acc3236b6" providerId="ADAL" clId="{B67E75DF-61F4-4BDD-83F6-F3A9FEB4B984}" dt="2024-02-22T09:52:54.409" v="2357" actId="27803"/>
          <ac:spMkLst>
            <pc:docMk/>
            <pc:sldMk cId="3942064285" sldId="256"/>
            <ac:spMk id="5202" creationId="{C9D266EB-96E2-485C-5092-9FE02EDB883E}"/>
          </ac:spMkLst>
        </pc:spChg>
        <pc:spChg chg="mod">
          <ac:chgData name="Jassem Abbasi" userId="a485637c-5d5c-44af-8411-f95acc3236b6" providerId="ADAL" clId="{B67E75DF-61F4-4BDD-83F6-F3A9FEB4B984}" dt="2024-02-22T09:52:54.409" v="2357" actId="27803"/>
          <ac:spMkLst>
            <pc:docMk/>
            <pc:sldMk cId="3942064285" sldId="256"/>
            <ac:spMk id="5203" creationId="{204A1894-EE85-8425-262B-89124D78FD60}"/>
          </ac:spMkLst>
        </pc:spChg>
        <pc:spChg chg="mod">
          <ac:chgData name="Jassem Abbasi" userId="a485637c-5d5c-44af-8411-f95acc3236b6" providerId="ADAL" clId="{B67E75DF-61F4-4BDD-83F6-F3A9FEB4B984}" dt="2024-02-22T09:52:54.409" v="2357" actId="27803"/>
          <ac:spMkLst>
            <pc:docMk/>
            <pc:sldMk cId="3942064285" sldId="256"/>
            <ac:spMk id="5204" creationId="{C966A05C-141E-F0DA-4B30-2B093FD9D4C4}"/>
          </ac:spMkLst>
        </pc:spChg>
        <pc:spChg chg="mod">
          <ac:chgData name="Jassem Abbasi" userId="a485637c-5d5c-44af-8411-f95acc3236b6" providerId="ADAL" clId="{B67E75DF-61F4-4BDD-83F6-F3A9FEB4B984}" dt="2024-02-22T09:52:54.409" v="2357" actId="27803"/>
          <ac:spMkLst>
            <pc:docMk/>
            <pc:sldMk cId="3942064285" sldId="256"/>
            <ac:spMk id="5205" creationId="{1907FFA7-3B65-7E4A-073D-F804A96CC433}"/>
          </ac:spMkLst>
        </pc:spChg>
        <pc:spChg chg="mod">
          <ac:chgData name="Jassem Abbasi" userId="a485637c-5d5c-44af-8411-f95acc3236b6" providerId="ADAL" clId="{B67E75DF-61F4-4BDD-83F6-F3A9FEB4B984}" dt="2024-02-22T09:52:54.409" v="2357" actId="27803"/>
          <ac:spMkLst>
            <pc:docMk/>
            <pc:sldMk cId="3942064285" sldId="256"/>
            <ac:spMk id="5206" creationId="{2480BFE5-B2DD-39B8-0F01-85B52F8B08A9}"/>
          </ac:spMkLst>
        </pc:spChg>
        <pc:spChg chg="mod">
          <ac:chgData name="Jassem Abbasi" userId="a485637c-5d5c-44af-8411-f95acc3236b6" providerId="ADAL" clId="{B67E75DF-61F4-4BDD-83F6-F3A9FEB4B984}" dt="2024-02-22T09:52:54.409" v="2357" actId="27803"/>
          <ac:spMkLst>
            <pc:docMk/>
            <pc:sldMk cId="3942064285" sldId="256"/>
            <ac:spMk id="5207" creationId="{071766A7-2A0C-1BB6-3E74-3E16FEF65AED}"/>
          </ac:spMkLst>
        </pc:spChg>
        <pc:spChg chg="mod">
          <ac:chgData name="Jassem Abbasi" userId="a485637c-5d5c-44af-8411-f95acc3236b6" providerId="ADAL" clId="{B67E75DF-61F4-4BDD-83F6-F3A9FEB4B984}" dt="2024-02-22T09:52:54.409" v="2357" actId="27803"/>
          <ac:spMkLst>
            <pc:docMk/>
            <pc:sldMk cId="3942064285" sldId="256"/>
            <ac:spMk id="5208" creationId="{EF2FAF25-CCA1-E326-29E7-1E69A4C37065}"/>
          </ac:spMkLst>
        </pc:spChg>
        <pc:spChg chg="mod">
          <ac:chgData name="Jassem Abbasi" userId="a485637c-5d5c-44af-8411-f95acc3236b6" providerId="ADAL" clId="{B67E75DF-61F4-4BDD-83F6-F3A9FEB4B984}" dt="2024-02-22T09:52:54.409" v="2357" actId="27803"/>
          <ac:spMkLst>
            <pc:docMk/>
            <pc:sldMk cId="3942064285" sldId="256"/>
            <ac:spMk id="5209" creationId="{289E5D7B-30E4-A1C1-2575-6C1886C61A3C}"/>
          </ac:spMkLst>
        </pc:spChg>
        <pc:spChg chg="mod">
          <ac:chgData name="Jassem Abbasi" userId="a485637c-5d5c-44af-8411-f95acc3236b6" providerId="ADAL" clId="{B67E75DF-61F4-4BDD-83F6-F3A9FEB4B984}" dt="2024-02-22T09:52:54.409" v="2357" actId="27803"/>
          <ac:spMkLst>
            <pc:docMk/>
            <pc:sldMk cId="3942064285" sldId="256"/>
            <ac:spMk id="5210" creationId="{FA4E195B-8EC2-7CC7-EF69-1896EA3DECF5}"/>
          </ac:spMkLst>
        </pc:spChg>
        <pc:spChg chg="mod">
          <ac:chgData name="Jassem Abbasi" userId="a485637c-5d5c-44af-8411-f95acc3236b6" providerId="ADAL" clId="{B67E75DF-61F4-4BDD-83F6-F3A9FEB4B984}" dt="2024-02-22T09:52:54.409" v="2357" actId="27803"/>
          <ac:spMkLst>
            <pc:docMk/>
            <pc:sldMk cId="3942064285" sldId="256"/>
            <ac:spMk id="5211" creationId="{E2F3F0C5-C356-172B-484E-0E58938F233A}"/>
          </ac:spMkLst>
        </pc:spChg>
        <pc:spChg chg="mod">
          <ac:chgData name="Jassem Abbasi" userId="a485637c-5d5c-44af-8411-f95acc3236b6" providerId="ADAL" clId="{B67E75DF-61F4-4BDD-83F6-F3A9FEB4B984}" dt="2024-02-22T09:52:54.409" v="2357" actId="27803"/>
          <ac:spMkLst>
            <pc:docMk/>
            <pc:sldMk cId="3942064285" sldId="256"/>
            <ac:spMk id="5212" creationId="{E8C1D6BD-9431-AADB-1E6A-E4A76F379890}"/>
          </ac:spMkLst>
        </pc:spChg>
        <pc:spChg chg="mod">
          <ac:chgData name="Jassem Abbasi" userId="a485637c-5d5c-44af-8411-f95acc3236b6" providerId="ADAL" clId="{B67E75DF-61F4-4BDD-83F6-F3A9FEB4B984}" dt="2024-02-22T09:52:54.409" v="2357" actId="27803"/>
          <ac:spMkLst>
            <pc:docMk/>
            <pc:sldMk cId="3942064285" sldId="256"/>
            <ac:spMk id="5213" creationId="{62418C76-F23B-447C-519D-547111F053A8}"/>
          </ac:spMkLst>
        </pc:spChg>
        <pc:spChg chg="mod">
          <ac:chgData name="Jassem Abbasi" userId="a485637c-5d5c-44af-8411-f95acc3236b6" providerId="ADAL" clId="{B67E75DF-61F4-4BDD-83F6-F3A9FEB4B984}" dt="2024-02-22T09:52:54.409" v="2357" actId="27803"/>
          <ac:spMkLst>
            <pc:docMk/>
            <pc:sldMk cId="3942064285" sldId="256"/>
            <ac:spMk id="5214" creationId="{44F00089-695A-B8EF-D7E1-CE8DF70C587E}"/>
          </ac:spMkLst>
        </pc:spChg>
        <pc:spChg chg="mod">
          <ac:chgData name="Jassem Abbasi" userId="a485637c-5d5c-44af-8411-f95acc3236b6" providerId="ADAL" clId="{B67E75DF-61F4-4BDD-83F6-F3A9FEB4B984}" dt="2024-02-22T09:52:54.409" v="2357" actId="27803"/>
          <ac:spMkLst>
            <pc:docMk/>
            <pc:sldMk cId="3942064285" sldId="256"/>
            <ac:spMk id="5215" creationId="{5166C0CE-41F8-7403-FFCB-25C8A25148BA}"/>
          </ac:spMkLst>
        </pc:spChg>
        <pc:spChg chg="mod">
          <ac:chgData name="Jassem Abbasi" userId="a485637c-5d5c-44af-8411-f95acc3236b6" providerId="ADAL" clId="{B67E75DF-61F4-4BDD-83F6-F3A9FEB4B984}" dt="2024-02-22T09:52:54.409" v="2357" actId="27803"/>
          <ac:spMkLst>
            <pc:docMk/>
            <pc:sldMk cId="3942064285" sldId="256"/>
            <ac:spMk id="5216" creationId="{FBDF2121-4734-00BC-48AD-5B297635AA6C}"/>
          </ac:spMkLst>
        </pc:spChg>
        <pc:spChg chg="mod">
          <ac:chgData name="Jassem Abbasi" userId="a485637c-5d5c-44af-8411-f95acc3236b6" providerId="ADAL" clId="{B67E75DF-61F4-4BDD-83F6-F3A9FEB4B984}" dt="2024-02-22T09:52:54.409" v="2357" actId="27803"/>
          <ac:spMkLst>
            <pc:docMk/>
            <pc:sldMk cId="3942064285" sldId="256"/>
            <ac:spMk id="5217" creationId="{0B6FEF0B-ED3C-F724-E983-56F4B5B820D8}"/>
          </ac:spMkLst>
        </pc:spChg>
        <pc:spChg chg="mod">
          <ac:chgData name="Jassem Abbasi" userId="a485637c-5d5c-44af-8411-f95acc3236b6" providerId="ADAL" clId="{B67E75DF-61F4-4BDD-83F6-F3A9FEB4B984}" dt="2024-02-22T09:52:54.409" v="2357" actId="27803"/>
          <ac:spMkLst>
            <pc:docMk/>
            <pc:sldMk cId="3942064285" sldId="256"/>
            <ac:spMk id="5218" creationId="{40E51F20-E2D4-CB76-7383-72669FCFA66F}"/>
          </ac:spMkLst>
        </pc:spChg>
        <pc:spChg chg="mod">
          <ac:chgData name="Jassem Abbasi" userId="a485637c-5d5c-44af-8411-f95acc3236b6" providerId="ADAL" clId="{B67E75DF-61F4-4BDD-83F6-F3A9FEB4B984}" dt="2024-02-22T09:52:54.409" v="2357" actId="27803"/>
          <ac:spMkLst>
            <pc:docMk/>
            <pc:sldMk cId="3942064285" sldId="256"/>
            <ac:spMk id="5219" creationId="{C95612AB-CAE3-6E96-4DC1-6D3E4F8C7E85}"/>
          </ac:spMkLst>
        </pc:spChg>
        <pc:spChg chg="mod">
          <ac:chgData name="Jassem Abbasi" userId="a485637c-5d5c-44af-8411-f95acc3236b6" providerId="ADAL" clId="{B67E75DF-61F4-4BDD-83F6-F3A9FEB4B984}" dt="2024-02-22T09:52:54.409" v="2357" actId="27803"/>
          <ac:spMkLst>
            <pc:docMk/>
            <pc:sldMk cId="3942064285" sldId="256"/>
            <ac:spMk id="5220" creationId="{038718B9-1259-0695-5164-BE07F155296C}"/>
          </ac:spMkLst>
        </pc:spChg>
        <pc:spChg chg="mod">
          <ac:chgData name="Jassem Abbasi" userId="a485637c-5d5c-44af-8411-f95acc3236b6" providerId="ADAL" clId="{B67E75DF-61F4-4BDD-83F6-F3A9FEB4B984}" dt="2024-02-22T09:52:54.409" v="2357" actId="27803"/>
          <ac:spMkLst>
            <pc:docMk/>
            <pc:sldMk cId="3942064285" sldId="256"/>
            <ac:spMk id="5221" creationId="{8F752DE6-89A6-BD51-0C8D-B55A9CFBF682}"/>
          </ac:spMkLst>
        </pc:spChg>
        <pc:spChg chg="mod">
          <ac:chgData name="Jassem Abbasi" userId="a485637c-5d5c-44af-8411-f95acc3236b6" providerId="ADAL" clId="{B67E75DF-61F4-4BDD-83F6-F3A9FEB4B984}" dt="2024-02-22T09:52:54.409" v="2357" actId="27803"/>
          <ac:spMkLst>
            <pc:docMk/>
            <pc:sldMk cId="3942064285" sldId="256"/>
            <ac:spMk id="5222" creationId="{7BABB8D0-9D9E-5844-B3B5-89DDEAC6F7F2}"/>
          </ac:spMkLst>
        </pc:spChg>
        <pc:spChg chg="mod">
          <ac:chgData name="Jassem Abbasi" userId="a485637c-5d5c-44af-8411-f95acc3236b6" providerId="ADAL" clId="{B67E75DF-61F4-4BDD-83F6-F3A9FEB4B984}" dt="2024-02-22T09:52:54.409" v="2357" actId="27803"/>
          <ac:spMkLst>
            <pc:docMk/>
            <pc:sldMk cId="3942064285" sldId="256"/>
            <ac:spMk id="5223" creationId="{7A0778BB-8B6A-9EC0-1454-DBCC0ABA4410}"/>
          </ac:spMkLst>
        </pc:spChg>
        <pc:spChg chg="mod">
          <ac:chgData name="Jassem Abbasi" userId="a485637c-5d5c-44af-8411-f95acc3236b6" providerId="ADAL" clId="{B67E75DF-61F4-4BDD-83F6-F3A9FEB4B984}" dt="2024-02-22T09:52:54.409" v="2357" actId="27803"/>
          <ac:spMkLst>
            <pc:docMk/>
            <pc:sldMk cId="3942064285" sldId="256"/>
            <ac:spMk id="5224" creationId="{89400944-E32C-64C1-30CA-35E4BD9DED3D}"/>
          </ac:spMkLst>
        </pc:spChg>
        <pc:spChg chg="mod">
          <ac:chgData name="Jassem Abbasi" userId="a485637c-5d5c-44af-8411-f95acc3236b6" providerId="ADAL" clId="{B67E75DF-61F4-4BDD-83F6-F3A9FEB4B984}" dt="2024-02-22T09:52:54.409" v="2357" actId="27803"/>
          <ac:spMkLst>
            <pc:docMk/>
            <pc:sldMk cId="3942064285" sldId="256"/>
            <ac:spMk id="5225" creationId="{54AACBCA-E400-2756-18A4-C97D54A42143}"/>
          </ac:spMkLst>
        </pc:spChg>
        <pc:spChg chg="mod">
          <ac:chgData name="Jassem Abbasi" userId="a485637c-5d5c-44af-8411-f95acc3236b6" providerId="ADAL" clId="{B67E75DF-61F4-4BDD-83F6-F3A9FEB4B984}" dt="2024-02-22T09:52:54.409" v="2357" actId="27803"/>
          <ac:spMkLst>
            <pc:docMk/>
            <pc:sldMk cId="3942064285" sldId="256"/>
            <ac:spMk id="5226" creationId="{FAA2BDD6-5AED-FB05-324C-D03D0FD3E9D4}"/>
          </ac:spMkLst>
        </pc:spChg>
        <pc:spChg chg="mod">
          <ac:chgData name="Jassem Abbasi" userId="a485637c-5d5c-44af-8411-f95acc3236b6" providerId="ADAL" clId="{B67E75DF-61F4-4BDD-83F6-F3A9FEB4B984}" dt="2024-02-22T09:52:54.409" v="2357" actId="27803"/>
          <ac:spMkLst>
            <pc:docMk/>
            <pc:sldMk cId="3942064285" sldId="256"/>
            <ac:spMk id="5227" creationId="{B594882F-B7FC-6F78-86A3-EF0F88A8C50C}"/>
          </ac:spMkLst>
        </pc:spChg>
        <pc:spChg chg="mod">
          <ac:chgData name="Jassem Abbasi" userId="a485637c-5d5c-44af-8411-f95acc3236b6" providerId="ADAL" clId="{B67E75DF-61F4-4BDD-83F6-F3A9FEB4B984}" dt="2024-02-22T09:52:54.409" v="2357" actId="27803"/>
          <ac:spMkLst>
            <pc:docMk/>
            <pc:sldMk cId="3942064285" sldId="256"/>
            <ac:spMk id="5228" creationId="{0B8FD31A-16F8-F68D-6562-AD20350F708B}"/>
          </ac:spMkLst>
        </pc:spChg>
        <pc:spChg chg="mod">
          <ac:chgData name="Jassem Abbasi" userId="a485637c-5d5c-44af-8411-f95acc3236b6" providerId="ADAL" clId="{B67E75DF-61F4-4BDD-83F6-F3A9FEB4B984}" dt="2024-02-22T09:52:54.409" v="2357" actId="27803"/>
          <ac:spMkLst>
            <pc:docMk/>
            <pc:sldMk cId="3942064285" sldId="256"/>
            <ac:spMk id="5229" creationId="{3F61AD98-8EFB-8697-CD94-D8DA9CB36E2E}"/>
          </ac:spMkLst>
        </pc:spChg>
        <pc:spChg chg="mod">
          <ac:chgData name="Jassem Abbasi" userId="a485637c-5d5c-44af-8411-f95acc3236b6" providerId="ADAL" clId="{B67E75DF-61F4-4BDD-83F6-F3A9FEB4B984}" dt="2024-02-22T09:52:54.409" v="2357" actId="27803"/>
          <ac:spMkLst>
            <pc:docMk/>
            <pc:sldMk cId="3942064285" sldId="256"/>
            <ac:spMk id="5230" creationId="{A1CA980B-59A2-7C08-CB78-F06922E11CF1}"/>
          </ac:spMkLst>
        </pc:spChg>
        <pc:spChg chg="mod">
          <ac:chgData name="Jassem Abbasi" userId="a485637c-5d5c-44af-8411-f95acc3236b6" providerId="ADAL" clId="{B67E75DF-61F4-4BDD-83F6-F3A9FEB4B984}" dt="2024-02-22T09:52:54.409" v="2357" actId="27803"/>
          <ac:spMkLst>
            <pc:docMk/>
            <pc:sldMk cId="3942064285" sldId="256"/>
            <ac:spMk id="5231" creationId="{D8BBDAA5-7535-4DA1-A361-4D4E9E4B6A49}"/>
          </ac:spMkLst>
        </pc:spChg>
        <pc:spChg chg="mod">
          <ac:chgData name="Jassem Abbasi" userId="a485637c-5d5c-44af-8411-f95acc3236b6" providerId="ADAL" clId="{B67E75DF-61F4-4BDD-83F6-F3A9FEB4B984}" dt="2024-02-22T09:52:54.409" v="2357" actId="27803"/>
          <ac:spMkLst>
            <pc:docMk/>
            <pc:sldMk cId="3942064285" sldId="256"/>
            <ac:spMk id="5232" creationId="{BFD9364D-77E5-E3E4-9901-D3729F5BAB69}"/>
          </ac:spMkLst>
        </pc:spChg>
        <pc:spChg chg="mod">
          <ac:chgData name="Jassem Abbasi" userId="a485637c-5d5c-44af-8411-f95acc3236b6" providerId="ADAL" clId="{B67E75DF-61F4-4BDD-83F6-F3A9FEB4B984}" dt="2024-02-22T09:52:54.409" v="2357" actId="27803"/>
          <ac:spMkLst>
            <pc:docMk/>
            <pc:sldMk cId="3942064285" sldId="256"/>
            <ac:spMk id="5233" creationId="{E83666DC-71D7-908D-03D1-0ABF09296DE8}"/>
          </ac:spMkLst>
        </pc:spChg>
        <pc:spChg chg="mod">
          <ac:chgData name="Jassem Abbasi" userId="a485637c-5d5c-44af-8411-f95acc3236b6" providerId="ADAL" clId="{B67E75DF-61F4-4BDD-83F6-F3A9FEB4B984}" dt="2024-02-22T09:52:54.409" v="2357" actId="27803"/>
          <ac:spMkLst>
            <pc:docMk/>
            <pc:sldMk cId="3942064285" sldId="256"/>
            <ac:spMk id="5234" creationId="{FCCC12CA-8C71-F697-7A0B-DCDA0C622830}"/>
          </ac:spMkLst>
        </pc:spChg>
        <pc:spChg chg="mod">
          <ac:chgData name="Jassem Abbasi" userId="a485637c-5d5c-44af-8411-f95acc3236b6" providerId="ADAL" clId="{B67E75DF-61F4-4BDD-83F6-F3A9FEB4B984}" dt="2024-02-22T09:52:54.409" v="2357" actId="27803"/>
          <ac:spMkLst>
            <pc:docMk/>
            <pc:sldMk cId="3942064285" sldId="256"/>
            <ac:spMk id="5235" creationId="{A078CD8E-F8C0-2B3B-A7EA-BA4E6DF4B01A}"/>
          </ac:spMkLst>
        </pc:spChg>
        <pc:spChg chg="mod">
          <ac:chgData name="Jassem Abbasi" userId="a485637c-5d5c-44af-8411-f95acc3236b6" providerId="ADAL" clId="{B67E75DF-61F4-4BDD-83F6-F3A9FEB4B984}" dt="2024-02-22T09:52:54.409" v="2357" actId="27803"/>
          <ac:spMkLst>
            <pc:docMk/>
            <pc:sldMk cId="3942064285" sldId="256"/>
            <ac:spMk id="5236" creationId="{3E03BDB3-3AD8-B2B1-E2AA-921D5979CC6F}"/>
          </ac:spMkLst>
        </pc:spChg>
        <pc:spChg chg="mod">
          <ac:chgData name="Jassem Abbasi" userId="a485637c-5d5c-44af-8411-f95acc3236b6" providerId="ADAL" clId="{B67E75DF-61F4-4BDD-83F6-F3A9FEB4B984}" dt="2024-02-22T09:52:54.409" v="2357" actId="27803"/>
          <ac:spMkLst>
            <pc:docMk/>
            <pc:sldMk cId="3942064285" sldId="256"/>
            <ac:spMk id="5237" creationId="{EDC2A239-A90E-16E9-C7DC-5C383D95ABE6}"/>
          </ac:spMkLst>
        </pc:spChg>
        <pc:spChg chg="mod">
          <ac:chgData name="Jassem Abbasi" userId="a485637c-5d5c-44af-8411-f95acc3236b6" providerId="ADAL" clId="{B67E75DF-61F4-4BDD-83F6-F3A9FEB4B984}" dt="2024-02-22T09:52:54.409" v="2357" actId="27803"/>
          <ac:spMkLst>
            <pc:docMk/>
            <pc:sldMk cId="3942064285" sldId="256"/>
            <ac:spMk id="5238" creationId="{A156BC81-5488-2D52-281A-26EC7CB3BC9B}"/>
          </ac:spMkLst>
        </pc:spChg>
        <pc:spChg chg="mod">
          <ac:chgData name="Jassem Abbasi" userId="a485637c-5d5c-44af-8411-f95acc3236b6" providerId="ADAL" clId="{B67E75DF-61F4-4BDD-83F6-F3A9FEB4B984}" dt="2024-02-22T09:52:54.409" v="2357" actId="27803"/>
          <ac:spMkLst>
            <pc:docMk/>
            <pc:sldMk cId="3942064285" sldId="256"/>
            <ac:spMk id="5239" creationId="{7E48E5C2-D84C-7943-C5A0-BFB07F687053}"/>
          </ac:spMkLst>
        </pc:spChg>
        <pc:spChg chg="mod">
          <ac:chgData name="Jassem Abbasi" userId="a485637c-5d5c-44af-8411-f95acc3236b6" providerId="ADAL" clId="{B67E75DF-61F4-4BDD-83F6-F3A9FEB4B984}" dt="2024-02-22T09:52:54.409" v="2357" actId="27803"/>
          <ac:spMkLst>
            <pc:docMk/>
            <pc:sldMk cId="3942064285" sldId="256"/>
            <ac:spMk id="5240" creationId="{B9C12904-433A-2CC9-AF5B-0D4F7A751E6B}"/>
          </ac:spMkLst>
        </pc:spChg>
        <pc:spChg chg="mod">
          <ac:chgData name="Jassem Abbasi" userId="a485637c-5d5c-44af-8411-f95acc3236b6" providerId="ADAL" clId="{B67E75DF-61F4-4BDD-83F6-F3A9FEB4B984}" dt="2024-02-22T09:52:54.409" v="2357" actId="27803"/>
          <ac:spMkLst>
            <pc:docMk/>
            <pc:sldMk cId="3942064285" sldId="256"/>
            <ac:spMk id="5241" creationId="{F5AF9875-2191-F85B-731A-09A2D2A7D550}"/>
          </ac:spMkLst>
        </pc:spChg>
        <pc:spChg chg="mod">
          <ac:chgData name="Jassem Abbasi" userId="a485637c-5d5c-44af-8411-f95acc3236b6" providerId="ADAL" clId="{B67E75DF-61F4-4BDD-83F6-F3A9FEB4B984}" dt="2024-02-22T09:52:54.409" v="2357" actId="27803"/>
          <ac:spMkLst>
            <pc:docMk/>
            <pc:sldMk cId="3942064285" sldId="256"/>
            <ac:spMk id="5242" creationId="{CEF97EB7-88AB-C6E6-01CD-4070208DB523}"/>
          </ac:spMkLst>
        </pc:spChg>
        <pc:spChg chg="mod">
          <ac:chgData name="Jassem Abbasi" userId="a485637c-5d5c-44af-8411-f95acc3236b6" providerId="ADAL" clId="{B67E75DF-61F4-4BDD-83F6-F3A9FEB4B984}" dt="2024-02-22T09:52:54.409" v="2357" actId="27803"/>
          <ac:spMkLst>
            <pc:docMk/>
            <pc:sldMk cId="3942064285" sldId="256"/>
            <ac:spMk id="5243" creationId="{B325D121-C9C5-A69D-5DC5-65413C6FC57F}"/>
          </ac:spMkLst>
        </pc:spChg>
        <pc:spChg chg="mod">
          <ac:chgData name="Jassem Abbasi" userId="a485637c-5d5c-44af-8411-f95acc3236b6" providerId="ADAL" clId="{B67E75DF-61F4-4BDD-83F6-F3A9FEB4B984}" dt="2024-02-22T09:52:54.409" v="2357" actId="27803"/>
          <ac:spMkLst>
            <pc:docMk/>
            <pc:sldMk cId="3942064285" sldId="256"/>
            <ac:spMk id="5244" creationId="{8634E1E0-6CC5-1693-D509-1C3E90868561}"/>
          </ac:spMkLst>
        </pc:spChg>
        <pc:spChg chg="mod">
          <ac:chgData name="Jassem Abbasi" userId="a485637c-5d5c-44af-8411-f95acc3236b6" providerId="ADAL" clId="{B67E75DF-61F4-4BDD-83F6-F3A9FEB4B984}" dt="2024-02-22T09:52:54.409" v="2357" actId="27803"/>
          <ac:spMkLst>
            <pc:docMk/>
            <pc:sldMk cId="3942064285" sldId="256"/>
            <ac:spMk id="5245" creationId="{4A42D6EF-1524-1CD7-F5A1-4B25197C574F}"/>
          </ac:spMkLst>
        </pc:spChg>
        <pc:spChg chg="mod">
          <ac:chgData name="Jassem Abbasi" userId="a485637c-5d5c-44af-8411-f95acc3236b6" providerId="ADAL" clId="{B67E75DF-61F4-4BDD-83F6-F3A9FEB4B984}" dt="2024-02-22T09:52:54.409" v="2357" actId="27803"/>
          <ac:spMkLst>
            <pc:docMk/>
            <pc:sldMk cId="3942064285" sldId="256"/>
            <ac:spMk id="5246" creationId="{4399F9AF-240D-926F-4AF8-ACC2DB8B5C7D}"/>
          </ac:spMkLst>
        </pc:spChg>
        <pc:spChg chg="mod">
          <ac:chgData name="Jassem Abbasi" userId="a485637c-5d5c-44af-8411-f95acc3236b6" providerId="ADAL" clId="{B67E75DF-61F4-4BDD-83F6-F3A9FEB4B984}" dt="2024-02-22T09:52:54.409" v="2357" actId="27803"/>
          <ac:spMkLst>
            <pc:docMk/>
            <pc:sldMk cId="3942064285" sldId="256"/>
            <ac:spMk id="5247" creationId="{E7CE5564-77C3-FAE6-48B3-CE8E63E9EB27}"/>
          </ac:spMkLst>
        </pc:spChg>
        <pc:spChg chg="mod">
          <ac:chgData name="Jassem Abbasi" userId="a485637c-5d5c-44af-8411-f95acc3236b6" providerId="ADAL" clId="{B67E75DF-61F4-4BDD-83F6-F3A9FEB4B984}" dt="2024-02-22T09:52:54.409" v="2357" actId="27803"/>
          <ac:spMkLst>
            <pc:docMk/>
            <pc:sldMk cId="3942064285" sldId="256"/>
            <ac:spMk id="5248" creationId="{2291207F-20B2-8586-FCA4-3C1BF61DC994}"/>
          </ac:spMkLst>
        </pc:spChg>
        <pc:spChg chg="mod">
          <ac:chgData name="Jassem Abbasi" userId="a485637c-5d5c-44af-8411-f95acc3236b6" providerId="ADAL" clId="{B67E75DF-61F4-4BDD-83F6-F3A9FEB4B984}" dt="2024-02-22T09:52:54.409" v="2357" actId="27803"/>
          <ac:spMkLst>
            <pc:docMk/>
            <pc:sldMk cId="3942064285" sldId="256"/>
            <ac:spMk id="5249" creationId="{20A10744-A0DB-D053-207D-AEFEB8ACFD69}"/>
          </ac:spMkLst>
        </pc:spChg>
        <pc:spChg chg="mod">
          <ac:chgData name="Jassem Abbasi" userId="a485637c-5d5c-44af-8411-f95acc3236b6" providerId="ADAL" clId="{B67E75DF-61F4-4BDD-83F6-F3A9FEB4B984}" dt="2024-02-22T09:52:54.409" v="2357" actId="27803"/>
          <ac:spMkLst>
            <pc:docMk/>
            <pc:sldMk cId="3942064285" sldId="256"/>
            <ac:spMk id="5250" creationId="{90A8D621-53E3-0C7D-6859-FB6B20A2D9F9}"/>
          </ac:spMkLst>
        </pc:spChg>
        <pc:spChg chg="mod">
          <ac:chgData name="Jassem Abbasi" userId="a485637c-5d5c-44af-8411-f95acc3236b6" providerId="ADAL" clId="{B67E75DF-61F4-4BDD-83F6-F3A9FEB4B984}" dt="2024-02-22T09:52:54.409" v="2357" actId="27803"/>
          <ac:spMkLst>
            <pc:docMk/>
            <pc:sldMk cId="3942064285" sldId="256"/>
            <ac:spMk id="5251" creationId="{9143BFA8-F79C-F13D-6391-690AC6F5230A}"/>
          </ac:spMkLst>
        </pc:spChg>
        <pc:spChg chg="mod">
          <ac:chgData name="Jassem Abbasi" userId="a485637c-5d5c-44af-8411-f95acc3236b6" providerId="ADAL" clId="{B67E75DF-61F4-4BDD-83F6-F3A9FEB4B984}" dt="2024-02-22T09:52:54.409" v="2357" actId="27803"/>
          <ac:spMkLst>
            <pc:docMk/>
            <pc:sldMk cId="3942064285" sldId="256"/>
            <ac:spMk id="5252" creationId="{115D8313-533A-427E-4A9C-C2D9C4877F02}"/>
          </ac:spMkLst>
        </pc:spChg>
        <pc:spChg chg="mod">
          <ac:chgData name="Jassem Abbasi" userId="a485637c-5d5c-44af-8411-f95acc3236b6" providerId="ADAL" clId="{B67E75DF-61F4-4BDD-83F6-F3A9FEB4B984}" dt="2024-02-22T09:52:54.409" v="2357" actId="27803"/>
          <ac:spMkLst>
            <pc:docMk/>
            <pc:sldMk cId="3942064285" sldId="256"/>
            <ac:spMk id="5253" creationId="{CA347906-BDFA-F13A-86C9-DF95175AC7F2}"/>
          </ac:spMkLst>
        </pc:spChg>
        <pc:spChg chg="mod">
          <ac:chgData name="Jassem Abbasi" userId="a485637c-5d5c-44af-8411-f95acc3236b6" providerId="ADAL" clId="{B67E75DF-61F4-4BDD-83F6-F3A9FEB4B984}" dt="2024-02-22T09:52:54.409" v="2357" actId="27803"/>
          <ac:spMkLst>
            <pc:docMk/>
            <pc:sldMk cId="3942064285" sldId="256"/>
            <ac:spMk id="5254" creationId="{FFEA58E9-B461-3137-CF73-386EDA811FC0}"/>
          </ac:spMkLst>
        </pc:spChg>
        <pc:spChg chg="mod">
          <ac:chgData name="Jassem Abbasi" userId="a485637c-5d5c-44af-8411-f95acc3236b6" providerId="ADAL" clId="{B67E75DF-61F4-4BDD-83F6-F3A9FEB4B984}" dt="2024-02-22T09:52:54.409" v="2357" actId="27803"/>
          <ac:spMkLst>
            <pc:docMk/>
            <pc:sldMk cId="3942064285" sldId="256"/>
            <ac:spMk id="5255" creationId="{A4F700E1-0261-33D9-1412-F4C6B8262FBD}"/>
          </ac:spMkLst>
        </pc:spChg>
        <pc:spChg chg="mod">
          <ac:chgData name="Jassem Abbasi" userId="a485637c-5d5c-44af-8411-f95acc3236b6" providerId="ADAL" clId="{B67E75DF-61F4-4BDD-83F6-F3A9FEB4B984}" dt="2024-02-22T09:52:54.409" v="2357" actId="27803"/>
          <ac:spMkLst>
            <pc:docMk/>
            <pc:sldMk cId="3942064285" sldId="256"/>
            <ac:spMk id="5256" creationId="{1DB01E22-B747-F049-9747-3C768DCFE400}"/>
          </ac:spMkLst>
        </pc:spChg>
        <pc:spChg chg="mod">
          <ac:chgData name="Jassem Abbasi" userId="a485637c-5d5c-44af-8411-f95acc3236b6" providerId="ADAL" clId="{B67E75DF-61F4-4BDD-83F6-F3A9FEB4B984}" dt="2024-02-22T09:52:54.409" v="2357" actId="27803"/>
          <ac:spMkLst>
            <pc:docMk/>
            <pc:sldMk cId="3942064285" sldId="256"/>
            <ac:spMk id="5257" creationId="{F931A96D-146C-E9F0-26D2-ED9914F088DA}"/>
          </ac:spMkLst>
        </pc:spChg>
        <pc:spChg chg="mod">
          <ac:chgData name="Jassem Abbasi" userId="a485637c-5d5c-44af-8411-f95acc3236b6" providerId="ADAL" clId="{B67E75DF-61F4-4BDD-83F6-F3A9FEB4B984}" dt="2024-02-22T09:52:54.409" v="2357" actId="27803"/>
          <ac:spMkLst>
            <pc:docMk/>
            <pc:sldMk cId="3942064285" sldId="256"/>
            <ac:spMk id="5258" creationId="{1E2EB22D-5DC0-1123-81B6-E496E798CCF7}"/>
          </ac:spMkLst>
        </pc:spChg>
        <pc:spChg chg="mod">
          <ac:chgData name="Jassem Abbasi" userId="a485637c-5d5c-44af-8411-f95acc3236b6" providerId="ADAL" clId="{B67E75DF-61F4-4BDD-83F6-F3A9FEB4B984}" dt="2024-02-22T09:52:54.409" v="2357" actId="27803"/>
          <ac:spMkLst>
            <pc:docMk/>
            <pc:sldMk cId="3942064285" sldId="256"/>
            <ac:spMk id="5259" creationId="{5C069131-345E-0E74-BAFE-847BD88588B4}"/>
          </ac:spMkLst>
        </pc:spChg>
        <pc:spChg chg="mod">
          <ac:chgData name="Jassem Abbasi" userId="a485637c-5d5c-44af-8411-f95acc3236b6" providerId="ADAL" clId="{B67E75DF-61F4-4BDD-83F6-F3A9FEB4B984}" dt="2024-02-22T09:52:54.409" v="2357" actId="27803"/>
          <ac:spMkLst>
            <pc:docMk/>
            <pc:sldMk cId="3942064285" sldId="256"/>
            <ac:spMk id="5260" creationId="{401144D3-6E9A-D50A-497C-93D8F08B87C8}"/>
          </ac:spMkLst>
        </pc:spChg>
        <pc:spChg chg="mod">
          <ac:chgData name="Jassem Abbasi" userId="a485637c-5d5c-44af-8411-f95acc3236b6" providerId="ADAL" clId="{B67E75DF-61F4-4BDD-83F6-F3A9FEB4B984}" dt="2024-02-22T09:52:54.409" v="2357" actId="27803"/>
          <ac:spMkLst>
            <pc:docMk/>
            <pc:sldMk cId="3942064285" sldId="256"/>
            <ac:spMk id="5261" creationId="{61D024BE-7CE7-5A06-3AB4-734F5C860783}"/>
          </ac:spMkLst>
        </pc:spChg>
        <pc:spChg chg="mod">
          <ac:chgData name="Jassem Abbasi" userId="a485637c-5d5c-44af-8411-f95acc3236b6" providerId="ADAL" clId="{B67E75DF-61F4-4BDD-83F6-F3A9FEB4B984}" dt="2024-02-22T09:52:54.409" v="2357" actId="27803"/>
          <ac:spMkLst>
            <pc:docMk/>
            <pc:sldMk cId="3942064285" sldId="256"/>
            <ac:spMk id="5262" creationId="{445F54F2-FCC1-4AAB-ADB0-DE54D8973CD1}"/>
          </ac:spMkLst>
        </pc:spChg>
        <pc:spChg chg="mod">
          <ac:chgData name="Jassem Abbasi" userId="a485637c-5d5c-44af-8411-f95acc3236b6" providerId="ADAL" clId="{B67E75DF-61F4-4BDD-83F6-F3A9FEB4B984}" dt="2024-02-22T09:52:54.409" v="2357" actId="27803"/>
          <ac:spMkLst>
            <pc:docMk/>
            <pc:sldMk cId="3942064285" sldId="256"/>
            <ac:spMk id="5263" creationId="{D0646998-E550-F227-09B5-5940024593CD}"/>
          </ac:spMkLst>
        </pc:spChg>
        <pc:spChg chg="mod">
          <ac:chgData name="Jassem Abbasi" userId="a485637c-5d5c-44af-8411-f95acc3236b6" providerId="ADAL" clId="{B67E75DF-61F4-4BDD-83F6-F3A9FEB4B984}" dt="2024-02-22T09:52:54.409" v="2357" actId="27803"/>
          <ac:spMkLst>
            <pc:docMk/>
            <pc:sldMk cId="3942064285" sldId="256"/>
            <ac:spMk id="5264" creationId="{B8BDE17A-E212-E93F-7EB5-F0DC73502729}"/>
          </ac:spMkLst>
        </pc:spChg>
        <pc:spChg chg="mod">
          <ac:chgData name="Jassem Abbasi" userId="a485637c-5d5c-44af-8411-f95acc3236b6" providerId="ADAL" clId="{B67E75DF-61F4-4BDD-83F6-F3A9FEB4B984}" dt="2024-02-22T09:52:54.409" v="2357" actId="27803"/>
          <ac:spMkLst>
            <pc:docMk/>
            <pc:sldMk cId="3942064285" sldId="256"/>
            <ac:spMk id="5265" creationId="{C314F020-FB3A-EDBB-F227-889AEBECFF5B}"/>
          </ac:spMkLst>
        </pc:spChg>
        <pc:spChg chg="mod">
          <ac:chgData name="Jassem Abbasi" userId="a485637c-5d5c-44af-8411-f95acc3236b6" providerId="ADAL" clId="{B67E75DF-61F4-4BDD-83F6-F3A9FEB4B984}" dt="2024-02-22T09:52:54.409" v="2357" actId="27803"/>
          <ac:spMkLst>
            <pc:docMk/>
            <pc:sldMk cId="3942064285" sldId="256"/>
            <ac:spMk id="5266" creationId="{E30EA6CC-05D4-57AB-1030-3D8B62862BEC}"/>
          </ac:spMkLst>
        </pc:spChg>
        <pc:spChg chg="mod">
          <ac:chgData name="Jassem Abbasi" userId="a485637c-5d5c-44af-8411-f95acc3236b6" providerId="ADAL" clId="{B67E75DF-61F4-4BDD-83F6-F3A9FEB4B984}" dt="2024-02-22T09:52:54.409" v="2357" actId="27803"/>
          <ac:spMkLst>
            <pc:docMk/>
            <pc:sldMk cId="3942064285" sldId="256"/>
            <ac:spMk id="5267" creationId="{129583B3-8858-0B4E-31CD-C7FF463DFD35}"/>
          </ac:spMkLst>
        </pc:spChg>
        <pc:spChg chg="mod">
          <ac:chgData name="Jassem Abbasi" userId="a485637c-5d5c-44af-8411-f95acc3236b6" providerId="ADAL" clId="{B67E75DF-61F4-4BDD-83F6-F3A9FEB4B984}" dt="2024-02-22T09:52:54.409" v="2357" actId="27803"/>
          <ac:spMkLst>
            <pc:docMk/>
            <pc:sldMk cId="3942064285" sldId="256"/>
            <ac:spMk id="5268" creationId="{CBA01072-AB22-1FAD-33A5-B595834AE692}"/>
          </ac:spMkLst>
        </pc:spChg>
        <pc:spChg chg="mod">
          <ac:chgData name="Jassem Abbasi" userId="a485637c-5d5c-44af-8411-f95acc3236b6" providerId="ADAL" clId="{B67E75DF-61F4-4BDD-83F6-F3A9FEB4B984}" dt="2024-02-22T09:52:54.409" v="2357" actId="27803"/>
          <ac:spMkLst>
            <pc:docMk/>
            <pc:sldMk cId="3942064285" sldId="256"/>
            <ac:spMk id="5269" creationId="{71D6309F-9441-3E47-D7DB-668ADC5073D5}"/>
          </ac:spMkLst>
        </pc:spChg>
        <pc:spChg chg="mod">
          <ac:chgData name="Jassem Abbasi" userId="a485637c-5d5c-44af-8411-f95acc3236b6" providerId="ADAL" clId="{B67E75DF-61F4-4BDD-83F6-F3A9FEB4B984}" dt="2024-02-22T09:52:54.409" v="2357" actId="27803"/>
          <ac:spMkLst>
            <pc:docMk/>
            <pc:sldMk cId="3942064285" sldId="256"/>
            <ac:spMk id="5270" creationId="{F5D8EB83-CA6F-DDA3-E053-3DA622E700F2}"/>
          </ac:spMkLst>
        </pc:spChg>
        <pc:spChg chg="mod">
          <ac:chgData name="Jassem Abbasi" userId="a485637c-5d5c-44af-8411-f95acc3236b6" providerId="ADAL" clId="{B67E75DF-61F4-4BDD-83F6-F3A9FEB4B984}" dt="2024-02-22T09:52:54.409" v="2357" actId="27803"/>
          <ac:spMkLst>
            <pc:docMk/>
            <pc:sldMk cId="3942064285" sldId="256"/>
            <ac:spMk id="5271" creationId="{4A19A84D-F944-0B46-4ADE-44A978600BEC}"/>
          </ac:spMkLst>
        </pc:spChg>
        <pc:spChg chg="mod">
          <ac:chgData name="Jassem Abbasi" userId="a485637c-5d5c-44af-8411-f95acc3236b6" providerId="ADAL" clId="{B67E75DF-61F4-4BDD-83F6-F3A9FEB4B984}" dt="2024-02-22T09:52:54.409" v="2357" actId="27803"/>
          <ac:spMkLst>
            <pc:docMk/>
            <pc:sldMk cId="3942064285" sldId="256"/>
            <ac:spMk id="5272" creationId="{03251D81-2F03-F069-C663-FD2246A2D70B}"/>
          </ac:spMkLst>
        </pc:spChg>
        <pc:spChg chg="mod">
          <ac:chgData name="Jassem Abbasi" userId="a485637c-5d5c-44af-8411-f95acc3236b6" providerId="ADAL" clId="{B67E75DF-61F4-4BDD-83F6-F3A9FEB4B984}" dt="2024-02-22T09:52:54.409" v="2357" actId="27803"/>
          <ac:spMkLst>
            <pc:docMk/>
            <pc:sldMk cId="3942064285" sldId="256"/>
            <ac:spMk id="5273" creationId="{4FC74014-A7E9-F9BC-F6CE-6DF15C8846BE}"/>
          </ac:spMkLst>
        </pc:spChg>
        <pc:spChg chg="mod">
          <ac:chgData name="Jassem Abbasi" userId="a485637c-5d5c-44af-8411-f95acc3236b6" providerId="ADAL" clId="{B67E75DF-61F4-4BDD-83F6-F3A9FEB4B984}" dt="2024-02-22T09:52:54.409" v="2357" actId="27803"/>
          <ac:spMkLst>
            <pc:docMk/>
            <pc:sldMk cId="3942064285" sldId="256"/>
            <ac:spMk id="5274" creationId="{54E096CA-AC3B-07EB-5720-E5E3B71104F4}"/>
          </ac:spMkLst>
        </pc:spChg>
        <pc:spChg chg="mod">
          <ac:chgData name="Jassem Abbasi" userId="a485637c-5d5c-44af-8411-f95acc3236b6" providerId="ADAL" clId="{B67E75DF-61F4-4BDD-83F6-F3A9FEB4B984}" dt="2024-02-22T09:52:54.409" v="2357" actId="27803"/>
          <ac:spMkLst>
            <pc:docMk/>
            <pc:sldMk cId="3942064285" sldId="256"/>
            <ac:spMk id="5275" creationId="{3F3A5C52-7067-9078-2F48-C2031B0649E7}"/>
          </ac:spMkLst>
        </pc:spChg>
        <pc:spChg chg="mod">
          <ac:chgData name="Jassem Abbasi" userId="a485637c-5d5c-44af-8411-f95acc3236b6" providerId="ADAL" clId="{B67E75DF-61F4-4BDD-83F6-F3A9FEB4B984}" dt="2024-02-22T09:52:54.409" v="2357" actId="27803"/>
          <ac:spMkLst>
            <pc:docMk/>
            <pc:sldMk cId="3942064285" sldId="256"/>
            <ac:spMk id="5276" creationId="{902FD5A3-DF89-3A41-1D75-81CA522C5E37}"/>
          </ac:spMkLst>
        </pc:spChg>
        <pc:spChg chg="mod">
          <ac:chgData name="Jassem Abbasi" userId="a485637c-5d5c-44af-8411-f95acc3236b6" providerId="ADAL" clId="{B67E75DF-61F4-4BDD-83F6-F3A9FEB4B984}" dt="2024-02-22T09:52:54.409" v="2357" actId="27803"/>
          <ac:spMkLst>
            <pc:docMk/>
            <pc:sldMk cId="3942064285" sldId="256"/>
            <ac:spMk id="5277" creationId="{63F3383D-1364-79E0-51A7-815BDA127100}"/>
          </ac:spMkLst>
        </pc:spChg>
        <pc:spChg chg="mod">
          <ac:chgData name="Jassem Abbasi" userId="a485637c-5d5c-44af-8411-f95acc3236b6" providerId="ADAL" clId="{B67E75DF-61F4-4BDD-83F6-F3A9FEB4B984}" dt="2024-02-22T09:52:54.409" v="2357" actId="27803"/>
          <ac:spMkLst>
            <pc:docMk/>
            <pc:sldMk cId="3942064285" sldId="256"/>
            <ac:spMk id="5278" creationId="{B2C5775E-D50F-AB93-D837-DBC83BD1ECA4}"/>
          </ac:spMkLst>
        </pc:spChg>
        <pc:spChg chg="mod">
          <ac:chgData name="Jassem Abbasi" userId="a485637c-5d5c-44af-8411-f95acc3236b6" providerId="ADAL" clId="{B67E75DF-61F4-4BDD-83F6-F3A9FEB4B984}" dt="2024-02-22T09:52:54.409" v="2357" actId="27803"/>
          <ac:spMkLst>
            <pc:docMk/>
            <pc:sldMk cId="3942064285" sldId="256"/>
            <ac:spMk id="5279" creationId="{A97AF5D1-17B9-257D-50B0-2A5D10D2B1CA}"/>
          </ac:spMkLst>
        </pc:spChg>
        <pc:spChg chg="mod">
          <ac:chgData name="Jassem Abbasi" userId="a485637c-5d5c-44af-8411-f95acc3236b6" providerId="ADAL" clId="{B67E75DF-61F4-4BDD-83F6-F3A9FEB4B984}" dt="2024-02-22T09:52:54.409" v="2357" actId="27803"/>
          <ac:spMkLst>
            <pc:docMk/>
            <pc:sldMk cId="3942064285" sldId="256"/>
            <ac:spMk id="5280" creationId="{43254810-BC42-E491-92C4-C1E38A0989B8}"/>
          </ac:spMkLst>
        </pc:spChg>
        <pc:spChg chg="mod">
          <ac:chgData name="Jassem Abbasi" userId="a485637c-5d5c-44af-8411-f95acc3236b6" providerId="ADAL" clId="{B67E75DF-61F4-4BDD-83F6-F3A9FEB4B984}" dt="2024-02-22T09:52:54.409" v="2357" actId="27803"/>
          <ac:spMkLst>
            <pc:docMk/>
            <pc:sldMk cId="3942064285" sldId="256"/>
            <ac:spMk id="5281" creationId="{EB245724-6ED4-8215-B3F0-6F7D6BA36777}"/>
          </ac:spMkLst>
        </pc:spChg>
        <pc:spChg chg="mod">
          <ac:chgData name="Jassem Abbasi" userId="a485637c-5d5c-44af-8411-f95acc3236b6" providerId="ADAL" clId="{B67E75DF-61F4-4BDD-83F6-F3A9FEB4B984}" dt="2024-02-22T09:52:54.409" v="2357" actId="27803"/>
          <ac:spMkLst>
            <pc:docMk/>
            <pc:sldMk cId="3942064285" sldId="256"/>
            <ac:spMk id="5282" creationId="{EA79B832-C126-F053-FE82-8A2AC4ECC9BF}"/>
          </ac:spMkLst>
        </pc:spChg>
        <pc:spChg chg="mod">
          <ac:chgData name="Jassem Abbasi" userId="a485637c-5d5c-44af-8411-f95acc3236b6" providerId="ADAL" clId="{B67E75DF-61F4-4BDD-83F6-F3A9FEB4B984}" dt="2024-02-22T09:52:54.409" v="2357" actId="27803"/>
          <ac:spMkLst>
            <pc:docMk/>
            <pc:sldMk cId="3942064285" sldId="256"/>
            <ac:spMk id="5283" creationId="{45BAE617-6F32-9717-51D7-F082425BB507}"/>
          </ac:spMkLst>
        </pc:spChg>
        <pc:spChg chg="mod">
          <ac:chgData name="Jassem Abbasi" userId="a485637c-5d5c-44af-8411-f95acc3236b6" providerId="ADAL" clId="{B67E75DF-61F4-4BDD-83F6-F3A9FEB4B984}" dt="2024-02-22T09:52:54.409" v="2357" actId="27803"/>
          <ac:spMkLst>
            <pc:docMk/>
            <pc:sldMk cId="3942064285" sldId="256"/>
            <ac:spMk id="5284" creationId="{B220DC31-3E89-BDE4-AA56-3430D377D13B}"/>
          </ac:spMkLst>
        </pc:spChg>
        <pc:spChg chg="mod">
          <ac:chgData name="Jassem Abbasi" userId="a485637c-5d5c-44af-8411-f95acc3236b6" providerId="ADAL" clId="{B67E75DF-61F4-4BDD-83F6-F3A9FEB4B984}" dt="2024-02-22T09:52:54.409" v="2357" actId="27803"/>
          <ac:spMkLst>
            <pc:docMk/>
            <pc:sldMk cId="3942064285" sldId="256"/>
            <ac:spMk id="5285" creationId="{B2EAE784-E874-508C-CA93-B659EEAF1D7F}"/>
          </ac:spMkLst>
        </pc:spChg>
        <pc:spChg chg="mod">
          <ac:chgData name="Jassem Abbasi" userId="a485637c-5d5c-44af-8411-f95acc3236b6" providerId="ADAL" clId="{B67E75DF-61F4-4BDD-83F6-F3A9FEB4B984}" dt="2024-02-22T09:52:54.409" v="2357" actId="27803"/>
          <ac:spMkLst>
            <pc:docMk/>
            <pc:sldMk cId="3942064285" sldId="256"/>
            <ac:spMk id="5286" creationId="{4CD18C89-4CA6-F1F2-0D59-904C14582DB9}"/>
          </ac:spMkLst>
        </pc:spChg>
        <pc:spChg chg="mod">
          <ac:chgData name="Jassem Abbasi" userId="a485637c-5d5c-44af-8411-f95acc3236b6" providerId="ADAL" clId="{B67E75DF-61F4-4BDD-83F6-F3A9FEB4B984}" dt="2024-02-22T09:52:54.409" v="2357" actId="27803"/>
          <ac:spMkLst>
            <pc:docMk/>
            <pc:sldMk cId="3942064285" sldId="256"/>
            <ac:spMk id="5287" creationId="{3575F980-DDC4-9481-3849-B227FD83250B}"/>
          </ac:spMkLst>
        </pc:spChg>
        <pc:spChg chg="mod">
          <ac:chgData name="Jassem Abbasi" userId="a485637c-5d5c-44af-8411-f95acc3236b6" providerId="ADAL" clId="{B67E75DF-61F4-4BDD-83F6-F3A9FEB4B984}" dt="2024-02-22T09:52:54.409" v="2357" actId="27803"/>
          <ac:spMkLst>
            <pc:docMk/>
            <pc:sldMk cId="3942064285" sldId="256"/>
            <ac:spMk id="5288" creationId="{FE788A4D-354F-9B1C-CF6A-B2FBEECB8AF5}"/>
          </ac:spMkLst>
        </pc:spChg>
        <pc:spChg chg="mod">
          <ac:chgData name="Jassem Abbasi" userId="a485637c-5d5c-44af-8411-f95acc3236b6" providerId="ADAL" clId="{B67E75DF-61F4-4BDD-83F6-F3A9FEB4B984}" dt="2024-02-22T09:52:54.409" v="2357" actId="27803"/>
          <ac:spMkLst>
            <pc:docMk/>
            <pc:sldMk cId="3942064285" sldId="256"/>
            <ac:spMk id="5289" creationId="{160C626C-CC2D-C9DF-9BDC-42BCD65404E2}"/>
          </ac:spMkLst>
        </pc:spChg>
        <pc:spChg chg="mod">
          <ac:chgData name="Jassem Abbasi" userId="a485637c-5d5c-44af-8411-f95acc3236b6" providerId="ADAL" clId="{B67E75DF-61F4-4BDD-83F6-F3A9FEB4B984}" dt="2024-02-22T09:52:54.409" v="2357" actId="27803"/>
          <ac:spMkLst>
            <pc:docMk/>
            <pc:sldMk cId="3942064285" sldId="256"/>
            <ac:spMk id="5290" creationId="{29A7034F-EBF5-1F79-450B-8D8D4121FD70}"/>
          </ac:spMkLst>
        </pc:spChg>
        <pc:spChg chg="mod">
          <ac:chgData name="Jassem Abbasi" userId="a485637c-5d5c-44af-8411-f95acc3236b6" providerId="ADAL" clId="{B67E75DF-61F4-4BDD-83F6-F3A9FEB4B984}" dt="2024-02-22T09:52:54.409" v="2357" actId="27803"/>
          <ac:spMkLst>
            <pc:docMk/>
            <pc:sldMk cId="3942064285" sldId="256"/>
            <ac:spMk id="5291" creationId="{5FAD129A-2FCE-1880-7A65-AA8C1424C3F9}"/>
          </ac:spMkLst>
        </pc:spChg>
        <pc:spChg chg="mod">
          <ac:chgData name="Jassem Abbasi" userId="a485637c-5d5c-44af-8411-f95acc3236b6" providerId="ADAL" clId="{B67E75DF-61F4-4BDD-83F6-F3A9FEB4B984}" dt="2024-02-22T09:52:54.409" v="2357" actId="27803"/>
          <ac:spMkLst>
            <pc:docMk/>
            <pc:sldMk cId="3942064285" sldId="256"/>
            <ac:spMk id="5292" creationId="{44240E79-9D1E-27FE-A92C-9BE56A36B24A}"/>
          </ac:spMkLst>
        </pc:spChg>
        <pc:spChg chg="mod">
          <ac:chgData name="Jassem Abbasi" userId="a485637c-5d5c-44af-8411-f95acc3236b6" providerId="ADAL" clId="{B67E75DF-61F4-4BDD-83F6-F3A9FEB4B984}" dt="2024-02-22T09:52:54.409" v="2357" actId="27803"/>
          <ac:spMkLst>
            <pc:docMk/>
            <pc:sldMk cId="3942064285" sldId="256"/>
            <ac:spMk id="5293" creationId="{51091362-E74B-57A6-9B73-C72B1093EADF}"/>
          </ac:spMkLst>
        </pc:spChg>
        <pc:spChg chg="mod">
          <ac:chgData name="Jassem Abbasi" userId="a485637c-5d5c-44af-8411-f95acc3236b6" providerId="ADAL" clId="{B67E75DF-61F4-4BDD-83F6-F3A9FEB4B984}" dt="2024-02-22T09:52:54.409" v="2357" actId="27803"/>
          <ac:spMkLst>
            <pc:docMk/>
            <pc:sldMk cId="3942064285" sldId="256"/>
            <ac:spMk id="5294" creationId="{6C540394-0E12-DE1F-C520-92EFBC330DFA}"/>
          </ac:spMkLst>
        </pc:spChg>
        <pc:spChg chg="mod">
          <ac:chgData name="Jassem Abbasi" userId="a485637c-5d5c-44af-8411-f95acc3236b6" providerId="ADAL" clId="{B67E75DF-61F4-4BDD-83F6-F3A9FEB4B984}" dt="2024-02-22T09:52:54.409" v="2357" actId="27803"/>
          <ac:spMkLst>
            <pc:docMk/>
            <pc:sldMk cId="3942064285" sldId="256"/>
            <ac:spMk id="5295" creationId="{2CEA9E59-1049-20F9-B200-08076FC105C1}"/>
          </ac:spMkLst>
        </pc:spChg>
        <pc:spChg chg="mod">
          <ac:chgData name="Jassem Abbasi" userId="a485637c-5d5c-44af-8411-f95acc3236b6" providerId="ADAL" clId="{B67E75DF-61F4-4BDD-83F6-F3A9FEB4B984}" dt="2024-02-22T09:52:54.409" v="2357" actId="27803"/>
          <ac:spMkLst>
            <pc:docMk/>
            <pc:sldMk cId="3942064285" sldId="256"/>
            <ac:spMk id="5296" creationId="{D9CDCDB6-127F-C023-10AB-F9265072D22A}"/>
          </ac:spMkLst>
        </pc:spChg>
        <pc:spChg chg="mod">
          <ac:chgData name="Jassem Abbasi" userId="a485637c-5d5c-44af-8411-f95acc3236b6" providerId="ADAL" clId="{B67E75DF-61F4-4BDD-83F6-F3A9FEB4B984}" dt="2024-02-22T09:52:54.409" v="2357" actId="27803"/>
          <ac:spMkLst>
            <pc:docMk/>
            <pc:sldMk cId="3942064285" sldId="256"/>
            <ac:spMk id="5297" creationId="{983C24F8-4220-688A-2FCE-5E7F6305CFBA}"/>
          </ac:spMkLst>
        </pc:spChg>
        <pc:spChg chg="mod">
          <ac:chgData name="Jassem Abbasi" userId="a485637c-5d5c-44af-8411-f95acc3236b6" providerId="ADAL" clId="{B67E75DF-61F4-4BDD-83F6-F3A9FEB4B984}" dt="2024-02-22T09:52:54.409" v="2357" actId="27803"/>
          <ac:spMkLst>
            <pc:docMk/>
            <pc:sldMk cId="3942064285" sldId="256"/>
            <ac:spMk id="5298" creationId="{240CE548-62AB-8465-DE50-81B2411DE812}"/>
          </ac:spMkLst>
        </pc:spChg>
        <pc:spChg chg="mod">
          <ac:chgData name="Jassem Abbasi" userId="a485637c-5d5c-44af-8411-f95acc3236b6" providerId="ADAL" clId="{B67E75DF-61F4-4BDD-83F6-F3A9FEB4B984}" dt="2024-02-22T09:52:54.409" v="2357" actId="27803"/>
          <ac:spMkLst>
            <pc:docMk/>
            <pc:sldMk cId="3942064285" sldId="256"/>
            <ac:spMk id="5299" creationId="{8F863120-8DF3-18E7-FDA1-4AA0529D6334}"/>
          </ac:spMkLst>
        </pc:spChg>
        <pc:spChg chg="mod">
          <ac:chgData name="Jassem Abbasi" userId="a485637c-5d5c-44af-8411-f95acc3236b6" providerId="ADAL" clId="{B67E75DF-61F4-4BDD-83F6-F3A9FEB4B984}" dt="2024-02-22T09:52:54.409" v="2357" actId="27803"/>
          <ac:spMkLst>
            <pc:docMk/>
            <pc:sldMk cId="3942064285" sldId="256"/>
            <ac:spMk id="5300" creationId="{FA73A632-57ED-EB33-F35D-DAEA3576692D}"/>
          </ac:spMkLst>
        </pc:spChg>
        <pc:spChg chg="mod">
          <ac:chgData name="Jassem Abbasi" userId="a485637c-5d5c-44af-8411-f95acc3236b6" providerId="ADAL" clId="{B67E75DF-61F4-4BDD-83F6-F3A9FEB4B984}" dt="2024-02-22T09:52:54.409" v="2357" actId="27803"/>
          <ac:spMkLst>
            <pc:docMk/>
            <pc:sldMk cId="3942064285" sldId="256"/>
            <ac:spMk id="5301" creationId="{FA029DA9-94B1-8BF8-3976-1459B14C2FE3}"/>
          </ac:spMkLst>
        </pc:spChg>
        <pc:spChg chg="mod">
          <ac:chgData name="Jassem Abbasi" userId="a485637c-5d5c-44af-8411-f95acc3236b6" providerId="ADAL" clId="{B67E75DF-61F4-4BDD-83F6-F3A9FEB4B984}" dt="2024-02-22T09:52:54.409" v="2357" actId="27803"/>
          <ac:spMkLst>
            <pc:docMk/>
            <pc:sldMk cId="3942064285" sldId="256"/>
            <ac:spMk id="5302" creationId="{7601C049-C83E-0E61-35C8-518B1316AF47}"/>
          </ac:spMkLst>
        </pc:spChg>
        <pc:spChg chg="mod">
          <ac:chgData name="Jassem Abbasi" userId="a485637c-5d5c-44af-8411-f95acc3236b6" providerId="ADAL" clId="{B67E75DF-61F4-4BDD-83F6-F3A9FEB4B984}" dt="2024-02-22T09:52:54.409" v="2357" actId="27803"/>
          <ac:spMkLst>
            <pc:docMk/>
            <pc:sldMk cId="3942064285" sldId="256"/>
            <ac:spMk id="5303" creationId="{263D7410-0ECA-DF17-458F-7A28C3BF5082}"/>
          </ac:spMkLst>
        </pc:spChg>
        <pc:spChg chg="mod">
          <ac:chgData name="Jassem Abbasi" userId="a485637c-5d5c-44af-8411-f95acc3236b6" providerId="ADAL" clId="{B67E75DF-61F4-4BDD-83F6-F3A9FEB4B984}" dt="2024-02-22T09:52:54.409" v="2357" actId="27803"/>
          <ac:spMkLst>
            <pc:docMk/>
            <pc:sldMk cId="3942064285" sldId="256"/>
            <ac:spMk id="5304" creationId="{C52071A2-D158-FD62-A3BE-9308CB8B36FB}"/>
          </ac:spMkLst>
        </pc:spChg>
        <pc:spChg chg="mod">
          <ac:chgData name="Jassem Abbasi" userId="a485637c-5d5c-44af-8411-f95acc3236b6" providerId="ADAL" clId="{B67E75DF-61F4-4BDD-83F6-F3A9FEB4B984}" dt="2024-02-22T09:52:54.409" v="2357" actId="27803"/>
          <ac:spMkLst>
            <pc:docMk/>
            <pc:sldMk cId="3942064285" sldId="256"/>
            <ac:spMk id="5305" creationId="{A0C23DA0-482B-7F52-83F2-2F1394CFA586}"/>
          </ac:spMkLst>
        </pc:spChg>
        <pc:spChg chg="mod">
          <ac:chgData name="Jassem Abbasi" userId="a485637c-5d5c-44af-8411-f95acc3236b6" providerId="ADAL" clId="{B67E75DF-61F4-4BDD-83F6-F3A9FEB4B984}" dt="2024-02-22T09:52:54.409" v="2357" actId="27803"/>
          <ac:spMkLst>
            <pc:docMk/>
            <pc:sldMk cId="3942064285" sldId="256"/>
            <ac:spMk id="5306" creationId="{23F969E2-761A-8BDB-0986-448422045A3A}"/>
          </ac:spMkLst>
        </pc:spChg>
        <pc:spChg chg="mod">
          <ac:chgData name="Jassem Abbasi" userId="a485637c-5d5c-44af-8411-f95acc3236b6" providerId="ADAL" clId="{B67E75DF-61F4-4BDD-83F6-F3A9FEB4B984}" dt="2024-02-22T09:52:54.409" v="2357" actId="27803"/>
          <ac:spMkLst>
            <pc:docMk/>
            <pc:sldMk cId="3942064285" sldId="256"/>
            <ac:spMk id="5307" creationId="{877BDABF-7369-6EB1-55D3-152D2940FC9E}"/>
          </ac:spMkLst>
        </pc:spChg>
        <pc:spChg chg="mod">
          <ac:chgData name="Jassem Abbasi" userId="a485637c-5d5c-44af-8411-f95acc3236b6" providerId="ADAL" clId="{B67E75DF-61F4-4BDD-83F6-F3A9FEB4B984}" dt="2024-02-22T09:52:54.409" v="2357" actId="27803"/>
          <ac:spMkLst>
            <pc:docMk/>
            <pc:sldMk cId="3942064285" sldId="256"/>
            <ac:spMk id="5308" creationId="{5D31E674-2C36-BE5E-CD44-219493B508E0}"/>
          </ac:spMkLst>
        </pc:spChg>
        <pc:spChg chg="mod">
          <ac:chgData name="Jassem Abbasi" userId="a485637c-5d5c-44af-8411-f95acc3236b6" providerId="ADAL" clId="{B67E75DF-61F4-4BDD-83F6-F3A9FEB4B984}" dt="2024-02-22T09:52:54.409" v="2357" actId="27803"/>
          <ac:spMkLst>
            <pc:docMk/>
            <pc:sldMk cId="3942064285" sldId="256"/>
            <ac:spMk id="5309" creationId="{65816AB5-F7BE-34F5-821A-0114872DFFF5}"/>
          </ac:spMkLst>
        </pc:spChg>
        <pc:spChg chg="mod">
          <ac:chgData name="Jassem Abbasi" userId="a485637c-5d5c-44af-8411-f95acc3236b6" providerId="ADAL" clId="{B67E75DF-61F4-4BDD-83F6-F3A9FEB4B984}" dt="2024-02-22T09:52:54.409" v="2357" actId="27803"/>
          <ac:spMkLst>
            <pc:docMk/>
            <pc:sldMk cId="3942064285" sldId="256"/>
            <ac:spMk id="5310" creationId="{3381D03E-3590-5005-D7D0-0FB448B52551}"/>
          </ac:spMkLst>
        </pc:spChg>
        <pc:spChg chg="mod">
          <ac:chgData name="Jassem Abbasi" userId="a485637c-5d5c-44af-8411-f95acc3236b6" providerId="ADAL" clId="{B67E75DF-61F4-4BDD-83F6-F3A9FEB4B984}" dt="2024-02-22T09:52:54.409" v="2357" actId="27803"/>
          <ac:spMkLst>
            <pc:docMk/>
            <pc:sldMk cId="3942064285" sldId="256"/>
            <ac:spMk id="5311" creationId="{552C0554-4086-A312-33F1-31385501B61E}"/>
          </ac:spMkLst>
        </pc:spChg>
        <pc:spChg chg="mod">
          <ac:chgData name="Jassem Abbasi" userId="a485637c-5d5c-44af-8411-f95acc3236b6" providerId="ADAL" clId="{B67E75DF-61F4-4BDD-83F6-F3A9FEB4B984}" dt="2024-02-22T09:52:54.409" v="2357" actId="27803"/>
          <ac:spMkLst>
            <pc:docMk/>
            <pc:sldMk cId="3942064285" sldId="256"/>
            <ac:spMk id="5312" creationId="{9AA39C95-D7A7-8495-C432-7E9EF4C600E7}"/>
          </ac:spMkLst>
        </pc:spChg>
        <pc:spChg chg="mod">
          <ac:chgData name="Jassem Abbasi" userId="a485637c-5d5c-44af-8411-f95acc3236b6" providerId="ADAL" clId="{B67E75DF-61F4-4BDD-83F6-F3A9FEB4B984}" dt="2024-02-22T09:52:54.409" v="2357" actId="27803"/>
          <ac:spMkLst>
            <pc:docMk/>
            <pc:sldMk cId="3942064285" sldId="256"/>
            <ac:spMk id="5313" creationId="{34D4DEA1-38C7-F44B-E926-BE3BD50E90C9}"/>
          </ac:spMkLst>
        </pc:spChg>
        <pc:spChg chg="mod">
          <ac:chgData name="Jassem Abbasi" userId="a485637c-5d5c-44af-8411-f95acc3236b6" providerId="ADAL" clId="{B67E75DF-61F4-4BDD-83F6-F3A9FEB4B984}" dt="2024-02-22T09:52:54.409" v="2357" actId="27803"/>
          <ac:spMkLst>
            <pc:docMk/>
            <pc:sldMk cId="3942064285" sldId="256"/>
            <ac:spMk id="5314" creationId="{DB2CB4C5-20A5-3468-AF62-9E6945E72355}"/>
          </ac:spMkLst>
        </pc:spChg>
        <pc:spChg chg="mod">
          <ac:chgData name="Jassem Abbasi" userId="a485637c-5d5c-44af-8411-f95acc3236b6" providerId="ADAL" clId="{B67E75DF-61F4-4BDD-83F6-F3A9FEB4B984}" dt="2024-02-22T09:52:54.409" v="2357" actId="27803"/>
          <ac:spMkLst>
            <pc:docMk/>
            <pc:sldMk cId="3942064285" sldId="256"/>
            <ac:spMk id="5315" creationId="{9F5A4211-3208-BDFA-3E99-06AE193A916D}"/>
          </ac:spMkLst>
        </pc:spChg>
        <pc:spChg chg="mod">
          <ac:chgData name="Jassem Abbasi" userId="a485637c-5d5c-44af-8411-f95acc3236b6" providerId="ADAL" clId="{B67E75DF-61F4-4BDD-83F6-F3A9FEB4B984}" dt="2024-02-22T09:52:54.409" v="2357" actId="27803"/>
          <ac:spMkLst>
            <pc:docMk/>
            <pc:sldMk cId="3942064285" sldId="256"/>
            <ac:spMk id="5316" creationId="{47191492-AF95-B885-D2D2-83A9E980377E}"/>
          </ac:spMkLst>
        </pc:spChg>
        <pc:spChg chg="mod">
          <ac:chgData name="Jassem Abbasi" userId="a485637c-5d5c-44af-8411-f95acc3236b6" providerId="ADAL" clId="{B67E75DF-61F4-4BDD-83F6-F3A9FEB4B984}" dt="2024-02-22T09:52:54.409" v="2357" actId="27803"/>
          <ac:spMkLst>
            <pc:docMk/>
            <pc:sldMk cId="3942064285" sldId="256"/>
            <ac:spMk id="5317" creationId="{B5C3E904-42E6-880B-3461-569B57B5E948}"/>
          </ac:spMkLst>
        </pc:spChg>
        <pc:spChg chg="mod">
          <ac:chgData name="Jassem Abbasi" userId="a485637c-5d5c-44af-8411-f95acc3236b6" providerId="ADAL" clId="{B67E75DF-61F4-4BDD-83F6-F3A9FEB4B984}" dt="2024-02-22T09:52:54.409" v="2357" actId="27803"/>
          <ac:spMkLst>
            <pc:docMk/>
            <pc:sldMk cId="3942064285" sldId="256"/>
            <ac:spMk id="5318" creationId="{6460C373-F749-A23C-5A44-FF3204E6E245}"/>
          </ac:spMkLst>
        </pc:spChg>
        <pc:spChg chg="mod">
          <ac:chgData name="Jassem Abbasi" userId="a485637c-5d5c-44af-8411-f95acc3236b6" providerId="ADAL" clId="{B67E75DF-61F4-4BDD-83F6-F3A9FEB4B984}" dt="2024-02-22T09:52:54.409" v="2357" actId="27803"/>
          <ac:spMkLst>
            <pc:docMk/>
            <pc:sldMk cId="3942064285" sldId="256"/>
            <ac:spMk id="5319" creationId="{C9A6E746-8F13-9610-105B-D5D3E67ECD37}"/>
          </ac:spMkLst>
        </pc:spChg>
        <pc:spChg chg="mod">
          <ac:chgData name="Jassem Abbasi" userId="a485637c-5d5c-44af-8411-f95acc3236b6" providerId="ADAL" clId="{B67E75DF-61F4-4BDD-83F6-F3A9FEB4B984}" dt="2024-02-22T09:52:54.409" v="2357" actId="27803"/>
          <ac:spMkLst>
            <pc:docMk/>
            <pc:sldMk cId="3942064285" sldId="256"/>
            <ac:spMk id="5320" creationId="{F389764C-0D9B-02AD-333D-2D64186D6579}"/>
          </ac:spMkLst>
        </pc:spChg>
        <pc:spChg chg="mod">
          <ac:chgData name="Jassem Abbasi" userId="a485637c-5d5c-44af-8411-f95acc3236b6" providerId="ADAL" clId="{B67E75DF-61F4-4BDD-83F6-F3A9FEB4B984}" dt="2024-02-22T09:52:54.409" v="2357" actId="27803"/>
          <ac:spMkLst>
            <pc:docMk/>
            <pc:sldMk cId="3942064285" sldId="256"/>
            <ac:spMk id="5321" creationId="{F99CDCBA-B660-2DE9-9525-789E40B6CEE8}"/>
          </ac:spMkLst>
        </pc:spChg>
        <pc:spChg chg="mod">
          <ac:chgData name="Jassem Abbasi" userId="a485637c-5d5c-44af-8411-f95acc3236b6" providerId="ADAL" clId="{B67E75DF-61F4-4BDD-83F6-F3A9FEB4B984}" dt="2024-02-22T09:52:54.409" v="2357" actId="27803"/>
          <ac:spMkLst>
            <pc:docMk/>
            <pc:sldMk cId="3942064285" sldId="256"/>
            <ac:spMk id="5322" creationId="{767D5CBB-BDAD-5661-B2A4-B0CBD15740DC}"/>
          </ac:spMkLst>
        </pc:spChg>
        <pc:spChg chg="mod">
          <ac:chgData name="Jassem Abbasi" userId="a485637c-5d5c-44af-8411-f95acc3236b6" providerId="ADAL" clId="{B67E75DF-61F4-4BDD-83F6-F3A9FEB4B984}" dt="2024-02-22T09:52:54.409" v="2357" actId="27803"/>
          <ac:spMkLst>
            <pc:docMk/>
            <pc:sldMk cId="3942064285" sldId="256"/>
            <ac:spMk id="5323" creationId="{D348D992-B41E-FEE5-4120-BC7609B029CD}"/>
          </ac:spMkLst>
        </pc:spChg>
        <pc:spChg chg="mod">
          <ac:chgData name="Jassem Abbasi" userId="a485637c-5d5c-44af-8411-f95acc3236b6" providerId="ADAL" clId="{B67E75DF-61F4-4BDD-83F6-F3A9FEB4B984}" dt="2024-02-22T09:52:54.409" v="2357" actId="27803"/>
          <ac:spMkLst>
            <pc:docMk/>
            <pc:sldMk cId="3942064285" sldId="256"/>
            <ac:spMk id="5324" creationId="{D47A4C34-7221-E145-F601-050A63C97774}"/>
          </ac:spMkLst>
        </pc:spChg>
        <pc:spChg chg="mod">
          <ac:chgData name="Jassem Abbasi" userId="a485637c-5d5c-44af-8411-f95acc3236b6" providerId="ADAL" clId="{B67E75DF-61F4-4BDD-83F6-F3A9FEB4B984}" dt="2024-02-22T09:52:54.409" v="2357" actId="27803"/>
          <ac:spMkLst>
            <pc:docMk/>
            <pc:sldMk cId="3942064285" sldId="256"/>
            <ac:spMk id="5325" creationId="{1A495C67-D2B0-F866-20FB-02715EF03FC0}"/>
          </ac:spMkLst>
        </pc:spChg>
        <pc:spChg chg="mod">
          <ac:chgData name="Jassem Abbasi" userId="a485637c-5d5c-44af-8411-f95acc3236b6" providerId="ADAL" clId="{B67E75DF-61F4-4BDD-83F6-F3A9FEB4B984}" dt="2024-02-22T09:52:54.409" v="2357" actId="27803"/>
          <ac:spMkLst>
            <pc:docMk/>
            <pc:sldMk cId="3942064285" sldId="256"/>
            <ac:spMk id="5326" creationId="{8B28A23F-1E29-3FA7-9DA2-0C4E9C4510B9}"/>
          </ac:spMkLst>
        </pc:spChg>
        <pc:spChg chg="mod">
          <ac:chgData name="Jassem Abbasi" userId="a485637c-5d5c-44af-8411-f95acc3236b6" providerId="ADAL" clId="{B67E75DF-61F4-4BDD-83F6-F3A9FEB4B984}" dt="2024-02-22T09:52:54.409" v="2357" actId="27803"/>
          <ac:spMkLst>
            <pc:docMk/>
            <pc:sldMk cId="3942064285" sldId="256"/>
            <ac:spMk id="5327" creationId="{87031983-9BCF-142B-4991-C4107F277488}"/>
          </ac:spMkLst>
        </pc:spChg>
        <pc:spChg chg="mod">
          <ac:chgData name="Jassem Abbasi" userId="a485637c-5d5c-44af-8411-f95acc3236b6" providerId="ADAL" clId="{B67E75DF-61F4-4BDD-83F6-F3A9FEB4B984}" dt="2024-02-22T09:52:54.409" v="2357" actId="27803"/>
          <ac:spMkLst>
            <pc:docMk/>
            <pc:sldMk cId="3942064285" sldId="256"/>
            <ac:spMk id="5328" creationId="{926BAC8B-EA3E-EDDE-767A-CB39AEF702CF}"/>
          </ac:spMkLst>
        </pc:spChg>
        <pc:spChg chg="mod">
          <ac:chgData name="Jassem Abbasi" userId="a485637c-5d5c-44af-8411-f95acc3236b6" providerId="ADAL" clId="{B67E75DF-61F4-4BDD-83F6-F3A9FEB4B984}" dt="2024-02-22T09:52:54.409" v="2357" actId="27803"/>
          <ac:spMkLst>
            <pc:docMk/>
            <pc:sldMk cId="3942064285" sldId="256"/>
            <ac:spMk id="5329" creationId="{C01E704E-4D48-B8CC-3A43-38A69B5363AB}"/>
          </ac:spMkLst>
        </pc:spChg>
        <pc:spChg chg="mod">
          <ac:chgData name="Jassem Abbasi" userId="a485637c-5d5c-44af-8411-f95acc3236b6" providerId="ADAL" clId="{B67E75DF-61F4-4BDD-83F6-F3A9FEB4B984}" dt="2024-02-22T09:52:54.409" v="2357" actId="27803"/>
          <ac:spMkLst>
            <pc:docMk/>
            <pc:sldMk cId="3942064285" sldId="256"/>
            <ac:spMk id="5330" creationId="{DD525A9E-3191-7338-004A-CB24F832F505}"/>
          </ac:spMkLst>
        </pc:spChg>
        <pc:spChg chg="mod">
          <ac:chgData name="Jassem Abbasi" userId="a485637c-5d5c-44af-8411-f95acc3236b6" providerId="ADAL" clId="{B67E75DF-61F4-4BDD-83F6-F3A9FEB4B984}" dt="2024-02-22T09:52:54.409" v="2357" actId="27803"/>
          <ac:spMkLst>
            <pc:docMk/>
            <pc:sldMk cId="3942064285" sldId="256"/>
            <ac:spMk id="5331" creationId="{E1310EC9-91BC-6C6E-F26F-8D7DA10515EB}"/>
          </ac:spMkLst>
        </pc:spChg>
        <pc:spChg chg="mod">
          <ac:chgData name="Jassem Abbasi" userId="a485637c-5d5c-44af-8411-f95acc3236b6" providerId="ADAL" clId="{B67E75DF-61F4-4BDD-83F6-F3A9FEB4B984}" dt="2024-02-22T09:52:54.409" v="2357" actId="27803"/>
          <ac:spMkLst>
            <pc:docMk/>
            <pc:sldMk cId="3942064285" sldId="256"/>
            <ac:spMk id="5332" creationId="{5711149A-7573-8F82-289B-82A3AFC580B0}"/>
          </ac:spMkLst>
        </pc:spChg>
        <pc:spChg chg="mod">
          <ac:chgData name="Jassem Abbasi" userId="a485637c-5d5c-44af-8411-f95acc3236b6" providerId="ADAL" clId="{B67E75DF-61F4-4BDD-83F6-F3A9FEB4B984}" dt="2024-02-22T09:52:54.409" v="2357" actId="27803"/>
          <ac:spMkLst>
            <pc:docMk/>
            <pc:sldMk cId="3942064285" sldId="256"/>
            <ac:spMk id="5333" creationId="{6220104A-82B8-9AC2-CE66-61099420E334}"/>
          </ac:spMkLst>
        </pc:spChg>
        <pc:spChg chg="mod">
          <ac:chgData name="Jassem Abbasi" userId="a485637c-5d5c-44af-8411-f95acc3236b6" providerId="ADAL" clId="{B67E75DF-61F4-4BDD-83F6-F3A9FEB4B984}" dt="2024-02-22T09:52:54.409" v="2357" actId="27803"/>
          <ac:spMkLst>
            <pc:docMk/>
            <pc:sldMk cId="3942064285" sldId="256"/>
            <ac:spMk id="5334" creationId="{8C9E1A39-CF82-2E97-E3D6-2AB2B6DB6F70}"/>
          </ac:spMkLst>
        </pc:spChg>
        <pc:spChg chg="mod">
          <ac:chgData name="Jassem Abbasi" userId="a485637c-5d5c-44af-8411-f95acc3236b6" providerId="ADAL" clId="{B67E75DF-61F4-4BDD-83F6-F3A9FEB4B984}" dt="2024-02-22T09:52:54.409" v="2357" actId="27803"/>
          <ac:spMkLst>
            <pc:docMk/>
            <pc:sldMk cId="3942064285" sldId="256"/>
            <ac:spMk id="5335" creationId="{A634D93C-9541-56F9-9E3F-6D6D34B35BB2}"/>
          </ac:spMkLst>
        </pc:spChg>
        <pc:spChg chg="mod">
          <ac:chgData name="Jassem Abbasi" userId="a485637c-5d5c-44af-8411-f95acc3236b6" providerId="ADAL" clId="{B67E75DF-61F4-4BDD-83F6-F3A9FEB4B984}" dt="2024-02-22T09:52:54.409" v="2357" actId="27803"/>
          <ac:spMkLst>
            <pc:docMk/>
            <pc:sldMk cId="3942064285" sldId="256"/>
            <ac:spMk id="5336" creationId="{6C5758FB-B045-D609-E335-50B3D5C6E963}"/>
          </ac:spMkLst>
        </pc:spChg>
        <pc:spChg chg="mod">
          <ac:chgData name="Jassem Abbasi" userId="a485637c-5d5c-44af-8411-f95acc3236b6" providerId="ADAL" clId="{B67E75DF-61F4-4BDD-83F6-F3A9FEB4B984}" dt="2024-02-22T09:52:54.409" v="2357" actId="27803"/>
          <ac:spMkLst>
            <pc:docMk/>
            <pc:sldMk cId="3942064285" sldId="256"/>
            <ac:spMk id="5337" creationId="{C795B32D-D0C2-2DF1-F956-0BBF03D4D138}"/>
          </ac:spMkLst>
        </pc:spChg>
        <pc:spChg chg="mod">
          <ac:chgData name="Jassem Abbasi" userId="a485637c-5d5c-44af-8411-f95acc3236b6" providerId="ADAL" clId="{B67E75DF-61F4-4BDD-83F6-F3A9FEB4B984}" dt="2024-02-22T09:52:54.409" v="2357" actId="27803"/>
          <ac:spMkLst>
            <pc:docMk/>
            <pc:sldMk cId="3942064285" sldId="256"/>
            <ac:spMk id="5338" creationId="{9C966377-FC0C-E6E9-3F70-11F001A803F6}"/>
          </ac:spMkLst>
        </pc:spChg>
        <pc:spChg chg="mod">
          <ac:chgData name="Jassem Abbasi" userId="a485637c-5d5c-44af-8411-f95acc3236b6" providerId="ADAL" clId="{B67E75DF-61F4-4BDD-83F6-F3A9FEB4B984}" dt="2024-02-22T09:52:54.409" v="2357" actId="27803"/>
          <ac:spMkLst>
            <pc:docMk/>
            <pc:sldMk cId="3942064285" sldId="256"/>
            <ac:spMk id="5339" creationId="{19BFD67C-C838-C0C4-6354-EA2E1C7782D3}"/>
          </ac:spMkLst>
        </pc:spChg>
        <pc:spChg chg="mod">
          <ac:chgData name="Jassem Abbasi" userId="a485637c-5d5c-44af-8411-f95acc3236b6" providerId="ADAL" clId="{B67E75DF-61F4-4BDD-83F6-F3A9FEB4B984}" dt="2024-02-22T09:52:54.409" v="2357" actId="27803"/>
          <ac:spMkLst>
            <pc:docMk/>
            <pc:sldMk cId="3942064285" sldId="256"/>
            <ac:spMk id="5340" creationId="{711093A8-C6EF-FA2A-9060-9B2F60E963A4}"/>
          </ac:spMkLst>
        </pc:spChg>
        <pc:spChg chg="mod">
          <ac:chgData name="Jassem Abbasi" userId="a485637c-5d5c-44af-8411-f95acc3236b6" providerId="ADAL" clId="{B67E75DF-61F4-4BDD-83F6-F3A9FEB4B984}" dt="2024-02-22T09:52:54.409" v="2357" actId="27803"/>
          <ac:spMkLst>
            <pc:docMk/>
            <pc:sldMk cId="3942064285" sldId="256"/>
            <ac:spMk id="5341" creationId="{5CCA909C-AE4C-C721-8F4D-4F0D3902F0D1}"/>
          </ac:spMkLst>
        </pc:spChg>
        <pc:spChg chg="mod">
          <ac:chgData name="Jassem Abbasi" userId="a485637c-5d5c-44af-8411-f95acc3236b6" providerId="ADAL" clId="{B67E75DF-61F4-4BDD-83F6-F3A9FEB4B984}" dt="2024-02-22T09:52:54.409" v="2357" actId="27803"/>
          <ac:spMkLst>
            <pc:docMk/>
            <pc:sldMk cId="3942064285" sldId="256"/>
            <ac:spMk id="5342" creationId="{6EF7DD3C-BAC3-4100-DBFC-2ADBBD59148C}"/>
          </ac:spMkLst>
        </pc:spChg>
        <pc:spChg chg="mod">
          <ac:chgData name="Jassem Abbasi" userId="a485637c-5d5c-44af-8411-f95acc3236b6" providerId="ADAL" clId="{B67E75DF-61F4-4BDD-83F6-F3A9FEB4B984}" dt="2024-02-22T09:52:54.409" v="2357" actId="27803"/>
          <ac:spMkLst>
            <pc:docMk/>
            <pc:sldMk cId="3942064285" sldId="256"/>
            <ac:spMk id="5343" creationId="{AB47DDE7-F0C4-939F-CAF9-AEC2EFEE35CB}"/>
          </ac:spMkLst>
        </pc:spChg>
        <pc:spChg chg="mod">
          <ac:chgData name="Jassem Abbasi" userId="a485637c-5d5c-44af-8411-f95acc3236b6" providerId="ADAL" clId="{B67E75DF-61F4-4BDD-83F6-F3A9FEB4B984}" dt="2024-02-22T09:52:54.409" v="2357" actId="27803"/>
          <ac:spMkLst>
            <pc:docMk/>
            <pc:sldMk cId="3942064285" sldId="256"/>
            <ac:spMk id="5344" creationId="{AB4FC282-5E50-269E-0138-77003592F1A1}"/>
          </ac:spMkLst>
        </pc:spChg>
        <pc:spChg chg="mod">
          <ac:chgData name="Jassem Abbasi" userId="a485637c-5d5c-44af-8411-f95acc3236b6" providerId="ADAL" clId="{B67E75DF-61F4-4BDD-83F6-F3A9FEB4B984}" dt="2024-02-22T09:52:54.409" v="2357" actId="27803"/>
          <ac:spMkLst>
            <pc:docMk/>
            <pc:sldMk cId="3942064285" sldId="256"/>
            <ac:spMk id="5345" creationId="{E47CC6E8-4CCE-90BB-7D83-8A237A8290A9}"/>
          </ac:spMkLst>
        </pc:spChg>
        <pc:spChg chg="mod">
          <ac:chgData name="Jassem Abbasi" userId="a485637c-5d5c-44af-8411-f95acc3236b6" providerId="ADAL" clId="{B67E75DF-61F4-4BDD-83F6-F3A9FEB4B984}" dt="2024-02-22T09:52:54.409" v="2357" actId="27803"/>
          <ac:spMkLst>
            <pc:docMk/>
            <pc:sldMk cId="3942064285" sldId="256"/>
            <ac:spMk id="5346" creationId="{68D102E5-9DD3-493D-2F11-6789B614416A}"/>
          </ac:spMkLst>
        </pc:spChg>
        <pc:spChg chg="mod">
          <ac:chgData name="Jassem Abbasi" userId="a485637c-5d5c-44af-8411-f95acc3236b6" providerId="ADAL" clId="{B67E75DF-61F4-4BDD-83F6-F3A9FEB4B984}" dt="2024-02-22T09:52:54.409" v="2357" actId="27803"/>
          <ac:spMkLst>
            <pc:docMk/>
            <pc:sldMk cId="3942064285" sldId="256"/>
            <ac:spMk id="5347" creationId="{02F2F234-E777-9C51-E998-447F91BA9A03}"/>
          </ac:spMkLst>
        </pc:spChg>
        <pc:spChg chg="mod">
          <ac:chgData name="Jassem Abbasi" userId="a485637c-5d5c-44af-8411-f95acc3236b6" providerId="ADAL" clId="{B67E75DF-61F4-4BDD-83F6-F3A9FEB4B984}" dt="2024-02-22T09:52:54.409" v="2357" actId="27803"/>
          <ac:spMkLst>
            <pc:docMk/>
            <pc:sldMk cId="3942064285" sldId="256"/>
            <ac:spMk id="5348" creationId="{923DAA87-C050-7AEB-099A-799D3F4E7124}"/>
          </ac:spMkLst>
        </pc:spChg>
        <pc:spChg chg="mod">
          <ac:chgData name="Jassem Abbasi" userId="a485637c-5d5c-44af-8411-f95acc3236b6" providerId="ADAL" clId="{B67E75DF-61F4-4BDD-83F6-F3A9FEB4B984}" dt="2024-02-22T09:52:54.409" v="2357" actId="27803"/>
          <ac:spMkLst>
            <pc:docMk/>
            <pc:sldMk cId="3942064285" sldId="256"/>
            <ac:spMk id="5349" creationId="{CA90BA39-6EC7-3B69-9673-E2BA735A46BA}"/>
          </ac:spMkLst>
        </pc:spChg>
        <pc:spChg chg="mod">
          <ac:chgData name="Jassem Abbasi" userId="a485637c-5d5c-44af-8411-f95acc3236b6" providerId="ADAL" clId="{B67E75DF-61F4-4BDD-83F6-F3A9FEB4B984}" dt="2024-02-22T09:52:54.409" v="2357" actId="27803"/>
          <ac:spMkLst>
            <pc:docMk/>
            <pc:sldMk cId="3942064285" sldId="256"/>
            <ac:spMk id="5350" creationId="{4D3AE397-981B-E728-8C79-7C4C4F7A01A6}"/>
          </ac:spMkLst>
        </pc:spChg>
        <pc:spChg chg="mod">
          <ac:chgData name="Jassem Abbasi" userId="a485637c-5d5c-44af-8411-f95acc3236b6" providerId="ADAL" clId="{B67E75DF-61F4-4BDD-83F6-F3A9FEB4B984}" dt="2024-02-22T09:52:54.409" v="2357" actId="27803"/>
          <ac:spMkLst>
            <pc:docMk/>
            <pc:sldMk cId="3942064285" sldId="256"/>
            <ac:spMk id="5351" creationId="{BB980D3A-46EF-57FF-C0A0-7F32E3A7417D}"/>
          </ac:spMkLst>
        </pc:spChg>
        <pc:spChg chg="mod">
          <ac:chgData name="Jassem Abbasi" userId="a485637c-5d5c-44af-8411-f95acc3236b6" providerId="ADAL" clId="{B67E75DF-61F4-4BDD-83F6-F3A9FEB4B984}" dt="2024-02-22T09:52:54.409" v="2357" actId="27803"/>
          <ac:spMkLst>
            <pc:docMk/>
            <pc:sldMk cId="3942064285" sldId="256"/>
            <ac:spMk id="5352" creationId="{52917D47-1915-9346-2734-61BF2D61670A}"/>
          </ac:spMkLst>
        </pc:spChg>
        <pc:spChg chg="mod">
          <ac:chgData name="Jassem Abbasi" userId="a485637c-5d5c-44af-8411-f95acc3236b6" providerId="ADAL" clId="{B67E75DF-61F4-4BDD-83F6-F3A9FEB4B984}" dt="2024-02-22T09:52:54.409" v="2357" actId="27803"/>
          <ac:spMkLst>
            <pc:docMk/>
            <pc:sldMk cId="3942064285" sldId="256"/>
            <ac:spMk id="5353" creationId="{720762FF-E6AF-4A01-FEAF-1E3C89B3E1F5}"/>
          </ac:spMkLst>
        </pc:spChg>
        <pc:spChg chg="mod">
          <ac:chgData name="Jassem Abbasi" userId="a485637c-5d5c-44af-8411-f95acc3236b6" providerId="ADAL" clId="{B67E75DF-61F4-4BDD-83F6-F3A9FEB4B984}" dt="2024-02-22T09:52:54.409" v="2357" actId="27803"/>
          <ac:spMkLst>
            <pc:docMk/>
            <pc:sldMk cId="3942064285" sldId="256"/>
            <ac:spMk id="5354" creationId="{A9AE78DC-E731-CB8C-2B9C-9FBA71FDC367}"/>
          </ac:spMkLst>
        </pc:spChg>
        <pc:spChg chg="mod">
          <ac:chgData name="Jassem Abbasi" userId="a485637c-5d5c-44af-8411-f95acc3236b6" providerId="ADAL" clId="{B67E75DF-61F4-4BDD-83F6-F3A9FEB4B984}" dt="2024-02-22T09:52:54.409" v="2357" actId="27803"/>
          <ac:spMkLst>
            <pc:docMk/>
            <pc:sldMk cId="3942064285" sldId="256"/>
            <ac:spMk id="5355" creationId="{75C14964-B4AB-2512-F420-9065A4426299}"/>
          </ac:spMkLst>
        </pc:spChg>
        <pc:spChg chg="mod">
          <ac:chgData name="Jassem Abbasi" userId="a485637c-5d5c-44af-8411-f95acc3236b6" providerId="ADAL" clId="{B67E75DF-61F4-4BDD-83F6-F3A9FEB4B984}" dt="2024-02-22T09:52:54.409" v="2357" actId="27803"/>
          <ac:spMkLst>
            <pc:docMk/>
            <pc:sldMk cId="3942064285" sldId="256"/>
            <ac:spMk id="5356" creationId="{15CA28EC-076A-8350-C60D-2A1A6A26A88C}"/>
          </ac:spMkLst>
        </pc:spChg>
        <pc:spChg chg="mod">
          <ac:chgData name="Jassem Abbasi" userId="a485637c-5d5c-44af-8411-f95acc3236b6" providerId="ADAL" clId="{B67E75DF-61F4-4BDD-83F6-F3A9FEB4B984}" dt="2024-02-22T09:52:54.409" v="2357" actId="27803"/>
          <ac:spMkLst>
            <pc:docMk/>
            <pc:sldMk cId="3942064285" sldId="256"/>
            <ac:spMk id="5357" creationId="{27605406-62C9-AFB1-3531-3CFA8C1024F4}"/>
          </ac:spMkLst>
        </pc:spChg>
        <pc:spChg chg="mod">
          <ac:chgData name="Jassem Abbasi" userId="a485637c-5d5c-44af-8411-f95acc3236b6" providerId="ADAL" clId="{B67E75DF-61F4-4BDD-83F6-F3A9FEB4B984}" dt="2024-02-22T09:52:54.409" v="2357" actId="27803"/>
          <ac:spMkLst>
            <pc:docMk/>
            <pc:sldMk cId="3942064285" sldId="256"/>
            <ac:spMk id="5358" creationId="{5EAF8889-9777-7218-9F43-448D814B34EB}"/>
          </ac:spMkLst>
        </pc:spChg>
        <pc:spChg chg="mod">
          <ac:chgData name="Jassem Abbasi" userId="a485637c-5d5c-44af-8411-f95acc3236b6" providerId="ADAL" clId="{B67E75DF-61F4-4BDD-83F6-F3A9FEB4B984}" dt="2024-02-22T09:52:54.409" v="2357" actId="27803"/>
          <ac:spMkLst>
            <pc:docMk/>
            <pc:sldMk cId="3942064285" sldId="256"/>
            <ac:spMk id="5359" creationId="{9AD7A7F9-FDF4-0DE5-B285-8A2D1E2B7408}"/>
          </ac:spMkLst>
        </pc:spChg>
        <pc:spChg chg="mod">
          <ac:chgData name="Jassem Abbasi" userId="a485637c-5d5c-44af-8411-f95acc3236b6" providerId="ADAL" clId="{B67E75DF-61F4-4BDD-83F6-F3A9FEB4B984}" dt="2024-02-22T09:52:54.409" v="2357" actId="27803"/>
          <ac:spMkLst>
            <pc:docMk/>
            <pc:sldMk cId="3942064285" sldId="256"/>
            <ac:spMk id="5360" creationId="{083DFFA0-D665-8F9B-2240-38766C3FC41B}"/>
          </ac:spMkLst>
        </pc:spChg>
        <pc:spChg chg="mod">
          <ac:chgData name="Jassem Abbasi" userId="a485637c-5d5c-44af-8411-f95acc3236b6" providerId="ADAL" clId="{B67E75DF-61F4-4BDD-83F6-F3A9FEB4B984}" dt="2024-02-22T09:52:54.409" v="2357" actId="27803"/>
          <ac:spMkLst>
            <pc:docMk/>
            <pc:sldMk cId="3942064285" sldId="256"/>
            <ac:spMk id="5361" creationId="{D2DF1834-CBF2-5835-31AB-E5B050140519}"/>
          </ac:spMkLst>
        </pc:spChg>
        <pc:spChg chg="mod">
          <ac:chgData name="Jassem Abbasi" userId="a485637c-5d5c-44af-8411-f95acc3236b6" providerId="ADAL" clId="{B67E75DF-61F4-4BDD-83F6-F3A9FEB4B984}" dt="2024-02-22T09:52:54.409" v="2357" actId="27803"/>
          <ac:spMkLst>
            <pc:docMk/>
            <pc:sldMk cId="3942064285" sldId="256"/>
            <ac:spMk id="5362" creationId="{F951EB87-86FC-FB41-65A7-9BBBE1B68583}"/>
          </ac:spMkLst>
        </pc:spChg>
        <pc:spChg chg="mod">
          <ac:chgData name="Jassem Abbasi" userId="a485637c-5d5c-44af-8411-f95acc3236b6" providerId="ADAL" clId="{B67E75DF-61F4-4BDD-83F6-F3A9FEB4B984}" dt="2024-02-22T09:52:54.409" v="2357" actId="27803"/>
          <ac:spMkLst>
            <pc:docMk/>
            <pc:sldMk cId="3942064285" sldId="256"/>
            <ac:spMk id="5363" creationId="{40720334-747F-59A8-D8AA-C93F01D46BAB}"/>
          </ac:spMkLst>
        </pc:spChg>
        <pc:spChg chg="mod">
          <ac:chgData name="Jassem Abbasi" userId="a485637c-5d5c-44af-8411-f95acc3236b6" providerId="ADAL" clId="{B67E75DF-61F4-4BDD-83F6-F3A9FEB4B984}" dt="2024-02-22T09:52:54.409" v="2357" actId="27803"/>
          <ac:spMkLst>
            <pc:docMk/>
            <pc:sldMk cId="3942064285" sldId="256"/>
            <ac:spMk id="5364" creationId="{C007C307-A0D6-FBCA-FEA8-080D53C6E5A4}"/>
          </ac:spMkLst>
        </pc:spChg>
        <pc:spChg chg="mod">
          <ac:chgData name="Jassem Abbasi" userId="a485637c-5d5c-44af-8411-f95acc3236b6" providerId="ADAL" clId="{B67E75DF-61F4-4BDD-83F6-F3A9FEB4B984}" dt="2024-02-22T09:52:54.409" v="2357" actId="27803"/>
          <ac:spMkLst>
            <pc:docMk/>
            <pc:sldMk cId="3942064285" sldId="256"/>
            <ac:spMk id="5365" creationId="{96FE470F-44E3-5423-E2B1-95DC035B4D17}"/>
          </ac:spMkLst>
        </pc:spChg>
        <pc:spChg chg="mod">
          <ac:chgData name="Jassem Abbasi" userId="a485637c-5d5c-44af-8411-f95acc3236b6" providerId="ADAL" clId="{B67E75DF-61F4-4BDD-83F6-F3A9FEB4B984}" dt="2024-02-22T09:52:54.409" v="2357" actId="27803"/>
          <ac:spMkLst>
            <pc:docMk/>
            <pc:sldMk cId="3942064285" sldId="256"/>
            <ac:spMk id="5366" creationId="{B5F67401-3D00-23A3-85D1-E4CCEB32C44B}"/>
          </ac:spMkLst>
        </pc:spChg>
        <pc:spChg chg="mod">
          <ac:chgData name="Jassem Abbasi" userId="a485637c-5d5c-44af-8411-f95acc3236b6" providerId="ADAL" clId="{B67E75DF-61F4-4BDD-83F6-F3A9FEB4B984}" dt="2024-02-22T09:52:54.409" v="2357" actId="27803"/>
          <ac:spMkLst>
            <pc:docMk/>
            <pc:sldMk cId="3942064285" sldId="256"/>
            <ac:spMk id="5367" creationId="{9628282F-C0E6-66FF-4AB5-EB7BA4DD2CA2}"/>
          </ac:spMkLst>
        </pc:spChg>
        <pc:spChg chg="mod">
          <ac:chgData name="Jassem Abbasi" userId="a485637c-5d5c-44af-8411-f95acc3236b6" providerId="ADAL" clId="{B67E75DF-61F4-4BDD-83F6-F3A9FEB4B984}" dt="2024-02-22T09:52:54.409" v="2357" actId="27803"/>
          <ac:spMkLst>
            <pc:docMk/>
            <pc:sldMk cId="3942064285" sldId="256"/>
            <ac:spMk id="5368" creationId="{AD1A3B77-AB0E-C848-B454-0E020A017801}"/>
          </ac:spMkLst>
        </pc:spChg>
        <pc:spChg chg="mod">
          <ac:chgData name="Jassem Abbasi" userId="a485637c-5d5c-44af-8411-f95acc3236b6" providerId="ADAL" clId="{B67E75DF-61F4-4BDD-83F6-F3A9FEB4B984}" dt="2024-02-22T09:52:54.409" v="2357" actId="27803"/>
          <ac:spMkLst>
            <pc:docMk/>
            <pc:sldMk cId="3942064285" sldId="256"/>
            <ac:spMk id="5369" creationId="{8AE464DF-403F-7ACB-7ED8-3E4AD5BE112E}"/>
          </ac:spMkLst>
        </pc:spChg>
        <pc:spChg chg="mod">
          <ac:chgData name="Jassem Abbasi" userId="a485637c-5d5c-44af-8411-f95acc3236b6" providerId="ADAL" clId="{B67E75DF-61F4-4BDD-83F6-F3A9FEB4B984}" dt="2024-02-22T09:52:54.409" v="2357" actId="27803"/>
          <ac:spMkLst>
            <pc:docMk/>
            <pc:sldMk cId="3942064285" sldId="256"/>
            <ac:spMk id="5370" creationId="{A69294AF-92C3-6277-B2B1-7F1A735D0ACC}"/>
          </ac:spMkLst>
        </pc:spChg>
        <pc:spChg chg="mod">
          <ac:chgData name="Jassem Abbasi" userId="a485637c-5d5c-44af-8411-f95acc3236b6" providerId="ADAL" clId="{B67E75DF-61F4-4BDD-83F6-F3A9FEB4B984}" dt="2024-02-22T09:52:54.409" v="2357" actId="27803"/>
          <ac:spMkLst>
            <pc:docMk/>
            <pc:sldMk cId="3942064285" sldId="256"/>
            <ac:spMk id="5371" creationId="{007E9BFB-52DF-2B08-5E4F-498E808F9E4B}"/>
          </ac:spMkLst>
        </pc:spChg>
        <pc:spChg chg="mod">
          <ac:chgData name="Jassem Abbasi" userId="a485637c-5d5c-44af-8411-f95acc3236b6" providerId="ADAL" clId="{B67E75DF-61F4-4BDD-83F6-F3A9FEB4B984}" dt="2024-02-22T09:52:54.409" v="2357" actId="27803"/>
          <ac:spMkLst>
            <pc:docMk/>
            <pc:sldMk cId="3942064285" sldId="256"/>
            <ac:spMk id="5372" creationId="{2D906E0D-C81A-CC5C-7D1F-6D8B90507789}"/>
          </ac:spMkLst>
        </pc:spChg>
        <pc:spChg chg="mod">
          <ac:chgData name="Jassem Abbasi" userId="a485637c-5d5c-44af-8411-f95acc3236b6" providerId="ADAL" clId="{B67E75DF-61F4-4BDD-83F6-F3A9FEB4B984}" dt="2024-02-22T09:52:54.409" v="2357" actId="27803"/>
          <ac:spMkLst>
            <pc:docMk/>
            <pc:sldMk cId="3942064285" sldId="256"/>
            <ac:spMk id="5373" creationId="{64FE8872-4DE7-D34F-608D-9C7AD02A0D05}"/>
          </ac:spMkLst>
        </pc:spChg>
        <pc:spChg chg="mod">
          <ac:chgData name="Jassem Abbasi" userId="a485637c-5d5c-44af-8411-f95acc3236b6" providerId="ADAL" clId="{B67E75DF-61F4-4BDD-83F6-F3A9FEB4B984}" dt="2024-02-22T09:52:54.409" v="2357" actId="27803"/>
          <ac:spMkLst>
            <pc:docMk/>
            <pc:sldMk cId="3942064285" sldId="256"/>
            <ac:spMk id="5374" creationId="{8E826FA6-CB52-175D-A51E-3A013BA0EADE}"/>
          </ac:spMkLst>
        </pc:spChg>
        <pc:spChg chg="mod">
          <ac:chgData name="Jassem Abbasi" userId="a485637c-5d5c-44af-8411-f95acc3236b6" providerId="ADAL" clId="{B67E75DF-61F4-4BDD-83F6-F3A9FEB4B984}" dt="2024-02-22T09:52:54.409" v="2357" actId="27803"/>
          <ac:spMkLst>
            <pc:docMk/>
            <pc:sldMk cId="3942064285" sldId="256"/>
            <ac:spMk id="5375" creationId="{054D3E84-33E2-511A-4833-4293D9F37E04}"/>
          </ac:spMkLst>
        </pc:spChg>
        <pc:spChg chg="mod">
          <ac:chgData name="Jassem Abbasi" userId="a485637c-5d5c-44af-8411-f95acc3236b6" providerId="ADAL" clId="{B67E75DF-61F4-4BDD-83F6-F3A9FEB4B984}" dt="2024-02-22T09:52:54.409" v="2357" actId="27803"/>
          <ac:spMkLst>
            <pc:docMk/>
            <pc:sldMk cId="3942064285" sldId="256"/>
            <ac:spMk id="5376" creationId="{0BE64C9E-ADF1-FEB0-0BD3-7B75061A72AA}"/>
          </ac:spMkLst>
        </pc:spChg>
        <pc:spChg chg="mod">
          <ac:chgData name="Jassem Abbasi" userId="a485637c-5d5c-44af-8411-f95acc3236b6" providerId="ADAL" clId="{B67E75DF-61F4-4BDD-83F6-F3A9FEB4B984}" dt="2024-02-22T09:52:54.409" v="2357" actId="27803"/>
          <ac:spMkLst>
            <pc:docMk/>
            <pc:sldMk cId="3942064285" sldId="256"/>
            <ac:spMk id="5377" creationId="{4E82AEB3-D861-7370-D1CC-5D76D4D497DE}"/>
          </ac:spMkLst>
        </pc:spChg>
        <pc:spChg chg="mod">
          <ac:chgData name="Jassem Abbasi" userId="a485637c-5d5c-44af-8411-f95acc3236b6" providerId="ADAL" clId="{B67E75DF-61F4-4BDD-83F6-F3A9FEB4B984}" dt="2024-02-22T09:52:54.409" v="2357" actId="27803"/>
          <ac:spMkLst>
            <pc:docMk/>
            <pc:sldMk cId="3942064285" sldId="256"/>
            <ac:spMk id="5378" creationId="{301BD7D6-5F80-E263-DE4F-28B461127369}"/>
          </ac:spMkLst>
        </pc:spChg>
        <pc:spChg chg="mod">
          <ac:chgData name="Jassem Abbasi" userId="a485637c-5d5c-44af-8411-f95acc3236b6" providerId="ADAL" clId="{B67E75DF-61F4-4BDD-83F6-F3A9FEB4B984}" dt="2024-02-22T09:52:54.409" v="2357" actId="27803"/>
          <ac:spMkLst>
            <pc:docMk/>
            <pc:sldMk cId="3942064285" sldId="256"/>
            <ac:spMk id="5379" creationId="{AD23F300-D2EF-33D0-D6B2-3AFEB13A905D}"/>
          </ac:spMkLst>
        </pc:spChg>
        <pc:spChg chg="mod">
          <ac:chgData name="Jassem Abbasi" userId="a485637c-5d5c-44af-8411-f95acc3236b6" providerId="ADAL" clId="{B67E75DF-61F4-4BDD-83F6-F3A9FEB4B984}" dt="2024-02-22T09:52:54.409" v="2357" actId="27803"/>
          <ac:spMkLst>
            <pc:docMk/>
            <pc:sldMk cId="3942064285" sldId="256"/>
            <ac:spMk id="5380" creationId="{52CCEFA1-3BBE-3616-9FD1-48093149EAA5}"/>
          </ac:spMkLst>
        </pc:spChg>
        <pc:spChg chg="mod">
          <ac:chgData name="Jassem Abbasi" userId="a485637c-5d5c-44af-8411-f95acc3236b6" providerId="ADAL" clId="{B67E75DF-61F4-4BDD-83F6-F3A9FEB4B984}" dt="2024-02-22T09:52:54.409" v="2357" actId="27803"/>
          <ac:spMkLst>
            <pc:docMk/>
            <pc:sldMk cId="3942064285" sldId="256"/>
            <ac:spMk id="5381" creationId="{0C3BD485-B2AD-A5C3-D78F-DEC4777AD3A7}"/>
          </ac:spMkLst>
        </pc:spChg>
        <pc:spChg chg="mod">
          <ac:chgData name="Jassem Abbasi" userId="a485637c-5d5c-44af-8411-f95acc3236b6" providerId="ADAL" clId="{B67E75DF-61F4-4BDD-83F6-F3A9FEB4B984}" dt="2024-02-22T09:52:54.409" v="2357" actId="27803"/>
          <ac:spMkLst>
            <pc:docMk/>
            <pc:sldMk cId="3942064285" sldId="256"/>
            <ac:spMk id="5382" creationId="{8ACB2F52-12E0-DD66-081F-47CF6A4E4FE4}"/>
          </ac:spMkLst>
        </pc:spChg>
        <pc:spChg chg="mod">
          <ac:chgData name="Jassem Abbasi" userId="a485637c-5d5c-44af-8411-f95acc3236b6" providerId="ADAL" clId="{B67E75DF-61F4-4BDD-83F6-F3A9FEB4B984}" dt="2024-02-22T09:52:54.409" v="2357" actId="27803"/>
          <ac:spMkLst>
            <pc:docMk/>
            <pc:sldMk cId="3942064285" sldId="256"/>
            <ac:spMk id="5383" creationId="{0C43F979-7379-7FAC-C9E5-AD5799BD9FD0}"/>
          </ac:spMkLst>
        </pc:spChg>
        <pc:spChg chg="mod">
          <ac:chgData name="Jassem Abbasi" userId="a485637c-5d5c-44af-8411-f95acc3236b6" providerId="ADAL" clId="{B67E75DF-61F4-4BDD-83F6-F3A9FEB4B984}" dt="2024-02-22T09:52:54.409" v="2357" actId="27803"/>
          <ac:spMkLst>
            <pc:docMk/>
            <pc:sldMk cId="3942064285" sldId="256"/>
            <ac:spMk id="5384" creationId="{41666A9A-C087-1259-0977-F7C9978245BC}"/>
          </ac:spMkLst>
        </pc:spChg>
        <pc:spChg chg="mod">
          <ac:chgData name="Jassem Abbasi" userId="a485637c-5d5c-44af-8411-f95acc3236b6" providerId="ADAL" clId="{B67E75DF-61F4-4BDD-83F6-F3A9FEB4B984}" dt="2024-02-22T09:52:54.409" v="2357" actId="27803"/>
          <ac:spMkLst>
            <pc:docMk/>
            <pc:sldMk cId="3942064285" sldId="256"/>
            <ac:spMk id="5385" creationId="{2585A60F-0CB1-D59C-8CCF-CC458363BE50}"/>
          </ac:spMkLst>
        </pc:spChg>
        <pc:spChg chg="mod">
          <ac:chgData name="Jassem Abbasi" userId="a485637c-5d5c-44af-8411-f95acc3236b6" providerId="ADAL" clId="{B67E75DF-61F4-4BDD-83F6-F3A9FEB4B984}" dt="2024-02-22T09:52:54.409" v="2357" actId="27803"/>
          <ac:spMkLst>
            <pc:docMk/>
            <pc:sldMk cId="3942064285" sldId="256"/>
            <ac:spMk id="5386" creationId="{D3F56DF6-7716-4FE0-4220-6A5841D616DB}"/>
          </ac:spMkLst>
        </pc:spChg>
        <pc:spChg chg="mod">
          <ac:chgData name="Jassem Abbasi" userId="a485637c-5d5c-44af-8411-f95acc3236b6" providerId="ADAL" clId="{B67E75DF-61F4-4BDD-83F6-F3A9FEB4B984}" dt="2024-02-22T09:52:54.409" v="2357" actId="27803"/>
          <ac:spMkLst>
            <pc:docMk/>
            <pc:sldMk cId="3942064285" sldId="256"/>
            <ac:spMk id="5387" creationId="{9802CADA-0E08-9CAF-4965-71235E8B2F38}"/>
          </ac:spMkLst>
        </pc:spChg>
        <pc:spChg chg="mod">
          <ac:chgData name="Jassem Abbasi" userId="a485637c-5d5c-44af-8411-f95acc3236b6" providerId="ADAL" clId="{B67E75DF-61F4-4BDD-83F6-F3A9FEB4B984}" dt="2024-02-22T09:52:54.409" v="2357" actId="27803"/>
          <ac:spMkLst>
            <pc:docMk/>
            <pc:sldMk cId="3942064285" sldId="256"/>
            <ac:spMk id="5388" creationId="{DA439502-E974-2650-DA6F-F49A2383C9FB}"/>
          </ac:spMkLst>
        </pc:spChg>
        <pc:spChg chg="mod">
          <ac:chgData name="Jassem Abbasi" userId="a485637c-5d5c-44af-8411-f95acc3236b6" providerId="ADAL" clId="{B67E75DF-61F4-4BDD-83F6-F3A9FEB4B984}" dt="2024-02-22T09:52:54.409" v="2357" actId="27803"/>
          <ac:spMkLst>
            <pc:docMk/>
            <pc:sldMk cId="3942064285" sldId="256"/>
            <ac:spMk id="5389" creationId="{428C7664-2B8B-ED1A-7185-C806C88BCB96}"/>
          </ac:spMkLst>
        </pc:spChg>
        <pc:spChg chg="mod">
          <ac:chgData name="Jassem Abbasi" userId="a485637c-5d5c-44af-8411-f95acc3236b6" providerId="ADAL" clId="{B67E75DF-61F4-4BDD-83F6-F3A9FEB4B984}" dt="2024-02-22T09:52:54.409" v="2357" actId="27803"/>
          <ac:spMkLst>
            <pc:docMk/>
            <pc:sldMk cId="3942064285" sldId="256"/>
            <ac:spMk id="5390" creationId="{36791050-D9E6-63C0-9811-D0BA2821C441}"/>
          </ac:spMkLst>
        </pc:spChg>
        <pc:spChg chg="mod">
          <ac:chgData name="Jassem Abbasi" userId="a485637c-5d5c-44af-8411-f95acc3236b6" providerId="ADAL" clId="{B67E75DF-61F4-4BDD-83F6-F3A9FEB4B984}" dt="2024-02-22T09:52:54.409" v="2357" actId="27803"/>
          <ac:spMkLst>
            <pc:docMk/>
            <pc:sldMk cId="3942064285" sldId="256"/>
            <ac:spMk id="5391" creationId="{AA9BEA20-95E6-E926-FFE3-6755820A5CCF}"/>
          </ac:spMkLst>
        </pc:spChg>
        <pc:spChg chg="mod">
          <ac:chgData name="Jassem Abbasi" userId="a485637c-5d5c-44af-8411-f95acc3236b6" providerId="ADAL" clId="{B67E75DF-61F4-4BDD-83F6-F3A9FEB4B984}" dt="2024-02-22T09:52:54.409" v="2357" actId="27803"/>
          <ac:spMkLst>
            <pc:docMk/>
            <pc:sldMk cId="3942064285" sldId="256"/>
            <ac:spMk id="5392" creationId="{490A2514-8346-91B1-0DC7-86DBC0C817E2}"/>
          </ac:spMkLst>
        </pc:spChg>
        <pc:spChg chg="mod">
          <ac:chgData name="Jassem Abbasi" userId="a485637c-5d5c-44af-8411-f95acc3236b6" providerId="ADAL" clId="{B67E75DF-61F4-4BDD-83F6-F3A9FEB4B984}" dt="2024-02-22T09:52:54.409" v="2357" actId="27803"/>
          <ac:spMkLst>
            <pc:docMk/>
            <pc:sldMk cId="3942064285" sldId="256"/>
            <ac:spMk id="5393" creationId="{8FB99805-38C7-B08F-3327-D3677761257D}"/>
          </ac:spMkLst>
        </pc:spChg>
        <pc:spChg chg="mod">
          <ac:chgData name="Jassem Abbasi" userId="a485637c-5d5c-44af-8411-f95acc3236b6" providerId="ADAL" clId="{B67E75DF-61F4-4BDD-83F6-F3A9FEB4B984}" dt="2024-02-22T09:52:54.409" v="2357" actId="27803"/>
          <ac:spMkLst>
            <pc:docMk/>
            <pc:sldMk cId="3942064285" sldId="256"/>
            <ac:spMk id="5394" creationId="{38708B3F-FC92-CF96-7778-DB947CD7DA64}"/>
          </ac:spMkLst>
        </pc:spChg>
        <pc:spChg chg="mod">
          <ac:chgData name="Jassem Abbasi" userId="a485637c-5d5c-44af-8411-f95acc3236b6" providerId="ADAL" clId="{B67E75DF-61F4-4BDD-83F6-F3A9FEB4B984}" dt="2024-02-22T09:52:54.409" v="2357" actId="27803"/>
          <ac:spMkLst>
            <pc:docMk/>
            <pc:sldMk cId="3942064285" sldId="256"/>
            <ac:spMk id="5395" creationId="{9FE65C27-37AF-4881-7F9F-76F67591334C}"/>
          </ac:spMkLst>
        </pc:spChg>
        <pc:spChg chg="mod">
          <ac:chgData name="Jassem Abbasi" userId="a485637c-5d5c-44af-8411-f95acc3236b6" providerId="ADAL" clId="{B67E75DF-61F4-4BDD-83F6-F3A9FEB4B984}" dt="2024-02-22T09:52:54.409" v="2357" actId="27803"/>
          <ac:spMkLst>
            <pc:docMk/>
            <pc:sldMk cId="3942064285" sldId="256"/>
            <ac:spMk id="5396" creationId="{19BBE459-1BCD-8BD1-CD0C-EDF9ABFC48ED}"/>
          </ac:spMkLst>
        </pc:spChg>
        <pc:spChg chg="mod">
          <ac:chgData name="Jassem Abbasi" userId="a485637c-5d5c-44af-8411-f95acc3236b6" providerId="ADAL" clId="{B67E75DF-61F4-4BDD-83F6-F3A9FEB4B984}" dt="2024-02-22T09:52:54.409" v="2357" actId="27803"/>
          <ac:spMkLst>
            <pc:docMk/>
            <pc:sldMk cId="3942064285" sldId="256"/>
            <ac:spMk id="5397" creationId="{6518E03A-E341-2FCD-4841-0738DDD17ED8}"/>
          </ac:spMkLst>
        </pc:spChg>
        <pc:spChg chg="mod">
          <ac:chgData name="Jassem Abbasi" userId="a485637c-5d5c-44af-8411-f95acc3236b6" providerId="ADAL" clId="{B67E75DF-61F4-4BDD-83F6-F3A9FEB4B984}" dt="2024-02-22T09:52:54.409" v="2357" actId="27803"/>
          <ac:spMkLst>
            <pc:docMk/>
            <pc:sldMk cId="3942064285" sldId="256"/>
            <ac:spMk id="5398" creationId="{73773D41-D274-2CD1-C2F6-76A899C0C487}"/>
          </ac:spMkLst>
        </pc:spChg>
        <pc:spChg chg="mod">
          <ac:chgData name="Jassem Abbasi" userId="a485637c-5d5c-44af-8411-f95acc3236b6" providerId="ADAL" clId="{B67E75DF-61F4-4BDD-83F6-F3A9FEB4B984}" dt="2024-02-22T09:52:54.409" v="2357" actId="27803"/>
          <ac:spMkLst>
            <pc:docMk/>
            <pc:sldMk cId="3942064285" sldId="256"/>
            <ac:spMk id="5399" creationId="{F6B6D7DE-7590-2449-D676-CFE556861E9B}"/>
          </ac:spMkLst>
        </pc:spChg>
        <pc:spChg chg="mod">
          <ac:chgData name="Jassem Abbasi" userId="a485637c-5d5c-44af-8411-f95acc3236b6" providerId="ADAL" clId="{B67E75DF-61F4-4BDD-83F6-F3A9FEB4B984}" dt="2024-02-22T09:52:54.409" v="2357" actId="27803"/>
          <ac:spMkLst>
            <pc:docMk/>
            <pc:sldMk cId="3942064285" sldId="256"/>
            <ac:spMk id="5400" creationId="{5CF299EE-BB75-F962-E6DB-054A7E0FC237}"/>
          </ac:spMkLst>
        </pc:spChg>
        <pc:spChg chg="mod">
          <ac:chgData name="Jassem Abbasi" userId="a485637c-5d5c-44af-8411-f95acc3236b6" providerId="ADAL" clId="{B67E75DF-61F4-4BDD-83F6-F3A9FEB4B984}" dt="2024-02-22T09:52:54.409" v="2357" actId="27803"/>
          <ac:spMkLst>
            <pc:docMk/>
            <pc:sldMk cId="3942064285" sldId="256"/>
            <ac:spMk id="5401" creationId="{CD4B4F61-D79F-26E3-B063-B4113C17E1A2}"/>
          </ac:spMkLst>
        </pc:spChg>
        <pc:spChg chg="mod">
          <ac:chgData name="Jassem Abbasi" userId="a485637c-5d5c-44af-8411-f95acc3236b6" providerId="ADAL" clId="{B67E75DF-61F4-4BDD-83F6-F3A9FEB4B984}" dt="2024-02-22T09:52:54.409" v="2357" actId="27803"/>
          <ac:spMkLst>
            <pc:docMk/>
            <pc:sldMk cId="3942064285" sldId="256"/>
            <ac:spMk id="5402" creationId="{FCCDBE3F-1A1B-574A-F1FB-6B4FBFF65B4B}"/>
          </ac:spMkLst>
        </pc:spChg>
        <pc:spChg chg="mod">
          <ac:chgData name="Jassem Abbasi" userId="a485637c-5d5c-44af-8411-f95acc3236b6" providerId="ADAL" clId="{B67E75DF-61F4-4BDD-83F6-F3A9FEB4B984}" dt="2024-02-22T09:52:54.409" v="2357" actId="27803"/>
          <ac:spMkLst>
            <pc:docMk/>
            <pc:sldMk cId="3942064285" sldId="256"/>
            <ac:spMk id="5403" creationId="{9186C3CC-5AAD-E14F-C4E4-710AE56BF84C}"/>
          </ac:spMkLst>
        </pc:spChg>
        <pc:spChg chg="mod">
          <ac:chgData name="Jassem Abbasi" userId="a485637c-5d5c-44af-8411-f95acc3236b6" providerId="ADAL" clId="{B67E75DF-61F4-4BDD-83F6-F3A9FEB4B984}" dt="2024-02-22T09:52:54.409" v="2357" actId="27803"/>
          <ac:spMkLst>
            <pc:docMk/>
            <pc:sldMk cId="3942064285" sldId="256"/>
            <ac:spMk id="5404" creationId="{28C5D6F8-6514-C858-CB19-BFEDE76C0E4F}"/>
          </ac:spMkLst>
        </pc:spChg>
        <pc:spChg chg="mod">
          <ac:chgData name="Jassem Abbasi" userId="a485637c-5d5c-44af-8411-f95acc3236b6" providerId="ADAL" clId="{B67E75DF-61F4-4BDD-83F6-F3A9FEB4B984}" dt="2024-02-22T09:52:54.409" v="2357" actId="27803"/>
          <ac:spMkLst>
            <pc:docMk/>
            <pc:sldMk cId="3942064285" sldId="256"/>
            <ac:spMk id="5405" creationId="{CCDE68FF-C854-FA7E-D3AD-61E61E554896}"/>
          </ac:spMkLst>
        </pc:spChg>
        <pc:spChg chg="mod">
          <ac:chgData name="Jassem Abbasi" userId="a485637c-5d5c-44af-8411-f95acc3236b6" providerId="ADAL" clId="{B67E75DF-61F4-4BDD-83F6-F3A9FEB4B984}" dt="2024-02-22T09:52:54.409" v="2357" actId="27803"/>
          <ac:spMkLst>
            <pc:docMk/>
            <pc:sldMk cId="3942064285" sldId="256"/>
            <ac:spMk id="5406" creationId="{A14B039F-B988-0DA3-E7B1-445030824EAB}"/>
          </ac:spMkLst>
        </pc:spChg>
        <pc:spChg chg="mod">
          <ac:chgData name="Jassem Abbasi" userId="a485637c-5d5c-44af-8411-f95acc3236b6" providerId="ADAL" clId="{B67E75DF-61F4-4BDD-83F6-F3A9FEB4B984}" dt="2024-02-22T09:52:54.409" v="2357" actId="27803"/>
          <ac:spMkLst>
            <pc:docMk/>
            <pc:sldMk cId="3942064285" sldId="256"/>
            <ac:spMk id="5407" creationId="{085EFDBD-D740-4FC2-03FB-1E38170C28F7}"/>
          </ac:spMkLst>
        </pc:spChg>
        <pc:spChg chg="mod">
          <ac:chgData name="Jassem Abbasi" userId="a485637c-5d5c-44af-8411-f95acc3236b6" providerId="ADAL" clId="{B67E75DF-61F4-4BDD-83F6-F3A9FEB4B984}" dt="2024-02-22T09:52:54.409" v="2357" actId="27803"/>
          <ac:spMkLst>
            <pc:docMk/>
            <pc:sldMk cId="3942064285" sldId="256"/>
            <ac:spMk id="5408" creationId="{1C67BBC5-E2A1-E60A-CFAB-E66122C02A29}"/>
          </ac:spMkLst>
        </pc:spChg>
        <pc:spChg chg="mod">
          <ac:chgData name="Jassem Abbasi" userId="a485637c-5d5c-44af-8411-f95acc3236b6" providerId="ADAL" clId="{B67E75DF-61F4-4BDD-83F6-F3A9FEB4B984}" dt="2024-02-22T09:52:54.409" v="2357" actId="27803"/>
          <ac:spMkLst>
            <pc:docMk/>
            <pc:sldMk cId="3942064285" sldId="256"/>
            <ac:spMk id="5409" creationId="{6AD5F365-1A54-3520-E69F-917551FE2BE7}"/>
          </ac:spMkLst>
        </pc:spChg>
        <pc:spChg chg="mod">
          <ac:chgData name="Jassem Abbasi" userId="a485637c-5d5c-44af-8411-f95acc3236b6" providerId="ADAL" clId="{B67E75DF-61F4-4BDD-83F6-F3A9FEB4B984}" dt="2024-02-22T09:52:54.409" v="2357" actId="27803"/>
          <ac:spMkLst>
            <pc:docMk/>
            <pc:sldMk cId="3942064285" sldId="256"/>
            <ac:spMk id="5410" creationId="{C868D637-034F-07F2-91E1-6F759C645934}"/>
          </ac:spMkLst>
        </pc:spChg>
        <pc:spChg chg="mod">
          <ac:chgData name="Jassem Abbasi" userId="a485637c-5d5c-44af-8411-f95acc3236b6" providerId="ADAL" clId="{B67E75DF-61F4-4BDD-83F6-F3A9FEB4B984}" dt="2024-02-22T09:52:54.409" v="2357" actId="27803"/>
          <ac:spMkLst>
            <pc:docMk/>
            <pc:sldMk cId="3942064285" sldId="256"/>
            <ac:spMk id="5411" creationId="{38CFD989-6121-31C3-4F2A-DD5364CD87E6}"/>
          </ac:spMkLst>
        </pc:spChg>
        <pc:spChg chg="mod">
          <ac:chgData name="Jassem Abbasi" userId="a485637c-5d5c-44af-8411-f95acc3236b6" providerId="ADAL" clId="{B67E75DF-61F4-4BDD-83F6-F3A9FEB4B984}" dt="2024-02-22T09:52:54.409" v="2357" actId="27803"/>
          <ac:spMkLst>
            <pc:docMk/>
            <pc:sldMk cId="3942064285" sldId="256"/>
            <ac:spMk id="5412" creationId="{DAAC9AA3-1302-0F39-43C4-1D344DD75977}"/>
          </ac:spMkLst>
        </pc:spChg>
        <pc:spChg chg="mod">
          <ac:chgData name="Jassem Abbasi" userId="a485637c-5d5c-44af-8411-f95acc3236b6" providerId="ADAL" clId="{B67E75DF-61F4-4BDD-83F6-F3A9FEB4B984}" dt="2024-02-22T09:52:54.409" v="2357" actId="27803"/>
          <ac:spMkLst>
            <pc:docMk/>
            <pc:sldMk cId="3942064285" sldId="256"/>
            <ac:spMk id="5413" creationId="{B85DACE3-1498-4E18-EE82-41D76D17F53A}"/>
          </ac:spMkLst>
        </pc:spChg>
        <pc:spChg chg="mod">
          <ac:chgData name="Jassem Abbasi" userId="a485637c-5d5c-44af-8411-f95acc3236b6" providerId="ADAL" clId="{B67E75DF-61F4-4BDD-83F6-F3A9FEB4B984}" dt="2024-02-22T09:52:54.409" v="2357" actId="27803"/>
          <ac:spMkLst>
            <pc:docMk/>
            <pc:sldMk cId="3942064285" sldId="256"/>
            <ac:spMk id="5414" creationId="{3E1D2F5B-8A8B-A96A-AB47-1B47A5DA896D}"/>
          </ac:spMkLst>
        </pc:spChg>
        <pc:spChg chg="mod">
          <ac:chgData name="Jassem Abbasi" userId="a485637c-5d5c-44af-8411-f95acc3236b6" providerId="ADAL" clId="{B67E75DF-61F4-4BDD-83F6-F3A9FEB4B984}" dt="2024-02-22T09:52:54.409" v="2357" actId="27803"/>
          <ac:spMkLst>
            <pc:docMk/>
            <pc:sldMk cId="3942064285" sldId="256"/>
            <ac:spMk id="5415" creationId="{BA3C27F4-847E-87D2-6B5A-53B0C689616A}"/>
          </ac:spMkLst>
        </pc:spChg>
        <pc:spChg chg="mod">
          <ac:chgData name="Jassem Abbasi" userId="a485637c-5d5c-44af-8411-f95acc3236b6" providerId="ADAL" clId="{B67E75DF-61F4-4BDD-83F6-F3A9FEB4B984}" dt="2024-02-22T09:52:54.409" v="2357" actId="27803"/>
          <ac:spMkLst>
            <pc:docMk/>
            <pc:sldMk cId="3942064285" sldId="256"/>
            <ac:spMk id="5416" creationId="{F2D8A2B0-973A-A1E4-C9FF-BB2E1175A6E1}"/>
          </ac:spMkLst>
        </pc:spChg>
        <pc:spChg chg="mod">
          <ac:chgData name="Jassem Abbasi" userId="a485637c-5d5c-44af-8411-f95acc3236b6" providerId="ADAL" clId="{B67E75DF-61F4-4BDD-83F6-F3A9FEB4B984}" dt="2024-02-22T09:52:54.409" v="2357" actId="27803"/>
          <ac:spMkLst>
            <pc:docMk/>
            <pc:sldMk cId="3942064285" sldId="256"/>
            <ac:spMk id="5417" creationId="{AD87CF8F-DD56-7ABD-C39A-F3BD3FDBA494}"/>
          </ac:spMkLst>
        </pc:spChg>
        <pc:spChg chg="mod">
          <ac:chgData name="Jassem Abbasi" userId="a485637c-5d5c-44af-8411-f95acc3236b6" providerId="ADAL" clId="{B67E75DF-61F4-4BDD-83F6-F3A9FEB4B984}" dt="2024-02-22T09:52:54.409" v="2357" actId="27803"/>
          <ac:spMkLst>
            <pc:docMk/>
            <pc:sldMk cId="3942064285" sldId="256"/>
            <ac:spMk id="5418" creationId="{F474CEC9-D4D1-E9EC-4C22-CB7C0D4DDC64}"/>
          </ac:spMkLst>
        </pc:spChg>
        <pc:spChg chg="mod">
          <ac:chgData name="Jassem Abbasi" userId="a485637c-5d5c-44af-8411-f95acc3236b6" providerId="ADAL" clId="{B67E75DF-61F4-4BDD-83F6-F3A9FEB4B984}" dt="2024-02-22T09:52:54.409" v="2357" actId="27803"/>
          <ac:spMkLst>
            <pc:docMk/>
            <pc:sldMk cId="3942064285" sldId="256"/>
            <ac:spMk id="5419" creationId="{8AAC00A1-A9D1-F29D-4900-521130D3E496}"/>
          </ac:spMkLst>
        </pc:spChg>
        <pc:spChg chg="mod">
          <ac:chgData name="Jassem Abbasi" userId="a485637c-5d5c-44af-8411-f95acc3236b6" providerId="ADAL" clId="{B67E75DF-61F4-4BDD-83F6-F3A9FEB4B984}" dt="2024-02-22T09:52:54.409" v="2357" actId="27803"/>
          <ac:spMkLst>
            <pc:docMk/>
            <pc:sldMk cId="3942064285" sldId="256"/>
            <ac:spMk id="5420" creationId="{74AB4B29-F317-4702-BEFA-B4AB66A1D459}"/>
          </ac:spMkLst>
        </pc:spChg>
        <pc:spChg chg="mod">
          <ac:chgData name="Jassem Abbasi" userId="a485637c-5d5c-44af-8411-f95acc3236b6" providerId="ADAL" clId="{B67E75DF-61F4-4BDD-83F6-F3A9FEB4B984}" dt="2024-02-22T09:52:54.409" v="2357" actId="27803"/>
          <ac:spMkLst>
            <pc:docMk/>
            <pc:sldMk cId="3942064285" sldId="256"/>
            <ac:spMk id="5421" creationId="{109F6402-B8B9-F25C-47C6-386036C10148}"/>
          </ac:spMkLst>
        </pc:spChg>
        <pc:spChg chg="mod">
          <ac:chgData name="Jassem Abbasi" userId="a485637c-5d5c-44af-8411-f95acc3236b6" providerId="ADAL" clId="{B67E75DF-61F4-4BDD-83F6-F3A9FEB4B984}" dt="2024-02-22T09:52:54.409" v="2357" actId="27803"/>
          <ac:spMkLst>
            <pc:docMk/>
            <pc:sldMk cId="3942064285" sldId="256"/>
            <ac:spMk id="5422" creationId="{0720A352-5036-FC8D-9589-A5557BAC54DB}"/>
          </ac:spMkLst>
        </pc:spChg>
        <pc:spChg chg="mod">
          <ac:chgData name="Jassem Abbasi" userId="a485637c-5d5c-44af-8411-f95acc3236b6" providerId="ADAL" clId="{B67E75DF-61F4-4BDD-83F6-F3A9FEB4B984}" dt="2024-02-22T09:52:54.409" v="2357" actId="27803"/>
          <ac:spMkLst>
            <pc:docMk/>
            <pc:sldMk cId="3942064285" sldId="256"/>
            <ac:spMk id="5423" creationId="{276BE8F6-C984-53EB-3157-5485A404B716}"/>
          </ac:spMkLst>
        </pc:spChg>
        <pc:spChg chg="mod">
          <ac:chgData name="Jassem Abbasi" userId="a485637c-5d5c-44af-8411-f95acc3236b6" providerId="ADAL" clId="{B67E75DF-61F4-4BDD-83F6-F3A9FEB4B984}" dt="2024-02-22T09:52:54.409" v="2357" actId="27803"/>
          <ac:spMkLst>
            <pc:docMk/>
            <pc:sldMk cId="3942064285" sldId="256"/>
            <ac:spMk id="5424" creationId="{A15BFFB5-3F98-CAC4-CCEC-9BBB921C2C03}"/>
          </ac:spMkLst>
        </pc:spChg>
        <pc:spChg chg="mod">
          <ac:chgData name="Jassem Abbasi" userId="a485637c-5d5c-44af-8411-f95acc3236b6" providerId="ADAL" clId="{B67E75DF-61F4-4BDD-83F6-F3A9FEB4B984}" dt="2024-02-22T09:52:54.409" v="2357" actId="27803"/>
          <ac:spMkLst>
            <pc:docMk/>
            <pc:sldMk cId="3942064285" sldId="256"/>
            <ac:spMk id="5425" creationId="{266D6166-2D46-7532-5606-74038DF4753D}"/>
          </ac:spMkLst>
        </pc:spChg>
        <pc:spChg chg="mod">
          <ac:chgData name="Jassem Abbasi" userId="a485637c-5d5c-44af-8411-f95acc3236b6" providerId="ADAL" clId="{B67E75DF-61F4-4BDD-83F6-F3A9FEB4B984}" dt="2024-02-22T09:52:54.409" v="2357" actId="27803"/>
          <ac:spMkLst>
            <pc:docMk/>
            <pc:sldMk cId="3942064285" sldId="256"/>
            <ac:spMk id="5426" creationId="{F9CDA111-7670-87E6-8101-7B8B958C27BD}"/>
          </ac:spMkLst>
        </pc:spChg>
        <pc:spChg chg="mod">
          <ac:chgData name="Jassem Abbasi" userId="a485637c-5d5c-44af-8411-f95acc3236b6" providerId="ADAL" clId="{B67E75DF-61F4-4BDD-83F6-F3A9FEB4B984}" dt="2024-02-22T09:52:54.409" v="2357" actId="27803"/>
          <ac:spMkLst>
            <pc:docMk/>
            <pc:sldMk cId="3942064285" sldId="256"/>
            <ac:spMk id="5427" creationId="{8A091550-91FB-FD90-AEE6-A500EA946875}"/>
          </ac:spMkLst>
        </pc:spChg>
        <pc:spChg chg="mod">
          <ac:chgData name="Jassem Abbasi" userId="a485637c-5d5c-44af-8411-f95acc3236b6" providerId="ADAL" clId="{B67E75DF-61F4-4BDD-83F6-F3A9FEB4B984}" dt="2024-02-22T09:52:54.409" v="2357" actId="27803"/>
          <ac:spMkLst>
            <pc:docMk/>
            <pc:sldMk cId="3942064285" sldId="256"/>
            <ac:spMk id="5428" creationId="{3AC5D11D-5321-FCEB-EEAD-D94FF388E39D}"/>
          </ac:spMkLst>
        </pc:spChg>
        <pc:spChg chg="mod">
          <ac:chgData name="Jassem Abbasi" userId="a485637c-5d5c-44af-8411-f95acc3236b6" providerId="ADAL" clId="{B67E75DF-61F4-4BDD-83F6-F3A9FEB4B984}" dt="2024-02-22T09:52:54.409" v="2357" actId="27803"/>
          <ac:spMkLst>
            <pc:docMk/>
            <pc:sldMk cId="3942064285" sldId="256"/>
            <ac:spMk id="5429" creationId="{2D7C1766-E782-942E-C39B-0A5AD23631DD}"/>
          </ac:spMkLst>
        </pc:spChg>
        <pc:spChg chg="mod">
          <ac:chgData name="Jassem Abbasi" userId="a485637c-5d5c-44af-8411-f95acc3236b6" providerId="ADAL" clId="{B67E75DF-61F4-4BDD-83F6-F3A9FEB4B984}" dt="2024-02-22T09:52:54.409" v="2357" actId="27803"/>
          <ac:spMkLst>
            <pc:docMk/>
            <pc:sldMk cId="3942064285" sldId="256"/>
            <ac:spMk id="5430" creationId="{ECF271D9-1535-EB35-1C95-F79CEE685AFA}"/>
          </ac:spMkLst>
        </pc:spChg>
        <pc:spChg chg="mod">
          <ac:chgData name="Jassem Abbasi" userId="a485637c-5d5c-44af-8411-f95acc3236b6" providerId="ADAL" clId="{B67E75DF-61F4-4BDD-83F6-F3A9FEB4B984}" dt="2024-02-22T09:52:54.409" v="2357" actId="27803"/>
          <ac:spMkLst>
            <pc:docMk/>
            <pc:sldMk cId="3942064285" sldId="256"/>
            <ac:spMk id="5431" creationId="{281AFC57-965E-32FE-6D07-13CBEF6C8C03}"/>
          </ac:spMkLst>
        </pc:spChg>
        <pc:spChg chg="mod">
          <ac:chgData name="Jassem Abbasi" userId="a485637c-5d5c-44af-8411-f95acc3236b6" providerId="ADAL" clId="{B67E75DF-61F4-4BDD-83F6-F3A9FEB4B984}" dt="2024-02-22T09:52:54.409" v="2357" actId="27803"/>
          <ac:spMkLst>
            <pc:docMk/>
            <pc:sldMk cId="3942064285" sldId="256"/>
            <ac:spMk id="5432" creationId="{AFFE2F57-DFDD-E21F-80D0-5A93142FAFC3}"/>
          </ac:spMkLst>
        </pc:spChg>
        <pc:spChg chg="mod">
          <ac:chgData name="Jassem Abbasi" userId="a485637c-5d5c-44af-8411-f95acc3236b6" providerId="ADAL" clId="{B67E75DF-61F4-4BDD-83F6-F3A9FEB4B984}" dt="2024-02-22T09:52:54.409" v="2357" actId="27803"/>
          <ac:spMkLst>
            <pc:docMk/>
            <pc:sldMk cId="3942064285" sldId="256"/>
            <ac:spMk id="5433" creationId="{A644D231-5D50-07B6-AEE7-CA3197EF0B16}"/>
          </ac:spMkLst>
        </pc:spChg>
        <pc:spChg chg="mod">
          <ac:chgData name="Jassem Abbasi" userId="a485637c-5d5c-44af-8411-f95acc3236b6" providerId="ADAL" clId="{B67E75DF-61F4-4BDD-83F6-F3A9FEB4B984}" dt="2024-02-22T09:52:54.409" v="2357" actId="27803"/>
          <ac:spMkLst>
            <pc:docMk/>
            <pc:sldMk cId="3942064285" sldId="256"/>
            <ac:spMk id="5434" creationId="{DE39A0B9-2B57-F6CC-04BD-09027B954D30}"/>
          </ac:spMkLst>
        </pc:spChg>
        <pc:spChg chg="mod">
          <ac:chgData name="Jassem Abbasi" userId="a485637c-5d5c-44af-8411-f95acc3236b6" providerId="ADAL" clId="{B67E75DF-61F4-4BDD-83F6-F3A9FEB4B984}" dt="2024-02-22T09:52:54.409" v="2357" actId="27803"/>
          <ac:spMkLst>
            <pc:docMk/>
            <pc:sldMk cId="3942064285" sldId="256"/>
            <ac:spMk id="5435" creationId="{33783768-CD10-7DC9-74A8-E2B9AE8B38CC}"/>
          </ac:spMkLst>
        </pc:spChg>
        <pc:spChg chg="mod">
          <ac:chgData name="Jassem Abbasi" userId="a485637c-5d5c-44af-8411-f95acc3236b6" providerId="ADAL" clId="{B67E75DF-61F4-4BDD-83F6-F3A9FEB4B984}" dt="2024-02-22T09:52:54.409" v="2357" actId="27803"/>
          <ac:spMkLst>
            <pc:docMk/>
            <pc:sldMk cId="3942064285" sldId="256"/>
            <ac:spMk id="5436" creationId="{BE7A0C9C-F088-09F9-2ED6-B068F51B3E21}"/>
          </ac:spMkLst>
        </pc:spChg>
        <pc:spChg chg="mod">
          <ac:chgData name="Jassem Abbasi" userId="a485637c-5d5c-44af-8411-f95acc3236b6" providerId="ADAL" clId="{B67E75DF-61F4-4BDD-83F6-F3A9FEB4B984}" dt="2024-02-22T09:52:54.409" v="2357" actId="27803"/>
          <ac:spMkLst>
            <pc:docMk/>
            <pc:sldMk cId="3942064285" sldId="256"/>
            <ac:spMk id="5437" creationId="{A3453357-98E3-2201-B1A0-6BCEC418EEC1}"/>
          </ac:spMkLst>
        </pc:spChg>
        <pc:spChg chg="mod">
          <ac:chgData name="Jassem Abbasi" userId="a485637c-5d5c-44af-8411-f95acc3236b6" providerId="ADAL" clId="{B67E75DF-61F4-4BDD-83F6-F3A9FEB4B984}" dt="2024-02-22T09:52:54.409" v="2357" actId="27803"/>
          <ac:spMkLst>
            <pc:docMk/>
            <pc:sldMk cId="3942064285" sldId="256"/>
            <ac:spMk id="5438" creationId="{B98F80FE-C78D-8017-EE43-A9D1B2B3F34C}"/>
          </ac:spMkLst>
        </pc:spChg>
        <pc:spChg chg="mod">
          <ac:chgData name="Jassem Abbasi" userId="a485637c-5d5c-44af-8411-f95acc3236b6" providerId="ADAL" clId="{B67E75DF-61F4-4BDD-83F6-F3A9FEB4B984}" dt="2024-02-22T09:52:54.409" v="2357" actId="27803"/>
          <ac:spMkLst>
            <pc:docMk/>
            <pc:sldMk cId="3942064285" sldId="256"/>
            <ac:spMk id="5439" creationId="{74FE31D8-6A43-EBF8-8B15-5FDE10324944}"/>
          </ac:spMkLst>
        </pc:spChg>
        <pc:spChg chg="mod">
          <ac:chgData name="Jassem Abbasi" userId="a485637c-5d5c-44af-8411-f95acc3236b6" providerId="ADAL" clId="{B67E75DF-61F4-4BDD-83F6-F3A9FEB4B984}" dt="2024-02-22T09:52:54.409" v="2357" actId="27803"/>
          <ac:spMkLst>
            <pc:docMk/>
            <pc:sldMk cId="3942064285" sldId="256"/>
            <ac:spMk id="5440" creationId="{6FDA58E9-C4FB-772B-250C-3046454CFF30}"/>
          </ac:spMkLst>
        </pc:spChg>
        <pc:spChg chg="mod">
          <ac:chgData name="Jassem Abbasi" userId="a485637c-5d5c-44af-8411-f95acc3236b6" providerId="ADAL" clId="{B67E75DF-61F4-4BDD-83F6-F3A9FEB4B984}" dt="2024-02-22T09:52:54.409" v="2357" actId="27803"/>
          <ac:spMkLst>
            <pc:docMk/>
            <pc:sldMk cId="3942064285" sldId="256"/>
            <ac:spMk id="5441" creationId="{121B71EF-E141-5B13-4B1C-C3E4589BD369}"/>
          </ac:spMkLst>
        </pc:spChg>
        <pc:spChg chg="mod">
          <ac:chgData name="Jassem Abbasi" userId="a485637c-5d5c-44af-8411-f95acc3236b6" providerId="ADAL" clId="{B67E75DF-61F4-4BDD-83F6-F3A9FEB4B984}" dt="2024-02-22T09:52:54.409" v="2357" actId="27803"/>
          <ac:spMkLst>
            <pc:docMk/>
            <pc:sldMk cId="3942064285" sldId="256"/>
            <ac:spMk id="5442" creationId="{654384E3-F0B1-55D7-A5A7-DBA17DA58343}"/>
          </ac:spMkLst>
        </pc:spChg>
        <pc:spChg chg="mod">
          <ac:chgData name="Jassem Abbasi" userId="a485637c-5d5c-44af-8411-f95acc3236b6" providerId="ADAL" clId="{B67E75DF-61F4-4BDD-83F6-F3A9FEB4B984}" dt="2024-02-22T09:52:54.409" v="2357" actId="27803"/>
          <ac:spMkLst>
            <pc:docMk/>
            <pc:sldMk cId="3942064285" sldId="256"/>
            <ac:spMk id="5443" creationId="{F7D8ABA9-5479-AC4B-A60C-9CBDBF888B95}"/>
          </ac:spMkLst>
        </pc:spChg>
        <pc:spChg chg="mod">
          <ac:chgData name="Jassem Abbasi" userId="a485637c-5d5c-44af-8411-f95acc3236b6" providerId="ADAL" clId="{B67E75DF-61F4-4BDD-83F6-F3A9FEB4B984}" dt="2024-02-22T09:52:54.409" v="2357" actId="27803"/>
          <ac:spMkLst>
            <pc:docMk/>
            <pc:sldMk cId="3942064285" sldId="256"/>
            <ac:spMk id="5444" creationId="{A2C1A921-D779-8867-63C6-94CB7AE026E6}"/>
          </ac:spMkLst>
        </pc:spChg>
        <pc:spChg chg="mod">
          <ac:chgData name="Jassem Abbasi" userId="a485637c-5d5c-44af-8411-f95acc3236b6" providerId="ADAL" clId="{B67E75DF-61F4-4BDD-83F6-F3A9FEB4B984}" dt="2024-02-22T09:52:54.409" v="2357" actId="27803"/>
          <ac:spMkLst>
            <pc:docMk/>
            <pc:sldMk cId="3942064285" sldId="256"/>
            <ac:spMk id="5445" creationId="{F186940D-593F-2FBE-7AC0-C1A9DADB9CE3}"/>
          </ac:spMkLst>
        </pc:spChg>
        <pc:spChg chg="mod">
          <ac:chgData name="Jassem Abbasi" userId="a485637c-5d5c-44af-8411-f95acc3236b6" providerId="ADAL" clId="{B67E75DF-61F4-4BDD-83F6-F3A9FEB4B984}" dt="2024-02-22T09:52:54.409" v="2357" actId="27803"/>
          <ac:spMkLst>
            <pc:docMk/>
            <pc:sldMk cId="3942064285" sldId="256"/>
            <ac:spMk id="5446" creationId="{DD0E99EE-B5F1-DB38-269F-AC18D6C4DA9C}"/>
          </ac:spMkLst>
        </pc:spChg>
        <pc:spChg chg="mod">
          <ac:chgData name="Jassem Abbasi" userId="a485637c-5d5c-44af-8411-f95acc3236b6" providerId="ADAL" clId="{B67E75DF-61F4-4BDD-83F6-F3A9FEB4B984}" dt="2024-02-22T09:52:54.409" v="2357" actId="27803"/>
          <ac:spMkLst>
            <pc:docMk/>
            <pc:sldMk cId="3942064285" sldId="256"/>
            <ac:spMk id="5447" creationId="{E25FB95A-9ADD-76D4-D769-5C54975CE286}"/>
          </ac:spMkLst>
        </pc:spChg>
        <pc:spChg chg="mod">
          <ac:chgData name="Jassem Abbasi" userId="a485637c-5d5c-44af-8411-f95acc3236b6" providerId="ADAL" clId="{B67E75DF-61F4-4BDD-83F6-F3A9FEB4B984}" dt="2024-02-22T09:52:54.409" v="2357" actId="27803"/>
          <ac:spMkLst>
            <pc:docMk/>
            <pc:sldMk cId="3942064285" sldId="256"/>
            <ac:spMk id="5448" creationId="{F4505553-C623-C75F-835E-D8B884E26D1D}"/>
          </ac:spMkLst>
        </pc:spChg>
        <pc:spChg chg="mod">
          <ac:chgData name="Jassem Abbasi" userId="a485637c-5d5c-44af-8411-f95acc3236b6" providerId="ADAL" clId="{B67E75DF-61F4-4BDD-83F6-F3A9FEB4B984}" dt="2024-02-22T09:52:54.409" v="2357" actId="27803"/>
          <ac:spMkLst>
            <pc:docMk/>
            <pc:sldMk cId="3942064285" sldId="256"/>
            <ac:spMk id="5449" creationId="{4DDD9226-03BA-DDEF-EE2F-D2C29AC21178}"/>
          </ac:spMkLst>
        </pc:spChg>
        <pc:spChg chg="mod">
          <ac:chgData name="Jassem Abbasi" userId="a485637c-5d5c-44af-8411-f95acc3236b6" providerId="ADAL" clId="{B67E75DF-61F4-4BDD-83F6-F3A9FEB4B984}" dt="2024-02-22T09:52:54.409" v="2357" actId="27803"/>
          <ac:spMkLst>
            <pc:docMk/>
            <pc:sldMk cId="3942064285" sldId="256"/>
            <ac:spMk id="5450" creationId="{E9667CAA-E137-74CF-266F-5C40CAB1B1B6}"/>
          </ac:spMkLst>
        </pc:spChg>
        <pc:spChg chg="mod">
          <ac:chgData name="Jassem Abbasi" userId="a485637c-5d5c-44af-8411-f95acc3236b6" providerId="ADAL" clId="{B67E75DF-61F4-4BDD-83F6-F3A9FEB4B984}" dt="2024-02-22T09:52:54.409" v="2357" actId="27803"/>
          <ac:spMkLst>
            <pc:docMk/>
            <pc:sldMk cId="3942064285" sldId="256"/>
            <ac:spMk id="5451" creationId="{6E7CAC71-D7D2-287E-BED5-8137ACEC44E6}"/>
          </ac:spMkLst>
        </pc:spChg>
        <pc:spChg chg="mod">
          <ac:chgData name="Jassem Abbasi" userId="a485637c-5d5c-44af-8411-f95acc3236b6" providerId="ADAL" clId="{B67E75DF-61F4-4BDD-83F6-F3A9FEB4B984}" dt="2024-02-22T09:52:54.409" v="2357" actId="27803"/>
          <ac:spMkLst>
            <pc:docMk/>
            <pc:sldMk cId="3942064285" sldId="256"/>
            <ac:spMk id="5452" creationId="{4D5247ED-FFBB-BA19-CF8C-673CD80FFEDB}"/>
          </ac:spMkLst>
        </pc:spChg>
        <pc:spChg chg="mod">
          <ac:chgData name="Jassem Abbasi" userId="a485637c-5d5c-44af-8411-f95acc3236b6" providerId="ADAL" clId="{B67E75DF-61F4-4BDD-83F6-F3A9FEB4B984}" dt="2024-02-22T09:52:54.409" v="2357" actId="27803"/>
          <ac:spMkLst>
            <pc:docMk/>
            <pc:sldMk cId="3942064285" sldId="256"/>
            <ac:spMk id="5453" creationId="{B8CDDC76-BFC3-880A-542F-77A72F8B895E}"/>
          </ac:spMkLst>
        </pc:spChg>
        <pc:spChg chg="mod">
          <ac:chgData name="Jassem Abbasi" userId="a485637c-5d5c-44af-8411-f95acc3236b6" providerId="ADAL" clId="{B67E75DF-61F4-4BDD-83F6-F3A9FEB4B984}" dt="2024-02-22T09:52:54.409" v="2357" actId="27803"/>
          <ac:spMkLst>
            <pc:docMk/>
            <pc:sldMk cId="3942064285" sldId="256"/>
            <ac:spMk id="5454" creationId="{AF123477-EB5D-D59B-319C-16EF2623B342}"/>
          </ac:spMkLst>
        </pc:spChg>
        <pc:spChg chg="mod">
          <ac:chgData name="Jassem Abbasi" userId="a485637c-5d5c-44af-8411-f95acc3236b6" providerId="ADAL" clId="{B67E75DF-61F4-4BDD-83F6-F3A9FEB4B984}" dt="2024-02-22T09:52:54.409" v="2357" actId="27803"/>
          <ac:spMkLst>
            <pc:docMk/>
            <pc:sldMk cId="3942064285" sldId="256"/>
            <ac:spMk id="5455" creationId="{4897C422-9574-2E8E-FABE-800920D59DF5}"/>
          </ac:spMkLst>
        </pc:spChg>
        <pc:spChg chg="mod">
          <ac:chgData name="Jassem Abbasi" userId="a485637c-5d5c-44af-8411-f95acc3236b6" providerId="ADAL" clId="{B67E75DF-61F4-4BDD-83F6-F3A9FEB4B984}" dt="2024-02-22T09:52:54.409" v="2357" actId="27803"/>
          <ac:spMkLst>
            <pc:docMk/>
            <pc:sldMk cId="3942064285" sldId="256"/>
            <ac:spMk id="5456" creationId="{C81DA6B6-A50C-6177-0567-4F24A8D493C4}"/>
          </ac:spMkLst>
        </pc:spChg>
        <pc:spChg chg="mod">
          <ac:chgData name="Jassem Abbasi" userId="a485637c-5d5c-44af-8411-f95acc3236b6" providerId="ADAL" clId="{B67E75DF-61F4-4BDD-83F6-F3A9FEB4B984}" dt="2024-02-22T09:52:54.409" v="2357" actId="27803"/>
          <ac:spMkLst>
            <pc:docMk/>
            <pc:sldMk cId="3942064285" sldId="256"/>
            <ac:spMk id="5457" creationId="{4D1ABAFE-D763-C30A-3380-4486935949DB}"/>
          </ac:spMkLst>
        </pc:spChg>
        <pc:spChg chg="mod">
          <ac:chgData name="Jassem Abbasi" userId="a485637c-5d5c-44af-8411-f95acc3236b6" providerId="ADAL" clId="{B67E75DF-61F4-4BDD-83F6-F3A9FEB4B984}" dt="2024-02-22T09:52:54.409" v="2357" actId="27803"/>
          <ac:spMkLst>
            <pc:docMk/>
            <pc:sldMk cId="3942064285" sldId="256"/>
            <ac:spMk id="5458" creationId="{7704B9F4-52B0-C2E9-812F-B8027F0C4BBE}"/>
          </ac:spMkLst>
        </pc:spChg>
        <pc:spChg chg="mod">
          <ac:chgData name="Jassem Abbasi" userId="a485637c-5d5c-44af-8411-f95acc3236b6" providerId="ADAL" clId="{B67E75DF-61F4-4BDD-83F6-F3A9FEB4B984}" dt="2024-02-22T09:52:54.409" v="2357" actId="27803"/>
          <ac:spMkLst>
            <pc:docMk/>
            <pc:sldMk cId="3942064285" sldId="256"/>
            <ac:spMk id="5459" creationId="{EE025BE1-C288-B640-0D95-289AC319B9B5}"/>
          </ac:spMkLst>
        </pc:spChg>
        <pc:spChg chg="mod">
          <ac:chgData name="Jassem Abbasi" userId="a485637c-5d5c-44af-8411-f95acc3236b6" providerId="ADAL" clId="{B67E75DF-61F4-4BDD-83F6-F3A9FEB4B984}" dt="2024-02-22T09:52:54.409" v="2357" actId="27803"/>
          <ac:spMkLst>
            <pc:docMk/>
            <pc:sldMk cId="3942064285" sldId="256"/>
            <ac:spMk id="5460" creationId="{DC475428-7FE6-2F09-A174-BDC9766D3C12}"/>
          </ac:spMkLst>
        </pc:spChg>
        <pc:spChg chg="mod">
          <ac:chgData name="Jassem Abbasi" userId="a485637c-5d5c-44af-8411-f95acc3236b6" providerId="ADAL" clId="{B67E75DF-61F4-4BDD-83F6-F3A9FEB4B984}" dt="2024-02-22T09:52:54.409" v="2357" actId="27803"/>
          <ac:spMkLst>
            <pc:docMk/>
            <pc:sldMk cId="3942064285" sldId="256"/>
            <ac:spMk id="5461" creationId="{D1162B9E-4668-F6FD-6BF3-5092476E8C30}"/>
          </ac:spMkLst>
        </pc:spChg>
        <pc:spChg chg="mod">
          <ac:chgData name="Jassem Abbasi" userId="a485637c-5d5c-44af-8411-f95acc3236b6" providerId="ADAL" clId="{B67E75DF-61F4-4BDD-83F6-F3A9FEB4B984}" dt="2024-02-22T09:52:54.409" v="2357" actId="27803"/>
          <ac:spMkLst>
            <pc:docMk/>
            <pc:sldMk cId="3942064285" sldId="256"/>
            <ac:spMk id="5462" creationId="{94B4E95A-090C-B390-8B62-A96573EFF199}"/>
          </ac:spMkLst>
        </pc:spChg>
        <pc:spChg chg="mod">
          <ac:chgData name="Jassem Abbasi" userId="a485637c-5d5c-44af-8411-f95acc3236b6" providerId="ADAL" clId="{B67E75DF-61F4-4BDD-83F6-F3A9FEB4B984}" dt="2024-02-22T09:52:54.409" v="2357" actId="27803"/>
          <ac:spMkLst>
            <pc:docMk/>
            <pc:sldMk cId="3942064285" sldId="256"/>
            <ac:spMk id="5463" creationId="{49EC44BD-32BC-2592-35C8-C51F544EC862}"/>
          </ac:spMkLst>
        </pc:spChg>
        <pc:spChg chg="mod">
          <ac:chgData name="Jassem Abbasi" userId="a485637c-5d5c-44af-8411-f95acc3236b6" providerId="ADAL" clId="{B67E75DF-61F4-4BDD-83F6-F3A9FEB4B984}" dt="2024-02-22T09:52:54.409" v="2357" actId="27803"/>
          <ac:spMkLst>
            <pc:docMk/>
            <pc:sldMk cId="3942064285" sldId="256"/>
            <ac:spMk id="5464" creationId="{2B0A5130-A9DC-9112-2A73-48C2E6E8FB3E}"/>
          </ac:spMkLst>
        </pc:spChg>
        <pc:spChg chg="mod">
          <ac:chgData name="Jassem Abbasi" userId="a485637c-5d5c-44af-8411-f95acc3236b6" providerId="ADAL" clId="{B67E75DF-61F4-4BDD-83F6-F3A9FEB4B984}" dt="2024-02-22T09:52:54.409" v="2357" actId="27803"/>
          <ac:spMkLst>
            <pc:docMk/>
            <pc:sldMk cId="3942064285" sldId="256"/>
            <ac:spMk id="5465" creationId="{B8F7F64F-A2AD-1610-7A3C-A2AEADA0D770}"/>
          </ac:spMkLst>
        </pc:spChg>
        <pc:spChg chg="mod">
          <ac:chgData name="Jassem Abbasi" userId="a485637c-5d5c-44af-8411-f95acc3236b6" providerId="ADAL" clId="{B67E75DF-61F4-4BDD-83F6-F3A9FEB4B984}" dt="2024-02-22T09:52:54.409" v="2357" actId="27803"/>
          <ac:spMkLst>
            <pc:docMk/>
            <pc:sldMk cId="3942064285" sldId="256"/>
            <ac:spMk id="5466" creationId="{B3EC6F3D-BA0C-20AF-EE47-B8815821C6F6}"/>
          </ac:spMkLst>
        </pc:spChg>
        <pc:spChg chg="mod">
          <ac:chgData name="Jassem Abbasi" userId="a485637c-5d5c-44af-8411-f95acc3236b6" providerId="ADAL" clId="{B67E75DF-61F4-4BDD-83F6-F3A9FEB4B984}" dt="2024-02-22T09:52:54.409" v="2357" actId="27803"/>
          <ac:spMkLst>
            <pc:docMk/>
            <pc:sldMk cId="3942064285" sldId="256"/>
            <ac:spMk id="5467" creationId="{7AFEB176-97E0-59DB-1B5B-DC5688F9E6DA}"/>
          </ac:spMkLst>
        </pc:spChg>
        <pc:spChg chg="mod">
          <ac:chgData name="Jassem Abbasi" userId="a485637c-5d5c-44af-8411-f95acc3236b6" providerId="ADAL" clId="{B67E75DF-61F4-4BDD-83F6-F3A9FEB4B984}" dt="2024-02-22T09:52:54.409" v="2357" actId="27803"/>
          <ac:spMkLst>
            <pc:docMk/>
            <pc:sldMk cId="3942064285" sldId="256"/>
            <ac:spMk id="5468" creationId="{07B18DA8-EB88-F3B3-70C9-171E009CE0CC}"/>
          </ac:spMkLst>
        </pc:spChg>
        <pc:spChg chg="mod">
          <ac:chgData name="Jassem Abbasi" userId="a485637c-5d5c-44af-8411-f95acc3236b6" providerId="ADAL" clId="{B67E75DF-61F4-4BDD-83F6-F3A9FEB4B984}" dt="2024-02-22T09:52:54.409" v="2357" actId="27803"/>
          <ac:spMkLst>
            <pc:docMk/>
            <pc:sldMk cId="3942064285" sldId="256"/>
            <ac:spMk id="5469" creationId="{6836AC49-CA1C-EB42-536B-D9606ADB16BF}"/>
          </ac:spMkLst>
        </pc:spChg>
        <pc:spChg chg="mod">
          <ac:chgData name="Jassem Abbasi" userId="a485637c-5d5c-44af-8411-f95acc3236b6" providerId="ADAL" clId="{B67E75DF-61F4-4BDD-83F6-F3A9FEB4B984}" dt="2024-02-22T09:52:54.409" v="2357" actId="27803"/>
          <ac:spMkLst>
            <pc:docMk/>
            <pc:sldMk cId="3942064285" sldId="256"/>
            <ac:spMk id="5470" creationId="{74D26FEE-03E0-7B49-5598-599BDA8F73F7}"/>
          </ac:spMkLst>
        </pc:spChg>
        <pc:spChg chg="mod">
          <ac:chgData name="Jassem Abbasi" userId="a485637c-5d5c-44af-8411-f95acc3236b6" providerId="ADAL" clId="{B67E75DF-61F4-4BDD-83F6-F3A9FEB4B984}" dt="2024-02-22T09:52:54.409" v="2357" actId="27803"/>
          <ac:spMkLst>
            <pc:docMk/>
            <pc:sldMk cId="3942064285" sldId="256"/>
            <ac:spMk id="5471" creationId="{32B4235A-F46F-080F-861B-8574A519D423}"/>
          </ac:spMkLst>
        </pc:spChg>
        <pc:spChg chg="mod">
          <ac:chgData name="Jassem Abbasi" userId="a485637c-5d5c-44af-8411-f95acc3236b6" providerId="ADAL" clId="{B67E75DF-61F4-4BDD-83F6-F3A9FEB4B984}" dt="2024-02-22T09:52:54.409" v="2357" actId="27803"/>
          <ac:spMkLst>
            <pc:docMk/>
            <pc:sldMk cId="3942064285" sldId="256"/>
            <ac:spMk id="5472" creationId="{3B885ACF-F43F-20CF-B422-91F677C0D1E1}"/>
          </ac:spMkLst>
        </pc:spChg>
        <pc:spChg chg="mod">
          <ac:chgData name="Jassem Abbasi" userId="a485637c-5d5c-44af-8411-f95acc3236b6" providerId="ADAL" clId="{B67E75DF-61F4-4BDD-83F6-F3A9FEB4B984}" dt="2024-02-22T09:52:54.409" v="2357" actId="27803"/>
          <ac:spMkLst>
            <pc:docMk/>
            <pc:sldMk cId="3942064285" sldId="256"/>
            <ac:spMk id="5473" creationId="{A572CC33-92A7-D1B4-6E84-00254F91837C}"/>
          </ac:spMkLst>
        </pc:spChg>
        <pc:spChg chg="mod">
          <ac:chgData name="Jassem Abbasi" userId="a485637c-5d5c-44af-8411-f95acc3236b6" providerId="ADAL" clId="{B67E75DF-61F4-4BDD-83F6-F3A9FEB4B984}" dt="2024-02-22T09:52:54.409" v="2357" actId="27803"/>
          <ac:spMkLst>
            <pc:docMk/>
            <pc:sldMk cId="3942064285" sldId="256"/>
            <ac:spMk id="5474" creationId="{9DF46F5F-7F6F-42DE-33BC-015739AF17CB}"/>
          </ac:spMkLst>
        </pc:spChg>
        <pc:spChg chg="mod">
          <ac:chgData name="Jassem Abbasi" userId="a485637c-5d5c-44af-8411-f95acc3236b6" providerId="ADAL" clId="{B67E75DF-61F4-4BDD-83F6-F3A9FEB4B984}" dt="2024-02-22T09:52:54.409" v="2357" actId="27803"/>
          <ac:spMkLst>
            <pc:docMk/>
            <pc:sldMk cId="3942064285" sldId="256"/>
            <ac:spMk id="5475" creationId="{F39361C8-ED52-2DCC-9121-61F105C661EF}"/>
          </ac:spMkLst>
        </pc:spChg>
        <pc:spChg chg="mod">
          <ac:chgData name="Jassem Abbasi" userId="a485637c-5d5c-44af-8411-f95acc3236b6" providerId="ADAL" clId="{B67E75DF-61F4-4BDD-83F6-F3A9FEB4B984}" dt="2024-02-22T09:52:54.409" v="2357" actId="27803"/>
          <ac:spMkLst>
            <pc:docMk/>
            <pc:sldMk cId="3942064285" sldId="256"/>
            <ac:spMk id="5476" creationId="{0314E5B1-1F59-82B0-1C37-D4C255A0F70E}"/>
          </ac:spMkLst>
        </pc:spChg>
        <pc:spChg chg="mod">
          <ac:chgData name="Jassem Abbasi" userId="a485637c-5d5c-44af-8411-f95acc3236b6" providerId="ADAL" clId="{B67E75DF-61F4-4BDD-83F6-F3A9FEB4B984}" dt="2024-02-22T09:52:54.409" v="2357" actId="27803"/>
          <ac:spMkLst>
            <pc:docMk/>
            <pc:sldMk cId="3942064285" sldId="256"/>
            <ac:spMk id="5477" creationId="{68DA549C-AD48-F08E-3C77-5CE90B11FBFA}"/>
          </ac:spMkLst>
        </pc:spChg>
        <pc:spChg chg="mod">
          <ac:chgData name="Jassem Abbasi" userId="a485637c-5d5c-44af-8411-f95acc3236b6" providerId="ADAL" clId="{B67E75DF-61F4-4BDD-83F6-F3A9FEB4B984}" dt="2024-02-22T09:52:54.409" v="2357" actId="27803"/>
          <ac:spMkLst>
            <pc:docMk/>
            <pc:sldMk cId="3942064285" sldId="256"/>
            <ac:spMk id="5478" creationId="{8A4B196E-7FDC-B9A3-9C62-4ED171DB5AF7}"/>
          </ac:spMkLst>
        </pc:spChg>
        <pc:spChg chg="mod">
          <ac:chgData name="Jassem Abbasi" userId="a485637c-5d5c-44af-8411-f95acc3236b6" providerId="ADAL" clId="{B67E75DF-61F4-4BDD-83F6-F3A9FEB4B984}" dt="2024-02-22T09:52:54.409" v="2357" actId="27803"/>
          <ac:spMkLst>
            <pc:docMk/>
            <pc:sldMk cId="3942064285" sldId="256"/>
            <ac:spMk id="5479" creationId="{DFC4BFBE-EC5E-62AC-B3D3-365E0E9BA89F}"/>
          </ac:spMkLst>
        </pc:spChg>
        <pc:spChg chg="mod">
          <ac:chgData name="Jassem Abbasi" userId="a485637c-5d5c-44af-8411-f95acc3236b6" providerId="ADAL" clId="{B67E75DF-61F4-4BDD-83F6-F3A9FEB4B984}" dt="2024-02-22T09:52:54.409" v="2357" actId="27803"/>
          <ac:spMkLst>
            <pc:docMk/>
            <pc:sldMk cId="3942064285" sldId="256"/>
            <ac:spMk id="5480" creationId="{2C3B3CE1-1F01-F8B6-E1DD-BA518C15EB73}"/>
          </ac:spMkLst>
        </pc:spChg>
        <pc:spChg chg="mod">
          <ac:chgData name="Jassem Abbasi" userId="a485637c-5d5c-44af-8411-f95acc3236b6" providerId="ADAL" clId="{B67E75DF-61F4-4BDD-83F6-F3A9FEB4B984}" dt="2024-02-22T09:52:54.409" v="2357" actId="27803"/>
          <ac:spMkLst>
            <pc:docMk/>
            <pc:sldMk cId="3942064285" sldId="256"/>
            <ac:spMk id="5481" creationId="{2F8F0582-1FB1-8F85-7C77-7E10E3DFB2B1}"/>
          </ac:spMkLst>
        </pc:spChg>
        <pc:spChg chg="mod">
          <ac:chgData name="Jassem Abbasi" userId="a485637c-5d5c-44af-8411-f95acc3236b6" providerId="ADAL" clId="{B67E75DF-61F4-4BDD-83F6-F3A9FEB4B984}" dt="2024-02-22T09:52:54.409" v="2357" actId="27803"/>
          <ac:spMkLst>
            <pc:docMk/>
            <pc:sldMk cId="3942064285" sldId="256"/>
            <ac:spMk id="5482" creationId="{CE2547A2-1C43-1244-DFAE-AE8FFB0A6D2C}"/>
          </ac:spMkLst>
        </pc:spChg>
        <pc:spChg chg="mod">
          <ac:chgData name="Jassem Abbasi" userId="a485637c-5d5c-44af-8411-f95acc3236b6" providerId="ADAL" clId="{B67E75DF-61F4-4BDD-83F6-F3A9FEB4B984}" dt="2024-02-22T09:52:54.409" v="2357" actId="27803"/>
          <ac:spMkLst>
            <pc:docMk/>
            <pc:sldMk cId="3942064285" sldId="256"/>
            <ac:spMk id="5483" creationId="{56725337-2CCA-7F78-8878-87305B526A37}"/>
          </ac:spMkLst>
        </pc:spChg>
        <pc:spChg chg="mod">
          <ac:chgData name="Jassem Abbasi" userId="a485637c-5d5c-44af-8411-f95acc3236b6" providerId="ADAL" clId="{B67E75DF-61F4-4BDD-83F6-F3A9FEB4B984}" dt="2024-02-22T09:52:54.409" v="2357" actId="27803"/>
          <ac:spMkLst>
            <pc:docMk/>
            <pc:sldMk cId="3942064285" sldId="256"/>
            <ac:spMk id="5484" creationId="{CAC880DC-E4A0-E5BC-426D-4E20A07DF49C}"/>
          </ac:spMkLst>
        </pc:spChg>
        <pc:spChg chg="mod">
          <ac:chgData name="Jassem Abbasi" userId="a485637c-5d5c-44af-8411-f95acc3236b6" providerId="ADAL" clId="{B67E75DF-61F4-4BDD-83F6-F3A9FEB4B984}" dt="2024-02-22T09:52:54.409" v="2357" actId="27803"/>
          <ac:spMkLst>
            <pc:docMk/>
            <pc:sldMk cId="3942064285" sldId="256"/>
            <ac:spMk id="5485" creationId="{DF2FC83C-527B-BCFC-E176-77D03539310C}"/>
          </ac:spMkLst>
        </pc:spChg>
        <pc:spChg chg="mod">
          <ac:chgData name="Jassem Abbasi" userId="a485637c-5d5c-44af-8411-f95acc3236b6" providerId="ADAL" clId="{B67E75DF-61F4-4BDD-83F6-F3A9FEB4B984}" dt="2024-02-22T09:52:54.409" v="2357" actId="27803"/>
          <ac:spMkLst>
            <pc:docMk/>
            <pc:sldMk cId="3942064285" sldId="256"/>
            <ac:spMk id="5486" creationId="{4AE25E28-03CF-3468-AECB-EB1A0D131945}"/>
          </ac:spMkLst>
        </pc:spChg>
        <pc:spChg chg="mod">
          <ac:chgData name="Jassem Abbasi" userId="a485637c-5d5c-44af-8411-f95acc3236b6" providerId="ADAL" clId="{B67E75DF-61F4-4BDD-83F6-F3A9FEB4B984}" dt="2024-02-22T09:52:54.409" v="2357" actId="27803"/>
          <ac:spMkLst>
            <pc:docMk/>
            <pc:sldMk cId="3942064285" sldId="256"/>
            <ac:spMk id="5487" creationId="{227A2745-8340-F107-DE19-A70252F01DE7}"/>
          </ac:spMkLst>
        </pc:spChg>
        <pc:spChg chg="mod">
          <ac:chgData name="Jassem Abbasi" userId="a485637c-5d5c-44af-8411-f95acc3236b6" providerId="ADAL" clId="{B67E75DF-61F4-4BDD-83F6-F3A9FEB4B984}" dt="2024-02-22T09:52:54.409" v="2357" actId="27803"/>
          <ac:spMkLst>
            <pc:docMk/>
            <pc:sldMk cId="3942064285" sldId="256"/>
            <ac:spMk id="5488" creationId="{CEFED0F8-8F17-8F0C-56B3-97E05AFF1E4D}"/>
          </ac:spMkLst>
        </pc:spChg>
        <pc:spChg chg="mod">
          <ac:chgData name="Jassem Abbasi" userId="a485637c-5d5c-44af-8411-f95acc3236b6" providerId="ADAL" clId="{B67E75DF-61F4-4BDD-83F6-F3A9FEB4B984}" dt="2024-02-22T09:52:54.409" v="2357" actId="27803"/>
          <ac:spMkLst>
            <pc:docMk/>
            <pc:sldMk cId="3942064285" sldId="256"/>
            <ac:spMk id="5489" creationId="{A557F3EB-70A6-CD67-32F5-AB749FB9CBD2}"/>
          </ac:spMkLst>
        </pc:spChg>
        <pc:spChg chg="mod">
          <ac:chgData name="Jassem Abbasi" userId="a485637c-5d5c-44af-8411-f95acc3236b6" providerId="ADAL" clId="{B67E75DF-61F4-4BDD-83F6-F3A9FEB4B984}" dt="2024-02-22T09:52:54.409" v="2357" actId="27803"/>
          <ac:spMkLst>
            <pc:docMk/>
            <pc:sldMk cId="3942064285" sldId="256"/>
            <ac:spMk id="5490" creationId="{D7305589-9EF9-0FD2-761D-A238BED1E39D}"/>
          </ac:spMkLst>
        </pc:spChg>
        <pc:spChg chg="mod">
          <ac:chgData name="Jassem Abbasi" userId="a485637c-5d5c-44af-8411-f95acc3236b6" providerId="ADAL" clId="{B67E75DF-61F4-4BDD-83F6-F3A9FEB4B984}" dt="2024-02-22T09:52:54.409" v="2357" actId="27803"/>
          <ac:spMkLst>
            <pc:docMk/>
            <pc:sldMk cId="3942064285" sldId="256"/>
            <ac:spMk id="5491" creationId="{6E75AD51-65E7-E238-0118-2B6F4C1E832D}"/>
          </ac:spMkLst>
        </pc:spChg>
        <pc:spChg chg="mod">
          <ac:chgData name="Jassem Abbasi" userId="a485637c-5d5c-44af-8411-f95acc3236b6" providerId="ADAL" clId="{B67E75DF-61F4-4BDD-83F6-F3A9FEB4B984}" dt="2024-02-22T09:52:54.409" v="2357" actId="27803"/>
          <ac:spMkLst>
            <pc:docMk/>
            <pc:sldMk cId="3942064285" sldId="256"/>
            <ac:spMk id="5492" creationId="{7C5CAACC-E764-8D06-5610-9BC9221790EC}"/>
          </ac:spMkLst>
        </pc:spChg>
        <pc:spChg chg="mod">
          <ac:chgData name="Jassem Abbasi" userId="a485637c-5d5c-44af-8411-f95acc3236b6" providerId="ADAL" clId="{B67E75DF-61F4-4BDD-83F6-F3A9FEB4B984}" dt="2024-02-22T09:52:54.409" v="2357" actId="27803"/>
          <ac:spMkLst>
            <pc:docMk/>
            <pc:sldMk cId="3942064285" sldId="256"/>
            <ac:spMk id="5493" creationId="{2115B829-CEDA-2D02-DA2F-760C52E24851}"/>
          </ac:spMkLst>
        </pc:spChg>
        <pc:spChg chg="mod">
          <ac:chgData name="Jassem Abbasi" userId="a485637c-5d5c-44af-8411-f95acc3236b6" providerId="ADAL" clId="{B67E75DF-61F4-4BDD-83F6-F3A9FEB4B984}" dt="2024-02-22T09:52:54.409" v="2357" actId="27803"/>
          <ac:spMkLst>
            <pc:docMk/>
            <pc:sldMk cId="3942064285" sldId="256"/>
            <ac:spMk id="5494" creationId="{9D277821-59EE-2879-0096-051203E8432B}"/>
          </ac:spMkLst>
        </pc:spChg>
        <pc:spChg chg="mod">
          <ac:chgData name="Jassem Abbasi" userId="a485637c-5d5c-44af-8411-f95acc3236b6" providerId="ADAL" clId="{B67E75DF-61F4-4BDD-83F6-F3A9FEB4B984}" dt="2024-02-22T09:52:54.409" v="2357" actId="27803"/>
          <ac:spMkLst>
            <pc:docMk/>
            <pc:sldMk cId="3942064285" sldId="256"/>
            <ac:spMk id="5495" creationId="{F8307909-BBA8-5055-4AE2-796BFC7FD3B7}"/>
          </ac:spMkLst>
        </pc:spChg>
        <pc:spChg chg="mod">
          <ac:chgData name="Jassem Abbasi" userId="a485637c-5d5c-44af-8411-f95acc3236b6" providerId="ADAL" clId="{B67E75DF-61F4-4BDD-83F6-F3A9FEB4B984}" dt="2024-02-22T09:52:54.409" v="2357" actId="27803"/>
          <ac:spMkLst>
            <pc:docMk/>
            <pc:sldMk cId="3942064285" sldId="256"/>
            <ac:spMk id="5496" creationId="{6AAD03D8-01F9-0E14-A5D5-34E4542FB410}"/>
          </ac:spMkLst>
        </pc:spChg>
        <pc:spChg chg="mod">
          <ac:chgData name="Jassem Abbasi" userId="a485637c-5d5c-44af-8411-f95acc3236b6" providerId="ADAL" clId="{B67E75DF-61F4-4BDD-83F6-F3A9FEB4B984}" dt="2024-02-22T09:52:54.409" v="2357" actId="27803"/>
          <ac:spMkLst>
            <pc:docMk/>
            <pc:sldMk cId="3942064285" sldId="256"/>
            <ac:spMk id="5497" creationId="{1CCDC7CF-8F8E-4774-183D-FD61EA96E1A2}"/>
          </ac:spMkLst>
        </pc:spChg>
        <pc:spChg chg="mod">
          <ac:chgData name="Jassem Abbasi" userId="a485637c-5d5c-44af-8411-f95acc3236b6" providerId="ADAL" clId="{B67E75DF-61F4-4BDD-83F6-F3A9FEB4B984}" dt="2024-02-22T09:52:54.409" v="2357" actId="27803"/>
          <ac:spMkLst>
            <pc:docMk/>
            <pc:sldMk cId="3942064285" sldId="256"/>
            <ac:spMk id="5498" creationId="{4D817A8A-5F12-D4E3-8376-716E2F99BA8C}"/>
          </ac:spMkLst>
        </pc:spChg>
        <pc:spChg chg="mod">
          <ac:chgData name="Jassem Abbasi" userId="a485637c-5d5c-44af-8411-f95acc3236b6" providerId="ADAL" clId="{B67E75DF-61F4-4BDD-83F6-F3A9FEB4B984}" dt="2024-02-22T09:52:54.409" v="2357" actId="27803"/>
          <ac:spMkLst>
            <pc:docMk/>
            <pc:sldMk cId="3942064285" sldId="256"/>
            <ac:spMk id="5499" creationId="{CA66FF27-0E0B-1919-CA41-B901B45F268E}"/>
          </ac:spMkLst>
        </pc:spChg>
        <pc:spChg chg="mod">
          <ac:chgData name="Jassem Abbasi" userId="a485637c-5d5c-44af-8411-f95acc3236b6" providerId="ADAL" clId="{B67E75DF-61F4-4BDD-83F6-F3A9FEB4B984}" dt="2024-02-22T09:52:54.409" v="2357" actId="27803"/>
          <ac:spMkLst>
            <pc:docMk/>
            <pc:sldMk cId="3942064285" sldId="256"/>
            <ac:spMk id="5500" creationId="{32FE71DA-167A-A8A7-7A55-41F16247FDF3}"/>
          </ac:spMkLst>
        </pc:spChg>
        <pc:spChg chg="mod">
          <ac:chgData name="Jassem Abbasi" userId="a485637c-5d5c-44af-8411-f95acc3236b6" providerId="ADAL" clId="{B67E75DF-61F4-4BDD-83F6-F3A9FEB4B984}" dt="2024-02-22T09:52:54.409" v="2357" actId="27803"/>
          <ac:spMkLst>
            <pc:docMk/>
            <pc:sldMk cId="3942064285" sldId="256"/>
            <ac:spMk id="5501" creationId="{D31B53AB-E370-54FB-8787-9FFBBDCF538D}"/>
          </ac:spMkLst>
        </pc:spChg>
        <pc:spChg chg="mod">
          <ac:chgData name="Jassem Abbasi" userId="a485637c-5d5c-44af-8411-f95acc3236b6" providerId="ADAL" clId="{B67E75DF-61F4-4BDD-83F6-F3A9FEB4B984}" dt="2024-02-22T09:52:54.409" v="2357" actId="27803"/>
          <ac:spMkLst>
            <pc:docMk/>
            <pc:sldMk cId="3942064285" sldId="256"/>
            <ac:spMk id="5502" creationId="{04972C49-C93B-7FD0-BABF-895FFC3E89F4}"/>
          </ac:spMkLst>
        </pc:spChg>
        <pc:spChg chg="mod">
          <ac:chgData name="Jassem Abbasi" userId="a485637c-5d5c-44af-8411-f95acc3236b6" providerId="ADAL" clId="{B67E75DF-61F4-4BDD-83F6-F3A9FEB4B984}" dt="2024-02-22T09:52:54.409" v="2357" actId="27803"/>
          <ac:spMkLst>
            <pc:docMk/>
            <pc:sldMk cId="3942064285" sldId="256"/>
            <ac:spMk id="5503" creationId="{49937DD0-8779-3FC4-C21F-3A5A8150F136}"/>
          </ac:spMkLst>
        </pc:spChg>
        <pc:spChg chg="mod">
          <ac:chgData name="Jassem Abbasi" userId="a485637c-5d5c-44af-8411-f95acc3236b6" providerId="ADAL" clId="{B67E75DF-61F4-4BDD-83F6-F3A9FEB4B984}" dt="2024-02-22T09:52:54.409" v="2357" actId="27803"/>
          <ac:spMkLst>
            <pc:docMk/>
            <pc:sldMk cId="3942064285" sldId="256"/>
            <ac:spMk id="5504" creationId="{8EF7974F-E91C-3F3C-B660-DDBE35E68A6A}"/>
          </ac:spMkLst>
        </pc:spChg>
        <pc:spChg chg="mod">
          <ac:chgData name="Jassem Abbasi" userId="a485637c-5d5c-44af-8411-f95acc3236b6" providerId="ADAL" clId="{B67E75DF-61F4-4BDD-83F6-F3A9FEB4B984}" dt="2024-02-22T09:52:54.409" v="2357" actId="27803"/>
          <ac:spMkLst>
            <pc:docMk/>
            <pc:sldMk cId="3942064285" sldId="256"/>
            <ac:spMk id="5505" creationId="{9ADA796A-DB4E-E6DF-DD0D-8147E5152F10}"/>
          </ac:spMkLst>
        </pc:spChg>
        <pc:spChg chg="mod">
          <ac:chgData name="Jassem Abbasi" userId="a485637c-5d5c-44af-8411-f95acc3236b6" providerId="ADAL" clId="{B67E75DF-61F4-4BDD-83F6-F3A9FEB4B984}" dt="2024-02-22T09:52:54.409" v="2357" actId="27803"/>
          <ac:spMkLst>
            <pc:docMk/>
            <pc:sldMk cId="3942064285" sldId="256"/>
            <ac:spMk id="5506" creationId="{ED85FB7F-474B-71F9-DAD1-0A91F198C320}"/>
          </ac:spMkLst>
        </pc:spChg>
        <pc:spChg chg="mod">
          <ac:chgData name="Jassem Abbasi" userId="a485637c-5d5c-44af-8411-f95acc3236b6" providerId="ADAL" clId="{B67E75DF-61F4-4BDD-83F6-F3A9FEB4B984}" dt="2024-02-22T09:52:54.409" v="2357" actId="27803"/>
          <ac:spMkLst>
            <pc:docMk/>
            <pc:sldMk cId="3942064285" sldId="256"/>
            <ac:spMk id="5507" creationId="{93D0A9D6-BEBB-47EE-0A17-9A44E5EA49C3}"/>
          </ac:spMkLst>
        </pc:spChg>
        <pc:spChg chg="mod">
          <ac:chgData name="Jassem Abbasi" userId="a485637c-5d5c-44af-8411-f95acc3236b6" providerId="ADAL" clId="{B67E75DF-61F4-4BDD-83F6-F3A9FEB4B984}" dt="2024-02-22T09:52:54.409" v="2357" actId="27803"/>
          <ac:spMkLst>
            <pc:docMk/>
            <pc:sldMk cId="3942064285" sldId="256"/>
            <ac:spMk id="5508" creationId="{CCBA2322-3F8F-038B-A3B6-030CCA1AEC10}"/>
          </ac:spMkLst>
        </pc:spChg>
        <pc:spChg chg="mod">
          <ac:chgData name="Jassem Abbasi" userId="a485637c-5d5c-44af-8411-f95acc3236b6" providerId="ADAL" clId="{B67E75DF-61F4-4BDD-83F6-F3A9FEB4B984}" dt="2024-02-22T09:52:54.409" v="2357" actId="27803"/>
          <ac:spMkLst>
            <pc:docMk/>
            <pc:sldMk cId="3942064285" sldId="256"/>
            <ac:spMk id="5509" creationId="{CF0FFD37-5941-B80D-0AE1-B1B7CFE60D24}"/>
          </ac:spMkLst>
        </pc:spChg>
        <pc:spChg chg="mod">
          <ac:chgData name="Jassem Abbasi" userId="a485637c-5d5c-44af-8411-f95acc3236b6" providerId="ADAL" clId="{B67E75DF-61F4-4BDD-83F6-F3A9FEB4B984}" dt="2024-02-22T09:52:54.409" v="2357" actId="27803"/>
          <ac:spMkLst>
            <pc:docMk/>
            <pc:sldMk cId="3942064285" sldId="256"/>
            <ac:spMk id="5510" creationId="{1601196A-36BD-FB8C-4619-438D5293DA45}"/>
          </ac:spMkLst>
        </pc:spChg>
        <pc:spChg chg="mod">
          <ac:chgData name="Jassem Abbasi" userId="a485637c-5d5c-44af-8411-f95acc3236b6" providerId="ADAL" clId="{B67E75DF-61F4-4BDD-83F6-F3A9FEB4B984}" dt="2024-02-22T09:52:54.409" v="2357" actId="27803"/>
          <ac:spMkLst>
            <pc:docMk/>
            <pc:sldMk cId="3942064285" sldId="256"/>
            <ac:spMk id="5511" creationId="{08ABDAB0-F0B0-C8B9-2E94-9254CC6A65B7}"/>
          </ac:spMkLst>
        </pc:spChg>
        <pc:spChg chg="mod">
          <ac:chgData name="Jassem Abbasi" userId="a485637c-5d5c-44af-8411-f95acc3236b6" providerId="ADAL" clId="{B67E75DF-61F4-4BDD-83F6-F3A9FEB4B984}" dt="2024-02-22T09:52:54.409" v="2357" actId="27803"/>
          <ac:spMkLst>
            <pc:docMk/>
            <pc:sldMk cId="3942064285" sldId="256"/>
            <ac:spMk id="5512" creationId="{8BFC4EC5-5F22-2FB4-F2DB-1157FA950214}"/>
          </ac:spMkLst>
        </pc:spChg>
        <pc:spChg chg="mod">
          <ac:chgData name="Jassem Abbasi" userId="a485637c-5d5c-44af-8411-f95acc3236b6" providerId="ADAL" clId="{B67E75DF-61F4-4BDD-83F6-F3A9FEB4B984}" dt="2024-02-22T09:52:54.409" v="2357" actId="27803"/>
          <ac:spMkLst>
            <pc:docMk/>
            <pc:sldMk cId="3942064285" sldId="256"/>
            <ac:spMk id="5513" creationId="{98D04607-6EA9-CBE9-93DF-5ECB7A93E9F8}"/>
          </ac:spMkLst>
        </pc:spChg>
        <pc:spChg chg="mod">
          <ac:chgData name="Jassem Abbasi" userId="a485637c-5d5c-44af-8411-f95acc3236b6" providerId="ADAL" clId="{B67E75DF-61F4-4BDD-83F6-F3A9FEB4B984}" dt="2024-02-22T09:52:54.409" v="2357" actId="27803"/>
          <ac:spMkLst>
            <pc:docMk/>
            <pc:sldMk cId="3942064285" sldId="256"/>
            <ac:spMk id="5514" creationId="{E317B3D4-5E52-5CC8-CEC0-288003F41911}"/>
          </ac:spMkLst>
        </pc:spChg>
        <pc:spChg chg="mod">
          <ac:chgData name="Jassem Abbasi" userId="a485637c-5d5c-44af-8411-f95acc3236b6" providerId="ADAL" clId="{B67E75DF-61F4-4BDD-83F6-F3A9FEB4B984}" dt="2024-02-22T09:52:54.409" v="2357" actId="27803"/>
          <ac:spMkLst>
            <pc:docMk/>
            <pc:sldMk cId="3942064285" sldId="256"/>
            <ac:spMk id="5515" creationId="{5D706E59-390A-AB7A-191D-3EB7B8C6BBF0}"/>
          </ac:spMkLst>
        </pc:spChg>
        <pc:spChg chg="mod">
          <ac:chgData name="Jassem Abbasi" userId="a485637c-5d5c-44af-8411-f95acc3236b6" providerId="ADAL" clId="{B67E75DF-61F4-4BDD-83F6-F3A9FEB4B984}" dt="2024-02-22T09:52:54.409" v="2357" actId="27803"/>
          <ac:spMkLst>
            <pc:docMk/>
            <pc:sldMk cId="3942064285" sldId="256"/>
            <ac:spMk id="5516" creationId="{35150DBB-3B45-317C-3C36-BC3D9A898F7C}"/>
          </ac:spMkLst>
        </pc:spChg>
        <pc:spChg chg="mod">
          <ac:chgData name="Jassem Abbasi" userId="a485637c-5d5c-44af-8411-f95acc3236b6" providerId="ADAL" clId="{B67E75DF-61F4-4BDD-83F6-F3A9FEB4B984}" dt="2024-02-22T09:52:54.409" v="2357" actId="27803"/>
          <ac:spMkLst>
            <pc:docMk/>
            <pc:sldMk cId="3942064285" sldId="256"/>
            <ac:spMk id="5517" creationId="{63D0AA62-5FA9-826B-C0E7-4DFDD0F19D44}"/>
          </ac:spMkLst>
        </pc:spChg>
        <pc:spChg chg="mod">
          <ac:chgData name="Jassem Abbasi" userId="a485637c-5d5c-44af-8411-f95acc3236b6" providerId="ADAL" clId="{B67E75DF-61F4-4BDD-83F6-F3A9FEB4B984}" dt="2024-02-22T09:52:54.409" v="2357" actId="27803"/>
          <ac:spMkLst>
            <pc:docMk/>
            <pc:sldMk cId="3942064285" sldId="256"/>
            <ac:spMk id="5518" creationId="{5DA38D52-CB01-D977-6756-19C428E7E188}"/>
          </ac:spMkLst>
        </pc:spChg>
        <pc:spChg chg="mod">
          <ac:chgData name="Jassem Abbasi" userId="a485637c-5d5c-44af-8411-f95acc3236b6" providerId="ADAL" clId="{B67E75DF-61F4-4BDD-83F6-F3A9FEB4B984}" dt="2024-02-22T09:52:54.409" v="2357" actId="27803"/>
          <ac:spMkLst>
            <pc:docMk/>
            <pc:sldMk cId="3942064285" sldId="256"/>
            <ac:spMk id="5519" creationId="{6099D560-6027-FA70-BCB8-1148E649C44C}"/>
          </ac:spMkLst>
        </pc:spChg>
        <pc:spChg chg="mod">
          <ac:chgData name="Jassem Abbasi" userId="a485637c-5d5c-44af-8411-f95acc3236b6" providerId="ADAL" clId="{B67E75DF-61F4-4BDD-83F6-F3A9FEB4B984}" dt="2024-02-22T09:52:54.409" v="2357" actId="27803"/>
          <ac:spMkLst>
            <pc:docMk/>
            <pc:sldMk cId="3942064285" sldId="256"/>
            <ac:spMk id="5520" creationId="{44B47630-650D-F5F9-10AC-32CCECBBAB99}"/>
          </ac:spMkLst>
        </pc:spChg>
        <pc:spChg chg="mod">
          <ac:chgData name="Jassem Abbasi" userId="a485637c-5d5c-44af-8411-f95acc3236b6" providerId="ADAL" clId="{B67E75DF-61F4-4BDD-83F6-F3A9FEB4B984}" dt="2024-02-22T09:52:54.409" v="2357" actId="27803"/>
          <ac:spMkLst>
            <pc:docMk/>
            <pc:sldMk cId="3942064285" sldId="256"/>
            <ac:spMk id="5521" creationId="{F3C667F1-A7CA-765C-4A53-5DD09E524756}"/>
          </ac:spMkLst>
        </pc:spChg>
        <pc:spChg chg="mod">
          <ac:chgData name="Jassem Abbasi" userId="a485637c-5d5c-44af-8411-f95acc3236b6" providerId="ADAL" clId="{B67E75DF-61F4-4BDD-83F6-F3A9FEB4B984}" dt="2024-02-22T09:52:54.409" v="2357" actId="27803"/>
          <ac:spMkLst>
            <pc:docMk/>
            <pc:sldMk cId="3942064285" sldId="256"/>
            <ac:spMk id="5522" creationId="{80E3280A-6FA4-ED43-1C6D-331C2BC1F96E}"/>
          </ac:spMkLst>
        </pc:spChg>
        <pc:spChg chg="mod">
          <ac:chgData name="Jassem Abbasi" userId="a485637c-5d5c-44af-8411-f95acc3236b6" providerId="ADAL" clId="{B67E75DF-61F4-4BDD-83F6-F3A9FEB4B984}" dt="2024-02-22T09:52:54.409" v="2357" actId="27803"/>
          <ac:spMkLst>
            <pc:docMk/>
            <pc:sldMk cId="3942064285" sldId="256"/>
            <ac:spMk id="5523" creationId="{1DCEA72E-8984-ED28-24FC-45354DCA1924}"/>
          </ac:spMkLst>
        </pc:spChg>
        <pc:spChg chg="mod">
          <ac:chgData name="Jassem Abbasi" userId="a485637c-5d5c-44af-8411-f95acc3236b6" providerId="ADAL" clId="{B67E75DF-61F4-4BDD-83F6-F3A9FEB4B984}" dt="2024-02-22T09:52:54.409" v="2357" actId="27803"/>
          <ac:spMkLst>
            <pc:docMk/>
            <pc:sldMk cId="3942064285" sldId="256"/>
            <ac:spMk id="5524" creationId="{0B2976A3-82B0-9CD9-A58D-57B82D272238}"/>
          </ac:spMkLst>
        </pc:spChg>
        <pc:spChg chg="mod">
          <ac:chgData name="Jassem Abbasi" userId="a485637c-5d5c-44af-8411-f95acc3236b6" providerId="ADAL" clId="{B67E75DF-61F4-4BDD-83F6-F3A9FEB4B984}" dt="2024-02-22T09:52:54.409" v="2357" actId="27803"/>
          <ac:spMkLst>
            <pc:docMk/>
            <pc:sldMk cId="3942064285" sldId="256"/>
            <ac:spMk id="5525" creationId="{E77CB77F-DD7C-1CAA-D7DD-4BFB6B2B04B9}"/>
          </ac:spMkLst>
        </pc:spChg>
        <pc:spChg chg="mod">
          <ac:chgData name="Jassem Abbasi" userId="a485637c-5d5c-44af-8411-f95acc3236b6" providerId="ADAL" clId="{B67E75DF-61F4-4BDD-83F6-F3A9FEB4B984}" dt="2024-02-22T09:52:54.409" v="2357" actId="27803"/>
          <ac:spMkLst>
            <pc:docMk/>
            <pc:sldMk cId="3942064285" sldId="256"/>
            <ac:spMk id="5526" creationId="{04A6F1D2-D423-1516-56D2-D2CCA7968FB4}"/>
          </ac:spMkLst>
        </pc:spChg>
        <pc:spChg chg="mod">
          <ac:chgData name="Jassem Abbasi" userId="a485637c-5d5c-44af-8411-f95acc3236b6" providerId="ADAL" clId="{B67E75DF-61F4-4BDD-83F6-F3A9FEB4B984}" dt="2024-02-22T09:52:54.409" v="2357" actId="27803"/>
          <ac:spMkLst>
            <pc:docMk/>
            <pc:sldMk cId="3942064285" sldId="256"/>
            <ac:spMk id="5527" creationId="{B677E6ED-45BE-915F-AD63-6A1AD2436A15}"/>
          </ac:spMkLst>
        </pc:spChg>
        <pc:spChg chg="mod">
          <ac:chgData name="Jassem Abbasi" userId="a485637c-5d5c-44af-8411-f95acc3236b6" providerId="ADAL" clId="{B67E75DF-61F4-4BDD-83F6-F3A9FEB4B984}" dt="2024-02-22T09:52:54.409" v="2357" actId="27803"/>
          <ac:spMkLst>
            <pc:docMk/>
            <pc:sldMk cId="3942064285" sldId="256"/>
            <ac:spMk id="5528" creationId="{2E2A806A-1405-A9F7-5B96-00968DEE42D5}"/>
          </ac:spMkLst>
        </pc:spChg>
        <pc:spChg chg="mod">
          <ac:chgData name="Jassem Abbasi" userId="a485637c-5d5c-44af-8411-f95acc3236b6" providerId="ADAL" clId="{B67E75DF-61F4-4BDD-83F6-F3A9FEB4B984}" dt="2024-02-22T09:52:54.409" v="2357" actId="27803"/>
          <ac:spMkLst>
            <pc:docMk/>
            <pc:sldMk cId="3942064285" sldId="256"/>
            <ac:spMk id="5529" creationId="{4EFE6CDE-8E62-B7A5-06C3-8685DBE61004}"/>
          </ac:spMkLst>
        </pc:spChg>
        <pc:spChg chg="mod">
          <ac:chgData name="Jassem Abbasi" userId="a485637c-5d5c-44af-8411-f95acc3236b6" providerId="ADAL" clId="{B67E75DF-61F4-4BDD-83F6-F3A9FEB4B984}" dt="2024-02-22T09:52:54.409" v="2357" actId="27803"/>
          <ac:spMkLst>
            <pc:docMk/>
            <pc:sldMk cId="3942064285" sldId="256"/>
            <ac:spMk id="5530" creationId="{D093A2D1-334C-A278-4CB3-25D8E2E971E6}"/>
          </ac:spMkLst>
        </pc:spChg>
        <pc:spChg chg="mod">
          <ac:chgData name="Jassem Abbasi" userId="a485637c-5d5c-44af-8411-f95acc3236b6" providerId="ADAL" clId="{B67E75DF-61F4-4BDD-83F6-F3A9FEB4B984}" dt="2024-02-22T09:52:54.409" v="2357" actId="27803"/>
          <ac:spMkLst>
            <pc:docMk/>
            <pc:sldMk cId="3942064285" sldId="256"/>
            <ac:spMk id="5531" creationId="{F6593A5E-CBE5-FAAB-6609-5970114441D3}"/>
          </ac:spMkLst>
        </pc:spChg>
        <pc:spChg chg="mod">
          <ac:chgData name="Jassem Abbasi" userId="a485637c-5d5c-44af-8411-f95acc3236b6" providerId="ADAL" clId="{B67E75DF-61F4-4BDD-83F6-F3A9FEB4B984}" dt="2024-02-22T09:52:54.409" v="2357" actId="27803"/>
          <ac:spMkLst>
            <pc:docMk/>
            <pc:sldMk cId="3942064285" sldId="256"/>
            <ac:spMk id="5532" creationId="{828DA26A-8004-BE15-4B3E-703A3BF4456E}"/>
          </ac:spMkLst>
        </pc:spChg>
        <pc:spChg chg="mod">
          <ac:chgData name="Jassem Abbasi" userId="a485637c-5d5c-44af-8411-f95acc3236b6" providerId="ADAL" clId="{B67E75DF-61F4-4BDD-83F6-F3A9FEB4B984}" dt="2024-02-22T09:52:54.409" v="2357" actId="27803"/>
          <ac:spMkLst>
            <pc:docMk/>
            <pc:sldMk cId="3942064285" sldId="256"/>
            <ac:spMk id="5533" creationId="{DE30364F-4171-6DE6-A9AC-9167E9C5DF0D}"/>
          </ac:spMkLst>
        </pc:spChg>
        <pc:spChg chg="mod">
          <ac:chgData name="Jassem Abbasi" userId="a485637c-5d5c-44af-8411-f95acc3236b6" providerId="ADAL" clId="{B67E75DF-61F4-4BDD-83F6-F3A9FEB4B984}" dt="2024-02-22T09:52:54.409" v="2357" actId="27803"/>
          <ac:spMkLst>
            <pc:docMk/>
            <pc:sldMk cId="3942064285" sldId="256"/>
            <ac:spMk id="5534" creationId="{92F21F69-5F84-C510-8C6A-33FE4DADEA8A}"/>
          </ac:spMkLst>
        </pc:spChg>
        <pc:spChg chg="mod">
          <ac:chgData name="Jassem Abbasi" userId="a485637c-5d5c-44af-8411-f95acc3236b6" providerId="ADAL" clId="{B67E75DF-61F4-4BDD-83F6-F3A9FEB4B984}" dt="2024-02-22T09:52:54.409" v="2357" actId="27803"/>
          <ac:spMkLst>
            <pc:docMk/>
            <pc:sldMk cId="3942064285" sldId="256"/>
            <ac:spMk id="5535" creationId="{F0C0E256-7C62-5FB1-DF2C-DC0745220B6C}"/>
          </ac:spMkLst>
        </pc:spChg>
        <pc:spChg chg="mod">
          <ac:chgData name="Jassem Abbasi" userId="a485637c-5d5c-44af-8411-f95acc3236b6" providerId="ADAL" clId="{B67E75DF-61F4-4BDD-83F6-F3A9FEB4B984}" dt="2024-02-22T09:52:54.409" v="2357" actId="27803"/>
          <ac:spMkLst>
            <pc:docMk/>
            <pc:sldMk cId="3942064285" sldId="256"/>
            <ac:spMk id="5536" creationId="{1DD5ABBA-07FB-F84C-9365-EBE18EAA8B45}"/>
          </ac:spMkLst>
        </pc:spChg>
        <pc:spChg chg="mod">
          <ac:chgData name="Jassem Abbasi" userId="a485637c-5d5c-44af-8411-f95acc3236b6" providerId="ADAL" clId="{B67E75DF-61F4-4BDD-83F6-F3A9FEB4B984}" dt="2024-02-22T09:52:54.409" v="2357" actId="27803"/>
          <ac:spMkLst>
            <pc:docMk/>
            <pc:sldMk cId="3942064285" sldId="256"/>
            <ac:spMk id="5537" creationId="{729C6FED-3DB4-60E5-B8FA-3955EF357E82}"/>
          </ac:spMkLst>
        </pc:spChg>
        <pc:spChg chg="mod">
          <ac:chgData name="Jassem Abbasi" userId="a485637c-5d5c-44af-8411-f95acc3236b6" providerId="ADAL" clId="{B67E75DF-61F4-4BDD-83F6-F3A9FEB4B984}" dt="2024-02-22T09:52:54.409" v="2357" actId="27803"/>
          <ac:spMkLst>
            <pc:docMk/>
            <pc:sldMk cId="3942064285" sldId="256"/>
            <ac:spMk id="5538" creationId="{A39DC134-F745-BD50-A555-CDCABA200172}"/>
          </ac:spMkLst>
        </pc:spChg>
        <pc:spChg chg="mod">
          <ac:chgData name="Jassem Abbasi" userId="a485637c-5d5c-44af-8411-f95acc3236b6" providerId="ADAL" clId="{B67E75DF-61F4-4BDD-83F6-F3A9FEB4B984}" dt="2024-02-22T09:52:54.409" v="2357" actId="27803"/>
          <ac:spMkLst>
            <pc:docMk/>
            <pc:sldMk cId="3942064285" sldId="256"/>
            <ac:spMk id="5539" creationId="{256169F6-120C-5585-95C9-A78F748F05C8}"/>
          </ac:spMkLst>
        </pc:spChg>
        <pc:spChg chg="mod">
          <ac:chgData name="Jassem Abbasi" userId="a485637c-5d5c-44af-8411-f95acc3236b6" providerId="ADAL" clId="{B67E75DF-61F4-4BDD-83F6-F3A9FEB4B984}" dt="2024-02-22T09:52:54.409" v="2357" actId="27803"/>
          <ac:spMkLst>
            <pc:docMk/>
            <pc:sldMk cId="3942064285" sldId="256"/>
            <ac:spMk id="5540" creationId="{F3984757-4CC8-A08C-1E2E-87CCD0B6DAFD}"/>
          </ac:spMkLst>
        </pc:spChg>
        <pc:spChg chg="mod">
          <ac:chgData name="Jassem Abbasi" userId="a485637c-5d5c-44af-8411-f95acc3236b6" providerId="ADAL" clId="{B67E75DF-61F4-4BDD-83F6-F3A9FEB4B984}" dt="2024-02-22T09:52:54.409" v="2357" actId="27803"/>
          <ac:spMkLst>
            <pc:docMk/>
            <pc:sldMk cId="3942064285" sldId="256"/>
            <ac:spMk id="5541" creationId="{45CB09BB-F687-A058-85F9-00B50639949E}"/>
          </ac:spMkLst>
        </pc:spChg>
        <pc:spChg chg="mod">
          <ac:chgData name="Jassem Abbasi" userId="a485637c-5d5c-44af-8411-f95acc3236b6" providerId="ADAL" clId="{B67E75DF-61F4-4BDD-83F6-F3A9FEB4B984}" dt="2024-02-22T09:52:54.409" v="2357" actId="27803"/>
          <ac:spMkLst>
            <pc:docMk/>
            <pc:sldMk cId="3942064285" sldId="256"/>
            <ac:spMk id="5542" creationId="{B96942E0-FD2A-3C99-B2E8-82769F00F136}"/>
          </ac:spMkLst>
        </pc:spChg>
        <pc:spChg chg="mod">
          <ac:chgData name="Jassem Abbasi" userId="a485637c-5d5c-44af-8411-f95acc3236b6" providerId="ADAL" clId="{B67E75DF-61F4-4BDD-83F6-F3A9FEB4B984}" dt="2024-02-22T09:52:54.409" v="2357" actId="27803"/>
          <ac:spMkLst>
            <pc:docMk/>
            <pc:sldMk cId="3942064285" sldId="256"/>
            <ac:spMk id="5543" creationId="{7FA2F301-F80E-33DB-A2C6-3E4055EF4353}"/>
          </ac:spMkLst>
        </pc:spChg>
        <pc:spChg chg="mod">
          <ac:chgData name="Jassem Abbasi" userId="a485637c-5d5c-44af-8411-f95acc3236b6" providerId="ADAL" clId="{B67E75DF-61F4-4BDD-83F6-F3A9FEB4B984}" dt="2024-02-22T09:52:54.409" v="2357" actId="27803"/>
          <ac:spMkLst>
            <pc:docMk/>
            <pc:sldMk cId="3942064285" sldId="256"/>
            <ac:spMk id="5544" creationId="{FE6BA133-F21B-3CDE-6D8A-C6EE5027178E}"/>
          </ac:spMkLst>
        </pc:spChg>
        <pc:spChg chg="mod">
          <ac:chgData name="Jassem Abbasi" userId="a485637c-5d5c-44af-8411-f95acc3236b6" providerId="ADAL" clId="{B67E75DF-61F4-4BDD-83F6-F3A9FEB4B984}" dt="2024-02-22T09:52:54.409" v="2357" actId="27803"/>
          <ac:spMkLst>
            <pc:docMk/>
            <pc:sldMk cId="3942064285" sldId="256"/>
            <ac:spMk id="5545" creationId="{E40E7A04-B904-63DC-71D6-21E591848EE2}"/>
          </ac:spMkLst>
        </pc:spChg>
        <pc:spChg chg="mod">
          <ac:chgData name="Jassem Abbasi" userId="a485637c-5d5c-44af-8411-f95acc3236b6" providerId="ADAL" clId="{B67E75DF-61F4-4BDD-83F6-F3A9FEB4B984}" dt="2024-02-22T09:52:54.409" v="2357" actId="27803"/>
          <ac:spMkLst>
            <pc:docMk/>
            <pc:sldMk cId="3942064285" sldId="256"/>
            <ac:spMk id="5546" creationId="{714B40E3-B186-BA7D-9AB6-33C543958B05}"/>
          </ac:spMkLst>
        </pc:spChg>
        <pc:spChg chg="mod">
          <ac:chgData name="Jassem Abbasi" userId="a485637c-5d5c-44af-8411-f95acc3236b6" providerId="ADAL" clId="{B67E75DF-61F4-4BDD-83F6-F3A9FEB4B984}" dt="2024-02-22T09:52:54.409" v="2357" actId="27803"/>
          <ac:spMkLst>
            <pc:docMk/>
            <pc:sldMk cId="3942064285" sldId="256"/>
            <ac:spMk id="5547" creationId="{F900CDD2-4233-BC67-C656-89C498B4AD53}"/>
          </ac:spMkLst>
        </pc:spChg>
        <pc:spChg chg="mod">
          <ac:chgData name="Jassem Abbasi" userId="a485637c-5d5c-44af-8411-f95acc3236b6" providerId="ADAL" clId="{B67E75DF-61F4-4BDD-83F6-F3A9FEB4B984}" dt="2024-02-22T09:52:54.409" v="2357" actId="27803"/>
          <ac:spMkLst>
            <pc:docMk/>
            <pc:sldMk cId="3942064285" sldId="256"/>
            <ac:spMk id="5548" creationId="{5AFE751C-1A2A-4F6A-F4B0-E9AA73761394}"/>
          </ac:spMkLst>
        </pc:spChg>
        <pc:spChg chg="mod">
          <ac:chgData name="Jassem Abbasi" userId="a485637c-5d5c-44af-8411-f95acc3236b6" providerId="ADAL" clId="{B67E75DF-61F4-4BDD-83F6-F3A9FEB4B984}" dt="2024-02-22T09:52:54.409" v="2357" actId="27803"/>
          <ac:spMkLst>
            <pc:docMk/>
            <pc:sldMk cId="3942064285" sldId="256"/>
            <ac:spMk id="5549" creationId="{DE87118C-9EC6-3FAE-458E-6F4FE8ECA7D7}"/>
          </ac:spMkLst>
        </pc:spChg>
        <pc:spChg chg="mod">
          <ac:chgData name="Jassem Abbasi" userId="a485637c-5d5c-44af-8411-f95acc3236b6" providerId="ADAL" clId="{B67E75DF-61F4-4BDD-83F6-F3A9FEB4B984}" dt="2024-02-22T09:52:54.409" v="2357" actId="27803"/>
          <ac:spMkLst>
            <pc:docMk/>
            <pc:sldMk cId="3942064285" sldId="256"/>
            <ac:spMk id="5550" creationId="{890869D3-5BA9-130A-EC47-29F93C2675B6}"/>
          </ac:spMkLst>
        </pc:spChg>
        <pc:spChg chg="mod">
          <ac:chgData name="Jassem Abbasi" userId="a485637c-5d5c-44af-8411-f95acc3236b6" providerId="ADAL" clId="{B67E75DF-61F4-4BDD-83F6-F3A9FEB4B984}" dt="2024-02-22T09:52:54.409" v="2357" actId="27803"/>
          <ac:spMkLst>
            <pc:docMk/>
            <pc:sldMk cId="3942064285" sldId="256"/>
            <ac:spMk id="5551" creationId="{0CEB4DC2-CD61-3E81-0FAF-56100521A417}"/>
          </ac:spMkLst>
        </pc:spChg>
        <pc:spChg chg="mod">
          <ac:chgData name="Jassem Abbasi" userId="a485637c-5d5c-44af-8411-f95acc3236b6" providerId="ADAL" clId="{B67E75DF-61F4-4BDD-83F6-F3A9FEB4B984}" dt="2024-02-22T09:52:54.409" v="2357" actId="27803"/>
          <ac:spMkLst>
            <pc:docMk/>
            <pc:sldMk cId="3942064285" sldId="256"/>
            <ac:spMk id="5552" creationId="{9B60B3A5-50B8-C8AC-1FCA-15287B236130}"/>
          </ac:spMkLst>
        </pc:spChg>
        <pc:spChg chg="mod">
          <ac:chgData name="Jassem Abbasi" userId="a485637c-5d5c-44af-8411-f95acc3236b6" providerId="ADAL" clId="{B67E75DF-61F4-4BDD-83F6-F3A9FEB4B984}" dt="2024-02-22T09:52:54.409" v="2357" actId="27803"/>
          <ac:spMkLst>
            <pc:docMk/>
            <pc:sldMk cId="3942064285" sldId="256"/>
            <ac:spMk id="5553" creationId="{5784307D-4134-A476-85DA-BED9EB582ECF}"/>
          </ac:spMkLst>
        </pc:spChg>
        <pc:spChg chg="mod">
          <ac:chgData name="Jassem Abbasi" userId="a485637c-5d5c-44af-8411-f95acc3236b6" providerId="ADAL" clId="{B67E75DF-61F4-4BDD-83F6-F3A9FEB4B984}" dt="2024-02-22T09:52:54.409" v="2357" actId="27803"/>
          <ac:spMkLst>
            <pc:docMk/>
            <pc:sldMk cId="3942064285" sldId="256"/>
            <ac:spMk id="5554" creationId="{D44E2CC0-E767-4D24-A702-EE24337B2917}"/>
          </ac:spMkLst>
        </pc:spChg>
        <pc:spChg chg="mod">
          <ac:chgData name="Jassem Abbasi" userId="a485637c-5d5c-44af-8411-f95acc3236b6" providerId="ADAL" clId="{B67E75DF-61F4-4BDD-83F6-F3A9FEB4B984}" dt="2024-02-22T09:52:54.409" v="2357" actId="27803"/>
          <ac:spMkLst>
            <pc:docMk/>
            <pc:sldMk cId="3942064285" sldId="256"/>
            <ac:spMk id="5555" creationId="{EABFB185-E94B-8489-8E41-959E42B3258D}"/>
          </ac:spMkLst>
        </pc:spChg>
        <pc:spChg chg="mod">
          <ac:chgData name="Jassem Abbasi" userId="a485637c-5d5c-44af-8411-f95acc3236b6" providerId="ADAL" clId="{B67E75DF-61F4-4BDD-83F6-F3A9FEB4B984}" dt="2024-02-22T09:52:54.409" v="2357" actId="27803"/>
          <ac:spMkLst>
            <pc:docMk/>
            <pc:sldMk cId="3942064285" sldId="256"/>
            <ac:spMk id="5556" creationId="{B72428F6-DCC0-7D4B-31D5-283A9BE43B54}"/>
          </ac:spMkLst>
        </pc:spChg>
        <pc:spChg chg="mod">
          <ac:chgData name="Jassem Abbasi" userId="a485637c-5d5c-44af-8411-f95acc3236b6" providerId="ADAL" clId="{B67E75DF-61F4-4BDD-83F6-F3A9FEB4B984}" dt="2024-02-22T09:52:54.409" v="2357" actId="27803"/>
          <ac:spMkLst>
            <pc:docMk/>
            <pc:sldMk cId="3942064285" sldId="256"/>
            <ac:spMk id="5557" creationId="{B1120170-13C4-A39C-D6E4-BA04BBDD43FF}"/>
          </ac:spMkLst>
        </pc:spChg>
        <pc:spChg chg="mod">
          <ac:chgData name="Jassem Abbasi" userId="a485637c-5d5c-44af-8411-f95acc3236b6" providerId="ADAL" clId="{B67E75DF-61F4-4BDD-83F6-F3A9FEB4B984}" dt="2024-02-22T09:52:54.409" v="2357" actId="27803"/>
          <ac:spMkLst>
            <pc:docMk/>
            <pc:sldMk cId="3942064285" sldId="256"/>
            <ac:spMk id="5558" creationId="{00469EB1-FEA4-1C6A-1B99-03B61C6D0E95}"/>
          </ac:spMkLst>
        </pc:spChg>
        <pc:spChg chg="mod">
          <ac:chgData name="Jassem Abbasi" userId="a485637c-5d5c-44af-8411-f95acc3236b6" providerId="ADAL" clId="{B67E75DF-61F4-4BDD-83F6-F3A9FEB4B984}" dt="2024-02-22T09:52:54.409" v="2357" actId="27803"/>
          <ac:spMkLst>
            <pc:docMk/>
            <pc:sldMk cId="3942064285" sldId="256"/>
            <ac:spMk id="5559" creationId="{492FC1FE-0A63-38D7-4A74-08C7B15A9037}"/>
          </ac:spMkLst>
        </pc:spChg>
        <pc:spChg chg="mod">
          <ac:chgData name="Jassem Abbasi" userId="a485637c-5d5c-44af-8411-f95acc3236b6" providerId="ADAL" clId="{B67E75DF-61F4-4BDD-83F6-F3A9FEB4B984}" dt="2024-02-22T09:52:54.409" v="2357" actId="27803"/>
          <ac:spMkLst>
            <pc:docMk/>
            <pc:sldMk cId="3942064285" sldId="256"/>
            <ac:spMk id="5560" creationId="{E4BA5D22-5410-3C42-4D38-92B14150A02D}"/>
          </ac:spMkLst>
        </pc:spChg>
        <pc:spChg chg="mod">
          <ac:chgData name="Jassem Abbasi" userId="a485637c-5d5c-44af-8411-f95acc3236b6" providerId="ADAL" clId="{B67E75DF-61F4-4BDD-83F6-F3A9FEB4B984}" dt="2024-02-22T09:52:54.409" v="2357" actId="27803"/>
          <ac:spMkLst>
            <pc:docMk/>
            <pc:sldMk cId="3942064285" sldId="256"/>
            <ac:spMk id="5561" creationId="{231DE070-668B-DCF7-ECCE-2034EE45412C}"/>
          </ac:spMkLst>
        </pc:spChg>
        <pc:spChg chg="mod">
          <ac:chgData name="Jassem Abbasi" userId="a485637c-5d5c-44af-8411-f95acc3236b6" providerId="ADAL" clId="{B67E75DF-61F4-4BDD-83F6-F3A9FEB4B984}" dt="2024-02-22T09:52:54.409" v="2357" actId="27803"/>
          <ac:spMkLst>
            <pc:docMk/>
            <pc:sldMk cId="3942064285" sldId="256"/>
            <ac:spMk id="5562" creationId="{C35462B3-5AE6-DD2B-AF8D-D8D0E43FFDEF}"/>
          </ac:spMkLst>
        </pc:spChg>
        <pc:spChg chg="mod">
          <ac:chgData name="Jassem Abbasi" userId="a485637c-5d5c-44af-8411-f95acc3236b6" providerId="ADAL" clId="{B67E75DF-61F4-4BDD-83F6-F3A9FEB4B984}" dt="2024-02-22T09:52:54.409" v="2357" actId="27803"/>
          <ac:spMkLst>
            <pc:docMk/>
            <pc:sldMk cId="3942064285" sldId="256"/>
            <ac:spMk id="5563" creationId="{D2AD1265-AF78-B224-F66E-F7312ED277A4}"/>
          </ac:spMkLst>
        </pc:spChg>
        <pc:spChg chg="mod">
          <ac:chgData name="Jassem Abbasi" userId="a485637c-5d5c-44af-8411-f95acc3236b6" providerId="ADAL" clId="{B67E75DF-61F4-4BDD-83F6-F3A9FEB4B984}" dt="2024-02-22T09:52:54.409" v="2357" actId="27803"/>
          <ac:spMkLst>
            <pc:docMk/>
            <pc:sldMk cId="3942064285" sldId="256"/>
            <ac:spMk id="5564" creationId="{AC5E04F2-8E27-9201-4AB3-8D28893D6EEC}"/>
          </ac:spMkLst>
        </pc:spChg>
        <pc:spChg chg="mod">
          <ac:chgData name="Jassem Abbasi" userId="a485637c-5d5c-44af-8411-f95acc3236b6" providerId="ADAL" clId="{B67E75DF-61F4-4BDD-83F6-F3A9FEB4B984}" dt="2024-02-22T09:52:54.409" v="2357" actId="27803"/>
          <ac:spMkLst>
            <pc:docMk/>
            <pc:sldMk cId="3942064285" sldId="256"/>
            <ac:spMk id="5565" creationId="{0DC1E13E-66EC-3B07-2F8B-495E8B3D5B8D}"/>
          </ac:spMkLst>
        </pc:spChg>
        <pc:spChg chg="mod">
          <ac:chgData name="Jassem Abbasi" userId="a485637c-5d5c-44af-8411-f95acc3236b6" providerId="ADAL" clId="{B67E75DF-61F4-4BDD-83F6-F3A9FEB4B984}" dt="2024-02-22T09:52:54.409" v="2357" actId="27803"/>
          <ac:spMkLst>
            <pc:docMk/>
            <pc:sldMk cId="3942064285" sldId="256"/>
            <ac:spMk id="5566" creationId="{F4B4FBA3-FF09-8DD0-79B1-2497F2E83EDD}"/>
          </ac:spMkLst>
        </pc:spChg>
        <pc:spChg chg="mod">
          <ac:chgData name="Jassem Abbasi" userId="a485637c-5d5c-44af-8411-f95acc3236b6" providerId="ADAL" clId="{B67E75DF-61F4-4BDD-83F6-F3A9FEB4B984}" dt="2024-02-22T09:52:54.409" v="2357" actId="27803"/>
          <ac:spMkLst>
            <pc:docMk/>
            <pc:sldMk cId="3942064285" sldId="256"/>
            <ac:spMk id="5567" creationId="{40560F24-2B40-B7C6-3B8E-BDB62765839B}"/>
          </ac:spMkLst>
        </pc:spChg>
        <pc:spChg chg="mod">
          <ac:chgData name="Jassem Abbasi" userId="a485637c-5d5c-44af-8411-f95acc3236b6" providerId="ADAL" clId="{B67E75DF-61F4-4BDD-83F6-F3A9FEB4B984}" dt="2024-02-22T09:52:54.409" v="2357" actId="27803"/>
          <ac:spMkLst>
            <pc:docMk/>
            <pc:sldMk cId="3942064285" sldId="256"/>
            <ac:spMk id="5568" creationId="{5E7C6614-99AD-B575-994E-92DFB28C3AEC}"/>
          </ac:spMkLst>
        </pc:spChg>
        <pc:spChg chg="mod">
          <ac:chgData name="Jassem Abbasi" userId="a485637c-5d5c-44af-8411-f95acc3236b6" providerId="ADAL" clId="{B67E75DF-61F4-4BDD-83F6-F3A9FEB4B984}" dt="2024-02-22T09:52:54.409" v="2357" actId="27803"/>
          <ac:spMkLst>
            <pc:docMk/>
            <pc:sldMk cId="3942064285" sldId="256"/>
            <ac:spMk id="5569" creationId="{64FA81E8-F164-3126-C922-A2D12C563B82}"/>
          </ac:spMkLst>
        </pc:spChg>
        <pc:spChg chg="mod">
          <ac:chgData name="Jassem Abbasi" userId="a485637c-5d5c-44af-8411-f95acc3236b6" providerId="ADAL" clId="{B67E75DF-61F4-4BDD-83F6-F3A9FEB4B984}" dt="2024-02-22T09:52:54.409" v="2357" actId="27803"/>
          <ac:spMkLst>
            <pc:docMk/>
            <pc:sldMk cId="3942064285" sldId="256"/>
            <ac:spMk id="5570" creationId="{69C4F35F-918F-F138-8AB2-D066E3479CED}"/>
          </ac:spMkLst>
        </pc:spChg>
        <pc:spChg chg="mod">
          <ac:chgData name="Jassem Abbasi" userId="a485637c-5d5c-44af-8411-f95acc3236b6" providerId="ADAL" clId="{B67E75DF-61F4-4BDD-83F6-F3A9FEB4B984}" dt="2024-02-22T09:52:54.409" v="2357" actId="27803"/>
          <ac:spMkLst>
            <pc:docMk/>
            <pc:sldMk cId="3942064285" sldId="256"/>
            <ac:spMk id="5571" creationId="{2D9E53D2-FDCF-2472-5F14-D074F232790F}"/>
          </ac:spMkLst>
        </pc:spChg>
        <pc:spChg chg="mod">
          <ac:chgData name="Jassem Abbasi" userId="a485637c-5d5c-44af-8411-f95acc3236b6" providerId="ADAL" clId="{B67E75DF-61F4-4BDD-83F6-F3A9FEB4B984}" dt="2024-02-22T09:52:54.409" v="2357" actId="27803"/>
          <ac:spMkLst>
            <pc:docMk/>
            <pc:sldMk cId="3942064285" sldId="256"/>
            <ac:spMk id="5572" creationId="{7A2DC198-E45C-1A44-65F4-7D3D4823D517}"/>
          </ac:spMkLst>
        </pc:spChg>
        <pc:spChg chg="mod">
          <ac:chgData name="Jassem Abbasi" userId="a485637c-5d5c-44af-8411-f95acc3236b6" providerId="ADAL" clId="{B67E75DF-61F4-4BDD-83F6-F3A9FEB4B984}" dt="2024-02-22T09:52:54.409" v="2357" actId="27803"/>
          <ac:spMkLst>
            <pc:docMk/>
            <pc:sldMk cId="3942064285" sldId="256"/>
            <ac:spMk id="5573" creationId="{C0A99786-F2E0-96F8-9CBB-8AB82FA0297A}"/>
          </ac:spMkLst>
        </pc:spChg>
        <pc:spChg chg="mod">
          <ac:chgData name="Jassem Abbasi" userId="a485637c-5d5c-44af-8411-f95acc3236b6" providerId="ADAL" clId="{B67E75DF-61F4-4BDD-83F6-F3A9FEB4B984}" dt="2024-02-22T09:52:54.409" v="2357" actId="27803"/>
          <ac:spMkLst>
            <pc:docMk/>
            <pc:sldMk cId="3942064285" sldId="256"/>
            <ac:spMk id="5574" creationId="{79E58F0C-99CB-8FF1-FE40-86FEFB494D7E}"/>
          </ac:spMkLst>
        </pc:spChg>
        <pc:spChg chg="mod">
          <ac:chgData name="Jassem Abbasi" userId="a485637c-5d5c-44af-8411-f95acc3236b6" providerId="ADAL" clId="{B67E75DF-61F4-4BDD-83F6-F3A9FEB4B984}" dt="2024-02-22T09:52:54.409" v="2357" actId="27803"/>
          <ac:spMkLst>
            <pc:docMk/>
            <pc:sldMk cId="3942064285" sldId="256"/>
            <ac:spMk id="5575" creationId="{D3B9442B-6EE2-6913-8AF3-86DFA1C84B7C}"/>
          </ac:spMkLst>
        </pc:spChg>
        <pc:spChg chg="mod">
          <ac:chgData name="Jassem Abbasi" userId="a485637c-5d5c-44af-8411-f95acc3236b6" providerId="ADAL" clId="{B67E75DF-61F4-4BDD-83F6-F3A9FEB4B984}" dt="2024-02-22T09:52:54.409" v="2357" actId="27803"/>
          <ac:spMkLst>
            <pc:docMk/>
            <pc:sldMk cId="3942064285" sldId="256"/>
            <ac:spMk id="5576" creationId="{346D70D5-09C6-B22D-F384-833929863DDC}"/>
          </ac:spMkLst>
        </pc:spChg>
        <pc:spChg chg="mod">
          <ac:chgData name="Jassem Abbasi" userId="a485637c-5d5c-44af-8411-f95acc3236b6" providerId="ADAL" clId="{B67E75DF-61F4-4BDD-83F6-F3A9FEB4B984}" dt="2024-02-22T09:52:54.409" v="2357" actId="27803"/>
          <ac:spMkLst>
            <pc:docMk/>
            <pc:sldMk cId="3942064285" sldId="256"/>
            <ac:spMk id="5577" creationId="{09406970-FA7F-F6B7-5B8E-7723DD35EE5D}"/>
          </ac:spMkLst>
        </pc:spChg>
        <pc:spChg chg="mod">
          <ac:chgData name="Jassem Abbasi" userId="a485637c-5d5c-44af-8411-f95acc3236b6" providerId="ADAL" clId="{B67E75DF-61F4-4BDD-83F6-F3A9FEB4B984}" dt="2024-02-22T09:52:54.409" v="2357" actId="27803"/>
          <ac:spMkLst>
            <pc:docMk/>
            <pc:sldMk cId="3942064285" sldId="256"/>
            <ac:spMk id="5578" creationId="{DCFC5A0A-B7E0-AE88-2A2C-DF84A102EF98}"/>
          </ac:spMkLst>
        </pc:spChg>
        <pc:spChg chg="mod">
          <ac:chgData name="Jassem Abbasi" userId="a485637c-5d5c-44af-8411-f95acc3236b6" providerId="ADAL" clId="{B67E75DF-61F4-4BDD-83F6-F3A9FEB4B984}" dt="2024-02-22T09:52:54.409" v="2357" actId="27803"/>
          <ac:spMkLst>
            <pc:docMk/>
            <pc:sldMk cId="3942064285" sldId="256"/>
            <ac:spMk id="5579" creationId="{7A02175B-CF58-B5AB-0DB1-D9F176C63E82}"/>
          </ac:spMkLst>
        </pc:spChg>
        <pc:spChg chg="mod">
          <ac:chgData name="Jassem Abbasi" userId="a485637c-5d5c-44af-8411-f95acc3236b6" providerId="ADAL" clId="{B67E75DF-61F4-4BDD-83F6-F3A9FEB4B984}" dt="2024-02-22T09:52:54.409" v="2357" actId="27803"/>
          <ac:spMkLst>
            <pc:docMk/>
            <pc:sldMk cId="3942064285" sldId="256"/>
            <ac:spMk id="5580" creationId="{FCB984B3-B3EC-E7B8-01E3-209A9827160E}"/>
          </ac:spMkLst>
        </pc:spChg>
        <pc:spChg chg="mod">
          <ac:chgData name="Jassem Abbasi" userId="a485637c-5d5c-44af-8411-f95acc3236b6" providerId="ADAL" clId="{B67E75DF-61F4-4BDD-83F6-F3A9FEB4B984}" dt="2024-02-22T09:52:54.409" v="2357" actId="27803"/>
          <ac:spMkLst>
            <pc:docMk/>
            <pc:sldMk cId="3942064285" sldId="256"/>
            <ac:spMk id="5581" creationId="{0435D826-6A10-4D24-3448-32CD2C00FDDB}"/>
          </ac:spMkLst>
        </pc:spChg>
        <pc:spChg chg="mod">
          <ac:chgData name="Jassem Abbasi" userId="a485637c-5d5c-44af-8411-f95acc3236b6" providerId="ADAL" clId="{B67E75DF-61F4-4BDD-83F6-F3A9FEB4B984}" dt="2024-02-22T09:52:54.409" v="2357" actId="27803"/>
          <ac:spMkLst>
            <pc:docMk/>
            <pc:sldMk cId="3942064285" sldId="256"/>
            <ac:spMk id="5582" creationId="{537611FD-E49F-A1BA-12B2-18535D617102}"/>
          </ac:spMkLst>
        </pc:spChg>
        <pc:spChg chg="mod">
          <ac:chgData name="Jassem Abbasi" userId="a485637c-5d5c-44af-8411-f95acc3236b6" providerId="ADAL" clId="{B67E75DF-61F4-4BDD-83F6-F3A9FEB4B984}" dt="2024-02-22T09:52:54.409" v="2357" actId="27803"/>
          <ac:spMkLst>
            <pc:docMk/>
            <pc:sldMk cId="3942064285" sldId="256"/>
            <ac:spMk id="5583" creationId="{F4A0FDD0-C875-1F8D-ACDA-F01A0E5FF45B}"/>
          </ac:spMkLst>
        </pc:spChg>
        <pc:spChg chg="mod">
          <ac:chgData name="Jassem Abbasi" userId="a485637c-5d5c-44af-8411-f95acc3236b6" providerId="ADAL" clId="{B67E75DF-61F4-4BDD-83F6-F3A9FEB4B984}" dt="2024-02-22T09:52:54.409" v="2357" actId="27803"/>
          <ac:spMkLst>
            <pc:docMk/>
            <pc:sldMk cId="3942064285" sldId="256"/>
            <ac:spMk id="5584" creationId="{A456F59B-80AF-B802-8DDC-00372B67ABFC}"/>
          </ac:spMkLst>
        </pc:spChg>
        <pc:spChg chg="mod">
          <ac:chgData name="Jassem Abbasi" userId="a485637c-5d5c-44af-8411-f95acc3236b6" providerId="ADAL" clId="{B67E75DF-61F4-4BDD-83F6-F3A9FEB4B984}" dt="2024-02-22T09:52:54.409" v="2357" actId="27803"/>
          <ac:spMkLst>
            <pc:docMk/>
            <pc:sldMk cId="3942064285" sldId="256"/>
            <ac:spMk id="5585" creationId="{8E23187E-C90E-4A49-5B32-E2441E7AC7AB}"/>
          </ac:spMkLst>
        </pc:spChg>
        <pc:spChg chg="mod">
          <ac:chgData name="Jassem Abbasi" userId="a485637c-5d5c-44af-8411-f95acc3236b6" providerId="ADAL" clId="{B67E75DF-61F4-4BDD-83F6-F3A9FEB4B984}" dt="2024-02-22T09:52:54.409" v="2357" actId="27803"/>
          <ac:spMkLst>
            <pc:docMk/>
            <pc:sldMk cId="3942064285" sldId="256"/>
            <ac:spMk id="5586" creationId="{B3830A4A-05D2-9B05-B64A-9D97EFEF409F}"/>
          </ac:spMkLst>
        </pc:spChg>
        <pc:spChg chg="mod">
          <ac:chgData name="Jassem Abbasi" userId="a485637c-5d5c-44af-8411-f95acc3236b6" providerId="ADAL" clId="{B67E75DF-61F4-4BDD-83F6-F3A9FEB4B984}" dt="2024-02-22T09:52:54.409" v="2357" actId="27803"/>
          <ac:spMkLst>
            <pc:docMk/>
            <pc:sldMk cId="3942064285" sldId="256"/>
            <ac:spMk id="5587" creationId="{2CFA452B-218F-986E-5770-5A0DF39DD445}"/>
          </ac:spMkLst>
        </pc:spChg>
        <pc:spChg chg="mod">
          <ac:chgData name="Jassem Abbasi" userId="a485637c-5d5c-44af-8411-f95acc3236b6" providerId="ADAL" clId="{B67E75DF-61F4-4BDD-83F6-F3A9FEB4B984}" dt="2024-02-22T09:52:54.409" v="2357" actId="27803"/>
          <ac:spMkLst>
            <pc:docMk/>
            <pc:sldMk cId="3942064285" sldId="256"/>
            <ac:spMk id="5588" creationId="{1E828C3F-86F4-CDCE-8AC5-A366F4428EC8}"/>
          </ac:spMkLst>
        </pc:spChg>
        <pc:spChg chg="mod">
          <ac:chgData name="Jassem Abbasi" userId="a485637c-5d5c-44af-8411-f95acc3236b6" providerId="ADAL" clId="{B67E75DF-61F4-4BDD-83F6-F3A9FEB4B984}" dt="2024-02-22T09:52:54.409" v="2357" actId="27803"/>
          <ac:spMkLst>
            <pc:docMk/>
            <pc:sldMk cId="3942064285" sldId="256"/>
            <ac:spMk id="5589" creationId="{99954D07-630C-71BD-3674-CFE9081D9F23}"/>
          </ac:spMkLst>
        </pc:spChg>
        <pc:spChg chg="mod">
          <ac:chgData name="Jassem Abbasi" userId="a485637c-5d5c-44af-8411-f95acc3236b6" providerId="ADAL" clId="{B67E75DF-61F4-4BDD-83F6-F3A9FEB4B984}" dt="2024-02-22T09:52:54.409" v="2357" actId="27803"/>
          <ac:spMkLst>
            <pc:docMk/>
            <pc:sldMk cId="3942064285" sldId="256"/>
            <ac:spMk id="5590" creationId="{6075187E-D804-1248-606D-927B26F896AE}"/>
          </ac:spMkLst>
        </pc:spChg>
        <pc:spChg chg="mod">
          <ac:chgData name="Jassem Abbasi" userId="a485637c-5d5c-44af-8411-f95acc3236b6" providerId="ADAL" clId="{B67E75DF-61F4-4BDD-83F6-F3A9FEB4B984}" dt="2024-02-22T09:52:54.409" v="2357" actId="27803"/>
          <ac:spMkLst>
            <pc:docMk/>
            <pc:sldMk cId="3942064285" sldId="256"/>
            <ac:spMk id="5591" creationId="{0CAFF650-143D-47F8-022F-36D969550EA7}"/>
          </ac:spMkLst>
        </pc:spChg>
        <pc:spChg chg="mod">
          <ac:chgData name="Jassem Abbasi" userId="a485637c-5d5c-44af-8411-f95acc3236b6" providerId="ADAL" clId="{B67E75DF-61F4-4BDD-83F6-F3A9FEB4B984}" dt="2024-02-22T09:52:54.409" v="2357" actId="27803"/>
          <ac:spMkLst>
            <pc:docMk/>
            <pc:sldMk cId="3942064285" sldId="256"/>
            <ac:spMk id="5592" creationId="{0E20224C-C9A9-4BF5-8A0C-3E17F567EF50}"/>
          </ac:spMkLst>
        </pc:spChg>
        <pc:spChg chg="mod">
          <ac:chgData name="Jassem Abbasi" userId="a485637c-5d5c-44af-8411-f95acc3236b6" providerId="ADAL" clId="{B67E75DF-61F4-4BDD-83F6-F3A9FEB4B984}" dt="2024-02-22T09:52:54.409" v="2357" actId="27803"/>
          <ac:spMkLst>
            <pc:docMk/>
            <pc:sldMk cId="3942064285" sldId="256"/>
            <ac:spMk id="5593" creationId="{7771C455-A36D-330C-9885-90C0482242BF}"/>
          </ac:spMkLst>
        </pc:spChg>
        <pc:spChg chg="mod">
          <ac:chgData name="Jassem Abbasi" userId="a485637c-5d5c-44af-8411-f95acc3236b6" providerId="ADAL" clId="{B67E75DF-61F4-4BDD-83F6-F3A9FEB4B984}" dt="2024-02-22T09:52:54.409" v="2357" actId="27803"/>
          <ac:spMkLst>
            <pc:docMk/>
            <pc:sldMk cId="3942064285" sldId="256"/>
            <ac:spMk id="5594" creationId="{2F629458-26DF-116B-AB9A-9804D5B1E0D9}"/>
          </ac:spMkLst>
        </pc:spChg>
        <pc:spChg chg="mod">
          <ac:chgData name="Jassem Abbasi" userId="a485637c-5d5c-44af-8411-f95acc3236b6" providerId="ADAL" clId="{B67E75DF-61F4-4BDD-83F6-F3A9FEB4B984}" dt="2024-02-22T09:52:54.409" v="2357" actId="27803"/>
          <ac:spMkLst>
            <pc:docMk/>
            <pc:sldMk cId="3942064285" sldId="256"/>
            <ac:spMk id="5595" creationId="{09A20300-D321-E53C-0801-B6788D8BEE14}"/>
          </ac:spMkLst>
        </pc:spChg>
        <pc:spChg chg="mod">
          <ac:chgData name="Jassem Abbasi" userId="a485637c-5d5c-44af-8411-f95acc3236b6" providerId="ADAL" clId="{B67E75DF-61F4-4BDD-83F6-F3A9FEB4B984}" dt="2024-02-22T09:52:54.409" v="2357" actId="27803"/>
          <ac:spMkLst>
            <pc:docMk/>
            <pc:sldMk cId="3942064285" sldId="256"/>
            <ac:spMk id="5596" creationId="{1BAAE9A1-4F00-8BCD-E5F0-9713D632942E}"/>
          </ac:spMkLst>
        </pc:spChg>
        <pc:spChg chg="mod">
          <ac:chgData name="Jassem Abbasi" userId="a485637c-5d5c-44af-8411-f95acc3236b6" providerId="ADAL" clId="{B67E75DF-61F4-4BDD-83F6-F3A9FEB4B984}" dt="2024-02-22T09:52:54.409" v="2357" actId="27803"/>
          <ac:spMkLst>
            <pc:docMk/>
            <pc:sldMk cId="3942064285" sldId="256"/>
            <ac:spMk id="5597" creationId="{7C4FEF00-7E99-4765-4C9E-675E67A60BB8}"/>
          </ac:spMkLst>
        </pc:spChg>
        <pc:spChg chg="mod">
          <ac:chgData name="Jassem Abbasi" userId="a485637c-5d5c-44af-8411-f95acc3236b6" providerId="ADAL" clId="{B67E75DF-61F4-4BDD-83F6-F3A9FEB4B984}" dt="2024-02-22T09:52:54.409" v="2357" actId="27803"/>
          <ac:spMkLst>
            <pc:docMk/>
            <pc:sldMk cId="3942064285" sldId="256"/>
            <ac:spMk id="5598" creationId="{F187A9A5-452D-1F93-C6E6-6F06469AD893}"/>
          </ac:spMkLst>
        </pc:spChg>
        <pc:spChg chg="mod">
          <ac:chgData name="Jassem Abbasi" userId="a485637c-5d5c-44af-8411-f95acc3236b6" providerId="ADAL" clId="{B67E75DF-61F4-4BDD-83F6-F3A9FEB4B984}" dt="2024-02-22T09:52:54.409" v="2357" actId="27803"/>
          <ac:spMkLst>
            <pc:docMk/>
            <pc:sldMk cId="3942064285" sldId="256"/>
            <ac:spMk id="5599" creationId="{21C03AB1-C6B8-FC8B-EF7D-2EDA59A9CC53}"/>
          </ac:spMkLst>
        </pc:spChg>
        <pc:spChg chg="mod">
          <ac:chgData name="Jassem Abbasi" userId="a485637c-5d5c-44af-8411-f95acc3236b6" providerId="ADAL" clId="{B67E75DF-61F4-4BDD-83F6-F3A9FEB4B984}" dt="2024-02-22T09:52:54.409" v="2357" actId="27803"/>
          <ac:spMkLst>
            <pc:docMk/>
            <pc:sldMk cId="3942064285" sldId="256"/>
            <ac:spMk id="5600" creationId="{61CD3051-441B-8861-3EE5-FADA78225417}"/>
          </ac:spMkLst>
        </pc:spChg>
        <pc:spChg chg="mod">
          <ac:chgData name="Jassem Abbasi" userId="a485637c-5d5c-44af-8411-f95acc3236b6" providerId="ADAL" clId="{B67E75DF-61F4-4BDD-83F6-F3A9FEB4B984}" dt="2024-02-22T09:52:54.409" v="2357" actId="27803"/>
          <ac:spMkLst>
            <pc:docMk/>
            <pc:sldMk cId="3942064285" sldId="256"/>
            <ac:spMk id="5601" creationId="{ADC86C7F-FD9B-C11E-71DF-4BB77A32169F}"/>
          </ac:spMkLst>
        </pc:spChg>
        <pc:spChg chg="mod">
          <ac:chgData name="Jassem Abbasi" userId="a485637c-5d5c-44af-8411-f95acc3236b6" providerId="ADAL" clId="{B67E75DF-61F4-4BDD-83F6-F3A9FEB4B984}" dt="2024-02-22T09:52:54.409" v="2357" actId="27803"/>
          <ac:spMkLst>
            <pc:docMk/>
            <pc:sldMk cId="3942064285" sldId="256"/>
            <ac:spMk id="5602" creationId="{8F454CC7-93FA-6967-CAA5-E3C99FF18A5B}"/>
          </ac:spMkLst>
        </pc:spChg>
        <pc:spChg chg="mod">
          <ac:chgData name="Jassem Abbasi" userId="a485637c-5d5c-44af-8411-f95acc3236b6" providerId="ADAL" clId="{B67E75DF-61F4-4BDD-83F6-F3A9FEB4B984}" dt="2024-02-22T09:52:54.409" v="2357" actId="27803"/>
          <ac:spMkLst>
            <pc:docMk/>
            <pc:sldMk cId="3942064285" sldId="256"/>
            <ac:spMk id="5603" creationId="{65461093-A301-6B3F-2CBD-3E64C646C312}"/>
          </ac:spMkLst>
        </pc:spChg>
        <pc:spChg chg="mod">
          <ac:chgData name="Jassem Abbasi" userId="a485637c-5d5c-44af-8411-f95acc3236b6" providerId="ADAL" clId="{B67E75DF-61F4-4BDD-83F6-F3A9FEB4B984}" dt="2024-02-22T09:52:54.409" v="2357" actId="27803"/>
          <ac:spMkLst>
            <pc:docMk/>
            <pc:sldMk cId="3942064285" sldId="256"/>
            <ac:spMk id="5604" creationId="{9F2E2089-B1DC-820D-DADF-13BFD1AF1620}"/>
          </ac:spMkLst>
        </pc:spChg>
        <pc:spChg chg="mod">
          <ac:chgData name="Jassem Abbasi" userId="a485637c-5d5c-44af-8411-f95acc3236b6" providerId="ADAL" clId="{B67E75DF-61F4-4BDD-83F6-F3A9FEB4B984}" dt="2024-02-22T09:52:54.409" v="2357" actId="27803"/>
          <ac:spMkLst>
            <pc:docMk/>
            <pc:sldMk cId="3942064285" sldId="256"/>
            <ac:spMk id="5605" creationId="{2CDB3C4E-2461-774D-5139-48BC82C504C6}"/>
          </ac:spMkLst>
        </pc:spChg>
        <pc:spChg chg="mod">
          <ac:chgData name="Jassem Abbasi" userId="a485637c-5d5c-44af-8411-f95acc3236b6" providerId="ADAL" clId="{B67E75DF-61F4-4BDD-83F6-F3A9FEB4B984}" dt="2024-02-22T09:52:54.409" v="2357" actId="27803"/>
          <ac:spMkLst>
            <pc:docMk/>
            <pc:sldMk cId="3942064285" sldId="256"/>
            <ac:spMk id="5606" creationId="{D9A9449B-1443-D904-5F91-0B0075E2C6A0}"/>
          </ac:spMkLst>
        </pc:spChg>
        <pc:spChg chg="mod">
          <ac:chgData name="Jassem Abbasi" userId="a485637c-5d5c-44af-8411-f95acc3236b6" providerId="ADAL" clId="{B67E75DF-61F4-4BDD-83F6-F3A9FEB4B984}" dt="2024-02-22T09:52:54.409" v="2357" actId="27803"/>
          <ac:spMkLst>
            <pc:docMk/>
            <pc:sldMk cId="3942064285" sldId="256"/>
            <ac:spMk id="5607" creationId="{A1B1F25E-0984-C638-8781-552F975D3C81}"/>
          </ac:spMkLst>
        </pc:spChg>
        <pc:spChg chg="mod">
          <ac:chgData name="Jassem Abbasi" userId="a485637c-5d5c-44af-8411-f95acc3236b6" providerId="ADAL" clId="{B67E75DF-61F4-4BDD-83F6-F3A9FEB4B984}" dt="2024-02-22T09:52:54.409" v="2357" actId="27803"/>
          <ac:spMkLst>
            <pc:docMk/>
            <pc:sldMk cId="3942064285" sldId="256"/>
            <ac:spMk id="5608" creationId="{180D2CF8-B4BB-33A6-29D0-31D1338C5490}"/>
          </ac:spMkLst>
        </pc:spChg>
        <pc:spChg chg="mod">
          <ac:chgData name="Jassem Abbasi" userId="a485637c-5d5c-44af-8411-f95acc3236b6" providerId="ADAL" clId="{B67E75DF-61F4-4BDD-83F6-F3A9FEB4B984}" dt="2024-02-22T09:52:54.409" v="2357" actId="27803"/>
          <ac:spMkLst>
            <pc:docMk/>
            <pc:sldMk cId="3942064285" sldId="256"/>
            <ac:spMk id="5609" creationId="{B1A04B6D-C686-6BD0-7143-6A5C52E52885}"/>
          </ac:spMkLst>
        </pc:spChg>
        <pc:spChg chg="mod">
          <ac:chgData name="Jassem Abbasi" userId="a485637c-5d5c-44af-8411-f95acc3236b6" providerId="ADAL" clId="{B67E75DF-61F4-4BDD-83F6-F3A9FEB4B984}" dt="2024-02-22T09:52:54.409" v="2357" actId="27803"/>
          <ac:spMkLst>
            <pc:docMk/>
            <pc:sldMk cId="3942064285" sldId="256"/>
            <ac:spMk id="5610" creationId="{D827C9C4-A3FC-1290-B584-B1425320CA51}"/>
          </ac:spMkLst>
        </pc:spChg>
        <pc:spChg chg="mod">
          <ac:chgData name="Jassem Abbasi" userId="a485637c-5d5c-44af-8411-f95acc3236b6" providerId="ADAL" clId="{B67E75DF-61F4-4BDD-83F6-F3A9FEB4B984}" dt="2024-02-22T09:52:54.409" v="2357" actId="27803"/>
          <ac:spMkLst>
            <pc:docMk/>
            <pc:sldMk cId="3942064285" sldId="256"/>
            <ac:spMk id="5611" creationId="{0BD6A8F7-1B29-981E-29A3-C62BB92AD680}"/>
          </ac:spMkLst>
        </pc:spChg>
        <pc:spChg chg="mod">
          <ac:chgData name="Jassem Abbasi" userId="a485637c-5d5c-44af-8411-f95acc3236b6" providerId="ADAL" clId="{B67E75DF-61F4-4BDD-83F6-F3A9FEB4B984}" dt="2024-02-22T09:52:54.409" v="2357" actId="27803"/>
          <ac:spMkLst>
            <pc:docMk/>
            <pc:sldMk cId="3942064285" sldId="256"/>
            <ac:spMk id="5612" creationId="{7DF009BB-1C00-B4B7-8E59-9E4D9309E763}"/>
          </ac:spMkLst>
        </pc:spChg>
        <pc:spChg chg="mod">
          <ac:chgData name="Jassem Abbasi" userId="a485637c-5d5c-44af-8411-f95acc3236b6" providerId="ADAL" clId="{B67E75DF-61F4-4BDD-83F6-F3A9FEB4B984}" dt="2024-02-22T09:52:54.409" v="2357" actId="27803"/>
          <ac:spMkLst>
            <pc:docMk/>
            <pc:sldMk cId="3942064285" sldId="256"/>
            <ac:spMk id="5613" creationId="{70A033EC-BE7C-AF1C-FE0E-B4866BDC5273}"/>
          </ac:spMkLst>
        </pc:spChg>
        <pc:spChg chg="mod">
          <ac:chgData name="Jassem Abbasi" userId="a485637c-5d5c-44af-8411-f95acc3236b6" providerId="ADAL" clId="{B67E75DF-61F4-4BDD-83F6-F3A9FEB4B984}" dt="2024-02-22T09:52:54.409" v="2357" actId="27803"/>
          <ac:spMkLst>
            <pc:docMk/>
            <pc:sldMk cId="3942064285" sldId="256"/>
            <ac:spMk id="5614" creationId="{5DD4F1F8-29E9-BF2A-4767-D6A4B05336AA}"/>
          </ac:spMkLst>
        </pc:spChg>
        <pc:spChg chg="mod">
          <ac:chgData name="Jassem Abbasi" userId="a485637c-5d5c-44af-8411-f95acc3236b6" providerId="ADAL" clId="{B67E75DF-61F4-4BDD-83F6-F3A9FEB4B984}" dt="2024-02-22T09:52:54.409" v="2357" actId="27803"/>
          <ac:spMkLst>
            <pc:docMk/>
            <pc:sldMk cId="3942064285" sldId="256"/>
            <ac:spMk id="5615" creationId="{8D3CDE2E-05E6-5C59-D0EB-814CC07C0873}"/>
          </ac:spMkLst>
        </pc:spChg>
        <pc:spChg chg="mod">
          <ac:chgData name="Jassem Abbasi" userId="a485637c-5d5c-44af-8411-f95acc3236b6" providerId="ADAL" clId="{B67E75DF-61F4-4BDD-83F6-F3A9FEB4B984}" dt="2024-02-22T09:52:54.409" v="2357" actId="27803"/>
          <ac:spMkLst>
            <pc:docMk/>
            <pc:sldMk cId="3942064285" sldId="256"/>
            <ac:spMk id="5616" creationId="{CD104D06-4B0C-4287-342D-32D39DC9F8F5}"/>
          </ac:spMkLst>
        </pc:spChg>
        <pc:spChg chg="mod">
          <ac:chgData name="Jassem Abbasi" userId="a485637c-5d5c-44af-8411-f95acc3236b6" providerId="ADAL" clId="{B67E75DF-61F4-4BDD-83F6-F3A9FEB4B984}" dt="2024-02-22T09:52:54.409" v="2357" actId="27803"/>
          <ac:spMkLst>
            <pc:docMk/>
            <pc:sldMk cId="3942064285" sldId="256"/>
            <ac:spMk id="5617" creationId="{AEB9E303-C33F-0CA2-883D-3725B43B05EC}"/>
          </ac:spMkLst>
        </pc:spChg>
        <pc:spChg chg="mod">
          <ac:chgData name="Jassem Abbasi" userId="a485637c-5d5c-44af-8411-f95acc3236b6" providerId="ADAL" clId="{B67E75DF-61F4-4BDD-83F6-F3A9FEB4B984}" dt="2024-02-22T09:52:54.409" v="2357" actId="27803"/>
          <ac:spMkLst>
            <pc:docMk/>
            <pc:sldMk cId="3942064285" sldId="256"/>
            <ac:spMk id="5618" creationId="{92F2D4A4-B110-733D-A8EA-D0F4F5194194}"/>
          </ac:spMkLst>
        </pc:spChg>
        <pc:spChg chg="mod">
          <ac:chgData name="Jassem Abbasi" userId="a485637c-5d5c-44af-8411-f95acc3236b6" providerId="ADAL" clId="{B67E75DF-61F4-4BDD-83F6-F3A9FEB4B984}" dt="2024-02-22T09:52:54.409" v="2357" actId="27803"/>
          <ac:spMkLst>
            <pc:docMk/>
            <pc:sldMk cId="3942064285" sldId="256"/>
            <ac:spMk id="5619" creationId="{DE01C943-8F46-CA0A-18D4-0C420765C418}"/>
          </ac:spMkLst>
        </pc:spChg>
        <pc:spChg chg="mod">
          <ac:chgData name="Jassem Abbasi" userId="a485637c-5d5c-44af-8411-f95acc3236b6" providerId="ADAL" clId="{B67E75DF-61F4-4BDD-83F6-F3A9FEB4B984}" dt="2024-02-22T09:52:54.409" v="2357" actId="27803"/>
          <ac:spMkLst>
            <pc:docMk/>
            <pc:sldMk cId="3942064285" sldId="256"/>
            <ac:spMk id="5620" creationId="{8E26A70C-EF27-E389-4B67-C1FDEC36FAA3}"/>
          </ac:spMkLst>
        </pc:spChg>
        <pc:spChg chg="mod">
          <ac:chgData name="Jassem Abbasi" userId="a485637c-5d5c-44af-8411-f95acc3236b6" providerId="ADAL" clId="{B67E75DF-61F4-4BDD-83F6-F3A9FEB4B984}" dt="2024-02-22T09:52:54.409" v="2357" actId="27803"/>
          <ac:spMkLst>
            <pc:docMk/>
            <pc:sldMk cId="3942064285" sldId="256"/>
            <ac:spMk id="5621" creationId="{ACEA0DD8-37EE-C8A3-C3C3-FE00FC387CD1}"/>
          </ac:spMkLst>
        </pc:spChg>
        <pc:spChg chg="mod">
          <ac:chgData name="Jassem Abbasi" userId="a485637c-5d5c-44af-8411-f95acc3236b6" providerId="ADAL" clId="{B67E75DF-61F4-4BDD-83F6-F3A9FEB4B984}" dt="2024-02-22T09:52:54.409" v="2357" actId="27803"/>
          <ac:spMkLst>
            <pc:docMk/>
            <pc:sldMk cId="3942064285" sldId="256"/>
            <ac:spMk id="5622" creationId="{F5156014-13E7-0A59-DF1D-0434EA610BDE}"/>
          </ac:spMkLst>
        </pc:spChg>
        <pc:spChg chg="mod">
          <ac:chgData name="Jassem Abbasi" userId="a485637c-5d5c-44af-8411-f95acc3236b6" providerId="ADAL" clId="{B67E75DF-61F4-4BDD-83F6-F3A9FEB4B984}" dt="2024-02-22T09:52:54.409" v="2357" actId="27803"/>
          <ac:spMkLst>
            <pc:docMk/>
            <pc:sldMk cId="3942064285" sldId="256"/>
            <ac:spMk id="5623" creationId="{A1F594E9-CECD-9936-B7DB-7BAEEC03E03B}"/>
          </ac:spMkLst>
        </pc:spChg>
        <pc:spChg chg="mod">
          <ac:chgData name="Jassem Abbasi" userId="a485637c-5d5c-44af-8411-f95acc3236b6" providerId="ADAL" clId="{B67E75DF-61F4-4BDD-83F6-F3A9FEB4B984}" dt="2024-02-22T09:52:54.409" v="2357" actId="27803"/>
          <ac:spMkLst>
            <pc:docMk/>
            <pc:sldMk cId="3942064285" sldId="256"/>
            <ac:spMk id="5624" creationId="{AA2526EF-268F-774B-9BF4-16C9C6083F39}"/>
          </ac:spMkLst>
        </pc:spChg>
        <pc:spChg chg="mod">
          <ac:chgData name="Jassem Abbasi" userId="a485637c-5d5c-44af-8411-f95acc3236b6" providerId="ADAL" clId="{B67E75DF-61F4-4BDD-83F6-F3A9FEB4B984}" dt="2024-02-22T09:52:54.409" v="2357" actId="27803"/>
          <ac:spMkLst>
            <pc:docMk/>
            <pc:sldMk cId="3942064285" sldId="256"/>
            <ac:spMk id="5625" creationId="{2570CE8F-A0C2-5CFF-DEA3-78E79B2C24A5}"/>
          </ac:spMkLst>
        </pc:spChg>
        <pc:spChg chg="mod">
          <ac:chgData name="Jassem Abbasi" userId="a485637c-5d5c-44af-8411-f95acc3236b6" providerId="ADAL" clId="{B67E75DF-61F4-4BDD-83F6-F3A9FEB4B984}" dt="2024-02-22T09:52:54.409" v="2357" actId="27803"/>
          <ac:spMkLst>
            <pc:docMk/>
            <pc:sldMk cId="3942064285" sldId="256"/>
            <ac:spMk id="5626" creationId="{E6714472-93AA-86C7-6BC8-1E0109144847}"/>
          </ac:spMkLst>
        </pc:spChg>
        <pc:spChg chg="mod">
          <ac:chgData name="Jassem Abbasi" userId="a485637c-5d5c-44af-8411-f95acc3236b6" providerId="ADAL" clId="{B67E75DF-61F4-4BDD-83F6-F3A9FEB4B984}" dt="2024-02-22T09:52:54.409" v="2357" actId="27803"/>
          <ac:spMkLst>
            <pc:docMk/>
            <pc:sldMk cId="3942064285" sldId="256"/>
            <ac:spMk id="5627" creationId="{0B291274-D981-AA4F-F733-3057B089C9DC}"/>
          </ac:spMkLst>
        </pc:spChg>
        <pc:spChg chg="mod">
          <ac:chgData name="Jassem Abbasi" userId="a485637c-5d5c-44af-8411-f95acc3236b6" providerId="ADAL" clId="{B67E75DF-61F4-4BDD-83F6-F3A9FEB4B984}" dt="2024-02-22T09:52:54.409" v="2357" actId="27803"/>
          <ac:spMkLst>
            <pc:docMk/>
            <pc:sldMk cId="3942064285" sldId="256"/>
            <ac:spMk id="5628" creationId="{F4EC53D5-E5F9-9D3D-19F8-F4DD3BDAF7F0}"/>
          </ac:spMkLst>
        </pc:spChg>
        <pc:spChg chg="mod">
          <ac:chgData name="Jassem Abbasi" userId="a485637c-5d5c-44af-8411-f95acc3236b6" providerId="ADAL" clId="{B67E75DF-61F4-4BDD-83F6-F3A9FEB4B984}" dt="2024-02-22T09:52:54.409" v="2357" actId="27803"/>
          <ac:spMkLst>
            <pc:docMk/>
            <pc:sldMk cId="3942064285" sldId="256"/>
            <ac:spMk id="5629" creationId="{B35CA0F6-2BBF-CF7F-F3E7-80412126DD40}"/>
          </ac:spMkLst>
        </pc:spChg>
        <pc:spChg chg="mod">
          <ac:chgData name="Jassem Abbasi" userId="a485637c-5d5c-44af-8411-f95acc3236b6" providerId="ADAL" clId="{B67E75DF-61F4-4BDD-83F6-F3A9FEB4B984}" dt="2024-02-22T09:52:54.409" v="2357" actId="27803"/>
          <ac:spMkLst>
            <pc:docMk/>
            <pc:sldMk cId="3942064285" sldId="256"/>
            <ac:spMk id="5630" creationId="{ABF897E2-CC0A-6C7F-A36F-18078937FE04}"/>
          </ac:spMkLst>
        </pc:spChg>
        <pc:spChg chg="mod">
          <ac:chgData name="Jassem Abbasi" userId="a485637c-5d5c-44af-8411-f95acc3236b6" providerId="ADAL" clId="{B67E75DF-61F4-4BDD-83F6-F3A9FEB4B984}" dt="2024-02-22T09:52:54.409" v="2357" actId="27803"/>
          <ac:spMkLst>
            <pc:docMk/>
            <pc:sldMk cId="3942064285" sldId="256"/>
            <ac:spMk id="5631" creationId="{1ED25E57-299E-8885-B915-57C52B551DFE}"/>
          </ac:spMkLst>
        </pc:spChg>
        <pc:spChg chg="mod">
          <ac:chgData name="Jassem Abbasi" userId="a485637c-5d5c-44af-8411-f95acc3236b6" providerId="ADAL" clId="{B67E75DF-61F4-4BDD-83F6-F3A9FEB4B984}" dt="2024-02-22T09:52:54.409" v="2357" actId="27803"/>
          <ac:spMkLst>
            <pc:docMk/>
            <pc:sldMk cId="3942064285" sldId="256"/>
            <ac:spMk id="5632" creationId="{88BE628E-D7EF-B3D5-03BC-0556A60A02C3}"/>
          </ac:spMkLst>
        </pc:spChg>
        <pc:spChg chg="mod">
          <ac:chgData name="Jassem Abbasi" userId="a485637c-5d5c-44af-8411-f95acc3236b6" providerId="ADAL" clId="{B67E75DF-61F4-4BDD-83F6-F3A9FEB4B984}" dt="2024-02-22T09:52:54.409" v="2357" actId="27803"/>
          <ac:spMkLst>
            <pc:docMk/>
            <pc:sldMk cId="3942064285" sldId="256"/>
            <ac:spMk id="5633" creationId="{65006BF0-2878-BD55-E186-48B110C22BE8}"/>
          </ac:spMkLst>
        </pc:spChg>
        <pc:spChg chg="mod">
          <ac:chgData name="Jassem Abbasi" userId="a485637c-5d5c-44af-8411-f95acc3236b6" providerId="ADAL" clId="{B67E75DF-61F4-4BDD-83F6-F3A9FEB4B984}" dt="2024-02-22T09:52:54.409" v="2357" actId="27803"/>
          <ac:spMkLst>
            <pc:docMk/>
            <pc:sldMk cId="3942064285" sldId="256"/>
            <ac:spMk id="5634" creationId="{D91CB231-E14E-0287-32F3-A9C158BCC486}"/>
          </ac:spMkLst>
        </pc:spChg>
        <pc:spChg chg="mod">
          <ac:chgData name="Jassem Abbasi" userId="a485637c-5d5c-44af-8411-f95acc3236b6" providerId="ADAL" clId="{B67E75DF-61F4-4BDD-83F6-F3A9FEB4B984}" dt="2024-02-22T09:52:54.409" v="2357" actId="27803"/>
          <ac:spMkLst>
            <pc:docMk/>
            <pc:sldMk cId="3942064285" sldId="256"/>
            <ac:spMk id="5635" creationId="{2E368790-6613-5A42-E7A3-206E0591EA00}"/>
          </ac:spMkLst>
        </pc:spChg>
        <pc:spChg chg="mod">
          <ac:chgData name="Jassem Abbasi" userId="a485637c-5d5c-44af-8411-f95acc3236b6" providerId="ADAL" clId="{B67E75DF-61F4-4BDD-83F6-F3A9FEB4B984}" dt="2024-02-22T09:52:54.409" v="2357" actId="27803"/>
          <ac:spMkLst>
            <pc:docMk/>
            <pc:sldMk cId="3942064285" sldId="256"/>
            <ac:spMk id="5636" creationId="{35D9EB2D-F2D4-5B3F-8DE8-4ED872FCC1AC}"/>
          </ac:spMkLst>
        </pc:spChg>
        <pc:spChg chg="mod">
          <ac:chgData name="Jassem Abbasi" userId="a485637c-5d5c-44af-8411-f95acc3236b6" providerId="ADAL" clId="{B67E75DF-61F4-4BDD-83F6-F3A9FEB4B984}" dt="2024-02-22T09:52:54.409" v="2357" actId="27803"/>
          <ac:spMkLst>
            <pc:docMk/>
            <pc:sldMk cId="3942064285" sldId="256"/>
            <ac:spMk id="5637" creationId="{8BB9093B-4353-A2CA-50F4-99520E17AF85}"/>
          </ac:spMkLst>
        </pc:spChg>
        <pc:spChg chg="mod">
          <ac:chgData name="Jassem Abbasi" userId="a485637c-5d5c-44af-8411-f95acc3236b6" providerId="ADAL" clId="{B67E75DF-61F4-4BDD-83F6-F3A9FEB4B984}" dt="2024-02-22T09:52:54.409" v="2357" actId="27803"/>
          <ac:spMkLst>
            <pc:docMk/>
            <pc:sldMk cId="3942064285" sldId="256"/>
            <ac:spMk id="5638" creationId="{BB693B5E-C77F-456A-C05A-F77B907BE73A}"/>
          </ac:spMkLst>
        </pc:spChg>
        <pc:spChg chg="mod">
          <ac:chgData name="Jassem Abbasi" userId="a485637c-5d5c-44af-8411-f95acc3236b6" providerId="ADAL" clId="{B67E75DF-61F4-4BDD-83F6-F3A9FEB4B984}" dt="2024-02-22T09:52:54.409" v="2357" actId="27803"/>
          <ac:spMkLst>
            <pc:docMk/>
            <pc:sldMk cId="3942064285" sldId="256"/>
            <ac:spMk id="5639" creationId="{04E35C43-6F17-D712-374B-3CB8FF6420DC}"/>
          </ac:spMkLst>
        </pc:spChg>
        <pc:spChg chg="mod">
          <ac:chgData name="Jassem Abbasi" userId="a485637c-5d5c-44af-8411-f95acc3236b6" providerId="ADAL" clId="{B67E75DF-61F4-4BDD-83F6-F3A9FEB4B984}" dt="2024-02-22T09:52:54.409" v="2357" actId="27803"/>
          <ac:spMkLst>
            <pc:docMk/>
            <pc:sldMk cId="3942064285" sldId="256"/>
            <ac:spMk id="5640" creationId="{53E49F21-9C55-98B1-03C7-75E3624F6B2F}"/>
          </ac:spMkLst>
        </pc:spChg>
        <pc:spChg chg="mod">
          <ac:chgData name="Jassem Abbasi" userId="a485637c-5d5c-44af-8411-f95acc3236b6" providerId="ADAL" clId="{B67E75DF-61F4-4BDD-83F6-F3A9FEB4B984}" dt="2024-02-22T09:52:54.409" v="2357" actId="27803"/>
          <ac:spMkLst>
            <pc:docMk/>
            <pc:sldMk cId="3942064285" sldId="256"/>
            <ac:spMk id="5641" creationId="{18B68ADC-4503-8689-A412-28654ABF60E0}"/>
          </ac:spMkLst>
        </pc:spChg>
        <pc:spChg chg="mod">
          <ac:chgData name="Jassem Abbasi" userId="a485637c-5d5c-44af-8411-f95acc3236b6" providerId="ADAL" clId="{B67E75DF-61F4-4BDD-83F6-F3A9FEB4B984}" dt="2024-02-22T09:52:54.409" v="2357" actId="27803"/>
          <ac:spMkLst>
            <pc:docMk/>
            <pc:sldMk cId="3942064285" sldId="256"/>
            <ac:spMk id="5642" creationId="{68A66732-9538-9504-1B71-CE330F911375}"/>
          </ac:spMkLst>
        </pc:spChg>
        <pc:spChg chg="mod">
          <ac:chgData name="Jassem Abbasi" userId="a485637c-5d5c-44af-8411-f95acc3236b6" providerId="ADAL" clId="{B67E75DF-61F4-4BDD-83F6-F3A9FEB4B984}" dt="2024-02-22T09:52:54.409" v="2357" actId="27803"/>
          <ac:spMkLst>
            <pc:docMk/>
            <pc:sldMk cId="3942064285" sldId="256"/>
            <ac:spMk id="5643" creationId="{25D9057C-B45C-2C88-06A6-CAA179249666}"/>
          </ac:spMkLst>
        </pc:spChg>
        <pc:spChg chg="mod">
          <ac:chgData name="Jassem Abbasi" userId="a485637c-5d5c-44af-8411-f95acc3236b6" providerId="ADAL" clId="{B67E75DF-61F4-4BDD-83F6-F3A9FEB4B984}" dt="2024-02-22T09:52:54.409" v="2357" actId="27803"/>
          <ac:spMkLst>
            <pc:docMk/>
            <pc:sldMk cId="3942064285" sldId="256"/>
            <ac:spMk id="5644" creationId="{0BC81E3E-DB9C-14FF-D33E-E6EEABFE2850}"/>
          </ac:spMkLst>
        </pc:spChg>
        <pc:spChg chg="mod">
          <ac:chgData name="Jassem Abbasi" userId="a485637c-5d5c-44af-8411-f95acc3236b6" providerId="ADAL" clId="{B67E75DF-61F4-4BDD-83F6-F3A9FEB4B984}" dt="2024-02-22T09:52:54.409" v="2357" actId="27803"/>
          <ac:spMkLst>
            <pc:docMk/>
            <pc:sldMk cId="3942064285" sldId="256"/>
            <ac:spMk id="5645" creationId="{9FF83489-3604-A7EC-098C-9E6F556D1E50}"/>
          </ac:spMkLst>
        </pc:spChg>
        <pc:spChg chg="mod">
          <ac:chgData name="Jassem Abbasi" userId="a485637c-5d5c-44af-8411-f95acc3236b6" providerId="ADAL" clId="{B67E75DF-61F4-4BDD-83F6-F3A9FEB4B984}" dt="2024-02-22T09:52:54.409" v="2357" actId="27803"/>
          <ac:spMkLst>
            <pc:docMk/>
            <pc:sldMk cId="3942064285" sldId="256"/>
            <ac:spMk id="5646" creationId="{CEF831AE-4A09-B7AC-F89A-C10805F017CC}"/>
          </ac:spMkLst>
        </pc:spChg>
        <pc:spChg chg="mod">
          <ac:chgData name="Jassem Abbasi" userId="a485637c-5d5c-44af-8411-f95acc3236b6" providerId="ADAL" clId="{B67E75DF-61F4-4BDD-83F6-F3A9FEB4B984}" dt="2024-02-22T09:52:54.409" v="2357" actId="27803"/>
          <ac:spMkLst>
            <pc:docMk/>
            <pc:sldMk cId="3942064285" sldId="256"/>
            <ac:spMk id="5647" creationId="{49650169-45D0-62D6-35CD-57C3BDDA5F19}"/>
          </ac:spMkLst>
        </pc:spChg>
        <pc:spChg chg="mod">
          <ac:chgData name="Jassem Abbasi" userId="a485637c-5d5c-44af-8411-f95acc3236b6" providerId="ADAL" clId="{B67E75DF-61F4-4BDD-83F6-F3A9FEB4B984}" dt="2024-02-22T09:52:54.409" v="2357" actId="27803"/>
          <ac:spMkLst>
            <pc:docMk/>
            <pc:sldMk cId="3942064285" sldId="256"/>
            <ac:spMk id="5648" creationId="{B202F9CE-8F63-2E7C-BF56-DFF1EF8E8F5A}"/>
          </ac:spMkLst>
        </pc:spChg>
        <pc:spChg chg="mod">
          <ac:chgData name="Jassem Abbasi" userId="a485637c-5d5c-44af-8411-f95acc3236b6" providerId="ADAL" clId="{B67E75DF-61F4-4BDD-83F6-F3A9FEB4B984}" dt="2024-02-22T09:52:54.409" v="2357" actId="27803"/>
          <ac:spMkLst>
            <pc:docMk/>
            <pc:sldMk cId="3942064285" sldId="256"/>
            <ac:spMk id="5649" creationId="{29F1D7ED-378C-3BFD-3D48-0F0A2C13ABC9}"/>
          </ac:spMkLst>
        </pc:spChg>
        <pc:spChg chg="mod">
          <ac:chgData name="Jassem Abbasi" userId="a485637c-5d5c-44af-8411-f95acc3236b6" providerId="ADAL" clId="{B67E75DF-61F4-4BDD-83F6-F3A9FEB4B984}" dt="2024-02-22T09:52:54.409" v="2357" actId="27803"/>
          <ac:spMkLst>
            <pc:docMk/>
            <pc:sldMk cId="3942064285" sldId="256"/>
            <ac:spMk id="5650" creationId="{4D4B519F-3FFC-D889-23E0-41BCF505BF52}"/>
          </ac:spMkLst>
        </pc:spChg>
        <pc:spChg chg="mod">
          <ac:chgData name="Jassem Abbasi" userId="a485637c-5d5c-44af-8411-f95acc3236b6" providerId="ADAL" clId="{B67E75DF-61F4-4BDD-83F6-F3A9FEB4B984}" dt="2024-02-22T09:52:54.409" v="2357" actId="27803"/>
          <ac:spMkLst>
            <pc:docMk/>
            <pc:sldMk cId="3942064285" sldId="256"/>
            <ac:spMk id="5651" creationId="{4A9477A5-3A67-02B1-7EA7-EEFDE0EDE444}"/>
          </ac:spMkLst>
        </pc:spChg>
        <pc:spChg chg="mod">
          <ac:chgData name="Jassem Abbasi" userId="a485637c-5d5c-44af-8411-f95acc3236b6" providerId="ADAL" clId="{B67E75DF-61F4-4BDD-83F6-F3A9FEB4B984}" dt="2024-02-22T09:52:54.409" v="2357" actId="27803"/>
          <ac:spMkLst>
            <pc:docMk/>
            <pc:sldMk cId="3942064285" sldId="256"/>
            <ac:spMk id="5652" creationId="{046123BD-A47D-124A-FDB0-F3F5BA0976F1}"/>
          </ac:spMkLst>
        </pc:spChg>
        <pc:spChg chg="mod">
          <ac:chgData name="Jassem Abbasi" userId="a485637c-5d5c-44af-8411-f95acc3236b6" providerId="ADAL" clId="{B67E75DF-61F4-4BDD-83F6-F3A9FEB4B984}" dt="2024-02-22T09:52:54.409" v="2357" actId="27803"/>
          <ac:spMkLst>
            <pc:docMk/>
            <pc:sldMk cId="3942064285" sldId="256"/>
            <ac:spMk id="5653" creationId="{6D90BC53-51A9-C24E-F1C9-D036B2E416BE}"/>
          </ac:spMkLst>
        </pc:spChg>
        <pc:spChg chg="mod">
          <ac:chgData name="Jassem Abbasi" userId="a485637c-5d5c-44af-8411-f95acc3236b6" providerId="ADAL" clId="{B67E75DF-61F4-4BDD-83F6-F3A9FEB4B984}" dt="2024-02-22T09:52:54.409" v="2357" actId="27803"/>
          <ac:spMkLst>
            <pc:docMk/>
            <pc:sldMk cId="3942064285" sldId="256"/>
            <ac:spMk id="5654" creationId="{31021AD0-508F-32E6-1C1D-9D6363D1ED80}"/>
          </ac:spMkLst>
        </pc:spChg>
        <pc:spChg chg="mod">
          <ac:chgData name="Jassem Abbasi" userId="a485637c-5d5c-44af-8411-f95acc3236b6" providerId="ADAL" clId="{B67E75DF-61F4-4BDD-83F6-F3A9FEB4B984}" dt="2024-02-22T09:52:54.409" v="2357" actId="27803"/>
          <ac:spMkLst>
            <pc:docMk/>
            <pc:sldMk cId="3942064285" sldId="256"/>
            <ac:spMk id="5655" creationId="{08E88702-B76F-3957-6EB2-60595539A9A3}"/>
          </ac:spMkLst>
        </pc:spChg>
        <pc:spChg chg="mod">
          <ac:chgData name="Jassem Abbasi" userId="a485637c-5d5c-44af-8411-f95acc3236b6" providerId="ADAL" clId="{B67E75DF-61F4-4BDD-83F6-F3A9FEB4B984}" dt="2024-02-22T09:52:54.409" v="2357" actId="27803"/>
          <ac:spMkLst>
            <pc:docMk/>
            <pc:sldMk cId="3942064285" sldId="256"/>
            <ac:spMk id="5656" creationId="{210F3FD2-A786-7EB6-01FC-FEC94011DC26}"/>
          </ac:spMkLst>
        </pc:spChg>
        <pc:spChg chg="mod">
          <ac:chgData name="Jassem Abbasi" userId="a485637c-5d5c-44af-8411-f95acc3236b6" providerId="ADAL" clId="{B67E75DF-61F4-4BDD-83F6-F3A9FEB4B984}" dt="2024-02-22T09:52:54.409" v="2357" actId="27803"/>
          <ac:spMkLst>
            <pc:docMk/>
            <pc:sldMk cId="3942064285" sldId="256"/>
            <ac:spMk id="5657" creationId="{B40C7169-AA4A-D4C4-8716-406CC0764661}"/>
          </ac:spMkLst>
        </pc:spChg>
        <pc:spChg chg="mod">
          <ac:chgData name="Jassem Abbasi" userId="a485637c-5d5c-44af-8411-f95acc3236b6" providerId="ADAL" clId="{B67E75DF-61F4-4BDD-83F6-F3A9FEB4B984}" dt="2024-02-22T09:52:54.409" v="2357" actId="27803"/>
          <ac:spMkLst>
            <pc:docMk/>
            <pc:sldMk cId="3942064285" sldId="256"/>
            <ac:spMk id="5658" creationId="{960E4AB9-1EF9-3481-5747-537F8BEE7712}"/>
          </ac:spMkLst>
        </pc:spChg>
        <pc:spChg chg="mod">
          <ac:chgData name="Jassem Abbasi" userId="a485637c-5d5c-44af-8411-f95acc3236b6" providerId="ADAL" clId="{B67E75DF-61F4-4BDD-83F6-F3A9FEB4B984}" dt="2024-02-22T09:52:54.409" v="2357" actId="27803"/>
          <ac:spMkLst>
            <pc:docMk/>
            <pc:sldMk cId="3942064285" sldId="256"/>
            <ac:spMk id="5659" creationId="{E8964005-7930-033D-2BFA-8EAA9474F545}"/>
          </ac:spMkLst>
        </pc:spChg>
        <pc:spChg chg="mod">
          <ac:chgData name="Jassem Abbasi" userId="a485637c-5d5c-44af-8411-f95acc3236b6" providerId="ADAL" clId="{B67E75DF-61F4-4BDD-83F6-F3A9FEB4B984}" dt="2024-02-22T09:52:54.409" v="2357" actId="27803"/>
          <ac:spMkLst>
            <pc:docMk/>
            <pc:sldMk cId="3942064285" sldId="256"/>
            <ac:spMk id="5660" creationId="{C64BA4AA-F97E-B269-7EB6-B90A8F8FCD94}"/>
          </ac:spMkLst>
        </pc:spChg>
        <pc:spChg chg="mod">
          <ac:chgData name="Jassem Abbasi" userId="a485637c-5d5c-44af-8411-f95acc3236b6" providerId="ADAL" clId="{B67E75DF-61F4-4BDD-83F6-F3A9FEB4B984}" dt="2024-02-22T09:52:54.409" v="2357" actId="27803"/>
          <ac:spMkLst>
            <pc:docMk/>
            <pc:sldMk cId="3942064285" sldId="256"/>
            <ac:spMk id="5661" creationId="{14448850-563B-3BA5-7E87-F049189DB226}"/>
          </ac:spMkLst>
        </pc:spChg>
        <pc:spChg chg="mod">
          <ac:chgData name="Jassem Abbasi" userId="a485637c-5d5c-44af-8411-f95acc3236b6" providerId="ADAL" clId="{B67E75DF-61F4-4BDD-83F6-F3A9FEB4B984}" dt="2024-02-22T09:52:54.409" v="2357" actId="27803"/>
          <ac:spMkLst>
            <pc:docMk/>
            <pc:sldMk cId="3942064285" sldId="256"/>
            <ac:spMk id="5662" creationId="{9ED2C1EB-D068-6739-EDE5-577BF9ECA332}"/>
          </ac:spMkLst>
        </pc:spChg>
        <pc:spChg chg="mod">
          <ac:chgData name="Jassem Abbasi" userId="a485637c-5d5c-44af-8411-f95acc3236b6" providerId="ADAL" clId="{B67E75DF-61F4-4BDD-83F6-F3A9FEB4B984}" dt="2024-02-22T09:52:54.409" v="2357" actId="27803"/>
          <ac:spMkLst>
            <pc:docMk/>
            <pc:sldMk cId="3942064285" sldId="256"/>
            <ac:spMk id="5663" creationId="{538E0415-C009-0944-4554-3526DD4763A6}"/>
          </ac:spMkLst>
        </pc:spChg>
        <pc:spChg chg="mod">
          <ac:chgData name="Jassem Abbasi" userId="a485637c-5d5c-44af-8411-f95acc3236b6" providerId="ADAL" clId="{B67E75DF-61F4-4BDD-83F6-F3A9FEB4B984}" dt="2024-02-22T09:52:54.409" v="2357" actId="27803"/>
          <ac:spMkLst>
            <pc:docMk/>
            <pc:sldMk cId="3942064285" sldId="256"/>
            <ac:spMk id="5664" creationId="{CDF8ED64-EAEE-3036-3C0B-5E1CBB25B09B}"/>
          </ac:spMkLst>
        </pc:spChg>
        <pc:spChg chg="mod">
          <ac:chgData name="Jassem Abbasi" userId="a485637c-5d5c-44af-8411-f95acc3236b6" providerId="ADAL" clId="{B67E75DF-61F4-4BDD-83F6-F3A9FEB4B984}" dt="2024-02-22T09:52:54.409" v="2357" actId="27803"/>
          <ac:spMkLst>
            <pc:docMk/>
            <pc:sldMk cId="3942064285" sldId="256"/>
            <ac:spMk id="5665" creationId="{52EA50D8-95FB-2479-5263-A0BFC4D307B1}"/>
          </ac:spMkLst>
        </pc:spChg>
        <pc:spChg chg="mod">
          <ac:chgData name="Jassem Abbasi" userId="a485637c-5d5c-44af-8411-f95acc3236b6" providerId="ADAL" clId="{B67E75DF-61F4-4BDD-83F6-F3A9FEB4B984}" dt="2024-02-22T09:52:54.409" v="2357" actId="27803"/>
          <ac:spMkLst>
            <pc:docMk/>
            <pc:sldMk cId="3942064285" sldId="256"/>
            <ac:spMk id="5666" creationId="{BCAD9096-E8E8-1033-76DD-0E1666F3F034}"/>
          </ac:spMkLst>
        </pc:spChg>
        <pc:spChg chg="mod">
          <ac:chgData name="Jassem Abbasi" userId="a485637c-5d5c-44af-8411-f95acc3236b6" providerId="ADAL" clId="{B67E75DF-61F4-4BDD-83F6-F3A9FEB4B984}" dt="2024-02-22T09:52:54.409" v="2357" actId="27803"/>
          <ac:spMkLst>
            <pc:docMk/>
            <pc:sldMk cId="3942064285" sldId="256"/>
            <ac:spMk id="5667" creationId="{6B1A8B7B-1559-0985-7B3C-69C8F694FCF7}"/>
          </ac:spMkLst>
        </pc:spChg>
        <pc:spChg chg="mod">
          <ac:chgData name="Jassem Abbasi" userId="a485637c-5d5c-44af-8411-f95acc3236b6" providerId="ADAL" clId="{B67E75DF-61F4-4BDD-83F6-F3A9FEB4B984}" dt="2024-02-22T09:52:54.409" v="2357" actId="27803"/>
          <ac:spMkLst>
            <pc:docMk/>
            <pc:sldMk cId="3942064285" sldId="256"/>
            <ac:spMk id="5668" creationId="{81EA8427-C0A1-5155-F04F-61D36E5E8B8E}"/>
          </ac:spMkLst>
        </pc:spChg>
        <pc:spChg chg="mod">
          <ac:chgData name="Jassem Abbasi" userId="a485637c-5d5c-44af-8411-f95acc3236b6" providerId="ADAL" clId="{B67E75DF-61F4-4BDD-83F6-F3A9FEB4B984}" dt="2024-02-22T09:52:54.409" v="2357" actId="27803"/>
          <ac:spMkLst>
            <pc:docMk/>
            <pc:sldMk cId="3942064285" sldId="256"/>
            <ac:spMk id="5669" creationId="{D3AE6F17-6CCF-5A28-78D1-79B4E9421329}"/>
          </ac:spMkLst>
        </pc:spChg>
        <pc:spChg chg="mod">
          <ac:chgData name="Jassem Abbasi" userId="a485637c-5d5c-44af-8411-f95acc3236b6" providerId="ADAL" clId="{B67E75DF-61F4-4BDD-83F6-F3A9FEB4B984}" dt="2024-02-22T09:52:54.409" v="2357" actId="27803"/>
          <ac:spMkLst>
            <pc:docMk/>
            <pc:sldMk cId="3942064285" sldId="256"/>
            <ac:spMk id="5670" creationId="{21358FD0-6694-B982-D7AB-45308472B29B}"/>
          </ac:spMkLst>
        </pc:spChg>
        <pc:spChg chg="mod">
          <ac:chgData name="Jassem Abbasi" userId="a485637c-5d5c-44af-8411-f95acc3236b6" providerId="ADAL" clId="{B67E75DF-61F4-4BDD-83F6-F3A9FEB4B984}" dt="2024-02-22T09:52:54.409" v="2357" actId="27803"/>
          <ac:spMkLst>
            <pc:docMk/>
            <pc:sldMk cId="3942064285" sldId="256"/>
            <ac:spMk id="5671" creationId="{88818031-892B-C53E-2481-54631F68D8C5}"/>
          </ac:spMkLst>
        </pc:spChg>
        <pc:spChg chg="mod">
          <ac:chgData name="Jassem Abbasi" userId="a485637c-5d5c-44af-8411-f95acc3236b6" providerId="ADAL" clId="{B67E75DF-61F4-4BDD-83F6-F3A9FEB4B984}" dt="2024-02-22T09:52:54.409" v="2357" actId="27803"/>
          <ac:spMkLst>
            <pc:docMk/>
            <pc:sldMk cId="3942064285" sldId="256"/>
            <ac:spMk id="5672" creationId="{1CF96F48-7251-8288-BDD6-F66FF223FEBF}"/>
          </ac:spMkLst>
        </pc:spChg>
        <pc:spChg chg="mod">
          <ac:chgData name="Jassem Abbasi" userId="a485637c-5d5c-44af-8411-f95acc3236b6" providerId="ADAL" clId="{B67E75DF-61F4-4BDD-83F6-F3A9FEB4B984}" dt="2024-02-22T09:52:54.409" v="2357" actId="27803"/>
          <ac:spMkLst>
            <pc:docMk/>
            <pc:sldMk cId="3942064285" sldId="256"/>
            <ac:spMk id="5673" creationId="{83297A4B-59EF-99CB-5D9D-9B6207511C5F}"/>
          </ac:spMkLst>
        </pc:spChg>
        <pc:spChg chg="mod">
          <ac:chgData name="Jassem Abbasi" userId="a485637c-5d5c-44af-8411-f95acc3236b6" providerId="ADAL" clId="{B67E75DF-61F4-4BDD-83F6-F3A9FEB4B984}" dt="2024-02-22T09:52:54.409" v="2357" actId="27803"/>
          <ac:spMkLst>
            <pc:docMk/>
            <pc:sldMk cId="3942064285" sldId="256"/>
            <ac:spMk id="5674" creationId="{A7DD3EC2-54D1-1A49-2A41-B985FB32F034}"/>
          </ac:spMkLst>
        </pc:spChg>
        <pc:spChg chg="mod">
          <ac:chgData name="Jassem Abbasi" userId="a485637c-5d5c-44af-8411-f95acc3236b6" providerId="ADAL" clId="{B67E75DF-61F4-4BDD-83F6-F3A9FEB4B984}" dt="2024-02-22T09:52:54.409" v="2357" actId="27803"/>
          <ac:spMkLst>
            <pc:docMk/>
            <pc:sldMk cId="3942064285" sldId="256"/>
            <ac:spMk id="5675" creationId="{0B8AD742-2143-6190-1EFB-F2AFF3EE74CA}"/>
          </ac:spMkLst>
        </pc:spChg>
        <pc:spChg chg="mod">
          <ac:chgData name="Jassem Abbasi" userId="a485637c-5d5c-44af-8411-f95acc3236b6" providerId="ADAL" clId="{B67E75DF-61F4-4BDD-83F6-F3A9FEB4B984}" dt="2024-02-22T09:52:54.409" v="2357" actId="27803"/>
          <ac:spMkLst>
            <pc:docMk/>
            <pc:sldMk cId="3942064285" sldId="256"/>
            <ac:spMk id="5676" creationId="{7A741845-6039-E9E1-00A8-58E5E22C7A45}"/>
          </ac:spMkLst>
        </pc:spChg>
        <pc:spChg chg="mod">
          <ac:chgData name="Jassem Abbasi" userId="a485637c-5d5c-44af-8411-f95acc3236b6" providerId="ADAL" clId="{B67E75DF-61F4-4BDD-83F6-F3A9FEB4B984}" dt="2024-02-22T09:52:54.409" v="2357" actId="27803"/>
          <ac:spMkLst>
            <pc:docMk/>
            <pc:sldMk cId="3942064285" sldId="256"/>
            <ac:spMk id="5677" creationId="{8238CA1A-E21D-23DA-B9DB-2F00AC5319C5}"/>
          </ac:spMkLst>
        </pc:spChg>
        <pc:spChg chg="mod">
          <ac:chgData name="Jassem Abbasi" userId="a485637c-5d5c-44af-8411-f95acc3236b6" providerId="ADAL" clId="{B67E75DF-61F4-4BDD-83F6-F3A9FEB4B984}" dt="2024-02-22T09:52:54.409" v="2357" actId="27803"/>
          <ac:spMkLst>
            <pc:docMk/>
            <pc:sldMk cId="3942064285" sldId="256"/>
            <ac:spMk id="5678" creationId="{5942A680-A6E1-D126-5BA2-BF19F85332D3}"/>
          </ac:spMkLst>
        </pc:spChg>
        <pc:spChg chg="mod">
          <ac:chgData name="Jassem Abbasi" userId="a485637c-5d5c-44af-8411-f95acc3236b6" providerId="ADAL" clId="{B67E75DF-61F4-4BDD-83F6-F3A9FEB4B984}" dt="2024-02-22T09:52:54.409" v="2357" actId="27803"/>
          <ac:spMkLst>
            <pc:docMk/>
            <pc:sldMk cId="3942064285" sldId="256"/>
            <ac:spMk id="5679" creationId="{915F46DD-E6B5-9F9A-F9DF-98B6764FBEAB}"/>
          </ac:spMkLst>
        </pc:spChg>
        <pc:spChg chg="mod">
          <ac:chgData name="Jassem Abbasi" userId="a485637c-5d5c-44af-8411-f95acc3236b6" providerId="ADAL" clId="{B67E75DF-61F4-4BDD-83F6-F3A9FEB4B984}" dt="2024-02-22T09:52:54.409" v="2357" actId="27803"/>
          <ac:spMkLst>
            <pc:docMk/>
            <pc:sldMk cId="3942064285" sldId="256"/>
            <ac:spMk id="5680" creationId="{6A1BE97D-FD90-E317-4260-4E5BF3C1A84C}"/>
          </ac:spMkLst>
        </pc:spChg>
        <pc:spChg chg="mod">
          <ac:chgData name="Jassem Abbasi" userId="a485637c-5d5c-44af-8411-f95acc3236b6" providerId="ADAL" clId="{B67E75DF-61F4-4BDD-83F6-F3A9FEB4B984}" dt="2024-02-22T09:52:54.409" v="2357" actId="27803"/>
          <ac:spMkLst>
            <pc:docMk/>
            <pc:sldMk cId="3942064285" sldId="256"/>
            <ac:spMk id="5681" creationId="{677ECF42-B893-E486-B7D8-3D86D5B34018}"/>
          </ac:spMkLst>
        </pc:spChg>
        <pc:spChg chg="mod">
          <ac:chgData name="Jassem Abbasi" userId="a485637c-5d5c-44af-8411-f95acc3236b6" providerId="ADAL" clId="{B67E75DF-61F4-4BDD-83F6-F3A9FEB4B984}" dt="2024-02-22T09:52:54.409" v="2357" actId="27803"/>
          <ac:spMkLst>
            <pc:docMk/>
            <pc:sldMk cId="3942064285" sldId="256"/>
            <ac:spMk id="5682" creationId="{1EE927A1-FAA9-87B8-07EB-B7FA7BEDBCFE}"/>
          </ac:spMkLst>
        </pc:spChg>
        <pc:spChg chg="mod">
          <ac:chgData name="Jassem Abbasi" userId="a485637c-5d5c-44af-8411-f95acc3236b6" providerId="ADAL" clId="{B67E75DF-61F4-4BDD-83F6-F3A9FEB4B984}" dt="2024-02-22T09:52:54.409" v="2357" actId="27803"/>
          <ac:spMkLst>
            <pc:docMk/>
            <pc:sldMk cId="3942064285" sldId="256"/>
            <ac:spMk id="5683" creationId="{C2D0F665-283A-E14D-D5B8-DC41648BE1B1}"/>
          </ac:spMkLst>
        </pc:spChg>
        <pc:spChg chg="mod">
          <ac:chgData name="Jassem Abbasi" userId="a485637c-5d5c-44af-8411-f95acc3236b6" providerId="ADAL" clId="{B67E75DF-61F4-4BDD-83F6-F3A9FEB4B984}" dt="2024-02-22T09:52:54.409" v="2357" actId="27803"/>
          <ac:spMkLst>
            <pc:docMk/>
            <pc:sldMk cId="3942064285" sldId="256"/>
            <ac:spMk id="5684" creationId="{C129F62A-DDEF-CBAF-C938-72820A23B68B}"/>
          </ac:spMkLst>
        </pc:spChg>
        <pc:spChg chg="mod">
          <ac:chgData name="Jassem Abbasi" userId="a485637c-5d5c-44af-8411-f95acc3236b6" providerId="ADAL" clId="{B67E75DF-61F4-4BDD-83F6-F3A9FEB4B984}" dt="2024-02-22T09:52:54.409" v="2357" actId="27803"/>
          <ac:spMkLst>
            <pc:docMk/>
            <pc:sldMk cId="3942064285" sldId="256"/>
            <ac:spMk id="5685" creationId="{10465410-A676-525D-B411-630D1D7C41D3}"/>
          </ac:spMkLst>
        </pc:spChg>
        <pc:spChg chg="mod">
          <ac:chgData name="Jassem Abbasi" userId="a485637c-5d5c-44af-8411-f95acc3236b6" providerId="ADAL" clId="{B67E75DF-61F4-4BDD-83F6-F3A9FEB4B984}" dt="2024-02-22T09:52:54.409" v="2357" actId="27803"/>
          <ac:spMkLst>
            <pc:docMk/>
            <pc:sldMk cId="3942064285" sldId="256"/>
            <ac:spMk id="5686" creationId="{ED7A9769-795B-B3BF-9446-359375EF2A88}"/>
          </ac:spMkLst>
        </pc:spChg>
        <pc:spChg chg="mod">
          <ac:chgData name="Jassem Abbasi" userId="a485637c-5d5c-44af-8411-f95acc3236b6" providerId="ADAL" clId="{B67E75DF-61F4-4BDD-83F6-F3A9FEB4B984}" dt="2024-02-22T09:52:54.409" v="2357" actId="27803"/>
          <ac:spMkLst>
            <pc:docMk/>
            <pc:sldMk cId="3942064285" sldId="256"/>
            <ac:spMk id="5687" creationId="{AED01D85-2FE4-68C6-FDD5-226BEFF5D112}"/>
          </ac:spMkLst>
        </pc:spChg>
        <pc:spChg chg="mod">
          <ac:chgData name="Jassem Abbasi" userId="a485637c-5d5c-44af-8411-f95acc3236b6" providerId="ADAL" clId="{B67E75DF-61F4-4BDD-83F6-F3A9FEB4B984}" dt="2024-02-22T09:52:54.409" v="2357" actId="27803"/>
          <ac:spMkLst>
            <pc:docMk/>
            <pc:sldMk cId="3942064285" sldId="256"/>
            <ac:spMk id="5688" creationId="{95391980-E866-EFBD-3E4B-9EEFA5E2E346}"/>
          </ac:spMkLst>
        </pc:spChg>
        <pc:spChg chg="mod">
          <ac:chgData name="Jassem Abbasi" userId="a485637c-5d5c-44af-8411-f95acc3236b6" providerId="ADAL" clId="{B67E75DF-61F4-4BDD-83F6-F3A9FEB4B984}" dt="2024-02-22T09:52:54.409" v="2357" actId="27803"/>
          <ac:spMkLst>
            <pc:docMk/>
            <pc:sldMk cId="3942064285" sldId="256"/>
            <ac:spMk id="5689" creationId="{3B692B10-3D1B-2152-BF1F-968337B0B237}"/>
          </ac:spMkLst>
        </pc:spChg>
        <pc:spChg chg="mod">
          <ac:chgData name="Jassem Abbasi" userId="a485637c-5d5c-44af-8411-f95acc3236b6" providerId="ADAL" clId="{B67E75DF-61F4-4BDD-83F6-F3A9FEB4B984}" dt="2024-02-22T09:52:54.409" v="2357" actId="27803"/>
          <ac:spMkLst>
            <pc:docMk/>
            <pc:sldMk cId="3942064285" sldId="256"/>
            <ac:spMk id="5690" creationId="{56A90A19-B9F4-973A-37AF-D424523BD6B1}"/>
          </ac:spMkLst>
        </pc:spChg>
        <pc:spChg chg="mod">
          <ac:chgData name="Jassem Abbasi" userId="a485637c-5d5c-44af-8411-f95acc3236b6" providerId="ADAL" clId="{B67E75DF-61F4-4BDD-83F6-F3A9FEB4B984}" dt="2024-02-22T09:52:54.409" v="2357" actId="27803"/>
          <ac:spMkLst>
            <pc:docMk/>
            <pc:sldMk cId="3942064285" sldId="256"/>
            <ac:spMk id="5691" creationId="{0071D173-39C3-0C1F-F324-61D05B3D296A}"/>
          </ac:spMkLst>
        </pc:spChg>
        <pc:spChg chg="mod">
          <ac:chgData name="Jassem Abbasi" userId="a485637c-5d5c-44af-8411-f95acc3236b6" providerId="ADAL" clId="{B67E75DF-61F4-4BDD-83F6-F3A9FEB4B984}" dt="2024-02-22T09:52:54.409" v="2357" actId="27803"/>
          <ac:spMkLst>
            <pc:docMk/>
            <pc:sldMk cId="3942064285" sldId="256"/>
            <ac:spMk id="5692" creationId="{17032B2D-6866-1CBC-D47D-9069A6C5275F}"/>
          </ac:spMkLst>
        </pc:spChg>
        <pc:spChg chg="mod">
          <ac:chgData name="Jassem Abbasi" userId="a485637c-5d5c-44af-8411-f95acc3236b6" providerId="ADAL" clId="{B67E75DF-61F4-4BDD-83F6-F3A9FEB4B984}" dt="2024-02-22T09:52:54.409" v="2357" actId="27803"/>
          <ac:spMkLst>
            <pc:docMk/>
            <pc:sldMk cId="3942064285" sldId="256"/>
            <ac:spMk id="5693" creationId="{92354C9F-2698-6A87-2CA1-DB9DEDCB3FC7}"/>
          </ac:spMkLst>
        </pc:spChg>
        <pc:spChg chg="mod">
          <ac:chgData name="Jassem Abbasi" userId="a485637c-5d5c-44af-8411-f95acc3236b6" providerId="ADAL" clId="{B67E75DF-61F4-4BDD-83F6-F3A9FEB4B984}" dt="2024-02-22T09:52:54.409" v="2357" actId="27803"/>
          <ac:spMkLst>
            <pc:docMk/>
            <pc:sldMk cId="3942064285" sldId="256"/>
            <ac:spMk id="5694" creationId="{90E720B4-E050-8191-9A76-5BAA39866881}"/>
          </ac:spMkLst>
        </pc:spChg>
        <pc:spChg chg="mod">
          <ac:chgData name="Jassem Abbasi" userId="a485637c-5d5c-44af-8411-f95acc3236b6" providerId="ADAL" clId="{B67E75DF-61F4-4BDD-83F6-F3A9FEB4B984}" dt="2024-02-22T09:52:54.409" v="2357" actId="27803"/>
          <ac:spMkLst>
            <pc:docMk/>
            <pc:sldMk cId="3942064285" sldId="256"/>
            <ac:spMk id="5695" creationId="{76846B1E-58E8-3C61-CEFC-E0C81906D3C6}"/>
          </ac:spMkLst>
        </pc:spChg>
        <pc:spChg chg="mod">
          <ac:chgData name="Jassem Abbasi" userId="a485637c-5d5c-44af-8411-f95acc3236b6" providerId="ADAL" clId="{B67E75DF-61F4-4BDD-83F6-F3A9FEB4B984}" dt="2024-02-22T09:52:54.409" v="2357" actId="27803"/>
          <ac:spMkLst>
            <pc:docMk/>
            <pc:sldMk cId="3942064285" sldId="256"/>
            <ac:spMk id="5696" creationId="{30361C80-CECC-44CC-13E3-2EA597B04292}"/>
          </ac:spMkLst>
        </pc:spChg>
        <pc:spChg chg="mod">
          <ac:chgData name="Jassem Abbasi" userId="a485637c-5d5c-44af-8411-f95acc3236b6" providerId="ADAL" clId="{B67E75DF-61F4-4BDD-83F6-F3A9FEB4B984}" dt="2024-02-22T09:52:54.409" v="2357" actId="27803"/>
          <ac:spMkLst>
            <pc:docMk/>
            <pc:sldMk cId="3942064285" sldId="256"/>
            <ac:spMk id="5697" creationId="{D5155EF6-D8CF-A5FC-57B9-EE056DCFE065}"/>
          </ac:spMkLst>
        </pc:spChg>
        <pc:spChg chg="mod">
          <ac:chgData name="Jassem Abbasi" userId="a485637c-5d5c-44af-8411-f95acc3236b6" providerId="ADAL" clId="{B67E75DF-61F4-4BDD-83F6-F3A9FEB4B984}" dt="2024-02-22T09:52:54.409" v="2357" actId="27803"/>
          <ac:spMkLst>
            <pc:docMk/>
            <pc:sldMk cId="3942064285" sldId="256"/>
            <ac:spMk id="5698" creationId="{E5DD3EC9-5773-FBE4-0FEF-ACE6A87AAC12}"/>
          </ac:spMkLst>
        </pc:spChg>
        <pc:spChg chg="mod">
          <ac:chgData name="Jassem Abbasi" userId="a485637c-5d5c-44af-8411-f95acc3236b6" providerId="ADAL" clId="{B67E75DF-61F4-4BDD-83F6-F3A9FEB4B984}" dt="2024-02-22T09:52:54.409" v="2357" actId="27803"/>
          <ac:spMkLst>
            <pc:docMk/>
            <pc:sldMk cId="3942064285" sldId="256"/>
            <ac:spMk id="5699" creationId="{5A7F4050-5C90-4199-889A-1E5C4B5733D8}"/>
          </ac:spMkLst>
        </pc:spChg>
        <pc:spChg chg="mod">
          <ac:chgData name="Jassem Abbasi" userId="a485637c-5d5c-44af-8411-f95acc3236b6" providerId="ADAL" clId="{B67E75DF-61F4-4BDD-83F6-F3A9FEB4B984}" dt="2024-02-22T09:52:54.409" v="2357" actId="27803"/>
          <ac:spMkLst>
            <pc:docMk/>
            <pc:sldMk cId="3942064285" sldId="256"/>
            <ac:spMk id="5700" creationId="{9F6E08D5-FBCA-D24A-2074-2AF012B7D227}"/>
          </ac:spMkLst>
        </pc:spChg>
        <pc:spChg chg="mod">
          <ac:chgData name="Jassem Abbasi" userId="a485637c-5d5c-44af-8411-f95acc3236b6" providerId="ADAL" clId="{B67E75DF-61F4-4BDD-83F6-F3A9FEB4B984}" dt="2024-02-22T09:52:54.409" v="2357" actId="27803"/>
          <ac:spMkLst>
            <pc:docMk/>
            <pc:sldMk cId="3942064285" sldId="256"/>
            <ac:spMk id="5701" creationId="{3AF75D9E-126E-75D2-80C0-1EB6C5058B52}"/>
          </ac:spMkLst>
        </pc:spChg>
        <pc:spChg chg="mod">
          <ac:chgData name="Jassem Abbasi" userId="a485637c-5d5c-44af-8411-f95acc3236b6" providerId="ADAL" clId="{B67E75DF-61F4-4BDD-83F6-F3A9FEB4B984}" dt="2024-02-22T09:52:54.409" v="2357" actId="27803"/>
          <ac:spMkLst>
            <pc:docMk/>
            <pc:sldMk cId="3942064285" sldId="256"/>
            <ac:spMk id="5702" creationId="{0BF6B1AF-7CF0-7A21-6A9B-74C881A182F9}"/>
          </ac:spMkLst>
        </pc:spChg>
        <pc:spChg chg="mod">
          <ac:chgData name="Jassem Abbasi" userId="a485637c-5d5c-44af-8411-f95acc3236b6" providerId="ADAL" clId="{B67E75DF-61F4-4BDD-83F6-F3A9FEB4B984}" dt="2024-02-22T09:52:54.409" v="2357" actId="27803"/>
          <ac:spMkLst>
            <pc:docMk/>
            <pc:sldMk cId="3942064285" sldId="256"/>
            <ac:spMk id="5703" creationId="{3D79E8D4-1B48-6BE6-68FC-C76D4A07831C}"/>
          </ac:spMkLst>
        </pc:spChg>
        <pc:spChg chg="mod">
          <ac:chgData name="Jassem Abbasi" userId="a485637c-5d5c-44af-8411-f95acc3236b6" providerId="ADAL" clId="{B67E75DF-61F4-4BDD-83F6-F3A9FEB4B984}" dt="2024-02-22T09:52:54.409" v="2357" actId="27803"/>
          <ac:spMkLst>
            <pc:docMk/>
            <pc:sldMk cId="3942064285" sldId="256"/>
            <ac:spMk id="5704" creationId="{427000DC-9A1F-F750-B920-6810D2330A70}"/>
          </ac:spMkLst>
        </pc:spChg>
        <pc:spChg chg="mod">
          <ac:chgData name="Jassem Abbasi" userId="a485637c-5d5c-44af-8411-f95acc3236b6" providerId="ADAL" clId="{B67E75DF-61F4-4BDD-83F6-F3A9FEB4B984}" dt="2024-02-22T09:52:54.409" v="2357" actId="27803"/>
          <ac:spMkLst>
            <pc:docMk/>
            <pc:sldMk cId="3942064285" sldId="256"/>
            <ac:spMk id="5705" creationId="{8CC44C96-2FD5-E909-971F-9D6B5C295D27}"/>
          </ac:spMkLst>
        </pc:spChg>
        <pc:spChg chg="mod">
          <ac:chgData name="Jassem Abbasi" userId="a485637c-5d5c-44af-8411-f95acc3236b6" providerId="ADAL" clId="{B67E75DF-61F4-4BDD-83F6-F3A9FEB4B984}" dt="2024-02-22T09:52:54.409" v="2357" actId="27803"/>
          <ac:spMkLst>
            <pc:docMk/>
            <pc:sldMk cId="3942064285" sldId="256"/>
            <ac:spMk id="5706" creationId="{5F8FBA54-4E13-8A9B-1210-899036AAF028}"/>
          </ac:spMkLst>
        </pc:spChg>
        <pc:spChg chg="mod">
          <ac:chgData name="Jassem Abbasi" userId="a485637c-5d5c-44af-8411-f95acc3236b6" providerId="ADAL" clId="{B67E75DF-61F4-4BDD-83F6-F3A9FEB4B984}" dt="2024-02-22T09:52:54.409" v="2357" actId="27803"/>
          <ac:spMkLst>
            <pc:docMk/>
            <pc:sldMk cId="3942064285" sldId="256"/>
            <ac:spMk id="5707" creationId="{C22BAAA5-A6FF-80A6-29E0-BF4ED6E80220}"/>
          </ac:spMkLst>
        </pc:spChg>
        <pc:spChg chg="mod">
          <ac:chgData name="Jassem Abbasi" userId="a485637c-5d5c-44af-8411-f95acc3236b6" providerId="ADAL" clId="{B67E75DF-61F4-4BDD-83F6-F3A9FEB4B984}" dt="2024-02-22T09:52:54.409" v="2357" actId="27803"/>
          <ac:spMkLst>
            <pc:docMk/>
            <pc:sldMk cId="3942064285" sldId="256"/>
            <ac:spMk id="5708" creationId="{4F838936-94C7-5B5B-BED9-DEAC6BBF9461}"/>
          </ac:spMkLst>
        </pc:spChg>
        <pc:spChg chg="mod">
          <ac:chgData name="Jassem Abbasi" userId="a485637c-5d5c-44af-8411-f95acc3236b6" providerId="ADAL" clId="{B67E75DF-61F4-4BDD-83F6-F3A9FEB4B984}" dt="2024-02-22T09:52:54.409" v="2357" actId="27803"/>
          <ac:spMkLst>
            <pc:docMk/>
            <pc:sldMk cId="3942064285" sldId="256"/>
            <ac:spMk id="5709" creationId="{6373D742-0E70-920E-7919-51C038EF1198}"/>
          </ac:spMkLst>
        </pc:spChg>
        <pc:spChg chg="mod">
          <ac:chgData name="Jassem Abbasi" userId="a485637c-5d5c-44af-8411-f95acc3236b6" providerId="ADAL" clId="{B67E75DF-61F4-4BDD-83F6-F3A9FEB4B984}" dt="2024-02-22T09:52:54.409" v="2357" actId="27803"/>
          <ac:spMkLst>
            <pc:docMk/>
            <pc:sldMk cId="3942064285" sldId="256"/>
            <ac:spMk id="5710" creationId="{3D3F2466-0DB9-D1E8-1196-C29C081DBDDB}"/>
          </ac:spMkLst>
        </pc:spChg>
        <pc:spChg chg="mod">
          <ac:chgData name="Jassem Abbasi" userId="a485637c-5d5c-44af-8411-f95acc3236b6" providerId="ADAL" clId="{B67E75DF-61F4-4BDD-83F6-F3A9FEB4B984}" dt="2024-02-22T09:52:54.409" v="2357" actId="27803"/>
          <ac:spMkLst>
            <pc:docMk/>
            <pc:sldMk cId="3942064285" sldId="256"/>
            <ac:spMk id="5711" creationId="{81AE0D18-34F6-F511-1813-65F8A9ED753C}"/>
          </ac:spMkLst>
        </pc:spChg>
        <pc:spChg chg="mod">
          <ac:chgData name="Jassem Abbasi" userId="a485637c-5d5c-44af-8411-f95acc3236b6" providerId="ADAL" clId="{B67E75DF-61F4-4BDD-83F6-F3A9FEB4B984}" dt="2024-02-22T09:52:54.409" v="2357" actId="27803"/>
          <ac:spMkLst>
            <pc:docMk/>
            <pc:sldMk cId="3942064285" sldId="256"/>
            <ac:spMk id="5712" creationId="{A3522097-9745-1F00-9D21-8C8B0A316D65}"/>
          </ac:spMkLst>
        </pc:spChg>
        <pc:spChg chg="mod">
          <ac:chgData name="Jassem Abbasi" userId="a485637c-5d5c-44af-8411-f95acc3236b6" providerId="ADAL" clId="{B67E75DF-61F4-4BDD-83F6-F3A9FEB4B984}" dt="2024-02-22T09:52:54.409" v="2357" actId="27803"/>
          <ac:spMkLst>
            <pc:docMk/>
            <pc:sldMk cId="3942064285" sldId="256"/>
            <ac:spMk id="5713" creationId="{D066F818-5EB9-B221-D762-188C97FBB0C1}"/>
          </ac:spMkLst>
        </pc:spChg>
        <pc:spChg chg="mod">
          <ac:chgData name="Jassem Abbasi" userId="a485637c-5d5c-44af-8411-f95acc3236b6" providerId="ADAL" clId="{B67E75DF-61F4-4BDD-83F6-F3A9FEB4B984}" dt="2024-02-22T09:52:54.409" v="2357" actId="27803"/>
          <ac:spMkLst>
            <pc:docMk/>
            <pc:sldMk cId="3942064285" sldId="256"/>
            <ac:spMk id="5714" creationId="{ED5F4680-498F-9FB8-BAB4-97157A3E724A}"/>
          </ac:spMkLst>
        </pc:spChg>
        <pc:spChg chg="mod">
          <ac:chgData name="Jassem Abbasi" userId="a485637c-5d5c-44af-8411-f95acc3236b6" providerId="ADAL" clId="{B67E75DF-61F4-4BDD-83F6-F3A9FEB4B984}" dt="2024-02-22T09:52:54.409" v="2357" actId="27803"/>
          <ac:spMkLst>
            <pc:docMk/>
            <pc:sldMk cId="3942064285" sldId="256"/>
            <ac:spMk id="5715" creationId="{87D6BF8B-9112-8AAC-C60A-445BC16D6A3F}"/>
          </ac:spMkLst>
        </pc:spChg>
        <pc:spChg chg="mod">
          <ac:chgData name="Jassem Abbasi" userId="a485637c-5d5c-44af-8411-f95acc3236b6" providerId="ADAL" clId="{B67E75DF-61F4-4BDD-83F6-F3A9FEB4B984}" dt="2024-02-22T09:52:54.409" v="2357" actId="27803"/>
          <ac:spMkLst>
            <pc:docMk/>
            <pc:sldMk cId="3942064285" sldId="256"/>
            <ac:spMk id="5716" creationId="{6B5C1868-E29A-E1D1-24C5-BE7A70E0DE0A}"/>
          </ac:spMkLst>
        </pc:spChg>
        <pc:spChg chg="mod">
          <ac:chgData name="Jassem Abbasi" userId="a485637c-5d5c-44af-8411-f95acc3236b6" providerId="ADAL" clId="{B67E75DF-61F4-4BDD-83F6-F3A9FEB4B984}" dt="2024-02-22T09:52:54.409" v="2357" actId="27803"/>
          <ac:spMkLst>
            <pc:docMk/>
            <pc:sldMk cId="3942064285" sldId="256"/>
            <ac:spMk id="5717" creationId="{EB8ECFA3-5731-5E1D-97A9-80B3E74667AD}"/>
          </ac:spMkLst>
        </pc:spChg>
        <pc:spChg chg="mod">
          <ac:chgData name="Jassem Abbasi" userId="a485637c-5d5c-44af-8411-f95acc3236b6" providerId="ADAL" clId="{B67E75DF-61F4-4BDD-83F6-F3A9FEB4B984}" dt="2024-02-22T09:52:54.409" v="2357" actId="27803"/>
          <ac:spMkLst>
            <pc:docMk/>
            <pc:sldMk cId="3942064285" sldId="256"/>
            <ac:spMk id="5718" creationId="{FD5E490F-2042-033D-B32F-11378F646DE8}"/>
          </ac:spMkLst>
        </pc:spChg>
        <pc:spChg chg="mod">
          <ac:chgData name="Jassem Abbasi" userId="a485637c-5d5c-44af-8411-f95acc3236b6" providerId="ADAL" clId="{B67E75DF-61F4-4BDD-83F6-F3A9FEB4B984}" dt="2024-02-22T09:52:54.409" v="2357" actId="27803"/>
          <ac:spMkLst>
            <pc:docMk/>
            <pc:sldMk cId="3942064285" sldId="256"/>
            <ac:spMk id="5719" creationId="{F5BE6F4B-B160-85DA-0C8C-863EC535322A}"/>
          </ac:spMkLst>
        </pc:spChg>
        <pc:spChg chg="mod">
          <ac:chgData name="Jassem Abbasi" userId="a485637c-5d5c-44af-8411-f95acc3236b6" providerId="ADAL" clId="{B67E75DF-61F4-4BDD-83F6-F3A9FEB4B984}" dt="2024-02-22T09:52:54.409" v="2357" actId="27803"/>
          <ac:spMkLst>
            <pc:docMk/>
            <pc:sldMk cId="3942064285" sldId="256"/>
            <ac:spMk id="5720" creationId="{359B0CFF-28AD-0EA1-11B5-4AB67DC8F4A1}"/>
          </ac:spMkLst>
        </pc:spChg>
        <pc:spChg chg="mod">
          <ac:chgData name="Jassem Abbasi" userId="a485637c-5d5c-44af-8411-f95acc3236b6" providerId="ADAL" clId="{B67E75DF-61F4-4BDD-83F6-F3A9FEB4B984}" dt="2024-02-22T09:52:54.409" v="2357" actId="27803"/>
          <ac:spMkLst>
            <pc:docMk/>
            <pc:sldMk cId="3942064285" sldId="256"/>
            <ac:spMk id="5721" creationId="{E7345005-36F5-3C94-3BF5-969A2D3B4B6A}"/>
          </ac:spMkLst>
        </pc:spChg>
        <pc:spChg chg="mod">
          <ac:chgData name="Jassem Abbasi" userId="a485637c-5d5c-44af-8411-f95acc3236b6" providerId="ADAL" clId="{B67E75DF-61F4-4BDD-83F6-F3A9FEB4B984}" dt="2024-02-22T09:52:54.409" v="2357" actId="27803"/>
          <ac:spMkLst>
            <pc:docMk/>
            <pc:sldMk cId="3942064285" sldId="256"/>
            <ac:spMk id="5722" creationId="{E7718EB3-DC95-83E0-73B9-89017A41DA8E}"/>
          </ac:spMkLst>
        </pc:spChg>
        <pc:spChg chg="mod">
          <ac:chgData name="Jassem Abbasi" userId="a485637c-5d5c-44af-8411-f95acc3236b6" providerId="ADAL" clId="{B67E75DF-61F4-4BDD-83F6-F3A9FEB4B984}" dt="2024-02-22T09:52:54.409" v="2357" actId="27803"/>
          <ac:spMkLst>
            <pc:docMk/>
            <pc:sldMk cId="3942064285" sldId="256"/>
            <ac:spMk id="5723" creationId="{1F0D3F23-A28D-13CB-BB75-D44ACB2B3114}"/>
          </ac:spMkLst>
        </pc:spChg>
        <pc:spChg chg="mod">
          <ac:chgData name="Jassem Abbasi" userId="a485637c-5d5c-44af-8411-f95acc3236b6" providerId="ADAL" clId="{B67E75DF-61F4-4BDD-83F6-F3A9FEB4B984}" dt="2024-02-22T09:52:54.409" v="2357" actId="27803"/>
          <ac:spMkLst>
            <pc:docMk/>
            <pc:sldMk cId="3942064285" sldId="256"/>
            <ac:spMk id="5724" creationId="{307583CF-2241-7C2A-943F-E552052A57F1}"/>
          </ac:spMkLst>
        </pc:spChg>
        <pc:spChg chg="mod">
          <ac:chgData name="Jassem Abbasi" userId="a485637c-5d5c-44af-8411-f95acc3236b6" providerId="ADAL" clId="{B67E75DF-61F4-4BDD-83F6-F3A9FEB4B984}" dt="2024-02-22T09:52:54.409" v="2357" actId="27803"/>
          <ac:spMkLst>
            <pc:docMk/>
            <pc:sldMk cId="3942064285" sldId="256"/>
            <ac:spMk id="5725" creationId="{FF97E1A2-138C-5E4A-C0DF-AFF25E539665}"/>
          </ac:spMkLst>
        </pc:spChg>
        <pc:spChg chg="mod">
          <ac:chgData name="Jassem Abbasi" userId="a485637c-5d5c-44af-8411-f95acc3236b6" providerId="ADAL" clId="{B67E75DF-61F4-4BDD-83F6-F3A9FEB4B984}" dt="2024-02-22T09:52:54.409" v="2357" actId="27803"/>
          <ac:spMkLst>
            <pc:docMk/>
            <pc:sldMk cId="3942064285" sldId="256"/>
            <ac:spMk id="5726" creationId="{D3690583-F066-9A59-27DF-31D2F3DCB517}"/>
          </ac:spMkLst>
        </pc:spChg>
        <pc:spChg chg="mod">
          <ac:chgData name="Jassem Abbasi" userId="a485637c-5d5c-44af-8411-f95acc3236b6" providerId="ADAL" clId="{B67E75DF-61F4-4BDD-83F6-F3A9FEB4B984}" dt="2024-02-22T09:52:54.409" v="2357" actId="27803"/>
          <ac:spMkLst>
            <pc:docMk/>
            <pc:sldMk cId="3942064285" sldId="256"/>
            <ac:spMk id="5727" creationId="{C9A0960E-4A15-4CFB-886A-536225B175ED}"/>
          </ac:spMkLst>
        </pc:spChg>
        <pc:spChg chg="mod">
          <ac:chgData name="Jassem Abbasi" userId="a485637c-5d5c-44af-8411-f95acc3236b6" providerId="ADAL" clId="{B67E75DF-61F4-4BDD-83F6-F3A9FEB4B984}" dt="2024-02-22T09:52:54.409" v="2357" actId="27803"/>
          <ac:spMkLst>
            <pc:docMk/>
            <pc:sldMk cId="3942064285" sldId="256"/>
            <ac:spMk id="5728" creationId="{A7288AD0-54DF-BCD6-0445-52AE0A42A91A}"/>
          </ac:spMkLst>
        </pc:spChg>
        <pc:spChg chg="mod">
          <ac:chgData name="Jassem Abbasi" userId="a485637c-5d5c-44af-8411-f95acc3236b6" providerId="ADAL" clId="{B67E75DF-61F4-4BDD-83F6-F3A9FEB4B984}" dt="2024-02-22T09:52:54.409" v="2357" actId="27803"/>
          <ac:spMkLst>
            <pc:docMk/>
            <pc:sldMk cId="3942064285" sldId="256"/>
            <ac:spMk id="5729" creationId="{F099F792-9121-6D64-7648-A96E8249F16C}"/>
          </ac:spMkLst>
        </pc:spChg>
        <pc:spChg chg="mod">
          <ac:chgData name="Jassem Abbasi" userId="a485637c-5d5c-44af-8411-f95acc3236b6" providerId="ADAL" clId="{B67E75DF-61F4-4BDD-83F6-F3A9FEB4B984}" dt="2024-02-22T09:52:54.409" v="2357" actId="27803"/>
          <ac:spMkLst>
            <pc:docMk/>
            <pc:sldMk cId="3942064285" sldId="256"/>
            <ac:spMk id="5730" creationId="{892B5ACF-A037-A073-9292-40A4434D0FCB}"/>
          </ac:spMkLst>
        </pc:spChg>
        <pc:spChg chg="mod">
          <ac:chgData name="Jassem Abbasi" userId="a485637c-5d5c-44af-8411-f95acc3236b6" providerId="ADAL" clId="{B67E75DF-61F4-4BDD-83F6-F3A9FEB4B984}" dt="2024-02-22T09:52:54.409" v="2357" actId="27803"/>
          <ac:spMkLst>
            <pc:docMk/>
            <pc:sldMk cId="3942064285" sldId="256"/>
            <ac:spMk id="5731" creationId="{00CBF956-3075-95BD-07F3-579F7F95D493}"/>
          </ac:spMkLst>
        </pc:spChg>
        <pc:spChg chg="mod">
          <ac:chgData name="Jassem Abbasi" userId="a485637c-5d5c-44af-8411-f95acc3236b6" providerId="ADAL" clId="{B67E75DF-61F4-4BDD-83F6-F3A9FEB4B984}" dt="2024-02-22T09:52:54.409" v="2357" actId="27803"/>
          <ac:spMkLst>
            <pc:docMk/>
            <pc:sldMk cId="3942064285" sldId="256"/>
            <ac:spMk id="5732" creationId="{6F010D51-8ADB-0E9E-B7CE-11D9C5228154}"/>
          </ac:spMkLst>
        </pc:spChg>
        <pc:spChg chg="mod">
          <ac:chgData name="Jassem Abbasi" userId="a485637c-5d5c-44af-8411-f95acc3236b6" providerId="ADAL" clId="{B67E75DF-61F4-4BDD-83F6-F3A9FEB4B984}" dt="2024-02-22T09:52:54.409" v="2357" actId="27803"/>
          <ac:spMkLst>
            <pc:docMk/>
            <pc:sldMk cId="3942064285" sldId="256"/>
            <ac:spMk id="5733" creationId="{CC51356B-68CE-8A5F-E21D-E43645066229}"/>
          </ac:spMkLst>
        </pc:spChg>
        <pc:spChg chg="mod">
          <ac:chgData name="Jassem Abbasi" userId="a485637c-5d5c-44af-8411-f95acc3236b6" providerId="ADAL" clId="{B67E75DF-61F4-4BDD-83F6-F3A9FEB4B984}" dt="2024-02-22T09:52:54.409" v="2357" actId="27803"/>
          <ac:spMkLst>
            <pc:docMk/>
            <pc:sldMk cId="3942064285" sldId="256"/>
            <ac:spMk id="5734" creationId="{7E5E0982-A34F-C7C7-C8FA-62411A3B1037}"/>
          </ac:spMkLst>
        </pc:spChg>
        <pc:spChg chg="mod">
          <ac:chgData name="Jassem Abbasi" userId="a485637c-5d5c-44af-8411-f95acc3236b6" providerId="ADAL" clId="{B67E75DF-61F4-4BDD-83F6-F3A9FEB4B984}" dt="2024-02-22T09:52:54.409" v="2357" actId="27803"/>
          <ac:spMkLst>
            <pc:docMk/>
            <pc:sldMk cId="3942064285" sldId="256"/>
            <ac:spMk id="5735" creationId="{826700AF-CBE4-CE70-CA20-AF35C88AC008}"/>
          </ac:spMkLst>
        </pc:spChg>
        <pc:spChg chg="mod">
          <ac:chgData name="Jassem Abbasi" userId="a485637c-5d5c-44af-8411-f95acc3236b6" providerId="ADAL" clId="{B67E75DF-61F4-4BDD-83F6-F3A9FEB4B984}" dt="2024-02-22T09:52:54.409" v="2357" actId="27803"/>
          <ac:spMkLst>
            <pc:docMk/>
            <pc:sldMk cId="3942064285" sldId="256"/>
            <ac:spMk id="5736" creationId="{0893B55A-84E9-8C2C-A5E9-F230E0075B4F}"/>
          </ac:spMkLst>
        </pc:spChg>
        <pc:spChg chg="mod">
          <ac:chgData name="Jassem Abbasi" userId="a485637c-5d5c-44af-8411-f95acc3236b6" providerId="ADAL" clId="{B67E75DF-61F4-4BDD-83F6-F3A9FEB4B984}" dt="2024-02-22T09:52:54.409" v="2357" actId="27803"/>
          <ac:spMkLst>
            <pc:docMk/>
            <pc:sldMk cId="3942064285" sldId="256"/>
            <ac:spMk id="5737" creationId="{B61B39DA-A53F-306F-0657-18912D8BEC2D}"/>
          </ac:spMkLst>
        </pc:spChg>
        <pc:spChg chg="mod">
          <ac:chgData name="Jassem Abbasi" userId="a485637c-5d5c-44af-8411-f95acc3236b6" providerId="ADAL" clId="{B67E75DF-61F4-4BDD-83F6-F3A9FEB4B984}" dt="2024-02-22T09:52:54.409" v="2357" actId="27803"/>
          <ac:spMkLst>
            <pc:docMk/>
            <pc:sldMk cId="3942064285" sldId="256"/>
            <ac:spMk id="5738" creationId="{7E61C8F9-5481-B549-5248-8898E736DF8C}"/>
          </ac:spMkLst>
        </pc:spChg>
        <pc:spChg chg="mod">
          <ac:chgData name="Jassem Abbasi" userId="a485637c-5d5c-44af-8411-f95acc3236b6" providerId="ADAL" clId="{B67E75DF-61F4-4BDD-83F6-F3A9FEB4B984}" dt="2024-02-22T09:52:54.409" v="2357" actId="27803"/>
          <ac:spMkLst>
            <pc:docMk/>
            <pc:sldMk cId="3942064285" sldId="256"/>
            <ac:spMk id="5739" creationId="{71879FDF-703C-22CB-6C0C-97A802537802}"/>
          </ac:spMkLst>
        </pc:spChg>
        <pc:spChg chg="mod">
          <ac:chgData name="Jassem Abbasi" userId="a485637c-5d5c-44af-8411-f95acc3236b6" providerId="ADAL" clId="{B67E75DF-61F4-4BDD-83F6-F3A9FEB4B984}" dt="2024-02-22T09:52:54.409" v="2357" actId="27803"/>
          <ac:spMkLst>
            <pc:docMk/>
            <pc:sldMk cId="3942064285" sldId="256"/>
            <ac:spMk id="5740" creationId="{693C9E82-F015-56B4-36CE-989658D41D4B}"/>
          </ac:spMkLst>
        </pc:spChg>
        <pc:spChg chg="mod">
          <ac:chgData name="Jassem Abbasi" userId="a485637c-5d5c-44af-8411-f95acc3236b6" providerId="ADAL" clId="{B67E75DF-61F4-4BDD-83F6-F3A9FEB4B984}" dt="2024-02-22T09:52:54.409" v="2357" actId="27803"/>
          <ac:spMkLst>
            <pc:docMk/>
            <pc:sldMk cId="3942064285" sldId="256"/>
            <ac:spMk id="5741" creationId="{C6AA0730-32C0-4A73-C9FF-51D2998E8841}"/>
          </ac:spMkLst>
        </pc:spChg>
        <pc:spChg chg="mod">
          <ac:chgData name="Jassem Abbasi" userId="a485637c-5d5c-44af-8411-f95acc3236b6" providerId="ADAL" clId="{B67E75DF-61F4-4BDD-83F6-F3A9FEB4B984}" dt="2024-02-22T09:52:54.409" v="2357" actId="27803"/>
          <ac:spMkLst>
            <pc:docMk/>
            <pc:sldMk cId="3942064285" sldId="256"/>
            <ac:spMk id="5742" creationId="{EF6F048C-D3FF-CB2E-83BA-75300E9D24E7}"/>
          </ac:spMkLst>
        </pc:spChg>
        <pc:spChg chg="mod">
          <ac:chgData name="Jassem Abbasi" userId="a485637c-5d5c-44af-8411-f95acc3236b6" providerId="ADAL" clId="{B67E75DF-61F4-4BDD-83F6-F3A9FEB4B984}" dt="2024-02-22T09:52:54.409" v="2357" actId="27803"/>
          <ac:spMkLst>
            <pc:docMk/>
            <pc:sldMk cId="3942064285" sldId="256"/>
            <ac:spMk id="5743" creationId="{05AC687C-9BBC-926A-3578-842DBC33F574}"/>
          </ac:spMkLst>
        </pc:spChg>
        <pc:spChg chg="mod">
          <ac:chgData name="Jassem Abbasi" userId="a485637c-5d5c-44af-8411-f95acc3236b6" providerId="ADAL" clId="{B67E75DF-61F4-4BDD-83F6-F3A9FEB4B984}" dt="2024-02-22T09:52:54.409" v="2357" actId="27803"/>
          <ac:spMkLst>
            <pc:docMk/>
            <pc:sldMk cId="3942064285" sldId="256"/>
            <ac:spMk id="5744" creationId="{515BE1E1-E2FA-D077-FDBE-1CF17E90A6CA}"/>
          </ac:spMkLst>
        </pc:spChg>
        <pc:spChg chg="mod">
          <ac:chgData name="Jassem Abbasi" userId="a485637c-5d5c-44af-8411-f95acc3236b6" providerId="ADAL" clId="{B67E75DF-61F4-4BDD-83F6-F3A9FEB4B984}" dt="2024-02-22T09:52:54.409" v="2357" actId="27803"/>
          <ac:spMkLst>
            <pc:docMk/>
            <pc:sldMk cId="3942064285" sldId="256"/>
            <ac:spMk id="5745" creationId="{974DB25D-755E-3045-EA74-8F7B24C264DF}"/>
          </ac:spMkLst>
        </pc:spChg>
        <pc:spChg chg="mod">
          <ac:chgData name="Jassem Abbasi" userId="a485637c-5d5c-44af-8411-f95acc3236b6" providerId="ADAL" clId="{B67E75DF-61F4-4BDD-83F6-F3A9FEB4B984}" dt="2024-02-22T09:52:54.409" v="2357" actId="27803"/>
          <ac:spMkLst>
            <pc:docMk/>
            <pc:sldMk cId="3942064285" sldId="256"/>
            <ac:spMk id="5746" creationId="{D2EED25D-D653-DAC2-54F3-A33AE032A8FA}"/>
          </ac:spMkLst>
        </pc:spChg>
        <pc:spChg chg="mod">
          <ac:chgData name="Jassem Abbasi" userId="a485637c-5d5c-44af-8411-f95acc3236b6" providerId="ADAL" clId="{B67E75DF-61F4-4BDD-83F6-F3A9FEB4B984}" dt="2024-02-22T09:52:54.409" v="2357" actId="27803"/>
          <ac:spMkLst>
            <pc:docMk/>
            <pc:sldMk cId="3942064285" sldId="256"/>
            <ac:spMk id="5747" creationId="{6D604232-7685-7D8E-5290-8004FE974029}"/>
          </ac:spMkLst>
        </pc:spChg>
        <pc:spChg chg="mod">
          <ac:chgData name="Jassem Abbasi" userId="a485637c-5d5c-44af-8411-f95acc3236b6" providerId="ADAL" clId="{B67E75DF-61F4-4BDD-83F6-F3A9FEB4B984}" dt="2024-02-22T09:52:54.409" v="2357" actId="27803"/>
          <ac:spMkLst>
            <pc:docMk/>
            <pc:sldMk cId="3942064285" sldId="256"/>
            <ac:spMk id="5748" creationId="{1F99FCF9-B13C-9664-4EB2-8A87CB9F4763}"/>
          </ac:spMkLst>
        </pc:spChg>
        <pc:spChg chg="mod">
          <ac:chgData name="Jassem Abbasi" userId="a485637c-5d5c-44af-8411-f95acc3236b6" providerId="ADAL" clId="{B67E75DF-61F4-4BDD-83F6-F3A9FEB4B984}" dt="2024-02-22T09:52:54.409" v="2357" actId="27803"/>
          <ac:spMkLst>
            <pc:docMk/>
            <pc:sldMk cId="3942064285" sldId="256"/>
            <ac:spMk id="5749" creationId="{05D7B23D-618C-3C08-9549-93AC54960F90}"/>
          </ac:spMkLst>
        </pc:spChg>
        <pc:spChg chg="mod">
          <ac:chgData name="Jassem Abbasi" userId="a485637c-5d5c-44af-8411-f95acc3236b6" providerId="ADAL" clId="{B67E75DF-61F4-4BDD-83F6-F3A9FEB4B984}" dt="2024-02-22T09:52:54.409" v="2357" actId="27803"/>
          <ac:spMkLst>
            <pc:docMk/>
            <pc:sldMk cId="3942064285" sldId="256"/>
            <ac:spMk id="5750" creationId="{9BA2B200-B985-01E0-AB97-B29435D503FA}"/>
          </ac:spMkLst>
        </pc:spChg>
        <pc:spChg chg="mod">
          <ac:chgData name="Jassem Abbasi" userId="a485637c-5d5c-44af-8411-f95acc3236b6" providerId="ADAL" clId="{B67E75DF-61F4-4BDD-83F6-F3A9FEB4B984}" dt="2024-02-22T09:52:54.409" v="2357" actId="27803"/>
          <ac:spMkLst>
            <pc:docMk/>
            <pc:sldMk cId="3942064285" sldId="256"/>
            <ac:spMk id="5751" creationId="{0089153D-03ED-E5AE-B636-0DE3019ADB8D}"/>
          </ac:spMkLst>
        </pc:spChg>
        <pc:spChg chg="mod">
          <ac:chgData name="Jassem Abbasi" userId="a485637c-5d5c-44af-8411-f95acc3236b6" providerId="ADAL" clId="{B67E75DF-61F4-4BDD-83F6-F3A9FEB4B984}" dt="2024-02-22T09:52:54.409" v="2357" actId="27803"/>
          <ac:spMkLst>
            <pc:docMk/>
            <pc:sldMk cId="3942064285" sldId="256"/>
            <ac:spMk id="5752" creationId="{BFE87A70-9251-AA4E-4189-16E8270667F1}"/>
          </ac:spMkLst>
        </pc:spChg>
        <pc:spChg chg="mod">
          <ac:chgData name="Jassem Abbasi" userId="a485637c-5d5c-44af-8411-f95acc3236b6" providerId="ADAL" clId="{B67E75DF-61F4-4BDD-83F6-F3A9FEB4B984}" dt="2024-02-22T09:52:54.409" v="2357" actId="27803"/>
          <ac:spMkLst>
            <pc:docMk/>
            <pc:sldMk cId="3942064285" sldId="256"/>
            <ac:spMk id="5753" creationId="{6F449599-AF1E-F9DC-2929-9BA08F7E32AA}"/>
          </ac:spMkLst>
        </pc:spChg>
        <pc:spChg chg="mod">
          <ac:chgData name="Jassem Abbasi" userId="a485637c-5d5c-44af-8411-f95acc3236b6" providerId="ADAL" clId="{B67E75DF-61F4-4BDD-83F6-F3A9FEB4B984}" dt="2024-02-22T09:52:54.409" v="2357" actId="27803"/>
          <ac:spMkLst>
            <pc:docMk/>
            <pc:sldMk cId="3942064285" sldId="256"/>
            <ac:spMk id="5754" creationId="{5A2D8D12-73DC-98C8-773C-28030BEA4F24}"/>
          </ac:spMkLst>
        </pc:spChg>
        <pc:spChg chg="mod">
          <ac:chgData name="Jassem Abbasi" userId="a485637c-5d5c-44af-8411-f95acc3236b6" providerId="ADAL" clId="{B67E75DF-61F4-4BDD-83F6-F3A9FEB4B984}" dt="2024-02-22T09:52:54.409" v="2357" actId="27803"/>
          <ac:spMkLst>
            <pc:docMk/>
            <pc:sldMk cId="3942064285" sldId="256"/>
            <ac:spMk id="5755" creationId="{FA17ECBB-CF59-97A4-574B-564DA8085426}"/>
          </ac:spMkLst>
        </pc:spChg>
        <pc:spChg chg="mod">
          <ac:chgData name="Jassem Abbasi" userId="a485637c-5d5c-44af-8411-f95acc3236b6" providerId="ADAL" clId="{B67E75DF-61F4-4BDD-83F6-F3A9FEB4B984}" dt="2024-02-22T09:52:54.409" v="2357" actId="27803"/>
          <ac:spMkLst>
            <pc:docMk/>
            <pc:sldMk cId="3942064285" sldId="256"/>
            <ac:spMk id="5756" creationId="{30E85215-5115-0AD2-9EC9-5BA3F3F2F1F2}"/>
          </ac:spMkLst>
        </pc:spChg>
        <pc:spChg chg="mod">
          <ac:chgData name="Jassem Abbasi" userId="a485637c-5d5c-44af-8411-f95acc3236b6" providerId="ADAL" clId="{B67E75DF-61F4-4BDD-83F6-F3A9FEB4B984}" dt="2024-02-22T09:52:54.409" v="2357" actId="27803"/>
          <ac:spMkLst>
            <pc:docMk/>
            <pc:sldMk cId="3942064285" sldId="256"/>
            <ac:spMk id="5757" creationId="{1AD5F0D5-3F80-161B-E1ED-44D56E8CF50D}"/>
          </ac:spMkLst>
        </pc:spChg>
        <pc:spChg chg="mod">
          <ac:chgData name="Jassem Abbasi" userId="a485637c-5d5c-44af-8411-f95acc3236b6" providerId="ADAL" clId="{B67E75DF-61F4-4BDD-83F6-F3A9FEB4B984}" dt="2024-02-22T09:52:54.409" v="2357" actId="27803"/>
          <ac:spMkLst>
            <pc:docMk/>
            <pc:sldMk cId="3942064285" sldId="256"/>
            <ac:spMk id="5758" creationId="{F33F5051-8E05-455B-C42A-792CBF0F100B}"/>
          </ac:spMkLst>
        </pc:spChg>
        <pc:spChg chg="mod">
          <ac:chgData name="Jassem Abbasi" userId="a485637c-5d5c-44af-8411-f95acc3236b6" providerId="ADAL" clId="{B67E75DF-61F4-4BDD-83F6-F3A9FEB4B984}" dt="2024-02-22T09:52:54.409" v="2357" actId="27803"/>
          <ac:spMkLst>
            <pc:docMk/>
            <pc:sldMk cId="3942064285" sldId="256"/>
            <ac:spMk id="5759" creationId="{C127070B-2489-1746-2BDD-4A37EC234386}"/>
          </ac:spMkLst>
        </pc:spChg>
        <pc:spChg chg="mod">
          <ac:chgData name="Jassem Abbasi" userId="a485637c-5d5c-44af-8411-f95acc3236b6" providerId="ADAL" clId="{B67E75DF-61F4-4BDD-83F6-F3A9FEB4B984}" dt="2024-02-22T09:52:54.409" v="2357" actId="27803"/>
          <ac:spMkLst>
            <pc:docMk/>
            <pc:sldMk cId="3942064285" sldId="256"/>
            <ac:spMk id="5760" creationId="{89B64BE0-BDF9-5C97-E553-12A16D4CA9CC}"/>
          </ac:spMkLst>
        </pc:spChg>
        <pc:spChg chg="mod">
          <ac:chgData name="Jassem Abbasi" userId="a485637c-5d5c-44af-8411-f95acc3236b6" providerId="ADAL" clId="{B67E75DF-61F4-4BDD-83F6-F3A9FEB4B984}" dt="2024-02-22T09:52:54.409" v="2357" actId="27803"/>
          <ac:spMkLst>
            <pc:docMk/>
            <pc:sldMk cId="3942064285" sldId="256"/>
            <ac:spMk id="5761" creationId="{10E6EDDF-EFB2-AA80-62D4-6FECB22531F7}"/>
          </ac:spMkLst>
        </pc:spChg>
        <pc:spChg chg="mod">
          <ac:chgData name="Jassem Abbasi" userId="a485637c-5d5c-44af-8411-f95acc3236b6" providerId="ADAL" clId="{B67E75DF-61F4-4BDD-83F6-F3A9FEB4B984}" dt="2024-02-22T09:52:54.409" v="2357" actId="27803"/>
          <ac:spMkLst>
            <pc:docMk/>
            <pc:sldMk cId="3942064285" sldId="256"/>
            <ac:spMk id="5762" creationId="{1C0FDB7C-36B6-B2ED-8FD2-87F2637ED2A1}"/>
          </ac:spMkLst>
        </pc:spChg>
        <pc:spChg chg="mod">
          <ac:chgData name="Jassem Abbasi" userId="a485637c-5d5c-44af-8411-f95acc3236b6" providerId="ADAL" clId="{B67E75DF-61F4-4BDD-83F6-F3A9FEB4B984}" dt="2024-02-22T09:52:54.409" v="2357" actId="27803"/>
          <ac:spMkLst>
            <pc:docMk/>
            <pc:sldMk cId="3942064285" sldId="256"/>
            <ac:spMk id="5763" creationId="{456ECF59-63D9-4BE9-6D8A-14F0D7A6F79F}"/>
          </ac:spMkLst>
        </pc:spChg>
        <pc:spChg chg="mod">
          <ac:chgData name="Jassem Abbasi" userId="a485637c-5d5c-44af-8411-f95acc3236b6" providerId="ADAL" clId="{B67E75DF-61F4-4BDD-83F6-F3A9FEB4B984}" dt="2024-02-22T09:52:54.409" v="2357" actId="27803"/>
          <ac:spMkLst>
            <pc:docMk/>
            <pc:sldMk cId="3942064285" sldId="256"/>
            <ac:spMk id="5764" creationId="{6DACFC37-AACD-25ED-A474-58F840BFF0C5}"/>
          </ac:spMkLst>
        </pc:spChg>
        <pc:spChg chg="mod">
          <ac:chgData name="Jassem Abbasi" userId="a485637c-5d5c-44af-8411-f95acc3236b6" providerId="ADAL" clId="{B67E75DF-61F4-4BDD-83F6-F3A9FEB4B984}" dt="2024-02-22T09:52:54.409" v="2357" actId="27803"/>
          <ac:spMkLst>
            <pc:docMk/>
            <pc:sldMk cId="3942064285" sldId="256"/>
            <ac:spMk id="5765" creationId="{856EFA86-9839-AAFF-D671-76C1D1175354}"/>
          </ac:spMkLst>
        </pc:spChg>
        <pc:spChg chg="mod">
          <ac:chgData name="Jassem Abbasi" userId="a485637c-5d5c-44af-8411-f95acc3236b6" providerId="ADAL" clId="{B67E75DF-61F4-4BDD-83F6-F3A9FEB4B984}" dt="2024-02-22T09:52:54.409" v="2357" actId="27803"/>
          <ac:spMkLst>
            <pc:docMk/>
            <pc:sldMk cId="3942064285" sldId="256"/>
            <ac:spMk id="5766" creationId="{76092D0F-9FBB-E869-CA54-4A8ED854DC02}"/>
          </ac:spMkLst>
        </pc:spChg>
        <pc:spChg chg="mod">
          <ac:chgData name="Jassem Abbasi" userId="a485637c-5d5c-44af-8411-f95acc3236b6" providerId="ADAL" clId="{B67E75DF-61F4-4BDD-83F6-F3A9FEB4B984}" dt="2024-02-22T09:52:54.409" v="2357" actId="27803"/>
          <ac:spMkLst>
            <pc:docMk/>
            <pc:sldMk cId="3942064285" sldId="256"/>
            <ac:spMk id="5767" creationId="{7B8DB617-190C-7AAB-E3F8-BC251F73524B}"/>
          </ac:spMkLst>
        </pc:spChg>
        <pc:spChg chg="mod">
          <ac:chgData name="Jassem Abbasi" userId="a485637c-5d5c-44af-8411-f95acc3236b6" providerId="ADAL" clId="{B67E75DF-61F4-4BDD-83F6-F3A9FEB4B984}" dt="2024-02-22T09:52:54.409" v="2357" actId="27803"/>
          <ac:spMkLst>
            <pc:docMk/>
            <pc:sldMk cId="3942064285" sldId="256"/>
            <ac:spMk id="5768" creationId="{E4A7DAE8-342C-7EBD-BE48-9E5E7CF41529}"/>
          </ac:spMkLst>
        </pc:spChg>
        <pc:spChg chg="mod">
          <ac:chgData name="Jassem Abbasi" userId="a485637c-5d5c-44af-8411-f95acc3236b6" providerId="ADAL" clId="{B67E75DF-61F4-4BDD-83F6-F3A9FEB4B984}" dt="2024-02-22T09:52:54.409" v="2357" actId="27803"/>
          <ac:spMkLst>
            <pc:docMk/>
            <pc:sldMk cId="3942064285" sldId="256"/>
            <ac:spMk id="5769" creationId="{4D96E7C7-F89F-5EFB-C1A0-3B067A17C46A}"/>
          </ac:spMkLst>
        </pc:spChg>
        <pc:spChg chg="mod">
          <ac:chgData name="Jassem Abbasi" userId="a485637c-5d5c-44af-8411-f95acc3236b6" providerId="ADAL" clId="{B67E75DF-61F4-4BDD-83F6-F3A9FEB4B984}" dt="2024-02-22T09:52:54.409" v="2357" actId="27803"/>
          <ac:spMkLst>
            <pc:docMk/>
            <pc:sldMk cId="3942064285" sldId="256"/>
            <ac:spMk id="5770" creationId="{6DD0325C-D853-93DE-6A2F-8AD9C01D1078}"/>
          </ac:spMkLst>
        </pc:spChg>
        <pc:spChg chg="mod">
          <ac:chgData name="Jassem Abbasi" userId="a485637c-5d5c-44af-8411-f95acc3236b6" providerId="ADAL" clId="{B67E75DF-61F4-4BDD-83F6-F3A9FEB4B984}" dt="2024-02-22T09:52:54.409" v="2357" actId="27803"/>
          <ac:spMkLst>
            <pc:docMk/>
            <pc:sldMk cId="3942064285" sldId="256"/>
            <ac:spMk id="5771" creationId="{82B512A1-D41B-66C4-02C2-1B088DA85B7F}"/>
          </ac:spMkLst>
        </pc:spChg>
        <pc:spChg chg="mod">
          <ac:chgData name="Jassem Abbasi" userId="a485637c-5d5c-44af-8411-f95acc3236b6" providerId="ADAL" clId="{B67E75DF-61F4-4BDD-83F6-F3A9FEB4B984}" dt="2024-02-22T09:52:54.409" v="2357" actId="27803"/>
          <ac:spMkLst>
            <pc:docMk/>
            <pc:sldMk cId="3942064285" sldId="256"/>
            <ac:spMk id="5772" creationId="{96C6C290-BD37-90B6-D1FB-BDFC3C7E9478}"/>
          </ac:spMkLst>
        </pc:spChg>
        <pc:spChg chg="mod">
          <ac:chgData name="Jassem Abbasi" userId="a485637c-5d5c-44af-8411-f95acc3236b6" providerId="ADAL" clId="{B67E75DF-61F4-4BDD-83F6-F3A9FEB4B984}" dt="2024-02-22T09:52:54.409" v="2357" actId="27803"/>
          <ac:spMkLst>
            <pc:docMk/>
            <pc:sldMk cId="3942064285" sldId="256"/>
            <ac:spMk id="5773" creationId="{BA419CD5-4C7A-D522-1306-8FB1981B7F0E}"/>
          </ac:spMkLst>
        </pc:spChg>
        <pc:spChg chg="mod">
          <ac:chgData name="Jassem Abbasi" userId="a485637c-5d5c-44af-8411-f95acc3236b6" providerId="ADAL" clId="{B67E75DF-61F4-4BDD-83F6-F3A9FEB4B984}" dt="2024-02-22T09:52:54.409" v="2357" actId="27803"/>
          <ac:spMkLst>
            <pc:docMk/>
            <pc:sldMk cId="3942064285" sldId="256"/>
            <ac:spMk id="5774" creationId="{4D1AAB7C-172E-0E6A-82D1-A5F871D212DE}"/>
          </ac:spMkLst>
        </pc:spChg>
        <pc:spChg chg="mod">
          <ac:chgData name="Jassem Abbasi" userId="a485637c-5d5c-44af-8411-f95acc3236b6" providerId="ADAL" clId="{B67E75DF-61F4-4BDD-83F6-F3A9FEB4B984}" dt="2024-02-22T09:52:54.409" v="2357" actId="27803"/>
          <ac:spMkLst>
            <pc:docMk/>
            <pc:sldMk cId="3942064285" sldId="256"/>
            <ac:spMk id="5775" creationId="{55E21245-3A3B-6C0E-FBA8-A922F0872DC6}"/>
          </ac:spMkLst>
        </pc:spChg>
        <pc:spChg chg="mod">
          <ac:chgData name="Jassem Abbasi" userId="a485637c-5d5c-44af-8411-f95acc3236b6" providerId="ADAL" clId="{B67E75DF-61F4-4BDD-83F6-F3A9FEB4B984}" dt="2024-02-22T09:52:54.409" v="2357" actId="27803"/>
          <ac:spMkLst>
            <pc:docMk/>
            <pc:sldMk cId="3942064285" sldId="256"/>
            <ac:spMk id="5776" creationId="{F33117EB-50BA-A15B-61AB-5E32CB4F28E2}"/>
          </ac:spMkLst>
        </pc:spChg>
        <pc:spChg chg="mod">
          <ac:chgData name="Jassem Abbasi" userId="a485637c-5d5c-44af-8411-f95acc3236b6" providerId="ADAL" clId="{B67E75DF-61F4-4BDD-83F6-F3A9FEB4B984}" dt="2024-02-22T09:52:54.409" v="2357" actId="27803"/>
          <ac:spMkLst>
            <pc:docMk/>
            <pc:sldMk cId="3942064285" sldId="256"/>
            <ac:spMk id="5777" creationId="{61953E5E-F8EC-6673-619D-D8DEB6D73A56}"/>
          </ac:spMkLst>
        </pc:spChg>
        <pc:spChg chg="mod">
          <ac:chgData name="Jassem Abbasi" userId="a485637c-5d5c-44af-8411-f95acc3236b6" providerId="ADAL" clId="{B67E75DF-61F4-4BDD-83F6-F3A9FEB4B984}" dt="2024-02-22T09:52:54.409" v="2357" actId="27803"/>
          <ac:spMkLst>
            <pc:docMk/>
            <pc:sldMk cId="3942064285" sldId="256"/>
            <ac:spMk id="5778" creationId="{CFFC4FAE-C42F-A48C-EE6D-3B5C749D74BD}"/>
          </ac:spMkLst>
        </pc:spChg>
        <pc:spChg chg="mod">
          <ac:chgData name="Jassem Abbasi" userId="a485637c-5d5c-44af-8411-f95acc3236b6" providerId="ADAL" clId="{B67E75DF-61F4-4BDD-83F6-F3A9FEB4B984}" dt="2024-02-22T09:52:54.409" v="2357" actId="27803"/>
          <ac:spMkLst>
            <pc:docMk/>
            <pc:sldMk cId="3942064285" sldId="256"/>
            <ac:spMk id="5779" creationId="{B0EB4A0F-F848-2550-69BB-4839F2CDA753}"/>
          </ac:spMkLst>
        </pc:spChg>
        <pc:spChg chg="mod">
          <ac:chgData name="Jassem Abbasi" userId="a485637c-5d5c-44af-8411-f95acc3236b6" providerId="ADAL" clId="{B67E75DF-61F4-4BDD-83F6-F3A9FEB4B984}" dt="2024-02-22T09:52:54.409" v="2357" actId="27803"/>
          <ac:spMkLst>
            <pc:docMk/>
            <pc:sldMk cId="3942064285" sldId="256"/>
            <ac:spMk id="5780" creationId="{FEF47554-C9FC-9840-D271-A8D365BD25EE}"/>
          </ac:spMkLst>
        </pc:spChg>
        <pc:spChg chg="mod">
          <ac:chgData name="Jassem Abbasi" userId="a485637c-5d5c-44af-8411-f95acc3236b6" providerId="ADAL" clId="{B67E75DF-61F4-4BDD-83F6-F3A9FEB4B984}" dt="2024-02-22T09:52:54.409" v="2357" actId="27803"/>
          <ac:spMkLst>
            <pc:docMk/>
            <pc:sldMk cId="3942064285" sldId="256"/>
            <ac:spMk id="5781" creationId="{0CCC58E0-8784-0D9C-5EC5-1D29461C72AF}"/>
          </ac:spMkLst>
        </pc:spChg>
        <pc:spChg chg="mod">
          <ac:chgData name="Jassem Abbasi" userId="a485637c-5d5c-44af-8411-f95acc3236b6" providerId="ADAL" clId="{B67E75DF-61F4-4BDD-83F6-F3A9FEB4B984}" dt="2024-02-22T09:52:54.409" v="2357" actId="27803"/>
          <ac:spMkLst>
            <pc:docMk/>
            <pc:sldMk cId="3942064285" sldId="256"/>
            <ac:spMk id="5782" creationId="{C886B860-0255-101F-CE2F-7F82FB521595}"/>
          </ac:spMkLst>
        </pc:spChg>
        <pc:spChg chg="mod">
          <ac:chgData name="Jassem Abbasi" userId="a485637c-5d5c-44af-8411-f95acc3236b6" providerId="ADAL" clId="{B67E75DF-61F4-4BDD-83F6-F3A9FEB4B984}" dt="2024-02-22T09:52:54.409" v="2357" actId="27803"/>
          <ac:spMkLst>
            <pc:docMk/>
            <pc:sldMk cId="3942064285" sldId="256"/>
            <ac:spMk id="5783" creationId="{2A519570-C633-7BBF-8D2B-87060E047C69}"/>
          </ac:spMkLst>
        </pc:spChg>
        <pc:spChg chg="mod">
          <ac:chgData name="Jassem Abbasi" userId="a485637c-5d5c-44af-8411-f95acc3236b6" providerId="ADAL" clId="{B67E75DF-61F4-4BDD-83F6-F3A9FEB4B984}" dt="2024-02-22T09:52:54.409" v="2357" actId="27803"/>
          <ac:spMkLst>
            <pc:docMk/>
            <pc:sldMk cId="3942064285" sldId="256"/>
            <ac:spMk id="5784" creationId="{51FB7AD2-F2A5-64A2-C498-2554D3CB6053}"/>
          </ac:spMkLst>
        </pc:spChg>
        <pc:spChg chg="mod">
          <ac:chgData name="Jassem Abbasi" userId="a485637c-5d5c-44af-8411-f95acc3236b6" providerId="ADAL" clId="{B67E75DF-61F4-4BDD-83F6-F3A9FEB4B984}" dt="2024-02-22T09:52:54.409" v="2357" actId="27803"/>
          <ac:spMkLst>
            <pc:docMk/>
            <pc:sldMk cId="3942064285" sldId="256"/>
            <ac:spMk id="5785" creationId="{168EF3E5-6CFC-A025-2FFC-5B2AEBD88B4A}"/>
          </ac:spMkLst>
        </pc:spChg>
        <pc:spChg chg="mod">
          <ac:chgData name="Jassem Abbasi" userId="a485637c-5d5c-44af-8411-f95acc3236b6" providerId="ADAL" clId="{B67E75DF-61F4-4BDD-83F6-F3A9FEB4B984}" dt="2024-02-22T09:52:54.409" v="2357" actId="27803"/>
          <ac:spMkLst>
            <pc:docMk/>
            <pc:sldMk cId="3942064285" sldId="256"/>
            <ac:spMk id="5786" creationId="{ED4A9575-B563-98C4-3577-F35187948518}"/>
          </ac:spMkLst>
        </pc:spChg>
        <pc:spChg chg="mod">
          <ac:chgData name="Jassem Abbasi" userId="a485637c-5d5c-44af-8411-f95acc3236b6" providerId="ADAL" clId="{B67E75DF-61F4-4BDD-83F6-F3A9FEB4B984}" dt="2024-02-22T09:52:54.409" v="2357" actId="27803"/>
          <ac:spMkLst>
            <pc:docMk/>
            <pc:sldMk cId="3942064285" sldId="256"/>
            <ac:spMk id="5787" creationId="{8A2B5F0C-AFF7-9D8A-E79C-53E2870FC62B}"/>
          </ac:spMkLst>
        </pc:spChg>
        <pc:spChg chg="mod">
          <ac:chgData name="Jassem Abbasi" userId="a485637c-5d5c-44af-8411-f95acc3236b6" providerId="ADAL" clId="{B67E75DF-61F4-4BDD-83F6-F3A9FEB4B984}" dt="2024-02-22T09:52:54.409" v="2357" actId="27803"/>
          <ac:spMkLst>
            <pc:docMk/>
            <pc:sldMk cId="3942064285" sldId="256"/>
            <ac:spMk id="5788" creationId="{DEDE70FF-BCC9-4073-83FA-EF3D6AD04999}"/>
          </ac:spMkLst>
        </pc:spChg>
        <pc:spChg chg="mod">
          <ac:chgData name="Jassem Abbasi" userId="a485637c-5d5c-44af-8411-f95acc3236b6" providerId="ADAL" clId="{B67E75DF-61F4-4BDD-83F6-F3A9FEB4B984}" dt="2024-02-22T09:52:54.409" v="2357" actId="27803"/>
          <ac:spMkLst>
            <pc:docMk/>
            <pc:sldMk cId="3942064285" sldId="256"/>
            <ac:spMk id="5789" creationId="{8B09D1C3-A87E-28A4-5DD2-B8BFD04F88E7}"/>
          </ac:spMkLst>
        </pc:spChg>
        <pc:spChg chg="mod">
          <ac:chgData name="Jassem Abbasi" userId="a485637c-5d5c-44af-8411-f95acc3236b6" providerId="ADAL" clId="{B67E75DF-61F4-4BDD-83F6-F3A9FEB4B984}" dt="2024-02-22T09:52:54.409" v="2357" actId="27803"/>
          <ac:spMkLst>
            <pc:docMk/>
            <pc:sldMk cId="3942064285" sldId="256"/>
            <ac:spMk id="5790" creationId="{B1BC0E40-604E-5766-BCDD-F4AC7982233A}"/>
          </ac:spMkLst>
        </pc:spChg>
        <pc:spChg chg="mod">
          <ac:chgData name="Jassem Abbasi" userId="a485637c-5d5c-44af-8411-f95acc3236b6" providerId="ADAL" clId="{B67E75DF-61F4-4BDD-83F6-F3A9FEB4B984}" dt="2024-02-22T09:52:54.409" v="2357" actId="27803"/>
          <ac:spMkLst>
            <pc:docMk/>
            <pc:sldMk cId="3942064285" sldId="256"/>
            <ac:spMk id="5791" creationId="{EDD79268-87EA-0A43-AA45-614BC762D502}"/>
          </ac:spMkLst>
        </pc:spChg>
        <pc:spChg chg="mod">
          <ac:chgData name="Jassem Abbasi" userId="a485637c-5d5c-44af-8411-f95acc3236b6" providerId="ADAL" clId="{B67E75DF-61F4-4BDD-83F6-F3A9FEB4B984}" dt="2024-02-22T09:52:54.409" v="2357" actId="27803"/>
          <ac:spMkLst>
            <pc:docMk/>
            <pc:sldMk cId="3942064285" sldId="256"/>
            <ac:spMk id="5792" creationId="{61DB5E40-860D-AE22-FC1B-CFED3F2C7265}"/>
          </ac:spMkLst>
        </pc:spChg>
        <pc:spChg chg="mod">
          <ac:chgData name="Jassem Abbasi" userId="a485637c-5d5c-44af-8411-f95acc3236b6" providerId="ADAL" clId="{B67E75DF-61F4-4BDD-83F6-F3A9FEB4B984}" dt="2024-02-22T09:52:54.409" v="2357" actId="27803"/>
          <ac:spMkLst>
            <pc:docMk/>
            <pc:sldMk cId="3942064285" sldId="256"/>
            <ac:spMk id="5793" creationId="{B6186837-D41C-18EF-9D46-A72D4C21BABB}"/>
          </ac:spMkLst>
        </pc:spChg>
        <pc:spChg chg="mod">
          <ac:chgData name="Jassem Abbasi" userId="a485637c-5d5c-44af-8411-f95acc3236b6" providerId="ADAL" clId="{B67E75DF-61F4-4BDD-83F6-F3A9FEB4B984}" dt="2024-02-22T09:52:54.409" v="2357" actId="27803"/>
          <ac:spMkLst>
            <pc:docMk/>
            <pc:sldMk cId="3942064285" sldId="256"/>
            <ac:spMk id="5794" creationId="{4A306F82-3CFA-89B6-9984-29E7EF2ECC46}"/>
          </ac:spMkLst>
        </pc:spChg>
        <pc:spChg chg="mod">
          <ac:chgData name="Jassem Abbasi" userId="a485637c-5d5c-44af-8411-f95acc3236b6" providerId="ADAL" clId="{B67E75DF-61F4-4BDD-83F6-F3A9FEB4B984}" dt="2024-02-22T09:52:54.409" v="2357" actId="27803"/>
          <ac:spMkLst>
            <pc:docMk/>
            <pc:sldMk cId="3942064285" sldId="256"/>
            <ac:spMk id="5795" creationId="{769362B7-7B8E-541C-0525-1845352F5072}"/>
          </ac:spMkLst>
        </pc:spChg>
        <pc:spChg chg="mod">
          <ac:chgData name="Jassem Abbasi" userId="a485637c-5d5c-44af-8411-f95acc3236b6" providerId="ADAL" clId="{B67E75DF-61F4-4BDD-83F6-F3A9FEB4B984}" dt="2024-02-22T09:52:54.409" v="2357" actId="27803"/>
          <ac:spMkLst>
            <pc:docMk/>
            <pc:sldMk cId="3942064285" sldId="256"/>
            <ac:spMk id="5796" creationId="{AD23B595-2CCB-B204-8557-1856DC5DADCF}"/>
          </ac:spMkLst>
        </pc:spChg>
        <pc:spChg chg="mod">
          <ac:chgData name="Jassem Abbasi" userId="a485637c-5d5c-44af-8411-f95acc3236b6" providerId="ADAL" clId="{B67E75DF-61F4-4BDD-83F6-F3A9FEB4B984}" dt="2024-02-22T09:52:54.409" v="2357" actId="27803"/>
          <ac:spMkLst>
            <pc:docMk/>
            <pc:sldMk cId="3942064285" sldId="256"/>
            <ac:spMk id="5797" creationId="{DFACD40F-6781-F1EB-3457-EC0431C9BCB2}"/>
          </ac:spMkLst>
        </pc:spChg>
        <pc:spChg chg="mod">
          <ac:chgData name="Jassem Abbasi" userId="a485637c-5d5c-44af-8411-f95acc3236b6" providerId="ADAL" clId="{B67E75DF-61F4-4BDD-83F6-F3A9FEB4B984}" dt="2024-02-22T09:52:54.409" v="2357" actId="27803"/>
          <ac:spMkLst>
            <pc:docMk/>
            <pc:sldMk cId="3942064285" sldId="256"/>
            <ac:spMk id="5798" creationId="{48E14C58-0749-AF2D-9E82-03820EA98686}"/>
          </ac:spMkLst>
        </pc:spChg>
        <pc:spChg chg="mod">
          <ac:chgData name="Jassem Abbasi" userId="a485637c-5d5c-44af-8411-f95acc3236b6" providerId="ADAL" clId="{B67E75DF-61F4-4BDD-83F6-F3A9FEB4B984}" dt="2024-02-22T09:52:54.409" v="2357" actId="27803"/>
          <ac:spMkLst>
            <pc:docMk/>
            <pc:sldMk cId="3942064285" sldId="256"/>
            <ac:spMk id="5799" creationId="{089D2525-13F5-BB5A-857D-699A80077AE2}"/>
          </ac:spMkLst>
        </pc:spChg>
        <pc:spChg chg="mod">
          <ac:chgData name="Jassem Abbasi" userId="a485637c-5d5c-44af-8411-f95acc3236b6" providerId="ADAL" clId="{B67E75DF-61F4-4BDD-83F6-F3A9FEB4B984}" dt="2024-02-22T09:52:54.409" v="2357" actId="27803"/>
          <ac:spMkLst>
            <pc:docMk/>
            <pc:sldMk cId="3942064285" sldId="256"/>
            <ac:spMk id="5800" creationId="{4437700C-898F-F5C9-4E48-0580507916A1}"/>
          </ac:spMkLst>
        </pc:spChg>
        <pc:spChg chg="mod">
          <ac:chgData name="Jassem Abbasi" userId="a485637c-5d5c-44af-8411-f95acc3236b6" providerId="ADAL" clId="{B67E75DF-61F4-4BDD-83F6-F3A9FEB4B984}" dt="2024-02-22T09:52:54.409" v="2357" actId="27803"/>
          <ac:spMkLst>
            <pc:docMk/>
            <pc:sldMk cId="3942064285" sldId="256"/>
            <ac:spMk id="5801" creationId="{2A8CE90D-AAA0-A89F-D547-56108B23F7E9}"/>
          </ac:spMkLst>
        </pc:spChg>
        <pc:spChg chg="mod">
          <ac:chgData name="Jassem Abbasi" userId="a485637c-5d5c-44af-8411-f95acc3236b6" providerId="ADAL" clId="{B67E75DF-61F4-4BDD-83F6-F3A9FEB4B984}" dt="2024-02-22T09:52:54.409" v="2357" actId="27803"/>
          <ac:spMkLst>
            <pc:docMk/>
            <pc:sldMk cId="3942064285" sldId="256"/>
            <ac:spMk id="5802" creationId="{95B76E12-456A-F38D-9830-381C054356B7}"/>
          </ac:spMkLst>
        </pc:spChg>
        <pc:spChg chg="mod">
          <ac:chgData name="Jassem Abbasi" userId="a485637c-5d5c-44af-8411-f95acc3236b6" providerId="ADAL" clId="{B67E75DF-61F4-4BDD-83F6-F3A9FEB4B984}" dt="2024-02-22T09:52:54.409" v="2357" actId="27803"/>
          <ac:spMkLst>
            <pc:docMk/>
            <pc:sldMk cId="3942064285" sldId="256"/>
            <ac:spMk id="5803" creationId="{68B42448-758A-9F17-8BED-9AD7F8ECF0DD}"/>
          </ac:spMkLst>
        </pc:spChg>
        <pc:spChg chg="mod">
          <ac:chgData name="Jassem Abbasi" userId="a485637c-5d5c-44af-8411-f95acc3236b6" providerId="ADAL" clId="{B67E75DF-61F4-4BDD-83F6-F3A9FEB4B984}" dt="2024-02-22T09:52:54.409" v="2357" actId="27803"/>
          <ac:spMkLst>
            <pc:docMk/>
            <pc:sldMk cId="3942064285" sldId="256"/>
            <ac:spMk id="5804" creationId="{D0D7AF03-F0F9-9C09-633F-0D8C4EA0D319}"/>
          </ac:spMkLst>
        </pc:spChg>
        <pc:spChg chg="mod">
          <ac:chgData name="Jassem Abbasi" userId="a485637c-5d5c-44af-8411-f95acc3236b6" providerId="ADAL" clId="{B67E75DF-61F4-4BDD-83F6-F3A9FEB4B984}" dt="2024-02-22T09:52:54.409" v="2357" actId="27803"/>
          <ac:spMkLst>
            <pc:docMk/>
            <pc:sldMk cId="3942064285" sldId="256"/>
            <ac:spMk id="5805" creationId="{79678204-9322-7F5A-B94B-838A2FFD2C1E}"/>
          </ac:spMkLst>
        </pc:spChg>
        <pc:spChg chg="mod">
          <ac:chgData name="Jassem Abbasi" userId="a485637c-5d5c-44af-8411-f95acc3236b6" providerId="ADAL" clId="{B67E75DF-61F4-4BDD-83F6-F3A9FEB4B984}" dt="2024-02-22T09:52:54.409" v="2357" actId="27803"/>
          <ac:spMkLst>
            <pc:docMk/>
            <pc:sldMk cId="3942064285" sldId="256"/>
            <ac:spMk id="5806" creationId="{4A4908CB-6C3A-C4B5-2997-F9B198E1028C}"/>
          </ac:spMkLst>
        </pc:spChg>
        <pc:spChg chg="mod">
          <ac:chgData name="Jassem Abbasi" userId="a485637c-5d5c-44af-8411-f95acc3236b6" providerId="ADAL" clId="{B67E75DF-61F4-4BDD-83F6-F3A9FEB4B984}" dt="2024-02-22T09:52:54.409" v="2357" actId="27803"/>
          <ac:spMkLst>
            <pc:docMk/>
            <pc:sldMk cId="3942064285" sldId="256"/>
            <ac:spMk id="5807" creationId="{36920AF4-8B18-CD4D-4BE3-570305A7BEF1}"/>
          </ac:spMkLst>
        </pc:spChg>
        <pc:spChg chg="mod">
          <ac:chgData name="Jassem Abbasi" userId="a485637c-5d5c-44af-8411-f95acc3236b6" providerId="ADAL" clId="{B67E75DF-61F4-4BDD-83F6-F3A9FEB4B984}" dt="2024-02-22T09:52:54.409" v="2357" actId="27803"/>
          <ac:spMkLst>
            <pc:docMk/>
            <pc:sldMk cId="3942064285" sldId="256"/>
            <ac:spMk id="5808" creationId="{CF808E30-C824-7B67-3BF7-AFE08CDA8343}"/>
          </ac:spMkLst>
        </pc:spChg>
        <pc:spChg chg="mod">
          <ac:chgData name="Jassem Abbasi" userId="a485637c-5d5c-44af-8411-f95acc3236b6" providerId="ADAL" clId="{B67E75DF-61F4-4BDD-83F6-F3A9FEB4B984}" dt="2024-02-22T09:52:54.409" v="2357" actId="27803"/>
          <ac:spMkLst>
            <pc:docMk/>
            <pc:sldMk cId="3942064285" sldId="256"/>
            <ac:spMk id="5809" creationId="{11A67C0F-15FD-1417-4EB4-94CA4B04573B}"/>
          </ac:spMkLst>
        </pc:spChg>
        <pc:spChg chg="mod">
          <ac:chgData name="Jassem Abbasi" userId="a485637c-5d5c-44af-8411-f95acc3236b6" providerId="ADAL" clId="{B67E75DF-61F4-4BDD-83F6-F3A9FEB4B984}" dt="2024-02-22T09:52:54.409" v="2357" actId="27803"/>
          <ac:spMkLst>
            <pc:docMk/>
            <pc:sldMk cId="3942064285" sldId="256"/>
            <ac:spMk id="5810" creationId="{57E5DF69-0E46-A3FE-B5D5-51DC3C275BB7}"/>
          </ac:spMkLst>
        </pc:spChg>
        <pc:spChg chg="mod">
          <ac:chgData name="Jassem Abbasi" userId="a485637c-5d5c-44af-8411-f95acc3236b6" providerId="ADAL" clId="{B67E75DF-61F4-4BDD-83F6-F3A9FEB4B984}" dt="2024-02-22T09:52:54.409" v="2357" actId="27803"/>
          <ac:spMkLst>
            <pc:docMk/>
            <pc:sldMk cId="3942064285" sldId="256"/>
            <ac:spMk id="5811" creationId="{BDB4DB03-A928-4690-5724-8DF69771BF26}"/>
          </ac:spMkLst>
        </pc:spChg>
        <pc:spChg chg="mod">
          <ac:chgData name="Jassem Abbasi" userId="a485637c-5d5c-44af-8411-f95acc3236b6" providerId="ADAL" clId="{B67E75DF-61F4-4BDD-83F6-F3A9FEB4B984}" dt="2024-02-22T09:52:54.409" v="2357" actId="27803"/>
          <ac:spMkLst>
            <pc:docMk/>
            <pc:sldMk cId="3942064285" sldId="256"/>
            <ac:spMk id="5812" creationId="{4031EC65-FC9F-A3E2-2221-0C82A700394B}"/>
          </ac:spMkLst>
        </pc:spChg>
        <pc:spChg chg="mod">
          <ac:chgData name="Jassem Abbasi" userId="a485637c-5d5c-44af-8411-f95acc3236b6" providerId="ADAL" clId="{B67E75DF-61F4-4BDD-83F6-F3A9FEB4B984}" dt="2024-02-22T09:52:54.409" v="2357" actId="27803"/>
          <ac:spMkLst>
            <pc:docMk/>
            <pc:sldMk cId="3942064285" sldId="256"/>
            <ac:spMk id="5813" creationId="{882C6579-20E5-CFFB-08D1-6A8121BE0AA9}"/>
          </ac:spMkLst>
        </pc:spChg>
        <pc:spChg chg="mod">
          <ac:chgData name="Jassem Abbasi" userId="a485637c-5d5c-44af-8411-f95acc3236b6" providerId="ADAL" clId="{B67E75DF-61F4-4BDD-83F6-F3A9FEB4B984}" dt="2024-02-22T09:52:54.409" v="2357" actId="27803"/>
          <ac:spMkLst>
            <pc:docMk/>
            <pc:sldMk cId="3942064285" sldId="256"/>
            <ac:spMk id="5814" creationId="{378F42E2-F9EB-980D-A048-D750F23478F1}"/>
          </ac:spMkLst>
        </pc:spChg>
        <pc:spChg chg="mod">
          <ac:chgData name="Jassem Abbasi" userId="a485637c-5d5c-44af-8411-f95acc3236b6" providerId="ADAL" clId="{B67E75DF-61F4-4BDD-83F6-F3A9FEB4B984}" dt="2024-02-22T09:52:54.409" v="2357" actId="27803"/>
          <ac:spMkLst>
            <pc:docMk/>
            <pc:sldMk cId="3942064285" sldId="256"/>
            <ac:spMk id="5815" creationId="{3291C6D9-40EA-AAC1-E265-948FB3C083CB}"/>
          </ac:spMkLst>
        </pc:spChg>
        <pc:spChg chg="mod">
          <ac:chgData name="Jassem Abbasi" userId="a485637c-5d5c-44af-8411-f95acc3236b6" providerId="ADAL" clId="{B67E75DF-61F4-4BDD-83F6-F3A9FEB4B984}" dt="2024-02-22T09:52:54.409" v="2357" actId="27803"/>
          <ac:spMkLst>
            <pc:docMk/>
            <pc:sldMk cId="3942064285" sldId="256"/>
            <ac:spMk id="5816" creationId="{B9A2BFAC-2C3F-9881-D0CA-0D342E70A105}"/>
          </ac:spMkLst>
        </pc:spChg>
        <pc:spChg chg="mod">
          <ac:chgData name="Jassem Abbasi" userId="a485637c-5d5c-44af-8411-f95acc3236b6" providerId="ADAL" clId="{B67E75DF-61F4-4BDD-83F6-F3A9FEB4B984}" dt="2024-02-22T09:52:54.409" v="2357" actId="27803"/>
          <ac:spMkLst>
            <pc:docMk/>
            <pc:sldMk cId="3942064285" sldId="256"/>
            <ac:spMk id="5817" creationId="{BADE0F0A-B63E-759A-E7E9-FEB0CA5D318E}"/>
          </ac:spMkLst>
        </pc:spChg>
        <pc:spChg chg="mod">
          <ac:chgData name="Jassem Abbasi" userId="a485637c-5d5c-44af-8411-f95acc3236b6" providerId="ADAL" clId="{B67E75DF-61F4-4BDD-83F6-F3A9FEB4B984}" dt="2024-02-22T09:52:54.409" v="2357" actId="27803"/>
          <ac:spMkLst>
            <pc:docMk/>
            <pc:sldMk cId="3942064285" sldId="256"/>
            <ac:spMk id="5818" creationId="{12EBCB0C-1DF5-FD46-EA98-239480A1C081}"/>
          </ac:spMkLst>
        </pc:spChg>
        <pc:spChg chg="mod">
          <ac:chgData name="Jassem Abbasi" userId="a485637c-5d5c-44af-8411-f95acc3236b6" providerId="ADAL" clId="{B67E75DF-61F4-4BDD-83F6-F3A9FEB4B984}" dt="2024-02-22T09:52:54.409" v="2357" actId="27803"/>
          <ac:spMkLst>
            <pc:docMk/>
            <pc:sldMk cId="3942064285" sldId="256"/>
            <ac:spMk id="5819" creationId="{039806CB-B3B1-38E4-B74C-0EC28198D270}"/>
          </ac:spMkLst>
        </pc:spChg>
        <pc:spChg chg="mod">
          <ac:chgData name="Jassem Abbasi" userId="a485637c-5d5c-44af-8411-f95acc3236b6" providerId="ADAL" clId="{B67E75DF-61F4-4BDD-83F6-F3A9FEB4B984}" dt="2024-02-22T09:52:54.409" v="2357" actId="27803"/>
          <ac:spMkLst>
            <pc:docMk/>
            <pc:sldMk cId="3942064285" sldId="256"/>
            <ac:spMk id="5820" creationId="{71BAB230-1269-8A5A-EC4E-2BCE36638170}"/>
          </ac:spMkLst>
        </pc:spChg>
        <pc:spChg chg="mod">
          <ac:chgData name="Jassem Abbasi" userId="a485637c-5d5c-44af-8411-f95acc3236b6" providerId="ADAL" clId="{B67E75DF-61F4-4BDD-83F6-F3A9FEB4B984}" dt="2024-02-22T09:52:54.409" v="2357" actId="27803"/>
          <ac:spMkLst>
            <pc:docMk/>
            <pc:sldMk cId="3942064285" sldId="256"/>
            <ac:spMk id="5821" creationId="{197682DD-81DB-1935-A112-F6EFF5085194}"/>
          </ac:spMkLst>
        </pc:spChg>
        <pc:spChg chg="mod">
          <ac:chgData name="Jassem Abbasi" userId="a485637c-5d5c-44af-8411-f95acc3236b6" providerId="ADAL" clId="{B67E75DF-61F4-4BDD-83F6-F3A9FEB4B984}" dt="2024-02-22T09:52:54.409" v="2357" actId="27803"/>
          <ac:spMkLst>
            <pc:docMk/>
            <pc:sldMk cId="3942064285" sldId="256"/>
            <ac:spMk id="5822" creationId="{54BCDFF8-6EC4-A463-4BF5-BEC56DCA6CA0}"/>
          </ac:spMkLst>
        </pc:spChg>
        <pc:spChg chg="mod">
          <ac:chgData name="Jassem Abbasi" userId="a485637c-5d5c-44af-8411-f95acc3236b6" providerId="ADAL" clId="{B67E75DF-61F4-4BDD-83F6-F3A9FEB4B984}" dt="2024-02-22T09:52:54.409" v="2357" actId="27803"/>
          <ac:spMkLst>
            <pc:docMk/>
            <pc:sldMk cId="3942064285" sldId="256"/>
            <ac:spMk id="5823" creationId="{D4A89DBB-31F6-291C-ABBD-0A411A98C287}"/>
          </ac:spMkLst>
        </pc:spChg>
        <pc:spChg chg="mod">
          <ac:chgData name="Jassem Abbasi" userId="a485637c-5d5c-44af-8411-f95acc3236b6" providerId="ADAL" clId="{B67E75DF-61F4-4BDD-83F6-F3A9FEB4B984}" dt="2024-02-22T09:52:54.409" v="2357" actId="27803"/>
          <ac:spMkLst>
            <pc:docMk/>
            <pc:sldMk cId="3942064285" sldId="256"/>
            <ac:spMk id="5824" creationId="{F6D0D5D0-CBBB-43EE-AAEB-84280440D9A7}"/>
          </ac:spMkLst>
        </pc:spChg>
        <pc:spChg chg="mod">
          <ac:chgData name="Jassem Abbasi" userId="a485637c-5d5c-44af-8411-f95acc3236b6" providerId="ADAL" clId="{B67E75DF-61F4-4BDD-83F6-F3A9FEB4B984}" dt="2024-02-22T09:52:54.409" v="2357" actId="27803"/>
          <ac:spMkLst>
            <pc:docMk/>
            <pc:sldMk cId="3942064285" sldId="256"/>
            <ac:spMk id="5825" creationId="{4510F025-1556-0CD2-5F32-B6A8DB8C6686}"/>
          </ac:spMkLst>
        </pc:spChg>
        <pc:spChg chg="mod">
          <ac:chgData name="Jassem Abbasi" userId="a485637c-5d5c-44af-8411-f95acc3236b6" providerId="ADAL" clId="{B67E75DF-61F4-4BDD-83F6-F3A9FEB4B984}" dt="2024-02-22T09:52:54.409" v="2357" actId="27803"/>
          <ac:spMkLst>
            <pc:docMk/>
            <pc:sldMk cId="3942064285" sldId="256"/>
            <ac:spMk id="5826" creationId="{B401870A-4193-E85A-AD83-F385D841992D}"/>
          </ac:spMkLst>
        </pc:spChg>
        <pc:spChg chg="mod">
          <ac:chgData name="Jassem Abbasi" userId="a485637c-5d5c-44af-8411-f95acc3236b6" providerId="ADAL" clId="{B67E75DF-61F4-4BDD-83F6-F3A9FEB4B984}" dt="2024-02-22T09:52:54.409" v="2357" actId="27803"/>
          <ac:spMkLst>
            <pc:docMk/>
            <pc:sldMk cId="3942064285" sldId="256"/>
            <ac:spMk id="5827" creationId="{00550C72-DED5-51D9-0887-441E0FCCE0D0}"/>
          </ac:spMkLst>
        </pc:spChg>
        <pc:spChg chg="mod">
          <ac:chgData name="Jassem Abbasi" userId="a485637c-5d5c-44af-8411-f95acc3236b6" providerId="ADAL" clId="{B67E75DF-61F4-4BDD-83F6-F3A9FEB4B984}" dt="2024-02-22T09:52:54.409" v="2357" actId="27803"/>
          <ac:spMkLst>
            <pc:docMk/>
            <pc:sldMk cId="3942064285" sldId="256"/>
            <ac:spMk id="5828" creationId="{46D01BCB-7D31-54F3-C289-0C2A5EB902C5}"/>
          </ac:spMkLst>
        </pc:spChg>
        <pc:spChg chg="mod">
          <ac:chgData name="Jassem Abbasi" userId="a485637c-5d5c-44af-8411-f95acc3236b6" providerId="ADAL" clId="{B67E75DF-61F4-4BDD-83F6-F3A9FEB4B984}" dt="2024-02-22T09:52:54.409" v="2357" actId="27803"/>
          <ac:spMkLst>
            <pc:docMk/>
            <pc:sldMk cId="3942064285" sldId="256"/>
            <ac:spMk id="5829" creationId="{D160154B-0278-EFC3-1432-A287EBDF4182}"/>
          </ac:spMkLst>
        </pc:spChg>
        <pc:spChg chg="mod">
          <ac:chgData name="Jassem Abbasi" userId="a485637c-5d5c-44af-8411-f95acc3236b6" providerId="ADAL" clId="{B67E75DF-61F4-4BDD-83F6-F3A9FEB4B984}" dt="2024-02-22T09:52:54.409" v="2357" actId="27803"/>
          <ac:spMkLst>
            <pc:docMk/>
            <pc:sldMk cId="3942064285" sldId="256"/>
            <ac:spMk id="5830" creationId="{1FAD81AD-923B-8ED6-B501-CCDF1AF65990}"/>
          </ac:spMkLst>
        </pc:spChg>
        <pc:spChg chg="mod">
          <ac:chgData name="Jassem Abbasi" userId="a485637c-5d5c-44af-8411-f95acc3236b6" providerId="ADAL" clId="{B67E75DF-61F4-4BDD-83F6-F3A9FEB4B984}" dt="2024-02-22T09:52:54.409" v="2357" actId="27803"/>
          <ac:spMkLst>
            <pc:docMk/>
            <pc:sldMk cId="3942064285" sldId="256"/>
            <ac:spMk id="5831" creationId="{185D62E4-FEE3-E781-077D-932CFC55A455}"/>
          </ac:spMkLst>
        </pc:spChg>
        <pc:spChg chg="mod">
          <ac:chgData name="Jassem Abbasi" userId="a485637c-5d5c-44af-8411-f95acc3236b6" providerId="ADAL" clId="{B67E75DF-61F4-4BDD-83F6-F3A9FEB4B984}" dt="2024-02-22T09:52:54.409" v="2357" actId="27803"/>
          <ac:spMkLst>
            <pc:docMk/>
            <pc:sldMk cId="3942064285" sldId="256"/>
            <ac:spMk id="5832" creationId="{73D7A7FA-44F1-71E9-2EEE-E3C20413C21E}"/>
          </ac:spMkLst>
        </pc:spChg>
        <pc:spChg chg="mod">
          <ac:chgData name="Jassem Abbasi" userId="a485637c-5d5c-44af-8411-f95acc3236b6" providerId="ADAL" clId="{B67E75DF-61F4-4BDD-83F6-F3A9FEB4B984}" dt="2024-02-22T09:52:54.409" v="2357" actId="27803"/>
          <ac:spMkLst>
            <pc:docMk/>
            <pc:sldMk cId="3942064285" sldId="256"/>
            <ac:spMk id="5833" creationId="{966EDA3B-F9D9-2FFC-3479-F1B655E02B0D}"/>
          </ac:spMkLst>
        </pc:spChg>
        <pc:spChg chg="mod">
          <ac:chgData name="Jassem Abbasi" userId="a485637c-5d5c-44af-8411-f95acc3236b6" providerId="ADAL" clId="{B67E75DF-61F4-4BDD-83F6-F3A9FEB4B984}" dt="2024-02-22T09:52:54.409" v="2357" actId="27803"/>
          <ac:spMkLst>
            <pc:docMk/>
            <pc:sldMk cId="3942064285" sldId="256"/>
            <ac:spMk id="5834" creationId="{6AA77D1B-AB4C-0820-932A-842659A59394}"/>
          </ac:spMkLst>
        </pc:spChg>
        <pc:spChg chg="mod">
          <ac:chgData name="Jassem Abbasi" userId="a485637c-5d5c-44af-8411-f95acc3236b6" providerId="ADAL" clId="{B67E75DF-61F4-4BDD-83F6-F3A9FEB4B984}" dt="2024-02-22T09:52:54.409" v="2357" actId="27803"/>
          <ac:spMkLst>
            <pc:docMk/>
            <pc:sldMk cId="3942064285" sldId="256"/>
            <ac:spMk id="5835" creationId="{95F0E96A-A3C8-9E5E-7DCE-9F909AA76C80}"/>
          </ac:spMkLst>
        </pc:spChg>
        <pc:spChg chg="mod">
          <ac:chgData name="Jassem Abbasi" userId="a485637c-5d5c-44af-8411-f95acc3236b6" providerId="ADAL" clId="{B67E75DF-61F4-4BDD-83F6-F3A9FEB4B984}" dt="2024-02-22T09:52:54.409" v="2357" actId="27803"/>
          <ac:spMkLst>
            <pc:docMk/>
            <pc:sldMk cId="3942064285" sldId="256"/>
            <ac:spMk id="5836" creationId="{B8C1BC54-776F-55AA-FC18-6F9043941401}"/>
          </ac:spMkLst>
        </pc:spChg>
        <pc:spChg chg="mod">
          <ac:chgData name="Jassem Abbasi" userId="a485637c-5d5c-44af-8411-f95acc3236b6" providerId="ADAL" clId="{B67E75DF-61F4-4BDD-83F6-F3A9FEB4B984}" dt="2024-02-22T09:52:54.409" v="2357" actId="27803"/>
          <ac:spMkLst>
            <pc:docMk/>
            <pc:sldMk cId="3942064285" sldId="256"/>
            <ac:spMk id="5837" creationId="{7E3D052C-7526-E2DF-BB43-F92F391AD61C}"/>
          </ac:spMkLst>
        </pc:spChg>
        <pc:spChg chg="mod">
          <ac:chgData name="Jassem Abbasi" userId="a485637c-5d5c-44af-8411-f95acc3236b6" providerId="ADAL" clId="{B67E75DF-61F4-4BDD-83F6-F3A9FEB4B984}" dt="2024-02-22T09:52:54.409" v="2357" actId="27803"/>
          <ac:spMkLst>
            <pc:docMk/>
            <pc:sldMk cId="3942064285" sldId="256"/>
            <ac:spMk id="5838" creationId="{CD7835F1-D59F-FF1F-08CA-A114332F726C}"/>
          </ac:spMkLst>
        </pc:spChg>
        <pc:spChg chg="mod">
          <ac:chgData name="Jassem Abbasi" userId="a485637c-5d5c-44af-8411-f95acc3236b6" providerId="ADAL" clId="{B67E75DF-61F4-4BDD-83F6-F3A9FEB4B984}" dt="2024-02-22T09:52:54.409" v="2357" actId="27803"/>
          <ac:spMkLst>
            <pc:docMk/>
            <pc:sldMk cId="3942064285" sldId="256"/>
            <ac:spMk id="5839" creationId="{CD8190FF-8AA6-7EF0-B333-9B2F3DCA0ABC}"/>
          </ac:spMkLst>
        </pc:spChg>
        <pc:spChg chg="mod">
          <ac:chgData name="Jassem Abbasi" userId="a485637c-5d5c-44af-8411-f95acc3236b6" providerId="ADAL" clId="{B67E75DF-61F4-4BDD-83F6-F3A9FEB4B984}" dt="2024-02-22T09:52:54.409" v="2357" actId="27803"/>
          <ac:spMkLst>
            <pc:docMk/>
            <pc:sldMk cId="3942064285" sldId="256"/>
            <ac:spMk id="5840" creationId="{39745FF8-27DB-D984-846E-073521E97E21}"/>
          </ac:spMkLst>
        </pc:spChg>
        <pc:spChg chg="mod">
          <ac:chgData name="Jassem Abbasi" userId="a485637c-5d5c-44af-8411-f95acc3236b6" providerId="ADAL" clId="{B67E75DF-61F4-4BDD-83F6-F3A9FEB4B984}" dt="2024-02-22T09:52:54.409" v="2357" actId="27803"/>
          <ac:spMkLst>
            <pc:docMk/>
            <pc:sldMk cId="3942064285" sldId="256"/>
            <ac:spMk id="5841" creationId="{0E8CCC05-0BF1-4D98-03E1-364FC36771DE}"/>
          </ac:spMkLst>
        </pc:spChg>
        <pc:spChg chg="mod">
          <ac:chgData name="Jassem Abbasi" userId="a485637c-5d5c-44af-8411-f95acc3236b6" providerId="ADAL" clId="{B67E75DF-61F4-4BDD-83F6-F3A9FEB4B984}" dt="2024-02-22T09:52:54.409" v="2357" actId="27803"/>
          <ac:spMkLst>
            <pc:docMk/>
            <pc:sldMk cId="3942064285" sldId="256"/>
            <ac:spMk id="5842" creationId="{65F7276B-B3C2-7546-3651-960356B2D1E2}"/>
          </ac:spMkLst>
        </pc:spChg>
        <pc:spChg chg="mod">
          <ac:chgData name="Jassem Abbasi" userId="a485637c-5d5c-44af-8411-f95acc3236b6" providerId="ADAL" clId="{B67E75DF-61F4-4BDD-83F6-F3A9FEB4B984}" dt="2024-02-22T09:52:54.409" v="2357" actId="27803"/>
          <ac:spMkLst>
            <pc:docMk/>
            <pc:sldMk cId="3942064285" sldId="256"/>
            <ac:spMk id="5843" creationId="{C067467F-1A57-8EAA-5EE9-509C4DDBA8CD}"/>
          </ac:spMkLst>
        </pc:spChg>
        <pc:spChg chg="mod">
          <ac:chgData name="Jassem Abbasi" userId="a485637c-5d5c-44af-8411-f95acc3236b6" providerId="ADAL" clId="{B67E75DF-61F4-4BDD-83F6-F3A9FEB4B984}" dt="2024-02-22T09:52:54.409" v="2357" actId="27803"/>
          <ac:spMkLst>
            <pc:docMk/>
            <pc:sldMk cId="3942064285" sldId="256"/>
            <ac:spMk id="5844" creationId="{B241C9AA-F6DE-27F1-EDEA-EEA731AA7DA9}"/>
          </ac:spMkLst>
        </pc:spChg>
        <pc:spChg chg="mod">
          <ac:chgData name="Jassem Abbasi" userId="a485637c-5d5c-44af-8411-f95acc3236b6" providerId="ADAL" clId="{B67E75DF-61F4-4BDD-83F6-F3A9FEB4B984}" dt="2024-02-22T09:52:54.409" v="2357" actId="27803"/>
          <ac:spMkLst>
            <pc:docMk/>
            <pc:sldMk cId="3942064285" sldId="256"/>
            <ac:spMk id="5845" creationId="{D8F6B1B8-1E63-61C9-6185-871C2109FFCF}"/>
          </ac:spMkLst>
        </pc:spChg>
        <pc:spChg chg="mod">
          <ac:chgData name="Jassem Abbasi" userId="a485637c-5d5c-44af-8411-f95acc3236b6" providerId="ADAL" clId="{B67E75DF-61F4-4BDD-83F6-F3A9FEB4B984}" dt="2024-02-22T09:52:54.409" v="2357" actId="27803"/>
          <ac:spMkLst>
            <pc:docMk/>
            <pc:sldMk cId="3942064285" sldId="256"/>
            <ac:spMk id="5846" creationId="{A8785245-9B94-093B-AE12-C129EE1DD692}"/>
          </ac:spMkLst>
        </pc:spChg>
        <pc:spChg chg="mod">
          <ac:chgData name="Jassem Abbasi" userId="a485637c-5d5c-44af-8411-f95acc3236b6" providerId="ADAL" clId="{B67E75DF-61F4-4BDD-83F6-F3A9FEB4B984}" dt="2024-02-22T09:52:54.409" v="2357" actId="27803"/>
          <ac:spMkLst>
            <pc:docMk/>
            <pc:sldMk cId="3942064285" sldId="256"/>
            <ac:spMk id="5847" creationId="{B99FB359-D411-92DA-FA42-94620FB7B012}"/>
          </ac:spMkLst>
        </pc:spChg>
        <pc:spChg chg="mod">
          <ac:chgData name="Jassem Abbasi" userId="a485637c-5d5c-44af-8411-f95acc3236b6" providerId="ADAL" clId="{B67E75DF-61F4-4BDD-83F6-F3A9FEB4B984}" dt="2024-02-22T09:52:54.409" v="2357" actId="27803"/>
          <ac:spMkLst>
            <pc:docMk/>
            <pc:sldMk cId="3942064285" sldId="256"/>
            <ac:spMk id="5848" creationId="{4021F112-C65E-72A8-18A4-F6AF98DAEBE0}"/>
          </ac:spMkLst>
        </pc:spChg>
        <pc:spChg chg="mod">
          <ac:chgData name="Jassem Abbasi" userId="a485637c-5d5c-44af-8411-f95acc3236b6" providerId="ADAL" clId="{B67E75DF-61F4-4BDD-83F6-F3A9FEB4B984}" dt="2024-02-22T09:52:54.409" v="2357" actId="27803"/>
          <ac:spMkLst>
            <pc:docMk/>
            <pc:sldMk cId="3942064285" sldId="256"/>
            <ac:spMk id="5849" creationId="{DF7C69AF-DBB4-6123-5855-333AB1478B74}"/>
          </ac:spMkLst>
        </pc:spChg>
        <pc:spChg chg="mod">
          <ac:chgData name="Jassem Abbasi" userId="a485637c-5d5c-44af-8411-f95acc3236b6" providerId="ADAL" clId="{B67E75DF-61F4-4BDD-83F6-F3A9FEB4B984}" dt="2024-02-22T09:52:54.409" v="2357" actId="27803"/>
          <ac:spMkLst>
            <pc:docMk/>
            <pc:sldMk cId="3942064285" sldId="256"/>
            <ac:spMk id="5850" creationId="{7AA5BF06-F731-FC49-126E-9151B89A4928}"/>
          </ac:spMkLst>
        </pc:spChg>
        <pc:spChg chg="mod">
          <ac:chgData name="Jassem Abbasi" userId="a485637c-5d5c-44af-8411-f95acc3236b6" providerId="ADAL" clId="{B67E75DF-61F4-4BDD-83F6-F3A9FEB4B984}" dt="2024-02-22T09:52:54.409" v="2357" actId="27803"/>
          <ac:spMkLst>
            <pc:docMk/>
            <pc:sldMk cId="3942064285" sldId="256"/>
            <ac:spMk id="5851" creationId="{A4B97549-F78F-F1B0-0ACD-8C1FFB76CDBC}"/>
          </ac:spMkLst>
        </pc:spChg>
        <pc:spChg chg="mod">
          <ac:chgData name="Jassem Abbasi" userId="a485637c-5d5c-44af-8411-f95acc3236b6" providerId="ADAL" clId="{B67E75DF-61F4-4BDD-83F6-F3A9FEB4B984}" dt="2024-02-22T09:52:54.409" v="2357" actId="27803"/>
          <ac:spMkLst>
            <pc:docMk/>
            <pc:sldMk cId="3942064285" sldId="256"/>
            <ac:spMk id="5852" creationId="{C639C82F-A913-8AA0-24AA-3985AB681E03}"/>
          </ac:spMkLst>
        </pc:spChg>
        <pc:spChg chg="mod">
          <ac:chgData name="Jassem Abbasi" userId="a485637c-5d5c-44af-8411-f95acc3236b6" providerId="ADAL" clId="{B67E75DF-61F4-4BDD-83F6-F3A9FEB4B984}" dt="2024-02-22T09:52:54.409" v="2357" actId="27803"/>
          <ac:spMkLst>
            <pc:docMk/>
            <pc:sldMk cId="3942064285" sldId="256"/>
            <ac:spMk id="5853" creationId="{3F04A4E1-A869-E897-DBA7-C08B700EEE68}"/>
          </ac:spMkLst>
        </pc:spChg>
        <pc:spChg chg="mod">
          <ac:chgData name="Jassem Abbasi" userId="a485637c-5d5c-44af-8411-f95acc3236b6" providerId="ADAL" clId="{B67E75DF-61F4-4BDD-83F6-F3A9FEB4B984}" dt="2024-02-22T09:52:54.409" v="2357" actId="27803"/>
          <ac:spMkLst>
            <pc:docMk/>
            <pc:sldMk cId="3942064285" sldId="256"/>
            <ac:spMk id="5854" creationId="{FEFA3154-CC8E-8E20-C38A-CF83984A7672}"/>
          </ac:spMkLst>
        </pc:spChg>
        <pc:spChg chg="mod">
          <ac:chgData name="Jassem Abbasi" userId="a485637c-5d5c-44af-8411-f95acc3236b6" providerId="ADAL" clId="{B67E75DF-61F4-4BDD-83F6-F3A9FEB4B984}" dt="2024-02-22T09:52:54.409" v="2357" actId="27803"/>
          <ac:spMkLst>
            <pc:docMk/>
            <pc:sldMk cId="3942064285" sldId="256"/>
            <ac:spMk id="5855" creationId="{1F2FF9C5-3A03-6872-5064-67082F0E070E}"/>
          </ac:spMkLst>
        </pc:spChg>
        <pc:spChg chg="mod">
          <ac:chgData name="Jassem Abbasi" userId="a485637c-5d5c-44af-8411-f95acc3236b6" providerId="ADAL" clId="{B67E75DF-61F4-4BDD-83F6-F3A9FEB4B984}" dt="2024-02-22T09:52:54.409" v="2357" actId="27803"/>
          <ac:spMkLst>
            <pc:docMk/>
            <pc:sldMk cId="3942064285" sldId="256"/>
            <ac:spMk id="5856" creationId="{A040CA9D-77B0-B078-5FA2-F77B016391B8}"/>
          </ac:spMkLst>
        </pc:spChg>
        <pc:spChg chg="mod">
          <ac:chgData name="Jassem Abbasi" userId="a485637c-5d5c-44af-8411-f95acc3236b6" providerId="ADAL" clId="{B67E75DF-61F4-4BDD-83F6-F3A9FEB4B984}" dt="2024-02-22T09:52:54.409" v="2357" actId="27803"/>
          <ac:spMkLst>
            <pc:docMk/>
            <pc:sldMk cId="3942064285" sldId="256"/>
            <ac:spMk id="5857" creationId="{D8C6CD15-A1E8-055C-D0A9-35D7EAC7677F}"/>
          </ac:spMkLst>
        </pc:spChg>
        <pc:spChg chg="mod">
          <ac:chgData name="Jassem Abbasi" userId="a485637c-5d5c-44af-8411-f95acc3236b6" providerId="ADAL" clId="{B67E75DF-61F4-4BDD-83F6-F3A9FEB4B984}" dt="2024-02-22T09:52:54.409" v="2357" actId="27803"/>
          <ac:spMkLst>
            <pc:docMk/>
            <pc:sldMk cId="3942064285" sldId="256"/>
            <ac:spMk id="5858" creationId="{271A6975-2C12-2BE5-1524-0D10B71EC6D7}"/>
          </ac:spMkLst>
        </pc:spChg>
        <pc:spChg chg="mod">
          <ac:chgData name="Jassem Abbasi" userId="a485637c-5d5c-44af-8411-f95acc3236b6" providerId="ADAL" clId="{B67E75DF-61F4-4BDD-83F6-F3A9FEB4B984}" dt="2024-02-22T09:52:54.409" v="2357" actId="27803"/>
          <ac:spMkLst>
            <pc:docMk/>
            <pc:sldMk cId="3942064285" sldId="256"/>
            <ac:spMk id="5859" creationId="{9D89323B-B314-A526-79B3-C21E3597174C}"/>
          </ac:spMkLst>
        </pc:spChg>
        <pc:spChg chg="mod">
          <ac:chgData name="Jassem Abbasi" userId="a485637c-5d5c-44af-8411-f95acc3236b6" providerId="ADAL" clId="{B67E75DF-61F4-4BDD-83F6-F3A9FEB4B984}" dt="2024-02-22T09:52:54.409" v="2357" actId="27803"/>
          <ac:spMkLst>
            <pc:docMk/>
            <pc:sldMk cId="3942064285" sldId="256"/>
            <ac:spMk id="5860" creationId="{77BD4B89-1098-A6F3-AF06-0FB5D745DF8B}"/>
          </ac:spMkLst>
        </pc:spChg>
        <pc:spChg chg="mod">
          <ac:chgData name="Jassem Abbasi" userId="a485637c-5d5c-44af-8411-f95acc3236b6" providerId="ADAL" clId="{B67E75DF-61F4-4BDD-83F6-F3A9FEB4B984}" dt="2024-02-22T09:52:54.409" v="2357" actId="27803"/>
          <ac:spMkLst>
            <pc:docMk/>
            <pc:sldMk cId="3942064285" sldId="256"/>
            <ac:spMk id="5861" creationId="{881EF281-28B8-A76B-ED70-739DBF0E656E}"/>
          </ac:spMkLst>
        </pc:spChg>
        <pc:spChg chg="mod">
          <ac:chgData name="Jassem Abbasi" userId="a485637c-5d5c-44af-8411-f95acc3236b6" providerId="ADAL" clId="{B67E75DF-61F4-4BDD-83F6-F3A9FEB4B984}" dt="2024-02-22T09:52:54.409" v="2357" actId="27803"/>
          <ac:spMkLst>
            <pc:docMk/>
            <pc:sldMk cId="3942064285" sldId="256"/>
            <ac:spMk id="5862" creationId="{045ECBD2-5517-6D55-0206-6E1321EA074B}"/>
          </ac:spMkLst>
        </pc:spChg>
        <pc:spChg chg="mod">
          <ac:chgData name="Jassem Abbasi" userId="a485637c-5d5c-44af-8411-f95acc3236b6" providerId="ADAL" clId="{B67E75DF-61F4-4BDD-83F6-F3A9FEB4B984}" dt="2024-02-22T09:52:54.409" v="2357" actId="27803"/>
          <ac:spMkLst>
            <pc:docMk/>
            <pc:sldMk cId="3942064285" sldId="256"/>
            <ac:spMk id="5863" creationId="{319D37A9-4293-E32B-C21A-0AC9C8940805}"/>
          </ac:spMkLst>
        </pc:spChg>
        <pc:spChg chg="mod">
          <ac:chgData name="Jassem Abbasi" userId="a485637c-5d5c-44af-8411-f95acc3236b6" providerId="ADAL" clId="{B67E75DF-61F4-4BDD-83F6-F3A9FEB4B984}" dt="2024-02-22T09:52:54.409" v="2357" actId="27803"/>
          <ac:spMkLst>
            <pc:docMk/>
            <pc:sldMk cId="3942064285" sldId="256"/>
            <ac:spMk id="5864" creationId="{2FBD452E-3CCD-7390-9C99-53CBDD82EA4A}"/>
          </ac:spMkLst>
        </pc:spChg>
        <pc:spChg chg="mod">
          <ac:chgData name="Jassem Abbasi" userId="a485637c-5d5c-44af-8411-f95acc3236b6" providerId="ADAL" clId="{B67E75DF-61F4-4BDD-83F6-F3A9FEB4B984}" dt="2024-02-22T09:52:54.409" v="2357" actId="27803"/>
          <ac:spMkLst>
            <pc:docMk/>
            <pc:sldMk cId="3942064285" sldId="256"/>
            <ac:spMk id="5865" creationId="{6EEAEBC2-5837-4615-8E0F-EE25E61CA81A}"/>
          </ac:spMkLst>
        </pc:spChg>
        <pc:spChg chg="mod">
          <ac:chgData name="Jassem Abbasi" userId="a485637c-5d5c-44af-8411-f95acc3236b6" providerId="ADAL" clId="{B67E75DF-61F4-4BDD-83F6-F3A9FEB4B984}" dt="2024-02-22T09:52:54.409" v="2357" actId="27803"/>
          <ac:spMkLst>
            <pc:docMk/>
            <pc:sldMk cId="3942064285" sldId="256"/>
            <ac:spMk id="5866" creationId="{18DA3A76-5E82-2C62-5610-8221D1B4F0D5}"/>
          </ac:spMkLst>
        </pc:spChg>
        <pc:spChg chg="mod">
          <ac:chgData name="Jassem Abbasi" userId="a485637c-5d5c-44af-8411-f95acc3236b6" providerId="ADAL" clId="{B67E75DF-61F4-4BDD-83F6-F3A9FEB4B984}" dt="2024-02-22T09:52:54.409" v="2357" actId="27803"/>
          <ac:spMkLst>
            <pc:docMk/>
            <pc:sldMk cId="3942064285" sldId="256"/>
            <ac:spMk id="5867" creationId="{F6C1C3F5-7BA5-2B06-0CAD-F5209944C7E7}"/>
          </ac:spMkLst>
        </pc:spChg>
        <pc:spChg chg="mod">
          <ac:chgData name="Jassem Abbasi" userId="a485637c-5d5c-44af-8411-f95acc3236b6" providerId="ADAL" clId="{B67E75DF-61F4-4BDD-83F6-F3A9FEB4B984}" dt="2024-02-22T09:52:54.409" v="2357" actId="27803"/>
          <ac:spMkLst>
            <pc:docMk/>
            <pc:sldMk cId="3942064285" sldId="256"/>
            <ac:spMk id="5868" creationId="{D11CCAC4-A0EA-8460-0326-5A131CD6569B}"/>
          </ac:spMkLst>
        </pc:spChg>
        <pc:spChg chg="mod">
          <ac:chgData name="Jassem Abbasi" userId="a485637c-5d5c-44af-8411-f95acc3236b6" providerId="ADAL" clId="{B67E75DF-61F4-4BDD-83F6-F3A9FEB4B984}" dt="2024-02-22T09:52:54.409" v="2357" actId="27803"/>
          <ac:spMkLst>
            <pc:docMk/>
            <pc:sldMk cId="3942064285" sldId="256"/>
            <ac:spMk id="5869" creationId="{F188F1CA-4F46-694C-1076-BAEAD3FBB3D7}"/>
          </ac:spMkLst>
        </pc:spChg>
        <pc:spChg chg="mod">
          <ac:chgData name="Jassem Abbasi" userId="a485637c-5d5c-44af-8411-f95acc3236b6" providerId="ADAL" clId="{B67E75DF-61F4-4BDD-83F6-F3A9FEB4B984}" dt="2024-02-22T09:52:54.409" v="2357" actId="27803"/>
          <ac:spMkLst>
            <pc:docMk/>
            <pc:sldMk cId="3942064285" sldId="256"/>
            <ac:spMk id="5870" creationId="{4BE9CA09-8549-C836-36A2-40E6CA924085}"/>
          </ac:spMkLst>
        </pc:spChg>
        <pc:spChg chg="mod">
          <ac:chgData name="Jassem Abbasi" userId="a485637c-5d5c-44af-8411-f95acc3236b6" providerId="ADAL" clId="{B67E75DF-61F4-4BDD-83F6-F3A9FEB4B984}" dt="2024-02-22T09:52:54.409" v="2357" actId="27803"/>
          <ac:spMkLst>
            <pc:docMk/>
            <pc:sldMk cId="3942064285" sldId="256"/>
            <ac:spMk id="5871" creationId="{F4E67786-036C-6B17-937F-4816BCEAACC5}"/>
          </ac:spMkLst>
        </pc:spChg>
        <pc:spChg chg="mod">
          <ac:chgData name="Jassem Abbasi" userId="a485637c-5d5c-44af-8411-f95acc3236b6" providerId="ADAL" clId="{B67E75DF-61F4-4BDD-83F6-F3A9FEB4B984}" dt="2024-02-22T09:52:54.409" v="2357" actId="27803"/>
          <ac:spMkLst>
            <pc:docMk/>
            <pc:sldMk cId="3942064285" sldId="256"/>
            <ac:spMk id="5872" creationId="{6C2C3E47-85C9-C625-9E83-D9B23AA5442B}"/>
          </ac:spMkLst>
        </pc:spChg>
        <pc:spChg chg="mod">
          <ac:chgData name="Jassem Abbasi" userId="a485637c-5d5c-44af-8411-f95acc3236b6" providerId="ADAL" clId="{B67E75DF-61F4-4BDD-83F6-F3A9FEB4B984}" dt="2024-02-22T09:52:54.409" v="2357" actId="27803"/>
          <ac:spMkLst>
            <pc:docMk/>
            <pc:sldMk cId="3942064285" sldId="256"/>
            <ac:spMk id="5873" creationId="{4143E349-17AD-9030-2F6E-E12E6BC7AA30}"/>
          </ac:spMkLst>
        </pc:spChg>
        <pc:spChg chg="mod">
          <ac:chgData name="Jassem Abbasi" userId="a485637c-5d5c-44af-8411-f95acc3236b6" providerId="ADAL" clId="{B67E75DF-61F4-4BDD-83F6-F3A9FEB4B984}" dt="2024-02-22T09:52:54.409" v="2357" actId="27803"/>
          <ac:spMkLst>
            <pc:docMk/>
            <pc:sldMk cId="3942064285" sldId="256"/>
            <ac:spMk id="5874" creationId="{D67F61C3-8F9F-FAE3-E64C-99160B3F8DCA}"/>
          </ac:spMkLst>
        </pc:spChg>
        <pc:spChg chg="mod">
          <ac:chgData name="Jassem Abbasi" userId="a485637c-5d5c-44af-8411-f95acc3236b6" providerId="ADAL" clId="{B67E75DF-61F4-4BDD-83F6-F3A9FEB4B984}" dt="2024-02-22T09:52:54.409" v="2357" actId="27803"/>
          <ac:spMkLst>
            <pc:docMk/>
            <pc:sldMk cId="3942064285" sldId="256"/>
            <ac:spMk id="5875" creationId="{C2E450DF-F659-0CED-28A4-9FD4FB8B2BD5}"/>
          </ac:spMkLst>
        </pc:spChg>
        <pc:spChg chg="mod">
          <ac:chgData name="Jassem Abbasi" userId="a485637c-5d5c-44af-8411-f95acc3236b6" providerId="ADAL" clId="{B67E75DF-61F4-4BDD-83F6-F3A9FEB4B984}" dt="2024-02-22T09:52:54.409" v="2357" actId="27803"/>
          <ac:spMkLst>
            <pc:docMk/>
            <pc:sldMk cId="3942064285" sldId="256"/>
            <ac:spMk id="5876" creationId="{A510D3CB-F979-28B4-0406-60FD8C3805FC}"/>
          </ac:spMkLst>
        </pc:spChg>
        <pc:spChg chg="mod">
          <ac:chgData name="Jassem Abbasi" userId="a485637c-5d5c-44af-8411-f95acc3236b6" providerId="ADAL" clId="{B67E75DF-61F4-4BDD-83F6-F3A9FEB4B984}" dt="2024-02-22T09:52:54.409" v="2357" actId="27803"/>
          <ac:spMkLst>
            <pc:docMk/>
            <pc:sldMk cId="3942064285" sldId="256"/>
            <ac:spMk id="5877" creationId="{452B81D5-1175-10CE-4B42-C841C9921784}"/>
          </ac:spMkLst>
        </pc:spChg>
        <pc:spChg chg="mod">
          <ac:chgData name="Jassem Abbasi" userId="a485637c-5d5c-44af-8411-f95acc3236b6" providerId="ADAL" clId="{B67E75DF-61F4-4BDD-83F6-F3A9FEB4B984}" dt="2024-02-22T09:52:54.409" v="2357" actId="27803"/>
          <ac:spMkLst>
            <pc:docMk/>
            <pc:sldMk cId="3942064285" sldId="256"/>
            <ac:spMk id="5878" creationId="{020ACA1A-412B-97D2-D1D3-A15685A2BF6D}"/>
          </ac:spMkLst>
        </pc:spChg>
        <pc:spChg chg="mod">
          <ac:chgData name="Jassem Abbasi" userId="a485637c-5d5c-44af-8411-f95acc3236b6" providerId="ADAL" clId="{B67E75DF-61F4-4BDD-83F6-F3A9FEB4B984}" dt="2024-02-22T09:52:54.409" v="2357" actId="27803"/>
          <ac:spMkLst>
            <pc:docMk/>
            <pc:sldMk cId="3942064285" sldId="256"/>
            <ac:spMk id="5879" creationId="{EE05EF75-4541-296C-F8F6-A637130A755E}"/>
          </ac:spMkLst>
        </pc:spChg>
        <pc:spChg chg="mod">
          <ac:chgData name="Jassem Abbasi" userId="a485637c-5d5c-44af-8411-f95acc3236b6" providerId="ADAL" clId="{B67E75DF-61F4-4BDD-83F6-F3A9FEB4B984}" dt="2024-02-22T09:52:54.409" v="2357" actId="27803"/>
          <ac:spMkLst>
            <pc:docMk/>
            <pc:sldMk cId="3942064285" sldId="256"/>
            <ac:spMk id="5880" creationId="{64A0D0A0-B663-F4A1-E6D8-BC6D114A98BB}"/>
          </ac:spMkLst>
        </pc:spChg>
        <pc:spChg chg="mod">
          <ac:chgData name="Jassem Abbasi" userId="a485637c-5d5c-44af-8411-f95acc3236b6" providerId="ADAL" clId="{B67E75DF-61F4-4BDD-83F6-F3A9FEB4B984}" dt="2024-02-22T09:52:54.409" v="2357" actId="27803"/>
          <ac:spMkLst>
            <pc:docMk/>
            <pc:sldMk cId="3942064285" sldId="256"/>
            <ac:spMk id="5881" creationId="{86F3D843-C154-7FE7-83BE-61C17014B716}"/>
          </ac:spMkLst>
        </pc:spChg>
        <pc:spChg chg="mod">
          <ac:chgData name="Jassem Abbasi" userId="a485637c-5d5c-44af-8411-f95acc3236b6" providerId="ADAL" clId="{B67E75DF-61F4-4BDD-83F6-F3A9FEB4B984}" dt="2024-02-22T09:52:54.409" v="2357" actId="27803"/>
          <ac:spMkLst>
            <pc:docMk/>
            <pc:sldMk cId="3942064285" sldId="256"/>
            <ac:spMk id="5882" creationId="{F28A6967-4F4D-3496-D700-5FB05CD588E5}"/>
          </ac:spMkLst>
        </pc:spChg>
        <pc:spChg chg="mod">
          <ac:chgData name="Jassem Abbasi" userId="a485637c-5d5c-44af-8411-f95acc3236b6" providerId="ADAL" clId="{B67E75DF-61F4-4BDD-83F6-F3A9FEB4B984}" dt="2024-02-22T09:52:54.409" v="2357" actId="27803"/>
          <ac:spMkLst>
            <pc:docMk/>
            <pc:sldMk cId="3942064285" sldId="256"/>
            <ac:spMk id="5883" creationId="{B4191DBF-3A42-5258-DAD4-53901A84FD12}"/>
          </ac:spMkLst>
        </pc:spChg>
        <pc:spChg chg="mod">
          <ac:chgData name="Jassem Abbasi" userId="a485637c-5d5c-44af-8411-f95acc3236b6" providerId="ADAL" clId="{B67E75DF-61F4-4BDD-83F6-F3A9FEB4B984}" dt="2024-02-22T09:52:54.409" v="2357" actId="27803"/>
          <ac:spMkLst>
            <pc:docMk/>
            <pc:sldMk cId="3942064285" sldId="256"/>
            <ac:spMk id="5884" creationId="{0D8A9E77-4D58-8870-442D-066D0380AF9C}"/>
          </ac:spMkLst>
        </pc:spChg>
        <pc:spChg chg="mod">
          <ac:chgData name="Jassem Abbasi" userId="a485637c-5d5c-44af-8411-f95acc3236b6" providerId="ADAL" clId="{B67E75DF-61F4-4BDD-83F6-F3A9FEB4B984}" dt="2024-02-22T09:52:54.409" v="2357" actId="27803"/>
          <ac:spMkLst>
            <pc:docMk/>
            <pc:sldMk cId="3942064285" sldId="256"/>
            <ac:spMk id="5885" creationId="{78BAF5A0-F409-30B2-F27D-99244F127D0A}"/>
          </ac:spMkLst>
        </pc:spChg>
        <pc:spChg chg="mod">
          <ac:chgData name="Jassem Abbasi" userId="a485637c-5d5c-44af-8411-f95acc3236b6" providerId="ADAL" clId="{B67E75DF-61F4-4BDD-83F6-F3A9FEB4B984}" dt="2024-02-22T09:52:54.409" v="2357" actId="27803"/>
          <ac:spMkLst>
            <pc:docMk/>
            <pc:sldMk cId="3942064285" sldId="256"/>
            <ac:spMk id="5886" creationId="{701E6295-C44F-FAC4-7C66-9EFAF51648A8}"/>
          </ac:spMkLst>
        </pc:spChg>
        <pc:spChg chg="mod">
          <ac:chgData name="Jassem Abbasi" userId="a485637c-5d5c-44af-8411-f95acc3236b6" providerId="ADAL" clId="{B67E75DF-61F4-4BDD-83F6-F3A9FEB4B984}" dt="2024-02-22T09:52:54.409" v="2357" actId="27803"/>
          <ac:spMkLst>
            <pc:docMk/>
            <pc:sldMk cId="3942064285" sldId="256"/>
            <ac:spMk id="5887" creationId="{F69DF0CE-DCB2-9B3F-A104-864888FCA4ED}"/>
          </ac:spMkLst>
        </pc:spChg>
        <pc:spChg chg="mod">
          <ac:chgData name="Jassem Abbasi" userId="a485637c-5d5c-44af-8411-f95acc3236b6" providerId="ADAL" clId="{B67E75DF-61F4-4BDD-83F6-F3A9FEB4B984}" dt="2024-02-22T09:52:54.409" v="2357" actId="27803"/>
          <ac:spMkLst>
            <pc:docMk/>
            <pc:sldMk cId="3942064285" sldId="256"/>
            <ac:spMk id="5888" creationId="{9F43AA1A-C08F-16BB-BB41-80454F1B2AD8}"/>
          </ac:spMkLst>
        </pc:spChg>
        <pc:spChg chg="mod">
          <ac:chgData name="Jassem Abbasi" userId="a485637c-5d5c-44af-8411-f95acc3236b6" providerId="ADAL" clId="{B67E75DF-61F4-4BDD-83F6-F3A9FEB4B984}" dt="2024-02-22T09:52:54.409" v="2357" actId="27803"/>
          <ac:spMkLst>
            <pc:docMk/>
            <pc:sldMk cId="3942064285" sldId="256"/>
            <ac:spMk id="5889" creationId="{7F02F7AC-1CD2-C832-338E-D859C8630672}"/>
          </ac:spMkLst>
        </pc:spChg>
        <pc:spChg chg="mod">
          <ac:chgData name="Jassem Abbasi" userId="a485637c-5d5c-44af-8411-f95acc3236b6" providerId="ADAL" clId="{B67E75DF-61F4-4BDD-83F6-F3A9FEB4B984}" dt="2024-02-22T09:52:54.409" v="2357" actId="27803"/>
          <ac:spMkLst>
            <pc:docMk/>
            <pc:sldMk cId="3942064285" sldId="256"/>
            <ac:spMk id="5890" creationId="{B42EB3DC-5EC2-3925-9053-370804F9BC25}"/>
          </ac:spMkLst>
        </pc:spChg>
        <pc:spChg chg="mod">
          <ac:chgData name="Jassem Abbasi" userId="a485637c-5d5c-44af-8411-f95acc3236b6" providerId="ADAL" clId="{B67E75DF-61F4-4BDD-83F6-F3A9FEB4B984}" dt="2024-02-22T09:52:54.409" v="2357" actId="27803"/>
          <ac:spMkLst>
            <pc:docMk/>
            <pc:sldMk cId="3942064285" sldId="256"/>
            <ac:spMk id="5891" creationId="{93DDA167-9554-E234-C405-C744D72E2371}"/>
          </ac:spMkLst>
        </pc:spChg>
        <pc:spChg chg="mod">
          <ac:chgData name="Jassem Abbasi" userId="a485637c-5d5c-44af-8411-f95acc3236b6" providerId="ADAL" clId="{B67E75DF-61F4-4BDD-83F6-F3A9FEB4B984}" dt="2024-02-22T09:52:54.409" v="2357" actId="27803"/>
          <ac:spMkLst>
            <pc:docMk/>
            <pc:sldMk cId="3942064285" sldId="256"/>
            <ac:spMk id="5892" creationId="{207B7430-BF85-5D3B-F3C9-B3538A4C2CFF}"/>
          </ac:spMkLst>
        </pc:spChg>
        <pc:spChg chg="mod">
          <ac:chgData name="Jassem Abbasi" userId="a485637c-5d5c-44af-8411-f95acc3236b6" providerId="ADAL" clId="{B67E75DF-61F4-4BDD-83F6-F3A9FEB4B984}" dt="2024-02-22T09:52:54.409" v="2357" actId="27803"/>
          <ac:spMkLst>
            <pc:docMk/>
            <pc:sldMk cId="3942064285" sldId="256"/>
            <ac:spMk id="5893" creationId="{3B0ED3ED-6B72-A675-6954-64AD642B5899}"/>
          </ac:spMkLst>
        </pc:spChg>
        <pc:spChg chg="mod">
          <ac:chgData name="Jassem Abbasi" userId="a485637c-5d5c-44af-8411-f95acc3236b6" providerId="ADAL" clId="{B67E75DF-61F4-4BDD-83F6-F3A9FEB4B984}" dt="2024-02-22T09:52:54.409" v="2357" actId="27803"/>
          <ac:spMkLst>
            <pc:docMk/>
            <pc:sldMk cId="3942064285" sldId="256"/>
            <ac:spMk id="5894" creationId="{FA3761DC-5AB3-1A86-FAE1-625B1534D151}"/>
          </ac:spMkLst>
        </pc:spChg>
        <pc:spChg chg="mod">
          <ac:chgData name="Jassem Abbasi" userId="a485637c-5d5c-44af-8411-f95acc3236b6" providerId="ADAL" clId="{B67E75DF-61F4-4BDD-83F6-F3A9FEB4B984}" dt="2024-02-22T09:52:54.409" v="2357" actId="27803"/>
          <ac:spMkLst>
            <pc:docMk/>
            <pc:sldMk cId="3942064285" sldId="256"/>
            <ac:spMk id="5895" creationId="{06A5DA41-DEC3-94C4-CE20-CE95A483BDAB}"/>
          </ac:spMkLst>
        </pc:spChg>
        <pc:spChg chg="mod">
          <ac:chgData name="Jassem Abbasi" userId="a485637c-5d5c-44af-8411-f95acc3236b6" providerId="ADAL" clId="{B67E75DF-61F4-4BDD-83F6-F3A9FEB4B984}" dt="2024-02-22T09:52:54.409" v="2357" actId="27803"/>
          <ac:spMkLst>
            <pc:docMk/>
            <pc:sldMk cId="3942064285" sldId="256"/>
            <ac:spMk id="5896" creationId="{D921A7ED-29A2-803F-2ECC-EED3C8D043D5}"/>
          </ac:spMkLst>
        </pc:spChg>
        <pc:spChg chg="mod">
          <ac:chgData name="Jassem Abbasi" userId="a485637c-5d5c-44af-8411-f95acc3236b6" providerId="ADAL" clId="{B67E75DF-61F4-4BDD-83F6-F3A9FEB4B984}" dt="2024-02-22T09:52:54.409" v="2357" actId="27803"/>
          <ac:spMkLst>
            <pc:docMk/>
            <pc:sldMk cId="3942064285" sldId="256"/>
            <ac:spMk id="5897" creationId="{FC1AE281-0000-ACA0-571D-5AB0B5BB832B}"/>
          </ac:spMkLst>
        </pc:spChg>
        <pc:spChg chg="mod">
          <ac:chgData name="Jassem Abbasi" userId="a485637c-5d5c-44af-8411-f95acc3236b6" providerId="ADAL" clId="{B67E75DF-61F4-4BDD-83F6-F3A9FEB4B984}" dt="2024-02-22T09:52:54.409" v="2357" actId="27803"/>
          <ac:spMkLst>
            <pc:docMk/>
            <pc:sldMk cId="3942064285" sldId="256"/>
            <ac:spMk id="5898" creationId="{0944F51E-5C67-CAFD-4935-606639DC88CD}"/>
          </ac:spMkLst>
        </pc:spChg>
        <pc:spChg chg="mod">
          <ac:chgData name="Jassem Abbasi" userId="a485637c-5d5c-44af-8411-f95acc3236b6" providerId="ADAL" clId="{B67E75DF-61F4-4BDD-83F6-F3A9FEB4B984}" dt="2024-02-22T09:52:54.409" v="2357" actId="27803"/>
          <ac:spMkLst>
            <pc:docMk/>
            <pc:sldMk cId="3942064285" sldId="256"/>
            <ac:spMk id="5899" creationId="{C6CC4D10-4592-2A79-B3B2-B4CC33BE121B}"/>
          </ac:spMkLst>
        </pc:spChg>
        <pc:spChg chg="mod">
          <ac:chgData name="Jassem Abbasi" userId="a485637c-5d5c-44af-8411-f95acc3236b6" providerId="ADAL" clId="{B67E75DF-61F4-4BDD-83F6-F3A9FEB4B984}" dt="2024-02-22T09:52:54.409" v="2357" actId="27803"/>
          <ac:spMkLst>
            <pc:docMk/>
            <pc:sldMk cId="3942064285" sldId="256"/>
            <ac:spMk id="5900" creationId="{F9E84C1E-DC4E-4B29-FBC6-098604E4091B}"/>
          </ac:spMkLst>
        </pc:spChg>
        <pc:spChg chg="mod">
          <ac:chgData name="Jassem Abbasi" userId="a485637c-5d5c-44af-8411-f95acc3236b6" providerId="ADAL" clId="{B67E75DF-61F4-4BDD-83F6-F3A9FEB4B984}" dt="2024-02-22T09:52:54.409" v="2357" actId="27803"/>
          <ac:spMkLst>
            <pc:docMk/>
            <pc:sldMk cId="3942064285" sldId="256"/>
            <ac:spMk id="5901" creationId="{5CC0EDFB-A7D9-21C8-47C0-15754AA1D5AE}"/>
          </ac:spMkLst>
        </pc:spChg>
        <pc:spChg chg="mod">
          <ac:chgData name="Jassem Abbasi" userId="a485637c-5d5c-44af-8411-f95acc3236b6" providerId="ADAL" clId="{B67E75DF-61F4-4BDD-83F6-F3A9FEB4B984}" dt="2024-02-22T09:52:54.409" v="2357" actId="27803"/>
          <ac:spMkLst>
            <pc:docMk/>
            <pc:sldMk cId="3942064285" sldId="256"/>
            <ac:spMk id="5902" creationId="{9AD18919-DA8A-68DA-59D7-AA6D21D7AA3F}"/>
          </ac:spMkLst>
        </pc:spChg>
        <pc:spChg chg="mod">
          <ac:chgData name="Jassem Abbasi" userId="a485637c-5d5c-44af-8411-f95acc3236b6" providerId="ADAL" clId="{B67E75DF-61F4-4BDD-83F6-F3A9FEB4B984}" dt="2024-02-22T09:52:54.409" v="2357" actId="27803"/>
          <ac:spMkLst>
            <pc:docMk/>
            <pc:sldMk cId="3942064285" sldId="256"/>
            <ac:spMk id="5903" creationId="{221D6B38-8514-2AA8-9208-49AC00D5750D}"/>
          </ac:spMkLst>
        </pc:spChg>
        <pc:spChg chg="mod">
          <ac:chgData name="Jassem Abbasi" userId="a485637c-5d5c-44af-8411-f95acc3236b6" providerId="ADAL" clId="{B67E75DF-61F4-4BDD-83F6-F3A9FEB4B984}" dt="2024-02-22T09:52:54.409" v="2357" actId="27803"/>
          <ac:spMkLst>
            <pc:docMk/>
            <pc:sldMk cId="3942064285" sldId="256"/>
            <ac:spMk id="5904" creationId="{6562FD64-DE5C-7A4A-9AC8-43E7DB8ED619}"/>
          </ac:spMkLst>
        </pc:spChg>
        <pc:spChg chg="mod">
          <ac:chgData name="Jassem Abbasi" userId="a485637c-5d5c-44af-8411-f95acc3236b6" providerId="ADAL" clId="{B67E75DF-61F4-4BDD-83F6-F3A9FEB4B984}" dt="2024-02-22T09:52:54.409" v="2357" actId="27803"/>
          <ac:spMkLst>
            <pc:docMk/>
            <pc:sldMk cId="3942064285" sldId="256"/>
            <ac:spMk id="5905" creationId="{2609E841-87C9-9CBF-EE76-3086F7FAE6A6}"/>
          </ac:spMkLst>
        </pc:spChg>
        <pc:spChg chg="mod">
          <ac:chgData name="Jassem Abbasi" userId="a485637c-5d5c-44af-8411-f95acc3236b6" providerId="ADAL" clId="{B67E75DF-61F4-4BDD-83F6-F3A9FEB4B984}" dt="2024-02-22T09:52:54.409" v="2357" actId="27803"/>
          <ac:spMkLst>
            <pc:docMk/>
            <pc:sldMk cId="3942064285" sldId="256"/>
            <ac:spMk id="5906" creationId="{BBE0168E-B1B2-F1C7-60D4-54E86E4FB80A}"/>
          </ac:spMkLst>
        </pc:spChg>
        <pc:spChg chg="mod">
          <ac:chgData name="Jassem Abbasi" userId="a485637c-5d5c-44af-8411-f95acc3236b6" providerId="ADAL" clId="{B67E75DF-61F4-4BDD-83F6-F3A9FEB4B984}" dt="2024-02-22T09:52:54.409" v="2357" actId="27803"/>
          <ac:spMkLst>
            <pc:docMk/>
            <pc:sldMk cId="3942064285" sldId="256"/>
            <ac:spMk id="5907" creationId="{5C439817-5BF2-534B-5C7C-A87D1DECC009}"/>
          </ac:spMkLst>
        </pc:spChg>
        <pc:spChg chg="mod">
          <ac:chgData name="Jassem Abbasi" userId="a485637c-5d5c-44af-8411-f95acc3236b6" providerId="ADAL" clId="{B67E75DF-61F4-4BDD-83F6-F3A9FEB4B984}" dt="2024-02-22T09:52:54.409" v="2357" actId="27803"/>
          <ac:spMkLst>
            <pc:docMk/>
            <pc:sldMk cId="3942064285" sldId="256"/>
            <ac:spMk id="5908" creationId="{B70683ED-DF30-599C-A030-00AA6D403B92}"/>
          </ac:spMkLst>
        </pc:spChg>
        <pc:spChg chg="mod">
          <ac:chgData name="Jassem Abbasi" userId="a485637c-5d5c-44af-8411-f95acc3236b6" providerId="ADAL" clId="{B67E75DF-61F4-4BDD-83F6-F3A9FEB4B984}" dt="2024-02-22T09:52:54.409" v="2357" actId="27803"/>
          <ac:spMkLst>
            <pc:docMk/>
            <pc:sldMk cId="3942064285" sldId="256"/>
            <ac:spMk id="5909" creationId="{7167EE32-B5C8-6F51-FF0A-059EC3B26597}"/>
          </ac:spMkLst>
        </pc:spChg>
        <pc:spChg chg="mod">
          <ac:chgData name="Jassem Abbasi" userId="a485637c-5d5c-44af-8411-f95acc3236b6" providerId="ADAL" clId="{B67E75DF-61F4-4BDD-83F6-F3A9FEB4B984}" dt="2024-02-22T09:52:54.409" v="2357" actId="27803"/>
          <ac:spMkLst>
            <pc:docMk/>
            <pc:sldMk cId="3942064285" sldId="256"/>
            <ac:spMk id="5910" creationId="{4751F168-4CE6-2A61-C9E6-36AA6860F5CD}"/>
          </ac:spMkLst>
        </pc:spChg>
        <pc:spChg chg="mod">
          <ac:chgData name="Jassem Abbasi" userId="a485637c-5d5c-44af-8411-f95acc3236b6" providerId="ADAL" clId="{B67E75DF-61F4-4BDD-83F6-F3A9FEB4B984}" dt="2024-02-22T09:52:54.409" v="2357" actId="27803"/>
          <ac:spMkLst>
            <pc:docMk/>
            <pc:sldMk cId="3942064285" sldId="256"/>
            <ac:spMk id="5911" creationId="{A699B349-E0A8-CD7C-2747-09C47F0E9DCE}"/>
          </ac:spMkLst>
        </pc:spChg>
        <pc:spChg chg="mod">
          <ac:chgData name="Jassem Abbasi" userId="a485637c-5d5c-44af-8411-f95acc3236b6" providerId="ADAL" clId="{B67E75DF-61F4-4BDD-83F6-F3A9FEB4B984}" dt="2024-02-22T09:52:54.409" v="2357" actId="27803"/>
          <ac:spMkLst>
            <pc:docMk/>
            <pc:sldMk cId="3942064285" sldId="256"/>
            <ac:spMk id="5912" creationId="{E10741C4-A946-1EFF-A829-05000AEEE5B4}"/>
          </ac:spMkLst>
        </pc:spChg>
        <pc:spChg chg="mod">
          <ac:chgData name="Jassem Abbasi" userId="a485637c-5d5c-44af-8411-f95acc3236b6" providerId="ADAL" clId="{B67E75DF-61F4-4BDD-83F6-F3A9FEB4B984}" dt="2024-02-22T09:52:54.409" v="2357" actId="27803"/>
          <ac:spMkLst>
            <pc:docMk/>
            <pc:sldMk cId="3942064285" sldId="256"/>
            <ac:spMk id="5913" creationId="{B5AF7ACE-EDFB-832E-9F6A-8E6A9B256F61}"/>
          </ac:spMkLst>
        </pc:spChg>
        <pc:spChg chg="mod">
          <ac:chgData name="Jassem Abbasi" userId="a485637c-5d5c-44af-8411-f95acc3236b6" providerId="ADAL" clId="{B67E75DF-61F4-4BDD-83F6-F3A9FEB4B984}" dt="2024-02-22T09:52:54.409" v="2357" actId="27803"/>
          <ac:spMkLst>
            <pc:docMk/>
            <pc:sldMk cId="3942064285" sldId="256"/>
            <ac:spMk id="5914" creationId="{30BEB885-9132-D968-F8DF-DAB53D9A54AF}"/>
          </ac:spMkLst>
        </pc:spChg>
        <pc:spChg chg="mod">
          <ac:chgData name="Jassem Abbasi" userId="a485637c-5d5c-44af-8411-f95acc3236b6" providerId="ADAL" clId="{B67E75DF-61F4-4BDD-83F6-F3A9FEB4B984}" dt="2024-02-22T09:52:54.409" v="2357" actId="27803"/>
          <ac:spMkLst>
            <pc:docMk/>
            <pc:sldMk cId="3942064285" sldId="256"/>
            <ac:spMk id="5915" creationId="{F8CB427B-D91C-2B1F-FD3D-FA9DFD0007BC}"/>
          </ac:spMkLst>
        </pc:spChg>
        <pc:spChg chg="mod">
          <ac:chgData name="Jassem Abbasi" userId="a485637c-5d5c-44af-8411-f95acc3236b6" providerId="ADAL" clId="{B67E75DF-61F4-4BDD-83F6-F3A9FEB4B984}" dt="2024-02-22T09:52:54.409" v="2357" actId="27803"/>
          <ac:spMkLst>
            <pc:docMk/>
            <pc:sldMk cId="3942064285" sldId="256"/>
            <ac:spMk id="5916" creationId="{101E0AD4-B55E-749C-8038-0D50B92054B7}"/>
          </ac:spMkLst>
        </pc:spChg>
        <pc:spChg chg="mod">
          <ac:chgData name="Jassem Abbasi" userId="a485637c-5d5c-44af-8411-f95acc3236b6" providerId="ADAL" clId="{B67E75DF-61F4-4BDD-83F6-F3A9FEB4B984}" dt="2024-02-22T09:52:54.409" v="2357" actId="27803"/>
          <ac:spMkLst>
            <pc:docMk/>
            <pc:sldMk cId="3942064285" sldId="256"/>
            <ac:spMk id="5917" creationId="{2629BF6C-8956-302C-1DD8-FB02DFF99DAA}"/>
          </ac:spMkLst>
        </pc:spChg>
        <pc:spChg chg="mod">
          <ac:chgData name="Jassem Abbasi" userId="a485637c-5d5c-44af-8411-f95acc3236b6" providerId="ADAL" clId="{B67E75DF-61F4-4BDD-83F6-F3A9FEB4B984}" dt="2024-02-22T09:52:54.409" v="2357" actId="27803"/>
          <ac:spMkLst>
            <pc:docMk/>
            <pc:sldMk cId="3942064285" sldId="256"/>
            <ac:spMk id="5918" creationId="{1F0AD0E6-07B4-A5F1-D25C-5E588DD40D24}"/>
          </ac:spMkLst>
        </pc:spChg>
        <pc:spChg chg="mod">
          <ac:chgData name="Jassem Abbasi" userId="a485637c-5d5c-44af-8411-f95acc3236b6" providerId="ADAL" clId="{B67E75DF-61F4-4BDD-83F6-F3A9FEB4B984}" dt="2024-02-22T09:52:54.409" v="2357" actId="27803"/>
          <ac:spMkLst>
            <pc:docMk/>
            <pc:sldMk cId="3942064285" sldId="256"/>
            <ac:spMk id="5919" creationId="{4EB33AFC-056A-574D-8E40-9222B136DBEC}"/>
          </ac:spMkLst>
        </pc:spChg>
        <pc:spChg chg="mod">
          <ac:chgData name="Jassem Abbasi" userId="a485637c-5d5c-44af-8411-f95acc3236b6" providerId="ADAL" clId="{B67E75DF-61F4-4BDD-83F6-F3A9FEB4B984}" dt="2024-02-22T09:52:54.409" v="2357" actId="27803"/>
          <ac:spMkLst>
            <pc:docMk/>
            <pc:sldMk cId="3942064285" sldId="256"/>
            <ac:spMk id="5920" creationId="{15FDF5B5-AFB4-879D-95C6-9439A7CC6FAE}"/>
          </ac:spMkLst>
        </pc:spChg>
        <pc:spChg chg="mod">
          <ac:chgData name="Jassem Abbasi" userId="a485637c-5d5c-44af-8411-f95acc3236b6" providerId="ADAL" clId="{B67E75DF-61F4-4BDD-83F6-F3A9FEB4B984}" dt="2024-02-22T09:52:54.409" v="2357" actId="27803"/>
          <ac:spMkLst>
            <pc:docMk/>
            <pc:sldMk cId="3942064285" sldId="256"/>
            <ac:spMk id="5921" creationId="{B5F6B232-0E4E-14B1-B9D0-A2D2474DA8AD}"/>
          </ac:spMkLst>
        </pc:spChg>
        <pc:spChg chg="mod">
          <ac:chgData name="Jassem Abbasi" userId="a485637c-5d5c-44af-8411-f95acc3236b6" providerId="ADAL" clId="{B67E75DF-61F4-4BDD-83F6-F3A9FEB4B984}" dt="2024-02-22T09:52:54.409" v="2357" actId="27803"/>
          <ac:spMkLst>
            <pc:docMk/>
            <pc:sldMk cId="3942064285" sldId="256"/>
            <ac:spMk id="5922" creationId="{96CE1BB9-D5B4-D7C8-E4D6-4D0600D09C7E}"/>
          </ac:spMkLst>
        </pc:spChg>
        <pc:spChg chg="mod">
          <ac:chgData name="Jassem Abbasi" userId="a485637c-5d5c-44af-8411-f95acc3236b6" providerId="ADAL" clId="{B67E75DF-61F4-4BDD-83F6-F3A9FEB4B984}" dt="2024-02-22T09:52:54.409" v="2357" actId="27803"/>
          <ac:spMkLst>
            <pc:docMk/>
            <pc:sldMk cId="3942064285" sldId="256"/>
            <ac:spMk id="5923" creationId="{64989D24-4E28-7925-7F49-1DBB17AFB955}"/>
          </ac:spMkLst>
        </pc:spChg>
        <pc:spChg chg="mod">
          <ac:chgData name="Jassem Abbasi" userId="a485637c-5d5c-44af-8411-f95acc3236b6" providerId="ADAL" clId="{B67E75DF-61F4-4BDD-83F6-F3A9FEB4B984}" dt="2024-02-22T09:52:54.409" v="2357" actId="27803"/>
          <ac:spMkLst>
            <pc:docMk/>
            <pc:sldMk cId="3942064285" sldId="256"/>
            <ac:spMk id="5924" creationId="{DCBD5A68-1C90-A3B6-2669-72C754DB595E}"/>
          </ac:spMkLst>
        </pc:spChg>
        <pc:spChg chg="mod">
          <ac:chgData name="Jassem Abbasi" userId="a485637c-5d5c-44af-8411-f95acc3236b6" providerId="ADAL" clId="{B67E75DF-61F4-4BDD-83F6-F3A9FEB4B984}" dt="2024-02-22T09:52:54.409" v="2357" actId="27803"/>
          <ac:spMkLst>
            <pc:docMk/>
            <pc:sldMk cId="3942064285" sldId="256"/>
            <ac:spMk id="5925" creationId="{853DD0E1-FEFA-4FD3-263E-82BA5688C36C}"/>
          </ac:spMkLst>
        </pc:spChg>
        <pc:spChg chg="mod">
          <ac:chgData name="Jassem Abbasi" userId="a485637c-5d5c-44af-8411-f95acc3236b6" providerId="ADAL" clId="{B67E75DF-61F4-4BDD-83F6-F3A9FEB4B984}" dt="2024-02-22T09:52:54.409" v="2357" actId="27803"/>
          <ac:spMkLst>
            <pc:docMk/>
            <pc:sldMk cId="3942064285" sldId="256"/>
            <ac:spMk id="5926" creationId="{7C5387CA-DDFB-4D66-87D7-C61CA8EC445A}"/>
          </ac:spMkLst>
        </pc:spChg>
        <pc:spChg chg="mod">
          <ac:chgData name="Jassem Abbasi" userId="a485637c-5d5c-44af-8411-f95acc3236b6" providerId="ADAL" clId="{B67E75DF-61F4-4BDD-83F6-F3A9FEB4B984}" dt="2024-02-22T09:52:54.409" v="2357" actId="27803"/>
          <ac:spMkLst>
            <pc:docMk/>
            <pc:sldMk cId="3942064285" sldId="256"/>
            <ac:spMk id="5927" creationId="{6677F44E-9D22-59A8-7AF1-19998DBC7B62}"/>
          </ac:spMkLst>
        </pc:spChg>
        <pc:spChg chg="mod">
          <ac:chgData name="Jassem Abbasi" userId="a485637c-5d5c-44af-8411-f95acc3236b6" providerId="ADAL" clId="{B67E75DF-61F4-4BDD-83F6-F3A9FEB4B984}" dt="2024-02-22T09:52:54.409" v="2357" actId="27803"/>
          <ac:spMkLst>
            <pc:docMk/>
            <pc:sldMk cId="3942064285" sldId="256"/>
            <ac:spMk id="5928" creationId="{954F6655-CDA4-0CF3-C49F-FFB716CEBBE4}"/>
          </ac:spMkLst>
        </pc:spChg>
        <pc:spChg chg="mod">
          <ac:chgData name="Jassem Abbasi" userId="a485637c-5d5c-44af-8411-f95acc3236b6" providerId="ADAL" clId="{B67E75DF-61F4-4BDD-83F6-F3A9FEB4B984}" dt="2024-02-22T09:52:54.409" v="2357" actId="27803"/>
          <ac:spMkLst>
            <pc:docMk/>
            <pc:sldMk cId="3942064285" sldId="256"/>
            <ac:spMk id="5929" creationId="{80294153-F415-FB39-72CF-1E5DB1BED5EA}"/>
          </ac:spMkLst>
        </pc:spChg>
        <pc:spChg chg="mod">
          <ac:chgData name="Jassem Abbasi" userId="a485637c-5d5c-44af-8411-f95acc3236b6" providerId="ADAL" clId="{B67E75DF-61F4-4BDD-83F6-F3A9FEB4B984}" dt="2024-02-22T09:52:54.409" v="2357" actId="27803"/>
          <ac:spMkLst>
            <pc:docMk/>
            <pc:sldMk cId="3942064285" sldId="256"/>
            <ac:spMk id="5930" creationId="{30472A5F-C690-24AD-2156-DFC89BC0F5A8}"/>
          </ac:spMkLst>
        </pc:spChg>
        <pc:spChg chg="mod">
          <ac:chgData name="Jassem Abbasi" userId="a485637c-5d5c-44af-8411-f95acc3236b6" providerId="ADAL" clId="{B67E75DF-61F4-4BDD-83F6-F3A9FEB4B984}" dt="2024-02-22T09:52:54.409" v="2357" actId="27803"/>
          <ac:spMkLst>
            <pc:docMk/>
            <pc:sldMk cId="3942064285" sldId="256"/>
            <ac:spMk id="5931" creationId="{620B61D0-930D-2F06-2057-72A457F3D687}"/>
          </ac:spMkLst>
        </pc:spChg>
        <pc:spChg chg="mod">
          <ac:chgData name="Jassem Abbasi" userId="a485637c-5d5c-44af-8411-f95acc3236b6" providerId="ADAL" clId="{B67E75DF-61F4-4BDD-83F6-F3A9FEB4B984}" dt="2024-02-22T09:52:54.409" v="2357" actId="27803"/>
          <ac:spMkLst>
            <pc:docMk/>
            <pc:sldMk cId="3942064285" sldId="256"/>
            <ac:spMk id="5932" creationId="{6B130163-9898-D53C-F3E3-C113E8AB0A61}"/>
          </ac:spMkLst>
        </pc:spChg>
        <pc:spChg chg="mod">
          <ac:chgData name="Jassem Abbasi" userId="a485637c-5d5c-44af-8411-f95acc3236b6" providerId="ADAL" clId="{B67E75DF-61F4-4BDD-83F6-F3A9FEB4B984}" dt="2024-02-22T09:52:54.409" v="2357" actId="27803"/>
          <ac:spMkLst>
            <pc:docMk/>
            <pc:sldMk cId="3942064285" sldId="256"/>
            <ac:spMk id="5933" creationId="{CC248283-0319-1D58-BC7D-9D66696D5815}"/>
          </ac:spMkLst>
        </pc:spChg>
        <pc:spChg chg="mod">
          <ac:chgData name="Jassem Abbasi" userId="a485637c-5d5c-44af-8411-f95acc3236b6" providerId="ADAL" clId="{B67E75DF-61F4-4BDD-83F6-F3A9FEB4B984}" dt="2024-02-22T09:52:54.409" v="2357" actId="27803"/>
          <ac:spMkLst>
            <pc:docMk/>
            <pc:sldMk cId="3942064285" sldId="256"/>
            <ac:spMk id="5934" creationId="{E908FEFF-D747-0BFB-B8D6-57A6DD82BEC3}"/>
          </ac:spMkLst>
        </pc:spChg>
        <pc:spChg chg="mod">
          <ac:chgData name="Jassem Abbasi" userId="a485637c-5d5c-44af-8411-f95acc3236b6" providerId="ADAL" clId="{B67E75DF-61F4-4BDD-83F6-F3A9FEB4B984}" dt="2024-02-22T09:52:54.409" v="2357" actId="27803"/>
          <ac:spMkLst>
            <pc:docMk/>
            <pc:sldMk cId="3942064285" sldId="256"/>
            <ac:spMk id="5935" creationId="{15111D43-94F3-0140-B961-B421BE8A19B5}"/>
          </ac:spMkLst>
        </pc:spChg>
        <pc:spChg chg="mod">
          <ac:chgData name="Jassem Abbasi" userId="a485637c-5d5c-44af-8411-f95acc3236b6" providerId="ADAL" clId="{B67E75DF-61F4-4BDD-83F6-F3A9FEB4B984}" dt="2024-02-22T09:52:54.409" v="2357" actId="27803"/>
          <ac:spMkLst>
            <pc:docMk/>
            <pc:sldMk cId="3942064285" sldId="256"/>
            <ac:spMk id="5936" creationId="{9CDF1FB3-6328-2AEA-CEB1-9B4C6B900C8A}"/>
          </ac:spMkLst>
        </pc:spChg>
        <pc:spChg chg="mod">
          <ac:chgData name="Jassem Abbasi" userId="a485637c-5d5c-44af-8411-f95acc3236b6" providerId="ADAL" clId="{B67E75DF-61F4-4BDD-83F6-F3A9FEB4B984}" dt="2024-02-22T09:52:54.409" v="2357" actId="27803"/>
          <ac:spMkLst>
            <pc:docMk/>
            <pc:sldMk cId="3942064285" sldId="256"/>
            <ac:spMk id="5937" creationId="{9E12C1F7-1D6C-2941-0C08-8EF2FB990669}"/>
          </ac:spMkLst>
        </pc:spChg>
        <pc:spChg chg="mod">
          <ac:chgData name="Jassem Abbasi" userId="a485637c-5d5c-44af-8411-f95acc3236b6" providerId="ADAL" clId="{B67E75DF-61F4-4BDD-83F6-F3A9FEB4B984}" dt="2024-02-22T09:52:54.409" v="2357" actId="27803"/>
          <ac:spMkLst>
            <pc:docMk/>
            <pc:sldMk cId="3942064285" sldId="256"/>
            <ac:spMk id="5938" creationId="{7C7399C7-25CA-2942-11FB-BF95BFF29143}"/>
          </ac:spMkLst>
        </pc:spChg>
        <pc:spChg chg="mod">
          <ac:chgData name="Jassem Abbasi" userId="a485637c-5d5c-44af-8411-f95acc3236b6" providerId="ADAL" clId="{B67E75DF-61F4-4BDD-83F6-F3A9FEB4B984}" dt="2024-02-22T09:52:54.409" v="2357" actId="27803"/>
          <ac:spMkLst>
            <pc:docMk/>
            <pc:sldMk cId="3942064285" sldId="256"/>
            <ac:spMk id="5939" creationId="{A8AFEC15-677C-4328-C659-A61AF847CA9A}"/>
          </ac:spMkLst>
        </pc:spChg>
        <pc:spChg chg="mod">
          <ac:chgData name="Jassem Abbasi" userId="a485637c-5d5c-44af-8411-f95acc3236b6" providerId="ADAL" clId="{B67E75DF-61F4-4BDD-83F6-F3A9FEB4B984}" dt="2024-02-22T09:52:54.409" v="2357" actId="27803"/>
          <ac:spMkLst>
            <pc:docMk/>
            <pc:sldMk cId="3942064285" sldId="256"/>
            <ac:spMk id="5940" creationId="{C9FA5D4D-C2ED-8EB4-530D-E091187B37F6}"/>
          </ac:spMkLst>
        </pc:spChg>
        <pc:spChg chg="mod">
          <ac:chgData name="Jassem Abbasi" userId="a485637c-5d5c-44af-8411-f95acc3236b6" providerId="ADAL" clId="{B67E75DF-61F4-4BDD-83F6-F3A9FEB4B984}" dt="2024-02-22T09:52:54.409" v="2357" actId="27803"/>
          <ac:spMkLst>
            <pc:docMk/>
            <pc:sldMk cId="3942064285" sldId="256"/>
            <ac:spMk id="5941" creationId="{C9AAED77-EC4A-0B11-1FF5-088FCA2C4A4F}"/>
          </ac:spMkLst>
        </pc:spChg>
        <pc:spChg chg="mod">
          <ac:chgData name="Jassem Abbasi" userId="a485637c-5d5c-44af-8411-f95acc3236b6" providerId="ADAL" clId="{B67E75DF-61F4-4BDD-83F6-F3A9FEB4B984}" dt="2024-02-22T09:52:54.409" v="2357" actId="27803"/>
          <ac:spMkLst>
            <pc:docMk/>
            <pc:sldMk cId="3942064285" sldId="256"/>
            <ac:spMk id="5942" creationId="{CD4048B0-52CD-93E3-6695-92808ED484A5}"/>
          </ac:spMkLst>
        </pc:spChg>
        <pc:spChg chg="mod">
          <ac:chgData name="Jassem Abbasi" userId="a485637c-5d5c-44af-8411-f95acc3236b6" providerId="ADAL" clId="{B67E75DF-61F4-4BDD-83F6-F3A9FEB4B984}" dt="2024-02-22T09:52:54.409" v="2357" actId="27803"/>
          <ac:spMkLst>
            <pc:docMk/>
            <pc:sldMk cId="3942064285" sldId="256"/>
            <ac:spMk id="5943" creationId="{6FD3B383-8227-40FD-047C-F30CC44EDC56}"/>
          </ac:spMkLst>
        </pc:spChg>
        <pc:spChg chg="mod">
          <ac:chgData name="Jassem Abbasi" userId="a485637c-5d5c-44af-8411-f95acc3236b6" providerId="ADAL" clId="{B67E75DF-61F4-4BDD-83F6-F3A9FEB4B984}" dt="2024-02-22T09:52:54.409" v="2357" actId="27803"/>
          <ac:spMkLst>
            <pc:docMk/>
            <pc:sldMk cId="3942064285" sldId="256"/>
            <ac:spMk id="5944" creationId="{D58D192A-4841-E00D-D4F9-58914993A34D}"/>
          </ac:spMkLst>
        </pc:spChg>
        <pc:spChg chg="mod">
          <ac:chgData name="Jassem Abbasi" userId="a485637c-5d5c-44af-8411-f95acc3236b6" providerId="ADAL" clId="{B67E75DF-61F4-4BDD-83F6-F3A9FEB4B984}" dt="2024-02-22T09:52:54.409" v="2357" actId="27803"/>
          <ac:spMkLst>
            <pc:docMk/>
            <pc:sldMk cId="3942064285" sldId="256"/>
            <ac:spMk id="5945" creationId="{5CD347D2-28B4-A858-795F-41FE8E71EC90}"/>
          </ac:spMkLst>
        </pc:spChg>
        <pc:spChg chg="mod">
          <ac:chgData name="Jassem Abbasi" userId="a485637c-5d5c-44af-8411-f95acc3236b6" providerId="ADAL" clId="{B67E75DF-61F4-4BDD-83F6-F3A9FEB4B984}" dt="2024-02-22T09:52:54.409" v="2357" actId="27803"/>
          <ac:spMkLst>
            <pc:docMk/>
            <pc:sldMk cId="3942064285" sldId="256"/>
            <ac:spMk id="5946" creationId="{901FFB37-2222-B766-77A3-B4AD38814B00}"/>
          </ac:spMkLst>
        </pc:spChg>
        <pc:spChg chg="mod">
          <ac:chgData name="Jassem Abbasi" userId="a485637c-5d5c-44af-8411-f95acc3236b6" providerId="ADAL" clId="{B67E75DF-61F4-4BDD-83F6-F3A9FEB4B984}" dt="2024-02-22T09:52:54.409" v="2357" actId="27803"/>
          <ac:spMkLst>
            <pc:docMk/>
            <pc:sldMk cId="3942064285" sldId="256"/>
            <ac:spMk id="5947" creationId="{C80DE2D9-5456-6495-7FBC-238020A16A40}"/>
          </ac:spMkLst>
        </pc:spChg>
        <pc:spChg chg="mod">
          <ac:chgData name="Jassem Abbasi" userId="a485637c-5d5c-44af-8411-f95acc3236b6" providerId="ADAL" clId="{B67E75DF-61F4-4BDD-83F6-F3A9FEB4B984}" dt="2024-02-22T09:52:54.409" v="2357" actId="27803"/>
          <ac:spMkLst>
            <pc:docMk/>
            <pc:sldMk cId="3942064285" sldId="256"/>
            <ac:spMk id="5948" creationId="{3799A7E9-C9C6-1B54-D4A7-41E0B030FB4C}"/>
          </ac:spMkLst>
        </pc:spChg>
        <pc:spChg chg="mod">
          <ac:chgData name="Jassem Abbasi" userId="a485637c-5d5c-44af-8411-f95acc3236b6" providerId="ADAL" clId="{B67E75DF-61F4-4BDD-83F6-F3A9FEB4B984}" dt="2024-02-22T09:52:54.409" v="2357" actId="27803"/>
          <ac:spMkLst>
            <pc:docMk/>
            <pc:sldMk cId="3942064285" sldId="256"/>
            <ac:spMk id="5949" creationId="{6AE9646C-44C8-4BA6-527D-97D2629E3516}"/>
          </ac:spMkLst>
        </pc:spChg>
        <pc:spChg chg="mod">
          <ac:chgData name="Jassem Abbasi" userId="a485637c-5d5c-44af-8411-f95acc3236b6" providerId="ADAL" clId="{B67E75DF-61F4-4BDD-83F6-F3A9FEB4B984}" dt="2024-02-22T09:52:54.409" v="2357" actId="27803"/>
          <ac:spMkLst>
            <pc:docMk/>
            <pc:sldMk cId="3942064285" sldId="256"/>
            <ac:spMk id="5950" creationId="{6E9E79F5-CAB7-B9F6-E3F6-650F2F117A45}"/>
          </ac:spMkLst>
        </pc:spChg>
        <pc:spChg chg="mod">
          <ac:chgData name="Jassem Abbasi" userId="a485637c-5d5c-44af-8411-f95acc3236b6" providerId="ADAL" clId="{B67E75DF-61F4-4BDD-83F6-F3A9FEB4B984}" dt="2024-02-22T09:52:54.409" v="2357" actId="27803"/>
          <ac:spMkLst>
            <pc:docMk/>
            <pc:sldMk cId="3942064285" sldId="256"/>
            <ac:spMk id="5951" creationId="{8B72E946-408A-A8A1-89FD-47E514DE98FC}"/>
          </ac:spMkLst>
        </pc:spChg>
        <pc:spChg chg="mod">
          <ac:chgData name="Jassem Abbasi" userId="a485637c-5d5c-44af-8411-f95acc3236b6" providerId="ADAL" clId="{B67E75DF-61F4-4BDD-83F6-F3A9FEB4B984}" dt="2024-02-22T09:52:54.409" v="2357" actId="27803"/>
          <ac:spMkLst>
            <pc:docMk/>
            <pc:sldMk cId="3942064285" sldId="256"/>
            <ac:spMk id="5952" creationId="{C93F71BC-2EF4-2F19-D36B-BB1C349BA5A5}"/>
          </ac:spMkLst>
        </pc:spChg>
        <pc:spChg chg="mod">
          <ac:chgData name="Jassem Abbasi" userId="a485637c-5d5c-44af-8411-f95acc3236b6" providerId="ADAL" clId="{B67E75DF-61F4-4BDD-83F6-F3A9FEB4B984}" dt="2024-02-22T09:52:54.409" v="2357" actId="27803"/>
          <ac:spMkLst>
            <pc:docMk/>
            <pc:sldMk cId="3942064285" sldId="256"/>
            <ac:spMk id="5953" creationId="{BC1A12FD-5D41-4B1D-73CB-4EA59AF27EC2}"/>
          </ac:spMkLst>
        </pc:spChg>
        <pc:spChg chg="mod">
          <ac:chgData name="Jassem Abbasi" userId="a485637c-5d5c-44af-8411-f95acc3236b6" providerId="ADAL" clId="{B67E75DF-61F4-4BDD-83F6-F3A9FEB4B984}" dt="2024-02-22T09:52:54.409" v="2357" actId="27803"/>
          <ac:spMkLst>
            <pc:docMk/>
            <pc:sldMk cId="3942064285" sldId="256"/>
            <ac:spMk id="5954" creationId="{663FA2E8-A2AC-9D70-21A8-A302F3C6CD36}"/>
          </ac:spMkLst>
        </pc:spChg>
        <pc:spChg chg="mod">
          <ac:chgData name="Jassem Abbasi" userId="a485637c-5d5c-44af-8411-f95acc3236b6" providerId="ADAL" clId="{B67E75DF-61F4-4BDD-83F6-F3A9FEB4B984}" dt="2024-02-22T09:52:54.409" v="2357" actId="27803"/>
          <ac:spMkLst>
            <pc:docMk/>
            <pc:sldMk cId="3942064285" sldId="256"/>
            <ac:spMk id="5955" creationId="{FF059FC2-EFAE-9559-1718-CB84EB0747F1}"/>
          </ac:spMkLst>
        </pc:spChg>
        <pc:spChg chg="mod">
          <ac:chgData name="Jassem Abbasi" userId="a485637c-5d5c-44af-8411-f95acc3236b6" providerId="ADAL" clId="{B67E75DF-61F4-4BDD-83F6-F3A9FEB4B984}" dt="2024-02-22T09:52:54.409" v="2357" actId="27803"/>
          <ac:spMkLst>
            <pc:docMk/>
            <pc:sldMk cId="3942064285" sldId="256"/>
            <ac:spMk id="5956" creationId="{E0728161-A379-681E-C744-9DC85499E37F}"/>
          </ac:spMkLst>
        </pc:spChg>
        <pc:spChg chg="mod">
          <ac:chgData name="Jassem Abbasi" userId="a485637c-5d5c-44af-8411-f95acc3236b6" providerId="ADAL" clId="{B67E75DF-61F4-4BDD-83F6-F3A9FEB4B984}" dt="2024-02-22T09:52:54.409" v="2357" actId="27803"/>
          <ac:spMkLst>
            <pc:docMk/>
            <pc:sldMk cId="3942064285" sldId="256"/>
            <ac:spMk id="5957" creationId="{AC64B518-FD1B-73DE-680D-D9D2B7A5A13B}"/>
          </ac:spMkLst>
        </pc:spChg>
        <pc:spChg chg="mod">
          <ac:chgData name="Jassem Abbasi" userId="a485637c-5d5c-44af-8411-f95acc3236b6" providerId="ADAL" clId="{B67E75DF-61F4-4BDD-83F6-F3A9FEB4B984}" dt="2024-02-22T09:52:54.409" v="2357" actId="27803"/>
          <ac:spMkLst>
            <pc:docMk/>
            <pc:sldMk cId="3942064285" sldId="256"/>
            <ac:spMk id="5958" creationId="{6B6E7F70-7B7D-B0DA-32F3-AEE78F4F8657}"/>
          </ac:spMkLst>
        </pc:spChg>
        <pc:spChg chg="mod">
          <ac:chgData name="Jassem Abbasi" userId="a485637c-5d5c-44af-8411-f95acc3236b6" providerId="ADAL" clId="{B67E75DF-61F4-4BDD-83F6-F3A9FEB4B984}" dt="2024-02-22T09:52:54.409" v="2357" actId="27803"/>
          <ac:spMkLst>
            <pc:docMk/>
            <pc:sldMk cId="3942064285" sldId="256"/>
            <ac:spMk id="5959" creationId="{91658FB1-E4EF-99F9-9107-21EF517F889C}"/>
          </ac:spMkLst>
        </pc:spChg>
        <pc:spChg chg="mod">
          <ac:chgData name="Jassem Abbasi" userId="a485637c-5d5c-44af-8411-f95acc3236b6" providerId="ADAL" clId="{B67E75DF-61F4-4BDD-83F6-F3A9FEB4B984}" dt="2024-02-22T09:52:54.409" v="2357" actId="27803"/>
          <ac:spMkLst>
            <pc:docMk/>
            <pc:sldMk cId="3942064285" sldId="256"/>
            <ac:spMk id="5960" creationId="{F15C13D6-AD10-D0AE-9718-F3A57C2EE956}"/>
          </ac:spMkLst>
        </pc:spChg>
        <pc:spChg chg="mod">
          <ac:chgData name="Jassem Abbasi" userId="a485637c-5d5c-44af-8411-f95acc3236b6" providerId="ADAL" clId="{B67E75DF-61F4-4BDD-83F6-F3A9FEB4B984}" dt="2024-02-22T09:52:54.409" v="2357" actId="27803"/>
          <ac:spMkLst>
            <pc:docMk/>
            <pc:sldMk cId="3942064285" sldId="256"/>
            <ac:spMk id="5961" creationId="{044117AC-81E8-3E39-0A0D-9EC729480A44}"/>
          </ac:spMkLst>
        </pc:spChg>
        <pc:spChg chg="mod">
          <ac:chgData name="Jassem Abbasi" userId="a485637c-5d5c-44af-8411-f95acc3236b6" providerId="ADAL" clId="{B67E75DF-61F4-4BDD-83F6-F3A9FEB4B984}" dt="2024-02-22T09:52:54.409" v="2357" actId="27803"/>
          <ac:spMkLst>
            <pc:docMk/>
            <pc:sldMk cId="3942064285" sldId="256"/>
            <ac:spMk id="5962" creationId="{B741FC31-99E2-78AA-832E-9C66A11133AA}"/>
          </ac:spMkLst>
        </pc:spChg>
        <pc:spChg chg="mod">
          <ac:chgData name="Jassem Abbasi" userId="a485637c-5d5c-44af-8411-f95acc3236b6" providerId="ADAL" clId="{B67E75DF-61F4-4BDD-83F6-F3A9FEB4B984}" dt="2024-02-22T09:52:54.409" v="2357" actId="27803"/>
          <ac:spMkLst>
            <pc:docMk/>
            <pc:sldMk cId="3942064285" sldId="256"/>
            <ac:spMk id="5963" creationId="{82DEE8D6-4982-5042-522A-F3C1B5956E2C}"/>
          </ac:spMkLst>
        </pc:spChg>
        <pc:spChg chg="mod">
          <ac:chgData name="Jassem Abbasi" userId="a485637c-5d5c-44af-8411-f95acc3236b6" providerId="ADAL" clId="{B67E75DF-61F4-4BDD-83F6-F3A9FEB4B984}" dt="2024-02-22T09:52:54.409" v="2357" actId="27803"/>
          <ac:spMkLst>
            <pc:docMk/>
            <pc:sldMk cId="3942064285" sldId="256"/>
            <ac:spMk id="5964" creationId="{602D886C-FF63-AE01-588A-BB16D315501A}"/>
          </ac:spMkLst>
        </pc:spChg>
        <pc:spChg chg="mod">
          <ac:chgData name="Jassem Abbasi" userId="a485637c-5d5c-44af-8411-f95acc3236b6" providerId="ADAL" clId="{B67E75DF-61F4-4BDD-83F6-F3A9FEB4B984}" dt="2024-02-22T09:52:54.409" v="2357" actId="27803"/>
          <ac:spMkLst>
            <pc:docMk/>
            <pc:sldMk cId="3942064285" sldId="256"/>
            <ac:spMk id="5965" creationId="{9F296426-19C9-B1E3-696C-E45C696215D4}"/>
          </ac:spMkLst>
        </pc:spChg>
        <pc:spChg chg="mod">
          <ac:chgData name="Jassem Abbasi" userId="a485637c-5d5c-44af-8411-f95acc3236b6" providerId="ADAL" clId="{B67E75DF-61F4-4BDD-83F6-F3A9FEB4B984}" dt="2024-02-22T09:52:54.409" v="2357" actId="27803"/>
          <ac:spMkLst>
            <pc:docMk/>
            <pc:sldMk cId="3942064285" sldId="256"/>
            <ac:spMk id="5966" creationId="{43AB0B11-4687-769E-7BED-034D11BC4DB4}"/>
          </ac:spMkLst>
        </pc:spChg>
        <pc:spChg chg="mod">
          <ac:chgData name="Jassem Abbasi" userId="a485637c-5d5c-44af-8411-f95acc3236b6" providerId="ADAL" clId="{B67E75DF-61F4-4BDD-83F6-F3A9FEB4B984}" dt="2024-02-22T09:52:54.409" v="2357" actId="27803"/>
          <ac:spMkLst>
            <pc:docMk/>
            <pc:sldMk cId="3942064285" sldId="256"/>
            <ac:spMk id="5967" creationId="{33615DF8-7781-0FAB-AA67-91F6BE7EEDA9}"/>
          </ac:spMkLst>
        </pc:spChg>
        <pc:spChg chg="mod">
          <ac:chgData name="Jassem Abbasi" userId="a485637c-5d5c-44af-8411-f95acc3236b6" providerId="ADAL" clId="{B67E75DF-61F4-4BDD-83F6-F3A9FEB4B984}" dt="2024-02-22T09:52:54.409" v="2357" actId="27803"/>
          <ac:spMkLst>
            <pc:docMk/>
            <pc:sldMk cId="3942064285" sldId="256"/>
            <ac:spMk id="5968" creationId="{5D3BC210-FAE7-4B3E-451D-372D82C1DC6F}"/>
          </ac:spMkLst>
        </pc:spChg>
        <pc:spChg chg="mod">
          <ac:chgData name="Jassem Abbasi" userId="a485637c-5d5c-44af-8411-f95acc3236b6" providerId="ADAL" clId="{B67E75DF-61F4-4BDD-83F6-F3A9FEB4B984}" dt="2024-02-22T09:52:54.409" v="2357" actId="27803"/>
          <ac:spMkLst>
            <pc:docMk/>
            <pc:sldMk cId="3942064285" sldId="256"/>
            <ac:spMk id="5969" creationId="{6F848D84-9110-9212-2029-7C9F2697C5A7}"/>
          </ac:spMkLst>
        </pc:spChg>
        <pc:spChg chg="mod">
          <ac:chgData name="Jassem Abbasi" userId="a485637c-5d5c-44af-8411-f95acc3236b6" providerId="ADAL" clId="{B67E75DF-61F4-4BDD-83F6-F3A9FEB4B984}" dt="2024-02-22T09:52:54.409" v="2357" actId="27803"/>
          <ac:spMkLst>
            <pc:docMk/>
            <pc:sldMk cId="3942064285" sldId="256"/>
            <ac:spMk id="5970" creationId="{92679C28-918A-564D-D94E-633753431DF7}"/>
          </ac:spMkLst>
        </pc:spChg>
        <pc:spChg chg="mod">
          <ac:chgData name="Jassem Abbasi" userId="a485637c-5d5c-44af-8411-f95acc3236b6" providerId="ADAL" clId="{B67E75DF-61F4-4BDD-83F6-F3A9FEB4B984}" dt="2024-02-22T09:52:54.409" v="2357" actId="27803"/>
          <ac:spMkLst>
            <pc:docMk/>
            <pc:sldMk cId="3942064285" sldId="256"/>
            <ac:spMk id="5971" creationId="{19EDB1D4-AF30-C565-DAF6-A2FFB7C78DA0}"/>
          </ac:spMkLst>
        </pc:spChg>
        <pc:spChg chg="mod">
          <ac:chgData name="Jassem Abbasi" userId="a485637c-5d5c-44af-8411-f95acc3236b6" providerId="ADAL" clId="{B67E75DF-61F4-4BDD-83F6-F3A9FEB4B984}" dt="2024-02-22T09:52:54.409" v="2357" actId="27803"/>
          <ac:spMkLst>
            <pc:docMk/>
            <pc:sldMk cId="3942064285" sldId="256"/>
            <ac:spMk id="5972" creationId="{C7AAF478-983B-7080-EA33-A584E987988A}"/>
          </ac:spMkLst>
        </pc:spChg>
        <pc:spChg chg="mod">
          <ac:chgData name="Jassem Abbasi" userId="a485637c-5d5c-44af-8411-f95acc3236b6" providerId="ADAL" clId="{B67E75DF-61F4-4BDD-83F6-F3A9FEB4B984}" dt="2024-02-22T09:52:54.409" v="2357" actId="27803"/>
          <ac:spMkLst>
            <pc:docMk/>
            <pc:sldMk cId="3942064285" sldId="256"/>
            <ac:spMk id="5973" creationId="{AF3DA5D3-5C65-F516-B5F7-5334DFE69CF0}"/>
          </ac:spMkLst>
        </pc:spChg>
        <pc:spChg chg="mod">
          <ac:chgData name="Jassem Abbasi" userId="a485637c-5d5c-44af-8411-f95acc3236b6" providerId="ADAL" clId="{B67E75DF-61F4-4BDD-83F6-F3A9FEB4B984}" dt="2024-02-22T09:52:54.409" v="2357" actId="27803"/>
          <ac:spMkLst>
            <pc:docMk/>
            <pc:sldMk cId="3942064285" sldId="256"/>
            <ac:spMk id="5974" creationId="{B5508EFC-C165-7ADB-1CAA-EA58E2D1559B}"/>
          </ac:spMkLst>
        </pc:spChg>
        <pc:spChg chg="mod">
          <ac:chgData name="Jassem Abbasi" userId="a485637c-5d5c-44af-8411-f95acc3236b6" providerId="ADAL" clId="{B67E75DF-61F4-4BDD-83F6-F3A9FEB4B984}" dt="2024-02-22T09:52:54.409" v="2357" actId="27803"/>
          <ac:spMkLst>
            <pc:docMk/>
            <pc:sldMk cId="3942064285" sldId="256"/>
            <ac:spMk id="5975" creationId="{95A1F2D5-8872-90A1-E44C-ED680814EEE9}"/>
          </ac:spMkLst>
        </pc:spChg>
        <pc:spChg chg="mod">
          <ac:chgData name="Jassem Abbasi" userId="a485637c-5d5c-44af-8411-f95acc3236b6" providerId="ADAL" clId="{B67E75DF-61F4-4BDD-83F6-F3A9FEB4B984}" dt="2024-02-22T09:52:54.409" v="2357" actId="27803"/>
          <ac:spMkLst>
            <pc:docMk/>
            <pc:sldMk cId="3942064285" sldId="256"/>
            <ac:spMk id="5976" creationId="{F5E49074-B596-59CE-48C2-3E1FA9AD4627}"/>
          </ac:spMkLst>
        </pc:spChg>
        <pc:spChg chg="mod">
          <ac:chgData name="Jassem Abbasi" userId="a485637c-5d5c-44af-8411-f95acc3236b6" providerId="ADAL" clId="{B67E75DF-61F4-4BDD-83F6-F3A9FEB4B984}" dt="2024-02-22T09:52:54.409" v="2357" actId="27803"/>
          <ac:spMkLst>
            <pc:docMk/>
            <pc:sldMk cId="3942064285" sldId="256"/>
            <ac:spMk id="5977" creationId="{184A1B2D-E6C0-68AD-9645-98AE9E968B5E}"/>
          </ac:spMkLst>
        </pc:spChg>
        <pc:spChg chg="mod">
          <ac:chgData name="Jassem Abbasi" userId="a485637c-5d5c-44af-8411-f95acc3236b6" providerId="ADAL" clId="{B67E75DF-61F4-4BDD-83F6-F3A9FEB4B984}" dt="2024-02-22T09:52:54.409" v="2357" actId="27803"/>
          <ac:spMkLst>
            <pc:docMk/>
            <pc:sldMk cId="3942064285" sldId="256"/>
            <ac:spMk id="5978" creationId="{D73B2A5A-09BE-3BD2-D9F2-4C4B2BF479F9}"/>
          </ac:spMkLst>
        </pc:spChg>
        <pc:spChg chg="mod">
          <ac:chgData name="Jassem Abbasi" userId="a485637c-5d5c-44af-8411-f95acc3236b6" providerId="ADAL" clId="{B67E75DF-61F4-4BDD-83F6-F3A9FEB4B984}" dt="2024-02-22T09:52:54.409" v="2357" actId="27803"/>
          <ac:spMkLst>
            <pc:docMk/>
            <pc:sldMk cId="3942064285" sldId="256"/>
            <ac:spMk id="5979" creationId="{5810C5BD-7B43-C150-C458-9E8DC36B5C45}"/>
          </ac:spMkLst>
        </pc:spChg>
        <pc:spChg chg="mod">
          <ac:chgData name="Jassem Abbasi" userId="a485637c-5d5c-44af-8411-f95acc3236b6" providerId="ADAL" clId="{B67E75DF-61F4-4BDD-83F6-F3A9FEB4B984}" dt="2024-02-22T09:52:54.409" v="2357" actId="27803"/>
          <ac:spMkLst>
            <pc:docMk/>
            <pc:sldMk cId="3942064285" sldId="256"/>
            <ac:spMk id="5980" creationId="{36A6DEA8-6EBE-2EDB-C3CE-102E1D0410BB}"/>
          </ac:spMkLst>
        </pc:spChg>
        <pc:spChg chg="mod">
          <ac:chgData name="Jassem Abbasi" userId="a485637c-5d5c-44af-8411-f95acc3236b6" providerId="ADAL" clId="{B67E75DF-61F4-4BDD-83F6-F3A9FEB4B984}" dt="2024-02-22T09:52:54.409" v="2357" actId="27803"/>
          <ac:spMkLst>
            <pc:docMk/>
            <pc:sldMk cId="3942064285" sldId="256"/>
            <ac:spMk id="5981" creationId="{AAD22D98-212F-4D2F-A07E-772809E123A8}"/>
          </ac:spMkLst>
        </pc:spChg>
        <pc:spChg chg="mod">
          <ac:chgData name="Jassem Abbasi" userId="a485637c-5d5c-44af-8411-f95acc3236b6" providerId="ADAL" clId="{B67E75DF-61F4-4BDD-83F6-F3A9FEB4B984}" dt="2024-02-22T09:52:54.409" v="2357" actId="27803"/>
          <ac:spMkLst>
            <pc:docMk/>
            <pc:sldMk cId="3942064285" sldId="256"/>
            <ac:spMk id="5982" creationId="{01B8041B-DBB8-1621-437F-858F442FE9CF}"/>
          </ac:spMkLst>
        </pc:spChg>
        <pc:spChg chg="mod">
          <ac:chgData name="Jassem Abbasi" userId="a485637c-5d5c-44af-8411-f95acc3236b6" providerId="ADAL" clId="{B67E75DF-61F4-4BDD-83F6-F3A9FEB4B984}" dt="2024-02-22T09:52:54.409" v="2357" actId="27803"/>
          <ac:spMkLst>
            <pc:docMk/>
            <pc:sldMk cId="3942064285" sldId="256"/>
            <ac:spMk id="5983" creationId="{1B243695-0450-6C2C-8EE0-4D9109E19577}"/>
          </ac:spMkLst>
        </pc:spChg>
        <pc:spChg chg="mod">
          <ac:chgData name="Jassem Abbasi" userId="a485637c-5d5c-44af-8411-f95acc3236b6" providerId="ADAL" clId="{B67E75DF-61F4-4BDD-83F6-F3A9FEB4B984}" dt="2024-02-22T09:52:54.409" v="2357" actId="27803"/>
          <ac:spMkLst>
            <pc:docMk/>
            <pc:sldMk cId="3942064285" sldId="256"/>
            <ac:spMk id="5984" creationId="{36A1F041-F5E6-26F3-E087-DDDB031E9EBF}"/>
          </ac:spMkLst>
        </pc:spChg>
        <pc:spChg chg="mod">
          <ac:chgData name="Jassem Abbasi" userId="a485637c-5d5c-44af-8411-f95acc3236b6" providerId="ADAL" clId="{B67E75DF-61F4-4BDD-83F6-F3A9FEB4B984}" dt="2024-02-22T09:52:54.409" v="2357" actId="27803"/>
          <ac:spMkLst>
            <pc:docMk/>
            <pc:sldMk cId="3942064285" sldId="256"/>
            <ac:spMk id="5985" creationId="{233307F6-A412-9388-C5CC-0A502CCFA808}"/>
          </ac:spMkLst>
        </pc:spChg>
        <pc:spChg chg="mod">
          <ac:chgData name="Jassem Abbasi" userId="a485637c-5d5c-44af-8411-f95acc3236b6" providerId="ADAL" clId="{B67E75DF-61F4-4BDD-83F6-F3A9FEB4B984}" dt="2024-02-22T09:52:54.409" v="2357" actId="27803"/>
          <ac:spMkLst>
            <pc:docMk/>
            <pc:sldMk cId="3942064285" sldId="256"/>
            <ac:spMk id="5986" creationId="{FD1C6398-2F09-7598-3E9A-D673C6A9CF18}"/>
          </ac:spMkLst>
        </pc:spChg>
        <pc:spChg chg="mod">
          <ac:chgData name="Jassem Abbasi" userId="a485637c-5d5c-44af-8411-f95acc3236b6" providerId="ADAL" clId="{B67E75DF-61F4-4BDD-83F6-F3A9FEB4B984}" dt="2024-02-22T09:52:54.409" v="2357" actId="27803"/>
          <ac:spMkLst>
            <pc:docMk/>
            <pc:sldMk cId="3942064285" sldId="256"/>
            <ac:spMk id="5987" creationId="{4F5DFA42-6B0B-0E9F-ECC6-506092CF178A}"/>
          </ac:spMkLst>
        </pc:spChg>
        <pc:spChg chg="mod">
          <ac:chgData name="Jassem Abbasi" userId="a485637c-5d5c-44af-8411-f95acc3236b6" providerId="ADAL" clId="{B67E75DF-61F4-4BDD-83F6-F3A9FEB4B984}" dt="2024-02-22T09:52:54.409" v="2357" actId="27803"/>
          <ac:spMkLst>
            <pc:docMk/>
            <pc:sldMk cId="3942064285" sldId="256"/>
            <ac:spMk id="5988" creationId="{07C44847-0E82-3827-0DDC-CCF5D490722F}"/>
          </ac:spMkLst>
        </pc:spChg>
        <pc:spChg chg="mod">
          <ac:chgData name="Jassem Abbasi" userId="a485637c-5d5c-44af-8411-f95acc3236b6" providerId="ADAL" clId="{B67E75DF-61F4-4BDD-83F6-F3A9FEB4B984}" dt="2024-02-22T09:52:54.409" v="2357" actId="27803"/>
          <ac:spMkLst>
            <pc:docMk/>
            <pc:sldMk cId="3942064285" sldId="256"/>
            <ac:spMk id="5989" creationId="{82BF00D9-8A65-8D06-5DAD-B7BD5F95F0DE}"/>
          </ac:spMkLst>
        </pc:spChg>
        <pc:spChg chg="mod">
          <ac:chgData name="Jassem Abbasi" userId="a485637c-5d5c-44af-8411-f95acc3236b6" providerId="ADAL" clId="{B67E75DF-61F4-4BDD-83F6-F3A9FEB4B984}" dt="2024-02-22T09:52:54.409" v="2357" actId="27803"/>
          <ac:spMkLst>
            <pc:docMk/>
            <pc:sldMk cId="3942064285" sldId="256"/>
            <ac:spMk id="5990" creationId="{DC59998E-D285-73B9-251A-ACB0F8BEECA2}"/>
          </ac:spMkLst>
        </pc:spChg>
        <pc:spChg chg="mod">
          <ac:chgData name="Jassem Abbasi" userId="a485637c-5d5c-44af-8411-f95acc3236b6" providerId="ADAL" clId="{B67E75DF-61F4-4BDD-83F6-F3A9FEB4B984}" dt="2024-02-22T09:52:54.409" v="2357" actId="27803"/>
          <ac:spMkLst>
            <pc:docMk/>
            <pc:sldMk cId="3942064285" sldId="256"/>
            <ac:spMk id="5992" creationId="{4C28325E-7959-13A1-FD80-B46FC2454BAB}"/>
          </ac:spMkLst>
        </pc:spChg>
        <pc:spChg chg="mod">
          <ac:chgData name="Jassem Abbasi" userId="a485637c-5d5c-44af-8411-f95acc3236b6" providerId="ADAL" clId="{B67E75DF-61F4-4BDD-83F6-F3A9FEB4B984}" dt="2024-02-22T09:52:54.409" v="2357" actId="27803"/>
          <ac:spMkLst>
            <pc:docMk/>
            <pc:sldMk cId="3942064285" sldId="256"/>
            <ac:spMk id="5994" creationId="{C19438D7-38EA-BED7-3F1E-9003834B9D69}"/>
          </ac:spMkLst>
        </pc:spChg>
        <pc:spChg chg="mod">
          <ac:chgData name="Jassem Abbasi" userId="a485637c-5d5c-44af-8411-f95acc3236b6" providerId="ADAL" clId="{B67E75DF-61F4-4BDD-83F6-F3A9FEB4B984}" dt="2024-02-22T09:52:54.409" v="2357" actId="27803"/>
          <ac:spMkLst>
            <pc:docMk/>
            <pc:sldMk cId="3942064285" sldId="256"/>
            <ac:spMk id="5997" creationId="{4EF6717B-B290-94AC-1AEE-50FB1D5BDD89}"/>
          </ac:spMkLst>
        </pc:spChg>
        <pc:spChg chg="mod">
          <ac:chgData name="Jassem Abbasi" userId="a485637c-5d5c-44af-8411-f95acc3236b6" providerId="ADAL" clId="{B67E75DF-61F4-4BDD-83F6-F3A9FEB4B984}" dt="2024-02-22T09:52:54.409" v="2357" actId="27803"/>
          <ac:spMkLst>
            <pc:docMk/>
            <pc:sldMk cId="3942064285" sldId="256"/>
            <ac:spMk id="5998" creationId="{2F788877-AF53-0345-6092-447118F31C79}"/>
          </ac:spMkLst>
        </pc:spChg>
        <pc:spChg chg="mod">
          <ac:chgData name="Jassem Abbasi" userId="a485637c-5d5c-44af-8411-f95acc3236b6" providerId="ADAL" clId="{B67E75DF-61F4-4BDD-83F6-F3A9FEB4B984}" dt="2024-02-22T09:52:54.409" v="2357" actId="27803"/>
          <ac:spMkLst>
            <pc:docMk/>
            <pc:sldMk cId="3942064285" sldId="256"/>
            <ac:spMk id="5999" creationId="{9081BD4D-D034-196A-75A4-AB46F8F2D8A3}"/>
          </ac:spMkLst>
        </pc:spChg>
        <pc:spChg chg="mod">
          <ac:chgData name="Jassem Abbasi" userId="a485637c-5d5c-44af-8411-f95acc3236b6" providerId="ADAL" clId="{B67E75DF-61F4-4BDD-83F6-F3A9FEB4B984}" dt="2024-02-22T09:52:54.409" v="2357" actId="27803"/>
          <ac:spMkLst>
            <pc:docMk/>
            <pc:sldMk cId="3942064285" sldId="256"/>
            <ac:spMk id="6000" creationId="{51D83ECC-3DBE-4DC2-2376-7CC091322630}"/>
          </ac:spMkLst>
        </pc:spChg>
        <pc:spChg chg="mod">
          <ac:chgData name="Jassem Abbasi" userId="a485637c-5d5c-44af-8411-f95acc3236b6" providerId="ADAL" clId="{B67E75DF-61F4-4BDD-83F6-F3A9FEB4B984}" dt="2024-02-22T09:52:54.409" v="2357" actId="27803"/>
          <ac:spMkLst>
            <pc:docMk/>
            <pc:sldMk cId="3942064285" sldId="256"/>
            <ac:spMk id="6001" creationId="{42505C73-16BC-6710-18DC-7F18E68C663A}"/>
          </ac:spMkLst>
        </pc:spChg>
        <pc:spChg chg="mod">
          <ac:chgData name="Jassem Abbasi" userId="a485637c-5d5c-44af-8411-f95acc3236b6" providerId="ADAL" clId="{B67E75DF-61F4-4BDD-83F6-F3A9FEB4B984}" dt="2024-02-22T09:52:54.409" v="2357" actId="27803"/>
          <ac:spMkLst>
            <pc:docMk/>
            <pc:sldMk cId="3942064285" sldId="256"/>
            <ac:spMk id="6002" creationId="{32D0D15A-E8C2-2EE2-3C24-7D30B79F0E9A}"/>
          </ac:spMkLst>
        </pc:spChg>
        <pc:spChg chg="mod">
          <ac:chgData name="Jassem Abbasi" userId="a485637c-5d5c-44af-8411-f95acc3236b6" providerId="ADAL" clId="{B67E75DF-61F4-4BDD-83F6-F3A9FEB4B984}" dt="2024-02-22T09:52:54.409" v="2357" actId="27803"/>
          <ac:spMkLst>
            <pc:docMk/>
            <pc:sldMk cId="3942064285" sldId="256"/>
            <ac:spMk id="6003" creationId="{2DEE3880-8F81-46B5-4FCA-B9F91FF9E45B}"/>
          </ac:spMkLst>
        </pc:spChg>
        <pc:spChg chg="mod">
          <ac:chgData name="Jassem Abbasi" userId="a485637c-5d5c-44af-8411-f95acc3236b6" providerId="ADAL" clId="{B67E75DF-61F4-4BDD-83F6-F3A9FEB4B984}" dt="2024-02-22T09:52:54.409" v="2357" actId="27803"/>
          <ac:spMkLst>
            <pc:docMk/>
            <pc:sldMk cId="3942064285" sldId="256"/>
            <ac:spMk id="6004" creationId="{6144555F-A02E-6C9F-7798-E2D3F92F4026}"/>
          </ac:spMkLst>
        </pc:spChg>
        <pc:spChg chg="mod">
          <ac:chgData name="Jassem Abbasi" userId="a485637c-5d5c-44af-8411-f95acc3236b6" providerId="ADAL" clId="{B67E75DF-61F4-4BDD-83F6-F3A9FEB4B984}" dt="2024-02-22T09:52:54.409" v="2357" actId="27803"/>
          <ac:spMkLst>
            <pc:docMk/>
            <pc:sldMk cId="3942064285" sldId="256"/>
            <ac:spMk id="6005" creationId="{4F390CDE-0DDE-80D2-6806-0C85B94BC56C}"/>
          </ac:spMkLst>
        </pc:spChg>
        <pc:spChg chg="mod">
          <ac:chgData name="Jassem Abbasi" userId="a485637c-5d5c-44af-8411-f95acc3236b6" providerId="ADAL" clId="{B67E75DF-61F4-4BDD-83F6-F3A9FEB4B984}" dt="2024-02-22T09:52:54.409" v="2357" actId="27803"/>
          <ac:spMkLst>
            <pc:docMk/>
            <pc:sldMk cId="3942064285" sldId="256"/>
            <ac:spMk id="6006" creationId="{D9BB33CA-5735-C94B-C371-433B1352458A}"/>
          </ac:spMkLst>
        </pc:spChg>
        <pc:spChg chg="mod">
          <ac:chgData name="Jassem Abbasi" userId="a485637c-5d5c-44af-8411-f95acc3236b6" providerId="ADAL" clId="{B67E75DF-61F4-4BDD-83F6-F3A9FEB4B984}" dt="2024-02-22T09:52:54.409" v="2357" actId="27803"/>
          <ac:spMkLst>
            <pc:docMk/>
            <pc:sldMk cId="3942064285" sldId="256"/>
            <ac:spMk id="6007" creationId="{1CD241BC-DF9C-1F96-C486-49027575D8B5}"/>
          </ac:spMkLst>
        </pc:spChg>
        <pc:spChg chg="mod">
          <ac:chgData name="Jassem Abbasi" userId="a485637c-5d5c-44af-8411-f95acc3236b6" providerId="ADAL" clId="{B67E75DF-61F4-4BDD-83F6-F3A9FEB4B984}" dt="2024-02-22T09:52:54.409" v="2357" actId="27803"/>
          <ac:spMkLst>
            <pc:docMk/>
            <pc:sldMk cId="3942064285" sldId="256"/>
            <ac:spMk id="6008" creationId="{CD644DE6-D899-F576-99A3-D65770998A51}"/>
          </ac:spMkLst>
        </pc:spChg>
        <pc:spChg chg="mod">
          <ac:chgData name="Jassem Abbasi" userId="a485637c-5d5c-44af-8411-f95acc3236b6" providerId="ADAL" clId="{B67E75DF-61F4-4BDD-83F6-F3A9FEB4B984}" dt="2024-02-22T09:52:54.409" v="2357" actId="27803"/>
          <ac:spMkLst>
            <pc:docMk/>
            <pc:sldMk cId="3942064285" sldId="256"/>
            <ac:spMk id="6009" creationId="{B9C59846-E1DD-E313-E105-B02C6A6657C0}"/>
          </ac:spMkLst>
        </pc:spChg>
        <pc:spChg chg="mod">
          <ac:chgData name="Jassem Abbasi" userId="a485637c-5d5c-44af-8411-f95acc3236b6" providerId="ADAL" clId="{B67E75DF-61F4-4BDD-83F6-F3A9FEB4B984}" dt="2024-02-22T09:52:54.409" v="2357" actId="27803"/>
          <ac:spMkLst>
            <pc:docMk/>
            <pc:sldMk cId="3942064285" sldId="256"/>
            <ac:spMk id="6010" creationId="{78244F28-FF5B-39A2-E35D-20F8FBFBEFFC}"/>
          </ac:spMkLst>
        </pc:spChg>
        <pc:spChg chg="mod">
          <ac:chgData name="Jassem Abbasi" userId="a485637c-5d5c-44af-8411-f95acc3236b6" providerId="ADAL" clId="{B67E75DF-61F4-4BDD-83F6-F3A9FEB4B984}" dt="2024-02-22T09:52:54.409" v="2357" actId="27803"/>
          <ac:spMkLst>
            <pc:docMk/>
            <pc:sldMk cId="3942064285" sldId="256"/>
            <ac:spMk id="6011" creationId="{500F826A-1380-F86D-9A22-29D091582299}"/>
          </ac:spMkLst>
        </pc:spChg>
        <pc:spChg chg="mod">
          <ac:chgData name="Jassem Abbasi" userId="a485637c-5d5c-44af-8411-f95acc3236b6" providerId="ADAL" clId="{B67E75DF-61F4-4BDD-83F6-F3A9FEB4B984}" dt="2024-02-22T09:52:54.409" v="2357" actId="27803"/>
          <ac:spMkLst>
            <pc:docMk/>
            <pc:sldMk cId="3942064285" sldId="256"/>
            <ac:spMk id="6012" creationId="{86A12106-FB43-06A9-60B7-FEEF189486C4}"/>
          </ac:spMkLst>
        </pc:spChg>
        <pc:spChg chg="mod">
          <ac:chgData name="Jassem Abbasi" userId="a485637c-5d5c-44af-8411-f95acc3236b6" providerId="ADAL" clId="{B67E75DF-61F4-4BDD-83F6-F3A9FEB4B984}" dt="2024-02-22T09:52:54.409" v="2357" actId="27803"/>
          <ac:spMkLst>
            <pc:docMk/>
            <pc:sldMk cId="3942064285" sldId="256"/>
            <ac:spMk id="6013" creationId="{75462368-9574-EBCF-B202-FA5FEB3DEE67}"/>
          </ac:spMkLst>
        </pc:spChg>
        <pc:spChg chg="mod">
          <ac:chgData name="Jassem Abbasi" userId="a485637c-5d5c-44af-8411-f95acc3236b6" providerId="ADAL" clId="{B67E75DF-61F4-4BDD-83F6-F3A9FEB4B984}" dt="2024-02-22T09:52:54.409" v="2357" actId="27803"/>
          <ac:spMkLst>
            <pc:docMk/>
            <pc:sldMk cId="3942064285" sldId="256"/>
            <ac:spMk id="6014" creationId="{13A375B6-3684-D55D-5407-CDA8DE2BDC1E}"/>
          </ac:spMkLst>
        </pc:spChg>
        <pc:spChg chg="mod">
          <ac:chgData name="Jassem Abbasi" userId="a485637c-5d5c-44af-8411-f95acc3236b6" providerId="ADAL" clId="{B67E75DF-61F4-4BDD-83F6-F3A9FEB4B984}" dt="2024-02-22T09:52:54.409" v="2357" actId="27803"/>
          <ac:spMkLst>
            <pc:docMk/>
            <pc:sldMk cId="3942064285" sldId="256"/>
            <ac:spMk id="6015" creationId="{47608D1D-5A02-3F2C-A069-9C5E71BF294E}"/>
          </ac:spMkLst>
        </pc:spChg>
        <pc:spChg chg="mod">
          <ac:chgData name="Jassem Abbasi" userId="a485637c-5d5c-44af-8411-f95acc3236b6" providerId="ADAL" clId="{B67E75DF-61F4-4BDD-83F6-F3A9FEB4B984}" dt="2024-02-22T09:52:54.409" v="2357" actId="27803"/>
          <ac:spMkLst>
            <pc:docMk/>
            <pc:sldMk cId="3942064285" sldId="256"/>
            <ac:spMk id="6016" creationId="{3C8986F8-D06D-FAD3-5961-F94FBE885853}"/>
          </ac:spMkLst>
        </pc:spChg>
        <pc:spChg chg="mod">
          <ac:chgData name="Jassem Abbasi" userId="a485637c-5d5c-44af-8411-f95acc3236b6" providerId="ADAL" clId="{B67E75DF-61F4-4BDD-83F6-F3A9FEB4B984}" dt="2024-02-22T09:52:54.409" v="2357" actId="27803"/>
          <ac:spMkLst>
            <pc:docMk/>
            <pc:sldMk cId="3942064285" sldId="256"/>
            <ac:spMk id="6017" creationId="{1161AD9F-C016-5916-DCED-C1365E2FA1C2}"/>
          </ac:spMkLst>
        </pc:spChg>
        <pc:spChg chg="mod">
          <ac:chgData name="Jassem Abbasi" userId="a485637c-5d5c-44af-8411-f95acc3236b6" providerId="ADAL" clId="{B67E75DF-61F4-4BDD-83F6-F3A9FEB4B984}" dt="2024-02-22T09:52:54.409" v="2357" actId="27803"/>
          <ac:spMkLst>
            <pc:docMk/>
            <pc:sldMk cId="3942064285" sldId="256"/>
            <ac:spMk id="6018" creationId="{DE47FAD4-B6FF-5C0F-9A9C-D80FF47E1B64}"/>
          </ac:spMkLst>
        </pc:spChg>
        <pc:spChg chg="mod">
          <ac:chgData name="Jassem Abbasi" userId="a485637c-5d5c-44af-8411-f95acc3236b6" providerId="ADAL" clId="{B67E75DF-61F4-4BDD-83F6-F3A9FEB4B984}" dt="2024-02-22T09:52:54.409" v="2357" actId="27803"/>
          <ac:spMkLst>
            <pc:docMk/>
            <pc:sldMk cId="3942064285" sldId="256"/>
            <ac:spMk id="6019" creationId="{26D9BD3A-10BC-8718-D451-45396F3B07FF}"/>
          </ac:spMkLst>
        </pc:spChg>
        <pc:spChg chg="mod">
          <ac:chgData name="Jassem Abbasi" userId="a485637c-5d5c-44af-8411-f95acc3236b6" providerId="ADAL" clId="{B67E75DF-61F4-4BDD-83F6-F3A9FEB4B984}" dt="2024-02-22T09:52:54.409" v="2357" actId="27803"/>
          <ac:spMkLst>
            <pc:docMk/>
            <pc:sldMk cId="3942064285" sldId="256"/>
            <ac:spMk id="6020" creationId="{99B4594B-3945-790F-1766-C24DC630E17A}"/>
          </ac:spMkLst>
        </pc:spChg>
        <pc:spChg chg="mod">
          <ac:chgData name="Jassem Abbasi" userId="a485637c-5d5c-44af-8411-f95acc3236b6" providerId="ADAL" clId="{B67E75DF-61F4-4BDD-83F6-F3A9FEB4B984}" dt="2024-02-22T09:52:54.409" v="2357" actId="27803"/>
          <ac:spMkLst>
            <pc:docMk/>
            <pc:sldMk cId="3942064285" sldId="256"/>
            <ac:spMk id="6021" creationId="{2185A1E6-6527-3BFE-250D-50E7551E45BC}"/>
          </ac:spMkLst>
        </pc:spChg>
        <pc:spChg chg="mod">
          <ac:chgData name="Jassem Abbasi" userId="a485637c-5d5c-44af-8411-f95acc3236b6" providerId="ADAL" clId="{B67E75DF-61F4-4BDD-83F6-F3A9FEB4B984}" dt="2024-02-22T09:52:54.409" v="2357" actId="27803"/>
          <ac:spMkLst>
            <pc:docMk/>
            <pc:sldMk cId="3942064285" sldId="256"/>
            <ac:spMk id="6022" creationId="{45FB2846-5E82-01DA-923B-18737B51A4C0}"/>
          </ac:spMkLst>
        </pc:spChg>
        <pc:spChg chg="mod">
          <ac:chgData name="Jassem Abbasi" userId="a485637c-5d5c-44af-8411-f95acc3236b6" providerId="ADAL" clId="{B67E75DF-61F4-4BDD-83F6-F3A9FEB4B984}" dt="2024-02-22T09:52:54.409" v="2357" actId="27803"/>
          <ac:spMkLst>
            <pc:docMk/>
            <pc:sldMk cId="3942064285" sldId="256"/>
            <ac:spMk id="6023" creationId="{82AAE7EC-C8B5-EE75-F97F-10DF3A6301A9}"/>
          </ac:spMkLst>
        </pc:spChg>
        <pc:spChg chg="mod">
          <ac:chgData name="Jassem Abbasi" userId="a485637c-5d5c-44af-8411-f95acc3236b6" providerId="ADAL" clId="{B67E75DF-61F4-4BDD-83F6-F3A9FEB4B984}" dt="2024-02-22T09:52:54.409" v="2357" actId="27803"/>
          <ac:spMkLst>
            <pc:docMk/>
            <pc:sldMk cId="3942064285" sldId="256"/>
            <ac:spMk id="6024" creationId="{5A0E8492-A12E-2973-27F7-319F581CA7F9}"/>
          </ac:spMkLst>
        </pc:spChg>
        <pc:spChg chg="mod">
          <ac:chgData name="Jassem Abbasi" userId="a485637c-5d5c-44af-8411-f95acc3236b6" providerId="ADAL" clId="{B67E75DF-61F4-4BDD-83F6-F3A9FEB4B984}" dt="2024-02-22T09:52:54.409" v="2357" actId="27803"/>
          <ac:spMkLst>
            <pc:docMk/>
            <pc:sldMk cId="3942064285" sldId="256"/>
            <ac:spMk id="6025" creationId="{13DA54A6-C375-E843-D78C-58E0FC5768E7}"/>
          </ac:spMkLst>
        </pc:spChg>
        <pc:spChg chg="mod">
          <ac:chgData name="Jassem Abbasi" userId="a485637c-5d5c-44af-8411-f95acc3236b6" providerId="ADAL" clId="{B67E75DF-61F4-4BDD-83F6-F3A9FEB4B984}" dt="2024-02-22T09:52:54.409" v="2357" actId="27803"/>
          <ac:spMkLst>
            <pc:docMk/>
            <pc:sldMk cId="3942064285" sldId="256"/>
            <ac:spMk id="6026" creationId="{B8F7E16A-9943-F682-DB57-8DAC95A2BFC5}"/>
          </ac:spMkLst>
        </pc:spChg>
        <pc:spChg chg="mod">
          <ac:chgData name="Jassem Abbasi" userId="a485637c-5d5c-44af-8411-f95acc3236b6" providerId="ADAL" clId="{B67E75DF-61F4-4BDD-83F6-F3A9FEB4B984}" dt="2024-02-22T09:52:54.409" v="2357" actId="27803"/>
          <ac:spMkLst>
            <pc:docMk/>
            <pc:sldMk cId="3942064285" sldId="256"/>
            <ac:spMk id="6027" creationId="{89E4D9D4-9BE5-9BF9-B60E-8C612B2F82FE}"/>
          </ac:spMkLst>
        </pc:spChg>
        <pc:spChg chg="mod">
          <ac:chgData name="Jassem Abbasi" userId="a485637c-5d5c-44af-8411-f95acc3236b6" providerId="ADAL" clId="{B67E75DF-61F4-4BDD-83F6-F3A9FEB4B984}" dt="2024-02-22T09:52:54.409" v="2357" actId="27803"/>
          <ac:spMkLst>
            <pc:docMk/>
            <pc:sldMk cId="3942064285" sldId="256"/>
            <ac:spMk id="6028" creationId="{C864F237-E4B1-6ED9-F2AB-45598117D5B8}"/>
          </ac:spMkLst>
        </pc:spChg>
        <pc:spChg chg="mod">
          <ac:chgData name="Jassem Abbasi" userId="a485637c-5d5c-44af-8411-f95acc3236b6" providerId="ADAL" clId="{B67E75DF-61F4-4BDD-83F6-F3A9FEB4B984}" dt="2024-02-22T09:52:54.409" v="2357" actId="27803"/>
          <ac:spMkLst>
            <pc:docMk/>
            <pc:sldMk cId="3942064285" sldId="256"/>
            <ac:spMk id="6029" creationId="{FEC7E94A-9AD7-0AEE-573D-D263F8B97A62}"/>
          </ac:spMkLst>
        </pc:spChg>
        <pc:spChg chg="mod">
          <ac:chgData name="Jassem Abbasi" userId="a485637c-5d5c-44af-8411-f95acc3236b6" providerId="ADAL" clId="{B67E75DF-61F4-4BDD-83F6-F3A9FEB4B984}" dt="2024-02-22T09:52:54.409" v="2357" actId="27803"/>
          <ac:spMkLst>
            <pc:docMk/>
            <pc:sldMk cId="3942064285" sldId="256"/>
            <ac:spMk id="6030" creationId="{34E4ABB5-967E-B187-D481-88C8767A2A23}"/>
          </ac:spMkLst>
        </pc:spChg>
        <pc:spChg chg="mod">
          <ac:chgData name="Jassem Abbasi" userId="a485637c-5d5c-44af-8411-f95acc3236b6" providerId="ADAL" clId="{B67E75DF-61F4-4BDD-83F6-F3A9FEB4B984}" dt="2024-02-22T09:52:54.409" v="2357" actId="27803"/>
          <ac:spMkLst>
            <pc:docMk/>
            <pc:sldMk cId="3942064285" sldId="256"/>
            <ac:spMk id="6031" creationId="{6474F44F-B8BC-991D-0275-1D38A3974FDB}"/>
          </ac:spMkLst>
        </pc:spChg>
        <pc:spChg chg="mod">
          <ac:chgData name="Jassem Abbasi" userId="a485637c-5d5c-44af-8411-f95acc3236b6" providerId="ADAL" clId="{B67E75DF-61F4-4BDD-83F6-F3A9FEB4B984}" dt="2024-02-22T09:52:54.409" v="2357" actId="27803"/>
          <ac:spMkLst>
            <pc:docMk/>
            <pc:sldMk cId="3942064285" sldId="256"/>
            <ac:spMk id="6032" creationId="{298DB347-482D-1411-DD9D-73748CFFD491}"/>
          </ac:spMkLst>
        </pc:spChg>
        <pc:spChg chg="mod">
          <ac:chgData name="Jassem Abbasi" userId="a485637c-5d5c-44af-8411-f95acc3236b6" providerId="ADAL" clId="{B67E75DF-61F4-4BDD-83F6-F3A9FEB4B984}" dt="2024-02-22T09:52:54.409" v="2357" actId="27803"/>
          <ac:spMkLst>
            <pc:docMk/>
            <pc:sldMk cId="3942064285" sldId="256"/>
            <ac:spMk id="6033" creationId="{21D13249-BB36-2396-586E-C844D4952485}"/>
          </ac:spMkLst>
        </pc:spChg>
        <pc:spChg chg="mod">
          <ac:chgData name="Jassem Abbasi" userId="a485637c-5d5c-44af-8411-f95acc3236b6" providerId="ADAL" clId="{B67E75DF-61F4-4BDD-83F6-F3A9FEB4B984}" dt="2024-02-22T09:52:54.409" v="2357" actId="27803"/>
          <ac:spMkLst>
            <pc:docMk/>
            <pc:sldMk cId="3942064285" sldId="256"/>
            <ac:spMk id="6034" creationId="{31229E3B-10A0-9574-04CC-868EB87A34BB}"/>
          </ac:spMkLst>
        </pc:spChg>
        <pc:spChg chg="mod">
          <ac:chgData name="Jassem Abbasi" userId="a485637c-5d5c-44af-8411-f95acc3236b6" providerId="ADAL" clId="{B67E75DF-61F4-4BDD-83F6-F3A9FEB4B984}" dt="2024-02-22T09:52:54.409" v="2357" actId="27803"/>
          <ac:spMkLst>
            <pc:docMk/>
            <pc:sldMk cId="3942064285" sldId="256"/>
            <ac:spMk id="6035" creationId="{56FECD9C-BA59-8A8F-5BB2-2A268022D802}"/>
          </ac:spMkLst>
        </pc:spChg>
        <pc:spChg chg="mod">
          <ac:chgData name="Jassem Abbasi" userId="a485637c-5d5c-44af-8411-f95acc3236b6" providerId="ADAL" clId="{B67E75DF-61F4-4BDD-83F6-F3A9FEB4B984}" dt="2024-02-22T09:52:54.409" v="2357" actId="27803"/>
          <ac:spMkLst>
            <pc:docMk/>
            <pc:sldMk cId="3942064285" sldId="256"/>
            <ac:spMk id="6036" creationId="{262AEF59-7B91-169B-4EA1-F0F10D167990}"/>
          </ac:spMkLst>
        </pc:spChg>
        <pc:spChg chg="mod">
          <ac:chgData name="Jassem Abbasi" userId="a485637c-5d5c-44af-8411-f95acc3236b6" providerId="ADAL" clId="{B67E75DF-61F4-4BDD-83F6-F3A9FEB4B984}" dt="2024-02-22T09:52:54.409" v="2357" actId="27803"/>
          <ac:spMkLst>
            <pc:docMk/>
            <pc:sldMk cId="3942064285" sldId="256"/>
            <ac:spMk id="6037" creationId="{CB666256-2535-8FC7-D049-EECC52E83A5B}"/>
          </ac:spMkLst>
        </pc:spChg>
        <pc:spChg chg="mod">
          <ac:chgData name="Jassem Abbasi" userId="a485637c-5d5c-44af-8411-f95acc3236b6" providerId="ADAL" clId="{B67E75DF-61F4-4BDD-83F6-F3A9FEB4B984}" dt="2024-02-22T09:52:54.409" v="2357" actId="27803"/>
          <ac:spMkLst>
            <pc:docMk/>
            <pc:sldMk cId="3942064285" sldId="256"/>
            <ac:spMk id="6038" creationId="{07FF59FF-7900-2E4E-73C6-835C0F6E1DC9}"/>
          </ac:spMkLst>
        </pc:spChg>
        <pc:spChg chg="mod">
          <ac:chgData name="Jassem Abbasi" userId="a485637c-5d5c-44af-8411-f95acc3236b6" providerId="ADAL" clId="{B67E75DF-61F4-4BDD-83F6-F3A9FEB4B984}" dt="2024-02-22T09:52:54.409" v="2357" actId="27803"/>
          <ac:spMkLst>
            <pc:docMk/>
            <pc:sldMk cId="3942064285" sldId="256"/>
            <ac:spMk id="6039" creationId="{F00A79D1-6E3B-10D9-C457-DEABC0A3BC3D}"/>
          </ac:spMkLst>
        </pc:spChg>
        <pc:spChg chg="mod">
          <ac:chgData name="Jassem Abbasi" userId="a485637c-5d5c-44af-8411-f95acc3236b6" providerId="ADAL" clId="{B67E75DF-61F4-4BDD-83F6-F3A9FEB4B984}" dt="2024-02-22T09:52:54.409" v="2357" actId="27803"/>
          <ac:spMkLst>
            <pc:docMk/>
            <pc:sldMk cId="3942064285" sldId="256"/>
            <ac:spMk id="6040" creationId="{C44CD53E-2276-6846-5489-918ECD2EF138}"/>
          </ac:spMkLst>
        </pc:spChg>
        <pc:spChg chg="mod">
          <ac:chgData name="Jassem Abbasi" userId="a485637c-5d5c-44af-8411-f95acc3236b6" providerId="ADAL" clId="{B67E75DF-61F4-4BDD-83F6-F3A9FEB4B984}" dt="2024-02-22T09:52:54.409" v="2357" actId="27803"/>
          <ac:spMkLst>
            <pc:docMk/>
            <pc:sldMk cId="3942064285" sldId="256"/>
            <ac:spMk id="6041" creationId="{DE1AFD40-2579-2449-E91E-E951EA33C5E2}"/>
          </ac:spMkLst>
        </pc:spChg>
        <pc:spChg chg="mod">
          <ac:chgData name="Jassem Abbasi" userId="a485637c-5d5c-44af-8411-f95acc3236b6" providerId="ADAL" clId="{B67E75DF-61F4-4BDD-83F6-F3A9FEB4B984}" dt="2024-02-22T09:52:54.409" v="2357" actId="27803"/>
          <ac:spMkLst>
            <pc:docMk/>
            <pc:sldMk cId="3942064285" sldId="256"/>
            <ac:spMk id="6042" creationId="{C09E7FAF-625F-B8B9-676C-4ACCFD6A8579}"/>
          </ac:spMkLst>
        </pc:spChg>
        <pc:spChg chg="mod">
          <ac:chgData name="Jassem Abbasi" userId="a485637c-5d5c-44af-8411-f95acc3236b6" providerId="ADAL" clId="{B67E75DF-61F4-4BDD-83F6-F3A9FEB4B984}" dt="2024-02-22T09:52:54.409" v="2357" actId="27803"/>
          <ac:spMkLst>
            <pc:docMk/>
            <pc:sldMk cId="3942064285" sldId="256"/>
            <ac:spMk id="6043" creationId="{549975E3-6CAA-4EE9-639D-0ACA44304E2C}"/>
          </ac:spMkLst>
        </pc:spChg>
        <pc:spChg chg="mod">
          <ac:chgData name="Jassem Abbasi" userId="a485637c-5d5c-44af-8411-f95acc3236b6" providerId="ADAL" clId="{B67E75DF-61F4-4BDD-83F6-F3A9FEB4B984}" dt="2024-02-22T09:52:54.409" v="2357" actId="27803"/>
          <ac:spMkLst>
            <pc:docMk/>
            <pc:sldMk cId="3942064285" sldId="256"/>
            <ac:spMk id="6044" creationId="{C45210B6-70CD-7793-985B-53D2393907F0}"/>
          </ac:spMkLst>
        </pc:spChg>
        <pc:spChg chg="mod">
          <ac:chgData name="Jassem Abbasi" userId="a485637c-5d5c-44af-8411-f95acc3236b6" providerId="ADAL" clId="{B67E75DF-61F4-4BDD-83F6-F3A9FEB4B984}" dt="2024-02-22T09:52:54.409" v="2357" actId="27803"/>
          <ac:spMkLst>
            <pc:docMk/>
            <pc:sldMk cId="3942064285" sldId="256"/>
            <ac:spMk id="6045" creationId="{FA9B9DB0-B148-19CA-81EA-00E839893AAC}"/>
          </ac:spMkLst>
        </pc:spChg>
        <pc:spChg chg="mod">
          <ac:chgData name="Jassem Abbasi" userId="a485637c-5d5c-44af-8411-f95acc3236b6" providerId="ADAL" clId="{B67E75DF-61F4-4BDD-83F6-F3A9FEB4B984}" dt="2024-02-22T09:52:54.409" v="2357" actId="27803"/>
          <ac:spMkLst>
            <pc:docMk/>
            <pc:sldMk cId="3942064285" sldId="256"/>
            <ac:spMk id="6046" creationId="{DD7F1271-D3F2-23EB-BA8A-6ACE82FD4DDD}"/>
          </ac:spMkLst>
        </pc:spChg>
        <pc:spChg chg="mod">
          <ac:chgData name="Jassem Abbasi" userId="a485637c-5d5c-44af-8411-f95acc3236b6" providerId="ADAL" clId="{B67E75DF-61F4-4BDD-83F6-F3A9FEB4B984}" dt="2024-02-22T09:52:54.409" v="2357" actId="27803"/>
          <ac:spMkLst>
            <pc:docMk/>
            <pc:sldMk cId="3942064285" sldId="256"/>
            <ac:spMk id="6047" creationId="{E506C15A-B023-7121-D09A-8C9C22157CE3}"/>
          </ac:spMkLst>
        </pc:spChg>
        <pc:spChg chg="mod">
          <ac:chgData name="Jassem Abbasi" userId="a485637c-5d5c-44af-8411-f95acc3236b6" providerId="ADAL" clId="{B67E75DF-61F4-4BDD-83F6-F3A9FEB4B984}" dt="2024-02-22T09:52:54.409" v="2357" actId="27803"/>
          <ac:spMkLst>
            <pc:docMk/>
            <pc:sldMk cId="3942064285" sldId="256"/>
            <ac:spMk id="6048" creationId="{B380F72E-3D18-DE52-8627-333CEFAE008F}"/>
          </ac:spMkLst>
        </pc:spChg>
        <pc:spChg chg="mod">
          <ac:chgData name="Jassem Abbasi" userId="a485637c-5d5c-44af-8411-f95acc3236b6" providerId="ADAL" clId="{B67E75DF-61F4-4BDD-83F6-F3A9FEB4B984}" dt="2024-02-22T09:52:54.409" v="2357" actId="27803"/>
          <ac:spMkLst>
            <pc:docMk/>
            <pc:sldMk cId="3942064285" sldId="256"/>
            <ac:spMk id="6049" creationId="{A1852EF2-3DE0-0E20-D1E5-25305EF9A85F}"/>
          </ac:spMkLst>
        </pc:spChg>
        <pc:spChg chg="mod">
          <ac:chgData name="Jassem Abbasi" userId="a485637c-5d5c-44af-8411-f95acc3236b6" providerId="ADAL" clId="{B67E75DF-61F4-4BDD-83F6-F3A9FEB4B984}" dt="2024-02-22T09:52:54.409" v="2357" actId="27803"/>
          <ac:spMkLst>
            <pc:docMk/>
            <pc:sldMk cId="3942064285" sldId="256"/>
            <ac:spMk id="6050" creationId="{FE14549B-213C-D731-9E0D-2BC72A5D72EE}"/>
          </ac:spMkLst>
        </pc:spChg>
        <pc:spChg chg="mod">
          <ac:chgData name="Jassem Abbasi" userId="a485637c-5d5c-44af-8411-f95acc3236b6" providerId="ADAL" clId="{B67E75DF-61F4-4BDD-83F6-F3A9FEB4B984}" dt="2024-02-22T09:52:54.409" v="2357" actId="27803"/>
          <ac:spMkLst>
            <pc:docMk/>
            <pc:sldMk cId="3942064285" sldId="256"/>
            <ac:spMk id="6051" creationId="{604E91EE-DE5F-70BE-FDBE-202E595E6204}"/>
          </ac:spMkLst>
        </pc:spChg>
        <pc:spChg chg="mod">
          <ac:chgData name="Jassem Abbasi" userId="a485637c-5d5c-44af-8411-f95acc3236b6" providerId="ADAL" clId="{B67E75DF-61F4-4BDD-83F6-F3A9FEB4B984}" dt="2024-02-22T09:52:54.409" v="2357" actId="27803"/>
          <ac:spMkLst>
            <pc:docMk/>
            <pc:sldMk cId="3942064285" sldId="256"/>
            <ac:spMk id="6052" creationId="{519548C6-03B7-68C7-12BE-0A99A5892AAA}"/>
          </ac:spMkLst>
        </pc:spChg>
        <pc:spChg chg="mod">
          <ac:chgData name="Jassem Abbasi" userId="a485637c-5d5c-44af-8411-f95acc3236b6" providerId="ADAL" clId="{B67E75DF-61F4-4BDD-83F6-F3A9FEB4B984}" dt="2024-02-22T09:52:54.409" v="2357" actId="27803"/>
          <ac:spMkLst>
            <pc:docMk/>
            <pc:sldMk cId="3942064285" sldId="256"/>
            <ac:spMk id="6053" creationId="{524CFC93-8B40-E0A4-46C1-92DF10830952}"/>
          </ac:spMkLst>
        </pc:spChg>
        <pc:spChg chg="mod">
          <ac:chgData name="Jassem Abbasi" userId="a485637c-5d5c-44af-8411-f95acc3236b6" providerId="ADAL" clId="{B67E75DF-61F4-4BDD-83F6-F3A9FEB4B984}" dt="2024-02-22T09:52:54.409" v="2357" actId="27803"/>
          <ac:spMkLst>
            <pc:docMk/>
            <pc:sldMk cId="3942064285" sldId="256"/>
            <ac:spMk id="6054" creationId="{ADCF9F9E-61C0-ADA0-CD83-62F9DF70B38A}"/>
          </ac:spMkLst>
        </pc:spChg>
        <pc:spChg chg="mod">
          <ac:chgData name="Jassem Abbasi" userId="a485637c-5d5c-44af-8411-f95acc3236b6" providerId="ADAL" clId="{B67E75DF-61F4-4BDD-83F6-F3A9FEB4B984}" dt="2024-02-22T09:52:54.409" v="2357" actId="27803"/>
          <ac:spMkLst>
            <pc:docMk/>
            <pc:sldMk cId="3942064285" sldId="256"/>
            <ac:spMk id="6055" creationId="{B3BB3DC8-DEB6-636A-28D3-59CB842BD8DA}"/>
          </ac:spMkLst>
        </pc:spChg>
        <pc:spChg chg="mod">
          <ac:chgData name="Jassem Abbasi" userId="a485637c-5d5c-44af-8411-f95acc3236b6" providerId="ADAL" clId="{B67E75DF-61F4-4BDD-83F6-F3A9FEB4B984}" dt="2024-02-22T09:52:54.409" v="2357" actId="27803"/>
          <ac:spMkLst>
            <pc:docMk/>
            <pc:sldMk cId="3942064285" sldId="256"/>
            <ac:spMk id="6056" creationId="{F8F99E36-C043-5175-B7BF-53C0139F4467}"/>
          </ac:spMkLst>
        </pc:spChg>
        <pc:spChg chg="mod">
          <ac:chgData name="Jassem Abbasi" userId="a485637c-5d5c-44af-8411-f95acc3236b6" providerId="ADAL" clId="{B67E75DF-61F4-4BDD-83F6-F3A9FEB4B984}" dt="2024-02-22T09:52:54.409" v="2357" actId="27803"/>
          <ac:spMkLst>
            <pc:docMk/>
            <pc:sldMk cId="3942064285" sldId="256"/>
            <ac:spMk id="6057" creationId="{0C62701A-FE0A-F150-9473-81A3F655526F}"/>
          </ac:spMkLst>
        </pc:spChg>
        <pc:spChg chg="mod">
          <ac:chgData name="Jassem Abbasi" userId="a485637c-5d5c-44af-8411-f95acc3236b6" providerId="ADAL" clId="{B67E75DF-61F4-4BDD-83F6-F3A9FEB4B984}" dt="2024-02-22T09:52:54.409" v="2357" actId="27803"/>
          <ac:spMkLst>
            <pc:docMk/>
            <pc:sldMk cId="3942064285" sldId="256"/>
            <ac:spMk id="6058" creationId="{CBB097F0-28BC-4A88-F48E-108834D79233}"/>
          </ac:spMkLst>
        </pc:spChg>
        <pc:spChg chg="mod">
          <ac:chgData name="Jassem Abbasi" userId="a485637c-5d5c-44af-8411-f95acc3236b6" providerId="ADAL" clId="{B67E75DF-61F4-4BDD-83F6-F3A9FEB4B984}" dt="2024-02-22T09:52:54.409" v="2357" actId="27803"/>
          <ac:spMkLst>
            <pc:docMk/>
            <pc:sldMk cId="3942064285" sldId="256"/>
            <ac:spMk id="6059" creationId="{0D7444C3-9271-1834-4443-D6D6E8B1A8EE}"/>
          </ac:spMkLst>
        </pc:spChg>
        <pc:spChg chg="mod">
          <ac:chgData name="Jassem Abbasi" userId="a485637c-5d5c-44af-8411-f95acc3236b6" providerId="ADAL" clId="{B67E75DF-61F4-4BDD-83F6-F3A9FEB4B984}" dt="2024-02-22T09:52:54.409" v="2357" actId="27803"/>
          <ac:spMkLst>
            <pc:docMk/>
            <pc:sldMk cId="3942064285" sldId="256"/>
            <ac:spMk id="6060" creationId="{BC9412A8-E052-8F72-FE9E-B42191D08CE7}"/>
          </ac:spMkLst>
        </pc:spChg>
        <pc:spChg chg="mod">
          <ac:chgData name="Jassem Abbasi" userId="a485637c-5d5c-44af-8411-f95acc3236b6" providerId="ADAL" clId="{B67E75DF-61F4-4BDD-83F6-F3A9FEB4B984}" dt="2024-02-22T09:52:54.409" v="2357" actId="27803"/>
          <ac:spMkLst>
            <pc:docMk/>
            <pc:sldMk cId="3942064285" sldId="256"/>
            <ac:spMk id="6061" creationId="{FAE4550E-AAE5-72BC-89BF-E12C04C6F708}"/>
          </ac:spMkLst>
        </pc:spChg>
        <pc:spChg chg="mod">
          <ac:chgData name="Jassem Abbasi" userId="a485637c-5d5c-44af-8411-f95acc3236b6" providerId="ADAL" clId="{B67E75DF-61F4-4BDD-83F6-F3A9FEB4B984}" dt="2024-02-22T09:52:54.409" v="2357" actId="27803"/>
          <ac:spMkLst>
            <pc:docMk/>
            <pc:sldMk cId="3942064285" sldId="256"/>
            <ac:spMk id="6062" creationId="{9A1EB6B8-83C1-96E5-7913-B37EE8711F29}"/>
          </ac:spMkLst>
        </pc:spChg>
        <pc:spChg chg="mod">
          <ac:chgData name="Jassem Abbasi" userId="a485637c-5d5c-44af-8411-f95acc3236b6" providerId="ADAL" clId="{B67E75DF-61F4-4BDD-83F6-F3A9FEB4B984}" dt="2024-02-22T09:52:54.409" v="2357" actId="27803"/>
          <ac:spMkLst>
            <pc:docMk/>
            <pc:sldMk cId="3942064285" sldId="256"/>
            <ac:spMk id="6063" creationId="{577B6004-97C5-E2DC-E058-C79BE17F73D0}"/>
          </ac:spMkLst>
        </pc:spChg>
        <pc:spChg chg="mod">
          <ac:chgData name="Jassem Abbasi" userId="a485637c-5d5c-44af-8411-f95acc3236b6" providerId="ADAL" clId="{B67E75DF-61F4-4BDD-83F6-F3A9FEB4B984}" dt="2024-02-22T09:52:54.409" v="2357" actId="27803"/>
          <ac:spMkLst>
            <pc:docMk/>
            <pc:sldMk cId="3942064285" sldId="256"/>
            <ac:spMk id="6064" creationId="{7E6ACFDB-F4A7-F0FF-1D9D-A993EFA42D99}"/>
          </ac:spMkLst>
        </pc:spChg>
        <pc:spChg chg="mod">
          <ac:chgData name="Jassem Abbasi" userId="a485637c-5d5c-44af-8411-f95acc3236b6" providerId="ADAL" clId="{B67E75DF-61F4-4BDD-83F6-F3A9FEB4B984}" dt="2024-02-22T09:52:54.409" v="2357" actId="27803"/>
          <ac:spMkLst>
            <pc:docMk/>
            <pc:sldMk cId="3942064285" sldId="256"/>
            <ac:spMk id="6065" creationId="{8CD5CE5A-7505-CED2-79DF-5856D8284997}"/>
          </ac:spMkLst>
        </pc:spChg>
        <pc:spChg chg="mod">
          <ac:chgData name="Jassem Abbasi" userId="a485637c-5d5c-44af-8411-f95acc3236b6" providerId="ADAL" clId="{B67E75DF-61F4-4BDD-83F6-F3A9FEB4B984}" dt="2024-02-22T09:52:54.409" v="2357" actId="27803"/>
          <ac:spMkLst>
            <pc:docMk/>
            <pc:sldMk cId="3942064285" sldId="256"/>
            <ac:spMk id="6066" creationId="{541DC66C-00C8-C7A1-A1E3-E401A51AE528}"/>
          </ac:spMkLst>
        </pc:spChg>
        <pc:spChg chg="mod">
          <ac:chgData name="Jassem Abbasi" userId="a485637c-5d5c-44af-8411-f95acc3236b6" providerId="ADAL" clId="{B67E75DF-61F4-4BDD-83F6-F3A9FEB4B984}" dt="2024-02-22T09:52:54.409" v="2357" actId="27803"/>
          <ac:spMkLst>
            <pc:docMk/>
            <pc:sldMk cId="3942064285" sldId="256"/>
            <ac:spMk id="6067" creationId="{9FFBF517-FBEA-6122-705D-DFF156AC2C20}"/>
          </ac:spMkLst>
        </pc:spChg>
        <pc:spChg chg="mod">
          <ac:chgData name="Jassem Abbasi" userId="a485637c-5d5c-44af-8411-f95acc3236b6" providerId="ADAL" clId="{B67E75DF-61F4-4BDD-83F6-F3A9FEB4B984}" dt="2024-02-22T09:52:54.409" v="2357" actId="27803"/>
          <ac:spMkLst>
            <pc:docMk/>
            <pc:sldMk cId="3942064285" sldId="256"/>
            <ac:spMk id="6068" creationId="{B36F93AE-DF9B-C117-A0FB-940DA17882F2}"/>
          </ac:spMkLst>
        </pc:spChg>
        <pc:spChg chg="mod">
          <ac:chgData name="Jassem Abbasi" userId="a485637c-5d5c-44af-8411-f95acc3236b6" providerId="ADAL" clId="{B67E75DF-61F4-4BDD-83F6-F3A9FEB4B984}" dt="2024-02-22T09:52:54.409" v="2357" actId="27803"/>
          <ac:spMkLst>
            <pc:docMk/>
            <pc:sldMk cId="3942064285" sldId="256"/>
            <ac:spMk id="6069" creationId="{E9201163-2D37-DC49-FAAB-0CA97FCD9D6F}"/>
          </ac:spMkLst>
        </pc:spChg>
        <pc:spChg chg="mod">
          <ac:chgData name="Jassem Abbasi" userId="a485637c-5d5c-44af-8411-f95acc3236b6" providerId="ADAL" clId="{B67E75DF-61F4-4BDD-83F6-F3A9FEB4B984}" dt="2024-02-22T09:52:54.409" v="2357" actId="27803"/>
          <ac:spMkLst>
            <pc:docMk/>
            <pc:sldMk cId="3942064285" sldId="256"/>
            <ac:spMk id="6070" creationId="{711276B9-4DC7-1F3A-3025-B46F9061999A}"/>
          </ac:spMkLst>
        </pc:spChg>
        <pc:spChg chg="mod">
          <ac:chgData name="Jassem Abbasi" userId="a485637c-5d5c-44af-8411-f95acc3236b6" providerId="ADAL" clId="{B67E75DF-61F4-4BDD-83F6-F3A9FEB4B984}" dt="2024-02-22T09:52:54.409" v="2357" actId="27803"/>
          <ac:spMkLst>
            <pc:docMk/>
            <pc:sldMk cId="3942064285" sldId="256"/>
            <ac:spMk id="6071" creationId="{BF3712CF-7FD0-925E-FA5A-16C72BB45B25}"/>
          </ac:spMkLst>
        </pc:spChg>
        <pc:spChg chg="mod">
          <ac:chgData name="Jassem Abbasi" userId="a485637c-5d5c-44af-8411-f95acc3236b6" providerId="ADAL" clId="{B67E75DF-61F4-4BDD-83F6-F3A9FEB4B984}" dt="2024-02-22T09:52:54.409" v="2357" actId="27803"/>
          <ac:spMkLst>
            <pc:docMk/>
            <pc:sldMk cId="3942064285" sldId="256"/>
            <ac:spMk id="6072" creationId="{ED3FACB3-054A-FF7A-1825-CB5EDF0CCA16}"/>
          </ac:spMkLst>
        </pc:spChg>
        <pc:spChg chg="mod">
          <ac:chgData name="Jassem Abbasi" userId="a485637c-5d5c-44af-8411-f95acc3236b6" providerId="ADAL" clId="{B67E75DF-61F4-4BDD-83F6-F3A9FEB4B984}" dt="2024-02-22T09:52:54.409" v="2357" actId="27803"/>
          <ac:spMkLst>
            <pc:docMk/>
            <pc:sldMk cId="3942064285" sldId="256"/>
            <ac:spMk id="6073" creationId="{0267A6A1-7C74-7D0E-2BFB-52D5ED143EAA}"/>
          </ac:spMkLst>
        </pc:spChg>
        <pc:spChg chg="mod">
          <ac:chgData name="Jassem Abbasi" userId="a485637c-5d5c-44af-8411-f95acc3236b6" providerId="ADAL" clId="{B67E75DF-61F4-4BDD-83F6-F3A9FEB4B984}" dt="2024-02-22T09:52:54.409" v="2357" actId="27803"/>
          <ac:spMkLst>
            <pc:docMk/>
            <pc:sldMk cId="3942064285" sldId="256"/>
            <ac:spMk id="6074" creationId="{78CBA804-8BBF-D586-D73B-21879E9A117D}"/>
          </ac:spMkLst>
        </pc:spChg>
        <pc:spChg chg="mod">
          <ac:chgData name="Jassem Abbasi" userId="a485637c-5d5c-44af-8411-f95acc3236b6" providerId="ADAL" clId="{B67E75DF-61F4-4BDD-83F6-F3A9FEB4B984}" dt="2024-02-22T09:52:54.409" v="2357" actId="27803"/>
          <ac:spMkLst>
            <pc:docMk/>
            <pc:sldMk cId="3942064285" sldId="256"/>
            <ac:spMk id="6075" creationId="{DC8FFEF8-AEEC-746A-A560-FB7ED80A5811}"/>
          </ac:spMkLst>
        </pc:spChg>
        <pc:spChg chg="mod">
          <ac:chgData name="Jassem Abbasi" userId="a485637c-5d5c-44af-8411-f95acc3236b6" providerId="ADAL" clId="{B67E75DF-61F4-4BDD-83F6-F3A9FEB4B984}" dt="2024-02-22T09:52:54.409" v="2357" actId="27803"/>
          <ac:spMkLst>
            <pc:docMk/>
            <pc:sldMk cId="3942064285" sldId="256"/>
            <ac:spMk id="6076" creationId="{8E78F52F-A400-2862-527D-C66F6F47B509}"/>
          </ac:spMkLst>
        </pc:spChg>
        <pc:spChg chg="mod">
          <ac:chgData name="Jassem Abbasi" userId="a485637c-5d5c-44af-8411-f95acc3236b6" providerId="ADAL" clId="{B67E75DF-61F4-4BDD-83F6-F3A9FEB4B984}" dt="2024-02-22T09:52:54.409" v="2357" actId="27803"/>
          <ac:spMkLst>
            <pc:docMk/>
            <pc:sldMk cId="3942064285" sldId="256"/>
            <ac:spMk id="6077" creationId="{36F9D723-D130-02DB-0787-914140F4DC67}"/>
          </ac:spMkLst>
        </pc:spChg>
        <pc:spChg chg="mod">
          <ac:chgData name="Jassem Abbasi" userId="a485637c-5d5c-44af-8411-f95acc3236b6" providerId="ADAL" clId="{B67E75DF-61F4-4BDD-83F6-F3A9FEB4B984}" dt="2024-02-22T09:52:54.409" v="2357" actId="27803"/>
          <ac:spMkLst>
            <pc:docMk/>
            <pc:sldMk cId="3942064285" sldId="256"/>
            <ac:spMk id="6078" creationId="{C157DCED-0EB1-DA5E-2D84-F455888E5C60}"/>
          </ac:spMkLst>
        </pc:spChg>
        <pc:spChg chg="mod">
          <ac:chgData name="Jassem Abbasi" userId="a485637c-5d5c-44af-8411-f95acc3236b6" providerId="ADAL" clId="{B67E75DF-61F4-4BDD-83F6-F3A9FEB4B984}" dt="2024-02-22T09:52:54.409" v="2357" actId="27803"/>
          <ac:spMkLst>
            <pc:docMk/>
            <pc:sldMk cId="3942064285" sldId="256"/>
            <ac:spMk id="6079" creationId="{FD360DFC-B874-B5D5-E621-65FF7FA54F11}"/>
          </ac:spMkLst>
        </pc:spChg>
        <pc:spChg chg="mod">
          <ac:chgData name="Jassem Abbasi" userId="a485637c-5d5c-44af-8411-f95acc3236b6" providerId="ADAL" clId="{B67E75DF-61F4-4BDD-83F6-F3A9FEB4B984}" dt="2024-02-22T09:52:54.409" v="2357" actId="27803"/>
          <ac:spMkLst>
            <pc:docMk/>
            <pc:sldMk cId="3942064285" sldId="256"/>
            <ac:spMk id="6080" creationId="{FB0BF6EC-3F16-7A5F-897B-33A5357C1A3A}"/>
          </ac:spMkLst>
        </pc:spChg>
        <pc:spChg chg="mod">
          <ac:chgData name="Jassem Abbasi" userId="a485637c-5d5c-44af-8411-f95acc3236b6" providerId="ADAL" clId="{B67E75DF-61F4-4BDD-83F6-F3A9FEB4B984}" dt="2024-02-22T09:52:54.409" v="2357" actId="27803"/>
          <ac:spMkLst>
            <pc:docMk/>
            <pc:sldMk cId="3942064285" sldId="256"/>
            <ac:spMk id="6081" creationId="{2CB0D2E8-BD20-D14D-FB59-B46A11FF64F5}"/>
          </ac:spMkLst>
        </pc:spChg>
        <pc:spChg chg="mod">
          <ac:chgData name="Jassem Abbasi" userId="a485637c-5d5c-44af-8411-f95acc3236b6" providerId="ADAL" clId="{B67E75DF-61F4-4BDD-83F6-F3A9FEB4B984}" dt="2024-02-22T09:52:54.409" v="2357" actId="27803"/>
          <ac:spMkLst>
            <pc:docMk/>
            <pc:sldMk cId="3942064285" sldId="256"/>
            <ac:spMk id="6082" creationId="{65F5489C-9C52-FF62-2175-6D9EFA783891}"/>
          </ac:spMkLst>
        </pc:spChg>
        <pc:spChg chg="mod">
          <ac:chgData name="Jassem Abbasi" userId="a485637c-5d5c-44af-8411-f95acc3236b6" providerId="ADAL" clId="{B67E75DF-61F4-4BDD-83F6-F3A9FEB4B984}" dt="2024-02-22T09:52:54.409" v="2357" actId="27803"/>
          <ac:spMkLst>
            <pc:docMk/>
            <pc:sldMk cId="3942064285" sldId="256"/>
            <ac:spMk id="6083" creationId="{B0866ED9-D9E1-2379-5B44-62E40570021A}"/>
          </ac:spMkLst>
        </pc:spChg>
        <pc:spChg chg="mod">
          <ac:chgData name="Jassem Abbasi" userId="a485637c-5d5c-44af-8411-f95acc3236b6" providerId="ADAL" clId="{B67E75DF-61F4-4BDD-83F6-F3A9FEB4B984}" dt="2024-02-22T09:52:54.409" v="2357" actId="27803"/>
          <ac:spMkLst>
            <pc:docMk/>
            <pc:sldMk cId="3942064285" sldId="256"/>
            <ac:spMk id="6084" creationId="{39422E48-A8F7-7DD6-C117-449175CC8637}"/>
          </ac:spMkLst>
        </pc:spChg>
        <pc:spChg chg="mod">
          <ac:chgData name="Jassem Abbasi" userId="a485637c-5d5c-44af-8411-f95acc3236b6" providerId="ADAL" clId="{B67E75DF-61F4-4BDD-83F6-F3A9FEB4B984}" dt="2024-02-22T09:52:54.409" v="2357" actId="27803"/>
          <ac:spMkLst>
            <pc:docMk/>
            <pc:sldMk cId="3942064285" sldId="256"/>
            <ac:spMk id="6085" creationId="{1423D254-2E22-5369-F432-DB2FA080728C}"/>
          </ac:spMkLst>
        </pc:spChg>
        <pc:spChg chg="mod">
          <ac:chgData name="Jassem Abbasi" userId="a485637c-5d5c-44af-8411-f95acc3236b6" providerId="ADAL" clId="{B67E75DF-61F4-4BDD-83F6-F3A9FEB4B984}" dt="2024-02-22T09:52:54.409" v="2357" actId="27803"/>
          <ac:spMkLst>
            <pc:docMk/>
            <pc:sldMk cId="3942064285" sldId="256"/>
            <ac:spMk id="6086" creationId="{7659AA90-B1E6-36AD-406B-0B19DA918A48}"/>
          </ac:spMkLst>
        </pc:spChg>
        <pc:spChg chg="mod">
          <ac:chgData name="Jassem Abbasi" userId="a485637c-5d5c-44af-8411-f95acc3236b6" providerId="ADAL" clId="{B67E75DF-61F4-4BDD-83F6-F3A9FEB4B984}" dt="2024-02-22T09:52:54.409" v="2357" actId="27803"/>
          <ac:spMkLst>
            <pc:docMk/>
            <pc:sldMk cId="3942064285" sldId="256"/>
            <ac:spMk id="6087" creationId="{89947676-E7F8-A14C-4C2D-B0AC1D55A2DA}"/>
          </ac:spMkLst>
        </pc:spChg>
        <pc:spChg chg="mod">
          <ac:chgData name="Jassem Abbasi" userId="a485637c-5d5c-44af-8411-f95acc3236b6" providerId="ADAL" clId="{B67E75DF-61F4-4BDD-83F6-F3A9FEB4B984}" dt="2024-02-22T09:52:54.409" v="2357" actId="27803"/>
          <ac:spMkLst>
            <pc:docMk/>
            <pc:sldMk cId="3942064285" sldId="256"/>
            <ac:spMk id="6088" creationId="{66FAC012-F7E2-76B2-FA84-76B86ECAB334}"/>
          </ac:spMkLst>
        </pc:spChg>
        <pc:spChg chg="mod">
          <ac:chgData name="Jassem Abbasi" userId="a485637c-5d5c-44af-8411-f95acc3236b6" providerId="ADAL" clId="{B67E75DF-61F4-4BDD-83F6-F3A9FEB4B984}" dt="2024-02-22T09:52:54.409" v="2357" actId="27803"/>
          <ac:spMkLst>
            <pc:docMk/>
            <pc:sldMk cId="3942064285" sldId="256"/>
            <ac:spMk id="6089" creationId="{923F539D-525F-F4AB-5A1B-5F3A72B87B56}"/>
          </ac:spMkLst>
        </pc:spChg>
        <pc:spChg chg="mod">
          <ac:chgData name="Jassem Abbasi" userId="a485637c-5d5c-44af-8411-f95acc3236b6" providerId="ADAL" clId="{B67E75DF-61F4-4BDD-83F6-F3A9FEB4B984}" dt="2024-02-22T09:52:54.409" v="2357" actId="27803"/>
          <ac:spMkLst>
            <pc:docMk/>
            <pc:sldMk cId="3942064285" sldId="256"/>
            <ac:spMk id="6090" creationId="{63D3723C-7D4E-075D-D217-8CD7FD7F9415}"/>
          </ac:spMkLst>
        </pc:spChg>
        <pc:spChg chg="mod">
          <ac:chgData name="Jassem Abbasi" userId="a485637c-5d5c-44af-8411-f95acc3236b6" providerId="ADAL" clId="{B67E75DF-61F4-4BDD-83F6-F3A9FEB4B984}" dt="2024-02-22T09:52:54.409" v="2357" actId="27803"/>
          <ac:spMkLst>
            <pc:docMk/>
            <pc:sldMk cId="3942064285" sldId="256"/>
            <ac:spMk id="6091" creationId="{C0013920-74A6-C0C8-7896-F5E60EED0877}"/>
          </ac:spMkLst>
        </pc:spChg>
        <pc:spChg chg="mod">
          <ac:chgData name="Jassem Abbasi" userId="a485637c-5d5c-44af-8411-f95acc3236b6" providerId="ADAL" clId="{B67E75DF-61F4-4BDD-83F6-F3A9FEB4B984}" dt="2024-02-22T09:52:54.409" v="2357" actId="27803"/>
          <ac:spMkLst>
            <pc:docMk/>
            <pc:sldMk cId="3942064285" sldId="256"/>
            <ac:spMk id="6092" creationId="{69D07FB5-6FE9-AF5F-A0E6-9E54520F316B}"/>
          </ac:spMkLst>
        </pc:spChg>
        <pc:spChg chg="mod">
          <ac:chgData name="Jassem Abbasi" userId="a485637c-5d5c-44af-8411-f95acc3236b6" providerId="ADAL" clId="{B67E75DF-61F4-4BDD-83F6-F3A9FEB4B984}" dt="2024-02-22T09:52:54.409" v="2357" actId="27803"/>
          <ac:spMkLst>
            <pc:docMk/>
            <pc:sldMk cId="3942064285" sldId="256"/>
            <ac:spMk id="6093" creationId="{94BA2F05-B1EE-0F90-733D-D93CF6A6DB83}"/>
          </ac:spMkLst>
        </pc:spChg>
        <pc:spChg chg="mod">
          <ac:chgData name="Jassem Abbasi" userId="a485637c-5d5c-44af-8411-f95acc3236b6" providerId="ADAL" clId="{B67E75DF-61F4-4BDD-83F6-F3A9FEB4B984}" dt="2024-02-22T09:52:54.409" v="2357" actId="27803"/>
          <ac:spMkLst>
            <pc:docMk/>
            <pc:sldMk cId="3942064285" sldId="256"/>
            <ac:spMk id="6094" creationId="{602F302D-4A23-0479-929B-4275D0482A79}"/>
          </ac:spMkLst>
        </pc:spChg>
        <pc:spChg chg="mod">
          <ac:chgData name="Jassem Abbasi" userId="a485637c-5d5c-44af-8411-f95acc3236b6" providerId="ADAL" clId="{B67E75DF-61F4-4BDD-83F6-F3A9FEB4B984}" dt="2024-02-22T09:52:54.409" v="2357" actId="27803"/>
          <ac:spMkLst>
            <pc:docMk/>
            <pc:sldMk cId="3942064285" sldId="256"/>
            <ac:spMk id="6095" creationId="{57CC1A13-12DF-1D99-D847-838E587F6BA3}"/>
          </ac:spMkLst>
        </pc:spChg>
        <pc:spChg chg="mod">
          <ac:chgData name="Jassem Abbasi" userId="a485637c-5d5c-44af-8411-f95acc3236b6" providerId="ADAL" clId="{B67E75DF-61F4-4BDD-83F6-F3A9FEB4B984}" dt="2024-02-22T09:52:54.409" v="2357" actId="27803"/>
          <ac:spMkLst>
            <pc:docMk/>
            <pc:sldMk cId="3942064285" sldId="256"/>
            <ac:spMk id="6096" creationId="{39A3A0C2-011C-0DE8-827B-E4281A6CFE1F}"/>
          </ac:spMkLst>
        </pc:spChg>
        <pc:spChg chg="mod">
          <ac:chgData name="Jassem Abbasi" userId="a485637c-5d5c-44af-8411-f95acc3236b6" providerId="ADAL" clId="{B67E75DF-61F4-4BDD-83F6-F3A9FEB4B984}" dt="2024-02-22T09:52:54.409" v="2357" actId="27803"/>
          <ac:spMkLst>
            <pc:docMk/>
            <pc:sldMk cId="3942064285" sldId="256"/>
            <ac:spMk id="6097" creationId="{79C44135-7DFC-7B70-241B-E64843560CE4}"/>
          </ac:spMkLst>
        </pc:spChg>
        <pc:spChg chg="mod">
          <ac:chgData name="Jassem Abbasi" userId="a485637c-5d5c-44af-8411-f95acc3236b6" providerId="ADAL" clId="{B67E75DF-61F4-4BDD-83F6-F3A9FEB4B984}" dt="2024-02-22T09:52:54.409" v="2357" actId="27803"/>
          <ac:spMkLst>
            <pc:docMk/>
            <pc:sldMk cId="3942064285" sldId="256"/>
            <ac:spMk id="6098" creationId="{9713004A-86F0-BC02-D176-BEFA85EE2746}"/>
          </ac:spMkLst>
        </pc:spChg>
        <pc:spChg chg="mod">
          <ac:chgData name="Jassem Abbasi" userId="a485637c-5d5c-44af-8411-f95acc3236b6" providerId="ADAL" clId="{B67E75DF-61F4-4BDD-83F6-F3A9FEB4B984}" dt="2024-02-22T09:52:54.409" v="2357" actId="27803"/>
          <ac:spMkLst>
            <pc:docMk/>
            <pc:sldMk cId="3942064285" sldId="256"/>
            <ac:spMk id="6099" creationId="{C2FDC78A-BF74-9775-B6EF-0E8CAE7C3FDE}"/>
          </ac:spMkLst>
        </pc:spChg>
        <pc:spChg chg="mod">
          <ac:chgData name="Jassem Abbasi" userId="a485637c-5d5c-44af-8411-f95acc3236b6" providerId="ADAL" clId="{B67E75DF-61F4-4BDD-83F6-F3A9FEB4B984}" dt="2024-02-22T09:52:54.409" v="2357" actId="27803"/>
          <ac:spMkLst>
            <pc:docMk/>
            <pc:sldMk cId="3942064285" sldId="256"/>
            <ac:spMk id="6100" creationId="{696E7B6B-AD0E-97E1-CA0F-0CD6F41C640C}"/>
          </ac:spMkLst>
        </pc:spChg>
        <pc:spChg chg="mod">
          <ac:chgData name="Jassem Abbasi" userId="a485637c-5d5c-44af-8411-f95acc3236b6" providerId="ADAL" clId="{B67E75DF-61F4-4BDD-83F6-F3A9FEB4B984}" dt="2024-02-22T09:52:54.409" v="2357" actId="27803"/>
          <ac:spMkLst>
            <pc:docMk/>
            <pc:sldMk cId="3942064285" sldId="256"/>
            <ac:spMk id="6101" creationId="{C530AA65-46D8-4C73-EE07-FE6E9C998BAE}"/>
          </ac:spMkLst>
        </pc:spChg>
        <pc:spChg chg="mod">
          <ac:chgData name="Jassem Abbasi" userId="a485637c-5d5c-44af-8411-f95acc3236b6" providerId="ADAL" clId="{B67E75DF-61F4-4BDD-83F6-F3A9FEB4B984}" dt="2024-02-22T09:52:54.409" v="2357" actId="27803"/>
          <ac:spMkLst>
            <pc:docMk/>
            <pc:sldMk cId="3942064285" sldId="256"/>
            <ac:spMk id="6102" creationId="{B7F4B1E5-55F8-0A81-9E59-EAE570013FD5}"/>
          </ac:spMkLst>
        </pc:spChg>
        <pc:spChg chg="mod">
          <ac:chgData name="Jassem Abbasi" userId="a485637c-5d5c-44af-8411-f95acc3236b6" providerId="ADAL" clId="{B67E75DF-61F4-4BDD-83F6-F3A9FEB4B984}" dt="2024-02-22T09:52:54.409" v="2357" actId="27803"/>
          <ac:spMkLst>
            <pc:docMk/>
            <pc:sldMk cId="3942064285" sldId="256"/>
            <ac:spMk id="6103" creationId="{7DAA55B9-AEE8-ED7D-2A76-E3FDF102F606}"/>
          </ac:spMkLst>
        </pc:spChg>
        <pc:spChg chg="mod">
          <ac:chgData name="Jassem Abbasi" userId="a485637c-5d5c-44af-8411-f95acc3236b6" providerId="ADAL" clId="{B67E75DF-61F4-4BDD-83F6-F3A9FEB4B984}" dt="2024-02-22T09:52:54.409" v="2357" actId="27803"/>
          <ac:spMkLst>
            <pc:docMk/>
            <pc:sldMk cId="3942064285" sldId="256"/>
            <ac:spMk id="6104" creationId="{47BF93EA-0E76-B594-3528-B0DBD8F26F68}"/>
          </ac:spMkLst>
        </pc:spChg>
        <pc:spChg chg="mod">
          <ac:chgData name="Jassem Abbasi" userId="a485637c-5d5c-44af-8411-f95acc3236b6" providerId="ADAL" clId="{B67E75DF-61F4-4BDD-83F6-F3A9FEB4B984}" dt="2024-02-22T09:52:54.409" v="2357" actId="27803"/>
          <ac:spMkLst>
            <pc:docMk/>
            <pc:sldMk cId="3942064285" sldId="256"/>
            <ac:spMk id="6105" creationId="{F64E85BB-572B-E882-A724-7F24BB30AFD0}"/>
          </ac:spMkLst>
        </pc:spChg>
        <pc:spChg chg="mod">
          <ac:chgData name="Jassem Abbasi" userId="a485637c-5d5c-44af-8411-f95acc3236b6" providerId="ADAL" clId="{B67E75DF-61F4-4BDD-83F6-F3A9FEB4B984}" dt="2024-02-22T09:52:54.409" v="2357" actId="27803"/>
          <ac:spMkLst>
            <pc:docMk/>
            <pc:sldMk cId="3942064285" sldId="256"/>
            <ac:spMk id="6106" creationId="{17BCEDB6-1885-7336-097E-A71DCBF4243F}"/>
          </ac:spMkLst>
        </pc:spChg>
        <pc:spChg chg="mod">
          <ac:chgData name="Jassem Abbasi" userId="a485637c-5d5c-44af-8411-f95acc3236b6" providerId="ADAL" clId="{B67E75DF-61F4-4BDD-83F6-F3A9FEB4B984}" dt="2024-02-22T09:52:54.409" v="2357" actId="27803"/>
          <ac:spMkLst>
            <pc:docMk/>
            <pc:sldMk cId="3942064285" sldId="256"/>
            <ac:spMk id="6107" creationId="{328FF02F-CABF-0C46-0D4A-BF6E268B90D4}"/>
          </ac:spMkLst>
        </pc:spChg>
        <pc:spChg chg="mod">
          <ac:chgData name="Jassem Abbasi" userId="a485637c-5d5c-44af-8411-f95acc3236b6" providerId="ADAL" clId="{B67E75DF-61F4-4BDD-83F6-F3A9FEB4B984}" dt="2024-02-22T09:52:54.409" v="2357" actId="27803"/>
          <ac:spMkLst>
            <pc:docMk/>
            <pc:sldMk cId="3942064285" sldId="256"/>
            <ac:spMk id="6108" creationId="{72D65668-E88B-C4B7-51CB-33F5750423CF}"/>
          </ac:spMkLst>
        </pc:spChg>
        <pc:spChg chg="mod">
          <ac:chgData name="Jassem Abbasi" userId="a485637c-5d5c-44af-8411-f95acc3236b6" providerId="ADAL" clId="{B67E75DF-61F4-4BDD-83F6-F3A9FEB4B984}" dt="2024-02-22T09:52:54.409" v="2357" actId="27803"/>
          <ac:spMkLst>
            <pc:docMk/>
            <pc:sldMk cId="3942064285" sldId="256"/>
            <ac:spMk id="6109" creationId="{DAD643D5-3017-E5B9-B359-38E436BB5D91}"/>
          </ac:spMkLst>
        </pc:spChg>
        <pc:spChg chg="mod">
          <ac:chgData name="Jassem Abbasi" userId="a485637c-5d5c-44af-8411-f95acc3236b6" providerId="ADAL" clId="{B67E75DF-61F4-4BDD-83F6-F3A9FEB4B984}" dt="2024-02-22T09:52:54.409" v="2357" actId="27803"/>
          <ac:spMkLst>
            <pc:docMk/>
            <pc:sldMk cId="3942064285" sldId="256"/>
            <ac:spMk id="6110" creationId="{A08293D6-A4D0-197D-28FF-5772290FE150}"/>
          </ac:spMkLst>
        </pc:spChg>
        <pc:spChg chg="mod">
          <ac:chgData name="Jassem Abbasi" userId="a485637c-5d5c-44af-8411-f95acc3236b6" providerId="ADAL" clId="{B67E75DF-61F4-4BDD-83F6-F3A9FEB4B984}" dt="2024-02-22T09:52:54.409" v="2357" actId="27803"/>
          <ac:spMkLst>
            <pc:docMk/>
            <pc:sldMk cId="3942064285" sldId="256"/>
            <ac:spMk id="6111" creationId="{2C362E5C-A636-6E30-3432-5E6F1E7650B1}"/>
          </ac:spMkLst>
        </pc:spChg>
        <pc:spChg chg="mod">
          <ac:chgData name="Jassem Abbasi" userId="a485637c-5d5c-44af-8411-f95acc3236b6" providerId="ADAL" clId="{B67E75DF-61F4-4BDD-83F6-F3A9FEB4B984}" dt="2024-02-22T09:52:54.409" v="2357" actId="27803"/>
          <ac:spMkLst>
            <pc:docMk/>
            <pc:sldMk cId="3942064285" sldId="256"/>
            <ac:spMk id="6112" creationId="{763C273F-0D7B-1AC7-7158-690EC8C5E07E}"/>
          </ac:spMkLst>
        </pc:spChg>
        <pc:spChg chg="mod">
          <ac:chgData name="Jassem Abbasi" userId="a485637c-5d5c-44af-8411-f95acc3236b6" providerId="ADAL" clId="{B67E75DF-61F4-4BDD-83F6-F3A9FEB4B984}" dt="2024-02-22T09:52:54.409" v="2357" actId="27803"/>
          <ac:spMkLst>
            <pc:docMk/>
            <pc:sldMk cId="3942064285" sldId="256"/>
            <ac:spMk id="6113" creationId="{E44842E4-0A1E-6FBF-1B0A-2D64A250ACCD}"/>
          </ac:spMkLst>
        </pc:spChg>
        <pc:spChg chg="mod">
          <ac:chgData name="Jassem Abbasi" userId="a485637c-5d5c-44af-8411-f95acc3236b6" providerId="ADAL" clId="{B67E75DF-61F4-4BDD-83F6-F3A9FEB4B984}" dt="2024-02-22T09:52:54.409" v="2357" actId="27803"/>
          <ac:spMkLst>
            <pc:docMk/>
            <pc:sldMk cId="3942064285" sldId="256"/>
            <ac:spMk id="6114" creationId="{CE9BA980-A3D4-D62B-F622-F99EDF0CD658}"/>
          </ac:spMkLst>
        </pc:spChg>
        <pc:spChg chg="mod">
          <ac:chgData name="Jassem Abbasi" userId="a485637c-5d5c-44af-8411-f95acc3236b6" providerId="ADAL" clId="{B67E75DF-61F4-4BDD-83F6-F3A9FEB4B984}" dt="2024-02-22T09:52:54.409" v="2357" actId="27803"/>
          <ac:spMkLst>
            <pc:docMk/>
            <pc:sldMk cId="3942064285" sldId="256"/>
            <ac:spMk id="6115" creationId="{A4BBE51D-9DB4-51BA-65A2-83560B75D801}"/>
          </ac:spMkLst>
        </pc:spChg>
        <pc:spChg chg="mod">
          <ac:chgData name="Jassem Abbasi" userId="a485637c-5d5c-44af-8411-f95acc3236b6" providerId="ADAL" clId="{B67E75DF-61F4-4BDD-83F6-F3A9FEB4B984}" dt="2024-02-22T09:52:54.409" v="2357" actId="27803"/>
          <ac:spMkLst>
            <pc:docMk/>
            <pc:sldMk cId="3942064285" sldId="256"/>
            <ac:spMk id="6116" creationId="{AB68B6C3-DE5F-D85C-F978-BE0CF9C8A208}"/>
          </ac:spMkLst>
        </pc:spChg>
        <pc:spChg chg="mod">
          <ac:chgData name="Jassem Abbasi" userId="a485637c-5d5c-44af-8411-f95acc3236b6" providerId="ADAL" clId="{B67E75DF-61F4-4BDD-83F6-F3A9FEB4B984}" dt="2024-02-22T09:52:54.409" v="2357" actId="27803"/>
          <ac:spMkLst>
            <pc:docMk/>
            <pc:sldMk cId="3942064285" sldId="256"/>
            <ac:spMk id="6117" creationId="{2A6E216D-DE07-B659-074E-7967C8FB7CD4}"/>
          </ac:spMkLst>
        </pc:spChg>
        <pc:spChg chg="mod">
          <ac:chgData name="Jassem Abbasi" userId="a485637c-5d5c-44af-8411-f95acc3236b6" providerId="ADAL" clId="{B67E75DF-61F4-4BDD-83F6-F3A9FEB4B984}" dt="2024-02-22T09:52:54.409" v="2357" actId="27803"/>
          <ac:spMkLst>
            <pc:docMk/>
            <pc:sldMk cId="3942064285" sldId="256"/>
            <ac:spMk id="6118" creationId="{1C76E9D4-5AA0-DD1C-3E99-523B84A83E9A}"/>
          </ac:spMkLst>
        </pc:spChg>
        <pc:spChg chg="mod">
          <ac:chgData name="Jassem Abbasi" userId="a485637c-5d5c-44af-8411-f95acc3236b6" providerId="ADAL" clId="{B67E75DF-61F4-4BDD-83F6-F3A9FEB4B984}" dt="2024-02-22T09:52:54.409" v="2357" actId="27803"/>
          <ac:spMkLst>
            <pc:docMk/>
            <pc:sldMk cId="3942064285" sldId="256"/>
            <ac:spMk id="6119" creationId="{87DF4BF1-0B64-3F44-2466-9BB23CD8A76D}"/>
          </ac:spMkLst>
        </pc:spChg>
        <pc:spChg chg="mod">
          <ac:chgData name="Jassem Abbasi" userId="a485637c-5d5c-44af-8411-f95acc3236b6" providerId="ADAL" clId="{B67E75DF-61F4-4BDD-83F6-F3A9FEB4B984}" dt="2024-02-22T09:52:54.409" v="2357" actId="27803"/>
          <ac:spMkLst>
            <pc:docMk/>
            <pc:sldMk cId="3942064285" sldId="256"/>
            <ac:spMk id="6120" creationId="{739F8828-18C1-F888-803C-49FD4F668BA6}"/>
          </ac:spMkLst>
        </pc:spChg>
        <pc:spChg chg="mod">
          <ac:chgData name="Jassem Abbasi" userId="a485637c-5d5c-44af-8411-f95acc3236b6" providerId="ADAL" clId="{B67E75DF-61F4-4BDD-83F6-F3A9FEB4B984}" dt="2024-02-22T09:52:54.409" v="2357" actId="27803"/>
          <ac:spMkLst>
            <pc:docMk/>
            <pc:sldMk cId="3942064285" sldId="256"/>
            <ac:spMk id="6121" creationId="{D60D9437-A63E-BB9F-7949-BF635EADD606}"/>
          </ac:spMkLst>
        </pc:spChg>
        <pc:spChg chg="mod">
          <ac:chgData name="Jassem Abbasi" userId="a485637c-5d5c-44af-8411-f95acc3236b6" providerId="ADAL" clId="{B67E75DF-61F4-4BDD-83F6-F3A9FEB4B984}" dt="2024-02-22T09:52:54.409" v="2357" actId="27803"/>
          <ac:spMkLst>
            <pc:docMk/>
            <pc:sldMk cId="3942064285" sldId="256"/>
            <ac:spMk id="6122" creationId="{30E24AE1-99D0-F41B-CF16-6CF41F0B170E}"/>
          </ac:spMkLst>
        </pc:spChg>
        <pc:spChg chg="mod">
          <ac:chgData name="Jassem Abbasi" userId="a485637c-5d5c-44af-8411-f95acc3236b6" providerId="ADAL" clId="{B67E75DF-61F4-4BDD-83F6-F3A9FEB4B984}" dt="2024-02-22T09:52:54.409" v="2357" actId="27803"/>
          <ac:spMkLst>
            <pc:docMk/>
            <pc:sldMk cId="3942064285" sldId="256"/>
            <ac:spMk id="6123" creationId="{2AA29729-C10C-A186-A1B2-0DEB7C26A253}"/>
          </ac:spMkLst>
        </pc:spChg>
        <pc:spChg chg="mod">
          <ac:chgData name="Jassem Abbasi" userId="a485637c-5d5c-44af-8411-f95acc3236b6" providerId="ADAL" clId="{B67E75DF-61F4-4BDD-83F6-F3A9FEB4B984}" dt="2024-02-22T09:52:54.409" v="2357" actId="27803"/>
          <ac:spMkLst>
            <pc:docMk/>
            <pc:sldMk cId="3942064285" sldId="256"/>
            <ac:spMk id="6124" creationId="{CB56CCA1-3959-5C7B-F62C-8B679610F172}"/>
          </ac:spMkLst>
        </pc:spChg>
        <pc:spChg chg="mod">
          <ac:chgData name="Jassem Abbasi" userId="a485637c-5d5c-44af-8411-f95acc3236b6" providerId="ADAL" clId="{B67E75DF-61F4-4BDD-83F6-F3A9FEB4B984}" dt="2024-02-22T09:52:54.409" v="2357" actId="27803"/>
          <ac:spMkLst>
            <pc:docMk/>
            <pc:sldMk cId="3942064285" sldId="256"/>
            <ac:spMk id="6125" creationId="{52BE540F-255D-7ACB-5798-7190AC0B4E48}"/>
          </ac:spMkLst>
        </pc:spChg>
        <pc:spChg chg="mod">
          <ac:chgData name="Jassem Abbasi" userId="a485637c-5d5c-44af-8411-f95acc3236b6" providerId="ADAL" clId="{B67E75DF-61F4-4BDD-83F6-F3A9FEB4B984}" dt="2024-02-22T09:52:54.409" v="2357" actId="27803"/>
          <ac:spMkLst>
            <pc:docMk/>
            <pc:sldMk cId="3942064285" sldId="256"/>
            <ac:spMk id="6126" creationId="{CF4BCA9C-8F29-B389-F818-EAD2DCB03EEF}"/>
          </ac:spMkLst>
        </pc:spChg>
        <pc:spChg chg="mod">
          <ac:chgData name="Jassem Abbasi" userId="a485637c-5d5c-44af-8411-f95acc3236b6" providerId="ADAL" clId="{B67E75DF-61F4-4BDD-83F6-F3A9FEB4B984}" dt="2024-02-22T09:52:54.409" v="2357" actId="27803"/>
          <ac:spMkLst>
            <pc:docMk/>
            <pc:sldMk cId="3942064285" sldId="256"/>
            <ac:spMk id="6127" creationId="{85F6E39E-3279-0A74-F59F-DFFAC152A2B1}"/>
          </ac:spMkLst>
        </pc:spChg>
        <pc:spChg chg="mod">
          <ac:chgData name="Jassem Abbasi" userId="a485637c-5d5c-44af-8411-f95acc3236b6" providerId="ADAL" clId="{B67E75DF-61F4-4BDD-83F6-F3A9FEB4B984}" dt="2024-02-22T09:52:54.409" v="2357" actId="27803"/>
          <ac:spMkLst>
            <pc:docMk/>
            <pc:sldMk cId="3942064285" sldId="256"/>
            <ac:spMk id="6128" creationId="{779147E9-86DD-2448-D9B0-B3202A3AB809}"/>
          </ac:spMkLst>
        </pc:spChg>
        <pc:spChg chg="mod">
          <ac:chgData name="Jassem Abbasi" userId="a485637c-5d5c-44af-8411-f95acc3236b6" providerId="ADAL" clId="{B67E75DF-61F4-4BDD-83F6-F3A9FEB4B984}" dt="2024-02-22T09:52:54.409" v="2357" actId="27803"/>
          <ac:spMkLst>
            <pc:docMk/>
            <pc:sldMk cId="3942064285" sldId="256"/>
            <ac:spMk id="6129" creationId="{E86BD8DC-1546-9F6F-12DA-FD40B2FCC9FF}"/>
          </ac:spMkLst>
        </pc:spChg>
        <pc:spChg chg="mod">
          <ac:chgData name="Jassem Abbasi" userId="a485637c-5d5c-44af-8411-f95acc3236b6" providerId="ADAL" clId="{B67E75DF-61F4-4BDD-83F6-F3A9FEB4B984}" dt="2024-02-22T09:52:54.409" v="2357" actId="27803"/>
          <ac:spMkLst>
            <pc:docMk/>
            <pc:sldMk cId="3942064285" sldId="256"/>
            <ac:spMk id="6130" creationId="{09212B39-88E4-CDCF-D063-FDF7F57822F9}"/>
          </ac:spMkLst>
        </pc:spChg>
        <pc:spChg chg="mod">
          <ac:chgData name="Jassem Abbasi" userId="a485637c-5d5c-44af-8411-f95acc3236b6" providerId="ADAL" clId="{B67E75DF-61F4-4BDD-83F6-F3A9FEB4B984}" dt="2024-02-22T09:52:54.409" v="2357" actId="27803"/>
          <ac:spMkLst>
            <pc:docMk/>
            <pc:sldMk cId="3942064285" sldId="256"/>
            <ac:spMk id="6131" creationId="{17729208-CFB6-57F3-76E3-E5A555B06811}"/>
          </ac:spMkLst>
        </pc:spChg>
        <pc:spChg chg="mod">
          <ac:chgData name="Jassem Abbasi" userId="a485637c-5d5c-44af-8411-f95acc3236b6" providerId="ADAL" clId="{B67E75DF-61F4-4BDD-83F6-F3A9FEB4B984}" dt="2024-02-22T09:52:54.409" v="2357" actId="27803"/>
          <ac:spMkLst>
            <pc:docMk/>
            <pc:sldMk cId="3942064285" sldId="256"/>
            <ac:spMk id="6132" creationId="{C36ADCDA-7C06-E5DB-5C8D-1D0E9AD5F1D0}"/>
          </ac:spMkLst>
        </pc:spChg>
        <pc:spChg chg="mod">
          <ac:chgData name="Jassem Abbasi" userId="a485637c-5d5c-44af-8411-f95acc3236b6" providerId="ADAL" clId="{B67E75DF-61F4-4BDD-83F6-F3A9FEB4B984}" dt="2024-02-22T09:52:54.409" v="2357" actId="27803"/>
          <ac:spMkLst>
            <pc:docMk/>
            <pc:sldMk cId="3942064285" sldId="256"/>
            <ac:spMk id="6133" creationId="{283F211B-E812-3822-6443-83407AE7448A}"/>
          </ac:spMkLst>
        </pc:spChg>
        <pc:spChg chg="mod">
          <ac:chgData name="Jassem Abbasi" userId="a485637c-5d5c-44af-8411-f95acc3236b6" providerId="ADAL" clId="{B67E75DF-61F4-4BDD-83F6-F3A9FEB4B984}" dt="2024-02-22T09:52:54.409" v="2357" actId="27803"/>
          <ac:spMkLst>
            <pc:docMk/>
            <pc:sldMk cId="3942064285" sldId="256"/>
            <ac:spMk id="6134" creationId="{838BBF5A-92A5-BAE6-18AF-9606686D2E89}"/>
          </ac:spMkLst>
        </pc:spChg>
        <pc:spChg chg="mod">
          <ac:chgData name="Jassem Abbasi" userId="a485637c-5d5c-44af-8411-f95acc3236b6" providerId="ADAL" clId="{B67E75DF-61F4-4BDD-83F6-F3A9FEB4B984}" dt="2024-02-22T09:52:54.409" v="2357" actId="27803"/>
          <ac:spMkLst>
            <pc:docMk/>
            <pc:sldMk cId="3942064285" sldId="256"/>
            <ac:spMk id="6135" creationId="{48B457E6-2286-920B-88DD-C0A43B53B032}"/>
          </ac:spMkLst>
        </pc:spChg>
        <pc:spChg chg="mod">
          <ac:chgData name="Jassem Abbasi" userId="a485637c-5d5c-44af-8411-f95acc3236b6" providerId="ADAL" clId="{B67E75DF-61F4-4BDD-83F6-F3A9FEB4B984}" dt="2024-02-22T09:52:54.409" v="2357" actId="27803"/>
          <ac:spMkLst>
            <pc:docMk/>
            <pc:sldMk cId="3942064285" sldId="256"/>
            <ac:spMk id="6136" creationId="{E10A2B56-9EBD-F51B-6C0A-F3C79896E403}"/>
          </ac:spMkLst>
        </pc:spChg>
        <pc:spChg chg="mod">
          <ac:chgData name="Jassem Abbasi" userId="a485637c-5d5c-44af-8411-f95acc3236b6" providerId="ADAL" clId="{B67E75DF-61F4-4BDD-83F6-F3A9FEB4B984}" dt="2024-02-22T09:52:54.409" v="2357" actId="27803"/>
          <ac:spMkLst>
            <pc:docMk/>
            <pc:sldMk cId="3942064285" sldId="256"/>
            <ac:spMk id="6137" creationId="{901E41F4-BE48-A60C-0416-A208047E62AC}"/>
          </ac:spMkLst>
        </pc:spChg>
        <pc:spChg chg="mod">
          <ac:chgData name="Jassem Abbasi" userId="a485637c-5d5c-44af-8411-f95acc3236b6" providerId="ADAL" clId="{B67E75DF-61F4-4BDD-83F6-F3A9FEB4B984}" dt="2024-02-22T09:52:54.409" v="2357" actId="27803"/>
          <ac:spMkLst>
            <pc:docMk/>
            <pc:sldMk cId="3942064285" sldId="256"/>
            <ac:spMk id="6138" creationId="{F82D52DE-FEB4-28BC-EB73-7AD653D5CC48}"/>
          </ac:spMkLst>
        </pc:spChg>
        <pc:spChg chg="mod">
          <ac:chgData name="Jassem Abbasi" userId="a485637c-5d5c-44af-8411-f95acc3236b6" providerId="ADAL" clId="{B67E75DF-61F4-4BDD-83F6-F3A9FEB4B984}" dt="2024-02-22T09:52:54.409" v="2357" actId="27803"/>
          <ac:spMkLst>
            <pc:docMk/>
            <pc:sldMk cId="3942064285" sldId="256"/>
            <ac:spMk id="6139" creationId="{BF679540-11EC-71F2-230E-8D9A6D89A6DF}"/>
          </ac:spMkLst>
        </pc:spChg>
        <pc:spChg chg="mod">
          <ac:chgData name="Jassem Abbasi" userId="a485637c-5d5c-44af-8411-f95acc3236b6" providerId="ADAL" clId="{B67E75DF-61F4-4BDD-83F6-F3A9FEB4B984}" dt="2024-02-22T09:52:54.409" v="2357" actId="27803"/>
          <ac:spMkLst>
            <pc:docMk/>
            <pc:sldMk cId="3942064285" sldId="256"/>
            <ac:spMk id="6140" creationId="{72BE96CF-153C-4AE3-7BA0-FBEA0ADF68F9}"/>
          </ac:spMkLst>
        </pc:spChg>
        <pc:spChg chg="mod">
          <ac:chgData name="Jassem Abbasi" userId="a485637c-5d5c-44af-8411-f95acc3236b6" providerId="ADAL" clId="{B67E75DF-61F4-4BDD-83F6-F3A9FEB4B984}" dt="2024-02-22T09:52:54.409" v="2357" actId="27803"/>
          <ac:spMkLst>
            <pc:docMk/>
            <pc:sldMk cId="3942064285" sldId="256"/>
            <ac:spMk id="6141" creationId="{9F381F30-25C1-D930-E908-42DEBDE33296}"/>
          </ac:spMkLst>
        </pc:spChg>
        <pc:spChg chg="mod">
          <ac:chgData name="Jassem Abbasi" userId="a485637c-5d5c-44af-8411-f95acc3236b6" providerId="ADAL" clId="{B67E75DF-61F4-4BDD-83F6-F3A9FEB4B984}" dt="2024-02-22T09:52:54.409" v="2357" actId="27803"/>
          <ac:spMkLst>
            <pc:docMk/>
            <pc:sldMk cId="3942064285" sldId="256"/>
            <ac:spMk id="6142" creationId="{EB328FB0-63A4-F81E-7F20-D4C18EE44888}"/>
          </ac:spMkLst>
        </pc:spChg>
        <pc:spChg chg="mod">
          <ac:chgData name="Jassem Abbasi" userId="a485637c-5d5c-44af-8411-f95acc3236b6" providerId="ADAL" clId="{B67E75DF-61F4-4BDD-83F6-F3A9FEB4B984}" dt="2024-02-22T09:52:54.409" v="2357" actId="27803"/>
          <ac:spMkLst>
            <pc:docMk/>
            <pc:sldMk cId="3942064285" sldId="256"/>
            <ac:spMk id="6143" creationId="{59EA63B4-F0FA-1BF9-33CE-F6F5DA2291FD}"/>
          </ac:spMkLst>
        </pc:spChg>
        <pc:spChg chg="mod">
          <ac:chgData name="Jassem Abbasi" userId="a485637c-5d5c-44af-8411-f95acc3236b6" providerId="ADAL" clId="{B67E75DF-61F4-4BDD-83F6-F3A9FEB4B984}" dt="2024-02-22T09:52:54.409" v="2357" actId="27803"/>
          <ac:spMkLst>
            <pc:docMk/>
            <pc:sldMk cId="3942064285" sldId="256"/>
            <ac:spMk id="6144" creationId="{AF1FC808-12FD-EDEA-1F53-7E2A5162158F}"/>
          </ac:spMkLst>
        </pc:spChg>
        <pc:spChg chg="mod">
          <ac:chgData name="Jassem Abbasi" userId="a485637c-5d5c-44af-8411-f95acc3236b6" providerId="ADAL" clId="{B67E75DF-61F4-4BDD-83F6-F3A9FEB4B984}" dt="2024-02-22T09:52:54.409" v="2357" actId="27803"/>
          <ac:spMkLst>
            <pc:docMk/>
            <pc:sldMk cId="3942064285" sldId="256"/>
            <ac:spMk id="6145" creationId="{9422860B-79C0-9175-DE91-1297475FF1A4}"/>
          </ac:spMkLst>
        </pc:spChg>
        <pc:spChg chg="mod">
          <ac:chgData name="Jassem Abbasi" userId="a485637c-5d5c-44af-8411-f95acc3236b6" providerId="ADAL" clId="{B67E75DF-61F4-4BDD-83F6-F3A9FEB4B984}" dt="2024-02-22T09:52:54.409" v="2357" actId="27803"/>
          <ac:spMkLst>
            <pc:docMk/>
            <pc:sldMk cId="3942064285" sldId="256"/>
            <ac:spMk id="6146" creationId="{2E3DC880-3134-1184-BE48-0DFE011AE21D}"/>
          </ac:spMkLst>
        </pc:spChg>
        <pc:spChg chg="mod">
          <ac:chgData name="Jassem Abbasi" userId="a485637c-5d5c-44af-8411-f95acc3236b6" providerId="ADAL" clId="{B67E75DF-61F4-4BDD-83F6-F3A9FEB4B984}" dt="2024-02-22T09:52:54.409" v="2357" actId="27803"/>
          <ac:spMkLst>
            <pc:docMk/>
            <pc:sldMk cId="3942064285" sldId="256"/>
            <ac:spMk id="6147" creationId="{F2482511-D2E3-4E27-A6C7-E994963329C6}"/>
          </ac:spMkLst>
        </pc:spChg>
        <pc:spChg chg="mod">
          <ac:chgData name="Jassem Abbasi" userId="a485637c-5d5c-44af-8411-f95acc3236b6" providerId="ADAL" clId="{B67E75DF-61F4-4BDD-83F6-F3A9FEB4B984}" dt="2024-02-22T09:52:54.409" v="2357" actId="27803"/>
          <ac:spMkLst>
            <pc:docMk/>
            <pc:sldMk cId="3942064285" sldId="256"/>
            <ac:spMk id="6148" creationId="{60E38D19-BBFE-649E-1D3D-57F5FBC71F3D}"/>
          </ac:spMkLst>
        </pc:spChg>
        <pc:spChg chg="mod">
          <ac:chgData name="Jassem Abbasi" userId="a485637c-5d5c-44af-8411-f95acc3236b6" providerId="ADAL" clId="{B67E75DF-61F4-4BDD-83F6-F3A9FEB4B984}" dt="2024-02-22T09:52:54.409" v="2357" actId="27803"/>
          <ac:spMkLst>
            <pc:docMk/>
            <pc:sldMk cId="3942064285" sldId="256"/>
            <ac:spMk id="6149" creationId="{29C71CE4-2642-D0C4-4EE1-57A259B7225E}"/>
          </ac:spMkLst>
        </pc:spChg>
        <pc:spChg chg="mod">
          <ac:chgData name="Jassem Abbasi" userId="a485637c-5d5c-44af-8411-f95acc3236b6" providerId="ADAL" clId="{B67E75DF-61F4-4BDD-83F6-F3A9FEB4B984}" dt="2024-02-22T09:52:54.409" v="2357" actId="27803"/>
          <ac:spMkLst>
            <pc:docMk/>
            <pc:sldMk cId="3942064285" sldId="256"/>
            <ac:spMk id="6150" creationId="{59931FB1-7EEC-D5C4-5B6A-A84A5B32E0C1}"/>
          </ac:spMkLst>
        </pc:spChg>
        <pc:spChg chg="mod">
          <ac:chgData name="Jassem Abbasi" userId="a485637c-5d5c-44af-8411-f95acc3236b6" providerId="ADAL" clId="{B67E75DF-61F4-4BDD-83F6-F3A9FEB4B984}" dt="2024-02-22T09:52:54.409" v="2357" actId="27803"/>
          <ac:spMkLst>
            <pc:docMk/>
            <pc:sldMk cId="3942064285" sldId="256"/>
            <ac:spMk id="6151" creationId="{306AD677-EB19-9AA7-5FC0-6F246FE51F1A}"/>
          </ac:spMkLst>
        </pc:spChg>
        <pc:spChg chg="mod">
          <ac:chgData name="Jassem Abbasi" userId="a485637c-5d5c-44af-8411-f95acc3236b6" providerId="ADAL" clId="{B67E75DF-61F4-4BDD-83F6-F3A9FEB4B984}" dt="2024-02-22T09:52:54.409" v="2357" actId="27803"/>
          <ac:spMkLst>
            <pc:docMk/>
            <pc:sldMk cId="3942064285" sldId="256"/>
            <ac:spMk id="6152" creationId="{2B2C1B2F-AE0B-80CF-6462-F04DDAC4F08A}"/>
          </ac:spMkLst>
        </pc:spChg>
        <pc:spChg chg="mod">
          <ac:chgData name="Jassem Abbasi" userId="a485637c-5d5c-44af-8411-f95acc3236b6" providerId="ADAL" clId="{B67E75DF-61F4-4BDD-83F6-F3A9FEB4B984}" dt="2024-02-22T09:52:54.409" v="2357" actId="27803"/>
          <ac:spMkLst>
            <pc:docMk/>
            <pc:sldMk cId="3942064285" sldId="256"/>
            <ac:spMk id="6153" creationId="{AEE8818D-4B09-CBE8-0589-563A7EC168B2}"/>
          </ac:spMkLst>
        </pc:spChg>
        <pc:spChg chg="mod">
          <ac:chgData name="Jassem Abbasi" userId="a485637c-5d5c-44af-8411-f95acc3236b6" providerId="ADAL" clId="{B67E75DF-61F4-4BDD-83F6-F3A9FEB4B984}" dt="2024-02-22T09:52:54.409" v="2357" actId="27803"/>
          <ac:spMkLst>
            <pc:docMk/>
            <pc:sldMk cId="3942064285" sldId="256"/>
            <ac:spMk id="6154" creationId="{46B47154-CDD8-7505-F3AA-E52A2E694DDE}"/>
          </ac:spMkLst>
        </pc:spChg>
        <pc:spChg chg="mod">
          <ac:chgData name="Jassem Abbasi" userId="a485637c-5d5c-44af-8411-f95acc3236b6" providerId="ADAL" clId="{B67E75DF-61F4-4BDD-83F6-F3A9FEB4B984}" dt="2024-02-22T09:52:54.409" v="2357" actId="27803"/>
          <ac:spMkLst>
            <pc:docMk/>
            <pc:sldMk cId="3942064285" sldId="256"/>
            <ac:spMk id="6155" creationId="{7FD59CB4-130C-1963-0F0F-BAD7B9C68910}"/>
          </ac:spMkLst>
        </pc:spChg>
        <pc:spChg chg="mod">
          <ac:chgData name="Jassem Abbasi" userId="a485637c-5d5c-44af-8411-f95acc3236b6" providerId="ADAL" clId="{B67E75DF-61F4-4BDD-83F6-F3A9FEB4B984}" dt="2024-02-22T09:52:54.409" v="2357" actId="27803"/>
          <ac:spMkLst>
            <pc:docMk/>
            <pc:sldMk cId="3942064285" sldId="256"/>
            <ac:spMk id="6156" creationId="{AEF88A7E-8151-5AFD-E79B-17EDFA5AE6CC}"/>
          </ac:spMkLst>
        </pc:spChg>
        <pc:spChg chg="mod">
          <ac:chgData name="Jassem Abbasi" userId="a485637c-5d5c-44af-8411-f95acc3236b6" providerId="ADAL" clId="{B67E75DF-61F4-4BDD-83F6-F3A9FEB4B984}" dt="2024-02-22T09:52:54.409" v="2357" actId="27803"/>
          <ac:spMkLst>
            <pc:docMk/>
            <pc:sldMk cId="3942064285" sldId="256"/>
            <ac:spMk id="6157" creationId="{1FEF2069-6A30-29E9-CDF7-ED883373F9C2}"/>
          </ac:spMkLst>
        </pc:spChg>
        <pc:spChg chg="mod">
          <ac:chgData name="Jassem Abbasi" userId="a485637c-5d5c-44af-8411-f95acc3236b6" providerId="ADAL" clId="{B67E75DF-61F4-4BDD-83F6-F3A9FEB4B984}" dt="2024-02-22T09:52:54.409" v="2357" actId="27803"/>
          <ac:spMkLst>
            <pc:docMk/>
            <pc:sldMk cId="3942064285" sldId="256"/>
            <ac:spMk id="6158" creationId="{668BC758-9980-47C7-6DA4-94D5821F1270}"/>
          </ac:spMkLst>
        </pc:spChg>
        <pc:spChg chg="mod">
          <ac:chgData name="Jassem Abbasi" userId="a485637c-5d5c-44af-8411-f95acc3236b6" providerId="ADAL" clId="{B67E75DF-61F4-4BDD-83F6-F3A9FEB4B984}" dt="2024-02-22T09:52:54.409" v="2357" actId="27803"/>
          <ac:spMkLst>
            <pc:docMk/>
            <pc:sldMk cId="3942064285" sldId="256"/>
            <ac:spMk id="6159" creationId="{A8BF226F-D033-6933-0853-3B0F13BF3A4B}"/>
          </ac:spMkLst>
        </pc:spChg>
        <pc:spChg chg="mod">
          <ac:chgData name="Jassem Abbasi" userId="a485637c-5d5c-44af-8411-f95acc3236b6" providerId="ADAL" clId="{B67E75DF-61F4-4BDD-83F6-F3A9FEB4B984}" dt="2024-02-22T09:52:54.409" v="2357" actId="27803"/>
          <ac:spMkLst>
            <pc:docMk/>
            <pc:sldMk cId="3942064285" sldId="256"/>
            <ac:spMk id="6160" creationId="{332D77B2-D6D9-D75C-FADD-D7E0A165B29F}"/>
          </ac:spMkLst>
        </pc:spChg>
        <pc:spChg chg="mod">
          <ac:chgData name="Jassem Abbasi" userId="a485637c-5d5c-44af-8411-f95acc3236b6" providerId="ADAL" clId="{B67E75DF-61F4-4BDD-83F6-F3A9FEB4B984}" dt="2024-02-22T09:52:54.409" v="2357" actId="27803"/>
          <ac:spMkLst>
            <pc:docMk/>
            <pc:sldMk cId="3942064285" sldId="256"/>
            <ac:spMk id="6161" creationId="{7DF4AF5E-283A-403E-FB91-54409EDF4283}"/>
          </ac:spMkLst>
        </pc:spChg>
        <pc:spChg chg="mod">
          <ac:chgData name="Jassem Abbasi" userId="a485637c-5d5c-44af-8411-f95acc3236b6" providerId="ADAL" clId="{B67E75DF-61F4-4BDD-83F6-F3A9FEB4B984}" dt="2024-02-22T09:52:54.409" v="2357" actId="27803"/>
          <ac:spMkLst>
            <pc:docMk/>
            <pc:sldMk cId="3942064285" sldId="256"/>
            <ac:spMk id="6162" creationId="{326CB891-63B5-0D5D-A2B5-478B45C2F38D}"/>
          </ac:spMkLst>
        </pc:spChg>
        <pc:spChg chg="mod">
          <ac:chgData name="Jassem Abbasi" userId="a485637c-5d5c-44af-8411-f95acc3236b6" providerId="ADAL" clId="{B67E75DF-61F4-4BDD-83F6-F3A9FEB4B984}" dt="2024-02-22T09:52:54.409" v="2357" actId="27803"/>
          <ac:spMkLst>
            <pc:docMk/>
            <pc:sldMk cId="3942064285" sldId="256"/>
            <ac:spMk id="6163" creationId="{494A2200-CA9E-4442-7B9A-0C2947F8EEA1}"/>
          </ac:spMkLst>
        </pc:spChg>
        <pc:spChg chg="mod">
          <ac:chgData name="Jassem Abbasi" userId="a485637c-5d5c-44af-8411-f95acc3236b6" providerId="ADAL" clId="{B67E75DF-61F4-4BDD-83F6-F3A9FEB4B984}" dt="2024-02-22T09:52:54.409" v="2357" actId="27803"/>
          <ac:spMkLst>
            <pc:docMk/>
            <pc:sldMk cId="3942064285" sldId="256"/>
            <ac:spMk id="6164" creationId="{91A426E5-543E-6D96-665C-508EBECE980E}"/>
          </ac:spMkLst>
        </pc:spChg>
        <pc:spChg chg="mod">
          <ac:chgData name="Jassem Abbasi" userId="a485637c-5d5c-44af-8411-f95acc3236b6" providerId="ADAL" clId="{B67E75DF-61F4-4BDD-83F6-F3A9FEB4B984}" dt="2024-02-22T09:52:54.409" v="2357" actId="27803"/>
          <ac:spMkLst>
            <pc:docMk/>
            <pc:sldMk cId="3942064285" sldId="256"/>
            <ac:spMk id="6165" creationId="{B0665785-3670-78F3-1120-DC220B4F036F}"/>
          </ac:spMkLst>
        </pc:spChg>
        <pc:spChg chg="mod">
          <ac:chgData name="Jassem Abbasi" userId="a485637c-5d5c-44af-8411-f95acc3236b6" providerId="ADAL" clId="{B67E75DF-61F4-4BDD-83F6-F3A9FEB4B984}" dt="2024-02-22T09:52:54.409" v="2357" actId="27803"/>
          <ac:spMkLst>
            <pc:docMk/>
            <pc:sldMk cId="3942064285" sldId="256"/>
            <ac:spMk id="6166" creationId="{B6986869-51AD-C4BE-884F-037F9A4050F2}"/>
          </ac:spMkLst>
        </pc:spChg>
        <pc:spChg chg="mod">
          <ac:chgData name="Jassem Abbasi" userId="a485637c-5d5c-44af-8411-f95acc3236b6" providerId="ADAL" clId="{B67E75DF-61F4-4BDD-83F6-F3A9FEB4B984}" dt="2024-02-22T09:52:54.409" v="2357" actId="27803"/>
          <ac:spMkLst>
            <pc:docMk/>
            <pc:sldMk cId="3942064285" sldId="256"/>
            <ac:spMk id="6167" creationId="{C6891957-87ED-CF62-FDA0-FC8542CBA2A1}"/>
          </ac:spMkLst>
        </pc:spChg>
        <pc:spChg chg="mod">
          <ac:chgData name="Jassem Abbasi" userId="a485637c-5d5c-44af-8411-f95acc3236b6" providerId="ADAL" clId="{B67E75DF-61F4-4BDD-83F6-F3A9FEB4B984}" dt="2024-02-22T09:52:54.409" v="2357" actId="27803"/>
          <ac:spMkLst>
            <pc:docMk/>
            <pc:sldMk cId="3942064285" sldId="256"/>
            <ac:spMk id="6168" creationId="{FF645DDF-AE37-59ED-911C-EDDE379DE19F}"/>
          </ac:spMkLst>
        </pc:spChg>
        <pc:spChg chg="mod">
          <ac:chgData name="Jassem Abbasi" userId="a485637c-5d5c-44af-8411-f95acc3236b6" providerId="ADAL" clId="{B67E75DF-61F4-4BDD-83F6-F3A9FEB4B984}" dt="2024-02-22T09:52:54.409" v="2357" actId="27803"/>
          <ac:spMkLst>
            <pc:docMk/>
            <pc:sldMk cId="3942064285" sldId="256"/>
            <ac:spMk id="6169" creationId="{0E2CADF5-66A2-D968-EDF1-FEB9CE8CD398}"/>
          </ac:spMkLst>
        </pc:spChg>
        <pc:spChg chg="mod">
          <ac:chgData name="Jassem Abbasi" userId="a485637c-5d5c-44af-8411-f95acc3236b6" providerId="ADAL" clId="{B67E75DF-61F4-4BDD-83F6-F3A9FEB4B984}" dt="2024-02-22T09:52:54.409" v="2357" actId="27803"/>
          <ac:spMkLst>
            <pc:docMk/>
            <pc:sldMk cId="3942064285" sldId="256"/>
            <ac:spMk id="6170" creationId="{B1AE9E67-05D1-235B-320D-EC29A999C761}"/>
          </ac:spMkLst>
        </pc:spChg>
        <pc:spChg chg="mod">
          <ac:chgData name="Jassem Abbasi" userId="a485637c-5d5c-44af-8411-f95acc3236b6" providerId="ADAL" clId="{B67E75DF-61F4-4BDD-83F6-F3A9FEB4B984}" dt="2024-02-22T09:52:54.409" v="2357" actId="27803"/>
          <ac:spMkLst>
            <pc:docMk/>
            <pc:sldMk cId="3942064285" sldId="256"/>
            <ac:spMk id="6171" creationId="{72D0AE40-4B2D-9FE6-F680-3F4B0C646C8D}"/>
          </ac:spMkLst>
        </pc:spChg>
        <pc:spChg chg="mod">
          <ac:chgData name="Jassem Abbasi" userId="a485637c-5d5c-44af-8411-f95acc3236b6" providerId="ADAL" clId="{B67E75DF-61F4-4BDD-83F6-F3A9FEB4B984}" dt="2024-02-22T09:52:54.409" v="2357" actId="27803"/>
          <ac:spMkLst>
            <pc:docMk/>
            <pc:sldMk cId="3942064285" sldId="256"/>
            <ac:spMk id="6172" creationId="{3326A0F6-71B0-0FF0-12CF-49AF8E158CB0}"/>
          </ac:spMkLst>
        </pc:spChg>
        <pc:spChg chg="mod">
          <ac:chgData name="Jassem Abbasi" userId="a485637c-5d5c-44af-8411-f95acc3236b6" providerId="ADAL" clId="{B67E75DF-61F4-4BDD-83F6-F3A9FEB4B984}" dt="2024-02-22T09:52:54.409" v="2357" actId="27803"/>
          <ac:spMkLst>
            <pc:docMk/>
            <pc:sldMk cId="3942064285" sldId="256"/>
            <ac:spMk id="6173" creationId="{D2E350AA-2C7F-2F37-E72F-B37A6C939310}"/>
          </ac:spMkLst>
        </pc:spChg>
        <pc:spChg chg="mod">
          <ac:chgData name="Jassem Abbasi" userId="a485637c-5d5c-44af-8411-f95acc3236b6" providerId="ADAL" clId="{B67E75DF-61F4-4BDD-83F6-F3A9FEB4B984}" dt="2024-02-22T09:52:54.409" v="2357" actId="27803"/>
          <ac:spMkLst>
            <pc:docMk/>
            <pc:sldMk cId="3942064285" sldId="256"/>
            <ac:spMk id="6174" creationId="{8587B9A2-4DEA-1B31-B707-4EBE579D75D3}"/>
          </ac:spMkLst>
        </pc:spChg>
        <pc:spChg chg="mod">
          <ac:chgData name="Jassem Abbasi" userId="a485637c-5d5c-44af-8411-f95acc3236b6" providerId="ADAL" clId="{B67E75DF-61F4-4BDD-83F6-F3A9FEB4B984}" dt="2024-02-22T09:52:54.409" v="2357" actId="27803"/>
          <ac:spMkLst>
            <pc:docMk/>
            <pc:sldMk cId="3942064285" sldId="256"/>
            <ac:spMk id="6175" creationId="{B953ED9A-8036-A25B-5F3B-0FCFCFAFE271}"/>
          </ac:spMkLst>
        </pc:spChg>
        <pc:spChg chg="mod">
          <ac:chgData name="Jassem Abbasi" userId="a485637c-5d5c-44af-8411-f95acc3236b6" providerId="ADAL" clId="{B67E75DF-61F4-4BDD-83F6-F3A9FEB4B984}" dt="2024-02-22T09:52:54.409" v="2357" actId="27803"/>
          <ac:spMkLst>
            <pc:docMk/>
            <pc:sldMk cId="3942064285" sldId="256"/>
            <ac:spMk id="6176" creationId="{A7DA047E-8A05-2F66-086D-3AB54755928E}"/>
          </ac:spMkLst>
        </pc:spChg>
        <pc:spChg chg="mod">
          <ac:chgData name="Jassem Abbasi" userId="a485637c-5d5c-44af-8411-f95acc3236b6" providerId="ADAL" clId="{B67E75DF-61F4-4BDD-83F6-F3A9FEB4B984}" dt="2024-02-22T09:52:54.409" v="2357" actId="27803"/>
          <ac:spMkLst>
            <pc:docMk/>
            <pc:sldMk cId="3942064285" sldId="256"/>
            <ac:spMk id="6177" creationId="{9E986728-9581-1546-5ACB-8B3E5033C24A}"/>
          </ac:spMkLst>
        </pc:spChg>
        <pc:spChg chg="mod">
          <ac:chgData name="Jassem Abbasi" userId="a485637c-5d5c-44af-8411-f95acc3236b6" providerId="ADAL" clId="{B67E75DF-61F4-4BDD-83F6-F3A9FEB4B984}" dt="2024-02-22T09:52:54.409" v="2357" actId="27803"/>
          <ac:spMkLst>
            <pc:docMk/>
            <pc:sldMk cId="3942064285" sldId="256"/>
            <ac:spMk id="6178" creationId="{547FCDE5-D43F-9B75-734C-6428AC699E97}"/>
          </ac:spMkLst>
        </pc:spChg>
        <pc:spChg chg="mod">
          <ac:chgData name="Jassem Abbasi" userId="a485637c-5d5c-44af-8411-f95acc3236b6" providerId="ADAL" clId="{B67E75DF-61F4-4BDD-83F6-F3A9FEB4B984}" dt="2024-02-22T09:52:54.409" v="2357" actId="27803"/>
          <ac:spMkLst>
            <pc:docMk/>
            <pc:sldMk cId="3942064285" sldId="256"/>
            <ac:spMk id="6179" creationId="{F19AAD5F-CD44-2C15-74D4-DD866AD1CD15}"/>
          </ac:spMkLst>
        </pc:spChg>
        <pc:spChg chg="mod">
          <ac:chgData name="Jassem Abbasi" userId="a485637c-5d5c-44af-8411-f95acc3236b6" providerId="ADAL" clId="{B67E75DF-61F4-4BDD-83F6-F3A9FEB4B984}" dt="2024-02-22T09:52:54.409" v="2357" actId="27803"/>
          <ac:spMkLst>
            <pc:docMk/>
            <pc:sldMk cId="3942064285" sldId="256"/>
            <ac:spMk id="6180" creationId="{D614BA38-0E98-5C93-61E1-F770A954EF5A}"/>
          </ac:spMkLst>
        </pc:spChg>
        <pc:spChg chg="mod">
          <ac:chgData name="Jassem Abbasi" userId="a485637c-5d5c-44af-8411-f95acc3236b6" providerId="ADAL" clId="{B67E75DF-61F4-4BDD-83F6-F3A9FEB4B984}" dt="2024-02-22T09:52:54.409" v="2357" actId="27803"/>
          <ac:spMkLst>
            <pc:docMk/>
            <pc:sldMk cId="3942064285" sldId="256"/>
            <ac:spMk id="6181" creationId="{C3FAC1A8-7F6A-A223-9FAB-508B3D7CE03F}"/>
          </ac:spMkLst>
        </pc:spChg>
        <pc:spChg chg="mod">
          <ac:chgData name="Jassem Abbasi" userId="a485637c-5d5c-44af-8411-f95acc3236b6" providerId="ADAL" clId="{B67E75DF-61F4-4BDD-83F6-F3A9FEB4B984}" dt="2024-02-22T09:52:54.409" v="2357" actId="27803"/>
          <ac:spMkLst>
            <pc:docMk/>
            <pc:sldMk cId="3942064285" sldId="256"/>
            <ac:spMk id="6182" creationId="{FBD8E2BF-2B2C-532C-DD5A-40419103E8D7}"/>
          </ac:spMkLst>
        </pc:spChg>
        <pc:spChg chg="mod">
          <ac:chgData name="Jassem Abbasi" userId="a485637c-5d5c-44af-8411-f95acc3236b6" providerId="ADAL" clId="{B67E75DF-61F4-4BDD-83F6-F3A9FEB4B984}" dt="2024-02-22T09:52:54.409" v="2357" actId="27803"/>
          <ac:spMkLst>
            <pc:docMk/>
            <pc:sldMk cId="3942064285" sldId="256"/>
            <ac:spMk id="6183" creationId="{9FA4A8DD-C0C1-C7A3-5D12-3181249B9814}"/>
          </ac:spMkLst>
        </pc:spChg>
        <pc:spChg chg="mod">
          <ac:chgData name="Jassem Abbasi" userId="a485637c-5d5c-44af-8411-f95acc3236b6" providerId="ADAL" clId="{B67E75DF-61F4-4BDD-83F6-F3A9FEB4B984}" dt="2024-02-22T09:52:54.409" v="2357" actId="27803"/>
          <ac:spMkLst>
            <pc:docMk/>
            <pc:sldMk cId="3942064285" sldId="256"/>
            <ac:spMk id="6184" creationId="{DF7AC436-C50A-3BF5-581D-14C275BAFBBC}"/>
          </ac:spMkLst>
        </pc:spChg>
        <pc:spChg chg="mod">
          <ac:chgData name="Jassem Abbasi" userId="a485637c-5d5c-44af-8411-f95acc3236b6" providerId="ADAL" clId="{B67E75DF-61F4-4BDD-83F6-F3A9FEB4B984}" dt="2024-02-22T09:52:54.409" v="2357" actId="27803"/>
          <ac:spMkLst>
            <pc:docMk/>
            <pc:sldMk cId="3942064285" sldId="256"/>
            <ac:spMk id="6185" creationId="{407DEC2B-7858-5B63-BA19-37DF46FDDD25}"/>
          </ac:spMkLst>
        </pc:spChg>
        <pc:spChg chg="mod">
          <ac:chgData name="Jassem Abbasi" userId="a485637c-5d5c-44af-8411-f95acc3236b6" providerId="ADAL" clId="{B67E75DF-61F4-4BDD-83F6-F3A9FEB4B984}" dt="2024-02-22T09:52:54.409" v="2357" actId="27803"/>
          <ac:spMkLst>
            <pc:docMk/>
            <pc:sldMk cId="3942064285" sldId="256"/>
            <ac:spMk id="6186" creationId="{DF64FF76-DADF-7D23-FE6E-2D9CC192B2A9}"/>
          </ac:spMkLst>
        </pc:spChg>
        <pc:spChg chg="mod">
          <ac:chgData name="Jassem Abbasi" userId="a485637c-5d5c-44af-8411-f95acc3236b6" providerId="ADAL" clId="{B67E75DF-61F4-4BDD-83F6-F3A9FEB4B984}" dt="2024-02-22T09:52:54.409" v="2357" actId="27803"/>
          <ac:spMkLst>
            <pc:docMk/>
            <pc:sldMk cId="3942064285" sldId="256"/>
            <ac:spMk id="6187" creationId="{DF1AD300-EE75-06EC-C0EE-2A5BFA8B0D5B}"/>
          </ac:spMkLst>
        </pc:spChg>
        <pc:spChg chg="mod">
          <ac:chgData name="Jassem Abbasi" userId="a485637c-5d5c-44af-8411-f95acc3236b6" providerId="ADAL" clId="{B67E75DF-61F4-4BDD-83F6-F3A9FEB4B984}" dt="2024-02-22T09:52:54.409" v="2357" actId="27803"/>
          <ac:spMkLst>
            <pc:docMk/>
            <pc:sldMk cId="3942064285" sldId="256"/>
            <ac:spMk id="6188" creationId="{C0A66120-6450-A6A7-843D-2D5FA6C84B2B}"/>
          </ac:spMkLst>
        </pc:spChg>
        <pc:spChg chg="mod">
          <ac:chgData name="Jassem Abbasi" userId="a485637c-5d5c-44af-8411-f95acc3236b6" providerId="ADAL" clId="{B67E75DF-61F4-4BDD-83F6-F3A9FEB4B984}" dt="2024-02-22T09:52:54.409" v="2357" actId="27803"/>
          <ac:spMkLst>
            <pc:docMk/>
            <pc:sldMk cId="3942064285" sldId="256"/>
            <ac:spMk id="6189" creationId="{224CCE69-359E-E891-4E01-AC723C4021F7}"/>
          </ac:spMkLst>
        </pc:spChg>
        <pc:spChg chg="mod">
          <ac:chgData name="Jassem Abbasi" userId="a485637c-5d5c-44af-8411-f95acc3236b6" providerId="ADAL" clId="{B67E75DF-61F4-4BDD-83F6-F3A9FEB4B984}" dt="2024-02-22T09:52:54.409" v="2357" actId="27803"/>
          <ac:spMkLst>
            <pc:docMk/>
            <pc:sldMk cId="3942064285" sldId="256"/>
            <ac:spMk id="6190" creationId="{DC6FD601-8F66-6F1D-9E7B-1B8AEC82ADBE}"/>
          </ac:spMkLst>
        </pc:spChg>
        <pc:spChg chg="mod">
          <ac:chgData name="Jassem Abbasi" userId="a485637c-5d5c-44af-8411-f95acc3236b6" providerId="ADAL" clId="{B67E75DF-61F4-4BDD-83F6-F3A9FEB4B984}" dt="2024-02-22T09:52:54.409" v="2357" actId="27803"/>
          <ac:spMkLst>
            <pc:docMk/>
            <pc:sldMk cId="3942064285" sldId="256"/>
            <ac:spMk id="6191" creationId="{ABFAE030-6929-4458-CFC0-1CE1017BE94B}"/>
          </ac:spMkLst>
        </pc:spChg>
        <pc:spChg chg="mod">
          <ac:chgData name="Jassem Abbasi" userId="a485637c-5d5c-44af-8411-f95acc3236b6" providerId="ADAL" clId="{B67E75DF-61F4-4BDD-83F6-F3A9FEB4B984}" dt="2024-02-22T09:52:54.409" v="2357" actId="27803"/>
          <ac:spMkLst>
            <pc:docMk/>
            <pc:sldMk cId="3942064285" sldId="256"/>
            <ac:spMk id="6192" creationId="{ED9DC3DB-025F-6C76-2840-003D7D0E5FE5}"/>
          </ac:spMkLst>
        </pc:spChg>
        <pc:spChg chg="mod">
          <ac:chgData name="Jassem Abbasi" userId="a485637c-5d5c-44af-8411-f95acc3236b6" providerId="ADAL" clId="{B67E75DF-61F4-4BDD-83F6-F3A9FEB4B984}" dt="2024-02-22T09:52:54.409" v="2357" actId="27803"/>
          <ac:spMkLst>
            <pc:docMk/>
            <pc:sldMk cId="3942064285" sldId="256"/>
            <ac:spMk id="6193" creationId="{2EA0A0B1-5B55-F410-77EB-35B6035049D3}"/>
          </ac:spMkLst>
        </pc:spChg>
        <pc:spChg chg="mod">
          <ac:chgData name="Jassem Abbasi" userId="a485637c-5d5c-44af-8411-f95acc3236b6" providerId="ADAL" clId="{B67E75DF-61F4-4BDD-83F6-F3A9FEB4B984}" dt="2024-02-22T09:52:54.409" v="2357" actId="27803"/>
          <ac:spMkLst>
            <pc:docMk/>
            <pc:sldMk cId="3942064285" sldId="256"/>
            <ac:spMk id="6194" creationId="{D07D5A58-1A27-9E38-6EC3-1ADFE1F467E3}"/>
          </ac:spMkLst>
        </pc:spChg>
        <pc:spChg chg="mod">
          <ac:chgData name="Jassem Abbasi" userId="a485637c-5d5c-44af-8411-f95acc3236b6" providerId="ADAL" clId="{B67E75DF-61F4-4BDD-83F6-F3A9FEB4B984}" dt="2024-02-22T09:52:54.409" v="2357" actId="27803"/>
          <ac:spMkLst>
            <pc:docMk/>
            <pc:sldMk cId="3942064285" sldId="256"/>
            <ac:spMk id="6195" creationId="{642D3D34-75AD-CDF1-1D56-79A49767CF3A}"/>
          </ac:spMkLst>
        </pc:spChg>
        <pc:spChg chg="mod">
          <ac:chgData name="Jassem Abbasi" userId="a485637c-5d5c-44af-8411-f95acc3236b6" providerId="ADAL" clId="{B67E75DF-61F4-4BDD-83F6-F3A9FEB4B984}" dt="2024-02-22T09:52:54.409" v="2357" actId="27803"/>
          <ac:spMkLst>
            <pc:docMk/>
            <pc:sldMk cId="3942064285" sldId="256"/>
            <ac:spMk id="6196" creationId="{5E5562FC-23DB-C302-9CE5-1B6D19270B43}"/>
          </ac:spMkLst>
        </pc:spChg>
        <pc:spChg chg="mod">
          <ac:chgData name="Jassem Abbasi" userId="a485637c-5d5c-44af-8411-f95acc3236b6" providerId="ADAL" clId="{B67E75DF-61F4-4BDD-83F6-F3A9FEB4B984}" dt="2024-02-22T09:52:54.409" v="2357" actId="27803"/>
          <ac:spMkLst>
            <pc:docMk/>
            <pc:sldMk cId="3942064285" sldId="256"/>
            <ac:spMk id="6197" creationId="{AA86E2D9-FF3D-CF3D-9E7E-7E6D471BA700}"/>
          </ac:spMkLst>
        </pc:spChg>
        <pc:spChg chg="mod">
          <ac:chgData name="Jassem Abbasi" userId="a485637c-5d5c-44af-8411-f95acc3236b6" providerId="ADAL" clId="{B67E75DF-61F4-4BDD-83F6-F3A9FEB4B984}" dt="2024-02-22T09:52:54.409" v="2357" actId="27803"/>
          <ac:spMkLst>
            <pc:docMk/>
            <pc:sldMk cId="3942064285" sldId="256"/>
            <ac:spMk id="6198" creationId="{4F0B86C6-F6C0-4990-A7EB-7CF59DE43496}"/>
          </ac:spMkLst>
        </pc:spChg>
        <pc:spChg chg="mod">
          <ac:chgData name="Jassem Abbasi" userId="a485637c-5d5c-44af-8411-f95acc3236b6" providerId="ADAL" clId="{B67E75DF-61F4-4BDD-83F6-F3A9FEB4B984}" dt="2024-02-22T09:52:54.409" v="2357" actId="27803"/>
          <ac:spMkLst>
            <pc:docMk/>
            <pc:sldMk cId="3942064285" sldId="256"/>
            <ac:spMk id="6199" creationId="{B6EA013D-A041-59BC-F9FB-DE92F681A7E8}"/>
          </ac:spMkLst>
        </pc:spChg>
        <pc:spChg chg="mod">
          <ac:chgData name="Jassem Abbasi" userId="a485637c-5d5c-44af-8411-f95acc3236b6" providerId="ADAL" clId="{B67E75DF-61F4-4BDD-83F6-F3A9FEB4B984}" dt="2024-02-22T09:52:54.409" v="2357" actId="27803"/>
          <ac:spMkLst>
            <pc:docMk/>
            <pc:sldMk cId="3942064285" sldId="256"/>
            <ac:spMk id="6200" creationId="{26598000-8EC6-7500-7273-D0358E219A88}"/>
          </ac:spMkLst>
        </pc:spChg>
        <pc:spChg chg="mod">
          <ac:chgData name="Jassem Abbasi" userId="a485637c-5d5c-44af-8411-f95acc3236b6" providerId="ADAL" clId="{B67E75DF-61F4-4BDD-83F6-F3A9FEB4B984}" dt="2024-02-22T09:52:54.409" v="2357" actId="27803"/>
          <ac:spMkLst>
            <pc:docMk/>
            <pc:sldMk cId="3942064285" sldId="256"/>
            <ac:spMk id="6201" creationId="{64862AAC-51C2-2147-7196-A9A8379FD6D1}"/>
          </ac:spMkLst>
        </pc:spChg>
        <pc:spChg chg="mod">
          <ac:chgData name="Jassem Abbasi" userId="a485637c-5d5c-44af-8411-f95acc3236b6" providerId="ADAL" clId="{B67E75DF-61F4-4BDD-83F6-F3A9FEB4B984}" dt="2024-02-22T09:52:54.409" v="2357" actId="27803"/>
          <ac:spMkLst>
            <pc:docMk/>
            <pc:sldMk cId="3942064285" sldId="256"/>
            <ac:spMk id="6202" creationId="{996C3145-8BE2-18BE-1090-F95D452D98B2}"/>
          </ac:spMkLst>
        </pc:spChg>
        <pc:spChg chg="mod">
          <ac:chgData name="Jassem Abbasi" userId="a485637c-5d5c-44af-8411-f95acc3236b6" providerId="ADAL" clId="{B67E75DF-61F4-4BDD-83F6-F3A9FEB4B984}" dt="2024-02-22T09:52:54.409" v="2357" actId="27803"/>
          <ac:spMkLst>
            <pc:docMk/>
            <pc:sldMk cId="3942064285" sldId="256"/>
            <ac:spMk id="6203" creationId="{B95DB250-476F-7521-0FBC-E3823645759E}"/>
          </ac:spMkLst>
        </pc:spChg>
        <pc:spChg chg="mod">
          <ac:chgData name="Jassem Abbasi" userId="a485637c-5d5c-44af-8411-f95acc3236b6" providerId="ADAL" clId="{B67E75DF-61F4-4BDD-83F6-F3A9FEB4B984}" dt="2024-02-22T09:52:54.409" v="2357" actId="27803"/>
          <ac:spMkLst>
            <pc:docMk/>
            <pc:sldMk cId="3942064285" sldId="256"/>
            <ac:spMk id="6204" creationId="{29ECD894-AB58-B31D-088E-D33E05E9C74E}"/>
          </ac:spMkLst>
        </pc:spChg>
        <pc:spChg chg="mod">
          <ac:chgData name="Jassem Abbasi" userId="a485637c-5d5c-44af-8411-f95acc3236b6" providerId="ADAL" clId="{B67E75DF-61F4-4BDD-83F6-F3A9FEB4B984}" dt="2024-02-22T09:52:54.409" v="2357" actId="27803"/>
          <ac:spMkLst>
            <pc:docMk/>
            <pc:sldMk cId="3942064285" sldId="256"/>
            <ac:spMk id="6205" creationId="{F22159D3-5AFF-ADD5-6141-98D19560E1FE}"/>
          </ac:spMkLst>
        </pc:spChg>
        <pc:spChg chg="mod">
          <ac:chgData name="Jassem Abbasi" userId="a485637c-5d5c-44af-8411-f95acc3236b6" providerId="ADAL" clId="{B67E75DF-61F4-4BDD-83F6-F3A9FEB4B984}" dt="2024-02-22T09:52:54.409" v="2357" actId="27803"/>
          <ac:spMkLst>
            <pc:docMk/>
            <pc:sldMk cId="3942064285" sldId="256"/>
            <ac:spMk id="6206" creationId="{60788072-7B81-AC0F-C113-473482F2F7F7}"/>
          </ac:spMkLst>
        </pc:spChg>
        <pc:spChg chg="mod">
          <ac:chgData name="Jassem Abbasi" userId="a485637c-5d5c-44af-8411-f95acc3236b6" providerId="ADAL" clId="{B67E75DF-61F4-4BDD-83F6-F3A9FEB4B984}" dt="2024-02-22T09:52:54.409" v="2357" actId="27803"/>
          <ac:spMkLst>
            <pc:docMk/>
            <pc:sldMk cId="3942064285" sldId="256"/>
            <ac:spMk id="6207" creationId="{09A5F05D-7A97-E4E0-0969-FF6CE9602E6A}"/>
          </ac:spMkLst>
        </pc:spChg>
        <pc:spChg chg="mod">
          <ac:chgData name="Jassem Abbasi" userId="a485637c-5d5c-44af-8411-f95acc3236b6" providerId="ADAL" clId="{B67E75DF-61F4-4BDD-83F6-F3A9FEB4B984}" dt="2024-02-22T09:52:54.409" v="2357" actId="27803"/>
          <ac:spMkLst>
            <pc:docMk/>
            <pc:sldMk cId="3942064285" sldId="256"/>
            <ac:spMk id="6208" creationId="{D3AEB8A6-B8C3-77E7-9DA7-E46C4B4C9272}"/>
          </ac:spMkLst>
        </pc:spChg>
        <pc:spChg chg="mod">
          <ac:chgData name="Jassem Abbasi" userId="a485637c-5d5c-44af-8411-f95acc3236b6" providerId="ADAL" clId="{B67E75DF-61F4-4BDD-83F6-F3A9FEB4B984}" dt="2024-02-22T09:52:54.409" v="2357" actId="27803"/>
          <ac:spMkLst>
            <pc:docMk/>
            <pc:sldMk cId="3942064285" sldId="256"/>
            <ac:spMk id="6209" creationId="{7F8BBEF1-A23F-5993-A805-CA5001A3D055}"/>
          </ac:spMkLst>
        </pc:spChg>
        <pc:spChg chg="mod">
          <ac:chgData name="Jassem Abbasi" userId="a485637c-5d5c-44af-8411-f95acc3236b6" providerId="ADAL" clId="{B67E75DF-61F4-4BDD-83F6-F3A9FEB4B984}" dt="2024-02-22T09:52:54.409" v="2357" actId="27803"/>
          <ac:spMkLst>
            <pc:docMk/>
            <pc:sldMk cId="3942064285" sldId="256"/>
            <ac:spMk id="6210" creationId="{219DDBFC-8D18-6B1C-EFED-803F946CFD5D}"/>
          </ac:spMkLst>
        </pc:spChg>
        <pc:spChg chg="mod">
          <ac:chgData name="Jassem Abbasi" userId="a485637c-5d5c-44af-8411-f95acc3236b6" providerId="ADAL" clId="{B67E75DF-61F4-4BDD-83F6-F3A9FEB4B984}" dt="2024-02-22T09:52:54.409" v="2357" actId="27803"/>
          <ac:spMkLst>
            <pc:docMk/>
            <pc:sldMk cId="3942064285" sldId="256"/>
            <ac:spMk id="6211" creationId="{BF91398F-E5C3-D7DB-EEB1-DD0032F88DBF}"/>
          </ac:spMkLst>
        </pc:spChg>
        <pc:spChg chg="mod">
          <ac:chgData name="Jassem Abbasi" userId="a485637c-5d5c-44af-8411-f95acc3236b6" providerId="ADAL" clId="{B67E75DF-61F4-4BDD-83F6-F3A9FEB4B984}" dt="2024-02-22T09:52:54.409" v="2357" actId="27803"/>
          <ac:spMkLst>
            <pc:docMk/>
            <pc:sldMk cId="3942064285" sldId="256"/>
            <ac:spMk id="6212" creationId="{BF8066E9-EEDE-CEC0-E765-815C32DFED3D}"/>
          </ac:spMkLst>
        </pc:spChg>
        <pc:spChg chg="mod">
          <ac:chgData name="Jassem Abbasi" userId="a485637c-5d5c-44af-8411-f95acc3236b6" providerId="ADAL" clId="{B67E75DF-61F4-4BDD-83F6-F3A9FEB4B984}" dt="2024-02-22T09:52:54.409" v="2357" actId="27803"/>
          <ac:spMkLst>
            <pc:docMk/>
            <pc:sldMk cId="3942064285" sldId="256"/>
            <ac:spMk id="6213" creationId="{AD4E3960-AD78-54EE-1EC7-3861646389E0}"/>
          </ac:spMkLst>
        </pc:spChg>
        <pc:spChg chg="mod">
          <ac:chgData name="Jassem Abbasi" userId="a485637c-5d5c-44af-8411-f95acc3236b6" providerId="ADAL" clId="{B67E75DF-61F4-4BDD-83F6-F3A9FEB4B984}" dt="2024-02-22T09:52:54.409" v="2357" actId="27803"/>
          <ac:spMkLst>
            <pc:docMk/>
            <pc:sldMk cId="3942064285" sldId="256"/>
            <ac:spMk id="6214" creationId="{BAB6A6DC-8952-A35D-6DB6-805D63486A7F}"/>
          </ac:spMkLst>
        </pc:spChg>
        <pc:spChg chg="mod">
          <ac:chgData name="Jassem Abbasi" userId="a485637c-5d5c-44af-8411-f95acc3236b6" providerId="ADAL" clId="{B67E75DF-61F4-4BDD-83F6-F3A9FEB4B984}" dt="2024-02-22T09:52:54.409" v="2357" actId="27803"/>
          <ac:spMkLst>
            <pc:docMk/>
            <pc:sldMk cId="3942064285" sldId="256"/>
            <ac:spMk id="6215" creationId="{788ABD1E-BD95-F2DE-56CE-A9E2A53A8D01}"/>
          </ac:spMkLst>
        </pc:spChg>
        <pc:spChg chg="mod">
          <ac:chgData name="Jassem Abbasi" userId="a485637c-5d5c-44af-8411-f95acc3236b6" providerId="ADAL" clId="{B67E75DF-61F4-4BDD-83F6-F3A9FEB4B984}" dt="2024-02-22T09:52:54.409" v="2357" actId="27803"/>
          <ac:spMkLst>
            <pc:docMk/>
            <pc:sldMk cId="3942064285" sldId="256"/>
            <ac:spMk id="6216" creationId="{988E2574-C6E7-7F1F-D2BA-A7B7C84975F6}"/>
          </ac:spMkLst>
        </pc:spChg>
        <pc:spChg chg="mod">
          <ac:chgData name="Jassem Abbasi" userId="a485637c-5d5c-44af-8411-f95acc3236b6" providerId="ADAL" clId="{B67E75DF-61F4-4BDD-83F6-F3A9FEB4B984}" dt="2024-02-22T09:52:54.409" v="2357" actId="27803"/>
          <ac:spMkLst>
            <pc:docMk/>
            <pc:sldMk cId="3942064285" sldId="256"/>
            <ac:spMk id="6217" creationId="{F66E3D03-E522-B994-B22E-66022C075630}"/>
          </ac:spMkLst>
        </pc:spChg>
        <pc:spChg chg="mod">
          <ac:chgData name="Jassem Abbasi" userId="a485637c-5d5c-44af-8411-f95acc3236b6" providerId="ADAL" clId="{B67E75DF-61F4-4BDD-83F6-F3A9FEB4B984}" dt="2024-02-22T09:52:54.409" v="2357" actId="27803"/>
          <ac:spMkLst>
            <pc:docMk/>
            <pc:sldMk cId="3942064285" sldId="256"/>
            <ac:spMk id="6218" creationId="{6F82B684-87E8-D856-9F46-717CCA40DF4B}"/>
          </ac:spMkLst>
        </pc:spChg>
        <pc:spChg chg="mod">
          <ac:chgData name="Jassem Abbasi" userId="a485637c-5d5c-44af-8411-f95acc3236b6" providerId="ADAL" clId="{B67E75DF-61F4-4BDD-83F6-F3A9FEB4B984}" dt="2024-02-22T09:52:54.409" v="2357" actId="27803"/>
          <ac:spMkLst>
            <pc:docMk/>
            <pc:sldMk cId="3942064285" sldId="256"/>
            <ac:spMk id="6219" creationId="{E0EADBC0-225C-8313-8CA1-E0D7A46479A5}"/>
          </ac:spMkLst>
        </pc:spChg>
        <pc:spChg chg="mod">
          <ac:chgData name="Jassem Abbasi" userId="a485637c-5d5c-44af-8411-f95acc3236b6" providerId="ADAL" clId="{B67E75DF-61F4-4BDD-83F6-F3A9FEB4B984}" dt="2024-02-22T09:52:54.409" v="2357" actId="27803"/>
          <ac:spMkLst>
            <pc:docMk/>
            <pc:sldMk cId="3942064285" sldId="256"/>
            <ac:spMk id="6220" creationId="{69038BC1-3794-E403-9400-EC6484BB66BD}"/>
          </ac:spMkLst>
        </pc:spChg>
        <pc:spChg chg="mod">
          <ac:chgData name="Jassem Abbasi" userId="a485637c-5d5c-44af-8411-f95acc3236b6" providerId="ADAL" clId="{B67E75DF-61F4-4BDD-83F6-F3A9FEB4B984}" dt="2024-02-22T09:52:54.409" v="2357" actId="27803"/>
          <ac:spMkLst>
            <pc:docMk/>
            <pc:sldMk cId="3942064285" sldId="256"/>
            <ac:spMk id="6221" creationId="{48EF3DDE-7147-33BF-13B5-E0DBE311EC22}"/>
          </ac:spMkLst>
        </pc:spChg>
        <pc:spChg chg="mod">
          <ac:chgData name="Jassem Abbasi" userId="a485637c-5d5c-44af-8411-f95acc3236b6" providerId="ADAL" clId="{B67E75DF-61F4-4BDD-83F6-F3A9FEB4B984}" dt="2024-02-22T09:52:54.409" v="2357" actId="27803"/>
          <ac:spMkLst>
            <pc:docMk/>
            <pc:sldMk cId="3942064285" sldId="256"/>
            <ac:spMk id="6222" creationId="{DCBCE804-D918-FC64-6CF7-3FD41ED64486}"/>
          </ac:spMkLst>
        </pc:spChg>
        <pc:spChg chg="mod">
          <ac:chgData name="Jassem Abbasi" userId="a485637c-5d5c-44af-8411-f95acc3236b6" providerId="ADAL" clId="{B67E75DF-61F4-4BDD-83F6-F3A9FEB4B984}" dt="2024-02-22T09:52:54.409" v="2357" actId="27803"/>
          <ac:spMkLst>
            <pc:docMk/>
            <pc:sldMk cId="3942064285" sldId="256"/>
            <ac:spMk id="6223" creationId="{42FD30E9-BC33-F390-7652-583ECAF3569A}"/>
          </ac:spMkLst>
        </pc:spChg>
        <pc:spChg chg="mod">
          <ac:chgData name="Jassem Abbasi" userId="a485637c-5d5c-44af-8411-f95acc3236b6" providerId="ADAL" clId="{B67E75DF-61F4-4BDD-83F6-F3A9FEB4B984}" dt="2024-02-22T09:52:54.409" v="2357" actId="27803"/>
          <ac:spMkLst>
            <pc:docMk/>
            <pc:sldMk cId="3942064285" sldId="256"/>
            <ac:spMk id="6224" creationId="{4632F34D-C6E7-63AA-19E4-D14369E0821E}"/>
          </ac:spMkLst>
        </pc:spChg>
        <pc:spChg chg="mod">
          <ac:chgData name="Jassem Abbasi" userId="a485637c-5d5c-44af-8411-f95acc3236b6" providerId="ADAL" clId="{B67E75DF-61F4-4BDD-83F6-F3A9FEB4B984}" dt="2024-02-22T09:52:54.409" v="2357" actId="27803"/>
          <ac:spMkLst>
            <pc:docMk/>
            <pc:sldMk cId="3942064285" sldId="256"/>
            <ac:spMk id="6225" creationId="{23FECADB-1DCD-5277-B5CD-6C5053A9CFE7}"/>
          </ac:spMkLst>
        </pc:spChg>
        <pc:spChg chg="mod">
          <ac:chgData name="Jassem Abbasi" userId="a485637c-5d5c-44af-8411-f95acc3236b6" providerId="ADAL" clId="{B67E75DF-61F4-4BDD-83F6-F3A9FEB4B984}" dt="2024-02-22T09:52:54.409" v="2357" actId="27803"/>
          <ac:spMkLst>
            <pc:docMk/>
            <pc:sldMk cId="3942064285" sldId="256"/>
            <ac:spMk id="6226" creationId="{CF74892E-F224-02FA-2533-78593E6C2CD2}"/>
          </ac:spMkLst>
        </pc:spChg>
        <pc:spChg chg="mod">
          <ac:chgData name="Jassem Abbasi" userId="a485637c-5d5c-44af-8411-f95acc3236b6" providerId="ADAL" clId="{B67E75DF-61F4-4BDD-83F6-F3A9FEB4B984}" dt="2024-02-22T09:52:54.409" v="2357" actId="27803"/>
          <ac:spMkLst>
            <pc:docMk/>
            <pc:sldMk cId="3942064285" sldId="256"/>
            <ac:spMk id="6227" creationId="{D98D6FD4-2046-6DA8-EC7C-92B0A9A21A17}"/>
          </ac:spMkLst>
        </pc:spChg>
        <pc:spChg chg="mod">
          <ac:chgData name="Jassem Abbasi" userId="a485637c-5d5c-44af-8411-f95acc3236b6" providerId="ADAL" clId="{B67E75DF-61F4-4BDD-83F6-F3A9FEB4B984}" dt="2024-02-22T09:52:54.409" v="2357" actId="27803"/>
          <ac:spMkLst>
            <pc:docMk/>
            <pc:sldMk cId="3942064285" sldId="256"/>
            <ac:spMk id="6228" creationId="{4E744660-FBE3-AEE0-2633-E43624C3F3D3}"/>
          </ac:spMkLst>
        </pc:spChg>
        <pc:spChg chg="mod">
          <ac:chgData name="Jassem Abbasi" userId="a485637c-5d5c-44af-8411-f95acc3236b6" providerId="ADAL" clId="{B67E75DF-61F4-4BDD-83F6-F3A9FEB4B984}" dt="2024-02-22T09:52:54.409" v="2357" actId="27803"/>
          <ac:spMkLst>
            <pc:docMk/>
            <pc:sldMk cId="3942064285" sldId="256"/>
            <ac:spMk id="6229" creationId="{5E36A62C-2397-83C5-097E-2E448C6F1710}"/>
          </ac:spMkLst>
        </pc:spChg>
        <pc:spChg chg="mod">
          <ac:chgData name="Jassem Abbasi" userId="a485637c-5d5c-44af-8411-f95acc3236b6" providerId="ADAL" clId="{B67E75DF-61F4-4BDD-83F6-F3A9FEB4B984}" dt="2024-02-22T09:52:54.409" v="2357" actId="27803"/>
          <ac:spMkLst>
            <pc:docMk/>
            <pc:sldMk cId="3942064285" sldId="256"/>
            <ac:spMk id="6230" creationId="{4FD40CD8-31DB-E024-16BB-44F14771512C}"/>
          </ac:spMkLst>
        </pc:spChg>
        <pc:spChg chg="mod">
          <ac:chgData name="Jassem Abbasi" userId="a485637c-5d5c-44af-8411-f95acc3236b6" providerId="ADAL" clId="{B67E75DF-61F4-4BDD-83F6-F3A9FEB4B984}" dt="2024-02-22T09:52:54.409" v="2357" actId="27803"/>
          <ac:spMkLst>
            <pc:docMk/>
            <pc:sldMk cId="3942064285" sldId="256"/>
            <ac:spMk id="6231" creationId="{3AE337D1-3A02-808F-9C46-FF13FE65CEFC}"/>
          </ac:spMkLst>
        </pc:spChg>
        <pc:spChg chg="mod">
          <ac:chgData name="Jassem Abbasi" userId="a485637c-5d5c-44af-8411-f95acc3236b6" providerId="ADAL" clId="{B67E75DF-61F4-4BDD-83F6-F3A9FEB4B984}" dt="2024-02-22T09:52:54.409" v="2357" actId="27803"/>
          <ac:spMkLst>
            <pc:docMk/>
            <pc:sldMk cId="3942064285" sldId="256"/>
            <ac:spMk id="6232" creationId="{9A93B0D6-DC2A-7532-7DBD-3C60B130FB28}"/>
          </ac:spMkLst>
        </pc:spChg>
        <pc:spChg chg="mod">
          <ac:chgData name="Jassem Abbasi" userId="a485637c-5d5c-44af-8411-f95acc3236b6" providerId="ADAL" clId="{B67E75DF-61F4-4BDD-83F6-F3A9FEB4B984}" dt="2024-02-22T09:52:54.409" v="2357" actId="27803"/>
          <ac:spMkLst>
            <pc:docMk/>
            <pc:sldMk cId="3942064285" sldId="256"/>
            <ac:spMk id="6233" creationId="{25A25E30-AC58-2418-C345-19EB5235312B}"/>
          </ac:spMkLst>
        </pc:spChg>
        <pc:spChg chg="mod">
          <ac:chgData name="Jassem Abbasi" userId="a485637c-5d5c-44af-8411-f95acc3236b6" providerId="ADAL" clId="{B67E75DF-61F4-4BDD-83F6-F3A9FEB4B984}" dt="2024-02-22T09:52:54.409" v="2357" actId="27803"/>
          <ac:spMkLst>
            <pc:docMk/>
            <pc:sldMk cId="3942064285" sldId="256"/>
            <ac:spMk id="6234" creationId="{69D0B64D-7609-6457-DBDB-93466DB7BF7F}"/>
          </ac:spMkLst>
        </pc:spChg>
        <pc:spChg chg="mod">
          <ac:chgData name="Jassem Abbasi" userId="a485637c-5d5c-44af-8411-f95acc3236b6" providerId="ADAL" clId="{B67E75DF-61F4-4BDD-83F6-F3A9FEB4B984}" dt="2024-02-22T09:52:54.409" v="2357" actId="27803"/>
          <ac:spMkLst>
            <pc:docMk/>
            <pc:sldMk cId="3942064285" sldId="256"/>
            <ac:spMk id="6235" creationId="{9E940B3E-2B20-2FB5-51BD-101BAC6B2296}"/>
          </ac:spMkLst>
        </pc:spChg>
        <pc:spChg chg="mod">
          <ac:chgData name="Jassem Abbasi" userId="a485637c-5d5c-44af-8411-f95acc3236b6" providerId="ADAL" clId="{B67E75DF-61F4-4BDD-83F6-F3A9FEB4B984}" dt="2024-02-22T09:52:54.409" v="2357" actId="27803"/>
          <ac:spMkLst>
            <pc:docMk/>
            <pc:sldMk cId="3942064285" sldId="256"/>
            <ac:spMk id="6236" creationId="{E28A40CE-21C0-B7E7-5E14-872FB3CAF26F}"/>
          </ac:spMkLst>
        </pc:spChg>
        <pc:spChg chg="mod">
          <ac:chgData name="Jassem Abbasi" userId="a485637c-5d5c-44af-8411-f95acc3236b6" providerId="ADAL" clId="{B67E75DF-61F4-4BDD-83F6-F3A9FEB4B984}" dt="2024-02-22T09:52:54.409" v="2357" actId="27803"/>
          <ac:spMkLst>
            <pc:docMk/>
            <pc:sldMk cId="3942064285" sldId="256"/>
            <ac:spMk id="6237" creationId="{561CBF85-51C8-69F5-9870-6D4F078BE902}"/>
          </ac:spMkLst>
        </pc:spChg>
        <pc:spChg chg="mod">
          <ac:chgData name="Jassem Abbasi" userId="a485637c-5d5c-44af-8411-f95acc3236b6" providerId="ADAL" clId="{B67E75DF-61F4-4BDD-83F6-F3A9FEB4B984}" dt="2024-02-22T09:52:54.409" v="2357" actId="27803"/>
          <ac:spMkLst>
            <pc:docMk/>
            <pc:sldMk cId="3942064285" sldId="256"/>
            <ac:spMk id="6238" creationId="{FD8FDA46-ACC2-748C-C186-A4BF0BB4B7EA}"/>
          </ac:spMkLst>
        </pc:spChg>
        <pc:spChg chg="mod">
          <ac:chgData name="Jassem Abbasi" userId="a485637c-5d5c-44af-8411-f95acc3236b6" providerId="ADAL" clId="{B67E75DF-61F4-4BDD-83F6-F3A9FEB4B984}" dt="2024-02-22T09:52:54.409" v="2357" actId="27803"/>
          <ac:spMkLst>
            <pc:docMk/>
            <pc:sldMk cId="3942064285" sldId="256"/>
            <ac:spMk id="6239" creationId="{917C5CA0-01FE-B708-CF66-AE709BC42A6D}"/>
          </ac:spMkLst>
        </pc:spChg>
        <pc:spChg chg="mod">
          <ac:chgData name="Jassem Abbasi" userId="a485637c-5d5c-44af-8411-f95acc3236b6" providerId="ADAL" clId="{B67E75DF-61F4-4BDD-83F6-F3A9FEB4B984}" dt="2024-02-22T09:52:54.409" v="2357" actId="27803"/>
          <ac:spMkLst>
            <pc:docMk/>
            <pc:sldMk cId="3942064285" sldId="256"/>
            <ac:spMk id="6240" creationId="{70B17887-5026-E545-AB9C-B91E70662A37}"/>
          </ac:spMkLst>
        </pc:spChg>
        <pc:spChg chg="mod">
          <ac:chgData name="Jassem Abbasi" userId="a485637c-5d5c-44af-8411-f95acc3236b6" providerId="ADAL" clId="{B67E75DF-61F4-4BDD-83F6-F3A9FEB4B984}" dt="2024-02-22T09:52:54.409" v="2357" actId="27803"/>
          <ac:spMkLst>
            <pc:docMk/>
            <pc:sldMk cId="3942064285" sldId="256"/>
            <ac:spMk id="6241" creationId="{53FDB67F-6178-B3F2-2EDE-E7985D33BC34}"/>
          </ac:spMkLst>
        </pc:spChg>
        <pc:spChg chg="mod">
          <ac:chgData name="Jassem Abbasi" userId="a485637c-5d5c-44af-8411-f95acc3236b6" providerId="ADAL" clId="{B67E75DF-61F4-4BDD-83F6-F3A9FEB4B984}" dt="2024-02-22T09:52:54.409" v="2357" actId="27803"/>
          <ac:spMkLst>
            <pc:docMk/>
            <pc:sldMk cId="3942064285" sldId="256"/>
            <ac:spMk id="6242" creationId="{3DD0EDD4-66F2-429E-07DE-133BB776A59C}"/>
          </ac:spMkLst>
        </pc:spChg>
        <pc:spChg chg="mod">
          <ac:chgData name="Jassem Abbasi" userId="a485637c-5d5c-44af-8411-f95acc3236b6" providerId="ADAL" clId="{B67E75DF-61F4-4BDD-83F6-F3A9FEB4B984}" dt="2024-02-22T09:52:54.409" v="2357" actId="27803"/>
          <ac:spMkLst>
            <pc:docMk/>
            <pc:sldMk cId="3942064285" sldId="256"/>
            <ac:spMk id="6243" creationId="{12C27B30-257D-B195-C809-A9F79A052C8C}"/>
          </ac:spMkLst>
        </pc:spChg>
        <pc:spChg chg="mod">
          <ac:chgData name="Jassem Abbasi" userId="a485637c-5d5c-44af-8411-f95acc3236b6" providerId="ADAL" clId="{B67E75DF-61F4-4BDD-83F6-F3A9FEB4B984}" dt="2024-02-22T09:52:54.409" v="2357" actId="27803"/>
          <ac:spMkLst>
            <pc:docMk/>
            <pc:sldMk cId="3942064285" sldId="256"/>
            <ac:spMk id="6244" creationId="{E0922BF7-9A03-5183-4382-53D9A8476731}"/>
          </ac:spMkLst>
        </pc:spChg>
        <pc:spChg chg="mod">
          <ac:chgData name="Jassem Abbasi" userId="a485637c-5d5c-44af-8411-f95acc3236b6" providerId="ADAL" clId="{B67E75DF-61F4-4BDD-83F6-F3A9FEB4B984}" dt="2024-02-22T09:52:54.409" v="2357" actId="27803"/>
          <ac:spMkLst>
            <pc:docMk/>
            <pc:sldMk cId="3942064285" sldId="256"/>
            <ac:spMk id="6245" creationId="{01D31968-41E6-8849-6734-CAC2A85139C3}"/>
          </ac:spMkLst>
        </pc:spChg>
        <pc:spChg chg="mod">
          <ac:chgData name="Jassem Abbasi" userId="a485637c-5d5c-44af-8411-f95acc3236b6" providerId="ADAL" clId="{B67E75DF-61F4-4BDD-83F6-F3A9FEB4B984}" dt="2024-02-22T09:52:54.409" v="2357" actId="27803"/>
          <ac:spMkLst>
            <pc:docMk/>
            <pc:sldMk cId="3942064285" sldId="256"/>
            <ac:spMk id="6246" creationId="{E35F7783-5E2C-36BC-0070-D2027CBD110D}"/>
          </ac:spMkLst>
        </pc:spChg>
        <pc:spChg chg="mod">
          <ac:chgData name="Jassem Abbasi" userId="a485637c-5d5c-44af-8411-f95acc3236b6" providerId="ADAL" clId="{B67E75DF-61F4-4BDD-83F6-F3A9FEB4B984}" dt="2024-02-22T09:52:54.409" v="2357" actId="27803"/>
          <ac:spMkLst>
            <pc:docMk/>
            <pc:sldMk cId="3942064285" sldId="256"/>
            <ac:spMk id="6247" creationId="{B6CC03CE-FE45-3176-20A0-BA305B864E37}"/>
          </ac:spMkLst>
        </pc:spChg>
        <pc:spChg chg="mod">
          <ac:chgData name="Jassem Abbasi" userId="a485637c-5d5c-44af-8411-f95acc3236b6" providerId="ADAL" clId="{B67E75DF-61F4-4BDD-83F6-F3A9FEB4B984}" dt="2024-02-22T09:52:54.409" v="2357" actId="27803"/>
          <ac:spMkLst>
            <pc:docMk/>
            <pc:sldMk cId="3942064285" sldId="256"/>
            <ac:spMk id="6248" creationId="{EAEF7B34-769C-F235-3C22-FB06E3E22273}"/>
          </ac:spMkLst>
        </pc:spChg>
        <pc:spChg chg="mod">
          <ac:chgData name="Jassem Abbasi" userId="a485637c-5d5c-44af-8411-f95acc3236b6" providerId="ADAL" clId="{B67E75DF-61F4-4BDD-83F6-F3A9FEB4B984}" dt="2024-02-22T09:52:54.409" v="2357" actId="27803"/>
          <ac:spMkLst>
            <pc:docMk/>
            <pc:sldMk cId="3942064285" sldId="256"/>
            <ac:spMk id="6249" creationId="{C6F421F1-BF78-CF68-507B-C4108FC1DBC0}"/>
          </ac:spMkLst>
        </pc:spChg>
        <pc:spChg chg="mod">
          <ac:chgData name="Jassem Abbasi" userId="a485637c-5d5c-44af-8411-f95acc3236b6" providerId="ADAL" clId="{B67E75DF-61F4-4BDD-83F6-F3A9FEB4B984}" dt="2024-02-22T09:52:54.409" v="2357" actId="27803"/>
          <ac:spMkLst>
            <pc:docMk/>
            <pc:sldMk cId="3942064285" sldId="256"/>
            <ac:spMk id="6250" creationId="{543BC2B6-5652-7C24-7C25-6D050CCC08BC}"/>
          </ac:spMkLst>
        </pc:spChg>
        <pc:spChg chg="mod">
          <ac:chgData name="Jassem Abbasi" userId="a485637c-5d5c-44af-8411-f95acc3236b6" providerId="ADAL" clId="{B67E75DF-61F4-4BDD-83F6-F3A9FEB4B984}" dt="2024-02-22T09:52:54.409" v="2357" actId="27803"/>
          <ac:spMkLst>
            <pc:docMk/>
            <pc:sldMk cId="3942064285" sldId="256"/>
            <ac:spMk id="6251" creationId="{09BCD9A3-2538-62B0-37F9-528BA9A16D66}"/>
          </ac:spMkLst>
        </pc:spChg>
        <pc:spChg chg="mod">
          <ac:chgData name="Jassem Abbasi" userId="a485637c-5d5c-44af-8411-f95acc3236b6" providerId="ADAL" clId="{B67E75DF-61F4-4BDD-83F6-F3A9FEB4B984}" dt="2024-02-22T09:52:54.409" v="2357" actId="27803"/>
          <ac:spMkLst>
            <pc:docMk/>
            <pc:sldMk cId="3942064285" sldId="256"/>
            <ac:spMk id="6252" creationId="{7F41A040-62A5-18B4-DB4E-5A8AC6663468}"/>
          </ac:spMkLst>
        </pc:spChg>
        <pc:spChg chg="mod">
          <ac:chgData name="Jassem Abbasi" userId="a485637c-5d5c-44af-8411-f95acc3236b6" providerId="ADAL" clId="{B67E75DF-61F4-4BDD-83F6-F3A9FEB4B984}" dt="2024-02-22T09:52:54.409" v="2357" actId="27803"/>
          <ac:spMkLst>
            <pc:docMk/>
            <pc:sldMk cId="3942064285" sldId="256"/>
            <ac:spMk id="6253" creationId="{D561148D-DE8F-BA05-AD82-08C71352ADA6}"/>
          </ac:spMkLst>
        </pc:spChg>
        <pc:spChg chg="mod">
          <ac:chgData name="Jassem Abbasi" userId="a485637c-5d5c-44af-8411-f95acc3236b6" providerId="ADAL" clId="{B67E75DF-61F4-4BDD-83F6-F3A9FEB4B984}" dt="2024-02-22T09:52:54.409" v="2357" actId="27803"/>
          <ac:spMkLst>
            <pc:docMk/>
            <pc:sldMk cId="3942064285" sldId="256"/>
            <ac:spMk id="6254" creationId="{759E8597-1150-33BE-FF1A-C95C52E65240}"/>
          </ac:spMkLst>
        </pc:spChg>
        <pc:spChg chg="mod">
          <ac:chgData name="Jassem Abbasi" userId="a485637c-5d5c-44af-8411-f95acc3236b6" providerId="ADAL" clId="{B67E75DF-61F4-4BDD-83F6-F3A9FEB4B984}" dt="2024-02-22T09:52:54.409" v="2357" actId="27803"/>
          <ac:spMkLst>
            <pc:docMk/>
            <pc:sldMk cId="3942064285" sldId="256"/>
            <ac:spMk id="6255" creationId="{21A10489-ED15-DC75-D7F5-0D2C36B8730A}"/>
          </ac:spMkLst>
        </pc:spChg>
        <pc:spChg chg="mod">
          <ac:chgData name="Jassem Abbasi" userId="a485637c-5d5c-44af-8411-f95acc3236b6" providerId="ADAL" clId="{B67E75DF-61F4-4BDD-83F6-F3A9FEB4B984}" dt="2024-02-22T09:52:54.409" v="2357" actId="27803"/>
          <ac:spMkLst>
            <pc:docMk/>
            <pc:sldMk cId="3942064285" sldId="256"/>
            <ac:spMk id="6256" creationId="{1269AC1F-9985-731A-77A6-683E134E5D5F}"/>
          </ac:spMkLst>
        </pc:spChg>
        <pc:spChg chg="mod">
          <ac:chgData name="Jassem Abbasi" userId="a485637c-5d5c-44af-8411-f95acc3236b6" providerId="ADAL" clId="{B67E75DF-61F4-4BDD-83F6-F3A9FEB4B984}" dt="2024-02-22T09:52:54.409" v="2357" actId="27803"/>
          <ac:spMkLst>
            <pc:docMk/>
            <pc:sldMk cId="3942064285" sldId="256"/>
            <ac:spMk id="6257" creationId="{C67B7C35-5B3A-B786-2286-4AEAE1D43A5E}"/>
          </ac:spMkLst>
        </pc:spChg>
        <pc:spChg chg="mod">
          <ac:chgData name="Jassem Abbasi" userId="a485637c-5d5c-44af-8411-f95acc3236b6" providerId="ADAL" clId="{B67E75DF-61F4-4BDD-83F6-F3A9FEB4B984}" dt="2024-02-22T09:52:54.409" v="2357" actId="27803"/>
          <ac:spMkLst>
            <pc:docMk/>
            <pc:sldMk cId="3942064285" sldId="256"/>
            <ac:spMk id="6258" creationId="{219F7C21-1B2B-764E-AB30-52F640AB3977}"/>
          </ac:spMkLst>
        </pc:spChg>
        <pc:spChg chg="mod">
          <ac:chgData name="Jassem Abbasi" userId="a485637c-5d5c-44af-8411-f95acc3236b6" providerId="ADAL" clId="{B67E75DF-61F4-4BDD-83F6-F3A9FEB4B984}" dt="2024-02-22T09:52:54.409" v="2357" actId="27803"/>
          <ac:spMkLst>
            <pc:docMk/>
            <pc:sldMk cId="3942064285" sldId="256"/>
            <ac:spMk id="6259" creationId="{3E843B96-D80A-A79E-282F-F25B2C69F32C}"/>
          </ac:spMkLst>
        </pc:spChg>
        <pc:spChg chg="mod">
          <ac:chgData name="Jassem Abbasi" userId="a485637c-5d5c-44af-8411-f95acc3236b6" providerId="ADAL" clId="{B67E75DF-61F4-4BDD-83F6-F3A9FEB4B984}" dt="2024-02-22T09:52:54.409" v="2357" actId="27803"/>
          <ac:spMkLst>
            <pc:docMk/>
            <pc:sldMk cId="3942064285" sldId="256"/>
            <ac:spMk id="6260" creationId="{19069C85-4C52-496D-686D-4D4ACA6D7B44}"/>
          </ac:spMkLst>
        </pc:spChg>
        <pc:spChg chg="mod">
          <ac:chgData name="Jassem Abbasi" userId="a485637c-5d5c-44af-8411-f95acc3236b6" providerId="ADAL" clId="{B67E75DF-61F4-4BDD-83F6-F3A9FEB4B984}" dt="2024-02-22T09:52:54.409" v="2357" actId="27803"/>
          <ac:spMkLst>
            <pc:docMk/>
            <pc:sldMk cId="3942064285" sldId="256"/>
            <ac:spMk id="6261" creationId="{D8BB0513-D124-F565-AFB5-D7F426AB9DB3}"/>
          </ac:spMkLst>
        </pc:spChg>
        <pc:spChg chg="mod">
          <ac:chgData name="Jassem Abbasi" userId="a485637c-5d5c-44af-8411-f95acc3236b6" providerId="ADAL" clId="{B67E75DF-61F4-4BDD-83F6-F3A9FEB4B984}" dt="2024-02-22T09:52:54.409" v="2357" actId="27803"/>
          <ac:spMkLst>
            <pc:docMk/>
            <pc:sldMk cId="3942064285" sldId="256"/>
            <ac:spMk id="6262" creationId="{9196524E-F765-15F4-9A1C-454F4228C8F2}"/>
          </ac:spMkLst>
        </pc:spChg>
        <pc:spChg chg="mod">
          <ac:chgData name="Jassem Abbasi" userId="a485637c-5d5c-44af-8411-f95acc3236b6" providerId="ADAL" clId="{B67E75DF-61F4-4BDD-83F6-F3A9FEB4B984}" dt="2024-02-22T09:52:54.409" v="2357" actId="27803"/>
          <ac:spMkLst>
            <pc:docMk/>
            <pc:sldMk cId="3942064285" sldId="256"/>
            <ac:spMk id="6263" creationId="{01E59A2B-F3AF-E01B-C925-CACC3AD6E336}"/>
          </ac:spMkLst>
        </pc:spChg>
        <pc:spChg chg="mod">
          <ac:chgData name="Jassem Abbasi" userId="a485637c-5d5c-44af-8411-f95acc3236b6" providerId="ADAL" clId="{B67E75DF-61F4-4BDD-83F6-F3A9FEB4B984}" dt="2024-02-22T09:52:54.409" v="2357" actId="27803"/>
          <ac:spMkLst>
            <pc:docMk/>
            <pc:sldMk cId="3942064285" sldId="256"/>
            <ac:spMk id="6264" creationId="{E380C6DF-A5F6-16E6-1326-B63458D35DE6}"/>
          </ac:spMkLst>
        </pc:spChg>
        <pc:spChg chg="mod">
          <ac:chgData name="Jassem Abbasi" userId="a485637c-5d5c-44af-8411-f95acc3236b6" providerId="ADAL" clId="{B67E75DF-61F4-4BDD-83F6-F3A9FEB4B984}" dt="2024-02-22T09:52:54.409" v="2357" actId="27803"/>
          <ac:spMkLst>
            <pc:docMk/>
            <pc:sldMk cId="3942064285" sldId="256"/>
            <ac:spMk id="6265" creationId="{6E9681C1-AAFA-FDBF-186F-14D9152E56C8}"/>
          </ac:spMkLst>
        </pc:spChg>
        <pc:spChg chg="mod">
          <ac:chgData name="Jassem Abbasi" userId="a485637c-5d5c-44af-8411-f95acc3236b6" providerId="ADAL" clId="{B67E75DF-61F4-4BDD-83F6-F3A9FEB4B984}" dt="2024-02-22T09:52:54.409" v="2357" actId="27803"/>
          <ac:spMkLst>
            <pc:docMk/>
            <pc:sldMk cId="3942064285" sldId="256"/>
            <ac:spMk id="6266" creationId="{E400901C-33FE-4157-BEA8-BB17318DA060}"/>
          </ac:spMkLst>
        </pc:spChg>
        <pc:spChg chg="mod">
          <ac:chgData name="Jassem Abbasi" userId="a485637c-5d5c-44af-8411-f95acc3236b6" providerId="ADAL" clId="{B67E75DF-61F4-4BDD-83F6-F3A9FEB4B984}" dt="2024-02-22T09:52:54.409" v="2357" actId="27803"/>
          <ac:spMkLst>
            <pc:docMk/>
            <pc:sldMk cId="3942064285" sldId="256"/>
            <ac:spMk id="6267" creationId="{F9555E1D-3B4A-0018-FE32-E8703BAA4493}"/>
          </ac:spMkLst>
        </pc:spChg>
        <pc:spChg chg="mod">
          <ac:chgData name="Jassem Abbasi" userId="a485637c-5d5c-44af-8411-f95acc3236b6" providerId="ADAL" clId="{B67E75DF-61F4-4BDD-83F6-F3A9FEB4B984}" dt="2024-02-22T09:52:54.409" v="2357" actId="27803"/>
          <ac:spMkLst>
            <pc:docMk/>
            <pc:sldMk cId="3942064285" sldId="256"/>
            <ac:spMk id="6268" creationId="{614CDDED-5072-320A-B670-7E9AAA803402}"/>
          </ac:spMkLst>
        </pc:spChg>
        <pc:spChg chg="mod">
          <ac:chgData name="Jassem Abbasi" userId="a485637c-5d5c-44af-8411-f95acc3236b6" providerId="ADAL" clId="{B67E75DF-61F4-4BDD-83F6-F3A9FEB4B984}" dt="2024-02-22T09:52:54.409" v="2357" actId="27803"/>
          <ac:spMkLst>
            <pc:docMk/>
            <pc:sldMk cId="3942064285" sldId="256"/>
            <ac:spMk id="6269" creationId="{6E842DD5-E0AC-96B6-914D-58D62E6E4505}"/>
          </ac:spMkLst>
        </pc:spChg>
        <pc:spChg chg="mod">
          <ac:chgData name="Jassem Abbasi" userId="a485637c-5d5c-44af-8411-f95acc3236b6" providerId="ADAL" clId="{B67E75DF-61F4-4BDD-83F6-F3A9FEB4B984}" dt="2024-02-22T09:52:54.409" v="2357" actId="27803"/>
          <ac:spMkLst>
            <pc:docMk/>
            <pc:sldMk cId="3942064285" sldId="256"/>
            <ac:spMk id="6270" creationId="{D0FC7902-DE9F-307F-5FDE-79A88178ECB8}"/>
          </ac:spMkLst>
        </pc:spChg>
        <pc:spChg chg="mod">
          <ac:chgData name="Jassem Abbasi" userId="a485637c-5d5c-44af-8411-f95acc3236b6" providerId="ADAL" clId="{B67E75DF-61F4-4BDD-83F6-F3A9FEB4B984}" dt="2024-02-22T09:52:54.409" v="2357" actId="27803"/>
          <ac:spMkLst>
            <pc:docMk/>
            <pc:sldMk cId="3942064285" sldId="256"/>
            <ac:spMk id="6271" creationId="{1969F2C5-ED43-1B24-1FF0-74E200908FFF}"/>
          </ac:spMkLst>
        </pc:spChg>
        <pc:spChg chg="mod">
          <ac:chgData name="Jassem Abbasi" userId="a485637c-5d5c-44af-8411-f95acc3236b6" providerId="ADAL" clId="{B67E75DF-61F4-4BDD-83F6-F3A9FEB4B984}" dt="2024-02-22T09:52:54.409" v="2357" actId="27803"/>
          <ac:spMkLst>
            <pc:docMk/>
            <pc:sldMk cId="3942064285" sldId="256"/>
            <ac:spMk id="6272" creationId="{E8C8763E-7428-A159-3264-38E04636B9BE}"/>
          </ac:spMkLst>
        </pc:spChg>
        <pc:spChg chg="mod">
          <ac:chgData name="Jassem Abbasi" userId="a485637c-5d5c-44af-8411-f95acc3236b6" providerId="ADAL" clId="{B67E75DF-61F4-4BDD-83F6-F3A9FEB4B984}" dt="2024-02-22T09:52:54.409" v="2357" actId="27803"/>
          <ac:spMkLst>
            <pc:docMk/>
            <pc:sldMk cId="3942064285" sldId="256"/>
            <ac:spMk id="6273" creationId="{AEE5870E-3A22-EE1B-8BAE-80AF58546622}"/>
          </ac:spMkLst>
        </pc:spChg>
        <pc:spChg chg="mod">
          <ac:chgData name="Jassem Abbasi" userId="a485637c-5d5c-44af-8411-f95acc3236b6" providerId="ADAL" clId="{B67E75DF-61F4-4BDD-83F6-F3A9FEB4B984}" dt="2024-02-22T09:52:54.409" v="2357" actId="27803"/>
          <ac:spMkLst>
            <pc:docMk/>
            <pc:sldMk cId="3942064285" sldId="256"/>
            <ac:spMk id="6274" creationId="{3D69B9B3-E9EC-6A73-2310-ECAD62FAEA41}"/>
          </ac:spMkLst>
        </pc:spChg>
        <pc:spChg chg="mod">
          <ac:chgData name="Jassem Abbasi" userId="a485637c-5d5c-44af-8411-f95acc3236b6" providerId="ADAL" clId="{B67E75DF-61F4-4BDD-83F6-F3A9FEB4B984}" dt="2024-02-22T09:52:54.409" v="2357" actId="27803"/>
          <ac:spMkLst>
            <pc:docMk/>
            <pc:sldMk cId="3942064285" sldId="256"/>
            <ac:spMk id="6275" creationId="{C47A94F1-E419-FAD4-E3F1-74EC10A721E7}"/>
          </ac:spMkLst>
        </pc:spChg>
        <pc:spChg chg="mod">
          <ac:chgData name="Jassem Abbasi" userId="a485637c-5d5c-44af-8411-f95acc3236b6" providerId="ADAL" clId="{B67E75DF-61F4-4BDD-83F6-F3A9FEB4B984}" dt="2024-02-22T09:52:54.409" v="2357" actId="27803"/>
          <ac:spMkLst>
            <pc:docMk/>
            <pc:sldMk cId="3942064285" sldId="256"/>
            <ac:spMk id="6276" creationId="{99757357-103E-E780-2CBC-6CC854847678}"/>
          </ac:spMkLst>
        </pc:spChg>
        <pc:spChg chg="mod">
          <ac:chgData name="Jassem Abbasi" userId="a485637c-5d5c-44af-8411-f95acc3236b6" providerId="ADAL" clId="{B67E75DF-61F4-4BDD-83F6-F3A9FEB4B984}" dt="2024-02-22T09:52:54.409" v="2357" actId="27803"/>
          <ac:spMkLst>
            <pc:docMk/>
            <pc:sldMk cId="3942064285" sldId="256"/>
            <ac:spMk id="6277" creationId="{C91E7A99-512F-0DB1-5B87-60506E9134B9}"/>
          </ac:spMkLst>
        </pc:spChg>
        <pc:spChg chg="mod">
          <ac:chgData name="Jassem Abbasi" userId="a485637c-5d5c-44af-8411-f95acc3236b6" providerId="ADAL" clId="{B67E75DF-61F4-4BDD-83F6-F3A9FEB4B984}" dt="2024-02-22T09:52:54.409" v="2357" actId="27803"/>
          <ac:spMkLst>
            <pc:docMk/>
            <pc:sldMk cId="3942064285" sldId="256"/>
            <ac:spMk id="6278" creationId="{4E83D2E8-C2A1-971C-3A3C-05C913759ADA}"/>
          </ac:spMkLst>
        </pc:spChg>
        <pc:spChg chg="mod">
          <ac:chgData name="Jassem Abbasi" userId="a485637c-5d5c-44af-8411-f95acc3236b6" providerId="ADAL" clId="{B67E75DF-61F4-4BDD-83F6-F3A9FEB4B984}" dt="2024-02-22T09:52:54.409" v="2357" actId="27803"/>
          <ac:spMkLst>
            <pc:docMk/>
            <pc:sldMk cId="3942064285" sldId="256"/>
            <ac:spMk id="6279" creationId="{297EC6B6-E185-6C6D-F2F0-F8F76F87CFB7}"/>
          </ac:spMkLst>
        </pc:spChg>
        <pc:spChg chg="mod">
          <ac:chgData name="Jassem Abbasi" userId="a485637c-5d5c-44af-8411-f95acc3236b6" providerId="ADAL" clId="{B67E75DF-61F4-4BDD-83F6-F3A9FEB4B984}" dt="2024-02-22T09:52:54.409" v="2357" actId="27803"/>
          <ac:spMkLst>
            <pc:docMk/>
            <pc:sldMk cId="3942064285" sldId="256"/>
            <ac:spMk id="6280" creationId="{55D5590F-103C-F50E-DCF7-95C6933C7ABC}"/>
          </ac:spMkLst>
        </pc:spChg>
        <pc:spChg chg="mod">
          <ac:chgData name="Jassem Abbasi" userId="a485637c-5d5c-44af-8411-f95acc3236b6" providerId="ADAL" clId="{B67E75DF-61F4-4BDD-83F6-F3A9FEB4B984}" dt="2024-02-22T09:52:54.409" v="2357" actId="27803"/>
          <ac:spMkLst>
            <pc:docMk/>
            <pc:sldMk cId="3942064285" sldId="256"/>
            <ac:spMk id="6281" creationId="{39834772-C4E4-18D0-01CA-F5FCE088438B}"/>
          </ac:spMkLst>
        </pc:spChg>
        <pc:spChg chg="mod">
          <ac:chgData name="Jassem Abbasi" userId="a485637c-5d5c-44af-8411-f95acc3236b6" providerId="ADAL" clId="{B67E75DF-61F4-4BDD-83F6-F3A9FEB4B984}" dt="2024-02-22T09:52:54.409" v="2357" actId="27803"/>
          <ac:spMkLst>
            <pc:docMk/>
            <pc:sldMk cId="3942064285" sldId="256"/>
            <ac:spMk id="6282" creationId="{B24C84BD-2E36-FE6D-425A-F27B39272664}"/>
          </ac:spMkLst>
        </pc:spChg>
        <pc:spChg chg="mod">
          <ac:chgData name="Jassem Abbasi" userId="a485637c-5d5c-44af-8411-f95acc3236b6" providerId="ADAL" clId="{B67E75DF-61F4-4BDD-83F6-F3A9FEB4B984}" dt="2024-02-22T09:52:54.409" v="2357" actId="27803"/>
          <ac:spMkLst>
            <pc:docMk/>
            <pc:sldMk cId="3942064285" sldId="256"/>
            <ac:spMk id="6283" creationId="{B87E8A05-3469-BBC0-A66D-9E3A7FBDF42D}"/>
          </ac:spMkLst>
        </pc:spChg>
        <pc:spChg chg="mod">
          <ac:chgData name="Jassem Abbasi" userId="a485637c-5d5c-44af-8411-f95acc3236b6" providerId="ADAL" clId="{B67E75DF-61F4-4BDD-83F6-F3A9FEB4B984}" dt="2024-02-22T09:52:54.409" v="2357" actId="27803"/>
          <ac:spMkLst>
            <pc:docMk/>
            <pc:sldMk cId="3942064285" sldId="256"/>
            <ac:spMk id="6284" creationId="{A8DF2A79-3D73-E9BD-465D-C612CA55FFF8}"/>
          </ac:spMkLst>
        </pc:spChg>
        <pc:spChg chg="mod">
          <ac:chgData name="Jassem Abbasi" userId="a485637c-5d5c-44af-8411-f95acc3236b6" providerId="ADAL" clId="{B67E75DF-61F4-4BDD-83F6-F3A9FEB4B984}" dt="2024-02-22T09:52:54.409" v="2357" actId="27803"/>
          <ac:spMkLst>
            <pc:docMk/>
            <pc:sldMk cId="3942064285" sldId="256"/>
            <ac:spMk id="6285" creationId="{DEEE07BB-9988-71BE-B503-6A86B0C2504B}"/>
          </ac:spMkLst>
        </pc:spChg>
        <pc:spChg chg="mod">
          <ac:chgData name="Jassem Abbasi" userId="a485637c-5d5c-44af-8411-f95acc3236b6" providerId="ADAL" clId="{B67E75DF-61F4-4BDD-83F6-F3A9FEB4B984}" dt="2024-02-22T09:52:54.409" v="2357" actId="27803"/>
          <ac:spMkLst>
            <pc:docMk/>
            <pc:sldMk cId="3942064285" sldId="256"/>
            <ac:spMk id="6286" creationId="{39DF99BE-90FD-2D65-AE5A-49E949E4CCE4}"/>
          </ac:spMkLst>
        </pc:spChg>
        <pc:spChg chg="mod">
          <ac:chgData name="Jassem Abbasi" userId="a485637c-5d5c-44af-8411-f95acc3236b6" providerId="ADAL" clId="{B67E75DF-61F4-4BDD-83F6-F3A9FEB4B984}" dt="2024-02-22T09:52:54.409" v="2357" actId="27803"/>
          <ac:spMkLst>
            <pc:docMk/>
            <pc:sldMk cId="3942064285" sldId="256"/>
            <ac:spMk id="6287" creationId="{CB49B7A7-5C99-B7B9-B3ED-1692CABCAF8F}"/>
          </ac:spMkLst>
        </pc:spChg>
        <pc:spChg chg="mod">
          <ac:chgData name="Jassem Abbasi" userId="a485637c-5d5c-44af-8411-f95acc3236b6" providerId="ADAL" clId="{B67E75DF-61F4-4BDD-83F6-F3A9FEB4B984}" dt="2024-02-22T09:52:54.409" v="2357" actId="27803"/>
          <ac:spMkLst>
            <pc:docMk/>
            <pc:sldMk cId="3942064285" sldId="256"/>
            <ac:spMk id="6288" creationId="{0394127B-4839-C81F-7029-7BB53A1F811B}"/>
          </ac:spMkLst>
        </pc:spChg>
        <pc:spChg chg="mod">
          <ac:chgData name="Jassem Abbasi" userId="a485637c-5d5c-44af-8411-f95acc3236b6" providerId="ADAL" clId="{B67E75DF-61F4-4BDD-83F6-F3A9FEB4B984}" dt="2024-02-22T09:52:54.409" v="2357" actId="27803"/>
          <ac:spMkLst>
            <pc:docMk/>
            <pc:sldMk cId="3942064285" sldId="256"/>
            <ac:spMk id="6289" creationId="{E9682065-FF72-3875-C682-2EDECEA23D3A}"/>
          </ac:spMkLst>
        </pc:spChg>
        <pc:spChg chg="mod">
          <ac:chgData name="Jassem Abbasi" userId="a485637c-5d5c-44af-8411-f95acc3236b6" providerId="ADAL" clId="{B67E75DF-61F4-4BDD-83F6-F3A9FEB4B984}" dt="2024-02-22T09:52:54.409" v="2357" actId="27803"/>
          <ac:spMkLst>
            <pc:docMk/>
            <pc:sldMk cId="3942064285" sldId="256"/>
            <ac:spMk id="6290" creationId="{54223675-3B32-E8F1-7AC8-452D2B72BEC9}"/>
          </ac:spMkLst>
        </pc:spChg>
        <pc:spChg chg="mod">
          <ac:chgData name="Jassem Abbasi" userId="a485637c-5d5c-44af-8411-f95acc3236b6" providerId="ADAL" clId="{B67E75DF-61F4-4BDD-83F6-F3A9FEB4B984}" dt="2024-02-22T09:52:54.409" v="2357" actId="27803"/>
          <ac:spMkLst>
            <pc:docMk/>
            <pc:sldMk cId="3942064285" sldId="256"/>
            <ac:spMk id="6291" creationId="{21BA2A6A-2E47-198C-9A1E-5A0BA1A50EEF}"/>
          </ac:spMkLst>
        </pc:spChg>
        <pc:spChg chg="mod">
          <ac:chgData name="Jassem Abbasi" userId="a485637c-5d5c-44af-8411-f95acc3236b6" providerId="ADAL" clId="{B67E75DF-61F4-4BDD-83F6-F3A9FEB4B984}" dt="2024-02-22T09:52:54.409" v="2357" actId="27803"/>
          <ac:spMkLst>
            <pc:docMk/>
            <pc:sldMk cId="3942064285" sldId="256"/>
            <ac:spMk id="6292" creationId="{B06DC893-34B1-4B5D-68B5-296725208220}"/>
          </ac:spMkLst>
        </pc:spChg>
        <pc:spChg chg="mod">
          <ac:chgData name="Jassem Abbasi" userId="a485637c-5d5c-44af-8411-f95acc3236b6" providerId="ADAL" clId="{B67E75DF-61F4-4BDD-83F6-F3A9FEB4B984}" dt="2024-02-22T09:52:54.409" v="2357" actId="27803"/>
          <ac:spMkLst>
            <pc:docMk/>
            <pc:sldMk cId="3942064285" sldId="256"/>
            <ac:spMk id="6293" creationId="{21F97789-5E39-8718-57CC-5FDA645970AF}"/>
          </ac:spMkLst>
        </pc:spChg>
        <pc:spChg chg="mod">
          <ac:chgData name="Jassem Abbasi" userId="a485637c-5d5c-44af-8411-f95acc3236b6" providerId="ADAL" clId="{B67E75DF-61F4-4BDD-83F6-F3A9FEB4B984}" dt="2024-02-22T09:52:54.409" v="2357" actId="27803"/>
          <ac:spMkLst>
            <pc:docMk/>
            <pc:sldMk cId="3942064285" sldId="256"/>
            <ac:spMk id="6294" creationId="{7D920DE8-CE26-F52B-F9A3-AAF83CE8D852}"/>
          </ac:spMkLst>
        </pc:spChg>
        <pc:spChg chg="mod">
          <ac:chgData name="Jassem Abbasi" userId="a485637c-5d5c-44af-8411-f95acc3236b6" providerId="ADAL" clId="{B67E75DF-61F4-4BDD-83F6-F3A9FEB4B984}" dt="2024-02-22T09:52:54.409" v="2357" actId="27803"/>
          <ac:spMkLst>
            <pc:docMk/>
            <pc:sldMk cId="3942064285" sldId="256"/>
            <ac:spMk id="6295" creationId="{7F1A226C-5D42-D872-0CB0-C8ED60CDA45E}"/>
          </ac:spMkLst>
        </pc:spChg>
        <pc:spChg chg="mod">
          <ac:chgData name="Jassem Abbasi" userId="a485637c-5d5c-44af-8411-f95acc3236b6" providerId="ADAL" clId="{B67E75DF-61F4-4BDD-83F6-F3A9FEB4B984}" dt="2024-02-22T09:52:54.409" v="2357" actId="27803"/>
          <ac:spMkLst>
            <pc:docMk/>
            <pc:sldMk cId="3942064285" sldId="256"/>
            <ac:spMk id="6296" creationId="{8A09B2DB-02F5-684F-90F8-E014A3EF16CB}"/>
          </ac:spMkLst>
        </pc:spChg>
        <pc:spChg chg="mod">
          <ac:chgData name="Jassem Abbasi" userId="a485637c-5d5c-44af-8411-f95acc3236b6" providerId="ADAL" clId="{B67E75DF-61F4-4BDD-83F6-F3A9FEB4B984}" dt="2024-02-22T09:52:54.409" v="2357" actId="27803"/>
          <ac:spMkLst>
            <pc:docMk/>
            <pc:sldMk cId="3942064285" sldId="256"/>
            <ac:spMk id="6297" creationId="{7B647419-9C77-B687-814D-BF0B05A95C93}"/>
          </ac:spMkLst>
        </pc:spChg>
        <pc:spChg chg="mod">
          <ac:chgData name="Jassem Abbasi" userId="a485637c-5d5c-44af-8411-f95acc3236b6" providerId="ADAL" clId="{B67E75DF-61F4-4BDD-83F6-F3A9FEB4B984}" dt="2024-02-22T09:52:54.409" v="2357" actId="27803"/>
          <ac:spMkLst>
            <pc:docMk/>
            <pc:sldMk cId="3942064285" sldId="256"/>
            <ac:spMk id="6298" creationId="{492C7AD9-3F95-1870-4AD8-79B06C0D4D53}"/>
          </ac:spMkLst>
        </pc:spChg>
        <pc:spChg chg="mod">
          <ac:chgData name="Jassem Abbasi" userId="a485637c-5d5c-44af-8411-f95acc3236b6" providerId="ADAL" clId="{B67E75DF-61F4-4BDD-83F6-F3A9FEB4B984}" dt="2024-02-22T09:52:54.409" v="2357" actId="27803"/>
          <ac:spMkLst>
            <pc:docMk/>
            <pc:sldMk cId="3942064285" sldId="256"/>
            <ac:spMk id="6299" creationId="{BE6BAC68-C042-EF76-C3FD-477F469C8A8E}"/>
          </ac:spMkLst>
        </pc:spChg>
        <pc:spChg chg="mod">
          <ac:chgData name="Jassem Abbasi" userId="a485637c-5d5c-44af-8411-f95acc3236b6" providerId="ADAL" clId="{B67E75DF-61F4-4BDD-83F6-F3A9FEB4B984}" dt="2024-02-22T09:52:54.409" v="2357" actId="27803"/>
          <ac:spMkLst>
            <pc:docMk/>
            <pc:sldMk cId="3942064285" sldId="256"/>
            <ac:spMk id="6300" creationId="{82D2398C-EA65-FDC4-435F-D1A2846C0272}"/>
          </ac:spMkLst>
        </pc:spChg>
        <pc:spChg chg="mod">
          <ac:chgData name="Jassem Abbasi" userId="a485637c-5d5c-44af-8411-f95acc3236b6" providerId="ADAL" clId="{B67E75DF-61F4-4BDD-83F6-F3A9FEB4B984}" dt="2024-02-22T09:52:54.409" v="2357" actId="27803"/>
          <ac:spMkLst>
            <pc:docMk/>
            <pc:sldMk cId="3942064285" sldId="256"/>
            <ac:spMk id="6301" creationId="{EE5200FF-928C-CB7A-3BE1-FF08BABF98DC}"/>
          </ac:spMkLst>
        </pc:spChg>
        <pc:spChg chg="mod">
          <ac:chgData name="Jassem Abbasi" userId="a485637c-5d5c-44af-8411-f95acc3236b6" providerId="ADAL" clId="{B67E75DF-61F4-4BDD-83F6-F3A9FEB4B984}" dt="2024-02-22T09:52:54.409" v="2357" actId="27803"/>
          <ac:spMkLst>
            <pc:docMk/>
            <pc:sldMk cId="3942064285" sldId="256"/>
            <ac:spMk id="6302" creationId="{88CA0244-DA9A-5CAE-571B-832355A926BA}"/>
          </ac:spMkLst>
        </pc:spChg>
        <pc:spChg chg="mod">
          <ac:chgData name="Jassem Abbasi" userId="a485637c-5d5c-44af-8411-f95acc3236b6" providerId="ADAL" clId="{B67E75DF-61F4-4BDD-83F6-F3A9FEB4B984}" dt="2024-02-22T09:52:54.409" v="2357" actId="27803"/>
          <ac:spMkLst>
            <pc:docMk/>
            <pc:sldMk cId="3942064285" sldId="256"/>
            <ac:spMk id="6303" creationId="{1DC1754C-8CA9-1D71-BACE-49B0BF8C6615}"/>
          </ac:spMkLst>
        </pc:spChg>
        <pc:spChg chg="mod">
          <ac:chgData name="Jassem Abbasi" userId="a485637c-5d5c-44af-8411-f95acc3236b6" providerId="ADAL" clId="{B67E75DF-61F4-4BDD-83F6-F3A9FEB4B984}" dt="2024-02-22T09:52:54.409" v="2357" actId="27803"/>
          <ac:spMkLst>
            <pc:docMk/>
            <pc:sldMk cId="3942064285" sldId="256"/>
            <ac:spMk id="6304" creationId="{D7B0CB1F-ED5D-E2F5-9429-6331C22F4B45}"/>
          </ac:spMkLst>
        </pc:spChg>
        <pc:spChg chg="mod">
          <ac:chgData name="Jassem Abbasi" userId="a485637c-5d5c-44af-8411-f95acc3236b6" providerId="ADAL" clId="{B67E75DF-61F4-4BDD-83F6-F3A9FEB4B984}" dt="2024-02-22T09:52:54.409" v="2357" actId="27803"/>
          <ac:spMkLst>
            <pc:docMk/>
            <pc:sldMk cId="3942064285" sldId="256"/>
            <ac:spMk id="6305" creationId="{95C2FAB3-BAC8-A16B-C1F0-51EFFD9FB672}"/>
          </ac:spMkLst>
        </pc:spChg>
        <pc:spChg chg="mod">
          <ac:chgData name="Jassem Abbasi" userId="a485637c-5d5c-44af-8411-f95acc3236b6" providerId="ADAL" clId="{B67E75DF-61F4-4BDD-83F6-F3A9FEB4B984}" dt="2024-02-22T09:52:54.409" v="2357" actId="27803"/>
          <ac:spMkLst>
            <pc:docMk/>
            <pc:sldMk cId="3942064285" sldId="256"/>
            <ac:spMk id="6306" creationId="{995677EA-D90A-1B73-D4BD-2BCAE33F0C07}"/>
          </ac:spMkLst>
        </pc:spChg>
        <pc:spChg chg="mod">
          <ac:chgData name="Jassem Abbasi" userId="a485637c-5d5c-44af-8411-f95acc3236b6" providerId="ADAL" clId="{B67E75DF-61F4-4BDD-83F6-F3A9FEB4B984}" dt="2024-02-22T09:52:54.409" v="2357" actId="27803"/>
          <ac:spMkLst>
            <pc:docMk/>
            <pc:sldMk cId="3942064285" sldId="256"/>
            <ac:spMk id="6307" creationId="{7920E1F3-FCF2-E541-CC71-606CA00659A0}"/>
          </ac:spMkLst>
        </pc:spChg>
        <pc:spChg chg="mod">
          <ac:chgData name="Jassem Abbasi" userId="a485637c-5d5c-44af-8411-f95acc3236b6" providerId="ADAL" clId="{B67E75DF-61F4-4BDD-83F6-F3A9FEB4B984}" dt="2024-02-22T09:52:54.409" v="2357" actId="27803"/>
          <ac:spMkLst>
            <pc:docMk/>
            <pc:sldMk cId="3942064285" sldId="256"/>
            <ac:spMk id="6308" creationId="{77D2C4E8-CC07-6EFF-EDF1-88933342B89F}"/>
          </ac:spMkLst>
        </pc:spChg>
        <pc:spChg chg="mod">
          <ac:chgData name="Jassem Abbasi" userId="a485637c-5d5c-44af-8411-f95acc3236b6" providerId="ADAL" clId="{B67E75DF-61F4-4BDD-83F6-F3A9FEB4B984}" dt="2024-02-22T09:52:54.409" v="2357" actId="27803"/>
          <ac:spMkLst>
            <pc:docMk/>
            <pc:sldMk cId="3942064285" sldId="256"/>
            <ac:spMk id="6309" creationId="{48060B39-D90E-D781-F918-9CF233E9E100}"/>
          </ac:spMkLst>
        </pc:spChg>
        <pc:spChg chg="mod">
          <ac:chgData name="Jassem Abbasi" userId="a485637c-5d5c-44af-8411-f95acc3236b6" providerId="ADAL" clId="{B67E75DF-61F4-4BDD-83F6-F3A9FEB4B984}" dt="2024-02-22T09:52:54.409" v="2357" actId="27803"/>
          <ac:spMkLst>
            <pc:docMk/>
            <pc:sldMk cId="3942064285" sldId="256"/>
            <ac:spMk id="6310" creationId="{C436AE1A-A58A-6328-FA1F-3FA4B0C2106C}"/>
          </ac:spMkLst>
        </pc:spChg>
        <pc:spChg chg="mod">
          <ac:chgData name="Jassem Abbasi" userId="a485637c-5d5c-44af-8411-f95acc3236b6" providerId="ADAL" clId="{B67E75DF-61F4-4BDD-83F6-F3A9FEB4B984}" dt="2024-02-22T09:52:54.409" v="2357" actId="27803"/>
          <ac:spMkLst>
            <pc:docMk/>
            <pc:sldMk cId="3942064285" sldId="256"/>
            <ac:spMk id="6311" creationId="{B81A8F5F-53DD-B298-1617-070FAB9C5990}"/>
          </ac:spMkLst>
        </pc:spChg>
        <pc:spChg chg="mod">
          <ac:chgData name="Jassem Abbasi" userId="a485637c-5d5c-44af-8411-f95acc3236b6" providerId="ADAL" clId="{B67E75DF-61F4-4BDD-83F6-F3A9FEB4B984}" dt="2024-02-22T09:52:54.409" v="2357" actId="27803"/>
          <ac:spMkLst>
            <pc:docMk/>
            <pc:sldMk cId="3942064285" sldId="256"/>
            <ac:spMk id="6312" creationId="{5C7FBB34-EA34-5C42-292A-2274CA64FF2B}"/>
          </ac:spMkLst>
        </pc:spChg>
        <pc:spChg chg="mod">
          <ac:chgData name="Jassem Abbasi" userId="a485637c-5d5c-44af-8411-f95acc3236b6" providerId="ADAL" clId="{B67E75DF-61F4-4BDD-83F6-F3A9FEB4B984}" dt="2024-02-22T09:52:54.409" v="2357" actId="27803"/>
          <ac:spMkLst>
            <pc:docMk/>
            <pc:sldMk cId="3942064285" sldId="256"/>
            <ac:spMk id="6313" creationId="{E5CB54FD-7243-9CBB-53B2-7F3AB6096941}"/>
          </ac:spMkLst>
        </pc:spChg>
        <pc:spChg chg="mod">
          <ac:chgData name="Jassem Abbasi" userId="a485637c-5d5c-44af-8411-f95acc3236b6" providerId="ADAL" clId="{B67E75DF-61F4-4BDD-83F6-F3A9FEB4B984}" dt="2024-02-22T09:52:54.409" v="2357" actId="27803"/>
          <ac:spMkLst>
            <pc:docMk/>
            <pc:sldMk cId="3942064285" sldId="256"/>
            <ac:spMk id="6314" creationId="{C24DB11E-1E55-1A05-294C-5193AE94F45D}"/>
          </ac:spMkLst>
        </pc:spChg>
        <pc:spChg chg="mod">
          <ac:chgData name="Jassem Abbasi" userId="a485637c-5d5c-44af-8411-f95acc3236b6" providerId="ADAL" clId="{B67E75DF-61F4-4BDD-83F6-F3A9FEB4B984}" dt="2024-02-22T09:52:54.409" v="2357" actId="27803"/>
          <ac:spMkLst>
            <pc:docMk/>
            <pc:sldMk cId="3942064285" sldId="256"/>
            <ac:spMk id="6315" creationId="{FB1B2A04-0CAE-F628-7798-9F7A7E39FF27}"/>
          </ac:spMkLst>
        </pc:spChg>
        <pc:spChg chg="mod">
          <ac:chgData name="Jassem Abbasi" userId="a485637c-5d5c-44af-8411-f95acc3236b6" providerId="ADAL" clId="{B67E75DF-61F4-4BDD-83F6-F3A9FEB4B984}" dt="2024-02-22T09:52:54.409" v="2357" actId="27803"/>
          <ac:spMkLst>
            <pc:docMk/>
            <pc:sldMk cId="3942064285" sldId="256"/>
            <ac:spMk id="6316" creationId="{D60FD161-D2ED-AE94-A90A-648C92B43F99}"/>
          </ac:spMkLst>
        </pc:spChg>
        <pc:spChg chg="mod">
          <ac:chgData name="Jassem Abbasi" userId="a485637c-5d5c-44af-8411-f95acc3236b6" providerId="ADAL" clId="{B67E75DF-61F4-4BDD-83F6-F3A9FEB4B984}" dt="2024-02-22T09:52:54.409" v="2357" actId="27803"/>
          <ac:spMkLst>
            <pc:docMk/>
            <pc:sldMk cId="3942064285" sldId="256"/>
            <ac:spMk id="6317" creationId="{9163FB2A-38DF-AED6-CD07-67CF75FD8C8F}"/>
          </ac:spMkLst>
        </pc:spChg>
        <pc:spChg chg="mod">
          <ac:chgData name="Jassem Abbasi" userId="a485637c-5d5c-44af-8411-f95acc3236b6" providerId="ADAL" clId="{B67E75DF-61F4-4BDD-83F6-F3A9FEB4B984}" dt="2024-02-22T09:52:54.409" v="2357" actId="27803"/>
          <ac:spMkLst>
            <pc:docMk/>
            <pc:sldMk cId="3942064285" sldId="256"/>
            <ac:spMk id="6318" creationId="{448F96CA-4256-7B13-371B-703447FE7620}"/>
          </ac:spMkLst>
        </pc:spChg>
        <pc:spChg chg="mod">
          <ac:chgData name="Jassem Abbasi" userId="a485637c-5d5c-44af-8411-f95acc3236b6" providerId="ADAL" clId="{B67E75DF-61F4-4BDD-83F6-F3A9FEB4B984}" dt="2024-02-22T09:52:54.409" v="2357" actId="27803"/>
          <ac:spMkLst>
            <pc:docMk/>
            <pc:sldMk cId="3942064285" sldId="256"/>
            <ac:spMk id="6319" creationId="{B99BD4D2-273A-CD09-2611-A921BAAEDA02}"/>
          </ac:spMkLst>
        </pc:spChg>
        <pc:spChg chg="mod">
          <ac:chgData name="Jassem Abbasi" userId="a485637c-5d5c-44af-8411-f95acc3236b6" providerId="ADAL" clId="{B67E75DF-61F4-4BDD-83F6-F3A9FEB4B984}" dt="2024-02-22T09:52:54.409" v="2357" actId="27803"/>
          <ac:spMkLst>
            <pc:docMk/>
            <pc:sldMk cId="3942064285" sldId="256"/>
            <ac:spMk id="6320" creationId="{809E9EA9-FA87-9108-50F2-BD9A4568E162}"/>
          </ac:spMkLst>
        </pc:spChg>
        <pc:spChg chg="mod">
          <ac:chgData name="Jassem Abbasi" userId="a485637c-5d5c-44af-8411-f95acc3236b6" providerId="ADAL" clId="{B67E75DF-61F4-4BDD-83F6-F3A9FEB4B984}" dt="2024-02-22T09:52:54.409" v="2357" actId="27803"/>
          <ac:spMkLst>
            <pc:docMk/>
            <pc:sldMk cId="3942064285" sldId="256"/>
            <ac:spMk id="6321" creationId="{EC51BC33-588D-9002-3799-90082AAF3568}"/>
          </ac:spMkLst>
        </pc:spChg>
        <pc:spChg chg="mod">
          <ac:chgData name="Jassem Abbasi" userId="a485637c-5d5c-44af-8411-f95acc3236b6" providerId="ADAL" clId="{B67E75DF-61F4-4BDD-83F6-F3A9FEB4B984}" dt="2024-02-22T09:52:54.409" v="2357" actId="27803"/>
          <ac:spMkLst>
            <pc:docMk/>
            <pc:sldMk cId="3942064285" sldId="256"/>
            <ac:spMk id="6322" creationId="{D104BDC7-B776-FA62-08EB-D357A2AF11E9}"/>
          </ac:spMkLst>
        </pc:spChg>
        <pc:spChg chg="mod">
          <ac:chgData name="Jassem Abbasi" userId="a485637c-5d5c-44af-8411-f95acc3236b6" providerId="ADAL" clId="{B67E75DF-61F4-4BDD-83F6-F3A9FEB4B984}" dt="2024-02-22T09:52:54.409" v="2357" actId="27803"/>
          <ac:spMkLst>
            <pc:docMk/>
            <pc:sldMk cId="3942064285" sldId="256"/>
            <ac:spMk id="6323" creationId="{BFFE81CD-372E-FE91-F701-DE2F702C1144}"/>
          </ac:spMkLst>
        </pc:spChg>
        <pc:spChg chg="mod">
          <ac:chgData name="Jassem Abbasi" userId="a485637c-5d5c-44af-8411-f95acc3236b6" providerId="ADAL" clId="{B67E75DF-61F4-4BDD-83F6-F3A9FEB4B984}" dt="2024-02-22T09:52:54.409" v="2357" actId="27803"/>
          <ac:spMkLst>
            <pc:docMk/>
            <pc:sldMk cId="3942064285" sldId="256"/>
            <ac:spMk id="6324" creationId="{144268CF-7BE3-4BC1-E726-A869016F5CF2}"/>
          </ac:spMkLst>
        </pc:spChg>
        <pc:spChg chg="mod">
          <ac:chgData name="Jassem Abbasi" userId="a485637c-5d5c-44af-8411-f95acc3236b6" providerId="ADAL" clId="{B67E75DF-61F4-4BDD-83F6-F3A9FEB4B984}" dt="2024-02-22T09:52:54.409" v="2357" actId="27803"/>
          <ac:spMkLst>
            <pc:docMk/>
            <pc:sldMk cId="3942064285" sldId="256"/>
            <ac:spMk id="6325" creationId="{D2AAF226-6335-2756-0DF6-01EF84FFB9DF}"/>
          </ac:spMkLst>
        </pc:spChg>
        <pc:spChg chg="mod">
          <ac:chgData name="Jassem Abbasi" userId="a485637c-5d5c-44af-8411-f95acc3236b6" providerId="ADAL" clId="{B67E75DF-61F4-4BDD-83F6-F3A9FEB4B984}" dt="2024-02-22T09:52:54.409" v="2357" actId="27803"/>
          <ac:spMkLst>
            <pc:docMk/>
            <pc:sldMk cId="3942064285" sldId="256"/>
            <ac:spMk id="6326" creationId="{AADF9EC8-C6A5-CD78-DDBA-7E1C960A266A}"/>
          </ac:spMkLst>
        </pc:spChg>
        <pc:spChg chg="mod">
          <ac:chgData name="Jassem Abbasi" userId="a485637c-5d5c-44af-8411-f95acc3236b6" providerId="ADAL" clId="{B67E75DF-61F4-4BDD-83F6-F3A9FEB4B984}" dt="2024-02-22T09:52:54.409" v="2357" actId="27803"/>
          <ac:spMkLst>
            <pc:docMk/>
            <pc:sldMk cId="3942064285" sldId="256"/>
            <ac:spMk id="6327" creationId="{3614C942-345C-B52E-8100-CCDA9436FACA}"/>
          </ac:spMkLst>
        </pc:spChg>
        <pc:spChg chg="mod">
          <ac:chgData name="Jassem Abbasi" userId="a485637c-5d5c-44af-8411-f95acc3236b6" providerId="ADAL" clId="{B67E75DF-61F4-4BDD-83F6-F3A9FEB4B984}" dt="2024-02-22T09:52:54.409" v="2357" actId="27803"/>
          <ac:spMkLst>
            <pc:docMk/>
            <pc:sldMk cId="3942064285" sldId="256"/>
            <ac:spMk id="6328" creationId="{3CC682EE-542D-6019-9945-12394061EB81}"/>
          </ac:spMkLst>
        </pc:spChg>
        <pc:spChg chg="mod">
          <ac:chgData name="Jassem Abbasi" userId="a485637c-5d5c-44af-8411-f95acc3236b6" providerId="ADAL" clId="{B67E75DF-61F4-4BDD-83F6-F3A9FEB4B984}" dt="2024-02-22T09:52:54.409" v="2357" actId="27803"/>
          <ac:spMkLst>
            <pc:docMk/>
            <pc:sldMk cId="3942064285" sldId="256"/>
            <ac:spMk id="6329" creationId="{357BCB37-80CF-F886-02D0-8671C0781598}"/>
          </ac:spMkLst>
        </pc:spChg>
        <pc:spChg chg="mod">
          <ac:chgData name="Jassem Abbasi" userId="a485637c-5d5c-44af-8411-f95acc3236b6" providerId="ADAL" clId="{B67E75DF-61F4-4BDD-83F6-F3A9FEB4B984}" dt="2024-02-22T09:52:54.409" v="2357" actId="27803"/>
          <ac:spMkLst>
            <pc:docMk/>
            <pc:sldMk cId="3942064285" sldId="256"/>
            <ac:spMk id="6330" creationId="{9551D767-939D-7FEC-F1E9-3A73BC83EE75}"/>
          </ac:spMkLst>
        </pc:spChg>
        <pc:spChg chg="mod">
          <ac:chgData name="Jassem Abbasi" userId="a485637c-5d5c-44af-8411-f95acc3236b6" providerId="ADAL" clId="{B67E75DF-61F4-4BDD-83F6-F3A9FEB4B984}" dt="2024-02-22T09:52:54.409" v="2357" actId="27803"/>
          <ac:spMkLst>
            <pc:docMk/>
            <pc:sldMk cId="3942064285" sldId="256"/>
            <ac:spMk id="6331" creationId="{22E57792-D298-D891-A390-83C4262E049B}"/>
          </ac:spMkLst>
        </pc:spChg>
        <pc:spChg chg="mod">
          <ac:chgData name="Jassem Abbasi" userId="a485637c-5d5c-44af-8411-f95acc3236b6" providerId="ADAL" clId="{B67E75DF-61F4-4BDD-83F6-F3A9FEB4B984}" dt="2024-02-22T09:52:54.409" v="2357" actId="27803"/>
          <ac:spMkLst>
            <pc:docMk/>
            <pc:sldMk cId="3942064285" sldId="256"/>
            <ac:spMk id="6332" creationId="{3A8DCAD3-7876-A389-BBB9-2D7F3041136D}"/>
          </ac:spMkLst>
        </pc:spChg>
        <pc:spChg chg="mod">
          <ac:chgData name="Jassem Abbasi" userId="a485637c-5d5c-44af-8411-f95acc3236b6" providerId="ADAL" clId="{B67E75DF-61F4-4BDD-83F6-F3A9FEB4B984}" dt="2024-02-22T09:52:54.409" v="2357" actId="27803"/>
          <ac:spMkLst>
            <pc:docMk/>
            <pc:sldMk cId="3942064285" sldId="256"/>
            <ac:spMk id="6333" creationId="{881C8F02-D5C8-F007-D3CE-B1467B6BA721}"/>
          </ac:spMkLst>
        </pc:spChg>
        <pc:spChg chg="mod">
          <ac:chgData name="Jassem Abbasi" userId="a485637c-5d5c-44af-8411-f95acc3236b6" providerId="ADAL" clId="{B67E75DF-61F4-4BDD-83F6-F3A9FEB4B984}" dt="2024-02-22T09:52:54.409" v="2357" actId="27803"/>
          <ac:spMkLst>
            <pc:docMk/>
            <pc:sldMk cId="3942064285" sldId="256"/>
            <ac:spMk id="6334" creationId="{8C5C9FAD-FF0A-DDB3-B131-F5BA4D43F85C}"/>
          </ac:spMkLst>
        </pc:spChg>
        <pc:spChg chg="mod">
          <ac:chgData name="Jassem Abbasi" userId="a485637c-5d5c-44af-8411-f95acc3236b6" providerId="ADAL" clId="{B67E75DF-61F4-4BDD-83F6-F3A9FEB4B984}" dt="2024-02-22T09:52:54.409" v="2357" actId="27803"/>
          <ac:spMkLst>
            <pc:docMk/>
            <pc:sldMk cId="3942064285" sldId="256"/>
            <ac:spMk id="6335" creationId="{E5600082-A438-344D-CBA6-E2F89C7E349C}"/>
          </ac:spMkLst>
        </pc:spChg>
        <pc:spChg chg="mod">
          <ac:chgData name="Jassem Abbasi" userId="a485637c-5d5c-44af-8411-f95acc3236b6" providerId="ADAL" clId="{B67E75DF-61F4-4BDD-83F6-F3A9FEB4B984}" dt="2024-02-22T09:52:54.409" v="2357" actId="27803"/>
          <ac:spMkLst>
            <pc:docMk/>
            <pc:sldMk cId="3942064285" sldId="256"/>
            <ac:spMk id="6336" creationId="{A30D51D5-1CE6-1E3C-49AA-4E2CFE448618}"/>
          </ac:spMkLst>
        </pc:spChg>
        <pc:spChg chg="mod">
          <ac:chgData name="Jassem Abbasi" userId="a485637c-5d5c-44af-8411-f95acc3236b6" providerId="ADAL" clId="{B67E75DF-61F4-4BDD-83F6-F3A9FEB4B984}" dt="2024-02-22T09:52:54.409" v="2357" actId="27803"/>
          <ac:spMkLst>
            <pc:docMk/>
            <pc:sldMk cId="3942064285" sldId="256"/>
            <ac:spMk id="6337" creationId="{E65E934E-065F-99DD-1A00-36BCF1E6FD65}"/>
          </ac:spMkLst>
        </pc:spChg>
        <pc:spChg chg="mod">
          <ac:chgData name="Jassem Abbasi" userId="a485637c-5d5c-44af-8411-f95acc3236b6" providerId="ADAL" clId="{B67E75DF-61F4-4BDD-83F6-F3A9FEB4B984}" dt="2024-02-22T09:52:54.409" v="2357" actId="27803"/>
          <ac:spMkLst>
            <pc:docMk/>
            <pc:sldMk cId="3942064285" sldId="256"/>
            <ac:spMk id="6338" creationId="{44BD91A8-EA2B-64D1-719E-772C7C577E9B}"/>
          </ac:spMkLst>
        </pc:spChg>
        <pc:spChg chg="mod">
          <ac:chgData name="Jassem Abbasi" userId="a485637c-5d5c-44af-8411-f95acc3236b6" providerId="ADAL" clId="{B67E75DF-61F4-4BDD-83F6-F3A9FEB4B984}" dt="2024-02-22T09:52:54.409" v="2357" actId="27803"/>
          <ac:spMkLst>
            <pc:docMk/>
            <pc:sldMk cId="3942064285" sldId="256"/>
            <ac:spMk id="6339" creationId="{9969B93A-3C9F-16C6-195F-434C406F455E}"/>
          </ac:spMkLst>
        </pc:spChg>
        <pc:spChg chg="mod">
          <ac:chgData name="Jassem Abbasi" userId="a485637c-5d5c-44af-8411-f95acc3236b6" providerId="ADAL" clId="{B67E75DF-61F4-4BDD-83F6-F3A9FEB4B984}" dt="2024-02-22T09:52:54.409" v="2357" actId="27803"/>
          <ac:spMkLst>
            <pc:docMk/>
            <pc:sldMk cId="3942064285" sldId="256"/>
            <ac:spMk id="6340" creationId="{755442F7-C865-29EF-9C50-5A0F94D0809E}"/>
          </ac:spMkLst>
        </pc:spChg>
        <pc:spChg chg="mod">
          <ac:chgData name="Jassem Abbasi" userId="a485637c-5d5c-44af-8411-f95acc3236b6" providerId="ADAL" clId="{B67E75DF-61F4-4BDD-83F6-F3A9FEB4B984}" dt="2024-02-22T09:52:54.409" v="2357" actId="27803"/>
          <ac:spMkLst>
            <pc:docMk/>
            <pc:sldMk cId="3942064285" sldId="256"/>
            <ac:spMk id="6341" creationId="{FA2A8CFB-380C-9D3B-BD70-06D9D79B152A}"/>
          </ac:spMkLst>
        </pc:spChg>
        <pc:spChg chg="mod">
          <ac:chgData name="Jassem Abbasi" userId="a485637c-5d5c-44af-8411-f95acc3236b6" providerId="ADAL" clId="{B67E75DF-61F4-4BDD-83F6-F3A9FEB4B984}" dt="2024-02-22T09:52:54.409" v="2357" actId="27803"/>
          <ac:spMkLst>
            <pc:docMk/>
            <pc:sldMk cId="3942064285" sldId="256"/>
            <ac:spMk id="6342" creationId="{70ADECC3-7E9E-28FC-1BEF-6C0A82A8B1E9}"/>
          </ac:spMkLst>
        </pc:spChg>
        <pc:spChg chg="mod">
          <ac:chgData name="Jassem Abbasi" userId="a485637c-5d5c-44af-8411-f95acc3236b6" providerId="ADAL" clId="{B67E75DF-61F4-4BDD-83F6-F3A9FEB4B984}" dt="2024-02-22T09:52:54.409" v="2357" actId="27803"/>
          <ac:spMkLst>
            <pc:docMk/>
            <pc:sldMk cId="3942064285" sldId="256"/>
            <ac:spMk id="6343" creationId="{60F5E505-1E9A-C53F-A7C5-8888C6B0AFB6}"/>
          </ac:spMkLst>
        </pc:spChg>
        <pc:spChg chg="mod">
          <ac:chgData name="Jassem Abbasi" userId="a485637c-5d5c-44af-8411-f95acc3236b6" providerId="ADAL" clId="{B67E75DF-61F4-4BDD-83F6-F3A9FEB4B984}" dt="2024-02-22T09:52:54.409" v="2357" actId="27803"/>
          <ac:spMkLst>
            <pc:docMk/>
            <pc:sldMk cId="3942064285" sldId="256"/>
            <ac:spMk id="6344" creationId="{8B6386CD-4BCB-1811-A084-DBE567D46943}"/>
          </ac:spMkLst>
        </pc:spChg>
        <pc:spChg chg="mod">
          <ac:chgData name="Jassem Abbasi" userId="a485637c-5d5c-44af-8411-f95acc3236b6" providerId="ADAL" clId="{B67E75DF-61F4-4BDD-83F6-F3A9FEB4B984}" dt="2024-02-22T09:52:54.409" v="2357" actId="27803"/>
          <ac:spMkLst>
            <pc:docMk/>
            <pc:sldMk cId="3942064285" sldId="256"/>
            <ac:spMk id="6345" creationId="{E3A86488-2E2C-A8D6-90EF-41AE8DD23F20}"/>
          </ac:spMkLst>
        </pc:spChg>
        <pc:spChg chg="mod">
          <ac:chgData name="Jassem Abbasi" userId="a485637c-5d5c-44af-8411-f95acc3236b6" providerId="ADAL" clId="{B67E75DF-61F4-4BDD-83F6-F3A9FEB4B984}" dt="2024-02-22T09:52:54.409" v="2357" actId="27803"/>
          <ac:spMkLst>
            <pc:docMk/>
            <pc:sldMk cId="3942064285" sldId="256"/>
            <ac:spMk id="6346" creationId="{3DA5B0A4-5328-59E5-E594-058D03300BAA}"/>
          </ac:spMkLst>
        </pc:spChg>
        <pc:spChg chg="mod">
          <ac:chgData name="Jassem Abbasi" userId="a485637c-5d5c-44af-8411-f95acc3236b6" providerId="ADAL" clId="{B67E75DF-61F4-4BDD-83F6-F3A9FEB4B984}" dt="2024-02-22T09:52:54.409" v="2357" actId="27803"/>
          <ac:spMkLst>
            <pc:docMk/>
            <pc:sldMk cId="3942064285" sldId="256"/>
            <ac:spMk id="6347" creationId="{9CACED4D-90D7-6B78-76BF-2136D57EACF3}"/>
          </ac:spMkLst>
        </pc:spChg>
        <pc:spChg chg="mod">
          <ac:chgData name="Jassem Abbasi" userId="a485637c-5d5c-44af-8411-f95acc3236b6" providerId="ADAL" clId="{B67E75DF-61F4-4BDD-83F6-F3A9FEB4B984}" dt="2024-02-22T09:52:54.409" v="2357" actId="27803"/>
          <ac:spMkLst>
            <pc:docMk/>
            <pc:sldMk cId="3942064285" sldId="256"/>
            <ac:spMk id="6348" creationId="{1D13196F-0281-B7D0-332F-DE50CA06CF04}"/>
          </ac:spMkLst>
        </pc:spChg>
        <pc:spChg chg="mod">
          <ac:chgData name="Jassem Abbasi" userId="a485637c-5d5c-44af-8411-f95acc3236b6" providerId="ADAL" clId="{B67E75DF-61F4-4BDD-83F6-F3A9FEB4B984}" dt="2024-02-22T09:52:54.409" v="2357" actId="27803"/>
          <ac:spMkLst>
            <pc:docMk/>
            <pc:sldMk cId="3942064285" sldId="256"/>
            <ac:spMk id="6349" creationId="{84FD20EB-9045-2E20-34E6-2975442B1197}"/>
          </ac:spMkLst>
        </pc:spChg>
        <pc:spChg chg="mod">
          <ac:chgData name="Jassem Abbasi" userId="a485637c-5d5c-44af-8411-f95acc3236b6" providerId="ADAL" clId="{B67E75DF-61F4-4BDD-83F6-F3A9FEB4B984}" dt="2024-02-22T09:52:54.409" v="2357" actId="27803"/>
          <ac:spMkLst>
            <pc:docMk/>
            <pc:sldMk cId="3942064285" sldId="256"/>
            <ac:spMk id="6350" creationId="{C2D2EB16-8E6D-BC5B-99A6-570003F07862}"/>
          </ac:spMkLst>
        </pc:spChg>
        <pc:spChg chg="mod">
          <ac:chgData name="Jassem Abbasi" userId="a485637c-5d5c-44af-8411-f95acc3236b6" providerId="ADAL" clId="{B67E75DF-61F4-4BDD-83F6-F3A9FEB4B984}" dt="2024-02-22T09:52:54.409" v="2357" actId="27803"/>
          <ac:spMkLst>
            <pc:docMk/>
            <pc:sldMk cId="3942064285" sldId="256"/>
            <ac:spMk id="6351" creationId="{4AED2B08-19BE-424A-1B86-CFA81BDB5199}"/>
          </ac:spMkLst>
        </pc:spChg>
        <pc:spChg chg="mod">
          <ac:chgData name="Jassem Abbasi" userId="a485637c-5d5c-44af-8411-f95acc3236b6" providerId="ADAL" clId="{B67E75DF-61F4-4BDD-83F6-F3A9FEB4B984}" dt="2024-02-22T09:52:54.409" v="2357" actId="27803"/>
          <ac:spMkLst>
            <pc:docMk/>
            <pc:sldMk cId="3942064285" sldId="256"/>
            <ac:spMk id="6352" creationId="{AD95893D-FE68-0627-9983-FEFB4C8E9478}"/>
          </ac:spMkLst>
        </pc:spChg>
        <pc:spChg chg="mod">
          <ac:chgData name="Jassem Abbasi" userId="a485637c-5d5c-44af-8411-f95acc3236b6" providerId="ADAL" clId="{B67E75DF-61F4-4BDD-83F6-F3A9FEB4B984}" dt="2024-02-22T09:52:54.409" v="2357" actId="27803"/>
          <ac:spMkLst>
            <pc:docMk/>
            <pc:sldMk cId="3942064285" sldId="256"/>
            <ac:spMk id="6353" creationId="{5388D703-0F57-7705-34A8-AAB52F1DAAA3}"/>
          </ac:spMkLst>
        </pc:spChg>
        <pc:spChg chg="mod">
          <ac:chgData name="Jassem Abbasi" userId="a485637c-5d5c-44af-8411-f95acc3236b6" providerId="ADAL" clId="{B67E75DF-61F4-4BDD-83F6-F3A9FEB4B984}" dt="2024-02-22T09:52:54.409" v="2357" actId="27803"/>
          <ac:spMkLst>
            <pc:docMk/>
            <pc:sldMk cId="3942064285" sldId="256"/>
            <ac:spMk id="6354" creationId="{FE92418B-0128-227F-B93A-AB03D1E904B5}"/>
          </ac:spMkLst>
        </pc:spChg>
        <pc:spChg chg="mod">
          <ac:chgData name="Jassem Abbasi" userId="a485637c-5d5c-44af-8411-f95acc3236b6" providerId="ADAL" clId="{B67E75DF-61F4-4BDD-83F6-F3A9FEB4B984}" dt="2024-02-22T09:52:54.409" v="2357" actId="27803"/>
          <ac:spMkLst>
            <pc:docMk/>
            <pc:sldMk cId="3942064285" sldId="256"/>
            <ac:spMk id="6355" creationId="{3A76A9C3-1975-FE9F-AA78-C73155C46762}"/>
          </ac:spMkLst>
        </pc:spChg>
        <pc:spChg chg="mod">
          <ac:chgData name="Jassem Abbasi" userId="a485637c-5d5c-44af-8411-f95acc3236b6" providerId="ADAL" clId="{B67E75DF-61F4-4BDD-83F6-F3A9FEB4B984}" dt="2024-02-22T09:52:54.409" v="2357" actId="27803"/>
          <ac:spMkLst>
            <pc:docMk/>
            <pc:sldMk cId="3942064285" sldId="256"/>
            <ac:spMk id="6356" creationId="{FAF45E56-1144-AD53-A870-74A16D0A51A2}"/>
          </ac:spMkLst>
        </pc:spChg>
        <pc:spChg chg="mod">
          <ac:chgData name="Jassem Abbasi" userId="a485637c-5d5c-44af-8411-f95acc3236b6" providerId="ADAL" clId="{B67E75DF-61F4-4BDD-83F6-F3A9FEB4B984}" dt="2024-02-22T09:52:54.409" v="2357" actId="27803"/>
          <ac:spMkLst>
            <pc:docMk/>
            <pc:sldMk cId="3942064285" sldId="256"/>
            <ac:spMk id="6357" creationId="{A4F08699-B767-C472-ECF6-C29E7A4C15CB}"/>
          </ac:spMkLst>
        </pc:spChg>
        <pc:spChg chg="mod">
          <ac:chgData name="Jassem Abbasi" userId="a485637c-5d5c-44af-8411-f95acc3236b6" providerId="ADAL" clId="{B67E75DF-61F4-4BDD-83F6-F3A9FEB4B984}" dt="2024-02-22T09:52:54.409" v="2357" actId="27803"/>
          <ac:spMkLst>
            <pc:docMk/>
            <pc:sldMk cId="3942064285" sldId="256"/>
            <ac:spMk id="6358" creationId="{F8276D40-94C9-9B24-43FE-BAEC294C6715}"/>
          </ac:spMkLst>
        </pc:spChg>
        <pc:spChg chg="mod">
          <ac:chgData name="Jassem Abbasi" userId="a485637c-5d5c-44af-8411-f95acc3236b6" providerId="ADAL" clId="{B67E75DF-61F4-4BDD-83F6-F3A9FEB4B984}" dt="2024-02-22T09:52:54.409" v="2357" actId="27803"/>
          <ac:spMkLst>
            <pc:docMk/>
            <pc:sldMk cId="3942064285" sldId="256"/>
            <ac:spMk id="6359" creationId="{5F1A559E-ECCB-74C5-1738-28D7EA812AAB}"/>
          </ac:spMkLst>
        </pc:spChg>
        <pc:spChg chg="mod">
          <ac:chgData name="Jassem Abbasi" userId="a485637c-5d5c-44af-8411-f95acc3236b6" providerId="ADAL" clId="{B67E75DF-61F4-4BDD-83F6-F3A9FEB4B984}" dt="2024-02-22T09:52:54.409" v="2357" actId="27803"/>
          <ac:spMkLst>
            <pc:docMk/>
            <pc:sldMk cId="3942064285" sldId="256"/>
            <ac:spMk id="6360" creationId="{1BFAFBC9-9292-F7F8-5903-6F5DA6AD97CE}"/>
          </ac:spMkLst>
        </pc:spChg>
        <pc:spChg chg="mod">
          <ac:chgData name="Jassem Abbasi" userId="a485637c-5d5c-44af-8411-f95acc3236b6" providerId="ADAL" clId="{B67E75DF-61F4-4BDD-83F6-F3A9FEB4B984}" dt="2024-02-22T09:52:54.409" v="2357" actId="27803"/>
          <ac:spMkLst>
            <pc:docMk/>
            <pc:sldMk cId="3942064285" sldId="256"/>
            <ac:spMk id="6361" creationId="{67D3CDC7-921C-8BE4-84F4-BF8E1A0EF063}"/>
          </ac:spMkLst>
        </pc:spChg>
        <pc:spChg chg="mod">
          <ac:chgData name="Jassem Abbasi" userId="a485637c-5d5c-44af-8411-f95acc3236b6" providerId="ADAL" clId="{B67E75DF-61F4-4BDD-83F6-F3A9FEB4B984}" dt="2024-02-22T09:52:54.409" v="2357" actId="27803"/>
          <ac:spMkLst>
            <pc:docMk/>
            <pc:sldMk cId="3942064285" sldId="256"/>
            <ac:spMk id="6362" creationId="{C1D6C4FE-5621-4A76-7418-DAA83EF5C9F0}"/>
          </ac:spMkLst>
        </pc:spChg>
        <pc:spChg chg="mod">
          <ac:chgData name="Jassem Abbasi" userId="a485637c-5d5c-44af-8411-f95acc3236b6" providerId="ADAL" clId="{B67E75DF-61F4-4BDD-83F6-F3A9FEB4B984}" dt="2024-02-22T09:52:54.409" v="2357" actId="27803"/>
          <ac:spMkLst>
            <pc:docMk/>
            <pc:sldMk cId="3942064285" sldId="256"/>
            <ac:spMk id="6363" creationId="{572940AA-017B-DF68-7D4C-177FFC980642}"/>
          </ac:spMkLst>
        </pc:spChg>
        <pc:spChg chg="mod">
          <ac:chgData name="Jassem Abbasi" userId="a485637c-5d5c-44af-8411-f95acc3236b6" providerId="ADAL" clId="{B67E75DF-61F4-4BDD-83F6-F3A9FEB4B984}" dt="2024-02-22T09:52:54.409" v="2357" actId="27803"/>
          <ac:spMkLst>
            <pc:docMk/>
            <pc:sldMk cId="3942064285" sldId="256"/>
            <ac:spMk id="6364" creationId="{F4176E65-671D-817F-EC26-E426BBB6722F}"/>
          </ac:spMkLst>
        </pc:spChg>
        <pc:spChg chg="mod">
          <ac:chgData name="Jassem Abbasi" userId="a485637c-5d5c-44af-8411-f95acc3236b6" providerId="ADAL" clId="{B67E75DF-61F4-4BDD-83F6-F3A9FEB4B984}" dt="2024-02-22T09:52:54.409" v="2357" actId="27803"/>
          <ac:spMkLst>
            <pc:docMk/>
            <pc:sldMk cId="3942064285" sldId="256"/>
            <ac:spMk id="6365" creationId="{843C424C-7048-B59B-9328-1D287507AEE6}"/>
          </ac:spMkLst>
        </pc:spChg>
        <pc:spChg chg="mod">
          <ac:chgData name="Jassem Abbasi" userId="a485637c-5d5c-44af-8411-f95acc3236b6" providerId="ADAL" clId="{B67E75DF-61F4-4BDD-83F6-F3A9FEB4B984}" dt="2024-02-22T09:52:54.409" v="2357" actId="27803"/>
          <ac:spMkLst>
            <pc:docMk/>
            <pc:sldMk cId="3942064285" sldId="256"/>
            <ac:spMk id="6366" creationId="{9EF09CE7-EB3C-CBA6-4B1A-B2D2BA5E7033}"/>
          </ac:spMkLst>
        </pc:spChg>
        <pc:spChg chg="mod">
          <ac:chgData name="Jassem Abbasi" userId="a485637c-5d5c-44af-8411-f95acc3236b6" providerId="ADAL" clId="{B67E75DF-61F4-4BDD-83F6-F3A9FEB4B984}" dt="2024-02-22T09:52:54.409" v="2357" actId="27803"/>
          <ac:spMkLst>
            <pc:docMk/>
            <pc:sldMk cId="3942064285" sldId="256"/>
            <ac:spMk id="6367" creationId="{10FD5FA2-3C90-61AF-1DC6-19E4B51A4990}"/>
          </ac:spMkLst>
        </pc:spChg>
        <pc:spChg chg="mod">
          <ac:chgData name="Jassem Abbasi" userId="a485637c-5d5c-44af-8411-f95acc3236b6" providerId="ADAL" clId="{B67E75DF-61F4-4BDD-83F6-F3A9FEB4B984}" dt="2024-02-22T09:52:54.409" v="2357" actId="27803"/>
          <ac:spMkLst>
            <pc:docMk/>
            <pc:sldMk cId="3942064285" sldId="256"/>
            <ac:spMk id="6368" creationId="{5005C767-FEF2-777F-84CE-1B3CDDFCDB5B}"/>
          </ac:spMkLst>
        </pc:spChg>
        <pc:spChg chg="mod">
          <ac:chgData name="Jassem Abbasi" userId="a485637c-5d5c-44af-8411-f95acc3236b6" providerId="ADAL" clId="{B67E75DF-61F4-4BDD-83F6-F3A9FEB4B984}" dt="2024-02-22T09:52:54.409" v="2357" actId="27803"/>
          <ac:spMkLst>
            <pc:docMk/>
            <pc:sldMk cId="3942064285" sldId="256"/>
            <ac:spMk id="6369" creationId="{B6F39BB0-4C5A-0918-8EB3-54C268F076E4}"/>
          </ac:spMkLst>
        </pc:spChg>
        <pc:spChg chg="mod">
          <ac:chgData name="Jassem Abbasi" userId="a485637c-5d5c-44af-8411-f95acc3236b6" providerId="ADAL" clId="{B67E75DF-61F4-4BDD-83F6-F3A9FEB4B984}" dt="2024-02-22T09:52:54.409" v="2357" actId="27803"/>
          <ac:spMkLst>
            <pc:docMk/>
            <pc:sldMk cId="3942064285" sldId="256"/>
            <ac:spMk id="6370" creationId="{E86CAC73-F335-D5BC-C2B7-AD2E1BE1F3AC}"/>
          </ac:spMkLst>
        </pc:spChg>
        <pc:spChg chg="mod">
          <ac:chgData name="Jassem Abbasi" userId="a485637c-5d5c-44af-8411-f95acc3236b6" providerId="ADAL" clId="{B67E75DF-61F4-4BDD-83F6-F3A9FEB4B984}" dt="2024-02-22T09:52:54.409" v="2357" actId="27803"/>
          <ac:spMkLst>
            <pc:docMk/>
            <pc:sldMk cId="3942064285" sldId="256"/>
            <ac:spMk id="6371" creationId="{B206A44E-0EAA-6E42-BED1-1D42361E94ED}"/>
          </ac:spMkLst>
        </pc:spChg>
        <pc:spChg chg="mod">
          <ac:chgData name="Jassem Abbasi" userId="a485637c-5d5c-44af-8411-f95acc3236b6" providerId="ADAL" clId="{B67E75DF-61F4-4BDD-83F6-F3A9FEB4B984}" dt="2024-02-22T09:52:54.409" v="2357" actId="27803"/>
          <ac:spMkLst>
            <pc:docMk/>
            <pc:sldMk cId="3942064285" sldId="256"/>
            <ac:spMk id="6372" creationId="{84261497-5C21-26C5-3F06-0C42CC71F02C}"/>
          </ac:spMkLst>
        </pc:spChg>
        <pc:spChg chg="mod">
          <ac:chgData name="Jassem Abbasi" userId="a485637c-5d5c-44af-8411-f95acc3236b6" providerId="ADAL" clId="{B67E75DF-61F4-4BDD-83F6-F3A9FEB4B984}" dt="2024-02-22T09:52:54.409" v="2357" actId="27803"/>
          <ac:spMkLst>
            <pc:docMk/>
            <pc:sldMk cId="3942064285" sldId="256"/>
            <ac:spMk id="6373" creationId="{E185950A-9244-0F10-A029-5F79EE204D05}"/>
          </ac:spMkLst>
        </pc:spChg>
        <pc:spChg chg="mod">
          <ac:chgData name="Jassem Abbasi" userId="a485637c-5d5c-44af-8411-f95acc3236b6" providerId="ADAL" clId="{B67E75DF-61F4-4BDD-83F6-F3A9FEB4B984}" dt="2024-02-22T09:52:54.409" v="2357" actId="27803"/>
          <ac:spMkLst>
            <pc:docMk/>
            <pc:sldMk cId="3942064285" sldId="256"/>
            <ac:spMk id="6374" creationId="{970C6175-4DC4-A7DC-77C5-4DDD1D6C6269}"/>
          </ac:spMkLst>
        </pc:spChg>
        <pc:spChg chg="mod">
          <ac:chgData name="Jassem Abbasi" userId="a485637c-5d5c-44af-8411-f95acc3236b6" providerId="ADAL" clId="{B67E75DF-61F4-4BDD-83F6-F3A9FEB4B984}" dt="2024-02-22T09:52:54.409" v="2357" actId="27803"/>
          <ac:spMkLst>
            <pc:docMk/>
            <pc:sldMk cId="3942064285" sldId="256"/>
            <ac:spMk id="6375" creationId="{30947E12-90E2-8BA1-C898-28C192172609}"/>
          </ac:spMkLst>
        </pc:spChg>
        <pc:spChg chg="mod">
          <ac:chgData name="Jassem Abbasi" userId="a485637c-5d5c-44af-8411-f95acc3236b6" providerId="ADAL" clId="{B67E75DF-61F4-4BDD-83F6-F3A9FEB4B984}" dt="2024-02-22T09:52:54.409" v="2357" actId="27803"/>
          <ac:spMkLst>
            <pc:docMk/>
            <pc:sldMk cId="3942064285" sldId="256"/>
            <ac:spMk id="6376" creationId="{C66D278A-B344-B607-6319-63D5A22C5425}"/>
          </ac:spMkLst>
        </pc:spChg>
        <pc:spChg chg="mod">
          <ac:chgData name="Jassem Abbasi" userId="a485637c-5d5c-44af-8411-f95acc3236b6" providerId="ADAL" clId="{B67E75DF-61F4-4BDD-83F6-F3A9FEB4B984}" dt="2024-02-22T09:52:54.409" v="2357" actId="27803"/>
          <ac:spMkLst>
            <pc:docMk/>
            <pc:sldMk cId="3942064285" sldId="256"/>
            <ac:spMk id="6377" creationId="{448D9D27-177D-3C5D-AE18-1F2FF79E55B3}"/>
          </ac:spMkLst>
        </pc:spChg>
        <pc:spChg chg="mod">
          <ac:chgData name="Jassem Abbasi" userId="a485637c-5d5c-44af-8411-f95acc3236b6" providerId="ADAL" clId="{B67E75DF-61F4-4BDD-83F6-F3A9FEB4B984}" dt="2024-02-22T09:52:54.409" v="2357" actId="27803"/>
          <ac:spMkLst>
            <pc:docMk/>
            <pc:sldMk cId="3942064285" sldId="256"/>
            <ac:spMk id="6378" creationId="{06F58A16-6867-60A8-290E-7F44BAC20702}"/>
          </ac:spMkLst>
        </pc:spChg>
        <pc:spChg chg="mod">
          <ac:chgData name="Jassem Abbasi" userId="a485637c-5d5c-44af-8411-f95acc3236b6" providerId="ADAL" clId="{B67E75DF-61F4-4BDD-83F6-F3A9FEB4B984}" dt="2024-02-22T09:52:54.409" v="2357" actId="27803"/>
          <ac:spMkLst>
            <pc:docMk/>
            <pc:sldMk cId="3942064285" sldId="256"/>
            <ac:spMk id="6379" creationId="{E3448E8A-91DB-BB5C-8612-F80EE11EA4DA}"/>
          </ac:spMkLst>
        </pc:spChg>
        <pc:spChg chg="mod">
          <ac:chgData name="Jassem Abbasi" userId="a485637c-5d5c-44af-8411-f95acc3236b6" providerId="ADAL" clId="{B67E75DF-61F4-4BDD-83F6-F3A9FEB4B984}" dt="2024-02-22T09:52:54.409" v="2357" actId="27803"/>
          <ac:spMkLst>
            <pc:docMk/>
            <pc:sldMk cId="3942064285" sldId="256"/>
            <ac:spMk id="6380" creationId="{CE0248EF-1A10-7FE2-5BB8-035CDAE3A0AA}"/>
          </ac:spMkLst>
        </pc:spChg>
        <pc:spChg chg="mod">
          <ac:chgData name="Jassem Abbasi" userId="a485637c-5d5c-44af-8411-f95acc3236b6" providerId="ADAL" clId="{B67E75DF-61F4-4BDD-83F6-F3A9FEB4B984}" dt="2024-02-22T09:52:54.409" v="2357" actId="27803"/>
          <ac:spMkLst>
            <pc:docMk/>
            <pc:sldMk cId="3942064285" sldId="256"/>
            <ac:spMk id="6381" creationId="{664F8E4A-1507-33BF-EF40-9AC5B472FE01}"/>
          </ac:spMkLst>
        </pc:spChg>
        <pc:spChg chg="mod">
          <ac:chgData name="Jassem Abbasi" userId="a485637c-5d5c-44af-8411-f95acc3236b6" providerId="ADAL" clId="{B67E75DF-61F4-4BDD-83F6-F3A9FEB4B984}" dt="2024-02-22T09:52:54.409" v="2357" actId="27803"/>
          <ac:spMkLst>
            <pc:docMk/>
            <pc:sldMk cId="3942064285" sldId="256"/>
            <ac:spMk id="6382" creationId="{266F22EF-BE4B-F2CA-A743-89372975AB6D}"/>
          </ac:spMkLst>
        </pc:spChg>
        <pc:spChg chg="mod">
          <ac:chgData name="Jassem Abbasi" userId="a485637c-5d5c-44af-8411-f95acc3236b6" providerId="ADAL" clId="{B67E75DF-61F4-4BDD-83F6-F3A9FEB4B984}" dt="2024-02-22T09:52:54.409" v="2357" actId="27803"/>
          <ac:spMkLst>
            <pc:docMk/>
            <pc:sldMk cId="3942064285" sldId="256"/>
            <ac:spMk id="6383" creationId="{C8DE1E8B-D76C-A690-FA5B-A9516A572573}"/>
          </ac:spMkLst>
        </pc:spChg>
        <pc:spChg chg="mod">
          <ac:chgData name="Jassem Abbasi" userId="a485637c-5d5c-44af-8411-f95acc3236b6" providerId="ADAL" clId="{B67E75DF-61F4-4BDD-83F6-F3A9FEB4B984}" dt="2024-02-22T09:52:54.409" v="2357" actId="27803"/>
          <ac:spMkLst>
            <pc:docMk/>
            <pc:sldMk cId="3942064285" sldId="256"/>
            <ac:spMk id="6384" creationId="{98102042-CC45-4F49-4DC3-8F127BD67BD6}"/>
          </ac:spMkLst>
        </pc:spChg>
        <pc:spChg chg="mod">
          <ac:chgData name="Jassem Abbasi" userId="a485637c-5d5c-44af-8411-f95acc3236b6" providerId="ADAL" clId="{B67E75DF-61F4-4BDD-83F6-F3A9FEB4B984}" dt="2024-02-22T09:52:54.409" v="2357" actId="27803"/>
          <ac:spMkLst>
            <pc:docMk/>
            <pc:sldMk cId="3942064285" sldId="256"/>
            <ac:spMk id="6385" creationId="{6C83C482-C21A-7BF8-A463-DE116D3E184A}"/>
          </ac:spMkLst>
        </pc:spChg>
        <pc:spChg chg="mod">
          <ac:chgData name="Jassem Abbasi" userId="a485637c-5d5c-44af-8411-f95acc3236b6" providerId="ADAL" clId="{B67E75DF-61F4-4BDD-83F6-F3A9FEB4B984}" dt="2024-02-22T09:52:54.409" v="2357" actId="27803"/>
          <ac:spMkLst>
            <pc:docMk/>
            <pc:sldMk cId="3942064285" sldId="256"/>
            <ac:spMk id="6386" creationId="{22405345-7F55-3B95-F74F-E4752412D620}"/>
          </ac:spMkLst>
        </pc:spChg>
        <pc:spChg chg="mod">
          <ac:chgData name="Jassem Abbasi" userId="a485637c-5d5c-44af-8411-f95acc3236b6" providerId="ADAL" clId="{B67E75DF-61F4-4BDD-83F6-F3A9FEB4B984}" dt="2024-02-22T09:52:54.409" v="2357" actId="27803"/>
          <ac:spMkLst>
            <pc:docMk/>
            <pc:sldMk cId="3942064285" sldId="256"/>
            <ac:spMk id="6387" creationId="{2FDC9F11-1ED3-FE88-C92E-F3B2A63FFF10}"/>
          </ac:spMkLst>
        </pc:spChg>
        <pc:spChg chg="mod">
          <ac:chgData name="Jassem Abbasi" userId="a485637c-5d5c-44af-8411-f95acc3236b6" providerId="ADAL" clId="{B67E75DF-61F4-4BDD-83F6-F3A9FEB4B984}" dt="2024-02-22T09:52:54.409" v="2357" actId="27803"/>
          <ac:spMkLst>
            <pc:docMk/>
            <pc:sldMk cId="3942064285" sldId="256"/>
            <ac:spMk id="6388" creationId="{35A8D30F-914B-32F1-BB10-4B33E02B9B71}"/>
          </ac:spMkLst>
        </pc:spChg>
        <pc:spChg chg="mod">
          <ac:chgData name="Jassem Abbasi" userId="a485637c-5d5c-44af-8411-f95acc3236b6" providerId="ADAL" clId="{B67E75DF-61F4-4BDD-83F6-F3A9FEB4B984}" dt="2024-02-22T09:52:54.409" v="2357" actId="27803"/>
          <ac:spMkLst>
            <pc:docMk/>
            <pc:sldMk cId="3942064285" sldId="256"/>
            <ac:spMk id="6389" creationId="{CB41DAA5-83A0-537B-46A7-3BA217B2DBC7}"/>
          </ac:spMkLst>
        </pc:spChg>
        <pc:spChg chg="mod">
          <ac:chgData name="Jassem Abbasi" userId="a485637c-5d5c-44af-8411-f95acc3236b6" providerId="ADAL" clId="{B67E75DF-61F4-4BDD-83F6-F3A9FEB4B984}" dt="2024-02-22T09:52:54.409" v="2357" actId="27803"/>
          <ac:spMkLst>
            <pc:docMk/>
            <pc:sldMk cId="3942064285" sldId="256"/>
            <ac:spMk id="6390" creationId="{CD4A984F-139C-FDE2-E6C3-FF648D9A6585}"/>
          </ac:spMkLst>
        </pc:spChg>
        <pc:spChg chg="mod">
          <ac:chgData name="Jassem Abbasi" userId="a485637c-5d5c-44af-8411-f95acc3236b6" providerId="ADAL" clId="{B67E75DF-61F4-4BDD-83F6-F3A9FEB4B984}" dt="2024-02-22T09:52:54.409" v="2357" actId="27803"/>
          <ac:spMkLst>
            <pc:docMk/>
            <pc:sldMk cId="3942064285" sldId="256"/>
            <ac:spMk id="6391" creationId="{CA0C0C5F-A6D3-D16A-730C-712A38C7C870}"/>
          </ac:spMkLst>
        </pc:spChg>
        <pc:spChg chg="mod">
          <ac:chgData name="Jassem Abbasi" userId="a485637c-5d5c-44af-8411-f95acc3236b6" providerId="ADAL" clId="{B67E75DF-61F4-4BDD-83F6-F3A9FEB4B984}" dt="2024-02-22T09:52:54.409" v="2357" actId="27803"/>
          <ac:spMkLst>
            <pc:docMk/>
            <pc:sldMk cId="3942064285" sldId="256"/>
            <ac:spMk id="6392" creationId="{4C839178-1471-5D54-86CE-EECD78C33EC9}"/>
          </ac:spMkLst>
        </pc:spChg>
        <pc:spChg chg="mod">
          <ac:chgData name="Jassem Abbasi" userId="a485637c-5d5c-44af-8411-f95acc3236b6" providerId="ADAL" clId="{B67E75DF-61F4-4BDD-83F6-F3A9FEB4B984}" dt="2024-02-22T09:52:54.409" v="2357" actId="27803"/>
          <ac:spMkLst>
            <pc:docMk/>
            <pc:sldMk cId="3942064285" sldId="256"/>
            <ac:spMk id="6393" creationId="{D7834A31-3E37-740F-CBE8-973FD2051EEE}"/>
          </ac:spMkLst>
        </pc:spChg>
        <pc:spChg chg="mod">
          <ac:chgData name="Jassem Abbasi" userId="a485637c-5d5c-44af-8411-f95acc3236b6" providerId="ADAL" clId="{B67E75DF-61F4-4BDD-83F6-F3A9FEB4B984}" dt="2024-02-22T09:52:54.409" v="2357" actId="27803"/>
          <ac:spMkLst>
            <pc:docMk/>
            <pc:sldMk cId="3942064285" sldId="256"/>
            <ac:spMk id="6394" creationId="{3DCF9B74-0FAE-24DE-DFD2-B504EC36AA68}"/>
          </ac:spMkLst>
        </pc:spChg>
        <pc:spChg chg="mod">
          <ac:chgData name="Jassem Abbasi" userId="a485637c-5d5c-44af-8411-f95acc3236b6" providerId="ADAL" clId="{B67E75DF-61F4-4BDD-83F6-F3A9FEB4B984}" dt="2024-02-22T09:52:54.409" v="2357" actId="27803"/>
          <ac:spMkLst>
            <pc:docMk/>
            <pc:sldMk cId="3942064285" sldId="256"/>
            <ac:spMk id="6395" creationId="{B4E55B37-28FA-EF2C-8AD7-ECDD623F3DAE}"/>
          </ac:spMkLst>
        </pc:spChg>
        <pc:spChg chg="mod">
          <ac:chgData name="Jassem Abbasi" userId="a485637c-5d5c-44af-8411-f95acc3236b6" providerId="ADAL" clId="{B67E75DF-61F4-4BDD-83F6-F3A9FEB4B984}" dt="2024-02-22T09:52:54.409" v="2357" actId="27803"/>
          <ac:spMkLst>
            <pc:docMk/>
            <pc:sldMk cId="3942064285" sldId="256"/>
            <ac:spMk id="6396" creationId="{A40CB20F-8DCE-1E57-CC59-C1AA2F618CCD}"/>
          </ac:spMkLst>
        </pc:spChg>
        <pc:spChg chg="mod">
          <ac:chgData name="Jassem Abbasi" userId="a485637c-5d5c-44af-8411-f95acc3236b6" providerId="ADAL" clId="{B67E75DF-61F4-4BDD-83F6-F3A9FEB4B984}" dt="2024-02-22T09:52:54.409" v="2357" actId="27803"/>
          <ac:spMkLst>
            <pc:docMk/>
            <pc:sldMk cId="3942064285" sldId="256"/>
            <ac:spMk id="6397" creationId="{CF7398B3-8375-5866-C69B-331278775B52}"/>
          </ac:spMkLst>
        </pc:spChg>
        <pc:spChg chg="mod">
          <ac:chgData name="Jassem Abbasi" userId="a485637c-5d5c-44af-8411-f95acc3236b6" providerId="ADAL" clId="{B67E75DF-61F4-4BDD-83F6-F3A9FEB4B984}" dt="2024-02-22T09:52:54.409" v="2357" actId="27803"/>
          <ac:spMkLst>
            <pc:docMk/>
            <pc:sldMk cId="3942064285" sldId="256"/>
            <ac:spMk id="6398" creationId="{D62568DD-E655-C68A-AA5B-3C163D824F5E}"/>
          </ac:spMkLst>
        </pc:spChg>
        <pc:spChg chg="mod">
          <ac:chgData name="Jassem Abbasi" userId="a485637c-5d5c-44af-8411-f95acc3236b6" providerId="ADAL" clId="{B67E75DF-61F4-4BDD-83F6-F3A9FEB4B984}" dt="2024-02-22T09:52:54.409" v="2357" actId="27803"/>
          <ac:spMkLst>
            <pc:docMk/>
            <pc:sldMk cId="3942064285" sldId="256"/>
            <ac:spMk id="6399" creationId="{A6D9FF4D-DAE4-5D0F-9619-5305F86E0D57}"/>
          </ac:spMkLst>
        </pc:spChg>
        <pc:spChg chg="mod">
          <ac:chgData name="Jassem Abbasi" userId="a485637c-5d5c-44af-8411-f95acc3236b6" providerId="ADAL" clId="{B67E75DF-61F4-4BDD-83F6-F3A9FEB4B984}" dt="2024-02-22T09:52:54.409" v="2357" actId="27803"/>
          <ac:spMkLst>
            <pc:docMk/>
            <pc:sldMk cId="3942064285" sldId="256"/>
            <ac:spMk id="6400" creationId="{76B405CA-748A-2201-AF63-DB50EA0E93EC}"/>
          </ac:spMkLst>
        </pc:spChg>
        <pc:spChg chg="mod">
          <ac:chgData name="Jassem Abbasi" userId="a485637c-5d5c-44af-8411-f95acc3236b6" providerId="ADAL" clId="{B67E75DF-61F4-4BDD-83F6-F3A9FEB4B984}" dt="2024-02-22T09:52:54.409" v="2357" actId="27803"/>
          <ac:spMkLst>
            <pc:docMk/>
            <pc:sldMk cId="3942064285" sldId="256"/>
            <ac:spMk id="6401" creationId="{5B698CC1-A02A-9E0D-A310-7AE92534B8F4}"/>
          </ac:spMkLst>
        </pc:spChg>
        <pc:spChg chg="mod">
          <ac:chgData name="Jassem Abbasi" userId="a485637c-5d5c-44af-8411-f95acc3236b6" providerId="ADAL" clId="{B67E75DF-61F4-4BDD-83F6-F3A9FEB4B984}" dt="2024-02-22T09:52:54.409" v="2357" actId="27803"/>
          <ac:spMkLst>
            <pc:docMk/>
            <pc:sldMk cId="3942064285" sldId="256"/>
            <ac:spMk id="6402" creationId="{6332AB4F-77D4-673C-8707-85061B829748}"/>
          </ac:spMkLst>
        </pc:spChg>
        <pc:spChg chg="mod">
          <ac:chgData name="Jassem Abbasi" userId="a485637c-5d5c-44af-8411-f95acc3236b6" providerId="ADAL" clId="{B67E75DF-61F4-4BDD-83F6-F3A9FEB4B984}" dt="2024-02-22T09:52:54.409" v="2357" actId="27803"/>
          <ac:spMkLst>
            <pc:docMk/>
            <pc:sldMk cId="3942064285" sldId="256"/>
            <ac:spMk id="6403" creationId="{F5BB26AF-938A-FCE8-023E-2267987F26D4}"/>
          </ac:spMkLst>
        </pc:spChg>
        <pc:spChg chg="mod">
          <ac:chgData name="Jassem Abbasi" userId="a485637c-5d5c-44af-8411-f95acc3236b6" providerId="ADAL" clId="{B67E75DF-61F4-4BDD-83F6-F3A9FEB4B984}" dt="2024-02-22T09:52:54.409" v="2357" actId="27803"/>
          <ac:spMkLst>
            <pc:docMk/>
            <pc:sldMk cId="3942064285" sldId="256"/>
            <ac:spMk id="6404" creationId="{95EA22EC-677E-1DE5-4867-4B711C97996C}"/>
          </ac:spMkLst>
        </pc:spChg>
        <pc:spChg chg="mod">
          <ac:chgData name="Jassem Abbasi" userId="a485637c-5d5c-44af-8411-f95acc3236b6" providerId="ADAL" clId="{B67E75DF-61F4-4BDD-83F6-F3A9FEB4B984}" dt="2024-02-22T09:52:54.409" v="2357" actId="27803"/>
          <ac:spMkLst>
            <pc:docMk/>
            <pc:sldMk cId="3942064285" sldId="256"/>
            <ac:spMk id="6405" creationId="{C52212E3-C377-AA95-ECE5-BCB52A7573F3}"/>
          </ac:spMkLst>
        </pc:spChg>
        <pc:spChg chg="mod">
          <ac:chgData name="Jassem Abbasi" userId="a485637c-5d5c-44af-8411-f95acc3236b6" providerId="ADAL" clId="{B67E75DF-61F4-4BDD-83F6-F3A9FEB4B984}" dt="2024-02-22T09:52:54.409" v="2357" actId="27803"/>
          <ac:spMkLst>
            <pc:docMk/>
            <pc:sldMk cId="3942064285" sldId="256"/>
            <ac:spMk id="6406" creationId="{F5ED6E0E-F55E-0F3C-12E6-E6D2BF426692}"/>
          </ac:spMkLst>
        </pc:spChg>
        <pc:spChg chg="mod">
          <ac:chgData name="Jassem Abbasi" userId="a485637c-5d5c-44af-8411-f95acc3236b6" providerId="ADAL" clId="{B67E75DF-61F4-4BDD-83F6-F3A9FEB4B984}" dt="2024-02-22T09:52:54.409" v="2357" actId="27803"/>
          <ac:spMkLst>
            <pc:docMk/>
            <pc:sldMk cId="3942064285" sldId="256"/>
            <ac:spMk id="6407" creationId="{EED7D054-FA26-E676-A0ED-52FB64BB53D0}"/>
          </ac:spMkLst>
        </pc:spChg>
        <pc:spChg chg="mod">
          <ac:chgData name="Jassem Abbasi" userId="a485637c-5d5c-44af-8411-f95acc3236b6" providerId="ADAL" clId="{B67E75DF-61F4-4BDD-83F6-F3A9FEB4B984}" dt="2024-02-22T09:52:54.409" v="2357" actId="27803"/>
          <ac:spMkLst>
            <pc:docMk/>
            <pc:sldMk cId="3942064285" sldId="256"/>
            <ac:spMk id="6408" creationId="{FD5DF64F-96CD-4988-AFC1-4DE197585B0D}"/>
          </ac:spMkLst>
        </pc:spChg>
        <pc:spChg chg="mod">
          <ac:chgData name="Jassem Abbasi" userId="a485637c-5d5c-44af-8411-f95acc3236b6" providerId="ADAL" clId="{B67E75DF-61F4-4BDD-83F6-F3A9FEB4B984}" dt="2024-02-22T09:52:54.409" v="2357" actId="27803"/>
          <ac:spMkLst>
            <pc:docMk/>
            <pc:sldMk cId="3942064285" sldId="256"/>
            <ac:spMk id="6409" creationId="{F6096327-14AC-ABDA-09C0-68753DF8E582}"/>
          </ac:spMkLst>
        </pc:spChg>
        <pc:spChg chg="mod">
          <ac:chgData name="Jassem Abbasi" userId="a485637c-5d5c-44af-8411-f95acc3236b6" providerId="ADAL" clId="{B67E75DF-61F4-4BDD-83F6-F3A9FEB4B984}" dt="2024-02-22T09:52:54.409" v="2357" actId="27803"/>
          <ac:spMkLst>
            <pc:docMk/>
            <pc:sldMk cId="3942064285" sldId="256"/>
            <ac:spMk id="6410" creationId="{28B76FC1-5593-BBD6-0771-C3942D49E55C}"/>
          </ac:spMkLst>
        </pc:spChg>
        <pc:spChg chg="mod">
          <ac:chgData name="Jassem Abbasi" userId="a485637c-5d5c-44af-8411-f95acc3236b6" providerId="ADAL" clId="{B67E75DF-61F4-4BDD-83F6-F3A9FEB4B984}" dt="2024-02-22T09:52:54.409" v="2357" actId="27803"/>
          <ac:spMkLst>
            <pc:docMk/>
            <pc:sldMk cId="3942064285" sldId="256"/>
            <ac:spMk id="6411" creationId="{71CA1EEB-3528-490C-D7FF-129A462B7187}"/>
          </ac:spMkLst>
        </pc:spChg>
        <pc:spChg chg="mod">
          <ac:chgData name="Jassem Abbasi" userId="a485637c-5d5c-44af-8411-f95acc3236b6" providerId="ADAL" clId="{B67E75DF-61F4-4BDD-83F6-F3A9FEB4B984}" dt="2024-02-22T09:52:54.409" v="2357" actId="27803"/>
          <ac:spMkLst>
            <pc:docMk/>
            <pc:sldMk cId="3942064285" sldId="256"/>
            <ac:spMk id="6412" creationId="{03161816-F98D-08C6-AE0B-39EA5D88B085}"/>
          </ac:spMkLst>
        </pc:spChg>
        <pc:spChg chg="mod">
          <ac:chgData name="Jassem Abbasi" userId="a485637c-5d5c-44af-8411-f95acc3236b6" providerId="ADAL" clId="{B67E75DF-61F4-4BDD-83F6-F3A9FEB4B984}" dt="2024-02-22T09:52:54.409" v="2357" actId="27803"/>
          <ac:spMkLst>
            <pc:docMk/>
            <pc:sldMk cId="3942064285" sldId="256"/>
            <ac:spMk id="6413" creationId="{B1EF31E9-FE6D-F4D0-2FA2-4C2031AAE797}"/>
          </ac:spMkLst>
        </pc:spChg>
        <pc:spChg chg="mod">
          <ac:chgData name="Jassem Abbasi" userId="a485637c-5d5c-44af-8411-f95acc3236b6" providerId="ADAL" clId="{B67E75DF-61F4-4BDD-83F6-F3A9FEB4B984}" dt="2024-02-22T09:52:54.409" v="2357" actId="27803"/>
          <ac:spMkLst>
            <pc:docMk/>
            <pc:sldMk cId="3942064285" sldId="256"/>
            <ac:spMk id="6414" creationId="{AF9EE90E-B849-1165-A692-944CAF9AA53B}"/>
          </ac:spMkLst>
        </pc:spChg>
        <pc:spChg chg="mod">
          <ac:chgData name="Jassem Abbasi" userId="a485637c-5d5c-44af-8411-f95acc3236b6" providerId="ADAL" clId="{B67E75DF-61F4-4BDD-83F6-F3A9FEB4B984}" dt="2024-02-22T09:52:54.409" v="2357" actId="27803"/>
          <ac:spMkLst>
            <pc:docMk/>
            <pc:sldMk cId="3942064285" sldId="256"/>
            <ac:spMk id="6415" creationId="{A399E599-EE39-0A6D-CCB7-E021A2782B9F}"/>
          </ac:spMkLst>
        </pc:spChg>
        <pc:spChg chg="mod">
          <ac:chgData name="Jassem Abbasi" userId="a485637c-5d5c-44af-8411-f95acc3236b6" providerId="ADAL" clId="{B67E75DF-61F4-4BDD-83F6-F3A9FEB4B984}" dt="2024-02-22T09:52:54.409" v="2357" actId="27803"/>
          <ac:spMkLst>
            <pc:docMk/>
            <pc:sldMk cId="3942064285" sldId="256"/>
            <ac:spMk id="6416" creationId="{5D43821F-000A-1424-E57F-1D6D588A7FB0}"/>
          </ac:spMkLst>
        </pc:spChg>
        <pc:spChg chg="mod">
          <ac:chgData name="Jassem Abbasi" userId="a485637c-5d5c-44af-8411-f95acc3236b6" providerId="ADAL" clId="{B67E75DF-61F4-4BDD-83F6-F3A9FEB4B984}" dt="2024-02-22T09:52:54.409" v="2357" actId="27803"/>
          <ac:spMkLst>
            <pc:docMk/>
            <pc:sldMk cId="3942064285" sldId="256"/>
            <ac:spMk id="6417" creationId="{00FD6BDE-D4F9-7012-3086-615F4239BD30}"/>
          </ac:spMkLst>
        </pc:spChg>
        <pc:spChg chg="mod">
          <ac:chgData name="Jassem Abbasi" userId="a485637c-5d5c-44af-8411-f95acc3236b6" providerId="ADAL" clId="{B67E75DF-61F4-4BDD-83F6-F3A9FEB4B984}" dt="2024-02-22T09:52:54.409" v="2357" actId="27803"/>
          <ac:spMkLst>
            <pc:docMk/>
            <pc:sldMk cId="3942064285" sldId="256"/>
            <ac:spMk id="6418" creationId="{A58F20F4-1A45-DE97-AC7C-2F4AF2418578}"/>
          </ac:spMkLst>
        </pc:spChg>
        <pc:spChg chg="mod">
          <ac:chgData name="Jassem Abbasi" userId="a485637c-5d5c-44af-8411-f95acc3236b6" providerId="ADAL" clId="{B67E75DF-61F4-4BDD-83F6-F3A9FEB4B984}" dt="2024-02-22T09:52:54.409" v="2357" actId="27803"/>
          <ac:spMkLst>
            <pc:docMk/>
            <pc:sldMk cId="3942064285" sldId="256"/>
            <ac:spMk id="6419" creationId="{5368EA18-A094-4181-D5E7-566D8A96C515}"/>
          </ac:spMkLst>
        </pc:spChg>
        <pc:spChg chg="mod">
          <ac:chgData name="Jassem Abbasi" userId="a485637c-5d5c-44af-8411-f95acc3236b6" providerId="ADAL" clId="{B67E75DF-61F4-4BDD-83F6-F3A9FEB4B984}" dt="2024-02-22T09:52:54.409" v="2357" actId="27803"/>
          <ac:spMkLst>
            <pc:docMk/>
            <pc:sldMk cId="3942064285" sldId="256"/>
            <ac:spMk id="6420" creationId="{2BDC4D55-7E38-BC5D-9CB5-D6817E91F4A8}"/>
          </ac:spMkLst>
        </pc:spChg>
        <pc:spChg chg="mod">
          <ac:chgData name="Jassem Abbasi" userId="a485637c-5d5c-44af-8411-f95acc3236b6" providerId="ADAL" clId="{B67E75DF-61F4-4BDD-83F6-F3A9FEB4B984}" dt="2024-02-22T09:52:54.409" v="2357" actId="27803"/>
          <ac:spMkLst>
            <pc:docMk/>
            <pc:sldMk cId="3942064285" sldId="256"/>
            <ac:spMk id="6421" creationId="{39B7CFFC-140B-2C72-0EA4-67679421AFBC}"/>
          </ac:spMkLst>
        </pc:spChg>
        <pc:spChg chg="mod">
          <ac:chgData name="Jassem Abbasi" userId="a485637c-5d5c-44af-8411-f95acc3236b6" providerId="ADAL" clId="{B67E75DF-61F4-4BDD-83F6-F3A9FEB4B984}" dt="2024-02-22T09:52:54.409" v="2357" actId="27803"/>
          <ac:spMkLst>
            <pc:docMk/>
            <pc:sldMk cId="3942064285" sldId="256"/>
            <ac:spMk id="6422" creationId="{5C60A1E2-E7A0-2E9F-17A0-FF2B7F08D5E1}"/>
          </ac:spMkLst>
        </pc:spChg>
        <pc:spChg chg="mod">
          <ac:chgData name="Jassem Abbasi" userId="a485637c-5d5c-44af-8411-f95acc3236b6" providerId="ADAL" clId="{B67E75DF-61F4-4BDD-83F6-F3A9FEB4B984}" dt="2024-02-22T09:52:54.409" v="2357" actId="27803"/>
          <ac:spMkLst>
            <pc:docMk/>
            <pc:sldMk cId="3942064285" sldId="256"/>
            <ac:spMk id="6423" creationId="{69C99CAE-3454-01F8-ADD5-B75CC933FA1E}"/>
          </ac:spMkLst>
        </pc:spChg>
        <pc:spChg chg="mod">
          <ac:chgData name="Jassem Abbasi" userId="a485637c-5d5c-44af-8411-f95acc3236b6" providerId="ADAL" clId="{B67E75DF-61F4-4BDD-83F6-F3A9FEB4B984}" dt="2024-02-22T09:52:54.409" v="2357" actId="27803"/>
          <ac:spMkLst>
            <pc:docMk/>
            <pc:sldMk cId="3942064285" sldId="256"/>
            <ac:spMk id="6424" creationId="{21BA7CDC-2456-4C20-997C-C0E081F641F8}"/>
          </ac:spMkLst>
        </pc:spChg>
        <pc:spChg chg="mod">
          <ac:chgData name="Jassem Abbasi" userId="a485637c-5d5c-44af-8411-f95acc3236b6" providerId="ADAL" clId="{B67E75DF-61F4-4BDD-83F6-F3A9FEB4B984}" dt="2024-02-22T09:52:54.409" v="2357" actId="27803"/>
          <ac:spMkLst>
            <pc:docMk/>
            <pc:sldMk cId="3942064285" sldId="256"/>
            <ac:spMk id="6425" creationId="{3475B789-633B-66F4-3645-02E82625D69A}"/>
          </ac:spMkLst>
        </pc:spChg>
        <pc:spChg chg="mod">
          <ac:chgData name="Jassem Abbasi" userId="a485637c-5d5c-44af-8411-f95acc3236b6" providerId="ADAL" clId="{B67E75DF-61F4-4BDD-83F6-F3A9FEB4B984}" dt="2024-02-22T09:52:54.409" v="2357" actId="27803"/>
          <ac:spMkLst>
            <pc:docMk/>
            <pc:sldMk cId="3942064285" sldId="256"/>
            <ac:spMk id="6426" creationId="{7B07572B-70C5-9497-F7A5-C93CFE9869A6}"/>
          </ac:spMkLst>
        </pc:spChg>
        <pc:spChg chg="mod">
          <ac:chgData name="Jassem Abbasi" userId="a485637c-5d5c-44af-8411-f95acc3236b6" providerId="ADAL" clId="{B67E75DF-61F4-4BDD-83F6-F3A9FEB4B984}" dt="2024-02-22T09:52:54.409" v="2357" actId="27803"/>
          <ac:spMkLst>
            <pc:docMk/>
            <pc:sldMk cId="3942064285" sldId="256"/>
            <ac:spMk id="6427" creationId="{5F588704-AA79-A253-D6FF-EC3102EBE43F}"/>
          </ac:spMkLst>
        </pc:spChg>
        <pc:spChg chg="mod">
          <ac:chgData name="Jassem Abbasi" userId="a485637c-5d5c-44af-8411-f95acc3236b6" providerId="ADAL" clId="{B67E75DF-61F4-4BDD-83F6-F3A9FEB4B984}" dt="2024-02-22T09:52:54.409" v="2357" actId="27803"/>
          <ac:spMkLst>
            <pc:docMk/>
            <pc:sldMk cId="3942064285" sldId="256"/>
            <ac:spMk id="6428" creationId="{085CBB0C-3F3B-4FEE-18F7-EA07BB7AFC7A}"/>
          </ac:spMkLst>
        </pc:spChg>
        <pc:spChg chg="mod">
          <ac:chgData name="Jassem Abbasi" userId="a485637c-5d5c-44af-8411-f95acc3236b6" providerId="ADAL" clId="{B67E75DF-61F4-4BDD-83F6-F3A9FEB4B984}" dt="2024-02-22T09:52:54.409" v="2357" actId="27803"/>
          <ac:spMkLst>
            <pc:docMk/>
            <pc:sldMk cId="3942064285" sldId="256"/>
            <ac:spMk id="6429" creationId="{1104D762-ADBD-6BDD-5F82-2D44B0BD6FDF}"/>
          </ac:spMkLst>
        </pc:spChg>
        <pc:spChg chg="mod">
          <ac:chgData name="Jassem Abbasi" userId="a485637c-5d5c-44af-8411-f95acc3236b6" providerId="ADAL" clId="{B67E75DF-61F4-4BDD-83F6-F3A9FEB4B984}" dt="2024-02-22T09:52:54.409" v="2357" actId="27803"/>
          <ac:spMkLst>
            <pc:docMk/>
            <pc:sldMk cId="3942064285" sldId="256"/>
            <ac:spMk id="6430" creationId="{3A6EDFD6-EA92-A4AA-99E0-444C0C773931}"/>
          </ac:spMkLst>
        </pc:spChg>
        <pc:spChg chg="mod">
          <ac:chgData name="Jassem Abbasi" userId="a485637c-5d5c-44af-8411-f95acc3236b6" providerId="ADAL" clId="{B67E75DF-61F4-4BDD-83F6-F3A9FEB4B984}" dt="2024-02-22T09:52:54.409" v="2357" actId="27803"/>
          <ac:spMkLst>
            <pc:docMk/>
            <pc:sldMk cId="3942064285" sldId="256"/>
            <ac:spMk id="6431" creationId="{3D8AAD4B-77EC-CA31-5E34-2A37CB351AA3}"/>
          </ac:spMkLst>
        </pc:spChg>
        <pc:spChg chg="mod">
          <ac:chgData name="Jassem Abbasi" userId="a485637c-5d5c-44af-8411-f95acc3236b6" providerId="ADAL" clId="{B67E75DF-61F4-4BDD-83F6-F3A9FEB4B984}" dt="2024-02-22T09:52:54.409" v="2357" actId="27803"/>
          <ac:spMkLst>
            <pc:docMk/>
            <pc:sldMk cId="3942064285" sldId="256"/>
            <ac:spMk id="6432" creationId="{443C9C05-3A85-E3B5-70EB-034FEF775CA9}"/>
          </ac:spMkLst>
        </pc:spChg>
        <pc:spChg chg="mod">
          <ac:chgData name="Jassem Abbasi" userId="a485637c-5d5c-44af-8411-f95acc3236b6" providerId="ADAL" clId="{B67E75DF-61F4-4BDD-83F6-F3A9FEB4B984}" dt="2024-02-22T09:52:54.409" v="2357" actId="27803"/>
          <ac:spMkLst>
            <pc:docMk/>
            <pc:sldMk cId="3942064285" sldId="256"/>
            <ac:spMk id="6433" creationId="{DA46D607-C6CE-7D3E-3004-31B69E708C3B}"/>
          </ac:spMkLst>
        </pc:spChg>
        <pc:spChg chg="mod">
          <ac:chgData name="Jassem Abbasi" userId="a485637c-5d5c-44af-8411-f95acc3236b6" providerId="ADAL" clId="{B67E75DF-61F4-4BDD-83F6-F3A9FEB4B984}" dt="2024-02-22T09:52:54.409" v="2357" actId="27803"/>
          <ac:spMkLst>
            <pc:docMk/>
            <pc:sldMk cId="3942064285" sldId="256"/>
            <ac:spMk id="6434" creationId="{51C9C79A-5C9C-AF54-A63B-B88792625FC5}"/>
          </ac:spMkLst>
        </pc:spChg>
        <pc:spChg chg="mod">
          <ac:chgData name="Jassem Abbasi" userId="a485637c-5d5c-44af-8411-f95acc3236b6" providerId="ADAL" clId="{B67E75DF-61F4-4BDD-83F6-F3A9FEB4B984}" dt="2024-02-22T09:52:54.409" v="2357" actId="27803"/>
          <ac:spMkLst>
            <pc:docMk/>
            <pc:sldMk cId="3942064285" sldId="256"/>
            <ac:spMk id="6435" creationId="{27E1403D-E7F9-39DD-065A-494038D4B3AC}"/>
          </ac:spMkLst>
        </pc:spChg>
        <pc:spChg chg="mod">
          <ac:chgData name="Jassem Abbasi" userId="a485637c-5d5c-44af-8411-f95acc3236b6" providerId="ADAL" clId="{B67E75DF-61F4-4BDD-83F6-F3A9FEB4B984}" dt="2024-02-22T09:52:54.409" v="2357" actId="27803"/>
          <ac:spMkLst>
            <pc:docMk/>
            <pc:sldMk cId="3942064285" sldId="256"/>
            <ac:spMk id="6436" creationId="{C651A303-F3A8-4344-C2CC-932F3C9AEA55}"/>
          </ac:spMkLst>
        </pc:spChg>
        <pc:spChg chg="mod">
          <ac:chgData name="Jassem Abbasi" userId="a485637c-5d5c-44af-8411-f95acc3236b6" providerId="ADAL" clId="{B67E75DF-61F4-4BDD-83F6-F3A9FEB4B984}" dt="2024-02-22T09:52:54.409" v="2357" actId="27803"/>
          <ac:spMkLst>
            <pc:docMk/>
            <pc:sldMk cId="3942064285" sldId="256"/>
            <ac:spMk id="6437" creationId="{92B68E76-3536-5045-AFDE-A45C16316127}"/>
          </ac:spMkLst>
        </pc:spChg>
        <pc:spChg chg="mod">
          <ac:chgData name="Jassem Abbasi" userId="a485637c-5d5c-44af-8411-f95acc3236b6" providerId="ADAL" clId="{B67E75DF-61F4-4BDD-83F6-F3A9FEB4B984}" dt="2024-02-22T09:52:54.409" v="2357" actId="27803"/>
          <ac:spMkLst>
            <pc:docMk/>
            <pc:sldMk cId="3942064285" sldId="256"/>
            <ac:spMk id="6438" creationId="{F53E6400-8013-9D1F-FC3C-A5E1BFFF7B50}"/>
          </ac:spMkLst>
        </pc:spChg>
        <pc:spChg chg="mod">
          <ac:chgData name="Jassem Abbasi" userId="a485637c-5d5c-44af-8411-f95acc3236b6" providerId="ADAL" clId="{B67E75DF-61F4-4BDD-83F6-F3A9FEB4B984}" dt="2024-02-22T09:52:54.409" v="2357" actId="27803"/>
          <ac:spMkLst>
            <pc:docMk/>
            <pc:sldMk cId="3942064285" sldId="256"/>
            <ac:spMk id="6439" creationId="{75B30233-4133-DAD7-4C5F-C4C28A6D85CA}"/>
          </ac:spMkLst>
        </pc:spChg>
        <pc:spChg chg="mod">
          <ac:chgData name="Jassem Abbasi" userId="a485637c-5d5c-44af-8411-f95acc3236b6" providerId="ADAL" clId="{B67E75DF-61F4-4BDD-83F6-F3A9FEB4B984}" dt="2024-02-22T09:52:54.409" v="2357" actId="27803"/>
          <ac:spMkLst>
            <pc:docMk/>
            <pc:sldMk cId="3942064285" sldId="256"/>
            <ac:spMk id="6440" creationId="{1323DF6B-9D08-EA4E-EF85-6ED5F43EC181}"/>
          </ac:spMkLst>
        </pc:spChg>
        <pc:spChg chg="mod">
          <ac:chgData name="Jassem Abbasi" userId="a485637c-5d5c-44af-8411-f95acc3236b6" providerId="ADAL" clId="{B67E75DF-61F4-4BDD-83F6-F3A9FEB4B984}" dt="2024-02-22T09:52:54.409" v="2357" actId="27803"/>
          <ac:spMkLst>
            <pc:docMk/>
            <pc:sldMk cId="3942064285" sldId="256"/>
            <ac:spMk id="6441" creationId="{091B0D9B-3791-3109-8D9E-FEED82541D42}"/>
          </ac:spMkLst>
        </pc:spChg>
        <pc:spChg chg="mod">
          <ac:chgData name="Jassem Abbasi" userId="a485637c-5d5c-44af-8411-f95acc3236b6" providerId="ADAL" clId="{B67E75DF-61F4-4BDD-83F6-F3A9FEB4B984}" dt="2024-02-22T09:52:54.409" v="2357" actId="27803"/>
          <ac:spMkLst>
            <pc:docMk/>
            <pc:sldMk cId="3942064285" sldId="256"/>
            <ac:spMk id="6442" creationId="{7C7D5654-58EF-2D78-75F6-48D6F2B29C94}"/>
          </ac:spMkLst>
        </pc:spChg>
        <pc:spChg chg="mod">
          <ac:chgData name="Jassem Abbasi" userId="a485637c-5d5c-44af-8411-f95acc3236b6" providerId="ADAL" clId="{B67E75DF-61F4-4BDD-83F6-F3A9FEB4B984}" dt="2024-02-22T09:52:54.409" v="2357" actId="27803"/>
          <ac:spMkLst>
            <pc:docMk/>
            <pc:sldMk cId="3942064285" sldId="256"/>
            <ac:spMk id="6443" creationId="{CC56F4B5-1FC6-844C-B7EC-FE2640366115}"/>
          </ac:spMkLst>
        </pc:spChg>
        <pc:spChg chg="mod">
          <ac:chgData name="Jassem Abbasi" userId="a485637c-5d5c-44af-8411-f95acc3236b6" providerId="ADAL" clId="{B67E75DF-61F4-4BDD-83F6-F3A9FEB4B984}" dt="2024-02-22T09:52:54.409" v="2357" actId="27803"/>
          <ac:spMkLst>
            <pc:docMk/>
            <pc:sldMk cId="3942064285" sldId="256"/>
            <ac:spMk id="6444" creationId="{18C1F49A-A40A-813B-37D5-A899A36FCEDA}"/>
          </ac:spMkLst>
        </pc:spChg>
        <pc:spChg chg="mod">
          <ac:chgData name="Jassem Abbasi" userId="a485637c-5d5c-44af-8411-f95acc3236b6" providerId="ADAL" clId="{B67E75DF-61F4-4BDD-83F6-F3A9FEB4B984}" dt="2024-02-22T09:52:54.409" v="2357" actId="27803"/>
          <ac:spMkLst>
            <pc:docMk/>
            <pc:sldMk cId="3942064285" sldId="256"/>
            <ac:spMk id="6445" creationId="{B3E41596-B166-BC75-47B6-686AC17B49D3}"/>
          </ac:spMkLst>
        </pc:spChg>
        <pc:spChg chg="mod">
          <ac:chgData name="Jassem Abbasi" userId="a485637c-5d5c-44af-8411-f95acc3236b6" providerId="ADAL" clId="{B67E75DF-61F4-4BDD-83F6-F3A9FEB4B984}" dt="2024-02-22T09:52:54.409" v="2357" actId="27803"/>
          <ac:spMkLst>
            <pc:docMk/>
            <pc:sldMk cId="3942064285" sldId="256"/>
            <ac:spMk id="6446" creationId="{66CAACAA-7EC3-9FA8-32B0-83FD471AA1A6}"/>
          </ac:spMkLst>
        </pc:spChg>
        <pc:spChg chg="mod">
          <ac:chgData name="Jassem Abbasi" userId="a485637c-5d5c-44af-8411-f95acc3236b6" providerId="ADAL" clId="{B67E75DF-61F4-4BDD-83F6-F3A9FEB4B984}" dt="2024-02-22T09:52:54.409" v="2357" actId="27803"/>
          <ac:spMkLst>
            <pc:docMk/>
            <pc:sldMk cId="3942064285" sldId="256"/>
            <ac:spMk id="6447" creationId="{54D5F262-EAC1-679B-008D-486824135650}"/>
          </ac:spMkLst>
        </pc:spChg>
        <pc:spChg chg="mod">
          <ac:chgData name="Jassem Abbasi" userId="a485637c-5d5c-44af-8411-f95acc3236b6" providerId="ADAL" clId="{B67E75DF-61F4-4BDD-83F6-F3A9FEB4B984}" dt="2024-02-22T09:52:54.409" v="2357" actId="27803"/>
          <ac:spMkLst>
            <pc:docMk/>
            <pc:sldMk cId="3942064285" sldId="256"/>
            <ac:spMk id="6448" creationId="{AEE16E55-DEEF-3783-0555-F5E3E9D6358C}"/>
          </ac:spMkLst>
        </pc:spChg>
        <pc:spChg chg="mod">
          <ac:chgData name="Jassem Abbasi" userId="a485637c-5d5c-44af-8411-f95acc3236b6" providerId="ADAL" clId="{B67E75DF-61F4-4BDD-83F6-F3A9FEB4B984}" dt="2024-02-22T09:52:54.409" v="2357" actId="27803"/>
          <ac:spMkLst>
            <pc:docMk/>
            <pc:sldMk cId="3942064285" sldId="256"/>
            <ac:spMk id="6449" creationId="{191A2D96-D2F1-81E1-085A-92E5EF4CA52C}"/>
          </ac:spMkLst>
        </pc:spChg>
        <pc:spChg chg="mod">
          <ac:chgData name="Jassem Abbasi" userId="a485637c-5d5c-44af-8411-f95acc3236b6" providerId="ADAL" clId="{B67E75DF-61F4-4BDD-83F6-F3A9FEB4B984}" dt="2024-02-22T09:52:54.409" v="2357" actId="27803"/>
          <ac:spMkLst>
            <pc:docMk/>
            <pc:sldMk cId="3942064285" sldId="256"/>
            <ac:spMk id="6450" creationId="{51C92159-307E-D881-70A1-41C0A20F4F14}"/>
          </ac:spMkLst>
        </pc:spChg>
        <pc:spChg chg="mod">
          <ac:chgData name="Jassem Abbasi" userId="a485637c-5d5c-44af-8411-f95acc3236b6" providerId="ADAL" clId="{B67E75DF-61F4-4BDD-83F6-F3A9FEB4B984}" dt="2024-02-22T09:52:54.409" v="2357" actId="27803"/>
          <ac:spMkLst>
            <pc:docMk/>
            <pc:sldMk cId="3942064285" sldId="256"/>
            <ac:spMk id="6451" creationId="{C76CBD3C-3B9B-A8C2-1A29-8D0978E3F8F0}"/>
          </ac:spMkLst>
        </pc:spChg>
        <pc:spChg chg="mod">
          <ac:chgData name="Jassem Abbasi" userId="a485637c-5d5c-44af-8411-f95acc3236b6" providerId="ADAL" clId="{B67E75DF-61F4-4BDD-83F6-F3A9FEB4B984}" dt="2024-02-22T09:52:54.409" v="2357" actId="27803"/>
          <ac:spMkLst>
            <pc:docMk/>
            <pc:sldMk cId="3942064285" sldId="256"/>
            <ac:spMk id="6452" creationId="{34E78C02-CF6B-5D71-3484-6A27397B6F21}"/>
          </ac:spMkLst>
        </pc:spChg>
        <pc:spChg chg="mod">
          <ac:chgData name="Jassem Abbasi" userId="a485637c-5d5c-44af-8411-f95acc3236b6" providerId="ADAL" clId="{B67E75DF-61F4-4BDD-83F6-F3A9FEB4B984}" dt="2024-02-22T09:52:54.409" v="2357" actId="27803"/>
          <ac:spMkLst>
            <pc:docMk/>
            <pc:sldMk cId="3942064285" sldId="256"/>
            <ac:spMk id="6453" creationId="{FDA8938F-C92D-A8D1-16AE-DC11542EAA21}"/>
          </ac:spMkLst>
        </pc:spChg>
        <pc:spChg chg="mod">
          <ac:chgData name="Jassem Abbasi" userId="a485637c-5d5c-44af-8411-f95acc3236b6" providerId="ADAL" clId="{B67E75DF-61F4-4BDD-83F6-F3A9FEB4B984}" dt="2024-02-22T09:52:54.409" v="2357" actId="27803"/>
          <ac:spMkLst>
            <pc:docMk/>
            <pc:sldMk cId="3942064285" sldId="256"/>
            <ac:spMk id="6454" creationId="{AB50BD0E-C26C-08B1-782C-035703DCDA4A}"/>
          </ac:spMkLst>
        </pc:spChg>
        <pc:spChg chg="mod">
          <ac:chgData name="Jassem Abbasi" userId="a485637c-5d5c-44af-8411-f95acc3236b6" providerId="ADAL" clId="{B67E75DF-61F4-4BDD-83F6-F3A9FEB4B984}" dt="2024-02-22T09:52:54.409" v="2357" actId="27803"/>
          <ac:spMkLst>
            <pc:docMk/>
            <pc:sldMk cId="3942064285" sldId="256"/>
            <ac:spMk id="6455" creationId="{CF9C8CAD-0B61-A0E9-3B86-3FE9210799A2}"/>
          </ac:spMkLst>
        </pc:spChg>
        <pc:spChg chg="mod">
          <ac:chgData name="Jassem Abbasi" userId="a485637c-5d5c-44af-8411-f95acc3236b6" providerId="ADAL" clId="{B67E75DF-61F4-4BDD-83F6-F3A9FEB4B984}" dt="2024-02-22T09:52:54.409" v="2357" actId="27803"/>
          <ac:spMkLst>
            <pc:docMk/>
            <pc:sldMk cId="3942064285" sldId="256"/>
            <ac:spMk id="6456" creationId="{0DA2E209-27D7-569D-43E5-59C50B5F0D8B}"/>
          </ac:spMkLst>
        </pc:spChg>
        <pc:spChg chg="mod">
          <ac:chgData name="Jassem Abbasi" userId="a485637c-5d5c-44af-8411-f95acc3236b6" providerId="ADAL" clId="{B67E75DF-61F4-4BDD-83F6-F3A9FEB4B984}" dt="2024-02-22T09:52:54.409" v="2357" actId="27803"/>
          <ac:spMkLst>
            <pc:docMk/>
            <pc:sldMk cId="3942064285" sldId="256"/>
            <ac:spMk id="6457" creationId="{4D58AD9B-D721-D168-91F5-65693FA1829A}"/>
          </ac:spMkLst>
        </pc:spChg>
        <pc:spChg chg="mod">
          <ac:chgData name="Jassem Abbasi" userId="a485637c-5d5c-44af-8411-f95acc3236b6" providerId="ADAL" clId="{B67E75DF-61F4-4BDD-83F6-F3A9FEB4B984}" dt="2024-02-22T09:52:54.409" v="2357" actId="27803"/>
          <ac:spMkLst>
            <pc:docMk/>
            <pc:sldMk cId="3942064285" sldId="256"/>
            <ac:spMk id="6458" creationId="{3F91176F-55A9-83B8-AAEC-591074CC5E34}"/>
          </ac:spMkLst>
        </pc:spChg>
        <pc:spChg chg="mod">
          <ac:chgData name="Jassem Abbasi" userId="a485637c-5d5c-44af-8411-f95acc3236b6" providerId="ADAL" clId="{B67E75DF-61F4-4BDD-83F6-F3A9FEB4B984}" dt="2024-02-22T09:52:54.409" v="2357" actId="27803"/>
          <ac:spMkLst>
            <pc:docMk/>
            <pc:sldMk cId="3942064285" sldId="256"/>
            <ac:spMk id="6459" creationId="{C19F948D-C0B9-A2F8-EAB4-CB7F0EC7D50B}"/>
          </ac:spMkLst>
        </pc:spChg>
        <pc:spChg chg="mod">
          <ac:chgData name="Jassem Abbasi" userId="a485637c-5d5c-44af-8411-f95acc3236b6" providerId="ADAL" clId="{B67E75DF-61F4-4BDD-83F6-F3A9FEB4B984}" dt="2024-02-22T09:52:54.409" v="2357" actId="27803"/>
          <ac:spMkLst>
            <pc:docMk/>
            <pc:sldMk cId="3942064285" sldId="256"/>
            <ac:spMk id="6460" creationId="{3472453F-75D2-5242-1850-3C7476FA203E}"/>
          </ac:spMkLst>
        </pc:spChg>
        <pc:spChg chg="mod">
          <ac:chgData name="Jassem Abbasi" userId="a485637c-5d5c-44af-8411-f95acc3236b6" providerId="ADAL" clId="{B67E75DF-61F4-4BDD-83F6-F3A9FEB4B984}" dt="2024-02-22T09:52:54.409" v="2357" actId="27803"/>
          <ac:spMkLst>
            <pc:docMk/>
            <pc:sldMk cId="3942064285" sldId="256"/>
            <ac:spMk id="6461" creationId="{03A4E844-9988-7A51-9E86-B6C2AB7B8263}"/>
          </ac:spMkLst>
        </pc:spChg>
        <pc:spChg chg="mod">
          <ac:chgData name="Jassem Abbasi" userId="a485637c-5d5c-44af-8411-f95acc3236b6" providerId="ADAL" clId="{B67E75DF-61F4-4BDD-83F6-F3A9FEB4B984}" dt="2024-02-22T09:52:54.409" v="2357" actId="27803"/>
          <ac:spMkLst>
            <pc:docMk/>
            <pc:sldMk cId="3942064285" sldId="256"/>
            <ac:spMk id="6462" creationId="{24031E1D-8F71-F8F0-2B70-996C4384D53C}"/>
          </ac:spMkLst>
        </pc:spChg>
        <pc:spChg chg="mod">
          <ac:chgData name="Jassem Abbasi" userId="a485637c-5d5c-44af-8411-f95acc3236b6" providerId="ADAL" clId="{B67E75DF-61F4-4BDD-83F6-F3A9FEB4B984}" dt="2024-02-22T09:52:54.409" v="2357" actId="27803"/>
          <ac:spMkLst>
            <pc:docMk/>
            <pc:sldMk cId="3942064285" sldId="256"/>
            <ac:spMk id="6463" creationId="{BA67C70B-9474-90A2-5696-08F7F1AA1784}"/>
          </ac:spMkLst>
        </pc:spChg>
        <pc:spChg chg="mod">
          <ac:chgData name="Jassem Abbasi" userId="a485637c-5d5c-44af-8411-f95acc3236b6" providerId="ADAL" clId="{B67E75DF-61F4-4BDD-83F6-F3A9FEB4B984}" dt="2024-02-22T09:52:54.409" v="2357" actId="27803"/>
          <ac:spMkLst>
            <pc:docMk/>
            <pc:sldMk cId="3942064285" sldId="256"/>
            <ac:spMk id="6464" creationId="{4AB7536C-AAC3-E10C-E070-7134ADA12B5C}"/>
          </ac:spMkLst>
        </pc:spChg>
        <pc:spChg chg="mod">
          <ac:chgData name="Jassem Abbasi" userId="a485637c-5d5c-44af-8411-f95acc3236b6" providerId="ADAL" clId="{B67E75DF-61F4-4BDD-83F6-F3A9FEB4B984}" dt="2024-02-22T09:52:54.409" v="2357" actId="27803"/>
          <ac:spMkLst>
            <pc:docMk/>
            <pc:sldMk cId="3942064285" sldId="256"/>
            <ac:spMk id="6465" creationId="{9BBF82C5-169A-914D-2408-859770E2AF44}"/>
          </ac:spMkLst>
        </pc:spChg>
        <pc:spChg chg="mod">
          <ac:chgData name="Jassem Abbasi" userId="a485637c-5d5c-44af-8411-f95acc3236b6" providerId="ADAL" clId="{B67E75DF-61F4-4BDD-83F6-F3A9FEB4B984}" dt="2024-02-22T09:52:54.409" v="2357" actId="27803"/>
          <ac:spMkLst>
            <pc:docMk/>
            <pc:sldMk cId="3942064285" sldId="256"/>
            <ac:spMk id="6466" creationId="{65C4D19D-CF1E-BBD1-B29D-144461C16747}"/>
          </ac:spMkLst>
        </pc:spChg>
        <pc:spChg chg="mod">
          <ac:chgData name="Jassem Abbasi" userId="a485637c-5d5c-44af-8411-f95acc3236b6" providerId="ADAL" clId="{B67E75DF-61F4-4BDD-83F6-F3A9FEB4B984}" dt="2024-02-22T09:52:54.409" v="2357" actId="27803"/>
          <ac:spMkLst>
            <pc:docMk/>
            <pc:sldMk cId="3942064285" sldId="256"/>
            <ac:spMk id="6467" creationId="{AC745EBA-3B67-0891-A3E6-2A1625DAD8F4}"/>
          </ac:spMkLst>
        </pc:spChg>
        <pc:spChg chg="mod">
          <ac:chgData name="Jassem Abbasi" userId="a485637c-5d5c-44af-8411-f95acc3236b6" providerId="ADAL" clId="{B67E75DF-61F4-4BDD-83F6-F3A9FEB4B984}" dt="2024-02-22T09:52:54.409" v="2357" actId="27803"/>
          <ac:spMkLst>
            <pc:docMk/>
            <pc:sldMk cId="3942064285" sldId="256"/>
            <ac:spMk id="6468" creationId="{64CEDBA1-CFCC-6FD5-3E08-CB57DE057AE1}"/>
          </ac:spMkLst>
        </pc:spChg>
        <pc:spChg chg="mod">
          <ac:chgData name="Jassem Abbasi" userId="a485637c-5d5c-44af-8411-f95acc3236b6" providerId="ADAL" clId="{B67E75DF-61F4-4BDD-83F6-F3A9FEB4B984}" dt="2024-02-22T09:52:54.409" v="2357" actId="27803"/>
          <ac:spMkLst>
            <pc:docMk/>
            <pc:sldMk cId="3942064285" sldId="256"/>
            <ac:spMk id="6469" creationId="{571A0CB6-14ED-8BBE-7E44-AC882B46E299}"/>
          </ac:spMkLst>
        </pc:spChg>
        <pc:spChg chg="mod">
          <ac:chgData name="Jassem Abbasi" userId="a485637c-5d5c-44af-8411-f95acc3236b6" providerId="ADAL" clId="{B67E75DF-61F4-4BDD-83F6-F3A9FEB4B984}" dt="2024-02-22T09:52:54.409" v="2357" actId="27803"/>
          <ac:spMkLst>
            <pc:docMk/>
            <pc:sldMk cId="3942064285" sldId="256"/>
            <ac:spMk id="6470" creationId="{9F226A0C-2FBF-410C-5594-62CC847F0851}"/>
          </ac:spMkLst>
        </pc:spChg>
        <pc:spChg chg="mod">
          <ac:chgData name="Jassem Abbasi" userId="a485637c-5d5c-44af-8411-f95acc3236b6" providerId="ADAL" clId="{B67E75DF-61F4-4BDD-83F6-F3A9FEB4B984}" dt="2024-02-22T09:52:54.409" v="2357" actId="27803"/>
          <ac:spMkLst>
            <pc:docMk/>
            <pc:sldMk cId="3942064285" sldId="256"/>
            <ac:spMk id="6471" creationId="{228A5140-10A0-A412-069B-8FD71B582DC8}"/>
          </ac:spMkLst>
        </pc:spChg>
        <pc:spChg chg="mod">
          <ac:chgData name="Jassem Abbasi" userId="a485637c-5d5c-44af-8411-f95acc3236b6" providerId="ADAL" clId="{B67E75DF-61F4-4BDD-83F6-F3A9FEB4B984}" dt="2024-02-22T09:52:54.409" v="2357" actId="27803"/>
          <ac:spMkLst>
            <pc:docMk/>
            <pc:sldMk cId="3942064285" sldId="256"/>
            <ac:spMk id="6472" creationId="{EA09FEEB-C870-A46E-4C07-EE046A226BE4}"/>
          </ac:spMkLst>
        </pc:spChg>
        <pc:spChg chg="mod">
          <ac:chgData name="Jassem Abbasi" userId="a485637c-5d5c-44af-8411-f95acc3236b6" providerId="ADAL" clId="{B67E75DF-61F4-4BDD-83F6-F3A9FEB4B984}" dt="2024-02-22T09:52:54.409" v="2357" actId="27803"/>
          <ac:spMkLst>
            <pc:docMk/>
            <pc:sldMk cId="3942064285" sldId="256"/>
            <ac:spMk id="6473" creationId="{CED2339D-E48A-2F67-39D9-90F307CF7A2E}"/>
          </ac:spMkLst>
        </pc:spChg>
        <pc:spChg chg="mod">
          <ac:chgData name="Jassem Abbasi" userId="a485637c-5d5c-44af-8411-f95acc3236b6" providerId="ADAL" clId="{B67E75DF-61F4-4BDD-83F6-F3A9FEB4B984}" dt="2024-02-22T09:52:54.409" v="2357" actId="27803"/>
          <ac:spMkLst>
            <pc:docMk/>
            <pc:sldMk cId="3942064285" sldId="256"/>
            <ac:spMk id="6474" creationId="{89645B19-E0C9-CAA2-2B44-E00704D2195B}"/>
          </ac:spMkLst>
        </pc:spChg>
        <pc:spChg chg="mod">
          <ac:chgData name="Jassem Abbasi" userId="a485637c-5d5c-44af-8411-f95acc3236b6" providerId="ADAL" clId="{B67E75DF-61F4-4BDD-83F6-F3A9FEB4B984}" dt="2024-02-22T09:52:54.409" v="2357" actId="27803"/>
          <ac:spMkLst>
            <pc:docMk/>
            <pc:sldMk cId="3942064285" sldId="256"/>
            <ac:spMk id="6475" creationId="{96365EC9-1FF0-C7B9-E3D5-3742CAED4530}"/>
          </ac:spMkLst>
        </pc:spChg>
        <pc:spChg chg="mod">
          <ac:chgData name="Jassem Abbasi" userId="a485637c-5d5c-44af-8411-f95acc3236b6" providerId="ADAL" clId="{B67E75DF-61F4-4BDD-83F6-F3A9FEB4B984}" dt="2024-02-22T09:52:54.409" v="2357" actId="27803"/>
          <ac:spMkLst>
            <pc:docMk/>
            <pc:sldMk cId="3942064285" sldId="256"/>
            <ac:spMk id="6476" creationId="{5EC078A6-BB6B-DDC3-EE41-D02E570B1DFE}"/>
          </ac:spMkLst>
        </pc:spChg>
        <pc:spChg chg="mod">
          <ac:chgData name="Jassem Abbasi" userId="a485637c-5d5c-44af-8411-f95acc3236b6" providerId="ADAL" clId="{B67E75DF-61F4-4BDD-83F6-F3A9FEB4B984}" dt="2024-02-22T09:52:54.409" v="2357" actId="27803"/>
          <ac:spMkLst>
            <pc:docMk/>
            <pc:sldMk cId="3942064285" sldId="256"/>
            <ac:spMk id="6477" creationId="{9564B85D-4D19-8F6F-A63D-0276915388D4}"/>
          </ac:spMkLst>
        </pc:spChg>
        <pc:spChg chg="mod">
          <ac:chgData name="Jassem Abbasi" userId="a485637c-5d5c-44af-8411-f95acc3236b6" providerId="ADAL" clId="{B67E75DF-61F4-4BDD-83F6-F3A9FEB4B984}" dt="2024-02-22T09:52:54.409" v="2357" actId="27803"/>
          <ac:spMkLst>
            <pc:docMk/>
            <pc:sldMk cId="3942064285" sldId="256"/>
            <ac:spMk id="6478" creationId="{E2F65B35-2902-D023-005E-6644588F6046}"/>
          </ac:spMkLst>
        </pc:spChg>
        <pc:spChg chg="mod">
          <ac:chgData name="Jassem Abbasi" userId="a485637c-5d5c-44af-8411-f95acc3236b6" providerId="ADAL" clId="{B67E75DF-61F4-4BDD-83F6-F3A9FEB4B984}" dt="2024-02-22T09:52:54.409" v="2357" actId="27803"/>
          <ac:spMkLst>
            <pc:docMk/>
            <pc:sldMk cId="3942064285" sldId="256"/>
            <ac:spMk id="6479" creationId="{D3090C85-A93C-25AD-5AC8-2386C63AFCC9}"/>
          </ac:spMkLst>
        </pc:spChg>
        <pc:spChg chg="mod">
          <ac:chgData name="Jassem Abbasi" userId="a485637c-5d5c-44af-8411-f95acc3236b6" providerId="ADAL" clId="{B67E75DF-61F4-4BDD-83F6-F3A9FEB4B984}" dt="2024-02-22T09:52:54.409" v="2357" actId="27803"/>
          <ac:spMkLst>
            <pc:docMk/>
            <pc:sldMk cId="3942064285" sldId="256"/>
            <ac:spMk id="6480" creationId="{2BEB9340-3578-CA16-D2B8-D16FEEA36349}"/>
          </ac:spMkLst>
        </pc:spChg>
        <pc:spChg chg="mod">
          <ac:chgData name="Jassem Abbasi" userId="a485637c-5d5c-44af-8411-f95acc3236b6" providerId="ADAL" clId="{B67E75DF-61F4-4BDD-83F6-F3A9FEB4B984}" dt="2024-02-22T09:52:54.409" v="2357" actId="27803"/>
          <ac:spMkLst>
            <pc:docMk/>
            <pc:sldMk cId="3942064285" sldId="256"/>
            <ac:spMk id="6481" creationId="{FE92138E-6CB3-9BB5-A538-C56CCD399399}"/>
          </ac:spMkLst>
        </pc:spChg>
        <pc:spChg chg="mod">
          <ac:chgData name="Jassem Abbasi" userId="a485637c-5d5c-44af-8411-f95acc3236b6" providerId="ADAL" clId="{B67E75DF-61F4-4BDD-83F6-F3A9FEB4B984}" dt="2024-02-22T09:52:54.409" v="2357" actId="27803"/>
          <ac:spMkLst>
            <pc:docMk/>
            <pc:sldMk cId="3942064285" sldId="256"/>
            <ac:spMk id="6482" creationId="{E53D5C06-9336-B16C-A1EE-9B9D13C18736}"/>
          </ac:spMkLst>
        </pc:spChg>
        <pc:spChg chg="mod">
          <ac:chgData name="Jassem Abbasi" userId="a485637c-5d5c-44af-8411-f95acc3236b6" providerId="ADAL" clId="{B67E75DF-61F4-4BDD-83F6-F3A9FEB4B984}" dt="2024-02-22T09:52:54.409" v="2357" actId="27803"/>
          <ac:spMkLst>
            <pc:docMk/>
            <pc:sldMk cId="3942064285" sldId="256"/>
            <ac:spMk id="6483" creationId="{C1812270-611A-CBF4-7724-A08A179FB3B9}"/>
          </ac:spMkLst>
        </pc:spChg>
        <pc:spChg chg="mod">
          <ac:chgData name="Jassem Abbasi" userId="a485637c-5d5c-44af-8411-f95acc3236b6" providerId="ADAL" clId="{B67E75DF-61F4-4BDD-83F6-F3A9FEB4B984}" dt="2024-02-22T09:52:54.409" v="2357" actId="27803"/>
          <ac:spMkLst>
            <pc:docMk/>
            <pc:sldMk cId="3942064285" sldId="256"/>
            <ac:spMk id="6484" creationId="{0614CCDA-F04A-CF1F-4DDE-8D32ADA35A3A}"/>
          </ac:spMkLst>
        </pc:spChg>
        <pc:spChg chg="mod">
          <ac:chgData name="Jassem Abbasi" userId="a485637c-5d5c-44af-8411-f95acc3236b6" providerId="ADAL" clId="{B67E75DF-61F4-4BDD-83F6-F3A9FEB4B984}" dt="2024-02-22T09:52:54.409" v="2357" actId="27803"/>
          <ac:spMkLst>
            <pc:docMk/>
            <pc:sldMk cId="3942064285" sldId="256"/>
            <ac:spMk id="6485" creationId="{13FB7DDE-D767-B15F-A124-753C4CF06542}"/>
          </ac:spMkLst>
        </pc:spChg>
        <pc:spChg chg="mod">
          <ac:chgData name="Jassem Abbasi" userId="a485637c-5d5c-44af-8411-f95acc3236b6" providerId="ADAL" clId="{B67E75DF-61F4-4BDD-83F6-F3A9FEB4B984}" dt="2024-02-22T09:52:54.409" v="2357" actId="27803"/>
          <ac:spMkLst>
            <pc:docMk/>
            <pc:sldMk cId="3942064285" sldId="256"/>
            <ac:spMk id="6486" creationId="{26E85A79-F9C2-608B-BE19-DEF517A86608}"/>
          </ac:spMkLst>
        </pc:spChg>
        <pc:spChg chg="mod">
          <ac:chgData name="Jassem Abbasi" userId="a485637c-5d5c-44af-8411-f95acc3236b6" providerId="ADAL" clId="{B67E75DF-61F4-4BDD-83F6-F3A9FEB4B984}" dt="2024-02-22T09:52:54.409" v="2357" actId="27803"/>
          <ac:spMkLst>
            <pc:docMk/>
            <pc:sldMk cId="3942064285" sldId="256"/>
            <ac:spMk id="6487" creationId="{02FBD2E3-1612-71CE-8DF9-E543A44D8A47}"/>
          </ac:spMkLst>
        </pc:spChg>
        <pc:spChg chg="mod">
          <ac:chgData name="Jassem Abbasi" userId="a485637c-5d5c-44af-8411-f95acc3236b6" providerId="ADAL" clId="{B67E75DF-61F4-4BDD-83F6-F3A9FEB4B984}" dt="2024-02-22T09:52:54.409" v="2357" actId="27803"/>
          <ac:spMkLst>
            <pc:docMk/>
            <pc:sldMk cId="3942064285" sldId="256"/>
            <ac:spMk id="6488" creationId="{AF5CBAA3-AAEF-7945-45A0-A32DEC4118B3}"/>
          </ac:spMkLst>
        </pc:spChg>
        <pc:spChg chg="mod">
          <ac:chgData name="Jassem Abbasi" userId="a485637c-5d5c-44af-8411-f95acc3236b6" providerId="ADAL" clId="{B67E75DF-61F4-4BDD-83F6-F3A9FEB4B984}" dt="2024-02-22T09:52:54.409" v="2357" actId="27803"/>
          <ac:spMkLst>
            <pc:docMk/>
            <pc:sldMk cId="3942064285" sldId="256"/>
            <ac:spMk id="6489" creationId="{ECB483B8-2729-610F-8914-EAC081793153}"/>
          </ac:spMkLst>
        </pc:spChg>
        <pc:spChg chg="mod">
          <ac:chgData name="Jassem Abbasi" userId="a485637c-5d5c-44af-8411-f95acc3236b6" providerId="ADAL" clId="{B67E75DF-61F4-4BDD-83F6-F3A9FEB4B984}" dt="2024-02-22T09:52:54.409" v="2357" actId="27803"/>
          <ac:spMkLst>
            <pc:docMk/>
            <pc:sldMk cId="3942064285" sldId="256"/>
            <ac:spMk id="6490" creationId="{B7DFABF0-354A-3066-C4FD-551628278634}"/>
          </ac:spMkLst>
        </pc:spChg>
        <pc:spChg chg="mod">
          <ac:chgData name="Jassem Abbasi" userId="a485637c-5d5c-44af-8411-f95acc3236b6" providerId="ADAL" clId="{B67E75DF-61F4-4BDD-83F6-F3A9FEB4B984}" dt="2024-02-22T09:52:54.409" v="2357" actId="27803"/>
          <ac:spMkLst>
            <pc:docMk/>
            <pc:sldMk cId="3942064285" sldId="256"/>
            <ac:spMk id="6491" creationId="{74D12635-D4EB-14F7-F394-E90DEE442FDD}"/>
          </ac:spMkLst>
        </pc:spChg>
        <pc:spChg chg="mod">
          <ac:chgData name="Jassem Abbasi" userId="a485637c-5d5c-44af-8411-f95acc3236b6" providerId="ADAL" clId="{B67E75DF-61F4-4BDD-83F6-F3A9FEB4B984}" dt="2024-02-22T09:52:54.409" v="2357" actId="27803"/>
          <ac:spMkLst>
            <pc:docMk/>
            <pc:sldMk cId="3942064285" sldId="256"/>
            <ac:spMk id="6492" creationId="{49BAE1E1-EA6B-15FB-A66C-370B331C7811}"/>
          </ac:spMkLst>
        </pc:spChg>
        <pc:spChg chg="mod">
          <ac:chgData name="Jassem Abbasi" userId="a485637c-5d5c-44af-8411-f95acc3236b6" providerId="ADAL" clId="{B67E75DF-61F4-4BDD-83F6-F3A9FEB4B984}" dt="2024-02-22T09:52:54.409" v="2357" actId="27803"/>
          <ac:spMkLst>
            <pc:docMk/>
            <pc:sldMk cId="3942064285" sldId="256"/>
            <ac:spMk id="6493" creationId="{3CB8B7FA-A984-9733-A787-7025092781AA}"/>
          </ac:spMkLst>
        </pc:spChg>
        <pc:spChg chg="mod">
          <ac:chgData name="Jassem Abbasi" userId="a485637c-5d5c-44af-8411-f95acc3236b6" providerId="ADAL" clId="{B67E75DF-61F4-4BDD-83F6-F3A9FEB4B984}" dt="2024-02-22T09:52:54.409" v="2357" actId="27803"/>
          <ac:spMkLst>
            <pc:docMk/>
            <pc:sldMk cId="3942064285" sldId="256"/>
            <ac:spMk id="6494" creationId="{ABF26E34-2165-75E2-BA46-1FA2373CF406}"/>
          </ac:spMkLst>
        </pc:spChg>
        <pc:spChg chg="mod">
          <ac:chgData name="Jassem Abbasi" userId="a485637c-5d5c-44af-8411-f95acc3236b6" providerId="ADAL" clId="{B67E75DF-61F4-4BDD-83F6-F3A9FEB4B984}" dt="2024-02-22T09:52:54.409" v="2357" actId="27803"/>
          <ac:spMkLst>
            <pc:docMk/>
            <pc:sldMk cId="3942064285" sldId="256"/>
            <ac:spMk id="6495" creationId="{F0E66661-B186-FE6B-CF24-BBC9C0157A36}"/>
          </ac:spMkLst>
        </pc:spChg>
        <pc:spChg chg="mod">
          <ac:chgData name="Jassem Abbasi" userId="a485637c-5d5c-44af-8411-f95acc3236b6" providerId="ADAL" clId="{B67E75DF-61F4-4BDD-83F6-F3A9FEB4B984}" dt="2024-02-22T09:52:54.409" v="2357" actId="27803"/>
          <ac:spMkLst>
            <pc:docMk/>
            <pc:sldMk cId="3942064285" sldId="256"/>
            <ac:spMk id="6496" creationId="{9F1841D2-16DA-4BA5-C682-A4407D403325}"/>
          </ac:spMkLst>
        </pc:spChg>
        <pc:spChg chg="mod">
          <ac:chgData name="Jassem Abbasi" userId="a485637c-5d5c-44af-8411-f95acc3236b6" providerId="ADAL" clId="{B67E75DF-61F4-4BDD-83F6-F3A9FEB4B984}" dt="2024-02-22T09:52:54.409" v="2357" actId="27803"/>
          <ac:spMkLst>
            <pc:docMk/>
            <pc:sldMk cId="3942064285" sldId="256"/>
            <ac:spMk id="6497" creationId="{633A5464-9BDF-7C2B-ABE2-3CF53C23ECB1}"/>
          </ac:spMkLst>
        </pc:spChg>
        <pc:spChg chg="mod">
          <ac:chgData name="Jassem Abbasi" userId="a485637c-5d5c-44af-8411-f95acc3236b6" providerId="ADAL" clId="{B67E75DF-61F4-4BDD-83F6-F3A9FEB4B984}" dt="2024-02-22T09:52:54.409" v="2357" actId="27803"/>
          <ac:spMkLst>
            <pc:docMk/>
            <pc:sldMk cId="3942064285" sldId="256"/>
            <ac:spMk id="6498" creationId="{24B6218C-0C20-5CEA-8E80-7308941B1FF8}"/>
          </ac:spMkLst>
        </pc:spChg>
        <pc:spChg chg="mod">
          <ac:chgData name="Jassem Abbasi" userId="a485637c-5d5c-44af-8411-f95acc3236b6" providerId="ADAL" clId="{B67E75DF-61F4-4BDD-83F6-F3A9FEB4B984}" dt="2024-02-22T09:52:54.409" v="2357" actId="27803"/>
          <ac:spMkLst>
            <pc:docMk/>
            <pc:sldMk cId="3942064285" sldId="256"/>
            <ac:spMk id="6499" creationId="{20F4AAD1-DB6B-ED74-F4FF-21168055AC3E}"/>
          </ac:spMkLst>
        </pc:spChg>
        <pc:spChg chg="mod">
          <ac:chgData name="Jassem Abbasi" userId="a485637c-5d5c-44af-8411-f95acc3236b6" providerId="ADAL" clId="{B67E75DF-61F4-4BDD-83F6-F3A9FEB4B984}" dt="2024-02-22T09:52:54.409" v="2357" actId="27803"/>
          <ac:spMkLst>
            <pc:docMk/>
            <pc:sldMk cId="3942064285" sldId="256"/>
            <ac:spMk id="6500" creationId="{60BA1241-F423-CD86-1427-11A1E09B6587}"/>
          </ac:spMkLst>
        </pc:spChg>
        <pc:spChg chg="mod">
          <ac:chgData name="Jassem Abbasi" userId="a485637c-5d5c-44af-8411-f95acc3236b6" providerId="ADAL" clId="{B67E75DF-61F4-4BDD-83F6-F3A9FEB4B984}" dt="2024-02-22T09:52:54.409" v="2357" actId="27803"/>
          <ac:spMkLst>
            <pc:docMk/>
            <pc:sldMk cId="3942064285" sldId="256"/>
            <ac:spMk id="6501" creationId="{1C466B32-F542-28DF-42CB-5191C4900450}"/>
          </ac:spMkLst>
        </pc:spChg>
        <pc:spChg chg="mod">
          <ac:chgData name="Jassem Abbasi" userId="a485637c-5d5c-44af-8411-f95acc3236b6" providerId="ADAL" clId="{B67E75DF-61F4-4BDD-83F6-F3A9FEB4B984}" dt="2024-02-22T09:52:54.409" v="2357" actId="27803"/>
          <ac:spMkLst>
            <pc:docMk/>
            <pc:sldMk cId="3942064285" sldId="256"/>
            <ac:spMk id="6502" creationId="{CB7E4238-789C-0653-FD68-BD92DA4A0A98}"/>
          </ac:spMkLst>
        </pc:spChg>
        <pc:spChg chg="mod">
          <ac:chgData name="Jassem Abbasi" userId="a485637c-5d5c-44af-8411-f95acc3236b6" providerId="ADAL" clId="{B67E75DF-61F4-4BDD-83F6-F3A9FEB4B984}" dt="2024-02-22T09:52:54.409" v="2357" actId="27803"/>
          <ac:spMkLst>
            <pc:docMk/>
            <pc:sldMk cId="3942064285" sldId="256"/>
            <ac:spMk id="6503" creationId="{ED1055B4-A98C-2248-9E6B-7814061E5B0D}"/>
          </ac:spMkLst>
        </pc:spChg>
        <pc:spChg chg="mod">
          <ac:chgData name="Jassem Abbasi" userId="a485637c-5d5c-44af-8411-f95acc3236b6" providerId="ADAL" clId="{B67E75DF-61F4-4BDD-83F6-F3A9FEB4B984}" dt="2024-02-22T09:52:54.409" v="2357" actId="27803"/>
          <ac:spMkLst>
            <pc:docMk/>
            <pc:sldMk cId="3942064285" sldId="256"/>
            <ac:spMk id="6504" creationId="{092C0785-5DCE-9E8C-D246-F051128897F6}"/>
          </ac:spMkLst>
        </pc:spChg>
        <pc:spChg chg="mod">
          <ac:chgData name="Jassem Abbasi" userId="a485637c-5d5c-44af-8411-f95acc3236b6" providerId="ADAL" clId="{B67E75DF-61F4-4BDD-83F6-F3A9FEB4B984}" dt="2024-02-22T09:52:54.409" v="2357" actId="27803"/>
          <ac:spMkLst>
            <pc:docMk/>
            <pc:sldMk cId="3942064285" sldId="256"/>
            <ac:spMk id="6505" creationId="{570015C5-DDA5-274B-0830-58FFF3E5DF74}"/>
          </ac:spMkLst>
        </pc:spChg>
        <pc:spChg chg="mod">
          <ac:chgData name="Jassem Abbasi" userId="a485637c-5d5c-44af-8411-f95acc3236b6" providerId="ADAL" clId="{B67E75DF-61F4-4BDD-83F6-F3A9FEB4B984}" dt="2024-02-22T09:52:54.409" v="2357" actId="27803"/>
          <ac:spMkLst>
            <pc:docMk/>
            <pc:sldMk cId="3942064285" sldId="256"/>
            <ac:spMk id="6506" creationId="{A8D62E0A-D787-9E94-6768-527011E85E5A}"/>
          </ac:spMkLst>
        </pc:spChg>
        <pc:spChg chg="mod">
          <ac:chgData name="Jassem Abbasi" userId="a485637c-5d5c-44af-8411-f95acc3236b6" providerId="ADAL" clId="{B67E75DF-61F4-4BDD-83F6-F3A9FEB4B984}" dt="2024-02-22T09:52:54.409" v="2357" actId="27803"/>
          <ac:spMkLst>
            <pc:docMk/>
            <pc:sldMk cId="3942064285" sldId="256"/>
            <ac:spMk id="6507" creationId="{136BD57D-BFBD-AE92-DE0D-59831B4A74E9}"/>
          </ac:spMkLst>
        </pc:spChg>
        <pc:spChg chg="mod">
          <ac:chgData name="Jassem Abbasi" userId="a485637c-5d5c-44af-8411-f95acc3236b6" providerId="ADAL" clId="{B67E75DF-61F4-4BDD-83F6-F3A9FEB4B984}" dt="2024-02-22T09:52:54.409" v="2357" actId="27803"/>
          <ac:spMkLst>
            <pc:docMk/>
            <pc:sldMk cId="3942064285" sldId="256"/>
            <ac:spMk id="6508" creationId="{7698DE0A-7F60-B70B-ACCD-0CC02B3CE7B1}"/>
          </ac:spMkLst>
        </pc:spChg>
        <pc:spChg chg="mod">
          <ac:chgData name="Jassem Abbasi" userId="a485637c-5d5c-44af-8411-f95acc3236b6" providerId="ADAL" clId="{B67E75DF-61F4-4BDD-83F6-F3A9FEB4B984}" dt="2024-02-22T09:52:54.409" v="2357" actId="27803"/>
          <ac:spMkLst>
            <pc:docMk/>
            <pc:sldMk cId="3942064285" sldId="256"/>
            <ac:spMk id="6509" creationId="{5BDE96CD-FFF8-B861-A0D8-41878D768796}"/>
          </ac:spMkLst>
        </pc:spChg>
        <pc:spChg chg="mod">
          <ac:chgData name="Jassem Abbasi" userId="a485637c-5d5c-44af-8411-f95acc3236b6" providerId="ADAL" clId="{B67E75DF-61F4-4BDD-83F6-F3A9FEB4B984}" dt="2024-02-22T09:52:54.409" v="2357" actId="27803"/>
          <ac:spMkLst>
            <pc:docMk/>
            <pc:sldMk cId="3942064285" sldId="256"/>
            <ac:spMk id="6510" creationId="{72375F76-05E2-EA03-E6F5-3460FB4ADFF2}"/>
          </ac:spMkLst>
        </pc:spChg>
        <pc:spChg chg="mod">
          <ac:chgData name="Jassem Abbasi" userId="a485637c-5d5c-44af-8411-f95acc3236b6" providerId="ADAL" clId="{B67E75DF-61F4-4BDD-83F6-F3A9FEB4B984}" dt="2024-02-22T09:52:54.409" v="2357" actId="27803"/>
          <ac:spMkLst>
            <pc:docMk/>
            <pc:sldMk cId="3942064285" sldId="256"/>
            <ac:spMk id="6511" creationId="{FAFA61F9-1911-FD99-5D43-7A294D961917}"/>
          </ac:spMkLst>
        </pc:spChg>
        <pc:spChg chg="mod">
          <ac:chgData name="Jassem Abbasi" userId="a485637c-5d5c-44af-8411-f95acc3236b6" providerId="ADAL" clId="{B67E75DF-61F4-4BDD-83F6-F3A9FEB4B984}" dt="2024-02-22T09:52:54.409" v="2357" actId="27803"/>
          <ac:spMkLst>
            <pc:docMk/>
            <pc:sldMk cId="3942064285" sldId="256"/>
            <ac:spMk id="6512" creationId="{BAB60590-5065-4925-EFE5-9FA3B1832BD9}"/>
          </ac:spMkLst>
        </pc:spChg>
        <pc:spChg chg="mod">
          <ac:chgData name="Jassem Abbasi" userId="a485637c-5d5c-44af-8411-f95acc3236b6" providerId="ADAL" clId="{B67E75DF-61F4-4BDD-83F6-F3A9FEB4B984}" dt="2024-02-22T09:52:54.409" v="2357" actId="27803"/>
          <ac:spMkLst>
            <pc:docMk/>
            <pc:sldMk cId="3942064285" sldId="256"/>
            <ac:spMk id="6513" creationId="{1897A7F1-6B60-9922-3D8D-D2A532383E66}"/>
          </ac:spMkLst>
        </pc:spChg>
        <pc:spChg chg="mod">
          <ac:chgData name="Jassem Abbasi" userId="a485637c-5d5c-44af-8411-f95acc3236b6" providerId="ADAL" clId="{B67E75DF-61F4-4BDD-83F6-F3A9FEB4B984}" dt="2024-02-22T09:52:54.409" v="2357" actId="27803"/>
          <ac:spMkLst>
            <pc:docMk/>
            <pc:sldMk cId="3942064285" sldId="256"/>
            <ac:spMk id="6514" creationId="{21BBB751-08E0-3032-464D-B147BFE1F6EB}"/>
          </ac:spMkLst>
        </pc:spChg>
        <pc:spChg chg="mod">
          <ac:chgData name="Jassem Abbasi" userId="a485637c-5d5c-44af-8411-f95acc3236b6" providerId="ADAL" clId="{B67E75DF-61F4-4BDD-83F6-F3A9FEB4B984}" dt="2024-02-22T09:52:54.409" v="2357" actId="27803"/>
          <ac:spMkLst>
            <pc:docMk/>
            <pc:sldMk cId="3942064285" sldId="256"/>
            <ac:spMk id="6515" creationId="{F4444432-D60E-8D9A-4320-F651EACAF287}"/>
          </ac:spMkLst>
        </pc:spChg>
        <pc:spChg chg="mod">
          <ac:chgData name="Jassem Abbasi" userId="a485637c-5d5c-44af-8411-f95acc3236b6" providerId="ADAL" clId="{B67E75DF-61F4-4BDD-83F6-F3A9FEB4B984}" dt="2024-02-22T09:52:54.409" v="2357" actId="27803"/>
          <ac:spMkLst>
            <pc:docMk/>
            <pc:sldMk cId="3942064285" sldId="256"/>
            <ac:spMk id="6516" creationId="{13518E22-246F-BBAC-2EFC-49BF576424B3}"/>
          </ac:spMkLst>
        </pc:spChg>
        <pc:spChg chg="mod">
          <ac:chgData name="Jassem Abbasi" userId="a485637c-5d5c-44af-8411-f95acc3236b6" providerId="ADAL" clId="{B67E75DF-61F4-4BDD-83F6-F3A9FEB4B984}" dt="2024-02-22T09:52:54.409" v="2357" actId="27803"/>
          <ac:spMkLst>
            <pc:docMk/>
            <pc:sldMk cId="3942064285" sldId="256"/>
            <ac:spMk id="6517" creationId="{E9C63E5B-208A-39E9-E2D3-E836882259B2}"/>
          </ac:spMkLst>
        </pc:spChg>
        <pc:spChg chg="mod">
          <ac:chgData name="Jassem Abbasi" userId="a485637c-5d5c-44af-8411-f95acc3236b6" providerId="ADAL" clId="{B67E75DF-61F4-4BDD-83F6-F3A9FEB4B984}" dt="2024-02-22T09:52:54.409" v="2357" actId="27803"/>
          <ac:spMkLst>
            <pc:docMk/>
            <pc:sldMk cId="3942064285" sldId="256"/>
            <ac:spMk id="6518" creationId="{095466DC-027D-E5F6-44C8-1C780E8A0134}"/>
          </ac:spMkLst>
        </pc:spChg>
        <pc:spChg chg="mod">
          <ac:chgData name="Jassem Abbasi" userId="a485637c-5d5c-44af-8411-f95acc3236b6" providerId="ADAL" clId="{B67E75DF-61F4-4BDD-83F6-F3A9FEB4B984}" dt="2024-02-22T09:52:54.409" v="2357" actId="27803"/>
          <ac:spMkLst>
            <pc:docMk/>
            <pc:sldMk cId="3942064285" sldId="256"/>
            <ac:spMk id="6519" creationId="{B646AC43-0D6A-7060-5D2E-6EC220D9AB0F}"/>
          </ac:spMkLst>
        </pc:spChg>
        <pc:spChg chg="mod">
          <ac:chgData name="Jassem Abbasi" userId="a485637c-5d5c-44af-8411-f95acc3236b6" providerId="ADAL" clId="{B67E75DF-61F4-4BDD-83F6-F3A9FEB4B984}" dt="2024-02-22T09:52:54.409" v="2357" actId="27803"/>
          <ac:spMkLst>
            <pc:docMk/>
            <pc:sldMk cId="3942064285" sldId="256"/>
            <ac:spMk id="6520" creationId="{FD0C390E-525C-1D2F-081E-04D893C8BD0B}"/>
          </ac:spMkLst>
        </pc:spChg>
        <pc:spChg chg="mod">
          <ac:chgData name="Jassem Abbasi" userId="a485637c-5d5c-44af-8411-f95acc3236b6" providerId="ADAL" clId="{B67E75DF-61F4-4BDD-83F6-F3A9FEB4B984}" dt="2024-02-22T09:52:54.409" v="2357" actId="27803"/>
          <ac:spMkLst>
            <pc:docMk/>
            <pc:sldMk cId="3942064285" sldId="256"/>
            <ac:spMk id="6521" creationId="{13D41F5E-EEE9-EAA8-0CC9-00813EF7C6BD}"/>
          </ac:spMkLst>
        </pc:spChg>
        <pc:spChg chg="mod">
          <ac:chgData name="Jassem Abbasi" userId="a485637c-5d5c-44af-8411-f95acc3236b6" providerId="ADAL" clId="{B67E75DF-61F4-4BDD-83F6-F3A9FEB4B984}" dt="2024-02-22T09:52:54.409" v="2357" actId="27803"/>
          <ac:spMkLst>
            <pc:docMk/>
            <pc:sldMk cId="3942064285" sldId="256"/>
            <ac:spMk id="6522" creationId="{CFA4E9D6-D936-8547-AAE7-158B14C4D250}"/>
          </ac:spMkLst>
        </pc:spChg>
        <pc:spChg chg="mod">
          <ac:chgData name="Jassem Abbasi" userId="a485637c-5d5c-44af-8411-f95acc3236b6" providerId="ADAL" clId="{B67E75DF-61F4-4BDD-83F6-F3A9FEB4B984}" dt="2024-02-22T09:52:54.409" v="2357" actId="27803"/>
          <ac:spMkLst>
            <pc:docMk/>
            <pc:sldMk cId="3942064285" sldId="256"/>
            <ac:spMk id="6523" creationId="{93A1548E-0714-7282-2C6C-851AACED9044}"/>
          </ac:spMkLst>
        </pc:spChg>
        <pc:spChg chg="mod">
          <ac:chgData name="Jassem Abbasi" userId="a485637c-5d5c-44af-8411-f95acc3236b6" providerId="ADAL" clId="{B67E75DF-61F4-4BDD-83F6-F3A9FEB4B984}" dt="2024-02-22T09:52:54.409" v="2357" actId="27803"/>
          <ac:spMkLst>
            <pc:docMk/>
            <pc:sldMk cId="3942064285" sldId="256"/>
            <ac:spMk id="6524" creationId="{6C175029-A9C1-F490-3690-8F3E5E349799}"/>
          </ac:spMkLst>
        </pc:spChg>
        <pc:spChg chg="mod">
          <ac:chgData name="Jassem Abbasi" userId="a485637c-5d5c-44af-8411-f95acc3236b6" providerId="ADAL" clId="{B67E75DF-61F4-4BDD-83F6-F3A9FEB4B984}" dt="2024-02-22T09:52:54.409" v="2357" actId="27803"/>
          <ac:spMkLst>
            <pc:docMk/>
            <pc:sldMk cId="3942064285" sldId="256"/>
            <ac:spMk id="6525" creationId="{2F3A800C-1367-308A-3405-DDA44E51E9FA}"/>
          </ac:spMkLst>
        </pc:spChg>
        <pc:spChg chg="mod">
          <ac:chgData name="Jassem Abbasi" userId="a485637c-5d5c-44af-8411-f95acc3236b6" providerId="ADAL" clId="{B67E75DF-61F4-4BDD-83F6-F3A9FEB4B984}" dt="2024-02-22T09:52:54.409" v="2357" actId="27803"/>
          <ac:spMkLst>
            <pc:docMk/>
            <pc:sldMk cId="3942064285" sldId="256"/>
            <ac:spMk id="6526" creationId="{433D07E3-A83C-8DA0-3DD3-C2C893EFA260}"/>
          </ac:spMkLst>
        </pc:spChg>
        <pc:spChg chg="mod">
          <ac:chgData name="Jassem Abbasi" userId="a485637c-5d5c-44af-8411-f95acc3236b6" providerId="ADAL" clId="{B67E75DF-61F4-4BDD-83F6-F3A9FEB4B984}" dt="2024-02-22T09:52:54.409" v="2357" actId="27803"/>
          <ac:spMkLst>
            <pc:docMk/>
            <pc:sldMk cId="3942064285" sldId="256"/>
            <ac:spMk id="6527" creationId="{B44FB8F6-A401-DF43-A65B-A09F0D4995C8}"/>
          </ac:spMkLst>
        </pc:spChg>
        <pc:spChg chg="mod">
          <ac:chgData name="Jassem Abbasi" userId="a485637c-5d5c-44af-8411-f95acc3236b6" providerId="ADAL" clId="{B67E75DF-61F4-4BDD-83F6-F3A9FEB4B984}" dt="2024-02-22T09:52:54.409" v="2357" actId="27803"/>
          <ac:spMkLst>
            <pc:docMk/>
            <pc:sldMk cId="3942064285" sldId="256"/>
            <ac:spMk id="6528" creationId="{4870188A-4597-0CC3-AC04-2D54A0DDADDE}"/>
          </ac:spMkLst>
        </pc:spChg>
        <pc:spChg chg="mod">
          <ac:chgData name="Jassem Abbasi" userId="a485637c-5d5c-44af-8411-f95acc3236b6" providerId="ADAL" clId="{B67E75DF-61F4-4BDD-83F6-F3A9FEB4B984}" dt="2024-02-22T09:52:54.409" v="2357" actId="27803"/>
          <ac:spMkLst>
            <pc:docMk/>
            <pc:sldMk cId="3942064285" sldId="256"/>
            <ac:spMk id="6529" creationId="{A629DEAD-7FFE-DA00-C81F-1051F68BF375}"/>
          </ac:spMkLst>
        </pc:spChg>
        <pc:spChg chg="mod">
          <ac:chgData name="Jassem Abbasi" userId="a485637c-5d5c-44af-8411-f95acc3236b6" providerId="ADAL" clId="{B67E75DF-61F4-4BDD-83F6-F3A9FEB4B984}" dt="2024-02-22T09:52:54.409" v="2357" actId="27803"/>
          <ac:spMkLst>
            <pc:docMk/>
            <pc:sldMk cId="3942064285" sldId="256"/>
            <ac:spMk id="6530" creationId="{C1D5C4B1-170D-762B-5887-71F7A554B938}"/>
          </ac:spMkLst>
        </pc:spChg>
        <pc:spChg chg="mod">
          <ac:chgData name="Jassem Abbasi" userId="a485637c-5d5c-44af-8411-f95acc3236b6" providerId="ADAL" clId="{B67E75DF-61F4-4BDD-83F6-F3A9FEB4B984}" dt="2024-02-22T09:52:54.409" v="2357" actId="27803"/>
          <ac:spMkLst>
            <pc:docMk/>
            <pc:sldMk cId="3942064285" sldId="256"/>
            <ac:spMk id="6531" creationId="{FF5530E8-A362-3771-6E9C-673948BF6521}"/>
          </ac:spMkLst>
        </pc:spChg>
        <pc:spChg chg="mod">
          <ac:chgData name="Jassem Abbasi" userId="a485637c-5d5c-44af-8411-f95acc3236b6" providerId="ADAL" clId="{B67E75DF-61F4-4BDD-83F6-F3A9FEB4B984}" dt="2024-02-22T09:52:54.409" v="2357" actId="27803"/>
          <ac:spMkLst>
            <pc:docMk/>
            <pc:sldMk cId="3942064285" sldId="256"/>
            <ac:spMk id="6532" creationId="{54B336DE-502A-9905-AA5A-5517E6637872}"/>
          </ac:spMkLst>
        </pc:spChg>
        <pc:spChg chg="mod">
          <ac:chgData name="Jassem Abbasi" userId="a485637c-5d5c-44af-8411-f95acc3236b6" providerId="ADAL" clId="{B67E75DF-61F4-4BDD-83F6-F3A9FEB4B984}" dt="2024-02-22T09:52:54.409" v="2357" actId="27803"/>
          <ac:spMkLst>
            <pc:docMk/>
            <pc:sldMk cId="3942064285" sldId="256"/>
            <ac:spMk id="6533" creationId="{4617C5ED-5B21-51F3-C00D-6CFB2B0258CC}"/>
          </ac:spMkLst>
        </pc:spChg>
        <pc:spChg chg="mod">
          <ac:chgData name="Jassem Abbasi" userId="a485637c-5d5c-44af-8411-f95acc3236b6" providerId="ADAL" clId="{B67E75DF-61F4-4BDD-83F6-F3A9FEB4B984}" dt="2024-02-22T09:52:54.409" v="2357" actId="27803"/>
          <ac:spMkLst>
            <pc:docMk/>
            <pc:sldMk cId="3942064285" sldId="256"/>
            <ac:spMk id="6534" creationId="{55CB0BFF-4041-6CF2-3643-FCFF523CAF3E}"/>
          </ac:spMkLst>
        </pc:spChg>
        <pc:spChg chg="mod">
          <ac:chgData name="Jassem Abbasi" userId="a485637c-5d5c-44af-8411-f95acc3236b6" providerId="ADAL" clId="{B67E75DF-61F4-4BDD-83F6-F3A9FEB4B984}" dt="2024-02-22T09:52:54.409" v="2357" actId="27803"/>
          <ac:spMkLst>
            <pc:docMk/>
            <pc:sldMk cId="3942064285" sldId="256"/>
            <ac:spMk id="6535" creationId="{22B024DD-88B9-F8A0-3B5E-CC4CCDCA551C}"/>
          </ac:spMkLst>
        </pc:spChg>
        <pc:spChg chg="mod">
          <ac:chgData name="Jassem Abbasi" userId="a485637c-5d5c-44af-8411-f95acc3236b6" providerId="ADAL" clId="{B67E75DF-61F4-4BDD-83F6-F3A9FEB4B984}" dt="2024-02-22T09:52:54.409" v="2357" actId="27803"/>
          <ac:spMkLst>
            <pc:docMk/>
            <pc:sldMk cId="3942064285" sldId="256"/>
            <ac:spMk id="6536" creationId="{0D561B25-BDBC-069B-1DBA-B1A998476A9C}"/>
          </ac:spMkLst>
        </pc:spChg>
        <pc:spChg chg="mod">
          <ac:chgData name="Jassem Abbasi" userId="a485637c-5d5c-44af-8411-f95acc3236b6" providerId="ADAL" clId="{B67E75DF-61F4-4BDD-83F6-F3A9FEB4B984}" dt="2024-02-22T09:52:54.409" v="2357" actId="27803"/>
          <ac:spMkLst>
            <pc:docMk/>
            <pc:sldMk cId="3942064285" sldId="256"/>
            <ac:spMk id="6537" creationId="{128B8102-AD46-9C45-86F2-D74A5F349F46}"/>
          </ac:spMkLst>
        </pc:spChg>
        <pc:spChg chg="mod">
          <ac:chgData name="Jassem Abbasi" userId="a485637c-5d5c-44af-8411-f95acc3236b6" providerId="ADAL" clId="{B67E75DF-61F4-4BDD-83F6-F3A9FEB4B984}" dt="2024-02-22T09:52:54.409" v="2357" actId="27803"/>
          <ac:spMkLst>
            <pc:docMk/>
            <pc:sldMk cId="3942064285" sldId="256"/>
            <ac:spMk id="6538" creationId="{9D42DB03-2718-2937-A453-F71B9C726B47}"/>
          </ac:spMkLst>
        </pc:spChg>
        <pc:spChg chg="mod">
          <ac:chgData name="Jassem Abbasi" userId="a485637c-5d5c-44af-8411-f95acc3236b6" providerId="ADAL" clId="{B67E75DF-61F4-4BDD-83F6-F3A9FEB4B984}" dt="2024-02-22T09:52:54.409" v="2357" actId="27803"/>
          <ac:spMkLst>
            <pc:docMk/>
            <pc:sldMk cId="3942064285" sldId="256"/>
            <ac:spMk id="6539" creationId="{E0B48DA9-C896-DAD2-07B5-71FB0379B7C5}"/>
          </ac:spMkLst>
        </pc:spChg>
        <pc:spChg chg="mod">
          <ac:chgData name="Jassem Abbasi" userId="a485637c-5d5c-44af-8411-f95acc3236b6" providerId="ADAL" clId="{B67E75DF-61F4-4BDD-83F6-F3A9FEB4B984}" dt="2024-02-22T09:52:54.409" v="2357" actId="27803"/>
          <ac:spMkLst>
            <pc:docMk/>
            <pc:sldMk cId="3942064285" sldId="256"/>
            <ac:spMk id="6540" creationId="{7D9CD03C-9E96-062A-33D9-E2FACC2A7192}"/>
          </ac:spMkLst>
        </pc:spChg>
        <pc:spChg chg="mod">
          <ac:chgData name="Jassem Abbasi" userId="a485637c-5d5c-44af-8411-f95acc3236b6" providerId="ADAL" clId="{B67E75DF-61F4-4BDD-83F6-F3A9FEB4B984}" dt="2024-02-22T09:52:54.409" v="2357" actId="27803"/>
          <ac:spMkLst>
            <pc:docMk/>
            <pc:sldMk cId="3942064285" sldId="256"/>
            <ac:spMk id="6541" creationId="{19E29B81-90B0-C37F-82E5-784661E401A0}"/>
          </ac:spMkLst>
        </pc:spChg>
        <pc:spChg chg="mod">
          <ac:chgData name="Jassem Abbasi" userId="a485637c-5d5c-44af-8411-f95acc3236b6" providerId="ADAL" clId="{B67E75DF-61F4-4BDD-83F6-F3A9FEB4B984}" dt="2024-02-22T09:52:54.409" v="2357" actId="27803"/>
          <ac:spMkLst>
            <pc:docMk/>
            <pc:sldMk cId="3942064285" sldId="256"/>
            <ac:spMk id="6542" creationId="{B2620E0F-7F7D-D3CE-0589-C13091EEBE85}"/>
          </ac:spMkLst>
        </pc:spChg>
        <pc:spChg chg="mod">
          <ac:chgData name="Jassem Abbasi" userId="a485637c-5d5c-44af-8411-f95acc3236b6" providerId="ADAL" clId="{B67E75DF-61F4-4BDD-83F6-F3A9FEB4B984}" dt="2024-02-22T09:52:54.409" v="2357" actId="27803"/>
          <ac:spMkLst>
            <pc:docMk/>
            <pc:sldMk cId="3942064285" sldId="256"/>
            <ac:spMk id="6543" creationId="{9B5B7BDE-DCEB-DF45-8FD5-15D1F4A8F523}"/>
          </ac:spMkLst>
        </pc:spChg>
        <pc:spChg chg="mod">
          <ac:chgData name="Jassem Abbasi" userId="a485637c-5d5c-44af-8411-f95acc3236b6" providerId="ADAL" clId="{B67E75DF-61F4-4BDD-83F6-F3A9FEB4B984}" dt="2024-02-22T09:52:54.409" v="2357" actId="27803"/>
          <ac:spMkLst>
            <pc:docMk/>
            <pc:sldMk cId="3942064285" sldId="256"/>
            <ac:spMk id="6544" creationId="{EA981BD0-F64A-499B-FD8E-C6A75FBC4F66}"/>
          </ac:spMkLst>
        </pc:spChg>
        <pc:spChg chg="mod">
          <ac:chgData name="Jassem Abbasi" userId="a485637c-5d5c-44af-8411-f95acc3236b6" providerId="ADAL" clId="{B67E75DF-61F4-4BDD-83F6-F3A9FEB4B984}" dt="2024-02-22T09:52:54.409" v="2357" actId="27803"/>
          <ac:spMkLst>
            <pc:docMk/>
            <pc:sldMk cId="3942064285" sldId="256"/>
            <ac:spMk id="6545" creationId="{DF5B7361-C8CB-A630-91C2-AC8DF10314F4}"/>
          </ac:spMkLst>
        </pc:spChg>
        <pc:spChg chg="mod">
          <ac:chgData name="Jassem Abbasi" userId="a485637c-5d5c-44af-8411-f95acc3236b6" providerId="ADAL" clId="{B67E75DF-61F4-4BDD-83F6-F3A9FEB4B984}" dt="2024-02-22T09:52:54.409" v="2357" actId="27803"/>
          <ac:spMkLst>
            <pc:docMk/>
            <pc:sldMk cId="3942064285" sldId="256"/>
            <ac:spMk id="6546" creationId="{D1A73573-148F-B0BD-1A1A-BF8FFFD56D77}"/>
          </ac:spMkLst>
        </pc:spChg>
        <pc:spChg chg="mod">
          <ac:chgData name="Jassem Abbasi" userId="a485637c-5d5c-44af-8411-f95acc3236b6" providerId="ADAL" clId="{B67E75DF-61F4-4BDD-83F6-F3A9FEB4B984}" dt="2024-02-22T09:52:54.409" v="2357" actId="27803"/>
          <ac:spMkLst>
            <pc:docMk/>
            <pc:sldMk cId="3942064285" sldId="256"/>
            <ac:spMk id="6547" creationId="{2C148CCA-EBEA-492E-B368-B2AC374E0716}"/>
          </ac:spMkLst>
        </pc:spChg>
        <pc:spChg chg="mod">
          <ac:chgData name="Jassem Abbasi" userId="a485637c-5d5c-44af-8411-f95acc3236b6" providerId="ADAL" clId="{B67E75DF-61F4-4BDD-83F6-F3A9FEB4B984}" dt="2024-02-22T09:52:54.409" v="2357" actId="27803"/>
          <ac:spMkLst>
            <pc:docMk/>
            <pc:sldMk cId="3942064285" sldId="256"/>
            <ac:spMk id="6548" creationId="{4FDAD9E9-6954-971D-0E4E-77C55F6A5472}"/>
          </ac:spMkLst>
        </pc:spChg>
        <pc:spChg chg="mod">
          <ac:chgData name="Jassem Abbasi" userId="a485637c-5d5c-44af-8411-f95acc3236b6" providerId="ADAL" clId="{B67E75DF-61F4-4BDD-83F6-F3A9FEB4B984}" dt="2024-02-22T09:52:54.409" v="2357" actId="27803"/>
          <ac:spMkLst>
            <pc:docMk/>
            <pc:sldMk cId="3942064285" sldId="256"/>
            <ac:spMk id="6549" creationId="{5C667D36-F3AC-C110-7D16-62F0FA319474}"/>
          </ac:spMkLst>
        </pc:spChg>
        <pc:spChg chg="mod">
          <ac:chgData name="Jassem Abbasi" userId="a485637c-5d5c-44af-8411-f95acc3236b6" providerId="ADAL" clId="{B67E75DF-61F4-4BDD-83F6-F3A9FEB4B984}" dt="2024-02-22T09:52:54.409" v="2357" actId="27803"/>
          <ac:spMkLst>
            <pc:docMk/>
            <pc:sldMk cId="3942064285" sldId="256"/>
            <ac:spMk id="6550" creationId="{D7D709B5-9FF6-A754-B63E-A42817EDDF37}"/>
          </ac:spMkLst>
        </pc:spChg>
        <pc:spChg chg="mod">
          <ac:chgData name="Jassem Abbasi" userId="a485637c-5d5c-44af-8411-f95acc3236b6" providerId="ADAL" clId="{B67E75DF-61F4-4BDD-83F6-F3A9FEB4B984}" dt="2024-02-22T09:52:54.409" v="2357" actId="27803"/>
          <ac:spMkLst>
            <pc:docMk/>
            <pc:sldMk cId="3942064285" sldId="256"/>
            <ac:spMk id="6551" creationId="{18BB38FE-18B1-808E-6E04-7BB2EDA551CF}"/>
          </ac:spMkLst>
        </pc:spChg>
        <pc:spChg chg="mod">
          <ac:chgData name="Jassem Abbasi" userId="a485637c-5d5c-44af-8411-f95acc3236b6" providerId="ADAL" clId="{B67E75DF-61F4-4BDD-83F6-F3A9FEB4B984}" dt="2024-02-22T09:52:54.409" v="2357" actId="27803"/>
          <ac:spMkLst>
            <pc:docMk/>
            <pc:sldMk cId="3942064285" sldId="256"/>
            <ac:spMk id="6552" creationId="{79E8EDA0-433E-5540-D343-1A170310F78A}"/>
          </ac:spMkLst>
        </pc:spChg>
        <pc:spChg chg="mod">
          <ac:chgData name="Jassem Abbasi" userId="a485637c-5d5c-44af-8411-f95acc3236b6" providerId="ADAL" clId="{B67E75DF-61F4-4BDD-83F6-F3A9FEB4B984}" dt="2024-02-22T09:52:54.409" v="2357" actId="27803"/>
          <ac:spMkLst>
            <pc:docMk/>
            <pc:sldMk cId="3942064285" sldId="256"/>
            <ac:spMk id="6553" creationId="{21325EA5-6936-4D26-2C31-1DB169663E5C}"/>
          </ac:spMkLst>
        </pc:spChg>
        <pc:spChg chg="mod">
          <ac:chgData name="Jassem Abbasi" userId="a485637c-5d5c-44af-8411-f95acc3236b6" providerId="ADAL" clId="{B67E75DF-61F4-4BDD-83F6-F3A9FEB4B984}" dt="2024-02-22T09:52:54.409" v="2357" actId="27803"/>
          <ac:spMkLst>
            <pc:docMk/>
            <pc:sldMk cId="3942064285" sldId="256"/>
            <ac:spMk id="6554" creationId="{0B0BBF88-DF79-987B-5DD3-A22228A2B34A}"/>
          </ac:spMkLst>
        </pc:spChg>
        <pc:spChg chg="mod">
          <ac:chgData name="Jassem Abbasi" userId="a485637c-5d5c-44af-8411-f95acc3236b6" providerId="ADAL" clId="{B67E75DF-61F4-4BDD-83F6-F3A9FEB4B984}" dt="2024-02-22T09:52:54.409" v="2357" actId="27803"/>
          <ac:spMkLst>
            <pc:docMk/>
            <pc:sldMk cId="3942064285" sldId="256"/>
            <ac:spMk id="6555" creationId="{DD935799-F1F8-2BEE-FC81-3D5EE11DE664}"/>
          </ac:spMkLst>
        </pc:spChg>
        <pc:spChg chg="mod">
          <ac:chgData name="Jassem Abbasi" userId="a485637c-5d5c-44af-8411-f95acc3236b6" providerId="ADAL" clId="{B67E75DF-61F4-4BDD-83F6-F3A9FEB4B984}" dt="2024-02-22T09:52:54.409" v="2357" actId="27803"/>
          <ac:spMkLst>
            <pc:docMk/>
            <pc:sldMk cId="3942064285" sldId="256"/>
            <ac:spMk id="6556" creationId="{B51EE4BD-1CF5-4C95-574D-155C8CC7B2EB}"/>
          </ac:spMkLst>
        </pc:spChg>
        <pc:spChg chg="mod">
          <ac:chgData name="Jassem Abbasi" userId="a485637c-5d5c-44af-8411-f95acc3236b6" providerId="ADAL" clId="{B67E75DF-61F4-4BDD-83F6-F3A9FEB4B984}" dt="2024-02-22T09:52:54.409" v="2357" actId="27803"/>
          <ac:spMkLst>
            <pc:docMk/>
            <pc:sldMk cId="3942064285" sldId="256"/>
            <ac:spMk id="6557" creationId="{89173448-531C-E7C7-AB7E-A957BF310EFC}"/>
          </ac:spMkLst>
        </pc:spChg>
        <pc:spChg chg="mod">
          <ac:chgData name="Jassem Abbasi" userId="a485637c-5d5c-44af-8411-f95acc3236b6" providerId="ADAL" clId="{B67E75DF-61F4-4BDD-83F6-F3A9FEB4B984}" dt="2024-02-22T09:52:54.409" v="2357" actId="27803"/>
          <ac:spMkLst>
            <pc:docMk/>
            <pc:sldMk cId="3942064285" sldId="256"/>
            <ac:spMk id="6558" creationId="{694C5228-C5D2-3D5C-E5F7-3C9B146403A0}"/>
          </ac:spMkLst>
        </pc:spChg>
        <pc:spChg chg="mod">
          <ac:chgData name="Jassem Abbasi" userId="a485637c-5d5c-44af-8411-f95acc3236b6" providerId="ADAL" clId="{B67E75DF-61F4-4BDD-83F6-F3A9FEB4B984}" dt="2024-02-22T09:52:54.409" v="2357" actId="27803"/>
          <ac:spMkLst>
            <pc:docMk/>
            <pc:sldMk cId="3942064285" sldId="256"/>
            <ac:spMk id="6559" creationId="{0C23E716-C466-1D4B-44A3-C5B81A6C5A79}"/>
          </ac:spMkLst>
        </pc:spChg>
        <pc:spChg chg="mod">
          <ac:chgData name="Jassem Abbasi" userId="a485637c-5d5c-44af-8411-f95acc3236b6" providerId="ADAL" clId="{B67E75DF-61F4-4BDD-83F6-F3A9FEB4B984}" dt="2024-02-22T09:52:54.409" v="2357" actId="27803"/>
          <ac:spMkLst>
            <pc:docMk/>
            <pc:sldMk cId="3942064285" sldId="256"/>
            <ac:spMk id="6560" creationId="{0D88BA38-B827-ED7C-AFB5-558471A1A6A2}"/>
          </ac:spMkLst>
        </pc:spChg>
        <pc:spChg chg="mod">
          <ac:chgData name="Jassem Abbasi" userId="a485637c-5d5c-44af-8411-f95acc3236b6" providerId="ADAL" clId="{B67E75DF-61F4-4BDD-83F6-F3A9FEB4B984}" dt="2024-02-22T09:52:54.409" v="2357" actId="27803"/>
          <ac:spMkLst>
            <pc:docMk/>
            <pc:sldMk cId="3942064285" sldId="256"/>
            <ac:spMk id="6561" creationId="{D6A91641-0EF8-0788-B1CE-DF74D6B3AEA3}"/>
          </ac:spMkLst>
        </pc:spChg>
        <pc:spChg chg="mod">
          <ac:chgData name="Jassem Abbasi" userId="a485637c-5d5c-44af-8411-f95acc3236b6" providerId="ADAL" clId="{B67E75DF-61F4-4BDD-83F6-F3A9FEB4B984}" dt="2024-02-22T09:52:54.409" v="2357" actId="27803"/>
          <ac:spMkLst>
            <pc:docMk/>
            <pc:sldMk cId="3942064285" sldId="256"/>
            <ac:spMk id="6562" creationId="{A5D42D17-004B-1CD2-C52B-B62AA041CC39}"/>
          </ac:spMkLst>
        </pc:spChg>
        <pc:spChg chg="mod">
          <ac:chgData name="Jassem Abbasi" userId="a485637c-5d5c-44af-8411-f95acc3236b6" providerId="ADAL" clId="{B67E75DF-61F4-4BDD-83F6-F3A9FEB4B984}" dt="2024-02-22T09:52:54.409" v="2357" actId="27803"/>
          <ac:spMkLst>
            <pc:docMk/>
            <pc:sldMk cId="3942064285" sldId="256"/>
            <ac:spMk id="6563" creationId="{BE009BFF-576E-F4DD-79BB-F64B965DFA01}"/>
          </ac:spMkLst>
        </pc:spChg>
        <pc:spChg chg="mod">
          <ac:chgData name="Jassem Abbasi" userId="a485637c-5d5c-44af-8411-f95acc3236b6" providerId="ADAL" clId="{B67E75DF-61F4-4BDD-83F6-F3A9FEB4B984}" dt="2024-02-22T09:52:54.409" v="2357" actId="27803"/>
          <ac:spMkLst>
            <pc:docMk/>
            <pc:sldMk cId="3942064285" sldId="256"/>
            <ac:spMk id="6564" creationId="{410207EC-0E82-143E-CA1B-92693132EEA0}"/>
          </ac:spMkLst>
        </pc:spChg>
        <pc:spChg chg="mod">
          <ac:chgData name="Jassem Abbasi" userId="a485637c-5d5c-44af-8411-f95acc3236b6" providerId="ADAL" clId="{B67E75DF-61F4-4BDD-83F6-F3A9FEB4B984}" dt="2024-02-22T09:52:54.409" v="2357" actId="27803"/>
          <ac:spMkLst>
            <pc:docMk/>
            <pc:sldMk cId="3942064285" sldId="256"/>
            <ac:spMk id="6565" creationId="{6339E0C7-E1E8-90EA-583D-D662E826FA7E}"/>
          </ac:spMkLst>
        </pc:spChg>
        <pc:spChg chg="mod">
          <ac:chgData name="Jassem Abbasi" userId="a485637c-5d5c-44af-8411-f95acc3236b6" providerId="ADAL" clId="{B67E75DF-61F4-4BDD-83F6-F3A9FEB4B984}" dt="2024-02-22T09:52:54.409" v="2357" actId="27803"/>
          <ac:spMkLst>
            <pc:docMk/>
            <pc:sldMk cId="3942064285" sldId="256"/>
            <ac:spMk id="6566" creationId="{C39D7446-C33D-8596-7981-F91009D2D165}"/>
          </ac:spMkLst>
        </pc:spChg>
        <pc:spChg chg="mod">
          <ac:chgData name="Jassem Abbasi" userId="a485637c-5d5c-44af-8411-f95acc3236b6" providerId="ADAL" clId="{B67E75DF-61F4-4BDD-83F6-F3A9FEB4B984}" dt="2024-02-22T09:52:54.409" v="2357" actId="27803"/>
          <ac:spMkLst>
            <pc:docMk/>
            <pc:sldMk cId="3942064285" sldId="256"/>
            <ac:spMk id="6567" creationId="{31D0DEA2-F859-F9DD-8DA0-25D94C728C63}"/>
          </ac:spMkLst>
        </pc:spChg>
        <pc:spChg chg="mod">
          <ac:chgData name="Jassem Abbasi" userId="a485637c-5d5c-44af-8411-f95acc3236b6" providerId="ADAL" clId="{B67E75DF-61F4-4BDD-83F6-F3A9FEB4B984}" dt="2024-02-22T09:52:54.409" v="2357" actId="27803"/>
          <ac:spMkLst>
            <pc:docMk/>
            <pc:sldMk cId="3942064285" sldId="256"/>
            <ac:spMk id="6568" creationId="{2A856CBC-E47D-B2CD-C993-0808EA1456EE}"/>
          </ac:spMkLst>
        </pc:spChg>
        <pc:spChg chg="mod">
          <ac:chgData name="Jassem Abbasi" userId="a485637c-5d5c-44af-8411-f95acc3236b6" providerId="ADAL" clId="{B67E75DF-61F4-4BDD-83F6-F3A9FEB4B984}" dt="2024-02-22T09:52:54.409" v="2357" actId="27803"/>
          <ac:spMkLst>
            <pc:docMk/>
            <pc:sldMk cId="3942064285" sldId="256"/>
            <ac:spMk id="6569" creationId="{BAA9A939-1E0D-A60A-4420-EC9931E05242}"/>
          </ac:spMkLst>
        </pc:spChg>
        <pc:spChg chg="mod">
          <ac:chgData name="Jassem Abbasi" userId="a485637c-5d5c-44af-8411-f95acc3236b6" providerId="ADAL" clId="{B67E75DF-61F4-4BDD-83F6-F3A9FEB4B984}" dt="2024-02-22T09:52:54.409" v="2357" actId="27803"/>
          <ac:spMkLst>
            <pc:docMk/>
            <pc:sldMk cId="3942064285" sldId="256"/>
            <ac:spMk id="6570" creationId="{8D83F06D-580E-DD49-0A64-2BE73D696E56}"/>
          </ac:spMkLst>
        </pc:spChg>
        <pc:spChg chg="mod">
          <ac:chgData name="Jassem Abbasi" userId="a485637c-5d5c-44af-8411-f95acc3236b6" providerId="ADAL" clId="{B67E75DF-61F4-4BDD-83F6-F3A9FEB4B984}" dt="2024-02-22T09:52:54.409" v="2357" actId="27803"/>
          <ac:spMkLst>
            <pc:docMk/>
            <pc:sldMk cId="3942064285" sldId="256"/>
            <ac:spMk id="6571" creationId="{00AC94AD-6888-A643-2140-E588C76F05E8}"/>
          </ac:spMkLst>
        </pc:spChg>
        <pc:spChg chg="mod">
          <ac:chgData name="Jassem Abbasi" userId="a485637c-5d5c-44af-8411-f95acc3236b6" providerId="ADAL" clId="{B67E75DF-61F4-4BDD-83F6-F3A9FEB4B984}" dt="2024-02-22T09:52:54.409" v="2357" actId="27803"/>
          <ac:spMkLst>
            <pc:docMk/>
            <pc:sldMk cId="3942064285" sldId="256"/>
            <ac:spMk id="6572" creationId="{762583C6-47E2-6A04-1C39-A522459D0EAF}"/>
          </ac:spMkLst>
        </pc:spChg>
        <pc:spChg chg="mod">
          <ac:chgData name="Jassem Abbasi" userId="a485637c-5d5c-44af-8411-f95acc3236b6" providerId="ADAL" clId="{B67E75DF-61F4-4BDD-83F6-F3A9FEB4B984}" dt="2024-02-22T09:52:54.409" v="2357" actId="27803"/>
          <ac:spMkLst>
            <pc:docMk/>
            <pc:sldMk cId="3942064285" sldId="256"/>
            <ac:spMk id="6573" creationId="{CDD5BCFE-F0BE-264D-E026-DDCA493EBFA6}"/>
          </ac:spMkLst>
        </pc:spChg>
        <pc:spChg chg="mod">
          <ac:chgData name="Jassem Abbasi" userId="a485637c-5d5c-44af-8411-f95acc3236b6" providerId="ADAL" clId="{B67E75DF-61F4-4BDD-83F6-F3A9FEB4B984}" dt="2024-02-22T09:52:54.409" v="2357" actId="27803"/>
          <ac:spMkLst>
            <pc:docMk/>
            <pc:sldMk cId="3942064285" sldId="256"/>
            <ac:spMk id="6574" creationId="{E1F5FCE7-07AE-F407-4F7A-DDA690DF9FD0}"/>
          </ac:spMkLst>
        </pc:spChg>
        <pc:spChg chg="mod">
          <ac:chgData name="Jassem Abbasi" userId="a485637c-5d5c-44af-8411-f95acc3236b6" providerId="ADAL" clId="{B67E75DF-61F4-4BDD-83F6-F3A9FEB4B984}" dt="2024-02-22T09:52:54.409" v="2357" actId="27803"/>
          <ac:spMkLst>
            <pc:docMk/>
            <pc:sldMk cId="3942064285" sldId="256"/>
            <ac:spMk id="6575" creationId="{D95CB549-A476-26CE-443A-C3D1476935C0}"/>
          </ac:spMkLst>
        </pc:spChg>
        <pc:spChg chg="mod">
          <ac:chgData name="Jassem Abbasi" userId="a485637c-5d5c-44af-8411-f95acc3236b6" providerId="ADAL" clId="{B67E75DF-61F4-4BDD-83F6-F3A9FEB4B984}" dt="2024-02-22T09:52:54.409" v="2357" actId="27803"/>
          <ac:spMkLst>
            <pc:docMk/>
            <pc:sldMk cId="3942064285" sldId="256"/>
            <ac:spMk id="6576" creationId="{91301B9E-6624-3852-CACA-FE29BECE367E}"/>
          </ac:spMkLst>
        </pc:spChg>
        <pc:spChg chg="mod">
          <ac:chgData name="Jassem Abbasi" userId="a485637c-5d5c-44af-8411-f95acc3236b6" providerId="ADAL" clId="{B67E75DF-61F4-4BDD-83F6-F3A9FEB4B984}" dt="2024-02-22T09:52:54.409" v="2357" actId="27803"/>
          <ac:spMkLst>
            <pc:docMk/>
            <pc:sldMk cId="3942064285" sldId="256"/>
            <ac:spMk id="6577" creationId="{AC5EE942-4D54-DF8C-3091-480932906591}"/>
          </ac:spMkLst>
        </pc:spChg>
        <pc:spChg chg="mod">
          <ac:chgData name="Jassem Abbasi" userId="a485637c-5d5c-44af-8411-f95acc3236b6" providerId="ADAL" clId="{B67E75DF-61F4-4BDD-83F6-F3A9FEB4B984}" dt="2024-02-22T09:52:54.409" v="2357" actId="27803"/>
          <ac:spMkLst>
            <pc:docMk/>
            <pc:sldMk cId="3942064285" sldId="256"/>
            <ac:spMk id="6578" creationId="{3B8A4772-8A51-036D-EA1F-8910D7392654}"/>
          </ac:spMkLst>
        </pc:spChg>
        <pc:spChg chg="mod">
          <ac:chgData name="Jassem Abbasi" userId="a485637c-5d5c-44af-8411-f95acc3236b6" providerId="ADAL" clId="{B67E75DF-61F4-4BDD-83F6-F3A9FEB4B984}" dt="2024-02-22T09:52:54.409" v="2357" actId="27803"/>
          <ac:spMkLst>
            <pc:docMk/>
            <pc:sldMk cId="3942064285" sldId="256"/>
            <ac:spMk id="6579" creationId="{834C2ED7-8D85-5FA5-10EA-7A5FED68BB70}"/>
          </ac:spMkLst>
        </pc:spChg>
        <pc:spChg chg="mod">
          <ac:chgData name="Jassem Abbasi" userId="a485637c-5d5c-44af-8411-f95acc3236b6" providerId="ADAL" clId="{B67E75DF-61F4-4BDD-83F6-F3A9FEB4B984}" dt="2024-02-22T09:52:54.409" v="2357" actId="27803"/>
          <ac:spMkLst>
            <pc:docMk/>
            <pc:sldMk cId="3942064285" sldId="256"/>
            <ac:spMk id="6580" creationId="{79C127DD-CA7F-CE99-D377-EF758815A4A9}"/>
          </ac:spMkLst>
        </pc:spChg>
        <pc:spChg chg="mod">
          <ac:chgData name="Jassem Abbasi" userId="a485637c-5d5c-44af-8411-f95acc3236b6" providerId="ADAL" clId="{B67E75DF-61F4-4BDD-83F6-F3A9FEB4B984}" dt="2024-02-22T09:52:54.409" v="2357" actId="27803"/>
          <ac:spMkLst>
            <pc:docMk/>
            <pc:sldMk cId="3942064285" sldId="256"/>
            <ac:spMk id="6581" creationId="{5A8078BF-730D-7E23-40C8-B157BA551E9F}"/>
          </ac:spMkLst>
        </pc:spChg>
        <pc:spChg chg="mod">
          <ac:chgData name="Jassem Abbasi" userId="a485637c-5d5c-44af-8411-f95acc3236b6" providerId="ADAL" clId="{B67E75DF-61F4-4BDD-83F6-F3A9FEB4B984}" dt="2024-02-22T09:52:54.409" v="2357" actId="27803"/>
          <ac:spMkLst>
            <pc:docMk/>
            <pc:sldMk cId="3942064285" sldId="256"/>
            <ac:spMk id="6582" creationId="{B92DAC15-18E0-295E-978F-38176246B4BE}"/>
          </ac:spMkLst>
        </pc:spChg>
        <pc:spChg chg="mod">
          <ac:chgData name="Jassem Abbasi" userId="a485637c-5d5c-44af-8411-f95acc3236b6" providerId="ADAL" clId="{B67E75DF-61F4-4BDD-83F6-F3A9FEB4B984}" dt="2024-02-22T09:52:54.409" v="2357" actId="27803"/>
          <ac:spMkLst>
            <pc:docMk/>
            <pc:sldMk cId="3942064285" sldId="256"/>
            <ac:spMk id="6583" creationId="{26361582-A91B-47A7-A26A-F58DD7E4B2F2}"/>
          </ac:spMkLst>
        </pc:spChg>
        <pc:spChg chg="mod">
          <ac:chgData name="Jassem Abbasi" userId="a485637c-5d5c-44af-8411-f95acc3236b6" providerId="ADAL" clId="{B67E75DF-61F4-4BDD-83F6-F3A9FEB4B984}" dt="2024-02-22T09:52:54.409" v="2357" actId="27803"/>
          <ac:spMkLst>
            <pc:docMk/>
            <pc:sldMk cId="3942064285" sldId="256"/>
            <ac:spMk id="6584" creationId="{081D00E0-F98E-A13B-A2E1-51A1CBF1C09A}"/>
          </ac:spMkLst>
        </pc:spChg>
        <pc:spChg chg="mod">
          <ac:chgData name="Jassem Abbasi" userId="a485637c-5d5c-44af-8411-f95acc3236b6" providerId="ADAL" clId="{B67E75DF-61F4-4BDD-83F6-F3A9FEB4B984}" dt="2024-02-22T09:52:54.409" v="2357" actId="27803"/>
          <ac:spMkLst>
            <pc:docMk/>
            <pc:sldMk cId="3942064285" sldId="256"/>
            <ac:spMk id="6585" creationId="{BD6F1E71-5EB0-CC27-D8BB-CF080CACA98C}"/>
          </ac:spMkLst>
        </pc:spChg>
        <pc:spChg chg="mod">
          <ac:chgData name="Jassem Abbasi" userId="a485637c-5d5c-44af-8411-f95acc3236b6" providerId="ADAL" clId="{B67E75DF-61F4-4BDD-83F6-F3A9FEB4B984}" dt="2024-02-22T09:52:54.409" v="2357" actId="27803"/>
          <ac:spMkLst>
            <pc:docMk/>
            <pc:sldMk cId="3942064285" sldId="256"/>
            <ac:spMk id="6586" creationId="{4E5CC743-E5A2-812E-8B50-9E67668BEDF3}"/>
          </ac:spMkLst>
        </pc:spChg>
        <pc:spChg chg="mod">
          <ac:chgData name="Jassem Abbasi" userId="a485637c-5d5c-44af-8411-f95acc3236b6" providerId="ADAL" clId="{B67E75DF-61F4-4BDD-83F6-F3A9FEB4B984}" dt="2024-02-22T09:52:54.409" v="2357" actId="27803"/>
          <ac:spMkLst>
            <pc:docMk/>
            <pc:sldMk cId="3942064285" sldId="256"/>
            <ac:spMk id="6587" creationId="{2FF0761E-7A8D-3784-07B4-EBD940642C7F}"/>
          </ac:spMkLst>
        </pc:spChg>
        <pc:spChg chg="mod">
          <ac:chgData name="Jassem Abbasi" userId="a485637c-5d5c-44af-8411-f95acc3236b6" providerId="ADAL" clId="{B67E75DF-61F4-4BDD-83F6-F3A9FEB4B984}" dt="2024-02-22T09:52:54.409" v="2357" actId="27803"/>
          <ac:spMkLst>
            <pc:docMk/>
            <pc:sldMk cId="3942064285" sldId="256"/>
            <ac:spMk id="6588" creationId="{2D3DA4F8-EC65-A94D-70C6-AF7BA32F3A26}"/>
          </ac:spMkLst>
        </pc:spChg>
        <pc:spChg chg="mod">
          <ac:chgData name="Jassem Abbasi" userId="a485637c-5d5c-44af-8411-f95acc3236b6" providerId="ADAL" clId="{B67E75DF-61F4-4BDD-83F6-F3A9FEB4B984}" dt="2024-02-22T09:52:54.409" v="2357" actId="27803"/>
          <ac:spMkLst>
            <pc:docMk/>
            <pc:sldMk cId="3942064285" sldId="256"/>
            <ac:spMk id="6589" creationId="{33149DD0-9CDB-8907-E6B4-82F8CAB38E19}"/>
          </ac:spMkLst>
        </pc:spChg>
        <pc:spChg chg="mod">
          <ac:chgData name="Jassem Abbasi" userId="a485637c-5d5c-44af-8411-f95acc3236b6" providerId="ADAL" clId="{B67E75DF-61F4-4BDD-83F6-F3A9FEB4B984}" dt="2024-02-22T09:52:54.409" v="2357" actId="27803"/>
          <ac:spMkLst>
            <pc:docMk/>
            <pc:sldMk cId="3942064285" sldId="256"/>
            <ac:spMk id="6590" creationId="{B51CC918-656E-D916-DD34-E33379113F0B}"/>
          </ac:spMkLst>
        </pc:spChg>
        <pc:spChg chg="mod">
          <ac:chgData name="Jassem Abbasi" userId="a485637c-5d5c-44af-8411-f95acc3236b6" providerId="ADAL" clId="{B67E75DF-61F4-4BDD-83F6-F3A9FEB4B984}" dt="2024-02-22T09:52:54.409" v="2357" actId="27803"/>
          <ac:spMkLst>
            <pc:docMk/>
            <pc:sldMk cId="3942064285" sldId="256"/>
            <ac:spMk id="6591" creationId="{36EC6124-C635-A971-FF39-14CBBC8CBE50}"/>
          </ac:spMkLst>
        </pc:spChg>
        <pc:spChg chg="mod">
          <ac:chgData name="Jassem Abbasi" userId="a485637c-5d5c-44af-8411-f95acc3236b6" providerId="ADAL" clId="{B67E75DF-61F4-4BDD-83F6-F3A9FEB4B984}" dt="2024-02-22T09:52:54.409" v="2357" actId="27803"/>
          <ac:spMkLst>
            <pc:docMk/>
            <pc:sldMk cId="3942064285" sldId="256"/>
            <ac:spMk id="6592" creationId="{2517A586-3FB2-DBF4-189F-AD17DF5E3612}"/>
          </ac:spMkLst>
        </pc:spChg>
        <pc:spChg chg="mod">
          <ac:chgData name="Jassem Abbasi" userId="a485637c-5d5c-44af-8411-f95acc3236b6" providerId="ADAL" clId="{B67E75DF-61F4-4BDD-83F6-F3A9FEB4B984}" dt="2024-02-22T09:52:54.409" v="2357" actId="27803"/>
          <ac:spMkLst>
            <pc:docMk/>
            <pc:sldMk cId="3942064285" sldId="256"/>
            <ac:spMk id="6593" creationId="{89FE7685-0E41-245D-69D9-DFD9E2A6DD39}"/>
          </ac:spMkLst>
        </pc:spChg>
        <pc:spChg chg="mod">
          <ac:chgData name="Jassem Abbasi" userId="a485637c-5d5c-44af-8411-f95acc3236b6" providerId="ADAL" clId="{B67E75DF-61F4-4BDD-83F6-F3A9FEB4B984}" dt="2024-02-22T09:52:54.409" v="2357" actId="27803"/>
          <ac:spMkLst>
            <pc:docMk/>
            <pc:sldMk cId="3942064285" sldId="256"/>
            <ac:spMk id="6594" creationId="{1F049F18-B6E1-6784-C8B2-C7D15632219B}"/>
          </ac:spMkLst>
        </pc:spChg>
        <pc:spChg chg="mod">
          <ac:chgData name="Jassem Abbasi" userId="a485637c-5d5c-44af-8411-f95acc3236b6" providerId="ADAL" clId="{B67E75DF-61F4-4BDD-83F6-F3A9FEB4B984}" dt="2024-02-22T09:52:54.409" v="2357" actId="27803"/>
          <ac:spMkLst>
            <pc:docMk/>
            <pc:sldMk cId="3942064285" sldId="256"/>
            <ac:spMk id="6595" creationId="{BB34F88E-89DD-E332-BC8E-1C279FF12D24}"/>
          </ac:spMkLst>
        </pc:spChg>
        <pc:spChg chg="mod">
          <ac:chgData name="Jassem Abbasi" userId="a485637c-5d5c-44af-8411-f95acc3236b6" providerId="ADAL" clId="{B67E75DF-61F4-4BDD-83F6-F3A9FEB4B984}" dt="2024-02-22T09:52:54.409" v="2357" actId="27803"/>
          <ac:spMkLst>
            <pc:docMk/>
            <pc:sldMk cId="3942064285" sldId="256"/>
            <ac:spMk id="6596" creationId="{382EC4AA-25D5-95B6-235E-BA64F9CA1FEA}"/>
          </ac:spMkLst>
        </pc:spChg>
        <pc:spChg chg="mod">
          <ac:chgData name="Jassem Abbasi" userId="a485637c-5d5c-44af-8411-f95acc3236b6" providerId="ADAL" clId="{B67E75DF-61F4-4BDD-83F6-F3A9FEB4B984}" dt="2024-02-22T09:52:54.409" v="2357" actId="27803"/>
          <ac:spMkLst>
            <pc:docMk/>
            <pc:sldMk cId="3942064285" sldId="256"/>
            <ac:spMk id="6597" creationId="{0AEEF5CB-CA20-0F79-D42A-984FDA396D2E}"/>
          </ac:spMkLst>
        </pc:spChg>
        <pc:spChg chg="mod">
          <ac:chgData name="Jassem Abbasi" userId="a485637c-5d5c-44af-8411-f95acc3236b6" providerId="ADAL" clId="{B67E75DF-61F4-4BDD-83F6-F3A9FEB4B984}" dt="2024-02-22T09:52:54.409" v="2357" actId="27803"/>
          <ac:spMkLst>
            <pc:docMk/>
            <pc:sldMk cId="3942064285" sldId="256"/>
            <ac:spMk id="6598" creationId="{D4BCAA89-D671-E7DE-BA16-DDE1FA5E2FD5}"/>
          </ac:spMkLst>
        </pc:spChg>
        <pc:spChg chg="mod">
          <ac:chgData name="Jassem Abbasi" userId="a485637c-5d5c-44af-8411-f95acc3236b6" providerId="ADAL" clId="{B67E75DF-61F4-4BDD-83F6-F3A9FEB4B984}" dt="2024-02-22T09:52:54.409" v="2357" actId="27803"/>
          <ac:spMkLst>
            <pc:docMk/>
            <pc:sldMk cId="3942064285" sldId="256"/>
            <ac:spMk id="6599" creationId="{504ECEC1-7A6F-F618-37A8-0F0CA0202F93}"/>
          </ac:spMkLst>
        </pc:spChg>
        <pc:spChg chg="mod">
          <ac:chgData name="Jassem Abbasi" userId="a485637c-5d5c-44af-8411-f95acc3236b6" providerId="ADAL" clId="{B67E75DF-61F4-4BDD-83F6-F3A9FEB4B984}" dt="2024-02-22T09:52:54.409" v="2357" actId="27803"/>
          <ac:spMkLst>
            <pc:docMk/>
            <pc:sldMk cId="3942064285" sldId="256"/>
            <ac:spMk id="6600" creationId="{63A3E685-98D0-6DC8-AD4B-5FE4F734E461}"/>
          </ac:spMkLst>
        </pc:spChg>
        <pc:spChg chg="mod">
          <ac:chgData name="Jassem Abbasi" userId="a485637c-5d5c-44af-8411-f95acc3236b6" providerId="ADAL" clId="{B67E75DF-61F4-4BDD-83F6-F3A9FEB4B984}" dt="2024-02-22T09:52:54.409" v="2357" actId="27803"/>
          <ac:spMkLst>
            <pc:docMk/>
            <pc:sldMk cId="3942064285" sldId="256"/>
            <ac:spMk id="6601" creationId="{64CE95E8-2AA0-7812-0892-7F384C2662C4}"/>
          </ac:spMkLst>
        </pc:spChg>
        <pc:spChg chg="mod">
          <ac:chgData name="Jassem Abbasi" userId="a485637c-5d5c-44af-8411-f95acc3236b6" providerId="ADAL" clId="{B67E75DF-61F4-4BDD-83F6-F3A9FEB4B984}" dt="2024-02-22T09:52:54.409" v="2357" actId="27803"/>
          <ac:spMkLst>
            <pc:docMk/>
            <pc:sldMk cId="3942064285" sldId="256"/>
            <ac:spMk id="6602" creationId="{E6460E42-476D-580C-CD41-4F615B02F97F}"/>
          </ac:spMkLst>
        </pc:spChg>
        <pc:spChg chg="mod">
          <ac:chgData name="Jassem Abbasi" userId="a485637c-5d5c-44af-8411-f95acc3236b6" providerId="ADAL" clId="{B67E75DF-61F4-4BDD-83F6-F3A9FEB4B984}" dt="2024-02-22T09:52:54.409" v="2357" actId="27803"/>
          <ac:spMkLst>
            <pc:docMk/>
            <pc:sldMk cId="3942064285" sldId="256"/>
            <ac:spMk id="6603" creationId="{129297DA-47B2-473D-9880-6F996FD8F8DE}"/>
          </ac:spMkLst>
        </pc:spChg>
        <pc:spChg chg="mod">
          <ac:chgData name="Jassem Abbasi" userId="a485637c-5d5c-44af-8411-f95acc3236b6" providerId="ADAL" clId="{B67E75DF-61F4-4BDD-83F6-F3A9FEB4B984}" dt="2024-02-22T09:52:54.409" v="2357" actId="27803"/>
          <ac:spMkLst>
            <pc:docMk/>
            <pc:sldMk cId="3942064285" sldId="256"/>
            <ac:spMk id="6604" creationId="{AF487DC4-1338-A813-E25C-194EE9A8B413}"/>
          </ac:spMkLst>
        </pc:spChg>
        <pc:spChg chg="mod">
          <ac:chgData name="Jassem Abbasi" userId="a485637c-5d5c-44af-8411-f95acc3236b6" providerId="ADAL" clId="{B67E75DF-61F4-4BDD-83F6-F3A9FEB4B984}" dt="2024-02-22T09:52:54.409" v="2357" actId="27803"/>
          <ac:spMkLst>
            <pc:docMk/>
            <pc:sldMk cId="3942064285" sldId="256"/>
            <ac:spMk id="6605" creationId="{FD773546-5322-74CB-FE99-195F5B85B4F6}"/>
          </ac:spMkLst>
        </pc:spChg>
        <pc:spChg chg="mod">
          <ac:chgData name="Jassem Abbasi" userId="a485637c-5d5c-44af-8411-f95acc3236b6" providerId="ADAL" clId="{B67E75DF-61F4-4BDD-83F6-F3A9FEB4B984}" dt="2024-02-22T09:52:54.409" v="2357" actId="27803"/>
          <ac:spMkLst>
            <pc:docMk/>
            <pc:sldMk cId="3942064285" sldId="256"/>
            <ac:spMk id="6606" creationId="{BC2C097C-FB7C-8338-4E5E-8C2B7619A9DF}"/>
          </ac:spMkLst>
        </pc:spChg>
        <pc:spChg chg="mod">
          <ac:chgData name="Jassem Abbasi" userId="a485637c-5d5c-44af-8411-f95acc3236b6" providerId="ADAL" clId="{B67E75DF-61F4-4BDD-83F6-F3A9FEB4B984}" dt="2024-02-22T09:52:54.409" v="2357" actId="27803"/>
          <ac:spMkLst>
            <pc:docMk/>
            <pc:sldMk cId="3942064285" sldId="256"/>
            <ac:spMk id="6607" creationId="{06EBB61F-4148-F7AC-A112-B56617E716D9}"/>
          </ac:spMkLst>
        </pc:spChg>
        <pc:spChg chg="mod">
          <ac:chgData name="Jassem Abbasi" userId="a485637c-5d5c-44af-8411-f95acc3236b6" providerId="ADAL" clId="{B67E75DF-61F4-4BDD-83F6-F3A9FEB4B984}" dt="2024-02-22T09:52:54.409" v="2357" actId="27803"/>
          <ac:spMkLst>
            <pc:docMk/>
            <pc:sldMk cId="3942064285" sldId="256"/>
            <ac:spMk id="6608" creationId="{C0E8563D-9E1F-5689-30F4-477C5691D0AA}"/>
          </ac:spMkLst>
        </pc:spChg>
        <pc:spChg chg="mod">
          <ac:chgData name="Jassem Abbasi" userId="a485637c-5d5c-44af-8411-f95acc3236b6" providerId="ADAL" clId="{B67E75DF-61F4-4BDD-83F6-F3A9FEB4B984}" dt="2024-02-22T09:52:54.409" v="2357" actId="27803"/>
          <ac:spMkLst>
            <pc:docMk/>
            <pc:sldMk cId="3942064285" sldId="256"/>
            <ac:spMk id="6609" creationId="{44C2DE39-242C-E398-F2B3-BE4ED4016992}"/>
          </ac:spMkLst>
        </pc:spChg>
        <pc:spChg chg="mod">
          <ac:chgData name="Jassem Abbasi" userId="a485637c-5d5c-44af-8411-f95acc3236b6" providerId="ADAL" clId="{B67E75DF-61F4-4BDD-83F6-F3A9FEB4B984}" dt="2024-02-22T09:52:54.409" v="2357" actId="27803"/>
          <ac:spMkLst>
            <pc:docMk/>
            <pc:sldMk cId="3942064285" sldId="256"/>
            <ac:spMk id="6610" creationId="{A88D747C-090A-99F4-D3DC-8E435033B1F1}"/>
          </ac:spMkLst>
        </pc:spChg>
        <pc:spChg chg="mod">
          <ac:chgData name="Jassem Abbasi" userId="a485637c-5d5c-44af-8411-f95acc3236b6" providerId="ADAL" clId="{B67E75DF-61F4-4BDD-83F6-F3A9FEB4B984}" dt="2024-02-22T09:52:54.409" v="2357" actId="27803"/>
          <ac:spMkLst>
            <pc:docMk/>
            <pc:sldMk cId="3942064285" sldId="256"/>
            <ac:spMk id="6611" creationId="{7BC0E0B8-C530-033D-76FE-70C0F418D22C}"/>
          </ac:spMkLst>
        </pc:spChg>
        <pc:spChg chg="mod">
          <ac:chgData name="Jassem Abbasi" userId="a485637c-5d5c-44af-8411-f95acc3236b6" providerId="ADAL" clId="{B67E75DF-61F4-4BDD-83F6-F3A9FEB4B984}" dt="2024-02-22T09:52:54.409" v="2357" actId="27803"/>
          <ac:spMkLst>
            <pc:docMk/>
            <pc:sldMk cId="3942064285" sldId="256"/>
            <ac:spMk id="6612" creationId="{AB4474BA-CC20-BE61-7632-0AF154765554}"/>
          </ac:spMkLst>
        </pc:spChg>
        <pc:spChg chg="mod">
          <ac:chgData name="Jassem Abbasi" userId="a485637c-5d5c-44af-8411-f95acc3236b6" providerId="ADAL" clId="{B67E75DF-61F4-4BDD-83F6-F3A9FEB4B984}" dt="2024-02-22T09:52:54.409" v="2357" actId="27803"/>
          <ac:spMkLst>
            <pc:docMk/>
            <pc:sldMk cId="3942064285" sldId="256"/>
            <ac:spMk id="6613" creationId="{72A89593-5051-8F09-7F81-F201F6FC92BD}"/>
          </ac:spMkLst>
        </pc:spChg>
        <pc:spChg chg="mod">
          <ac:chgData name="Jassem Abbasi" userId="a485637c-5d5c-44af-8411-f95acc3236b6" providerId="ADAL" clId="{B67E75DF-61F4-4BDD-83F6-F3A9FEB4B984}" dt="2024-02-22T09:52:54.409" v="2357" actId="27803"/>
          <ac:spMkLst>
            <pc:docMk/>
            <pc:sldMk cId="3942064285" sldId="256"/>
            <ac:spMk id="6614" creationId="{9A185330-ABDD-CFE0-CFCE-318D7944C76C}"/>
          </ac:spMkLst>
        </pc:spChg>
        <pc:spChg chg="mod">
          <ac:chgData name="Jassem Abbasi" userId="a485637c-5d5c-44af-8411-f95acc3236b6" providerId="ADAL" clId="{B67E75DF-61F4-4BDD-83F6-F3A9FEB4B984}" dt="2024-02-22T09:52:54.409" v="2357" actId="27803"/>
          <ac:spMkLst>
            <pc:docMk/>
            <pc:sldMk cId="3942064285" sldId="256"/>
            <ac:spMk id="6615" creationId="{FCEB4D57-9507-EFB6-8EDC-EA6A21D2DCD4}"/>
          </ac:spMkLst>
        </pc:spChg>
        <pc:spChg chg="mod">
          <ac:chgData name="Jassem Abbasi" userId="a485637c-5d5c-44af-8411-f95acc3236b6" providerId="ADAL" clId="{B67E75DF-61F4-4BDD-83F6-F3A9FEB4B984}" dt="2024-02-22T09:52:54.409" v="2357" actId="27803"/>
          <ac:spMkLst>
            <pc:docMk/>
            <pc:sldMk cId="3942064285" sldId="256"/>
            <ac:spMk id="6616" creationId="{BF510038-8116-0BD2-B9CF-3A1F5E9530F7}"/>
          </ac:spMkLst>
        </pc:spChg>
        <pc:spChg chg="mod">
          <ac:chgData name="Jassem Abbasi" userId="a485637c-5d5c-44af-8411-f95acc3236b6" providerId="ADAL" clId="{B67E75DF-61F4-4BDD-83F6-F3A9FEB4B984}" dt="2024-02-22T09:52:54.409" v="2357" actId="27803"/>
          <ac:spMkLst>
            <pc:docMk/>
            <pc:sldMk cId="3942064285" sldId="256"/>
            <ac:spMk id="6617" creationId="{0376DBAF-A56B-0309-D857-3919F6A254E5}"/>
          </ac:spMkLst>
        </pc:spChg>
        <pc:spChg chg="mod">
          <ac:chgData name="Jassem Abbasi" userId="a485637c-5d5c-44af-8411-f95acc3236b6" providerId="ADAL" clId="{B67E75DF-61F4-4BDD-83F6-F3A9FEB4B984}" dt="2024-02-22T09:52:54.409" v="2357" actId="27803"/>
          <ac:spMkLst>
            <pc:docMk/>
            <pc:sldMk cId="3942064285" sldId="256"/>
            <ac:spMk id="6618" creationId="{28DB42A5-3407-4E6F-D8D7-2045E5A9845E}"/>
          </ac:spMkLst>
        </pc:spChg>
        <pc:spChg chg="mod">
          <ac:chgData name="Jassem Abbasi" userId="a485637c-5d5c-44af-8411-f95acc3236b6" providerId="ADAL" clId="{B67E75DF-61F4-4BDD-83F6-F3A9FEB4B984}" dt="2024-02-22T09:52:54.409" v="2357" actId="27803"/>
          <ac:spMkLst>
            <pc:docMk/>
            <pc:sldMk cId="3942064285" sldId="256"/>
            <ac:spMk id="6619" creationId="{14AC3D46-867A-ADED-22DA-45BEC083E763}"/>
          </ac:spMkLst>
        </pc:spChg>
        <pc:spChg chg="mod">
          <ac:chgData name="Jassem Abbasi" userId="a485637c-5d5c-44af-8411-f95acc3236b6" providerId="ADAL" clId="{B67E75DF-61F4-4BDD-83F6-F3A9FEB4B984}" dt="2024-02-22T09:52:54.409" v="2357" actId="27803"/>
          <ac:spMkLst>
            <pc:docMk/>
            <pc:sldMk cId="3942064285" sldId="256"/>
            <ac:spMk id="6620" creationId="{6638F7FB-EBE4-BC5B-562B-4D40F806F09F}"/>
          </ac:spMkLst>
        </pc:spChg>
        <pc:spChg chg="mod">
          <ac:chgData name="Jassem Abbasi" userId="a485637c-5d5c-44af-8411-f95acc3236b6" providerId="ADAL" clId="{B67E75DF-61F4-4BDD-83F6-F3A9FEB4B984}" dt="2024-02-22T09:52:54.409" v="2357" actId="27803"/>
          <ac:spMkLst>
            <pc:docMk/>
            <pc:sldMk cId="3942064285" sldId="256"/>
            <ac:spMk id="6621" creationId="{5A0BAB9F-914E-55D1-7B33-666AE2C8018F}"/>
          </ac:spMkLst>
        </pc:spChg>
        <pc:spChg chg="mod">
          <ac:chgData name="Jassem Abbasi" userId="a485637c-5d5c-44af-8411-f95acc3236b6" providerId="ADAL" clId="{B67E75DF-61F4-4BDD-83F6-F3A9FEB4B984}" dt="2024-02-22T09:52:54.409" v="2357" actId="27803"/>
          <ac:spMkLst>
            <pc:docMk/>
            <pc:sldMk cId="3942064285" sldId="256"/>
            <ac:spMk id="6622" creationId="{5AC27348-434C-005B-50CD-4F67836BBC86}"/>
          </ac:spMkLst>
        </pc:spChg>
        <pc:spChg chg="mod">
          <ac:chgData name="Jassem Abbasi" userId="a485637c-5d5c-44af-8411-f95acc3236b6" providerId="ADAL" clId="{B67E75DF-61F4-4BDD-83F6-F3A9FEB4B984}" dt="2024-02-22T09:52:54.409" v="2357" actId="27803"/>
          <ac:spMkLst>
            <pc:docMk/>
            <pc:sldMk cId="3942064285" sldId="256"/>
            <ac:spMk id="6623" creationId="{20EDC0AA-AB61-3BBB-2CCE-9260F3475C17}"/>
          </ac:spMkLst>
        </pc:spChg>
        <pc:spChg chg="mod">
          <ac:chgData name="Jassem Abbasi" userId="a485637c-5d5c-44af-8411-f95acc3236b6" providerId="ADAL" clId="{B67E75DF-61F4-4BDD-83F6-F3A9FEB4B984}" dt="2024-02-22T09:52:54.409" v="2357" actId="27803"/>
          <ac:spMkLst>
            <pc:docMk/>
            <pc:sldMk cId="3942064285" sldId="256"/>
            <ac:spMk id="6624" creationId="{DC769E7E-AE49-485A-55A9-8BC734C27852}"/>
          </ac:spMkLst>
        </pc:spChg>
        <pc:spChg chg="mod">
          <ac:chgData name="Jassem Abbasi" userId="a485637c-5d5c-44af-8411-f95acc3236b6" providerId="ADAL" clId="{B67E75DF-61F4-4BDD-83F6-F3A9FEB4B984}" dt="2024-02-22T09:52:54.409" v="2357" actId="27803"/>
          <ac:spMkLst>
            <pc:docMk/>
            <pc:sldMk cId="3942064285" sldId="256"/>
            <ac:spMk id="6625" creationId="{6B6589ED-EE4B-1C19-11E4-37464097FDF5}"/>
          </ac:spMkLst>
        </pc:spChg>
        <pc:spChg chg="mod">
          <ac:chgData name="Jassem Abbasi" userId="a485637c-5d5c-44af-8411-f95acc3236b6" providerId="ADAL" clId="{B67E75DF-61F4-4BDD-83F6-F3A9FEB4B984}" dt="2024-02-22T09:52:54.409" v="2357" actId="27803"/>
          <ac:spMkLst>
            <pc:docMk/>
            <pc:sldMk cId="3942064285" sldId="256"/>
            <ac:spMk id="6626" creationId="{7A9F8CE6-CC10-D878-1BC7-F953DFA1EE3B}"/>
          </ac:spMkLst>
        </pc:spChg>
        <pc:spChg chg="mod">
          <ac:chgData name="Jassem Abbasi" userId="a485637c-5d5c-44af-8411-f95acc3236b6" providerId="ADAL" clId="{B67E75DF-61F4-4BDD-83F6-F3A9FEB4B984}" dt="2024-02-22T09:52:54.409" v="2357" actId="27803"/>
          <ac:spMkLst>
            <pc:docMk/>
            <pc:sldMk cId="3942064285" sldId="256"/>
            <ac:spMk id="6627" creationId="{32BB8934-7021-B708-E4AB-0A43F7FB8DAD}"/>
          </ac:spMkLst>
        </pc:spChg>
        <pc:spChg chg="mod">
          <ac:chgData name="Jassem Abbasi" userId="a485637c-5d5c-44af-8411-f95acc3236b6" providerId="ADAL" clId="{B67E75DF-61F4-4BDD-83F6-F3A9FEB4B984}" dt="2024-02-22T09:52:54.409" v="2357" actId="27803"/>
          <ac:spMkLst>
            <pc:docMk/>
            <pc:sldMk cId="3942064285" sldId="256"/>
            <ac:spMk id="6628" creationId="{0EA0DDD1-FBE4-5A93-698D-26B4762A59E4}"/>
          </ac:spMkLst>
        </pc:spChg>
        <pc:spChg chg="mod">
          <ac:chgData name="Jassem Abbasi" userId="a485637c-5d5c-44af-8411-f95acc3236b6" providerId="ADAL" clId="{B67E75DF-61F4-4BDD-83F6-F3A9FEB4B984}" dt="2024-02-22T09:52:54.409" v="2357" actId="27803"/>
          <ac:spMkLst>
            <pc:docMk/>
            <pc:sldMk cId="3942064285" sldId="256"/>
            <ac:spMk id="6629" creationId="{2FD1D141-4767-C8C4-80DB-7C2283B4E1DA}"/>
          </ac:spMkLst>
        </pc:spChg>
        <pc:spChg chg="mod">
          <ac:chgData name="Jassem Abbasi" userId="a485637c-5d5c-44af-8411-f95acc3236b6" providerId="ADAL" clId="{B67E75DF-61F4-4BDD-83F6-F3A9FEB4B984}" dt="2024-02-22T09:52:54.409" v="2357" actId="27803"/>
          <ac:spMkLst>
            <pc:docMk/>
            <pc:sldMk cId="3942064285" sldId="256"/>
            <ac:spMk id="6630" creationId="{AFAA5034-0872-93B4-0A95-D61A13121FCA}"/>
          </ac:spMkLst>
        </pc:spChg>
        <pc:spChg chg="mod">
          <ac:chgData name="Jassem Abbasi" userId="a485637c-5d5c-44af-8411-f95acc3236b6" providerId="ADAL" clId="{B67E75DF-61F4-4BDD-83F6-F3A9FEB4B984}" dt="2024-02-22T09:52:54.409" v="2357" actId="27803"/>
          <ac:spMkLst>
            <pc:docMk/>
            <pc:sldMk cId="3942064285" sldId="256"/>
            <ac:spMk id="6631" creationId="{4F17B0B2-F1DD-AA13-C6B0-05D9E45987A9}"/>
          </ac:spMkLst>
        </pc:spChg>
        <pc:spChg chg="mod">
          <ac:chgData name="Jassem Abbasi" userId="a485637c-5d5c-44af-8411-f95acc3236b6" providerId="ADAL" clId="{B67E75DF-61F4-4BDD-83F6-F3A9FEB4B984}" dt="2024-02-22T09:52:54.409" v="2357" actId="27803"/>
          <ac:spMkLst>
            <pc:docMk/>
            <pc:sldMk cId="3942064285" sldId="256"/>
            <ac:spMk id="6632" creationId="{14AAE17E-836C-1A75-5742-4ECFC238D946}"/>
          </ac:spMkLst>
        </pc:spChg>
        <pc:spChg chg="mod">
          <ac:chgData name="Jassem Abbasi" userId="a485637c-5d5c-44af-8411-f95acc3236b6" providerId="ADAL" clId="{B67E75DF-61F4-4BDD-83F6-F3A9FEB4B984}" dt="2024-02-22T09:52:54.409" v="2357" actId="27803"/>
          <ac:spMkLst>
            <pc:docMk/>
            <pc:sldMk cId="3942064285" sldId="256"/>
            <ac:spMk id="6633" creationId="{8C21B7C9-C355-81C0-6AD3-C70A30E95E6A}"/>
          </ac:spMkLst>
        </pc:spChg>
        <pc:spChg chg="mod">
          <ac:chgData name="Jassem Abbasi" userId="a485637c-5d5c-44af-8411-f95acc3236b6" providerId="ADAL" clId="{B67E75DF-61F4-4BDD-83F6-F3A9FEB4B984}" dt="2024-02-22T09:52:54.409" v="2357" actId="27803"/>
          <ac:spMkLst>
            <pc:docMk/>
            <pc:sldMk cId="3942064285" sldId="256"/>
            <ac:spMk id="6634" creationId="{31B22D96-8897-D34E-0D28-63B7DE7A0CEB}"/>
          </ac:spMkLst>
        </pc:spChg>
        <pc:spChg chg="mod">
          <ac:chgData name="Jassem Abbasi" userId="a485637c-5d5c-44af-8411-f95acc3236b6" providerId="ADAL" clId="{B67E75DF-61F4-4BDD-83F6-F3A9FEB4B984}" dt="2024-02-22T09:52:54.409" v="2357" actId="27803"/>
          <ac:spMkLst>
            <pc:docMk/>
            <pc:sldMk cId="3942064285" sldId="256"/>
            <ac:spMk id="6635" creationId="{4E708D9E-BC7B-7DCC-F540-C4CD6939A40F}"/>
          </ac:spMkLst>
        </pc:spChg>
        <pc:spChg chg="mod">
          <ac:chgData name="Jassem Abbasi" userId="a485637c-5d5c-44af-8411-f95acc3236b6" providerId="ADAL" clId="{B67E75DF-61F4-4BDD-83F6-F3A9FEB4B984}" dt="2024-02-22T09:52:54.409" v="2357" actId="27803"/>
          <ac:spMkLst>
            <pc:docMk/>
            <pc:sldMk cId="3942064285" sldId="256"/>
            <ac:spMk id="6636" creationId="{D20B42EE-7897-56AB-4C54-65D701CD36B9}"/>
          </ac:spMkLst>
        </pc:spChg>
        <pc:spChg chg="mod">
          <ac:chgData name="Jassem Abbasi" userId="a485637c-5d5c-44af-8411-f95acc3236b6" providerId="ADAL" clId="{B67E75DF-61F4-4BDD-83F6-F3A9FEB4B984}" dt="2024-02-22T09:52:54.409" v="2357" actId="27803"/>
          <ac:spMkLst>
            <pc:docMk/>
            <pc:sldMk cId="3942064285" sldId="256"/>
            <ac:spMk id="6637" creationId="{254D2073-C8B5-EE56-AA6D-AECDE52115E3}"/>
          </ac:spMkLst>
        </pc:spChg>
        <pc:spChg chg="mod">
          <ac:chgData name="Jassem Abbasi" userId="a485637c-5d5c-44af-8411-f95acc3236b6" providerId="ADAL" clId="{B67E75DF-61F4-4BDD-83F6-F3A9FEB4B984}" dt="2024-02-22T09:52:54.409" v="2357" actId="27803"/>
          <ac:spMkLst>
            <pc:docMk/>
            <pc:sldMk cId="3942064285" sldId="256"/>
            <ac:spMk id="6638" creationId="{928D7761-05C8-47F6-7A86-792E24EB31D5}"/>
          </ac:spMkLst>
        </pc:spChg>
        <pc:spChg chg="mod">
          <ac:chgData name="Jassem Abbasi" userId="a485637c-5d5c-44af-8411-f95acc3236b6" providerId="ADAL" clId="{B67E75DF-61F4-4BDD-83F6-F3A9FEB4B984}" dt="2024-02-22T09:52:54.409" v="2357" actId="27803"/>
          <ac:spMkLst>
            <pc:docMk/>
            <pc:sldMk cId="3942064285" sldId="256"/>
            <ac:spMk id="6639" creationId="{3A7AC7EC-1C41-08D7-6654-C0ACD6183B58}"/>
          </ac:spMkLst>
        </pc:spChg>
        <pc:spChg chg="mod">
          <ac:chgData name="Jassem Abbasi" userId="a485637c-5d5c-44af-8411-f95acc3236b6" providerId="ADAL" clId="{B67E75DF-61F4-4BDD-83F6-F3A9FEB4B984}" dt="2024-02-22T09:52:54.409" v="2357" actId="27803"/>
          <ac:spMkLst>
            <pc:docMk/>
            <pc:sldMk cId="3942064285" sldId="256"/>
            <ac:spMk id="6640" creationId="{ECCE7854-B955-DE15-C794-D50561E5EF69}"/>
          </ac:spMkLst>
        </pc:spChg>
        <pc:spChg chg="mod">
          <ac:chgData name="Jassem Abbasi" userId="a485637c-5d5c-44af-8411-f95acc3236b6" providerId="ADAL" clId="{B67E75DF-61F4-4BDD-83F6-F3A9FEB4B984}" dt="2024-02-22T09:52:54.409" v="2357" actId="27803"/>
          <ac:spMkLst>
            <pc:docMk/>
            <pc:sldMk cId="3942064285" sldId="256"/>
            <ac:spMk id="6641" creationId="{33AADFB0-AA42-9D64-874F-076B7A472922}"/>
          </ac:spMkLst>
        </pc:spChg>
        <pc:spChg chg="mod">
          <ac:chgData name="Jassem Abbasi" userId="a485637c-5d5c-44af-8411-f95acc3236b6" providerId="ADAL" clId="{B67E75DF-61F4-4BDD-83F6-F3A9FEB4B984}" dt="2024-02-22T09:52:54.409" v="2357" actId="27803"/>
          <ac:spMkLst>
            <pc:docMk/>
            <pc:sldMk cId="3942064285" sldId="256"/>
            <ac:spMk id="6642" creationId="{6E32FBBC-23C6-630D-643E-0401A088C3E2}"/>
          </ac:spMkLst>
        </pc:spChg>
        <pc:spChg chg="mod">
          <ac:chgData name="Jassem Abbasi" userId="a485637c-5d5c-44af-8411-f95acc3236b6" providerId="ADAL" clId="{B67E75DF-61F4-4BDD-83F6-F3A9FEB4B984}" dt="2024-02-22T09:52:54.409" v="2357" actId="27803"/>
          <ac:spMkLst>
            <pc:docMk/>
            <pc:sldMk cId="3942064285" sldId="256"/>
            <ac:spMk id="6643" creationId="{3E3924FC-8DE5-2FFA-A812-D1131AE0CBF5}"/>
          </ac:spMkLst>
        </pc:spChg>
        <pc:spChg chg="mod">
          <ac:chgData name="Jassem Abbasi" userId="a485637c-5d5c-44af-8411-f95acc3236b6" providerId="ADAL" clId="{B67E75DF-61F4-4BDD-83F6-F3A9FEB4B984}" dt="2024-02-22T09:52:54.409" v="2357" actId="27803"/>
          <ac:spMkLst>
            <pc:docMk/>
            <pc:sldMk cId="3942064285" sldId="256"/>
            <ac:spMk id="6644" creationId="{F5478C45-84CC-93B7-E6BB-5BF3B5EC06E9}"/>
          </ac:spMkLst>
        </pc:spChg>
        <pc:spChg chg="mod">
          <ac:chgData name="Jassem Abbasi" userId="a485637c-5d5c-44af-8411-f95acc3236b6" providerId="ADAL" clId="{B67E75DF-61F4-4BDD-83F6-F3A9FEB4B984}" dt="2024-02-22T09:52:54.409" v="2357" actId="27803"/>
          <ac:spMkLst>
            <pc:docMk/>
            <pc:sldMk cId="3942064285" sldId="256"/>
            <ac:spMk id="6645" creationId="{F2714096-1CA4-A830-F0CD-AE8F90A87309}"/>
          </ac:spMkLst>
        </pc:spChg>
        <pc:spChg chg="mod">
          <ac:chgData name="Jassem Abbasi" userId="a485637c-5d5c-44af-8411-f95acc3236b6" providerId="ADAL" clId="{B67E75DF-61F4-4BDD-83F6-F3A9FEB4B984}" dt="2024-02-22T09:52:54.409" v="2357" actId="27803"/>
          <ac:spMkLst>
            <pc:docMk/>
            <pc:sldMk cId="3942064285" sldId="256"/>
            <ac:spMk id="6646" creationId="{EB0114E3-4215-E7C0-7437-0A519CFD8E18}"/>
          </ac:spMkLst>
        </pc:spChg>
        <pc:spChg chg="mod">
          <ac:chgData name="Jassem Abbasi" userId="a485637c-5d5c-44af-8411-f95acc3236b6" providerId="ADAL" clId="{B67E75DF-61F4-4BDD-83F6-F3A9FEB4B984}" dt="2024-02-22T09:52:54.409" v="2357" actId="27803"/>
          <ac:spMkLst>
            <pc:docMk/>
            <pc:sldMk cId="3942064285" sldId="256"/>
            <ac:spMk id="6647" creationId="{B0953C5F-C9F2-9F5B-5406-986955E2C903}"/>
          </ac:spMkLst>
        </pc:spChg>
        <pc:spChg chg="mod">
          <ac:chgData name="Jassem Abbasi" userId="a485637c-5d5c-44af-8411-f95acc3236b6" providerId="ADAL" clId="{B67E75DF-61F4-4BDD-83F6-F3A9FEB4B984}" dt="2024-02-22T09:52:54.409" v="2357" actId="27803"/>
          <ac:spMkLst>
            <pc:docMk/>
            <pc:sldMk cId="3942064285" sldId="256"/>
            <ac:spMk id="6648" creationId="{D264EE83-A823-B437-C61A-174D9F8DE146}"/>
          </ac:spMkLst>
        </pc:spChg>
        <pc:spChg chg="mod">
          <ac:chgData name="Jassem Abbasi" userId="a485637c-5d5c-44af-8411-f95acc3236b6" providerId="ADAL" clId="{B67E75DF-61F4-4BDD-83F6-F3A9FEB4B984}" dt="2024-02-22T09:52:54.409" v="2357" actId="27803"/>
          <ac:spMkLst>
            <pc:docMk/>
            <pc:sldMk cId="3942064285" sldId="256"/>
            <ac:spMk id="6649" creationId="{49440F64-8E71-8225-0E2A-D2A8A0B3CB2D}"/>
          </ac:spMkLst>
        </pc:spChg>
        <pc:spChg chg="mod">
          <ac:chgData name="Jassem Abbasi" userId="a485637c-5d5c-44af-8411-f95acc3236b6" providerId="ADAL" clId="{B67E75DF-61F4-4BDD-83F6-F3A9FEB4B984}" dt="2024-02-22T09:52:54.409" v="2357" actId="27803"/>
          <ac:spMkLst>
            <pc:docMk/>
            <pc:sldMk cId="3942064285" sldId="256"/>
            <ac:spMk id="6650" creationId="{09DE5D51-04B6-1B81-FD19-AE27D825E87B}"/>
          </ac:spMkLst>
        </pc:spChg>
        <pc:spChg chg="mod">
          <ac:chgData name="Jassem Abbasi" userId="a485637c-5d5c-44af-8411-f95acc3236b6" providerId="ADAL" clId="{B67E75DF-61F4-4BDD-83F6-F3A9FEB4B984}" dt="2024-02-22T09:52:54.409" v="2357" actId="27803"/>
          <ac:spMkLst>
            <pc:docMk/>
            <pc:sldMk cId="3942064285" sldId="256"/>
            <ac:spMk id="6651" creationId="{519B4220-088F-0E86-F3B5-1B6B4CFD4032}"/>
          </ac:spMkLst>
        </pc:spChg>
        <pc:spChg chg="mod">
          <ac:chgData name="Jassem Abbasi" userId="a485637c-5d5c-44af-8411-f95acc3236b6" providerId="ADAL" clId="{B67E75DF-61F4-4BDD-83F6-F3A9FEB4B984}" dt="2024-02-22T09:52:54.409" v="2357" actId="27803"/>
          <ac:spMkLst>
            <pc:docMk/>
            <pc:sldMk cId="3942064285" sldId="256"/>
            <ac:spMk id="6652" creationId="{63FAB87B-D050-BDC5-CEE7-70D0381840AB}"/>
          </ac:spMkLst>
        </pc:spChg>
        <pc:spChg chg="mod">
          <ac:chgData name="Jassem Abbasi" userId="a485637c-5d5c-44af-8411-f95acc3236b6" providerId="ADAL" clId="{B67E75DF-61F4-4BDD-83F6-F3A9FEB4B984}" dt="2024-02-22T09:52:54.409" v="2357" actId="27803"/>
          <ac:spMkLst>
            <pc:docMk/>
            <pc:sldMk cId="3942064285" sldId="256"/>
            <ac:spMk id="6653" creationId="{E6DEAFDD-79A9-21EE-C80F-18324B9C5DDF}"/>
          </ac:spMkLst>
        </pc:spChg>
        <pc:spChg chg="mod">
          <ac:chgData name="Jassem Abbasi" userId="a485637c-5d5c-44af-8411-f95acc3236b6" providerId="ADAL" clId="{B67E75DF-61F4-4BDD-83F6-F3A9FEB4B984}" dt="2024-02-22T09:52:54.409" v="2357" actId="27803"/>
          <ac:spMkLst>
            <pc:docMk/>
            <pc:sldMk cId="3942064285" sldId="256"/>
            <ac:spMk id="6654" creationId="{712AFD99-53AC-9D56-90E4-25097E0ACE55}"/>
          </ac:spMkLst>
        </pc:spChg>
        <pc:spChg chg="mod">
          <ac:chgData name="Jassem Abbasi" userId="a485637c-5d5c-44af-8411-f95acc3236b6" providerId="ADAL" clId="{B67E75DF-61F4-4BDD-83F6-F3A9FEB4B984}" dt="2024-02-22T09:52:54.409" v="2357" actId="27803"/>
          <ac:spMkLst>
            <pc:docMk/>
            <pc:sldMk cId="3942064285" sldId="256"/>
            <ac:spMk id="6655" creationId="{1B0A3BBE-C61D-076F-D4BE-411701101344}"/>
          </ac:spMkLst>
        </pc:spChg>
        <pc:spChg chg="mod">
          <ac:chgData name="Jassem Abbasi" userId="a485637c-5d5c-44af-8411-f95acc3236b6" providerId="ADAL" clId="{B67E75DF-61F4-4BDD-83F6-F3A9FEB4B984}" dt="2024-02-22T09:52:54.409" v="2357" actId="27803"/>
          <ac:spMkLst>
            <pc:docMk/>
            <pc:sldMk cId="3942064285" sldId="256"/>
            <ac:spMk id="6656" creationId="{6FA68AEE-3FFE-3AE0-0DF0-410F809B3713}"/>
          </ac:spMkLst>
        </pc:spChg>
        <pc:spChg chg="mod">
          <ac:chgData name="Jassem Abbasi" userId="a485637c-5d5c-44af-8411-f95acc3236b6" providerId="ADAL" clId="{B67E75DF-61F4-4BDD-83F6-F3A9FEB4B984}" dt="2024-02-22T09:52:54.409" v="2357" actId="27803"/>
          <ac:spMkLst>
            <pc:docMk/>
            <pc:sldMk cId="3942064285" sldId="256"/>
            <ac:spMk id="6657" creationId="{0AFCA175-08E2-0898-C564-744CAE2A4E98}"/>
          </ac:spMkLst>
        </pc:spChg>
        <pc:spChg chg="mod">
          <ac:chgData name="Jassem Abbasi" userId="a485637c-5d5c-44af-8411-f95acc3236b6" providerId="ADAL" clId="{B67E75DF-61F4-4BDD-83F6-F3A9FEB4B984}" dt="2024-02-22T09:52:54.409" v="2357" actId="27803"/>
          <ac:spMkLst>
            <pc:docMk/>
            <pc:sldMk cId="3942064285" sldId="256"/>
            <ac:spMk id="6658" creationId="{1EF3DA2E-4D45-EDCA-218F-0918CDD6D7A5}"/>
          </ac:spMkLst>
        </pc:spChg>
        <pc:spChg chg="mod">
          <ac:chgData name="Jassem Abbasi" userId="a485637c-5d5c-44af-8411-f95acc3236b6" providerId="ADAL" clId="{B67E75DF-61F4-4BDD-83F6-F3A9FEB4B984}" dt="2024-02-22T09:52:54.409" v="2357" actId="27803"/>
          <ac:spMkLst>
            <pc:docMk/>
            <pc:sldMk cId="3942064285" sldId="256"/>
            <ac:spMk id="6659" creationId="{DAEA1DEF-392B-6E31-142F-EF2B4AF029C8}"/>
          </ac:spMkLst>
        </pc:spChg>
        <pc:spChg chg="mod">
          <ac:chgData name="Jassem Abbasi" userId="a485637c-5d5c-44af-8411-f95acc3236b6" providerId="ADAL" clId="{B67E75DF-61F4-4BDD-83F6-F3A9FEB4B984}" dt="2024-02-22T09:52:54.409" v="2357" actId="27803"/>
          <ac:spMkLst>
            <pc:docMk/>
            <pc:sldMk cId="3942064285" sldId="256"/>
            <ac:spMk id="6660" creationId="{1DC526F5-E11A-4793-A562-E70D6CFAAD9F}"/>
          </ac:spMkLst>
        </pc:spChg>
        <pc:spChg chg="mod">
          <ac:chgData name="Jassem Abbasi" userId="a485637c-5d5c-44af-8411-f95acc3236b6" providerId="ADAL" clId="{B67E75DF-61F4-4BDD-83F6-F3A9FEB4B984}" dt="2024-02-22T09:52:54.409" v="2357" actId="27803"/>
          <ac:spMkLst>
            <pc:docMk/>
            <pc:sldMk cId="3942064285" sldId="256"/>
            <ac:spMk id="6661" creationId="{417378F1-AC79-B5D2-B7CA-6AA66CDB814C}"/>
          </ac:spMkLst>
        </pc:spChg>
        <pc:spChg chg="mod">
          <ac:chgData name="Jassem Abbasi" userId="a485637c-5d5c-44af-8411-f95acc3236b6" providerId="ADAL" clId="{B67E75DF-61F4-4BDD-83F6-F3A9FEB4B984}" dt="2024-02-22T09:52:54.409" v="2357" actId="27803"/>
          <ac:spMkLst>
            <pc:docMk/>
            <pc:sldMk cId="3942064285" sldId="256"/>
            <ac:spMk id="6662" creationId="{4FE47772-219A-3250-E1A1-5131CB1C4FB4}"/>
          </ac:spMkLst>
        </pc:spChg>
        <pc:spChg chg="mod">
          <ac:chgData name="Jassem Abbasi" userId="a485637c-5d5c-44af-8411-f95acc3236b6" providerId="ADAL" clId="{B67E75DF-61F4-4BDD-83F6-F3A9FEB4B984}" dt="2024-02-22T09:52:54.409" v="2357" actId="27803"/>
          <ac:spMkLst>
            <pc:docMk/>
            <pc:sldMk cId="3942064285" sldId="256"/>
            <ac:spMk id="6663" creationId="{CF77D8CE-2620-B8B5-8136-8CF50ABA9D90}"/>
          </ac:spMkLst>
        </pc:spChg>
        <pc:spChg chg="mod">
          <ac:chgData name="Jassem Abbasi" userId="a485637c-5d5c-44af-8411-f95acc3236b6" providerId="ADAL" clId="{B67E75DF-61F4-4BDD-83F6-F3A9FEB4B984}" dt="2024-02-22T09:52:54.409" v="2357" actId="27803"/>
          <ac:spMkLst>
            <pc:docMk/>
            <pc:sldMk cId="3942064285" sldId="256"/>
            <ac:spMk id="6664" creationId="{978ED627-98DE-502B-0D5E-97FB06D409B5}"/>
          </ac:spMkLst>
        </pc:spChg>
        <pc:spChg chg="mod">
          <ac:chgData name="Jassem Abbasi" userId="a485637c-5d5c-44af-8411-f95acc3236b6" providerId="ADAL" clId="{B67E75DF-61F4-4BDD-83F6-F3A9FEB4B984}" dt="2024-02-22T09:52:54.409" v="2357" actId="27803"/>
          <ac:spMkLst>
            <pc:docMk/>
            <pc:sldMk cId="3942064285" sldId="256"/>
            <ac:spMk id="6665" creationId="{DC33B705-30DC-1969-EF97-846635F28BA0}"/>
          </ac:spMkLst>
        </pc:spChg>
        <pc:spChg chg="mod">
          <ac:chgData name="Jassem Abbasi" userId="a485637c-5d5c-44af-8411-f95acc3236b6" providerId="ADAL" clId="{B67E75DF-61F4-4BDD-83F6-F3A9FEB4B984}" dt="2024-02-22T09:52:54.409" v="2357" actId="27803"/>
          <ac:spMkLst>
            <pc:docMk/>
            <pc:sldMk cId="3942064285" sldId="256"/>
            <ac:spMk id="6666" creationId="{39A3BBD7-5136-5246-50D7-1088AF1FB0F8}"/>
          </ac:spMkLst>
        </pc:spChg>
        <pc:spChg chg="mod">
          <ac:chgData name="Jassem Abbasi" userId="a485637c-5d5c-44af-8411-f95acc3236b6" providerId="ADAL" clId="{B67E75DF-61F4-4BDD-83F6-F3A9FEB4B984}" dt="2024-02-22T09:52:54.409" v="2357" actId="27803"/>
          <ac:spMkLst>
            <pc:docMk/>
            <pc:sldMk cId="3942064285" sldId="256"/>
            <ac:spMk id="6667" creationId="{FFC29987-EEB4-12EB-15C4-CFE85C0DDA86}"/>
          </ac:spMkLst>
        </pc:spChg>
        <pc:spChg chg="mod">
          <ac:chgData name="Jassem Abbasi" userId="a485637c-5d5c-44af-8411-f95acc3236b6" providerId="ADAL" clId="{B67E75DF-61F4-4BDD-83F6-F3A9FEB4B984}" dt="2024-02-22T09:52:54.409" v="2357" actId="27803"/>
          <ac:spMkLst>
            <pc:docMk/>
            <pc:sldMk cId="3942064285" sldId="256"/>
            <ac:spMk id="6668" creationId="{A1FC09C1-0D9A-A01B-445A-833014F32BFB}"/>
          </ac:spMkLst>
        </pc:spChg>
        <pc:spChg chg="mod">
          <ac:chgData name="Jassem Abbasi" userId="a485637c-5d5c-44af-8411-f95acc3236b6" providerId="ADAL" clId="{B67E75DF-61F4-4BDD-83F6-F3A9FEB4B984}" dt="2024-02-22T09:52:54.409" v="2357" actId="27803"/>
          <ac:spMkLst>
            <pc:docMk/>
            <pc:sldMk cId="3942064285" sldId="256"/>
            <ac:spMk id="6669" creationId="{E36A5E30-EC5B-AABE-4DE5-BD3975684719}"/>
          </ac:spMkLst>
        </pc:spChg>
        <pc:spChg chg="mod">
          <ac:chgData name="Jassem Abbasi" userId="a485637c-5d5c-44af-8411-f95acc3236b6" providerId="ADAL" clId="{B67E75DF-61F4-4BDD-83F6-F3A9FEB4B984}" dt="2024-02-22T09:52:54.409" v="2357" actId="27803"/>
          <ac:spMkLst>
            <pc:docMk/>
            <pc:sldMk cId="3942064285" sldId="256"/>
            <ac:spMk id="6670" creationId="{BD14902B-442C-BE2D-E09D-1151FDAC05E2}"/>
          </ac:spMkLst>
        </pc:spChg>
        <pc:spChg chg="mod">
          <ac:chgData name="Jassem Abbasi" userId="a485637c-5d5c-44af-8411-f95acc3236b6" providerId="ADAL" clId="{B67E75DF-61F4-4BDD-83F6-F3A9FEB4B984}" dt="2024-02-22T09:52:54.409" v="2357" actId="27803"/>
          <ac:spMkLst>
            <pc:docMk/>
            <pc:sldMk cId="3942064285" sldId="256"/>
            <ac:spMk id="6671" creationId="{A18578A5-F83E-3201-B681-3B791EE49E5F}"/>
          </ac:spMkLst>
        </pc:spChg>
        <pc:spChg chg="mod">
          <ac:chgData name="Jassem Abbasi" userId="a485637c-5d5c-44af-8411-f95acc3236b6" providerId="ADAL" clId="{B67E75DF-61F4-4BDD-83F6-F3A9FEB4B984}" dt="2024-02-22T09:52:54.409" v="2357" actId="27803"/>
          <ac:spMkLst>
            <pc:docMk/>
            <pc:sldMk cId="3942064285" sldId="256"/>
            <ac:spMk id="6672" creationId="{F05ABA87-9F23-3418-6E46-184C910E8E86}"/>
          </ac:spMkLst>
        </pc:spChg>
        <pc:spChg chg="mod">
          <ac:chgData name="Jassem Abbasi" userId="a485637c-5d5c-44af-8411-f95acc3236b6" providerId="ADAL" clId="{B67E75DF-61F4-4BDD-83F6-F3A9FEB4B984}" dt="2024-02-22T09:52:54.409" v="2357" actId="27803"/>
          <ac:spMkLst>
            <pc:docMk/>
            <pc:sldMk cId="3942064285" sldId="256"/>
            <ac:spMk id="6673" creationId="{1CF1A52E-FD3F-722A-572C-D552C7D6A70B}"/>
          </ac:spMkLst>
        </pc:spChg>
        <pc:spChg chg="mod">
          <ac:chgData name="Jassem Abbasi" userId="a485637c-5d5c-44af-8411-f95acc3236b6" providerId="ADAL" clId="{B67E75DF-61F4-4BDD-83F6-F3A9FEB4B984}" dt="2024-02-22T09:52:54.409" v="2357" actId="27803"/>
          <ac:spMkLst>
            <pc:docMk/>
            <pc:sldMk cId="3942064285" sldId="256"/>
            <ac:spMk id="6674" creationId="{F47398EE-F98D-A6BA-CC38-2D54F93916FE}"/>
          </ac:spMkLst>
        </pc:spChg>
        <pc:spChg chg="mod">
          <ac:chgData name="Jassem Abbasi" userId="a485637c-5d5c-44af-8411-f95acc3236b6" providerId="ADAL" clId="{B67E75DF-61F4-4BDD-83F6-F3A9FEB4B984}" dt="2024-02-22T09:52:54.409" v="2357" actId="27803"/>
          <ac:spMkLst>
            <pc:docMk/>
            <pc:sldMk cId="3942064285" sldId="256"/>
            <ac:spMk id="6675" creationId="{0A3257AC-C8F2-C7C0-0571-AF281EFEB41A}"/>
          </ac:spMkLst>
        </pc:spChg>
        <pc:spChg chg="mod">
          <ac:chgData name="Jassem Abbasi" userId="a485637c-5d5c-44af-8411-f95acc3236b6" providerId="ADAL" clId="{B67E75DF-61F4-4BDD-83F6-F3A9FEB4B984}" dt="2024-02-22T09:52:54.409" v="2357" actId="27803"/>
          <ac:spMkLst>
            <pc:docMk/>
            <pc:sldMk cId="3942064285" sldId="256"/>
            <ac:spMk id="6676" creationId="{6075E3DA-A4E0-1AB4-4D7B-011E7F638338}"/>
          </ac:spMkLst>
        </pc:spChg>
        <pc:spChg chg="mod">
          <ac:chgData name="Jassem Abbasi" userId="a485637c-5d5c-44af-8411-f95acc3236b6" providerId="ADAL" clId="{B67E75DF-61F4-4BDD-83F6-F3A9FEB4B984}" dt="2024-02-22T09:52:54.409" v="2357" actId="27803"/>
          <ac:spMkLst>
            <pc:docMk/>
            <pc:sldMk cId="3942064285" sldId="256"/>
            <ac:spMk id="6677" creationId="{96C7F3E9-F74D-EB63-AF17-E9EDF149674D}"/>
          </ac:spMkLst>
        </pc:spChg>
        <pc:spChg chg="mod">
          <ac:chgData name="Jassem Abbasi" userId="a485637c-5d5c-44af-8411-f95acc3236b6" providerId="ADAL" clId="{B67E75DF-61F4-4BDD-83F6-F3A9FEB4B984}" dt="2024-02-22T09:52:54.409" v="2357" actId="27803"/>
          <ac:spMkLst>
            <pc:docMk/>
            <pc:sldMk cId="3942064285" sldId="256"/>
            <ac:spMk id="6678" creationId="{8EF5E078-9C8E-A41C-72BB-BA085B856738}"/>
          </ac:spMkLst>
        </pc:spChg>
        <pc:spChg chg="mod">
          <ac:chgData name="Jassem Abbasi" userId="a485637c-5d5c-44af-8411-f95acc3236b6" providerId="ADAL" clId="{B67E75DF-61F4-4BDD-83F6-F3A9FEB4B984}" dt="2024-02-22T09:52:54.409" v="2357" actId="27803"/>
          <ac:spMkLst>
            <pc:docMk/>
            <pc:sldMk cId="3942064285" sldId="256"/>
            <ac:spMk id="6679" creationId="{632BEE38-8E46-71CF-78FB-BEE0722CA7C3}"/>
          </ac:spMkLst>
        </pc:spChg>
        <pc:spChg chg="mod">
          <ac:chgData name="Jassem Abbasi" userId="a485637c-5d5c-44af-8411-f95acc3236b6" providerId="ADAL" clId="{B67E75DF-61F4-4BDD-83F6-F3A9FEB4B984}" dt="2024-02-22T09:52:54.409" v="2357" actId="27803"/>
          <ac:spMkLst>
            <pc:docMk/>
            <pc:sldMk cId="3942064285" sldId="256"/>
            <ac:spMk id="6680" creationId="{6E5BA564-256E-11BA-2388-32335F2860E4}"/>
          </ac:spMkLst>
        </pc:spChg>
        <pc:spChg chg="mod">
          <ac:chgData name="Jassem Abbasi" userId="a485637c-5d5c-44af-8411-f95acc3236b6" providerId="ADAL" clId="{B67E75DF-61F4-4BDD-83F6-F3A9FEB4B984}" dt="2024-02-22T09:52:54.409" v="2357" actId="27803"/>
          <ac:spMkLst>
            <pc:docMk/>
            <pc:sldMk cId="3942064285" sldId="256"/>
            <ac:spMk id="6681" creationId="{6F4064C7-31CC-BF19-7655-C76C0E93F7B6}"/>
          </ac:spMkLst>
        </pc:spChg>
        <pc:spChg chg="mod">
          <ac:chgData name="Jassem Abbasi" userId="a485637c-5d5c-44af-8411-f95acc3236b6" providerId="ADAL" clId="{B67E75DF-61F4-4BDD-83F6-F3A9FEB4B984}" dt="2024-02-22T09:52:54.409" v="2357" actId="27803"/>
          <ac:spMkLst>
            <pc:docMk/>
            <pc:sldMk cId="3942064285" sldId="256"/>
            <ac:spMk id="6682" creationId="{997852D2-B532-16B9-BB8D-D2C026A78FC2}"/>
          </ac:spMkLst>
        </pc:spChg>
        <pc:spChg chg="mod">
          <ac:chgData name="Jassem Abbasi" userId="a485637c-5d5c-44af-8411-f95acc3236b6" providerId="ADAL" clId="{B67E75DF-61F4-4BDD-83F6-F3A9FEB4B984}" dt="2024-02-22T09:52:54.409" v="2357" actId="27803"/>
          <ac:spMkLst>
            <pc:docMk/>
            <pc:sldMk cId="3942064285" sldId="256"/>
            <ac:spMk id="6683" creationId="{69BEE4AE-D010-5901-7583-8AF12CFBD66E}"/>
          </ac:spMkLst>
        </pc:spChg>
        <pc:spChg chg="mod">
          <ac:chgData name="Jassem Abbasi" userId="a485637c-5d5c-44af-8411-f95acc3236b6" providerId="ADAL" clId="{B67E75DF-61F4-4BDD-83F6-F3A9FEB4B984}" dt="2024-02-22T09:52:54.409" v="2357" actId="27803"/>
          <ac:spMkLst>
            <pc:docMk/>
            <pc:sldMk cId="3942064285" sldId="256"/>
            <ac:spMk id="6684" creationId="{CD7BC93B-01BE-6C41-37B8-631C88BE5279}"/>
          </ac:spMkLst>
        </pc:spChg>
        <pc:spChg chg="mod">
          <ac:chgData name="Jassem Abbasi" userId="a485637c-5d5c-44af-8411-f95acc3236b6" providerId="ADAL" clId="{B67E75DF-61F4-4BDD-83F6-F3A9FEB4B984}" dt="2024-02-22T09:52:54.409" v="2357" actId="27803"/>
          <ac:spMkLst>
            <pc:docMk/>
            <pc:sldMk cId="3942064285" sldId="256"/>
            <ac:spMk id="6685" creationId="{53F80324-11F4-2D7E-6BFC-2F1DC24510AD}"/>
          </ac:spMkLst>
        </pc:spChg>
        <pc:spChg chg="mod">
          <ac:chgData name="Jassem Abbasi" userId="a485637c-5d5c-44af-8411-f95acc3236b6" providerId="ADAL" clId="{B67E75DF-61F4-4BDD-83F6-F3A9FEB4B984}" dt="2024-02-22T09:52:54.409" v="2357" actId="27803"/>
          <ac:spMkLst>
            <pc:docMk/>
            <pc:sldMk cId="3942064285" sldId="256"/>
            <ac:spMk id="6686" creationId="{DF445E6D-C4F7-D8E9-FBB9-1C72781DF841}"/>
          </ac:spMkLst>
        </pc:spChg>
        <pc:spChg chg="mod">
          <ac:chgData name="Jassem Abbasi" userId="a485637c-5d5c-44af-8411-f95acc3236b6" providerId="ADAL" clId="{B67E75DF-61F4-4BDD-83F6-F3A9FEB4B984}" dt="2024-02-22T09:52:54.409" v="2357" actId="27803"/>
          <ac:spMkLst>
            <pc:docMk/>
            <pc:sldMk cId="3942064285" sldId="256"/>
            <ac:spMk id="6687" creationId="{CEA8D95C-444B-A480-3032-6CA946F2D607}"/>
          </ac:spMkLst>
        </pc:spChg>
        <pc:spChg chg="mod">
          <ac:chgData name="Jassem Abbasi" userId="a485637c-5d5c-44af-8411-f95acc3236b6" providerId="ADAL" clId="{B67E75DF-61F4-4BDD-83F6-F3A9FEB4B984}" dt="2024-02-22T09:52:54.409" v="2357" actId="27803"/>
          <ac:spMkLst>
            <pc:docMk/>
            <pc:sldMk cId="3942064285" sldId="256"/>
            <ac:spMk id="6688" creationId="{F29C6877-937E-7909-25C1-E089AA1B1B1D}"/>
          </ac:spMkLst>
        </pc:spChg>
        <pc:spChg chg="mod">
          <ac:chgData name="Jassem Abbasi" userId="a485637c-5d5c-44af-8411-f95acc3236b6" providerId="ADAL" clId="{B67E75DF-61F4-4BDD-83F6-F3A9FEB4B984}" dt="2024-02-22T09:52:54.409" v="2357" actId="27803"/>
          <ac:spMkLst>
            <pc:docMk/>
            <pc:sldMk cId="3942064285" sldId="256"/>
            <ac:spMk id="6689" creationId="{665A315C-5ABB-29B9-E625-9F177F0966B1}"/>
          </ac:spMkLst>
        </pc:spChg>
        <pc:spChg chg="mod">
          <ac:chgData name="Jassem Abbasi" userId="a485637c-5d5c-44af-8411-f95acc3236b6" providerId="ADAL" clId="{B67E75DF-61F4-4BDD-83F6-F3A9FEB4B984}" dt="2024-02-22T09:52:54.409" v="2357" actId="27803"/>
          <ac:spMkLst>
            <pc:docMk/>
            <pc:sldMk cId="3942064285" sldId="256"/>
            <ac:spMk id="6690" creationId="{FAD9730C-43FB-FD49-164D-35BB8D17C73F}"/>
          </ac:spMkLst>
        </pc:spChg>
        <pc:spChg chg="mod">
          <ac:chgData name="Jassem Abbasi" userId="a485637c-5d5c-44af-8411-f95acc3236b6" providerId="ADAL" clId="{B67E75DF-61F4-4BDD-83F6-F3A9FEB4B984}" dt="2024-02-22T09:52:54.409" v="2357" actId="27803"/>
          <ac:spMkLst>
            <pc:docMk/>
            <pc:sldMk cId="3942064285" sldId="256"/>
            <ac:spMk id="6691" creationId="{2DAFF850-4149-D768-1B4B-D94FF7AC4BF6}"/>
          </ac:spMkLst>
        </pc:spChg>
        <pc:spChg chg="mod">
          <ac:chgData name="Jassem Abbasi" userId="a485637c-5d5c-44af-8411-f95acc3236b6" providerId="ADAL" clId="{B67E75DF-61F4-4BDD-83F6-F3A9FEB4B984}" dt="2024-02-22T09:52:54.409" v="2357" actId="27803"/>
          <ac:spMkLst>
            <pc:docMk/>
            <pc:sldMk cId="3942064285" sldId="256"/>
            <ac:spMk id="6692" creationId="{52A788F3-DB93-ADD2-EF1E-C0EF903CC36E}"/>
          </ac:spMkLst>
        </pc:spChg>
        <pc:spChg chg="mod">
          <ac:chgData name="Jassem Abbasi" userId="a485637c-5d5c-44af-8411-f95acc3236b6" providerId="ADAL" clId="{B67E75DF-61F4-4BDD-83F6-F3A9FEB4B984}" dt="2024-02-22T09:52:54.409" v="2357" actId="27803"/>
          <ac:spMkLst>
            <pc:docMk/>
            <pc:sldMk cId="3942064285" sldId="256"/>
            <ac:spMk id="6693" creationId="{C8998DC8-9309-56BE-0ADE-0E99A8EDEAF3}"/>
          </ac:spMkLst>
        </pc:spChg>
        <pc:spChg chg="mod">
          <ac:chgData name="Jassem Abbasi" userId="a485637c-5d5c-44af-8411-f95acc3236b6" providerId="ADAL" clId="{B67E75DF-61F4-4BDD-83F6-F3A9FEB4B984}" dt="2024-02-22T09:52:54.409" v="2357" actId="27803"/>
          <ac:spMkLst>
            <pc:docMk/>
            <pc:sldMk cId="3942064285" sldId="256"/>
            <ac:spMk id="6694" creationId="{63C38F8F-DC00-796B-1D40-2F0496914B81}"/>
          </ac:spMkLst>
        </pc:spChg>
        <pc:spChg chg="mod">
          <ac:chgData name="Jassem Abbasi" userId="a485637c-5d5c-44af-8411-f95acc3236b6" providerId="ADAL" clId="{B67E75DF-61F4-4BDD-83F6-F3A9FEB4B984}" dt="2024-02-22T09:52:54.409" v="2357" actId="27803"/>
          <ac:spMkLst>
            <pc:docMk/>
            <pc:sldMk cId="3942064285" sldId="256"/>
            <ac:spMk id="6695" creationId="{71ADE9A6-9020-EAED-4B98-6CB0CA366821}"/>
          </ac:spMkLst>
        </pc:spChg>
        <pc:spChg chg="mod">
          <ac:chgData name="Jassem Abbasi" userId="a485637c-5d5c-44af-8411-f95acc3236b6" providerId="ADAL" clId="{B67E75DF-61F4-4BDD-83F6-F3A9FEB4B984}" dt="2024-02-22T09:52:54.409" v="2357" actId="27803"/>
          <ac:spMkLst>
            <pc:docMk/>
            <pc:sldMk cId="3942064285" sldId="256"/>
            <ac:spMk id="6696" creationId="{70D51B1F-0A5E-7850-2F7C-0F463424BAF4}"/>
          </ac:spMkLst>
        </pc:spChg>
        <pc:spChg chg="mod">
          <ac:chgData name="Jassem Abbasi" userId="a485637c-5d5c-44af-8411-f95acc3236b6" providerId="ADAL" clId="{B67E75DF-61F4-4BDD-83F6-F3A9FEB4B984}" dt="2024-02-22T09:52:54.409" v="2357" actId="27803"/>
          <ac:spMkLst>
            <pc:docMk/>
            <pc:sldMk cId="3942064285" sldId="256"/>
            <ac:spMk id="6697" creationId="{8D25FAD3-DD99-91BB-D7B5-5A10DFEE7A83}"/>
          </ac:spMkLst>
        </pc:spChg>
        <pc:spChg chg="mod">
          <ac:chgData name="Jassem Abbasi" userId="a485637c-5d5c-44af-8411-f95acc3236b6" providerId="ADAL" clId="{B67E75DF-61F4-4BDD-83F6-F3A9FEB4B984}" dt="2024-02-22T09:52:54.409" v="2357" actId="27803"/>
          <ac:spMkLst>
            <pc:docMk/>
            <pc:sldMk cId="3942064285" sldId="256"/>
            <ac:spMk id="6698" creationId="{366F1AF5-FD90-39CB-C018-378B67453982}"/>
          </ac:spMkLst>
        </pc:spChg>
        <pc:spChg chg="mod">
          <ac:chgData name="Jassem Abbasi" userId="a485637c-5d5c-44af-8411-f95acc3236b6" providerId="ADAL" clId="{B67E75DF-61F4-4BDD-83F6-F3A9FEB4B984}" dt="2024-02-22T09:52:54.409" v="2357" actId="27803"/>
          <ac:spMkLst>
            <pc:docMk/>
            <pc:sldMk cId="3942064285" sldId="256"/>
            <ac:spMk id="6699" creationId="{2E1B50A1-C584-E667-05C2-4C72A7A2CCD0}"/>
          </ac:spMkLst>
        </pc:spChg>
        <pc:spChg chg="mod">
          <ac:chgData name="Jassem Abbasi" userId="a485637c-5d5c-44af-8411-f95acc3236b6" providerId="ADAL" clId="{B67E75DF-61F4-4BDD-83F6-F3A9FEB4B984}" dt="2024-02-22T09:52:54.409" v="2357" actId="27803"/>
          <ac:spMkLst>
            <pc:docMk/>
            <pc:sldMk cId="3942064285" sldId="256"/>
            <ac:spMk id="6700" creationId="{E1BC1DB8-A652-0B0F-E301-5F142982BC0A}"/>
          </ac:spMkLst>
        </pc:spChg>
        <pc:spChg chg="mod">
          <ac:chgData name="Jassem Abbasi" userId="a485637c-5d5c-44af-8411-f95acc3236b6" providerId="ADAL" clId="{B67E75DF-61F4-4BDD-83F6-F3A9FEB4B984}" dt="2024-02-22T09:52:54.409" v="2357" actId="27803"/>
          <ac:spMkLst>
            <pc:docMk/>
            <pc:sldMk cId="3942064285" sldId="256"/>
            <ac:spMk id="6701" creationId="{F65DF73A-E39C-3CB3-190F-A5ADD9731EB0}"/>
          </ac:spMkLst>
        </pc:spChg>
        <pc:spChg chg="mod">
          <ac:chgData name="Jassem Abbasi" userId="a485637c-5d5c-44af-8411-f95acc3236b6" providerId="ADAL" clId="{B67E75DF-61F4-4BDD-83F6-F3A9FEB4B984}" dt="2024-02-22T09:52:54.409" v="2357" actId="27803"/>
          <ac:spMkLst>
            <pc:docMk/>
            <pc:sldMk cId="3942064285" sldId="256"/>
            <ac:spMk id="6702" creationId="{88912DB7-96A2-6F80-E137-C5B6E7798A34}"/>
          </ac:spMkLst>
        </pc:spChg>
        <pc:spChg chg="mod">
          <ac:chgData name="Jassem Abbasi" userId="a485637c-5d5c-44af-8411-f95acc3236b6" providerId="ADAL" clId="{B67E75DF-61F4-4BDD-83F6-F3A9FEB4B984}" dt="2024-02-22T09:52:54.409" v="2357" actId="27803"/>
          <ac:spMkLst>
            <pc:docMk/>
            <pc:sldMk cId="3942064285" sldId="256"/>
            <ac:spMk id="6703" creationId="{20548765-48C2-F89E-00DD-89ED3A90C66E}"/>
          </ac:spMkLst>
        </pc:spChg>
        <pc:spChg chg="mod">
          <ac:chgData name="Jassem Abbasi" userId="a485637c-5d5c-44af-8411-f95acc3236b6" providerId="ADAL" clId="{B67E75DF-61F4-4BDD-83F6-F3A9FEB4B984}" dt="2024-02-22T09:52:54.409" v="2357" actId="27803"/>
          <ac:spMkLst>
            <pc:docMk/>
            <pc:sldMk cId="3942064285" sldId="256"/>
            <ac:spMk id="6704" creationId="{BA8EF401-2706-5615-C3D5-F5215BE54931}"/>
          </ac:spMkLst>
        </pc:spChg>
        <pc:spChg chg="mod">
          <ac:chgData name="Jassem Abbasi" userId="a485637c-5d5c-44af-8411-f95acc3236b6" providerId="ADAL" clId="{B67E75DF-61F4-4BDD-83F6-F3A9FEB4B984}" dt="2024-02-22T09:52:54.409" v="2357" actId="27803"/>
          <ac:spMkLst>
            <pc:docMk/>
            <pc:sldMk cId="3942064285" sldId="256"/>
            <ac:spMk id="6705" creationId="{4B50809F-9135-F7FF-70EB-601DB6B6DE25}"/>
          </ac:spMkLst>
        </pc:spChg>
        <pc:spChg chg="mod">
          <ac:chgData name="Jassem Abbasi" userId="a485637c-5d5c-44af-8411-f95acc3236b6" providerId="ADAL" clId="{B67E75DF-61F4-4BDD-83F6-F3A9FEB4B984}" dt="2024-02-22T09:52:54.409" v="2357" actId="27803"/>
          <ac:spMkLst>
            <pc:docMk/>
            <pc:sldMk cId="3942064285" sldId="256"/>
            <ac:spMk id="6706" creationId="{E30CB81E-FA8D-57BC-9C5C-1F041599C076}"/>
          </ac:spMkLst>
        </pc:spChg>
        <pc:spChg chg="mod">
          <ac:chgData name="Jassem Abbasi" userId="a485637c-5d5c-44af-8411-f95acc3236b6" providerId="ADAL" clId="{B67E75DF-61F4-4BDD-83F6-F3A9FEB4B984}" dt="2024-02-22T09:52:54.409" v="2357" actId="27803"/>
          <ac:spMkLst>
            <pc:docMk/>
            <pc:sldMk cId="3942064285" sldId="256"/>
            <ac:spMk id="6707" creationId="{B6DE4B52-F128-DA5E-10EC-0D13AB5481F2}"/>
          </ac:spMkLst>
        </pc:spChg>
        <pc:spChg chg="mod">
          <ac:chgData name="Jassem Abbasi" userId="a485637c-5d5c-44af-8411-f95acc3236b6" providerId="ADAL" clId="{B67E75DF-61F4-4BDD-83F6-F3A9FEB4B984}" dt="2024-02-22T09:52:54.409" v="2357" actId="27803"/>
          <ac:spMkLst>
            <pc:docMk/>
            <pc:sldMk cId="3942064285" sldId="256"/>
            <ac:spMk id="6708" creationId="{1BBF2A93-4414-69F7-2363-96CF0F0BA9FF}"/>
          </ac:spMkLst>
        </pc:spChg>
        <pc:spChg chg="mod">
          <ac:chgData name="Jassem Abbasi" userId="a485637c-5d5c-44af-8411-f95acc3236b6" providerId="ADAL" clId="{B67E75DF-61F4-4BDD-83F6-F3A9FEB4B984}" dt="2024-02-22T09:52:54.409" v="2357" actId="27803"/>
          <ac:spMkLst>
            <pc:docMk/>
            <pc:sldMk cId="3942064285" sldId="256"/>
            <ac:spMk id="6709" creationId="{32C3DFCB-0FBA-71B8-70EA-0BE064682D2A}"/>
          </ac:spMkLst>
        </pc:spChg>
        <pc:spChg chg="mod">
          <ac:chgData name="Jassem Abbasi" userId="a485637c-5d5c-44af-8411-f95acc3236b6" providerId="ADAL" clId="{B67E75DF-61F4-4BDD-83F6-F3A9FEB4B984}" dt="2024-02-22T09:52:54.409" v="2357" actId="27803"/>
          <ac:spMkLst>
            <pc:docMk/>
            <pc:sldMk cId="3942064285" sldId="256"/>
            <ac:spMk id="6710" creationId="{92285C3A-E3EE-3368-A7F3-7DBA474C0594}"/>
          </ac:spMkLst>
        </pc:spChg>
        <pc:spChg chg="mod">
          <ac:chgData name="Jassem Abbasi" userId="a485637c-5d5c-44af-8411-f95acc3236b6" providerId="ADAL" clId="{B67E75DF-61F4-4BDD-83F6-F3A9FEB4B984}" dt="2024-02-22T09:52:54.409" v="2357" actId="27803"/>
          <ac:spMkLst>
            <pc:docMk/>
            <pc:sldMk cId="3942064285" sldId="256"/>
            <ac:spMk id="6711" creationId="{CC452B3D-7997-2FA3-AF77-2DB8730A72DC}"/>
          </ac:spMkLst>
        </pc:spChg>
        <pc:spChg chg="mod">
          <ac:chgData name="Jassem Abbasi" userId="a485637c-5d5c-44af-8411-f95acc3236b6" providerId="ADAL" clId="{B67E75DF-61F4-4BDD-83F6-F3A9FEB4B984}" dt="2024-02-22T09:52:54.409" v="2357" actId="27803"/>
          <ac:spMkLst>
            <pc:docMk/>
            <pc:sldMk cId="3942064285" sldId="256"/>
            <ac:spMk id="6712" creationId="{C577C254-52FE-1EE4-DB97-1E1A5C23DAEC}"/>
          </ac:spMkLst>
        </pc:spChg>
        <pc:spChg chg="mod">
          <ac:chgData name="Jassem Abbasi" userId="a485637c-5d5c-44af-8411-f95acc3236b6" providerId="ADAL" clId="{B67E75DF-61F4-4BDD-83F6-F3A9FEB4B984}" dt="2024-02-22T09:52:54.409" v="2357" actId="27803"/>
          <ac:spMkLst>
            <pc:docMk/>
            <pc:sldMk cId="3942064285" sldId="256"/>
            <ac:spMk id="6713" creationId="{BBE9B038-6111-BB67-1CDE-66D40A7ADE4D}"/>
          </ac:spMkLst>
        </pc:spChg>
        <pc:spChg chg="mod">
          <ac:chgData name="Jassem Abbasi" userId="a485637c-5d5c-44af-8411-f95acc3236b6" providerId="ADAL" clId="{B67E75DF-61F4-4BDD-83F6-F3A9FEB4B984}" dt="2024-02-22T09:52:54.409" v="2357" actId="27803"/>
          <ac:spMkLst>
            <pc:docMk/>
            <pc:sldMk cId="3942064285" sldId="256"/>
            <ac:spMk id="6714" creationId="{CE5B4D3A-CA54-2281-91CA-F951147CAEEE}"/>
          </ac:spMkLst>
        </pc:spChg>
        <pc:spChg chg="mod">
          <ac:chgData name="Jassem Abbasi" userId="a485637c-5d5c-44af-8411-f95acc3236b6" providerId="ADAL" clId="{B67E75DF-61F4-4BDD-83F6-F3A9FEB4B984}" dt="2024-02-22T09:52:54.409" v="2357" actId="27803"/>
          <ac:spMkLst>
            <pc:docMk/>
            <pc:sldMk cId="3942064285" sldId="256"/>
            <ac:spMk id="6715" creationId="{38D7FB79-B8A9-B939-A425-AAAE5C382C0F}"/>
          </ac:spMkLst>
        </pc:spChg>
        <pc:spChg chg="mod">
          <ac:chgData name="Jassem Abbasi" userId="a485637c-5d5c-44af-8411-f95acc3236b6" providerId="ADAL" clId="{B67E75DF-61F4-4BDD-83F6-F3A9FEB4B984}" dt="2024-02-22T09:52:54.409" v="2357" actId="27803"/>
          <ac:spMkLst>
            <pc:docMk/>
            <pc:sldMk cId="3942064285" sldId="256"/>
            <ac:spMk id="6716" creationId="{AC851361-B6C5-D016-118F-604926B4832A}"/>
          </ac:spMkLst>
        </pc:spChg>
        <pc:spChg chg="mod">
          <ac:chgData name="Jassem Abbasi" userId="a485637c-5d5c-44af-8411-f95acc3236b6" providerId="ADAL" clId="{B67E75DF-61F4-4BDD-83F6-F3A9FEB4B984}" dt="2024-02-22T09:52:54.409" v="2357" actId="27803"/>
          <ac:spMkLst>
            <pc:docMk/>
            <pc:sldMk cId="3942064285" sldId="256"/>
            <ac:spMk id="6717" creationId="{3AD27722-70CE-4F22-3AC2-F06765B498C4}"/>
          </ac:spMkLst>
        </pc:spChg>
        <pc:spChg chg="mod">
          <ac:chgData name="Jassem Abbasi" userId="a485637c-5d5c-44af-8411-f95acc3236b6" providerId="ADAL" clId="{B67E75DF-61F4-4BDD-83F6-F3A9FEB4B984}" dt="2024-02-22T09:52:54.409" v="2357" actId="27803"/>
          <ac:spMkLst>
            <pc:docMk/>
            <pc:sldMk cId="3942064285" sldId="256"/>
            <ac:spMk id="6718" creationId="{1679EE07-BE83-D837-B54E-4B3D95446265}"/>
          </ac:spMkLst>
        </pc:spChg>
        <pc:spChg chg="mod">
          <ac:chgData name="Jassem Abbasi" userId="a485637c-5d5c-44af-8411-f95acc3236b6" providerId="ADAL" clId="{B67E75DF-61F4-4BDD-83F6-F3A9FEB4B984}" dt="2024-02-22T09:52:54.409" v="2357" actId="27803"/>
          <ac:spMkLst>
            <pc:docMk/>
            <pc:sldMk cId="3942064285" sldId="256"/>
            <ac:spMk id="6719" creationId="{C89A4125-A454-5FD7-F8AC-33939F1D8655}"/>
          </ac:spMkLst>
        </pc:spChg>
        <pc:spChg chg="mod">
          <ac:chgData name="Jassem Abbasi" userId="a485637c-5d5c-44af-8411-f95acc3236b6" providerId="ADAL" clId="{B67E75DF-61F4-4BDD-83F6-F3A9FEB4B984}" dt="2024-02-22T09:52:54.409" v="2357" actId="27803"/>
          <ac:spMkLst>
            <pc:docMk/>
            <pc:sldMk cId="3942064285" sldId="256"/>
            <ac:spMk id="6720" creationId="{148F2E1D-DC7C-FD0E-7D22-FCC13493F963}"/>
          </ac:spMkLst>
        </pc:spChg>
        <pc:spChg chg="mod">
          <ac:chgData name="Jassem Abbasi" userId="a485637c-5d5c-44af-8411-f95acc3236b6" providerId="ADAL" clId="{B67E75DF-61F4-4BDD-83F6-F3A9FEB4B984}" dt="2024-02-22T09:52:54.409" v="2357" actId="27803"/>
          <ac:spMkLst>
            <pc:docMk/>
            <pc:sldMk cId="3942064285" sldId="256"/>
            <ac:spMk id="6721" creationId="{29A64A1A-4ECA-02EE-0353-7F2EEB7B2BD7}"/>
          </ac:spMkLst>
        </pc:spChg>
        <pc:spChg chg="mod">
          <ac:chgData name="Jassem Abbasi" userId="a485637c-5d5c-44af-8411-f95acc3236b6" providerId="ADAL" clId="{B67E75DF-61F4-4BDD-83F6-F3A9FEB4B984}" dt="2024-02-22T09:52:54.409" v="2357" actId="27803"/>
          <ac:spMkLst>
            <pc:docMk/>
            <pc:sldMk cId="3942064285" sldId="256"/>
            <ac:spMk id="6722" creationId="{9123575B-3377-BD87-7C69-12E7DCA41A9C}"/>
          </ac:spMkLst>
        </pc:spChg>
        <pc:spChg chg="mod">
          <ac:chgData name="Jassem Abbasi" userId="a485637c-5d5c-44af-8411-f95acc3236b6" providerId="ADAL" clId="{B67E75DF-61F4-4BDD-83F6-F3A9FEB4B984}" dt="2024-02-22T09:52:54.409" v="2357" actId="27803"/>
          <ac:spMkLst>
            <pc:docMk/>
            <pc:sldMk cId="3942064285" sldId="256"/>
            <ac:spMk id="6723" creationId="{5F959DC9-B561-00A1-C139-4FD426B832FE}"/>
          </ac:spMkLst>
        </pc:spChg>
        <pc:spChg chg="mod">
          <ac:chgData name="Jassem Abbasi" userId="a485637c-5d5c-44af-8411-f95acc3236b6" providerId="ADAL" clId="{B67E75DF-61F4-4BDD-83F6-F3A9FEB4B984}" dt="2024-02-22T09:52:54.409" v="2357" actId="27803"/>
          <ac:spMkLst>
            <pc:docMk/>
            <pc:sldMk cId="3942064285" sldId="256"/>
            <ac:spMk id="6724" creationId="{D634D878-F51F-8A4D-BBDB-7FA67AA0F45D}"/>
          </ac:spMkLst>
        </pc:spChg>
        <pc:spChg chg="mod">
          <ac:chgData name="Jassem Abbasi" userId="a485637c-5d5c-44af-8411-f95acc3236b6" providerId="ADAL" clId="{B67E75DF-61F4-4BDD-83F6-F3A9FEB4B984}" dt="2024-02-22T09:52:54.409" v="2357" actId="27803"/>
          <ac:spMkLst>
            <pc:docMk/>
            <pc:sldMk cId="3942064285" sldId="256"/>
            <ac:spMk id="6725" creationId="{D1BA3C4D-49C0-E3B4-57AC-7407E5DA41EF}"/>
          </ac:spMkLst>
        </pc:spChg>
        <pc:spChg chg="mod">
          <ac:chgData name="Jassem Abbasi" userId="a485637c-5d5c-44af-8411-f95acc3236b6" providerId="ADAL" clId="{B67E75DF-61F4-4BDD-83F6-F3A9FEB4B984}" dt="2024-02-22T09:52:54.409" v="2357" actId="27803"/>
          <ac:spMkLst>
            <pc:docMk/>
            <pc:sldMk cId="3942064285" sldId="256"/>
            <ac:spMk id="6726" creationId="{B8998979-DC96-5B37-93BE-921E00793B5B}"/>
          </ac:spMkLst>
        </pc:spChg>
        <pc:spChg chg="mod">
          <ac:chgData name="Jassem Abbasi" userId="a485637c-5d5c-44af-8411-f95acc3236b6" providerId="ADAL" clId="{B67E75DF-61F4-4BDD-83F6-F3A9FEB4B984}" dt="2024-02-22T09:52:54.409" v="2357" actId="27803"/>
          <ac:spMkLst>
            <pc:docMk/>
            <pc:sldMk cId="3942064285" sldId="256"/>
            <ac:spMk id="6727" creationId="{D05470B2-EDAD-B0BC-3348-2CD0D4BC8F46}"/>
          </ac:spMkLst>
        </pc:spChg>
        <pc:spChg chg="mod">
          <ac:chgData name="Jassem Abbasi" userId="a485637c-5d5c-44af-8411-f95acc3236b6" providerId="ADAL" clId="{B67E75DF-61F4-4BDD-83F6-F3A9FEB4B984}" dt="2024-02-22T09:52:54.409" v="2357" actId="27803"/>
          <ac:spMkLst>
            <pc:docMk/>
            <pc:sldMk cId="3942064285" sldId="256"/>
            <ac:spMk id="6728" creationId="{B4999A63-9296-261C-428E-C50E80D04097}"/>
          </ac:spMkLst>
        </pc:spChg>
        <pc:spChg chg="mod">
          <ac:chgData name="Jassem Abbasi" userId="a485637c-5d5c-44af-8411-f95acc3236b6" providerId="ADAL" clId="{B67E75DF-61F4-4BDD-83F6-F3A9FEB4B984}" dt="2024-02-22T09:52:54.409" v="2357" actId="27803"/>
          <ac:spMkLst>
            <pc:docMk/>
            <pc:sldMk cId="3942064285" sldId="256"/>
            <ac:spMk id="6729" creationId="{FB78F0DF-8761-FE80-30A6-305BD0B6F823}"/>
          </ac:spMkLst>
        </pc:spChg>
        <pc:spChg chg="mod">
          <ac:chgData name="Jassem Abbasi" userId="a485637c-5d5c-44af-8411-f95acc3236b6" providerId="ADAL" clId="{B67E75DF-61F4-4BDD-83F6-F3A9FEB4B984}" dt="2024-02-22T09:52:54.409" v="2357" actId="27803"/>
          <ac:spMkLst>
            <pc:docMk/>
            <pc:sldMk cId="3942064285" sldId="256"/>
            <ac:spMk id="6730" creationId="{C8E1F8D9-2AEC-467E-D2C8-9753F6DA5878}"/>
          </ac:spMkLst>
        </pc:spChg>
        <pc:spChg chg="mod">
          <ac:chgData name="Jassem Abbasi" userId="a485637c-5d5c-44af-8411-f95acc3236b6" providerId="ADAL" clId="{B67E75DF-61F4-4BDD-83F6-F3A9FEB4B984}" dt="2024-02-22T09:52:54.409" v="2357" actId="27803"/>
          <ac:spMkLst>
            <pc:docMk/>
            <pc:sldMk cId="3942064285" sldId="256"/>
            <ac:spMk id="6731" creationId="{23F6D956-824F-04AD-438C-4C81410F4A11}"/>
          </ac:spMkLst>
        </pc:spChg>
        <pc:spChg chg="mod">
          <ac:chgData name="Jassem Abbasi" userId="a485637c-5d5c-44af-8411-f95acc3236b6" providerId="ADAL" clId="{B67E75DF-61F4-4BDD-83F6-F3A9FEB4B984}" dt="2024-02-22T09:52:54.409" v="2357" actId="27803"/>
          <ac:spMkLst>
            <pc:docMk/>
            <pc:sldMk cId="3942064285" sldId="256"/>
            <ac:spMk id="6732" creationId="{48AB7826-FE94-E640-214F-52765BE63913}"/>
          </ac:spMkLst>
        </pc:spChg>
        <pc:spChg chg="mod">
          <ac:chgData name="Jassem Abbasi" userId="a485637c-5d5c-44af-8411-f95acc3236b6" providerId="ADAL" clId="{B67E75DF-61F4-4BDD-83F6-F3A9FEB4B984}" dt="2024-02-22T09:52:54.409" v="2357" actId="27803"/>
          <ac:spMkLst>
            <pc:docMk/>
            <pc:sldMk cId="3942064285" sldId="256"/>
            <ac:spMk id="6733" creationId="{978F1A64-D874-7037-54D8-5B0AC6A8AE63}"/>
          </ac:spMkLst>
        </pc:spChg>
        <pc:spChg chg="mod">
          <ac:chgData name="Jassem Abbasi" userId="a485637c-5d5c-44af-8411-f95acc3236b6" providerId="ADAL" clId="{B67E75DF-61F4-4BDD-83F6-F3A9FEB4B984}" dt="2024-02-22T09:52:54.409" v="2357" actId="27803"/>
          <ac:spMkLst>
            <pc:docMk/>
            <pc:sldMk cId="3942064285" sldId="256"/>
            <ac:spMk id="6734" creationId="{C76F4F97-C584-8DA3-5CE6-B6DB2CC7E521}"/>
          </ac:spMkLst>
        </pc:spChg>
        <pc:spChg chg="mod">
          <ac:chgData name="Jassem Abbasi" userId="a485637c-5d5c-44af-8411-f95acc3236b6" providerId="ADAL" clId="{B67E75DF-61F4-4BDD-83F6-F3A9FEB4B984}" dt="2024-02-22T09:52:54.409" v="2357" actId="27803"/>
          <ac:spMkLst>
            <pc:docMk/>
            <pc:sldMk cId="3942064285" sldId="256"/>
            <ac:spMk id="6735" creationId="{A4B99AE2-8918-0E53-75D2-86D097247F33}"/>
          </ac:spMkLst>
        </pc:spChg>
        <pc:spChg chg="mod">
          <ac:chgData name="Jassem Abbasi" userId="a485637c-5d5c-44af-8411-f95acc3236b6" providerId="ADAL" clId="{B67E75DF-61F4-4BDD-83F6-F3A9FEB4B984}" dt="2024-02-22T09:52:54.409" v="2357" actId="27803"/>
          <ac:spMkLst>
            <pc:docMk/>
            <pc:sldMk cId="3942064285" sldId="256"/>
            <ac:spMk id="6736" creationId="{11D271CF-37FD-3198-94F7-B0139CB20166}"/>
          </ac:spMkLst>
        </pc:spChg>
        <pc:spChg chg="mod">
          <ac:chgData name="Jassem Abbasi" userId="a485637c-5d5c-44af-8411-f95acc3236b6" providerId="ADAL" clId="{B67E75DF-61F4-4BDD-83F6-F3A9FEB4B984}" dt="2024-02-22T09:52:54.409" v="2357" actId="27803"/>
          <ac:spMkLst>
            <pc:docMk/>
            <pc:sldMk cId="3942064285" sldId="256"/>
            <ac:spMk id="6737" creationId="{EA7AE62A-D4FB-AC07-4654-0903B678E665}"/>
          </ac:spMkLst>
        </pc:spChg>
        <pc:spChg chg="mod">
          <ac:chgData name="Jassem Abbasi" userId="a485637c-5d5c-44af-8411-f95acc3236b6" providerId="ADAL" clId="{B67E75DF-61F4-4BDD-83F6-F3A9FEB4B984}" dt="2024-02-22T09:52:54.409" v="2357" actId="27803"/>
          <ac:spMkLst>
            <pc:docMk/>
            <pc:sldMk cId="3942064285" sldId="256"/>
            <ac:spMk id="6738" creationId="{62FDDCE4-59FC-D629-F142-C392CCB96D13}"/>
          </ac:spMkLst>
        </pc:spChg>
        <pc:spChg chg="mod">
          <ac:chgData name="Jassem Abbasi" userId="a485637c-5d5c-44af-8411-f95acc3236b6" providerId="ADAL" clId="{B67E75DF-61F4-4BDD-83F6-F3A9FEB4B984}" dt="2024-02-22T09:52:54.409" v="2357" actId="27803"/>
          <ac:spMkLst>
            <pc:docMk/>
            <pc:sldMk cId="3942064285" sldId="256"/>
            <ac:spMk id="6739" creationId="{A9BB5E53-167D-A83E-C897-F5B992D56A46}"/>
          </ac:spMkLst>
        </pc:spChg>
        <pc:spChg chg="mod">
          <ac:chgData name="Jassem Abbasi" userId="a485637c-5d5c-44af-8411-f95acc3236b6" providerId="ADAL" clId="{B67E75DF-61F4-4BDD-83F6-F3A9FEB4B984}" dt="2024-02-22T09:52:54.409" v="2357" actId="27803"/>
          <ac:spMkLst>
            <pc:docMk/>
            <pc:sldMk cId="3942064285" sldId="256"/>
            <ac:spMk id="6740" creationId="{DC3311A0-C1F6-C719-1B24-A35BB1362EDA}"/>
          </ac:spMkLst>
        </pc:spChg>
        <pc:spChg chg="mod">
          <ac:chgData name="Jassem Abbasi" userId="a485637c-5d5c-44af-8411-f95acc3236b6" providerId="ADAL" clId="{B67E75DF-61F4-4BDD-83F6-F3A9FEB4B984}" dt="2024-02-22T09:52:54.409" v="2357" actId="27803"/>
          <ac:spMkLst>
            <pc:docMk/>
            <pc:sldMk cId="3942064285" sldId="256"/>
            <ac:spMk id="6741" creationId="{3B31B498-BAC8-ED2C-562F-6283D07AAFCA}"/>
          </ac:spMkLst>
        </pc:spChg>
        <pc:spChg chg="mod">
          <ac:chgData name="Jassem Abbasi" userId="a485637c-5d5c-44af-8411-f95acc3236b6" providerId="ADAL" clId="{B67E75DF-61F4-4BDD-83F6-F3A9FEB4B984}" dt="2024-02-22T09:52:54.409" v="2357" actId="27803"/>
          <ac:spMkLst>
            <pc:docMk/>
            <pc:sldMk cId="3942064285" sldId="256"/>
            <ac:spMk id="6742" creationId="{FF713D48-1072-5977-C71E-26370312F4C3}"/>
          </ac:spMkLst>
        </pc:spChg>
        <pc:spChg chg="mod">
          <ac:chgData name="Jassem Abbasi" userId="a485637c-5d5c-44af-8411-f95acc3236b6" providerId="ADAL" clId="{B67E75DF-61F4-4BDD-83F6-F3A9FEB4B984}" dt="2024-02-22T09:52:54.409" v="2357" actId="27803"/>
          <ac:spMkLst>
            <pc:docMk/>
            <pc:sldMk cId="3942064285" sldId="256"/>
            <ac:spMk id="6743" creationId="{1A9B6246-2680-374D-3D29-33BEA2DD1F8A}"/>
          </ac:spMkLst>
        </pc:spChg>
        <pc:spChg chg="mod">
          <ac:chgData name="Jassem Abbasi" userId="a485637c-5d5c-44af-8411-f95acc3236b6" providerId="ADAL" clId="{B67E75DF-61F4-4BDD-83F6-F3A9FEB4B984}" dt="2024-02-22T09:52:54.409" v="2357" actId="27803"/>
          <ac:spMkLst>
            <pc:docMk/>
            <pc:sldMk cId="3942064285" sldId="256"/>
            <ac:spMk id="6744" creationId="{C398E2F3-1FA4-2A05-1534-DAE093BE6BCD}"/>
          </ac:spMkLst>
        </pc:spChg>
        <pc:spChg chg="mod">
          <ac:chgData name="Jassem Abbasi" userId="a485637c-5d5c-44af-8411-f95acc3236b6" providerId="ADAL" clId="{B67E75DF-61F4-4BDD-83F6-F3A9FEB4B984}" dt="2024-02-22T09:52:54.409" v="2357" actId="27803"/>
          <ac:spMkLst>
            <pc:docMk/>
            <pc:sldMk cId="3942064285" sldId="256"/>
            <ac:spMk id="6745" creationId="{AB9F25E4-C23F-44B1-618B-4A8B8BE8CA53}"/>
          </ac:spMkLst>
        </pc:spChg>
        <pc:spChg chg="mod">
          <ac:chgData name="Jassem Abbasi" userId="a485637c-5d5c-44af-8411-f95acc3236b6" providerId="ADAL" clId="{B67E75DF-61F4-4BDD-83F6-F3A9FEB4B984}" dt="2024-02-22T09:52:54.409" v="2357" actId="27803"/>
          <ac:spMkLst>
            <pc:docMk/>
            <pc:sldMk cId="3942064285" sldId="256"/>
            <ac:spMk id="6746" creationId="{D979398A-508F-AF17-6811-31CB9CCD4F5A}"/>
          </ac:spMkLst>
        </pc:spChg>
        <pc:spChg chg="mod">
          <ac:chgData name="Jassem Abbasi" userId="a485637c-5d5c-44af-8411-f95acc3236b6" providerId="ADAL" clId="{B67E75DF-61F4-4BDD-83F6-F3A9FEB4B984}" dt="2024-02-22T09:52:54.409" v="2357" actId="27803"/>
          <ac:spMkLst>
            <pc:docMk/>
            <pc:sldMk cId="3942064285" sldId="256"/>
            <ac:spMk id="6747" creationId="{09365A5D-C0E0-5ECA-F058-4C19CB82EE02}"/>
          </ac:spMkLst>
        </pc:spChg>
        <pc:spChg chg="mod">
          <ac:chgData name="Jassem Abbasi" userId="a485637c-5d5c-44af-8411-f95acc3236b6" providerId="ADAL" clId="{B67E75DF-61F4-4BDD-83F6-F3A9FEB4B984}" dt="2024-02-22T09:52:54.409" v="2357" actId="27803"/>
          <ac:spMkLst>
            <pc:docMk/>
            <pc:sldMk cId="3942064285" sldId="256"/>
            <ac:spMk id="6748" creationId="{FC4544DC-C58F-FF50-081E-2C486BF160DE}"/>
          </ac:spMkLst>
        </pc:spChg>
        <pc:spChg chg="mod">
          <ac:chgData name="Jassem Abbasi" userId="a485637c-5d5c-44af-8411-f95acc3236b6" providerId="ADAL" clId="{B67E75DF-61F4-4BDD-83F6-F3A9FEB4B984}" dt="2024-02-22T09:52:54.409" v="2357" actId="27803"/>
          <ac:spMkLst>
            <pc:docMk/>
            <pc:sldMk cId="3942064285" sldId="256"/>
            <ac:spMk id="6749" creationId="{8C182B59-1C1C-929E-7AF6-C6E349289D99}"/>
          </ac:spMkLst>
        </pc:spChg>
        <pc:spChg chg="mod">
          <ac:chgData name="Jassem Abbasi" userId="a485637c-5d5c-44af-8411-f95acc3236b6" providerId="ADAL" clId="{B67E75DF-61F4-4BDD-83F6-F3A9FEB4B984}" dt="2024-02-22T09:52:54.409" v="2357" actId="27803"/>
          <ac:spMkLst>
            <pc:docMk/>
            <pc:sldMk cId="3942064285" sldId="256"/>
            <ac:spMk id="6750" creationId="{B9E7696A-317A-FE43-3452-8B80E1B5E9DC}"/>
          </ac:spMkLst>
        </pc:spChg>
        <pc:spChg chg="mod">
          <ac:chgData name="Jassem Abbasi" userId="a485637c-5d5c-44af-8411-f95acc3236b6" providerId="ADAL" clId="{B67E75DF-61F4-4BDD-83F6-F3A9FEB4B984}" dt="2024-02-22T09:52:54.409" v="2357" actId="27803"/>
          <ac:spMkLst>
            <pc:docMk/>
            <pc:sldMk cId="3942064285" sldId="256"/>
            <ac:spMk id="6751" creationId="{3E6DA03A-A1ED-F70C-C6DC-48585C2CD05D}"/>
          </ac:spMkLst>
        </pc:spChg>
        <pc:spChg chg="mod">
          <ac:chgData name="Jassem Abbasi" userId="a485637c-5d5c-44af-8411-f95acc3236b6" providerId="ADAL" clId="{B67E75DF-61F4-4BDD-83F6-F3A9FEB4B984}" dt="2024-02-22T09:52:54.409" v="2357" actId="27803"/>
          <ac:spMkLst>
            <pc:docMk/>
            <pc:sldMk cId="3942064285" sldId="256"/>
            <ac:spMk id="6752" creationId="{A6C33885-D2F2-328E-65B4-3DFE43B74C2B}"/>
          </ac:spMkLst>
        </pc:spChg>
        <pc:spChg chg="mod">
          <ac:chgData name="Jassem Abbasi" userId="a485637c-5d5c-44af-8411-f95acc3236b6" providerId="ADAL" clId="{B67E75DF-61F4-4BDD-83F6-F3A9FEB4B984}" dt="2024-02-22T09:52:54.409" v="2357" actId="27803"/>
          <ac:spMkLst>
            <pc:docMk/>
            <pc:sldMk cId="3942064285" sldId="256"/>
            <ac:spMk id="6753" creationId="{7E0CF416-0160-D136-1BBF-91B9835200BB}"/>
          </ac:spMkLst>
        </pc:spChg>
        <pc:spChg chg="mod">
          <ac:chgData name="Jassem Abbasi" userId="a485637c-5d5c-44af-8411-f95acc3236b6" providerId="ADAL" clId="{B67E75DF-61F4-4BDD-83F6-F3A9FEB4B984}" dt="2024-02-22T09:52:54.409" v="2357" actId="27803"/>
          <ac:spMkLst>
            <pc:docMk/>
            <pc:sldMk cId="3942064285" sldId="256"/>
            <ac:spMk id="6754" creationId="{36DE9A85-E493-2981-2E4B-C2607FADCAB1}"/>
          </ac:spMkLst>
        </pc:spChg>
        <pc:spChg chg="mod">
          <ac:chgData name="Jassem Abbasi" userId="a485637c-5d5c-44af-8411-f95acc3236b6" providerId="ADAL" clId="{B67E75DF-61F4-4BDD-83F6-F3A9FEB4B984}" dt="2024-02-22T09:52:54.409" v="2357" actId="27803"/>
          <ac:spMkLst>
            <pc:docMk/>
            <pc:sldMk cId="3942064285" sldId="256"/>
            <ac:spMk id="6755" creationId="{60230A3C-3A4E-20CB-819C-1A29084A698A}"/>
          </ac:spMkLst>
        </pc:spChg>
        <pc:spChg chg="mod">
          <ac:chgData name="Jassem Abbasi" userId="a485637c-5d5c-44af-8411-f95acc3236b6" providerId="ADAL" clId="{B67E75DF-61F4-4BDD-83F6-F3A9FEB4B984}" dt="2024-02-22T09:52:54.409" v="2357" actId="27803"/>
          <ac:spMkLst>
            <pc:docMk/>
            <pc:sldMk cId="3942064285" sldId="256"/>
            <ac:spMk id="6756" creationId="{53842ACB-E4E2-2959-251A-1274028B615A}"/>
          </ac:spMkLst>
        </pc:spChg>
        <pc:spChg chg="mod">
          <ac:chgData name="Jassem Abbasi" userId="a485637c-5d5c-44af-8411-f95acc3236b6" providerId="ADAL" clId="{B67E75DF-61F4-4BDD-83F6-F3A9FEB4B984}" dt="2024-02-22T09:52:54.409" v="2357" actId="27803"/>
          <ac:spMkLst>
            <pc:docMk/>
            <pc:sldMk cId="3942064285" sldId="256"/>
            <ac:spMk id="6757" creationId="{E2945F51-C6AF-1576-8DF9-25A0FF8C91EF}"/>
          </ac:spMkLst>
        </pc:spChg>
        <pc:spChg chg="mod">
          <ac:chgData name="Jassem Abbasi" userId="a485637c-5d5c-44af-8411-f95acc3236b6" providerId="ADAL" clId="{B67E75DF-61F4-4BDD-83F6-F3A9FEB4B984}" dt="2024-02-22T09:52:54.409" v="2357" actId="27803"/>
          <ac:spMkLst>
            <pc:docMk/>
            <pc:sldMk cId="3942064285" sldId="256"/>
            <ac:spMk id="6758" creationId="{C07C1547-BF30-0EC7-80F9-ABC956D3ED1A}"/>
          </ac:spMkLst>
        </pc:spChg>
        <pc:spChg chg="mod">
          <ac:chgData name="Jassem Abbasi" userId="a485637c-5d5c-44af-8411-f95acc3236b6" providerId="ADAL" clId="{B67E75DF-61F4-4BDD-83F6-F3A9FEB4B984}" dt="2024-02-22T09:52:54.409" v="2357" actId="27803"/>
          <ac:spMkLst>
            <pc:docMk/>
            <pc:sldMk cId="3942064285" sldId="256"/>
            <ac:spMk id="6759" creationId="{5B91CA36-C654-3F33-1E16-A393E7FE1067}"/>
          </ac:spMkLst>
        </pc:spChg>
        <pc:spChg chg="mod">
          <ac:chgData name="Jassem Abbasi" userId="a485637c-5d5c-44af-8411-f95acc3236b6" providerId="ADAL" clId="{B67E75DF-61F4-4BDD-83F6-F3A9FEB4B984}" dt="2024-02-22T09:52:54.409" v="2357" actId="27803"/>
          <ac:spMkLst>
            <pc:docMk/>
            <pc:sldMk cId="3942064285" sldId="256"/>
            <ac:spMk id="6760" creationId="{A646029C-DD87-B61F-12EF-96EEA8A5748B}"/>
          </ac:spMkLst>
        </pc:spChg>
        <pc:spChg chg="mod">
          <ac:chgData name="Jassem Abbasi" userId="a485637c-5d5c-44af-8411-f95acc3236b6" providerId="ADAL" clId="{B67E75DF-61F4-4BDD-83F6-F3A9FEB4B984}" dt="2024-02-22T09:52:54.409" v="2357" actId="27803"/>
          <ac:spMkLst>
            <pc:docMk/>
            <pc:sldMk cId="3942064285" sldId="256"/>
            <ac:spMk id="6761" creationId="{A54E831B-7368-74DA-EB28-D972D5D362C4}"/>
          </ac:spMkLst>
        </pc:spChg>
        <pc:spChg chg="mod">
          <ac:chgData name="Jassem Abbasi" userId="a485637c-5d5c-44af-8411-f95acc3236b6" providerId="ADAL" clId="{B67E75DF-61F4-4BDD-83F6-F3A9FEB4B984}" dt="2024-02-22T09:52:54.409" v="2357" actId="27803"/>
          <ac:spMkLst>
            <pc:docMk/>
            <pc:sldMk cId="3942064285" sldId="256"/>
            <ac:spMk id="6762" creationId="{0BFB9093-B764-A14E-003E-D2A5BD0FEE68}"/>
          </ac:spMkLst>
        </pc:spChg>
        <pc:spChg chg="mod">
          <ac:chgData name="Jassem Abbasi" userId="a485637c-5d5c-44af-8411-f95acc3236b6" providerId="ADAL" clId="{B67E75DF-61F4-4BDD-83F6-F3A9FEB4B984}" dt="2024-02-22T09:52:54.409" v="2357" actId="27803"/>
          <ac:spMkLst>
            <pc:docMk/>
            <pc:sldMk cId="3942064285" sldId="256"/>
            <ac:spMk id="6763" creationId="{1BDCFC25-F806-2DCB-B1A9-F31FC877637B}"/>
          </ac:spMkLst>
        </pc:spChg>
        <pc:spChg chg="mod">
          <ac:chgData name="Jassem Abbasi" userId="a485637c-5d5c-44af-8411-f95acc3236b6" providerId="ADAL" clId="{B67E75DF-61F4-4BDD-83F6-F3A9FEB4B984}" dt="2024-02-22T09:52:54.409" v="2357" actId="27803"/>
          <ac:spMkLst>
            <pc:docMk/>
            <pc:sldMk cId="3942064285" sldId="256"/>
            <ac:spMk id="6764" creationId="{068B6A8A-F615-1A9D-9FA4-2D1829069B6D}"/>
          </ac:spMkLst>
        </pc:spChg>
        <pc:spChg chg="mod">
          <ac:chgData name="Jassem Abbasi" userId="a485637c-5d5c-44af-8411-f95acc3236b6" providerId="ADAL" clId="{B67E75DF-61F4-4BDD-83F6-F3A9FEB4B984}" dt="2024-02-22T09:52:54.409" v="2357" actId="27803"/>
          <ac:spMkLst>
            <pc:docMk/>
            <pc:sldMk cId="3942064285" sldId="256"/>
            <ac:spMk id="6765" creationId="{A424D275-7947-059D-BE52-584EE1004AA7}"/>
          </ac:spMkLst>
        </pc:spChg>
        <pc:spChg chg="mod">
          <ac:chgData name="Jassem Abbasi" userId="a485637c-5d5c-44af-8411-f95acc3236b6" providerId="ADAL" clId="{B67E75DF-61F4-4BDD-83F6-F3A9FEB4B984}" dt="2024-02-22T09:52:54.409" v="2357" actId="27803"/>
          <ac:spMkLst>
            <pc:docMk/>
            <pc:sldMk cId="3942064285" sldId="256"/>
            <ac:spMk id="6766" creationId="{CDC4C58A-4CD7-7BA6-E849-55DBB59A80E6}"/>
          </ac:spMkLst>
        </pc:spChg>
        <pc:spChg chg="mod">
          <ac:chgData name="Jassem Abbasi" userId="a485637c-5d5c-44af-8411-f95acc3236b6" providerId="ADAL" clId="{B67E75DF-61F4-4BDD-83F6-F3A9FEB4B984}" dt="2024-02-22T09:52:54.409" v="2357" actId="27803"/>
          <ac:spMkLst>
            <pc:docMk/>
            <pc:sldMk cId="3942064285" sldId="256"/>
            <ac:spMk id="6767" creationId="{38E3858B-2335-0B00-8D75-205C1A371D99}"/>
          </ac:spMkLst>
        </pc:spChg>
        <pc:spChg chg="mod">
          <ac:chgData name="Jassem Abbasi" userId="a485637c-5d5c-44af-8411-f95acc3236b6" providerId="ADAL" clId="{B67E75DF-61F4-4BDD-83F6-F3A9FEB4B984}" dt="2024-02-22T09:52:54.409" v="2357" actId="27803"/>
          <ac:spMkLst>
            <pc:docMk/>
            <pc:sldMk cId="3942064285" sldId="256"/>
            <ac:spMk id="6768" creationId="{ADF29F39-1A89-BBA6-C6C7-EB38CCD505F5}"/>
          </ac:spMkLst>
        </pc:spChg>
        <pc:spChg chg="mod">
          <ac:chgData name="Jassem Abbasi" userId="a485637c-5d5c-44af-8411-f95acc3236b6" providerId="ADAL" clId="{B67E75DF-61F4-4BDD-83F6-F3A9FEB4B984}" dt="2024-02-22T09:52:54.409" v="2357" actId="27803"/>
          <ac:spMkLst>
            <pc:docMk/>
            <pc:sldMk cId="3942064285" sldId="256"/>
            <ac:spMk id="6769" creationId="{06B893D1-1BA8-D764-566D-1B149A598897}"/>
          </ac:spMkLst>
        </pc:spChg>
        <pc:spChg chg="mod">
          <ac:chgData name="Jassem Abbasi" userId="a485637c-5d5c-44af-8411-f95acc3236b6" providerId="ADAL" clId="{B67E75DF-61F4-4BDD-83F6-F3A9FEB4B984}" dt="2024-02-22T09:52:54.409" v="2357" actId="27803"/>
          <ac:spMkLst>
            <pc:docMk/>
            <pc:sldMk cId="3942064285" sldId="256"/>
            <ac:spMk id="6770" creationId="{A94E8DD3-6BEA-456B-4EFB-6C61B82D32D8}"/>
          </ac:spMkLst>
        </pc:spChg>
        <pc:spChg chg="mod">
          <ac:chgData name="Jassem Abbasi" userId="a485637c-5d5c-44af-8411-f95acc3236b6" providerId="ADAL" clId="{B67E75DF-61F4-4BDD-83F6-F3A9FEB4B984}" dt="2024-02-22T09:52:54.409" v="2357" actId="27803"/>
          <ac:spMkLst>
            <pc:docMk/>
            <pc:sldMk cId="3942064285" sldId="256"/>
            <ac:spMk id="6771" creationId="{4F74B8D5-4925-79CD-AAB2-72047DA259C7}"/>
          </ac:spMkLst>
        </pc:spChg>
        <pc:spChg chg="mod">
          <ac:chgData name="Jassem Abbasi" userId="a485637c-5d5c-44af-8411-f95acc3236b6" providerId="ADAL" clId="{B67E75DF-61F4-4BDD-83F6-F3A9FEB4B984}" dt="2024-02-22T09:52:54.409" v="2357" actId="27803"/>
          <ac:spMkLst>
            <pc:docMk/>
            <pc:sldMk cId="3942064285" sldId="256"/>
            <ac:spMk id="6772" creationId="{690F53C0-5A05-1F0C-BDB9-A0726124D117}"/>
          </ac:spMkLst>
        </pc:spChg>
        <pc:spChg chg="mod">
          <ac:chgData name="Jassem Abbasi" userId="a485637c-5d5c-44af-8411-f95acc3236b6" providerId="ADAL" clId="{B67E75DF-61F4-4BDD-83F6-F3A9FEB4B984}" dt="2024-02-22T09:52:54.409" v="2357" actId="27803"/>
          <ac:spMkLst>
            <pc:docMk/>
            <pc:sldMk cId="3942064285" sldId="256"/>
            <ac:spMk id="6773" creationId="{02F5B480-7A4C-5064-E74C-84067FA8A724}"/>
          </ac:spMkLst>
        </pc:spChg>
        <pc:spChg chg="mod">
          <ac:chgData name="Jassem Abbasi" userId="a485637c-5d5c-44af-8411-f95acc3236b6" providerId="ADAL" clId="{B67E75DF-61F4-4BDD-83F6-F3A9FEB4B984}" dt="2024-02-22T09:52:54.409" v="2357" actId="27803"/>
          <ac:spMkLst>
            <pc:docMk/>
            <pc:sldMk cId="3942064285" sldId="256"/>
            <ac:spMk id="6774" creationId="{73A87B5B-C75D-4553-5752-8A64504D06EC}"/>
          </ac:spMkLst>
        </pc:spChg>
        <pc:spChg chg="mod">
          <ac:chgData name="Jassem Abbasi" userId="a485637c-5d5c-44af-8411-f95acc3236b6" providerId="ADAL" clId="{B67E75DF-61F4-4BDD-83F6-F3A9FEB4B984}" dt="2024-02-22T09:52:54.409" v="2357" actId="27803"/>
          <ac:spMkLst>
            <pc:docMk/>
            <pc:sldMk cId="3942064285" sldId="256"/>
            <ac:spMk id="6775" creationId="{332A574D-8D79-42C9-F6D8-E3031D0CA99B}"/>
          </ac:spMkLst>
        </pc:spChg>
        <pc:spChg chg="mod">
          <ac:chgData name="Jassem Abbasi" userId="a485637c-5d5c-44af-8411-f95acc3236b6" providerId="ADAL" clId="{B67E75DF-61F4-4BDD-83F6-F3A9FEB4B984}" dt="2024-02-22T09:52:54.409" v="2357" actId="27803"/>
          <ac:spMkLst>
            <pc:docMk/>
            <pc:sldMk cId="3942064285" sldId="256"/>
            <ac:spMk id="6776" creationId="{A4734B96-5285-C654-7CE1-0B26D6C16553}"/>
          </ac:spMkLst>
        </pc:spChg>
        <pc:spChg chg="mod">
          <ac:chgData name="Jassem Abbasi" userId="a485637c-5d5c-44af-8411-f95acc3236b6" providerId="ADAL" clId="{B67E75DF-61F4-4BDD-83F6-F3A9FEB4B984}" dt="2024-02-22T09:52:54.409" v="2357" actId="27803"/>
          <ac:spMkLst>
            <pc:docMk/>
            <pc:sldMk cId="3942064285" sldId="256"/>
            <ac:spMk id="6777" creationId="{27DBA20B-CED5-90BA-4E4B-156C38121435}"/>
          </ac:spMkLst>
        </pc:spChg>
        <pc:spChg chg="mod">
          <ac:chgData name="Jassem Abbasi" userId="a485637c-5d5c-44af-8411-f95acc3236b6" providerId="ADAL" clId="{B67E75DF-61F4-4BDD-83F6-F3A9FEB4B984}" dt="2024-02-22T09:52:54.409" v="2357" actId="27803"/>
          <ac:spMkLst>
            <pc:docMk/>
            <pc:sldMk cId="3942064285" sldId="256"/>
            <ac:spMk id="6778" creationId="{4EBE575C-B213-E487-CC33-F9487358BBC7}"/>
          </ac:spMkLst>
        </pc:spChg>
        <pc:spChg chg="mod">
          <ac:chgData name="Jassem Abbasi" userId="a485637c-5d5c-44af-8411-f95acc3236b6" providerId="ADAL" clId="{B67E75DF-61F4-4BDD-83F6-F3A9FEB4B984}" dt="2024-02-22T09:52:54.409" v="2357" actId="27803"/>
          <ac:spMkLst>
            <pc:docMk/>
            <pc:sldMk cId="3942064285" sldId="256"/>
            <ac:spMk id="6779" creationId="{93B10997-A799-5AE0-960A-46DED3778785}"/>
          </ac:spMkLst>
        </pc:spChg>
        <pc:spChg chg="mod">
          <ac:chgData name="Jassem Abbasi" userId="a485637c-5d5c-44af-8411-f95acc3236b6" providerId="ADAL" clId="{B67E75DF-61F4-4BDD-83F6-F3A9FEB4B984}" dt="2024-02-22T09:52:54.409" v="2357" actId="27803"/>
          <ac:spMkLst>
            <pc:docMk/>
            <pc:sldMk cId="3942064285" sldId="256"/>
            <ac:spMk id="6780" creationId="{19C90CFA-B675-E481-894A-91F45277EA50}"/>
          </ac:spMkLst>
        </pc:spChg>
        <pc:spChg chg="mod">
          <ac:chgData name="Jassem Abbasi" userId="a485637c-5d5c-44af-8411-f95acc3236b6" providerId="ADAL" clId="{B67E75DF-61F4-4BDD-83F6-F3A9FEB4B984}" dt="2024-02-22T09:52:54.409" v="2357" actId="27803"/>
          <ac:spMkLst>
            <pc:docMk/>
            <pc:sldMk cId="3942064285" sldId="256"/>
            <ac:spMk id="6781" creationId="{714F18C3-141E-3EF7-63CE-C22E04AEB072}"/>
          </ac:spMkLst>
        </pc:spChg>
        <pc:spChg chg="mod">
          <ac:chgData name="Jassem Abbasi" userId="a485637c-5d5c-44af-8411-f95acc3236b6" providerId="ADAL" clId="{B67E75DF-61F4-4BDD-83F6-F3A9FEB4B984}" dt="2024-02-22T09:52:54.409" v="2357" actId="27803"/>
          <ac:spMkLst>
            <pc:docMk/>
            <pc:sldMk cId="3942064285" sldId="256"/>
            <ac:spMk id="6782" creationId="{945EFC3E-7BE1-7CCE-1BC1-3BECCC30CB7A}"/>
          </ac:spMkLst>
        </pc:spChg>
        <pc:spChg chg="mod">
          <ac:chgData name="Jassem Abbasi" userId="a485637c-5d5c-44af-8411-f95acc3236b6" providerId="ADAL" clId="{B67E75DF-61F4-4BDD-83F6-F3A9FEB4B984}" dt="2024-02-22T09:52:54.409" v="2357" actId="27803"/>
          <ac:spMkLst>
            <pc:docMk/>
            <pc:sldMk cId="3942064285" sldId="256"/>
            <ac:spMk id="6783" creationId="{29ADB7DE-18D2-056F-C40C-AC589FDC1CD3}"/>
          </ac:spMkLst>
        </pc:spChg>
        <pc:spChg chg="mod">
          <ac:chgData name="Jassem Abbasi" userId="a485637c-5d5c-44af-8411-f95acc3236b6" providerId="ADAL" clId="{B67E75DF-61F4-4BDD-83F6-F3A9FEB4B984}" dt="2024-02-22T09:52:54.409" v="2357" actId="27803"/>
          <ac:spMkLst>
            <pc:docMk/>
            <pc:sldMk cId="3942064285" sldId="256"/>
            <ac:spMk id="6784" creationId="{23A9F608-7222-B555-C648-D7B950E69274}"/>
          </ac:spMkLst>
        </pc:spChg>
        <pc:spChg chg="mod">
          <ac:chgData name="Jassem Abbasi" userId="a485637c-5d5c-44af-8411-f95acc3236b6" providerId="ADAL" clId="{B67E75DF-61F4-4BDD-83F6-F3A9FEB4B984}" dt="2024-02-22T09:52:54.409" v="2357" actId="27803"/>
          <ac:spMkLst>
            <pc:docMk/>
            <pc:sldMk cId="3942064285" sldId="256"/>
            <ac:spMk id="6785" creationId="{88348EF4-C61D-48B1-9B35-89439B7D55A8}"/>
          </ac:spMkLst>
        </pc:spChg>
        <pc:spChg chg="mod">
          <ac:chgData name="Jassem Abbasi" userId="a485637c-5d5c-44af-8411-f95acc3236b6" providerId="ADAL" clId="{B67E75DF-61F4-4BDD-83F6-F3A9FEB4B984}" dt="2024-02-22T09:52:54.409" v="2357" actId="27803"/>
          <ac:spMkLst>
            <pc:docMk/>
            <pc:sldMk cId="3942064285" sldId="256"/>
            <ac:spMk id="6786" creationId="{07DCDAAE-7F1D-773F-B551-30C73DDBA452}"/>
          </ac:spMkLst>
        </pc:spChg>
        <pc:spChg chg="mod">
          <ac:chgData name="Jassem Abbasi" userId="a485637c-5d5c-44af-8411-f95acc3236b6" providerId="ADAL" clId="{B67E75DF-61F4-4BDD-83F6-F3A9FEB4B984}" dt="2024-02-22T09:52:54.409" v="2357" actId="27803"/>
          <ac:spMkLst>
            <pc:docMk/>
            <pc:sldMk cId="3942064285" sldId="256"/>
            <ac:spMk id="6787" creationId="{7607A9BF-129D-854F-D337-3CF834B0CD0C}"/>
          </ac:spMkLst>
        </pc:spChg>
        <pc:spChg chg="mod">
          <ac:chgData name="Jassem Abbasi" userId="a485637c-5d5c-44af-8411-f95acc3236b6" providerId="ADAL" clId="{B67E75DF-61F4-4BDD-83F6-F3A9FEB4B984}" dt="2024-02-22T09:52:54.409" v="2357" actId="27803"/>
          <ac:spMkLst>
            <pc:docMk/>
            <pc:sldMk cId="3942064285" sldId="256"/>
            <ac:spMk id="6788" creationId="{14C7E319-8F76-30C5-BB16-EC96897ED4AD}"/>
          </ac:spMkLst>
        </pc:spChg>
        <pc:spChg chg="mod">
          <ac:chgData name="Jassem Abbasi" userId="a485637c-5d5c-44af-8411-f95acc3236b6" providerId="ADAL" clId="{B67E75DF-61F4-4BDD-83F6-F3A9FEB4B984}" dt="2024-02-22T09:52:54.409" v="2357" actId="27803"/>
          <ac:spMkLst>
            <pc:docMk/>
            <pc:sldMk cId="3942064285" sldId="256"/>
            <ac:spMk id="6789" creationId="{C22E0068-F8EC-B5C7-44AA-0908E1F840E4}"/>
          </ac:spMkLst>
        </pc:spChg>
        <pc:spChg chg="mod">
          <ac:chgData name="Jassem Abbasi" userId="a485637c-5d5c-44af-8411-f95acc3236b6" providerId="ADAL" clId="{B67E75DF-61F4-4BDD-83F6-F3A9FEB4B984}" dt="2024-02-22T09:52:54.409" v="2357" actId="27803"/>
          <ac:spMkLst>
            <pc:docMk/>
            <pc:sldMk cId="3942064285" sldId="256"/>
            <ac:spMk id="6790" creationId="{FB042EC7-60A5-578E-C5B2-9EB60450AE00}"/>
          </ac:spMkLst>
        </pc:spChg>
        <pc:spChg chg="mod">
          <ac:chgData name="Jassem Abbasi" userId="a485637c-5d5c-44af-8411-f95acc3236b6" providerId="ADAL" clId="{B67E75DF-61F4-4BDD-83F6-F3A9FEB4B984}" dt="2024-02-22T09:52:54.409" v="2357" actId="27803"/>
          <ac:spMkLst>
            <pc:docMk/>
            <pc:sldMk cId="3942064285" sldId="256"/>
            <ac:spMk id="6791" creationId="{88891B5B-0F2C-DD02-6276-27D355255A05}"/>
          </ac:spMkLst>
        </pc:spChg>
        <pc:spChg chg="mod">
          <ac:chgData name="Jassem Abbasi" userId="a485637c-5d5c-44af-8411-f95acc3236b6" providerId="ADAL" clId="{B67E75DF-61F4-4BDD-83F6-F3A9FEB4B984}" dt="2024-02-22T09:52:54.409" v="2357" actId="27803"/>
          <ac:spMkLst>
            <pc:docMk/>
            <pc:sldMk cId="3942064285" sldId="256"/>
            <ac:spMk id="6792" creationId="{08A56E32-EA2F-E2A9-59C4-67B10821F0D0}"/>
          </ac:spMkLst>
        </pc:spChg>
        <pc:spChg chg="mod">
          <ac:chgData name="Jassem Abbasi" userId="a485637c-5d5c-44af-8411-f95acc3236b6" providerId="ADAL" clId="{B67E75DF-61F4-4BDD-83F6-F3A9FEB4B984}" dt="2024-02-22T09:52:54.409" v="2357" actId="27803"/>
          <ac:spMkLst>
            <pc:docMk/>
            <pc:sldMk cId="3942064285" sldId="256"/>
            <ac:spMk id="6793" creationId="{48442F09-6505-B29D-FEF5-B9E5DD123AB0}"/>
          </ac:spMkLst>
        </pc:spChg>
        <pc:spChg chg="mod">
          <ac:chgData name="Jassem Abbasi" userId="a485637c-5d5c-44af-8411-f95acc3236b6" providerId="ADAL" clId="{B67E75DF-61F4-4BDD-83F6-F3A9FEB4B984}" dt="2024-02-22T09:52:54.409" v="2357" actId="27803"/>
          <ac:spMkLst>
            <pc:docMk/>
            <pc:sldMk cId="3942064285" sldId="256"/>
            <ac:spMk id="6794" creationId="{00D02804-532A-694C-9384-A13D32780506}"/>
          </ac:spMkLst>
        </pc:spChg>
        <pc:spChg chg="mod">
          <ac:chgData name="Jassem Abbasi" userId="a485637c-5d5c-44af-8411-f95acc3236b6" providerId="ADAL" clId="{B67E75DF-61F4-4BDD-83F6-F3A9FEB4B984}" dt="2024-02-22T09:52:54.409" v="2357" actId="27803"/>
          <ac:spMkLst>
            <pc:docMk/>
            <pc:sldMk cId="3942064285" sldId="256"/>
            <ac:spMk id="6795" creationId="{F5777BB1-1BDF-C3FB-092D-31DFE444A630}"/>
          </ac:spMkLst>
        </pc:spChg>
        <pc:spChg chg="mod">
          <ac:chgData name="Jassem Abbasi" userId="a485637c-5d5c-44af-8411-f95acc3236b6" providerId="ADAL" clId="{B67E75DF-61F4-4BDD-83F6-F3A9FEB4B984}" dt="2024-02-22T09:52:54.409" v="2357" actId="27803"/>
          <ac:spMkLst>
            <pc:docMk/>
            <pc:sldMk cId="3942064285" sldId="256"/>
            <ac:spMk id="6796" creationId="{4BEEC0DD-A337-1FEA-9A10-FB230AD01327}"/>
          </ac:spMkLst>
        </pc:spChg>
        <pc:spChg chg="mod">
          <ac:chgData name="Jassem Abbasi" userId="a485637c-5d5c-44af-8411-f95acc3236b6" providerId="ADAL" clId="{B67E75DF-61F4-4BDD-83F6-F3A9FEB4B984}" dt="2024-02-22T09:52:54.409" v="2357" actId="27803"/>
          <ac:spMkLst>
            <pc:docMk/>
            <pc:sldMk cId="3942064285" sldId="256"/>
            <ac:spMk id="6797" creationId="{91C5DA7D-495F-D93B-C391-93C56FE7A2E2}"/>
          </ac:spMkLst>
        </pc:spChg>
        <pc:spChg chg="mod">
          <ac:chgData name="Jassem Abbasi" userId="a485637c-5d5c-44af-8411-f95acc3236b6" providerId="ADAL" clId="{B67E75DF-61F4-4BDD-83F6-F3A9FEB4B984}" dt="2024-02-22T09:52:54.409" v="2357" actId="27803"/>
          <ac:spMkLst>
            <pc:docMk/>
            <pc:sldMk cId="3942064285" sldId="256"/>
            <ac:spMk id="6798" creationId="{63538AFD-8FF8-1C2B-B90E-9538A2419118}"/>
          </ac:spMkLst>
        </pc:spChg>
        <pc:spChg chg="mod">
          <ac:chgData name="Jassem Abbasi" userId="a485637c-5d5c-44af-8411-f95acc3236b6" providerId="ADAL" clId="{B67E75DF-61F4-4BDD-83F6-F3A9FEB4B984}" dt="2024-02-22T09:52:54.409" v="2357" actId="27803"/>
          <ac:spMkLst>
            <pc:docMk/>
            <pc:sldMk cId="3942064285" sldId="256"/>
            <ac:spMk id="6799" creationId="{A67535CC-82C6-AF3F-6EBD-2AD340423409}"/>
          </ac:spMkLst>
        </pc:spChg>
        <pc:spChg chg="mod">
          <ac:chgData name="Jassem Abbasi" userId="a485637c-5d5c-44af-8411-f95acc3236b6" providerId="ADAL" clId="{B67E75DF-61F4-4BDD-83F6-F3A9FEB4B984}" dt="2024-02-22T09:52:54.409" v="2357" actId="27803"/>
          <ac:spMkLst>
            <pc:docMk/>
            <pc:sldMk cId="3942064285" sldId="256"/>
            <ac:spMk id="6800" creationId="{F126AB4E-EBBE-2FB2-F927-776CE416C455}"/>
          </ac:spMkLst>
        </pc:spChg>
        <pc:spChg chg="mod">
          <ac:chgData name="Jassem Abbasi" userId="a485637c-5d5c-44af-8411-f95acc3236b6" providerId="ADAL" clId="{B67E75DF-61F4-4BDD-83F6-F3A9FEB4B984}" dt="2024-02-22T09:52:54.409" v="2357" actId="27803"/>
          <ac:spMkLst>
            <pc:docMk/>
            <pc:sldMk cId="3942064285" sldId="256"/>
            <ac:spMk id="6801" creationId="{DB769E4F-AC06-C9DF-A323-1E56F6331D2A}"/>
          </ac:spMkLst>
        </pc:spChg>
        <pc:spChg chg="mod">
          <ac:chgData name="Jassem Abbasi" userId="a485637c-5d5c-44af-8411-f95acc3236b6" providerId="ADAL" clId="{B67E75DF-61F4-4BDD-83F6-F3A9FEB4B984}" dt="2024-02-22T09:52:54.409" v="2357" actId="27803"/>
          <ac:spMkLst>
            <pc:docMk/>
            <pc:sldMk cId="3942064285" sldId="256"/>
            <ac:spMk id="6802" creationId="{C1ADC912-3306-E631-EE2E-C634F9770BB6}"/>
          </ac:spMkLst>
        </pc:spChg>
        <pc:spChg chg="mod">
          <ac:chgData name="Jassem Abbasi" userId="a485637c-5d5c-44af-8411-f95acc3236b6" providerId="ADAL" clId="{B67E75DF-61F4-4BDD-83F6-F3A9FEB4B984}" dt="2024-02-22T09:52:54.409" v="2357" actId="27803"/>
          <ac:spMkLst>
            <pc:docMk/>
            <pc:sldMk cId="3942064285" sldId="256"/>
            <ac:spMk id="6803" creationId="{C41A12E8-04D7-FD36-ED08-4A3E3D7E321F}"/>
          </ac:spMkLst>
        </pc:spChg>
        <pc:spChg chg="mod">
          <ac:chgData name="Jassem Abbasi" userId="a485637c-5d5c-44af-8411-f95acc3236b6" providerId="ADAL" clId="{B67E75DF-61F4-4BDD-83F6-F3A9FEB4B984}" dt="2024-02-22T09:52:54.409" v="2357" actId="27803"/>
          <ac:spMkLst>
            <pc:docMk/>
            <pc:sldMk cId="3942064285" sldId="256"/>
            <ac:spMk id="6804" creationId="{B829BC44-2871-3BD2-112C-ADFFE5B851A1}"/>
          </ac:spMkLst>
        </pc:spChg>
        <pc:spChg chg="mod">
          <ac:chgData name="Jassem Abbasi" userId="a485637c-5d5c-44af-8411-f95acc3236b6" providerId="ADAL" clId="{B67E75DF-61F4-4BDD-83F6-F3A9FEB4B984}" dt="2024-02-22T09:52:54.409" v="2357" actId="27803"/>
          <ac:spMkLst>
            <pc:docMk/>
            <pc:sldMk cId="3942064285" sldId="256"/>
            <ac:spMk id="6805" creationId="{F9223A4B-4BFC-D536-6526-A25D05F300CD}"/>
          </ac:spMkLst>
        </pc:spChg>
        <pc:spChg chg="mod">
          <ac:chgData name="Jassem Abbasi" userId="a485637c-5d5c-44af-8411-f95acc3236b6" providerId="ADAL" clId="{B67E75DF-61F4-4BDD-83F6-F3A9FEB4B984}" dt="2024-02-22T09:52:54.409" v="2357" actId="27803"/>
          <ac:spMkLst>
            <pc:docMk/>
            <pc:sldMk cId="3942064285" sldId="256"/>
            <ac:spMk id="6806" creationId="{8A61BAFF-C19D-6FF7-FF88-510412A4C909}"/>
          </ac:spMkLst>
        </pc:spChg>
        <pc:spChg chg="mod">
          <ac:chgData name="Jassem Abbasi" userId="a485637c-5d5c-44af-8411-f95acc3236b6" providerId="ADAL" clId="{B67E75DF-61F4-4BDD-83F6-F3A9FEB4B984}" dt="2024-02-22T09:52:54.409" v="2357" actId="27803"/>
          <ac:spMkLst>
            <pc:docMk/>
            <pc:sldMk cId="3942064285" sldId="256"/>
            <ac:spMk id="6807" creationId="{22B6B00C-1E25-A9D9-1DE9-6D64A5320845}"/>
          </ac:spMkLst>
        </pc:spChg>
        <pc:spChg chg="mod">
          <ac:chgData name="Jassem Abbasi" userId="a485637c-5d5c-44af-8411-f95acc3236b6" providerId="ADAL" clId="{B67E75DF-61F4-4BDD-83F6-F3A9FEB4B984}" dt="2024-02-22T09:52:54.409" v="2357" actId="27803"/>
          <ac:spMkLst>
            <pc:docMk/>
            <pc:sldMk cId="3942064285" sldId="256"/>
            <ac:spMk id="6808" creationId="{729DF62E-ED1B-8786-F80E-8E7DE29FDB94}"/>
          </ac:spMkLst>
        </pc:spChg>
        <pc:spChg chg="mod">
          <ac:chgData name="Jassem Abbasi" userId="a485637c-5d5c-44af-8411-f95acc3236b6" providerId="ADAL" clId="{B67E75DF-61F4-4BDD-83F6-F3A9FEB4B984}" dt="2024-02-22T09:52:54.409" v="2357" actId="27803"/>
          <ac:spMkLst>
            <pc:docMk/>
            <pc:sldMk cId="3942064285" sldId="256"/>
            <ac:spMk id="6809" creationId="{218FA0C9-D424-5FB2-4E57-8806463CCDBC}"/>
          </ac:spMkLst>
        </pc:spChg>
        <pc:spChg chg="mod">
          <ac:chgData name="Jassem Abbasi" userId="a485637c-5d5c-44af-8411-f95acc3236b6" providerId="ADAL" clId="{B67E75DF-61F4-4BDD-83F6-F3A9FEB4B984}" dt="2024-02-22T09:52:54.409" v="2357" actId="27803"/>
          <ac:spMkLst>
            <pc:docMk/>
            <pc:sldMk cId="3942064285" sldId="256"/>
            <ac:spMk id="6810" creationId="{9AF06F40-7EDB-3F08-93D9-C275D9042644}"/>
          </ac:spMkLst>
        </pc:spChg>
        <pc:spChg chg="mod">
          <ac:chgData name="Jassem Abbasi" userId="a485637c-5d5c-44af-8411-f95acc3236b6" providerId="ADAL" clId="{B67E75DF-61F4-4BDD-83F6-F3A9FEB4B984}" dt="2024-02-22T09:52:54.409" v="2357" actId="27803"/>
          <ac:spMkLst>
            <pc:docMk/>
            <pc:sldMk cId="3942064285" sldId="256"/>
            <ac:spMk id="6811" creationId="{E96A36D4-CF44-BA76-7FF0-31EAD16CFD66}"/>
          </ac:spMkLst>
        </pc:spChg>
        <pc:spChg chg="mod">
          <ac:chgData name="Jassem Abbasi" userId="a485637c-5d5c-44af-8411-f95acc3236b6" providerId="ADAL" clId="{B67E75DF-61F4-4BDD-83F6-F3A9FEB4B984}" dt="2024-02-22T09:52:54.409" v="2357" actId="27803"/>
          <ac:spMkLst>
            <pc:docMk/>
            <pc:sldMk cId="3942064285" sldId="256"/>
            <ac:spMk id="6812" creationId="{C34F1C98-3933-BABD-CF72-FEF7634E48A9}"/>
          </ac:spMkLst>
        </pc:spChg>
        <pc:spChg chg="mod">
          <ac:chgData name="Jassem Abbasi" userId="a485637c-5d5c-44af-8411-f95acc3236b6" providerId="ADAL" clId="{B67E75DF-61F4-4BDD-83F6-F3A9FEB4B984}" dt="2024-02-22T09:52:54.409" v="2357" actId="27803"/>
          <ac:spMkLst>
            <pc:docMk/>
            <pc:sldMk cId="3942064285" sldId="256"/>
            <ac:spMk id="6813" creationId="{3115F2C5-A95B-F72C-A458-8B8F3C801A0C}"/>
          </ac:spMkLst>
        </pc:spChg>
        <pc:spChg chg="mod">
          <ac:chgData name="Jassem Abbasi" userId="a485637c-5d5c-44af-8411-f95acc3236b6" providerId="ADAL" clId="{B67E75DF-61F4-4BDD-83F6-F3A9FEB4B984}" dt="2024-02-22T09:52:54.409" v="2357" actId="27803"/>
          <ac:spMkLst>
            <pc:docMk/>
            <pc:sldMk cId="3942064285" sldId="256"/>
            <ac:spMk id="6814" creationId="{0862A0F2-6CC8-9147-2503-8B02BE35ECE5}"/>
          </ac:spMkLst>
        </pc:spChg>
        <pc:spChg chg="mod">
          <ac:chgData name="Jassem Abbasi" userId="a485637c-5d5c-44af-8411-f95acc3236b6" providerId="ADAL" clId="{B67E75DF-61F4-4BDD-83F6-F3A9FEB4B984}" dt="2024-02-22T09:52:54.409" v="2357" actId="27803"/>
          <ac:spMkLst>
            <pc:docMk/>
            <pc:sldMk cId="3942064285" sldId="256"/>
            <ac:spMk id="6815" creationId="{C0F9C48F-C97A-26D6-1334-6BC1D5B229F0}"/>
          </ac:spMkLst>
        </pc:spChg>
        <pc:spChg chg="mod">
          <ac:chgData name="Jassem Abbasi" userId="a485637c-5d5c-44af-8411-f95acc3236b6" providerId="ADAL" clId="{B67E75DF-61F4-4BDD-83F6-F3A9FEB4B984}" dt="2024-02-22T09:52:54.409" v="2357" actId="27803"/>
          <ac:spMkLst>
            <pc:docMk/>
            <pc:sldMk cId="3942064285" sldId="256"/>
            <ac:spMk id="6816" creationId="{5A3D809C-2834-1389-FAE3-E7A9729E5D21}"/>
          </ac:spMkLst>
        </pc:spChg>
        <pc:spChg chg="mod">
          <ac:chgData name="Jassem Abbasi" userId="a485637c-5d5c-44af-8411-f95acc3236b6" providerId="ADAL" clId="{B67E75DF-61F4-4BDD-83F6-F3A9FEB4B984}" dt="2024-02-22T09:52:54.409" v="2357" actId="27803"/>
          <ac:spMkLst>
            <pc:docMk/>
            <pc:sldMk cId="3942064285" sldId="256"/>
            <ac:spMk id="6817" creationId="{AEDA5621-6A14-6977-9D47-1B407665ABFA}"/>
          </ac:spMkLst>
        </pc:spChg>
        <pc:spChg chg="mod">
          <ac:chgData name="Jassem Abbasi" userId="a485637c-5d5c-44af-8411-f95acc3236b6" providerId="ADAL" clId="{B67E75DF-61F4-4BDD-83F6-F3A9FEB4B984}" dt="2024-02-22T09:52:54.409" v="2357" actId="27803"/>
          <ac:spMkLst>
            <pc:docMk/>
            <pc:sldMk cId="3942064285" sldId="256"/>
            <ac:spMk id="6818" creationId="{93FE599D-BCCB-67EF-9776-370D30EE4A47}"/>
          </ac:spMkLst>
        </pc:spChg>
        <pc:spChg chg="mod">
          <ac:chgData name="Jassem Abbasi" userId="a485637c-5d5c-44af-8411-f95acc3236b6" providerId="ADAL" clId="{B67E75DF-61F4-4BDD-83F6-F3A9FEB4B984}" dt="2024-02-22T09:52:54.409" v="2357" actId="27803"/>
          <ac:spMkLst>
            <pc:docMk/>
            <pc:sldMk cId="3942064285" sldId="256"/>
            <ac:spMk id="6819" creationId="{6ED1E853-8600-7344-8A34-54A5A11642B9}"/>
          </ac:spMkLst>
        </pc:spChg>
        <pc:spChg chg="mod">
          <ac:chgData name="Jassem Abbasi" userId="a485637c-5d5c-44af-8411-f95acc3236b6" providerId="ADAL" clId="{B67E75DF-61F4-4BDD-83F6-F3A9FEB4B984}" dt="2024-02-22T09:52:54.409" v="2357" actId="27803"/>
          <ac:spMkLst>
            <pc:docMk/>
            <pc:sldMk cId="3942064285" sldId="256"/>
            <ac:spMk id="6820" creationId="{B9DDEA58-FBB0-FAE4-77C9-BBF3A641879F}"/>
          </ac:spMkLst>
        </pc:spChg>
        <pc:spChg chg="mod">
          <ac:chgData name="Jassem Abbasi" userId="a485637c-5d5c-44af-8411-f95acc3236b6" providerId="ADAL" clId="{B67E75DF-61F4-4BDD-83F6-F3A9FEB4B984}" dt="2024-02-22T09:52:54.409" v="2357" actId="27803"/>
          <ac:spMkLst>
            <pc:docMk/>
            <pc:sldMk cId="3942064285" sldId="256"/>
            <ac:spMk id="6821" creationId="{3ED16A74-7FE0-F6BC-D00A-765F535765C8}"/>
          </ac:spMkLst>
        </pc:spChg>
        <pc:spChg chg="mod">
          <ac:chgData name="Jassem Abbasi" userId="a485637c-5d5c-44af-8411-f95acc3236b6" providerId="ADAL" clId="{B67E75DF-61F4-4BDD-83F6-F3A9FEB4B984}" dt="2024-02-22T09:52:54.409" v="2357" actId="27803"/>
          <ac:spMkLst>
            <pc:docMk/>
            <pc:sldMk cId="3942064285" sldId="256"/>
            <ac:spMk id="6822" creationId="{FADD14C4-6CD0-B6BA-AD9F-A6CDA2FA3CAB}"/>
          </ac:spMkLst>
        </pc:spChg>
        <pc:spChg chg="mod">
          <ac:chgData name="Jassem Abbasi" userId="a485637c-5d5c-44af-8411-f95acc3236b6" providerId="ADAL" clId="{B67E75DF-61F4-4BDD-83F6-F3A9FEB4B984}" dt="2024-02-22T09:52:54.409" v="2357" actId="27803"/>
          <ac:spMkLst>
            <pc:docMk/>
            <pc:sldMk cId="3942064285" sldId="256"/>
            <ac:spMk id="6823" creationId="{089200C6-8D4B-5009-C284-CFD2E6BF3997}"/>
          </ac:spMkLst>
        </pc:spChg>
        <pc:spChg chg="mod">
          <ac:chgData name="Jassem Abbasi" userId="a485637c-5d5c-44af-8411-f95acc3236b6" providerId="ADAL" clId="{B67E75DF-61F4-4BDD-83F6-F3A9FEB4B984}" dt="2024-02-22T09:52:54.409" v="2357" actId="27803"/>
          <ac:spMkLst>
            <pc:docMk/>
            <pc:sldMk cId="3942064285" sldId="256"/>
            <ac:spMk id="6824" creationId="{7E2F7707-A703-8158-B692-F574663C9BE3}"/>
          </ac:spMkLst>
        </pc:spChg>
        <pc:spChg chg="mod">
          <ac:chgData name="Jassem Abbasi" userId="a485637c-5d5c-44af-8411-f95acc3236b6" providerId="ADAL" clId="{B67E75DF-61F4-4BDD-83F6-F3A9FEB4B984}" dt="2024-02-22T09:52:54.409" v="2357" actId="27803"/>
          <ac:spMkLst>
            <pc:docMk/>
            <pc:sldMk cId="3942064285" sldId="256"/>
            <ac:spMk id="6825" creationId="{7FE30844-9091-2DC3-5801-CB24473A0234}"/>
          </ac:spMkLst>
        </pc:spChg>
        <pc:spChg chg="mod">
          <ac:chgData name="Jassem Abbasi" userId="a485637c-5d5c-44af-8411-f95acc3236b6" providerId="ADAL" clId="{B67E75DF-61F4-4BDD-83F6-F3A9FEB4B984}" dt="2024-02-22T09:52:54.409" v="2357" actId="27803"/>
          <ac:spMkLst>
            <pc:docMk/>
            <pc:sldMk cId="3942064285" sldId="256"/>
            <ac:spMk id="6826" creationId="{74DA8463-1AC5-A3EA-1B09-7FEC7D36FAFE}"/>
          </ac:spMkLst>
        </pc:spChg>
        <pc:spChg chg="mod">
          <ac:chgData name="Jassem Abbasi" userId="a485637c-5d5c-44af-8411-f95acc3236b6" providerId="ADAL" clId="{B67E75DF-61F4-4BDD-83F6-F3A9FEB4B984}" dt="2024-02-22T09:52:54.409" v="2357" actId="27803"/>
          <ac:spMkLst>
            <pc:docMk/>
            <pc:sldMk cId="3942064285" sldId="256"/>
            <ac:spMk id="6827" creationId="{A4504202-BC92-F76E-DA45-47003A68218F}"/>
          </ac:spMkLst>
        </pc:spChg>
        <pc:spChg chg="mod">
          <ac:chgData name="Jassem Abbasi" userId="a485637c-5d5c-44af-8411-f95acc3236b6" providerId="ADAL" clId="{B67E75DF-61F4-4BDD-83F6-F3A9FEB4B984}" dt="2024-02-22T09:52:54.409" v="2357" actId="27803"/>
          <ac:spMkLst>
            <pc:docMk/>
            <pc:sldMk cId="3942064285" sldId="256"/>
            <ac:spMk id="6828" creationId="{570ED700-166D-7BFC-8397-C9E3F90114B4}"/>
          </ac:spMkLst>
        </pc:spChg>
        <pc:spChg chg="mod">
          <ac:chgData name="Jassem Abbasi" userId="a485637c-5d5c-44af-8411-f95acc3236b6" providerId="ADAL" clId="{B67E75DF-61F4-4BDD-83F6-F3A9FEB4B984}" dt="2024-02-22T09:52:54.409" v="2357" actId="27803"/>
          <ac:spMkLst>
            <pc:docMk/>
            <pc:sldMk cId="3942064285" sldId="256"/>
            <ac:spMk id="6829" creationId="{F5470680-4C41-A900-4C8A-2F2A43267566}"/>
          </ac:spMkLst>
        </pc:spChg>
        <pc:spChg chg="mod">
          <ac:chgData name="Jassem Abbasi" userId="a485637c-5d5c-44af-8411-f95acc3236b6" providerId="ADAL" clId="{B67E75DF-61F4-4BDD-83F6-F3A9FEB4B984}" dt="2024-02-22T09:52:54.409" v="2357" actId="27803"/>
          <ac:spMkLst>
            <pc:docMk/>
            <pc:sldMk cId="3942064285" sldId="256"/>
            <ac:spMk id="6830" creationId="{0DF6069C-3F69-2BF5-5C63-EE156A5937F4}"/>
          </ac:spMkLst>
        </pc:spChg>
        <pc:spChg chg="mod">
          <ac:chgData name="Jassem Abbasi" userId="a485637c-5d5c-44af-8411-f95acc3236b6" providerId="ADAL" clId="{B67E75DF-61F4-4BDD-83F6-F3A9FEB4B984}" dt="2024-02-22T09:52:54.409" v="2357" actId="27803"/>
          <ac:spMkLst>
            <pc:docMk/>
            <pc:sldMk cId="3942064285" sldId="256"/>
            <ac:spMk id="6831" creationId="{1CB857F8-BB36-A9D1-467A-991955AF64C1}"/>
          </ac:spMkLst>
        </pc:spChg>
        <pc:spChg chg="mod">
          <ac:chgData name="Jassem Abbasi" userId="a485637c-5d5c-44af-8411-f95acc3236b6" providerId="ADAL" clId="{B67E75DF-61F4-4BDD-83F6-F3A9FEB4B984}" dt="2024-02-22T09:52:54.409" v="2357" actId="27803"/>
          <ac:spMkLst>
            <pc:docMk/>
            <pc:sldMk cId="3942064285" sldId="256"/>
            <ac:spMk id="6832" creationId="{3AE58339-F6D4-BB55-8586-57756A7D9D4B}"/>
          </ac:spMkLst>
        </pc:spChg>
        <pc:spChg chg="mod">
          <ac:chgData name="Jassem Abbasi" userId="a485637c-5d5c-44af-8411-f95acc3236b6" providerId="ADAL" clId="{B67E75DF-61F4-4BDD-83F6-F3A9FEB4B984}" dt="2024-02-22T09:52:54.409" v="2357" actId="27803"/>
          <ac:spMkLst>
            <pc:docMk/>
            <pc:sldMk cId="3942064285" sldId="256"/>
            <ac:spMk id="6833" creationId="{54FA394B-121A-9366-BFCE-A74E41966659}"/>
          </ac:spMkLst>
        </pc:spChg>
        <pc:spChg chg="mod">
          <ac:chgData name="Jassem Abbasi" userId="a485637c-5d5c-44af-8411-f95acc3236b6" providerId="ADAL" clId="{B67E75DF-61F4-4BDD-83F6-F3A9FEB4B984}" dt="2024-02-22T09:52:54.409" v="2357" actId="27803"/>
          <ac:spMkLst>
            <pc:docMk/>
            <pc:sldMk cId="3942064285" sldId="256"/>
            <ac:spMk id="6834" creationId="{09CD0D75-2841-6CA1-2843-04DDD7F48094}"/>
          </ac:spMkLst>
        </pc:spChg>
        <pc:spChg chg="mod">
          <ac:chgData name="Jassem Abbasi" userId="a485637c-5d5c-44af-8411-f95acc3236b6" providerId="ADAL" clId="{B67E75DF-61F4-4BDD-83F6-F3A9FEB4B984}" dt="2024-02-22T09:52:54.409" v="2357" actId="27803"/>
          <ac:spMkLst>
            <pc:docMk/>
            <pc:sldMk cId="3942064285" sldId="256"/>
            <ac:spMk id="6835" creationId="{4AC434A8-4C2D-8105-EDA5-A1AAB477B6E2}"/>
          </ac:spMkLst>
        </pc:spChg>
        <pc:spChg chg="mod">
          <ac:chgData name="Jassem Abbasi" userId="a485637c-5d5c-44af-8411-f95acc3236b6" providerId="ADAL" clId="{B67E75DF-61F4-4BDD-83F6-F3A9FEB4B984}" dt="2024-02-22T09:52:54.409" v="2357" actId="27803"/>
          <ac:spMkLst>
            <pc:docMk/>
            <pc:sldMk cId="3942064285" sldId="256"/>
            <ac:spMk id="6836" creationId="{24D81091-970F-AA3F-FD65-C2795020BF17}"/>
          </ac:spMkLst>
        </pc:spChg>
        <pc:spChg chg="mod">
          <ac:chgData name="Jassem Abbasi" userId="a485637c-5d5c-44af-8411-f95acc3236b6" providerId="ADAL" clId="{B67E75DF-61F4-4BDD-83F6-F3A9FEB4B984}" dt="2024-02-22T09:52:54.409" v="2357" actId="27803"/>
          <ac:spMkLst>
            <pc:docMk/>
            <pc:sldMk cId="3942064285" sldId="256"/>
            <ac:spMk id="6837" creationId="{2A4E9DFA-89A9-588B-FC0E-8377F4BBD44D}"/>
          </ac:spMkLst>
        </pc:spChg>
        <pc:spChg chg="mod">
          <ac:chgData name="Jassem Abbasi" userId="a485637c-5d5c-44af-8411-f95acc3236b6" providerId="ADAL" clId="{B67E75DF-61F4-4BDD-83F6-F3A9FEB4B984}" dt="2024-02-22T09:52:54.409" v="2357" actId="27803"/>
          <ac:spMkLst>
            <pc:docMk/>
            <pc:sldMk cId="3942064285" sldId="256"/>
            <ac:spMk id="6838" creationId="{D25EB33C-A0AE-255B-82FE-D5D2DFA3AC88}"/>
          </ac:spMkLst>
        </pc:spChg>
        <pc:spChg chg="mod">
          <ac:chgData name="Jassem Abbasi" userId="a485637c-5d5c-44af-8411-f95acc3236b6" providerId="ADAL" clId="{B67E75DF-61F4-4BDD-83F6-F3A9FEB4B984}" dt="2024-02-22T09:52:54.409" v="2357" actId="27803"/>
          <ac:spMkLst>
            <pc:docMk/>
            <pc:sldMk cId="3942064285" sldId="256"/>
            <ac:spMk id="6839" creationId="{7CA84024-A044-5B7A-4659-6631A08A1766}"/>
          </ac:spMkLst>
        </pc:spChg>
        <pc:spChg chg="mod">
          <ac:chgData name="Jassem Abbasi" userId="a485637c-5d5c-44af-8411-f95acc3236b6" providerId="ADAL" clId="{B67E75DF-61F4-4BDD-83F6-F3A9FEB4B984}" dt="2024-02-22T09:52:54.409" v="2357" actId="27803"/>
          <ac:spMkLst>
            <pc:docMk/>
            <pc:sldMk cId="3942064285" sldId="256"/>
            <ac:spMk id="6840" creationId="{3D17FCA3-6331-DA89-51DD-A552DC712948}"/>
          </ac:spMkLst>
        </pc:spChg>
        <pc:spChg chg="mod">
          <ac:chgData name="Jassem Abbasi" userId="a485637c-5d5c-44af-8411-f95acc3236b6" providerId="ADAL" clId="{B67E75DF-61F4-4BDD-83F6-F3A9FEB4B984}" dt="2024-02-22T09:52:54.409" v="2357" actId="27803"/>
          <ac:spMkLst>
            <pc:docMk/>
            <pc:sldMk cId="3942064285" sldId="256"/>
            <ac:spMk id="6841" creationId="{35E78908-07EE-C850-4BD7-B626F581DCC1}"/>
          </ac:spMkLst>
        </pc:spChg>
        <pc:spChg chg="mod">
          <ac:chgData name="Jassem Abbasi" userId="a485637c-5d5c-44af-8411-f95acc3236b6" providerId="ADAL" clId="{B67E75DF-61F4-4BDD-83F6-F3A9FEB4B984}" dt="2024-02-22T09:52:54.409" v="2357" actId="27803"/>
          <ac:spMkLst>
            <pc:docMk/>
            <pc:sldMk cId="3942064285" sldId="256"/>
            <ac:spMk id="6842" creationId="{8AB485CE-332E-0870-6D28-4E3719F4EDE8}"/>
          </ac:spMkLst>
        </pc:spChg>
        <pc:spChg chg="mod">
          <ac:chgData name="Jassem Abbasi" userId="a485637c-5d5c-44af-8411-f95acc3236b6" providerId="ADAL" clId="{B67E75DF-61F4-4BDD-83F6-F3A9FEB4B984}" dt="2024-02-22T09:52:54.409" v="2357" actId="27803"/>
          <ac:spMkLst>
            <pc:docMk/>
            <pc:sldMk cId="3942064285" sldId="256"/>
            <ac:spMk id="6843" creationId="{7161D5B2-D54E-D723-57B3-6D62A13ED6C8}"/>
          </ac:spMkLst>
        </pc:spChg>
        <pc:spChg chg="mod">
          <ac:chgData name="Jassem Abbasi" userId="a485637c-5d5c-44af-8411-f95acc3236b6" providerId="ADAL" clId="{B67E75DF-61F4-4BDD-83F6-F3A9FEB4B984}" dt="2024-02-22T09:52:54.409" v="2357" actId="27803"/>
          <ac:spMkLst>
            <pc:docMk/>
            <pc:sldMk cId="3942064285" sldId="256"/>
            <ac:spMk id="6844" creationId="{693BDABF-3409-4E02-DE0E-F8CC06C32865}"/>
          </ac:spMkLst>
        </pc:spChg>
        <pc:spChg chg="mod">
          <ac:chgData name="Jassem Abbasi" userId="a485637c-5d5c-44af-8411-f95acc3236b6" providerId="ADAL" clId="{B67E75DF-61F4-4BDD-83F6-F3A9FEB4B984}" dt="2024-02-22T09:52:54.409" v="2357" actId="27803"/>
          <ac:spMkLst>
            <pc:docMk/>
            <pc:sldMk cId="3942064285" sldId="256"/>
            <ac:spMk id="6845" creationId="{91F5D474-6130-899E-260D-F4EC9927822D}"/>
          </ac:spMkLst>
        </pc:spChg>
        <pc:spChg chg="mod">
          <ac:chgData name="Jassem Abbasi" userId="a485637c-5d5c-44af-8411-f95acc3236b6" providerId="ADAL" clId="{B67E75DF-61F4-4BDD-83F6-F3A9FEB4B984}" dt="2024-02-22T09:52:54.409" v="2357" actId="27803"/>
          <ac:spMkLst>
            <pc:docMk/>
            <pc:sldMk cId="3942064285" sldId="256"/>
            <ac:spMk id="6846" creationId="{89A06E27-1A14-3832-FA08-51A766B50372}"/>
          </ac:spMkLst>
        </pc:spChg>
        <pc:spChg chg="mod">
          <ac:chgData name="Jassem Abbasi" userId="a485637c-5d5c-44af-8411-f95acc3236b6" providerId="ADAL" clId="{B67E75DF-61F4-4BDD-83F6-F3A9FEB4B984}" dt="2024-02-22T09:52:54.409" v="2357" actId="27803"/>
          <ac:spMkLst>
            <pc:docMk/>
            <pc:sldMk cId="3942064285" sldId="256"/>
            <ac:spMk id="6847" creationId="{05067F66-B01A-156C-E900-B747A61B7E5B}"/>
          </ac:spMkLst>
        </pc:spChg>
        <pc:spChg chg="mod">
          <ac:chgData name="Jassem Abbasi" userId="a485637c-5d5c-44af-8411-f95acc3236b6" providerId="ADAL" clId="{B67E75DF-61F4-4BDD-83F6-F3A9FEB4B984}" dt="2024-02-22T09:52:54.409" v="2357" actId="27803"/>
          <ac:spMkLst>
            <pc:docMk/>
            <pc:sldMk cId="3942064285" sldId="256"/>
            <ac:spMk id="6848" creationId="{C77DA547-F8EF-04A8-86E1-5A1B35618A9B}"/>
          </ac:spMkLst>
        </pc:spChg>
        <pc:spChg chg="mod">
          <ac:chgData name="Jassem Abbasi" userId="a485637c-5d5c-44af-8411-f95acc3236b6" providerId="ADAL" clId="{B67E75DF-61F4-4BDD-83F6-F3A9FEB4B984}" dt="2024-02-22T09:52:54.409" v="2357" actId="27803"/>
          <ac:spMkLst>
            <pc:docMk/>
            <pc:sldMk cId="3942064285" sldId="256"/>
            <ac:spMk id="6849" creationId="{AF9F169D-D42F-9470-A379-69E38889BCE1}"/>
          </ac:spMkLst>
        </pc:spChg>
        <pc:spChg chg="mod">
          <ac:chgData name="Jassem Abbasi" userId="a485637c-5d5c-44af-8411-f95acc3236b6" providerId="ADAL" clId="{B67E75DF-61F4-4BDD-83F6-F3A9FEB4B984}" dt="2024-02-22T09:52:54.409" v="2357" actId="27803"/>
          <ac:spMkLst>
            <pc:docMk/>
            <pc:sldMk cId="3942064285" sldId="256"/>
            <ac:spMk id="6850" creationId="{BC4AE3CF-7E00-0B81-BF3B-8C14DB2B41BD}"/>
          </ac:spMkLst>
        </pc:spChg>
        <pc:spChg chg="mod">
          <ac:chgData name="Jassem Abbasi" userId="a485637c-5d5c-44af-8411-f95acc3236b6" providerId="ADAL" clId="{B67E75DF-61F4-4BDD-83F6-F3A9FEB4B984}" dt="2024-02-22T09:52:54.409" v="2357" actId="27803"/>
          <ac:spMkLst>
            <pc:docMk/>
            <pc:sldMk cId="3942064285" sldId="256"/>
            <ac:spMk id="6851" creationId="{2721D644-D288-B2D8-E24F-56E75335BCAF}"/>
          </ac:spMkLst>
        </pc:spChg>
        <pc:spChg chg="mod">
          <ac:chgData name="Jassem Abbasi" userId="a485637c-5d5c-44af-8411-f95acc3236b6" providerId="ADAL" clId="{B67E75DF-61F4-4BDD-83F6-F3A9FEB4B984}" dt="2024-02-22T09:52:54.409" v="2357" actId="27803"/>
          <ac:spMkLst>
            <pc:docMk/>
            <pc:sldMk cId="3942064285" sldId="256"/>
            <ac:spMk id="6852" creationId="{AD4D8F11-55CC-94DE-ACDA-4C7E8980E81A}"/>
          </ac:spMkLst>
        </pc:spChg>
        <pc:spChg chg="mod">
          <ac:chgData name="Jassem Abbasi" userId="a485637c-5d5c-44af-8411-f95acc3236b6" providerId="ADAL" clId="{B67E75DF-61F4-4BDD-83F6-F3A9FEB4B984}" dt="2024-02-22T09:52:54.409" v="2357" actId="27803"/>
          <ac:spMkLst>
            <pc:docMk/>
            <pc:sldMk cId="3942064285" sldId="256"/>
            <ac:spMk id="6853" creationId="{863719ED-71D5-1D99-5912-B7D72D4198EA}"/>
          </ac:spMkLst>
        </pc:spChg>
        <pc:spChg chg="mod">
          <ac:chgData name="Jassem Abbasi" userId="a485637c-5d5c-44af-8411-f95acc3236b6" providerId="ADAL" clId="{B67E75DF-61F4-4BDD-83F6-F3A9FEB4B984}" dt="2024-02-22T09:52:54.409" v="2357" actId="27803"/>
          <ac:spMkLst>
            <pc:docMk/>
            <pc:sldMk cId="3942064285" sldId="256"/>
            <ac:spMk id="6854" creationId="{EDE75172-9031-1C10-C4F6-D08F38402509}"/>
          </ac:spMkLst>
        </pc:spChg>
        <pc:spChg chg="mod">
          <ac:chgData name="Jassem Abbasi" userId="a485637c-5d5c-44af-8411-f95acc3236b6" providerId="ADAL" clId="{B67E75DF-61F4-4BDD-83F6-F3A9FEB4B984}" dt="2024-02-22T09:52:54.409" v="2357" actId="27803"/>
          <ac:spMkLst>
            <pc:docMk/>
            <pc:sldMk cId="3942064285" sldId="256"/>
            <ac:spMk id="6855" creationId="{4E89FEC8-C357-4F67-F7CB-32791E29E85C}"/>
          </ac:spMkLst>
        </pc:spChg>
        <pc:spChg chg="mod">
          <ac:chgData name="Jassem Abbasi" userId="a485637c-5d5c-44af-8411-f95acc3236b6" providerId="ADAL" clId="{B67E75DF-61F4-4BDD-83F6-F3A9FEB4B984}" dt="2024-02-22T09:52:54.409" v="2357" actId="27803"/>
          <ac:spMkLst>
            <pc:docMk/>
            <pc:sldMk cId="3942064285" sldId="256"/>
            <ac:spMk id="6856" creationId="{3065F802-7C15-7384-FD2A-7EAEC5908950}"/>
          </ac:spMkLst>
        </pc:spChg>
        <pc:spChg chg="mod">
          <ac:chgData name="Jassem Abbasi" userId="a485637c-5d5c-44af-8411-f95acc3236b6" providerId="ADAL" clId="{B67E75DF-61F4-4BDD-83F6-F3A9FEB4B984}" dt="2024-02-22T09:52:54.409" v="2357" actId="27803"/>
          <ac:spMkLst>
            <pc:docMk/>
            <pc:sldMk cId="3942064285" sldId="256"/>
            <ac:spMk id="6857" creationId="{35ED0DD1-BC51-4D7F-D878-CB1959E1546B}"/>
          </ac:spMkLst>
        </pc:spChg>
        <pc:spChg chg="mod">
          <ac:chgData name="Jassem Abbasi" userId="a485637c-5d5c-44af-8411-f95acc3236b6" providerId="ADAL" clId="{B67E75DF-61F4-4BDD-83F6-F3A9FEB4B984}" dt="2024-02-22T09:52:54.409" v="2357" actId="27803"/>
          <ac:spMkLst>
            <pc:docMk/>
            <pc:sldMk cId="3942064285" sldId="256"/>
            <ac:spMk id="6858" creationId="{953A1DA2-D216-3858-458B-269E4714FD42}"/>
          </ac:spMkLst>
        </pc:spChg>
        <pc:spChg chg="mod">
          <ac:chgData name="Jassem Abbasi" userId="a485637c-5d5c-44af-8411-f95acc3236b6" providerId="ADAL" clId="{B67E75DF-61F4-4BDD-83F6-F3A9FEB4B984}" dt="2024-02-22T09:52:54.409" v="2357" actId="27803"/>
          <ac:spMkLst>
            <pc:docMk/>
            <pc:sldMk cId="3942064285" sldId="256"/>
            <ac:spMk id="6859" creationId="{6546CDCC-96A9-DAFF-FDE8-6727787BF101}"/>
          </ac:spMkLst>
        </pc:spChg>
        <pc:spChg chg="mod">
          <ac:chgData name="Jassem Abbasi" userId="a485637c-5d5c-44af-8411-f95acc3236b6" providerId="ADAL" clId="{B67E75DF-61F4-4BDD-83F6-F3A9FEB4B984}" dt="2024-02-22T09:52:54.409" v="2357" actId="27803"/>
          <ac:spMkLst>
            <pc:docMk/>
            <pc:sldMk cId="3942064285" sldId="256"/>
            <ac:spMk id="6860" creationId="{035C048A-6AB1-9548-E0BA-3C3FDEEC996D}"/>
          </ac:spMkLst>
        </pc:spChg>
        <pc:spChg chg="mod">
          <ac:chgData name="Jassem Abbasi" userId="a485637c-5d5c-44af-8411-f95acc3236b6" providerId="ADAL" clId="{B67E75DF-61F4-4BDD-83F6-F3A9FEB4B984}" dt="2024-02-22T09:52:54.409" v="2357" actId="27803"/>
          <ac:spMkLst>
            <pc:docMk/>
            <pc:sldMk cId="3942064285" sldId="256"/>
            <ac:spMk id="6861" creationId="{4C25F631-D9A8-B9D8-A045-0690445CCCE2}"/>
          </ac:spMkLst>
        </pc:spChg>
        <pc:spChg chg="mod">
          <ac:chgData name="Jassem Abbasi" userId="a485637c-5d5c-44af-8411-f95acc3236b6" providerId="ADAL" clId="{B67E75DF-61F4-4BDD-83F6-F3A9FEB4B984}" dt="2024-02-22T09:52:54.409" v="2357" actId="27803"/>
          <ac:spMkLst>
            <pc:docMk/>
            <pc:sldMk cId="3942064285" sldId="256"/>
            <ac:spMk id="6862" creationId="{2DFA515F-3AF2-BE2D-D32D-0EB60C970584}"/>
          </ac:spMkLst>
        </pc:spChg>
        <pc:spChg chg="mod">
          <ac:chgData name="Jassem Abbasi" userId="a485637c-5d5c-44af-8411-f95acc3236b6" providerId="ADAL" clId="{B67E75DF-61F4-4BDD-83F6-F3A9FEB4B984}" dt="2024-02-22T09:52:54.409" v="2357" actId="27803"/>
          <ac:spMkLst>
            <pc:docMk/>
            <pc:sldMk cId="3942064285" sldId="256"/>
            <ac:spMk id="6863" creationId="{BC3229D4-B02C-B377-7F44-21FE8D5D5AD7}"/>
          </ac:spMkLst>
        </pc:spChg>
        <pc:spChg chg="mod">
          <ac:chgData name="Jassem Abbasi" userId="a485637c-5d5c-44af-8411-f95acc3236b6" providerId="ADAL" clId="{B67E75DF-61F4-4BDD-83F6-F3A9FEB4B984}" dt="2024-02-22T09:52:54.409" v="2357" actId="27803"/>
          <ac:spMkLst>
            <pc:docMk/>
            <pc:sldMk cId="3942064285" sldId="256"/>
            <ac:spMk id="6864" creationId="{866383A3-75CF-8F73-9F58-CE4C48F2E27F}"/>
          </ac:spMkLst>
        </pc:spChg>
        <pc:spChg chg="mod">
          <ac:chgData name="Jassem Abbasi" userId="a485637c-5d5c-44af-8411-f95acc3236b6" providerId="ADAL" clId="{B67E75DF-61F4-4BDD-83F6-F3A9FEB4B984}" dt="2024-02-22T09:52:54.409" v="2357" actId="27803"/>
          <ac:spMkLst>
            <pc:docMk/>
            <pc:sldMk cId="3942064285" sldId="256"/>
            <ac:spMk id="6865" creationId="{E97BA210-3010-4700-9911-CF6F449ED410}"/>
          </ac:spMkLst>
        </pc:spChg>
        <pc:spChg chg="mod">
          <ac:chgData name="Jassem Abbasi" userId="a485637c-5d5c-44af-8411-f95acc3236b6" providerId="ADAL" clId="{B67E75DF-61F4-4BDD-83F6-F3A9FEB4B984}" dt="2024-02-22T09:52:54.409" v="2357" actId="27803"/>
          <ac:spMkLst>
            <pc:docMk/>
            <pc:sldMk cId="3942064285" sldId="256"/>
            <ac:spMk id="6866" creationId="{450535D9-CB5A-B8CE-21CB-920307A76E2A}"/>
          </ac:spMkLst>
        </pc:spChg>
        <pc:spChg chg="mod">
          <ac:chgData name="Jassem Abbasi" userId="a485637c-5d5c-44af-8411-f95acc3236b6" providerId="ADAL" clId="{B67E75DF-61F4-4BDD-83F6-F3A9FEB4B984}" dt="2024-02-22T09:52:54.409" v="2357" actId="27803"/>
          <ac:spMkLst>
            <pc:docMk/>
            <pc:sldMk cId="3942064285" sldId="256"/>
            <ac:spMk id="6867" creationId="{02777976-579B-A236-66A2-3C58D33FF332}"/>
          </ac:spMkLst>
        </pc:spChg>
        <pc:spChg chg="mod">
          <ac:chgData name="Jassem Abbasi" userId="a485637c-5d5c-44af-8411-f95acc3236b6" providerId="ADAL" clId="{B67E75DF-61F4-4BDD-83F6-F3A9FEB4B984}" dt="2024-02-22T09:52:54.409" v="2357" actId="27803"/>
          <ac:spMkLst>
            <pc:docMk/>
            <pc:sldMk cId="3942064285" sldId="256"/>
            <ac:spMk id="6868" creationId="{CCE8940C-ACD1-F717-5893-3F6E0B296665}"/>
          </ac:spMkLst>
        </pc:spChg>
        <pc:spChg chg="mod">
          <ac:chgData name="Jassem Abbasi" userId="a485637c-5d5c-44af-8411-f95acc3236b6" providerId="ADAL" clId="{B67E75DF-61F4-4BDD-83F6-F3A9FEB4B984}" dt="2024-02-22T09:52:54.409" v="2357" actId="27803"/>
          <ac:spMkLst>
            <pc:docMk/>
            <pc:sldMk cId="3942064285" sldId="256"/>
            <ac:spMk id="6869" creationId="{FB90D0E8-50B0-1A62-122B-651C2FC80617}"/>
          </ac:spMkLst>
        </pc:spChg>
        <pc:spChg chg="mod">
          <ac:chgData name="Jassem Abbasi" userId="a485637c-5d5c-44af-8411-f95acc3236b6" providerId="ADAL" clId="{B67E75DF-61F4-4BDD-83F6-F3A9FEB4B984}" dt="2024-02-22T09:52:54.409" v="2357" actId="27803"/>
          <ac:spMkLst>
            <pc:docMk/>
            <pc:sldMk cId="3942064285" sldId="256"/>
            <ac:spMk id="6870" creationId="{D0D92000-EA9E-B795-C870-ADCBBF6EF843}"/>
          </ac:spMkLst>
        </pc:spChg>
        <pc:spChg chg="mod">
          <ac:chgData name="Jassem Abbasi" userId="a485637c-5d5c-44af-8411-f95acc3236b6" providerId="ADAL" clId="{B67E75DF-61F4-4BDD-83F6-F3A9FEB4B984}" dt="2024-02-22T09:52:54.409" v="2357" actId="27803"/>
          <ac:spMkLst>
            <pc:docMk/>
            <pc:sldMk cId="3942064285" sldId="256"/>
            <ac:spMk id="6871" creationId="{8ADD7445-D2AD-984A-252E-651DAF707D9B}"/>
          </ac:spMkLst>
        </pc:spChg>
        <pc:spChg chg="mod">
          <ac:chgData name="Jassem Abbasi" userId="a485637c-5d5c-44af-8411-f95acc3236b6" providerId="ADAL" clId="{B67E75DF-61F4-4BDD-83F6-F3A9FEB4B984}" dt="2024-02-22T09:52:54.409" v="2357" actId="27803"/>
          <ac:spMkLst>
            <pc:docMk/>
            <pc:sldMk cId="3942064285" sldId="256"/>
            <ac:spMk id="6872" creationId="{00628D21-3C07-9F41-B98D-48B7F4254F39}"/>
          </ac:spMkLst>
        </pc:spChg>
        <pc:spChg chg="mod">
          <ac:chgData name="Jassem Abbasi" userId="a485637c-5d5c-44af-8411-f95acc3236b6" providerId="ADAL" clId="{B67E75DF-61F4-4BDD-83F6-F3A9FEB4B984}" dt="2024-02-22T09:52:54.409" v="2357" actId="27803"/>
          <ac:spMkLst>
            <pc:docMk/>
            <pc:sldMk cId="3942064285" sldId="256"/>
            <ac:spMk id="6873" creationId="{3D23D3C2-53E3-D7FB-C138-FACD28322C03}"/>
          </ac:spMkLst>
        </pc:spChg>
        <pc:spChg chg="mod">
          <ac:chgData name="Jassem Abbasi" userId="a485637c-5d5c-44af-8411-f95acc3236b6" providerId="ADAL" clId="{B67E75DF-61F4-4BDD-83F6-F3A9FEB4B984}" dt="2024-02-22T09:52:54.409" v="2357" actId="27803"/>
          <ac:spMkLst>
            <pc:docMk/>
            <pc:sldMk cId="3942064285" sldId="256"/>
            <ac:spMk id="6874" creationId="{D5C27B18-2238-47CE-1A05-B950F9889D4E}"/>
          </ac:spMkLst>
        </pc:spChg>
        <pc:spChg chg="mod">
          <ac:chgData name="Jassem Abbasi" userId="a485637c-5d5c-44af-8411-f95acc3236b6" providerId="ADAL" clId="{B67E75DF-61F4-4BDD-83F6-F3A9FEB4B984}" dt="2024-02-22T09:52:54.409" v="2357" actId="27803"/>
          <ac:spMkLst>
            <pc:docMk/>
            <pc:sldMk cId="3942064285" sldId="256"/>
            <ac:spMk id="6875" creationId="{0D909FC9-691A-366E-A41D-4F7DB9F695C8}"/>
          </ac:spMkLst>
        </pc:spChg>
        <pc:spChg chg="mod">
          <ac:chgData name="Jassem Abbasi" userId="a485637c-5d5c-44af-8411-f95acc3236b6" providerId="ADAL" clId="{B67E75DF-61F4-4BDD-83F6-F3A9FEB4B984}" dt="2024-02-22T09:52:54.409" v="2357" actId="27803"/>
          <ac:spMkLst>
            <pc:docMk/>
            <pc:sldMk cId="3942064285" sldId="256"/>
            <ac:spMk id="6876" creationId="{BD89E910-EE17-DF5C-A707-B9B9D20D55E8}"/>
          </ac:spMkLst>
        </pc:spChg>
        <pc:spChg chg="mod">
          <ac:chgData name="Jassem Abbasi" userId="a485637c-5d5c-44af-8411-f95acc3236b6" providerId="ADAL" clId="{B67E75DF-61F4-4BDD-83F6-F3A9FEB4B984}" dt="2024-02-22T09:52:54.409" v="2357" actId="27803"/>
          <ac:spMkLst>
            <pc:docMk/>
            <pc:sldMk cId="3942064285" sldId="256"/>
            <ac:spMk id="6877" creationId="{0B62A1B1-D468-6BFE-F946-5CE10F76219E}"/>
          </ac:spMkLst>
        </pc:spChg>
        <pc:spChg chg="mod">
          <ac:chgData name="Jassem Abbasi" userId="a485637c-5d5c-44af-8411-f95acc3236b6" providerId="ADAL" clId="{B67E75DF-61F4-4BDD-83F6-F3A9FEB4B984}" dt="2024-02-22T09:52:54.409" v="2357" actId="27803"/>
          <ac:spMkLst>
            <pc:docMk/>
            <pc:sldMk cId="3942064285" sldId="256"/>
            <ac:spMk id="6878" creationId="{1956B37F-1BC3-76C4-02DE-82EE1C5CF345}"/>
          </ac:spMkLst>
        </pc:spChg>
        <pc:spChg chg="mod">
          <ac:chgData name="Jassem Abbasi" userId="a485637c-5d5c-44af-8411-f95acc3236b6" providerId="ADAL" clId="{B67E75DF-61F4-4BDD-83F6-F3A9FEB4B984}" dt="2024-02-22T09:52:54.409" v="2357" actId="27803"/>
          <ac:spMkLst>
            <pc:docMk/>
            <pc:sldMk cId="3942064285" sldId="256"/>
            <ac:spMk id="6879" creationId="{AF07F08C-840B-C80C-210E-1F8BE47534A0}"/>
          </ac:spMkLst>
        </pc:spChg>
        <pc:spChg chg="mod">
          <ac:chgData name="Jassem Abbasi" userId="a485637c-5d5c-44af-8411-f95acc3236b6" providerId="ADAL" clId="{B67E75DF-61F4-4BDD-83F6-F3A9FEB4B984}" dt="2024-02-22T09:52:54.409" v="2357" actId="27803"/>
          <ac:spMkLst>
            <pc:docMk/>
            <pc:sldMk cId="3942064285" sldId="256"/>
            <ac:spMk id="6880" creationId="{6C0A2FAB-9243-7360-F093-800723711900}"/>
          </ac:spMkLst>
        </pc:spChg>
        <pc:spChg chg="mod">
          <ac:chgData name="Jassem Abbasi" userId="a485637c-5d5c-44af-8411-f95acc3236b6" providerId="ADAL" clId="{B67E75DF-61F4-4BDD-83F6-F3A9FEB4B984}" dt="2024-02-22T09:52:54.409" v="2357" actId="27803"/>
          <ac:spMkLst>
            <pc:docMk/>
            <pc:sldMk cId="3942064285" sldId="256"/>
            <ac:spMk id="6881" creationId="{8BF36415-310F-7B24-5FE6-1863FBABDF7E}"/>
          </ac:spMkLst>
        </pc:spChg>
        <pc:spChg chg="mod">
          <ac:chgData name="Jassem Abbasi" userId="a485637c-5d5c-44af-8411-f95acc3236b6" providerId="ADAL" clId="{B67E75DF-61F4-4BDD-83F6-F3A9FEB4B984}" dt="2024-02-22T09:52:54.409" v="2357" actId="27803"/>
          <ac:spMkLst>
            <pc:docMk/>
            <pc:sldMk cId="3942064285" sldId="256"/>
            <ac:spMk id="6882" creationId="{F17419EC-B164-5C7D-7958-264F4A2D5391}"/>
          </ac:spMkLst>
        </pc:spChg>
        <pc:spChg chg="mod">
          <ac:chgData name="Jassem Abbasi" userId="a485637c-5d5c-44af-8411-f95acc3236b6" providerId="ADAL" clId="{B67E75DF-61F4-4BDD-83F6-F3A9FEB4B984}" dt="2024-02-22T09:52:54.409" v="2357" actId="27803"/>
          <ac:spMkLst>
            <pc:docMk/>
            <pc:sldMk cId="3942064285" sldId="256"/>
            <ac:spMk id="6883" creationId="{48D623C9-F3BF-C86E-34A2-C2BA2AB50634}"/>
          </ac:spMkLst>
        </pc:spChg>
        <pc:spChg chg="mod">
          <ac:chgData name="Jassem Abbasi" userId="a485637c-5d5c-44af-8411-f95acc3236b6" providerId="ADAL" clId="{B67E75DF-61F4-4BDD-83F6-F3A9FEB4B984}" dt="2024-02-22T09:52:54.409" v="2357" actId="27803"/>
          <ac:spMkLst>
            <pc:docMk/>
            <pc:sldMk cId="3942064285" sldId="256"/>
            <ac:spMk id="6884" creationId="{77B9626A-A4DB-A8C9-FE38-E049C26CAC99}"/>
          </ac:spMkLst>
        </pc:spChg>
        <pc:spChg chg="mod">
          <ac:chgData name="Jassem Abbasi" userId="a485637c-5d5c-44af-8411-f95acc3236b6" providerId="ADAL" clId="{B67E75DF-61F4-4BDD-83F6-F3A9FEB4B984}" dt="2024-02-22T09:52:54.409" v="2357" actId="27803"/>
          <ac:spMkLst>
            <pc:docMk/>
            <pc:sldMk cId="3942064285" sldId="256"/>
            <ac:spMk id="6885" creationId="{22E12D5F-E5D5-E8C5-5E36-CA9A5ADB23AC}"/>
          </ac:spMkLst>
        </pc:spChg>
        <pc:spChg chg="mod">
          <ac:chgData name="Jassem Abbasi" userId="a485637c-5d5c-44af-8411-f95acc3236b6" providerId="ADAL" clId="{B67E75DF-61F4-4BDD-83F6-F3A9FEB4B984}" dt="2024-02-22T09:52:54.409" v="2357" actId="27803"/>
          <ac:spMkLst>
            <pc:docMk/>
            <pc:sldMk cId="3942064285" sldId="256"/>
            <ac:spMk id="6886" creationId="{A385CC21-52E0-84D6-FC95-2F713C0B778A}"/>
          </ac:spMkLst>
        </pc:spChg>
        <pc:spChg chg="mod">
          <ac:chgData name="Jassem Abbasi" userId="a485637c-5d5c-44af-8411-f95acc3236b6" providerId="ADAL" clId="{B67E75DF-61F4-4BDD-83F6-F3A9FEB4B984}" dt="2024-02-22T09:52:54.409" v="2357" actId="27803"/>
          <ac:spMkLst>
            <pc:docMk/>
            <pc:sldMk cId="3942064285" sldId="256"/>
            <ac:spMk id="6887" creationId="{3630BBFC-446B-0BA1-52C3-64AB72A6781D}"/>
          </ac:spMkLst>
        </pc:spChg>
        <pc:spChg chg="mod">
          <ac:chgData name="Jassem Abbasi" userId="a485637c-5d5c-44af-8411-f95acc3236b6" providerId="ADAL" clId="{B67E75DF-61F4-4BDD-83F6-F3A9FEB4B984}" dt="2024-02-22T09:52:54.409" v="2357" actId="27803"/>
          <ac:spMkLst>
            <pc:docMk/>
            <pc:sldMk cId="3942064285" sldId="256"/>
            <ac:spMk id="6888" creationId="{C86A2FF1-D017-6D0E-321F-3A96CAE910C5}"/>
          </ac:spMkLst>
        </pc:spChg>
        <pc:spChg chg="mod">
          <ac:chgData name="Jassem Abbasi" userId="a485637c-5d5c-44af-8411-f95acc3236b6" providerId="ADAL" clId="{B67E75DF-61F4-4BDD-83F6-F3A9FEB4B984}" dt="2024-02-22T09:52:54.409" v="2357" actId="27803"/>
          <ac:spMkLst>
            <pc:docMk/>
            <pc:sldMk cId="3942064285" sldId="256"/>
            <ac:spMk id="6889" creationId="{0FFC7EFA-16D1-B7ED-896C-16EA0C333117}"/>
          </ac:spMkLst>
        </pc:spChg>
        <pc:spChg chg="mod">
          <ac:chgData name="Jassem Abbasi" userId="a485637c-5d5c-44af-8411-f95acc3236b6" providerId="ADAL" clId="{B67E75DF-61F4-4BDD-83F6-F3A9FEB4B984}" dt="2024-02-22T09:52:54.409" v="2357" actId="27803"/>
          <ac:spMkLst>
            <pc:docMk/>
            <pc:sldMk cId="3942064285" sldId="256"/>
            <ac:spMk id="6890" creationId="{32E94728-4072-B874-4719-F832F708715A}"/>
          </ac:spMkLst>
        </pc:spChg>
        <pc:spChg chg="mod">
          <ac:chgData name="Jassem Abbasi" userId="a485637c-5d5c-44af-8411-f95acc3236b6" providerId="ADAL" clId="{B67E75DF-61F4-4BDD-83F6-F3A9FEB4B984}" dt="2024-02-22T09:52:54.409" v="2357" actId="27803"/>
          <ac:spMkLst>
            <pc:docMk/>
            <pc:sldMk cId="3942064285" sldId="256"/>
            <ac:spMk id="6891" creationId="{4295A198-484A-CEDA-A7BA-B71E2440C55D}"/>
          </ac:spMkLst>
        </pc:spChg>
        <pc:spChg chg="mod">
          <ac:chgData name="Jassem Abbasi" userId="a485637c-5d5c-44af-8411-f95acc3236b6" providerId="ADAL" clId="{B67E75DF-61F4-4BDD-83F6-F3A9FEB4B984}" dt="2024-02-22T09:52:54.409" v="2357" actId="27803"/>
          <ac:spMkLst>
            <pc:docMk/>
            <pc:sldMk cId="3942064285" sldId="256"/>
            <ac:spMk id="6892" creationId="{836AC132-3236-D942-DB47-D21227C4494B}"/>
          </ac:spMkLst>
        </pc:spChg>
        <pc:spChg chg="mod">
          <ac:chgData name="Jassem Abbasi" userId="a485637c-5d5c-44af-8411-f95acc3236b6" providerId="ADAL" clId="{B67E75DF-61F4-4BDD-83F6-F3A9FEB4B984}" dt="2024-02-22T09:52:54.409" v="2357" actId="27803"/>
          <ac:spMkLst>
            <pc:docMk/>
            <pc:sldMk cId="3942064285" sldId="256"/>
            <ac:spMk id="6893" creationId="{B187FDAB-1587-6E6C-60F8-0D44951C8AB5}"/>
          </ac:spMkLst>
        </pc:spChg>
        <pc:spChg chg="mod">
          <ac:chgData name="Jassem Abbasi" userId="a485637c-5d5c-44af-8411-f95acc3236b6" providerId="ADAL" clId="{B67E75DF-61F4-4BDD-83F6-F3A9FEB4B984}" dt="2024-02-22T09:52:54.409" v="2357" actId="27803"/>
          <ac:spMkLst>
            <pc:docMk/>
            <pc:sldMk cId="3942064285" sldId="256"/>
            <ac:spMk id="6894" creationId="{5915E918-0CAD-3827-1560-7FAD39C661C1}"/>
          </ac:spMkLst>
        </pc:spChg>
        <pc:spChg chg="mod">
          <ac:chgData name="Jassem Abbasi" userId="a485637c-5d5c-44af-8411-f95acc3236b6" providerId="ADAL" clId="{B67E75DF-61F4-4BDD-83F6-F3A9FEB4B984}" dt="2024-02-22T09:52:54.409" v="2357" actId="27803"/>
          <ac:spMkLst>
            <pc:docMk/>
            <pc:sldMk cId="3942064285" sldId="256"/>
            <ac:spMk id="6895" creationId="{9FCAB799-1BC2-9420-1624-757506ED8BE5}"/>
          </ac:spMkLst>
        </pc:spChg>
        <pc:spChg chg="mod">
          <ac:chgData name="Jassem Abbasi" userId="a485637c-5d5c-44af-8411-f95acc3236b6" providerId="ADAL" clId="{B67E75DF-61F4-4BDD-83F6-F3A9FEB4B984}" dt="2024-02-22T09:52:54.409" v="2357" actId="27803"/>
          <ac:spMkLst>
            <pc:docMk/>
            <pc:sldMk cId="3942064285" sldId="256"/>
            <ac:spMk id="6896" creationId="{03CA94DE-6F0F-D3B5-8303-BCA7E0D3C6AF}"/>
          </ac:spMkLst>
        </pc:spChg>
        <pc:spChg chg="mod">
          <ac:chgData name="Jassem Abbasi" userId="a485637c-5d5c-44af-8411-f95acc3236b6" providerId="ADAL" clId="{B67E75DF-61F4-4BDD-83F6-F3A9FEB4B984}" dt="2024-02-22T09:52:54.409" v="2357" actId="27803"/>
          <ac:spMkLst>
            <pc:docMk/>
            <pc:sldMk cId="3942064285" sldId="256"/>
            <ac:spMk id="6897" creationId="{6F82912A-7F43-B193-778E-3AA0CEDB8BFD}"/>
          </ac:spMkLst>
        </pc:spChg>
        <pc:spChg chg="mod">
          <ac:chgData name="Jassem Abbasi" userId="a485637c-5d5c-44af-8411-f95acc3236b6" providerId="ADAL" clId="{B67E75DF-61F4-4BDD-83F6-F3A9FEB4B984}" dt="2024-02-22T09:52:54.409" v="2357" actId="27803"/>
          <ac:spMkLst>
            <pc:docMk/>
            <pc:sldMk cId="3942064285" sldId="256"/>
            <ac:spMk id="6898" creationId="{8F2EDB17-467B-6B16-613C-C0641F08158E}"/>
          </ac:spMkLst>
        </pc:spChg>
        <pc:spChg chg="mod">
          <ac:chgData name="Jassem Abbasi" userId="a485637c-5d5c-44af-8411-f95acc3236b6" providerId="ADAL" clId="{B67E75DF-61F4-4BDD-83F6-F3A9FEB4B984}" dt="2024-02-22T09:52:54.409" v="2357" actId="27803"/>
          <ac:spMkLst>
            <pc:docMk/>
            <pc:sldMk cId="3942064285" sldId="256"/>
            <ac:spMk id="6899" creationId="{3FB32A56-1050-1C67-6525-FE57A0F6E9FC}"/>
          </ac:spMkLst>
        </pc:spChg>
        <pc:spChg chg="mod">
          <ac:chgData name="Jassem Abbasi" userId="a485637c-5d5c-44af-8411-f95acc3236b6" providerId="ADAL" clId="{B67E75DF-61F4-4BDD-83F6-F3A9FEB4B984}" dt="2024-02-22T09:52:54.409" v="2357" actId="27803"/>
          <ac:spMkLst>
            <pc:docMk/>
            <pc:sldMk cId="3942064285" sldId="256"/>
            <ac:spMk id="6900" creationId="{D27669F4-9FBE-5026-1BBF-6C1E40C3758D}"/>
          </ac:spMkLst>
        </pc:spChg>
        <pc:spChg chg="mod">
          <ac:chgData name="Jassem Abbasi" userId="a485637c-5d5c-44af-8411-f95acc3236b6" providerId="ADAL" clId="{B67E75DF-61F4-4BDD-83F6-F3A9FEB4B984}" dt="2024-02-22T09:52:54.409" v="2357" actId="27803"/>
          <ac:spMkLst>
            <pc:docMk/>
            <pc:sldMk cId="3942064285" sldId="256"/>
            <ac:spMk id="6901" creationId="{81D508B1-C16B-03E8-F030-B61B4F7E2007}"/>
          </ac:spMkLst>
        </pc:spChg>
        <pc:spChg chg="mod">
          <ac:chgData name="Jassem Abbasi" userId="a485637c-5d5c-44af-8411-f95acc3236b6" providerId="ADAL" clId="{B67E75DF-61F4-4BDD-83F6-F3A9FEB4B984}" dt="2024-02-22T09:52:54.409" v="2357" actId="27803"/>
          <ac:spMkLst>
            <pc:docMk/>
            <pc:sldMk cId="3942064285" sldId="256"/>
            <ac:spMk id="6902" creationId="{92971060-EFB6-1D2E-B117-A096E69BEA72}"/>
          </ac:spMkLst>
        </pc:spChg>
        <pc:spChg chg="mod">
          <ac:chgData name="Jassem Abbasi" userId="a485637c-5d5c-44af-8411-f95acc3236b6" providerId="ADAL" clId="{B67E75DF-61F4-4BDD-83F6-F3A9FEB4B984}" dt="2024-02-22T09:52:54.409" v="2357" actId="27803"/>
          <ac:spMkLst>
            <pc:docMk/>
            <pc:sldMk cId="3942064285" sldId="256"/>
            <ac:spMk id="6903" creationId="{0391824C-917B-7034-887A-66732875928C}"/>
          </ac:spMkLst>
        </pc:spChg>
        <pc:spChg chg="mod">
          <ac:chgData name="Jassem Abbasi" userId="a485637c-5d5c-44af-8411-f95acc3236b6" providerId="ADAL" clId="{B67E75DF-61F4-4BDD-83F6-F3A9FEB4B984}" dt="2024-02-22T09:52:54.409" v="2357" actId="27803"/>
          <ac:spMkLst>
            <pc:docMk/>
            <pc:sldMk cId="3942064285" sldId="256"/>
            <ac:spMk id="6904" creationId="{37E6B245-DA23-09E6-D502-EFC688998568}"/>
          </ac:spMkLst>
        </pc:spChg>
        <pc:spChg chg="mod">
          <ac:chgData name="Jassem Abbasi" userId="a485637c-5d5c-44af-8411-f95acc3236b6" providerId="ADAL" clId="{B67E75DF-61F4-4BDD-83F6-F3A9FEB4B984}" dt="2024-02-22T09:52:54.409" v="2357" actId="27803"/>
          <ac:spMkLst>
            <pc:docMk/>
            <pc:sldMk cId="3942064285" sldId="256"/>
            <ac:spMk id="6905" creationId="{91EA58C7-2005-99E8-C067-880E41C23B62}"/>
          </ac:spMkLst>
        </pc:spChg>
        <pc:spChg chg="mod">
          <ac:chgData name="Jassem Abbasi" userId="a485637c-5d5c-44af-8411-f95acc3236b6" providerId="ADAL" clId="{B67E75DF-61F4-4BDD-83F6-F3A9FEB4B984}" dt="2024-02-22T09:52:54.409" v="2357" actId="27803"/>
          <ac:spMkLst>
            <pc:docMk/>
            <pc:sldMk cId="3942064285" sldId="256"/>
            <ac:spMk id="6906" creationId="{CFAD610B-7DF3-AD4B-5437-B7F8CF90FF8C}"/>
          </ac:spMkLst>
        </pc:spChg>
        <pc:spChg chg="mod">
          <ac:chgData name="Jassem Abbasi" userId="a485637c-5d5c-44af-8411-f95acc3236b6" providerId="ADAL" clId="{B67E75DF-61F4-4BDD-83F6-F3A9FEB4B984}" dt="2024-02-22T09:52:54.409" v="2357" actId="27803"/>
          <ac:spMkLst>
            <pc:docMk/>
            <pc:sldMk cId="3942064285" sldId="256"/>
            <ac:spMk id="6907" creationId="{54B530C3-37A9-73F0-52CA-3CAC12E34286}"/>
          </ac:spMkLst>
        </pc:spChg>
        <pc:spChg chg="mod">
          <ac:chgData name="Jassem Abbasi" userId="a485637c-5d5c-44af-8411-f95acc3236b6" providerId="ADAL" clId="{B67E75DF-61F4-4BDD-83F6-F3A9FEB4B984}" dt="2024-02-22T09:52:54.409" v="2357" actId="27803"/>
          <ac:spMkLst>
            <pc:docMk/>
            <pc:sldMk cId="3942064285" sldId="256"/>
            <ac:spMk id="6908" creationId="{8052B26C-9D36-B5F1-26B3-DCCAE807C502}"/>
          </ac:spMkLst>
        </pc:spChg>
        <pc:spChg chg="mod">
          <ac:chgData name="Jassem Abbasi" userId="a485637c-5d5c-44af-8411-f95acc3236b6" providerId="ADAL" clId="{B67E75DF-61F4-4BDD-83F6-F3A9FEB4B984}" dt="2024-02-22T09:52:54.409" v="2357" actId="27803"/>
          <ac:spMkLst>
            <pc:docMk/>
            <pc:sldMk cId="3942064285" sldId="256"/>
            <ac:spMk id="6909" creationId="{C0F60F5A-ABC6-518F-8DC8-3655FBB0C350}"/>
          </ac:spMkLst>
        </pc:spChg>
        <pc:spChg chg="mod">
          <ac:chgData name="Jassem Abbasi" userId="a485637c-5d5c-44af-8411-f95acc3236b6" providerId="ADAL" clId="{B67E75DF-61F4-4BDD-83F6-F3A9FEB4B984}" dt="2024-02-22T09:52:54.409" v="2357" actId="27803"/>
          <ac:spMkLst>
            <pc:docMk/>
            <pc:sldMk cId="3942064285" sldId="256"/>
            <ac:spMk id="6910" creationId="{D7D3AD8C-C2FC-9775-2FAB-CBEEF9D298B3}"/>
          </ac:spMkLst>
        </pc:spChg>
        <pc:spChg chg="mod">
          <ac:chgData name="Jassem Abbasi" userId="a485637c-5d5c-44af-8411-f95acc3236b6" providerId="ADAL" clId="{B67E75DF-61F4-4BDD-83F6-F3A9FEB4B984}" dt="2024-02-22T09:52:54.409" v="2357" actId="27803"/>
          <ac:spMkLst>
            <pc:docMk/>
            <pc:sldMk cId="3942064285" sldId="256"/>
            <ac:spMk id="6911" creationId="{A5DDC372-2183-FCD0-677A-A7F319C9FC5C}"/>
          </ac:spMkLst>
        </pc:spChg>
        <pc:spChg chg="mod">
          <ac:chgData name="Jassem Abbasi" userId="a485637c-5d5c-44af-8411-f95acc3236b6" providerId="ADAL" clId="{B67E75DF-61F4-4BDD-83F6-F3A9FEB4B984}" dt="2024-02-22T09:52:54.409" v="2357" actId="27803"/>
          <ac:spMkLst>
            <pc:docMk/>
            <pc:sldMk cId="3942064285" sldId="256"/>
            <ac:spMk id="6912" creationId="{E64F191C-C12D-D172-DBEF-C47911CD8BA1}"/>
          </ac:spMkLst>
        </pc:spChg>
        <pc:spChg chg="mod">
          <ac:chgData name="Jassem Abbasi" userId="a485637c-5d5c-44af-8411-f95acc3236b6" providerId="ADAL" clId="{B67E75DF-61F4-4BDD-83F6-F3A9FEB4B984}" dt="2024-02-22T09:52:54.409" v="2357" actId="27803"/>
          <ac:spMkLst>
            <pc:docMk/>
            <pc:sldMk cId="3942064285" sldId="256"/>
            <ac:spMk id="6913" creationId="{080606C4-1047-7600-DDE0-C946F168E888}"/>
          </ac:spMkLst>
        </pc:spChg>
        <pc:spChg chg="mod">
          <ac:chgData name="Jassem Abbasi" userId="a485637c-5d5c-44af-8411-f95acc3236b6" providerId="ADAL" clId="{B67E75DF-61F4-4BDD-83F6-F3A9FEB4B984}" dt="2024-02-22T09:52:54.409" v="2357" actId="27803"/>
          <ac:spMkLst>
            <pc:docMk/>
            <pc:sldMk cId="3942064285" sldId="256"/>
            <ac:spMk id="6914" creationId="{E6CB77F5-D47D-9008-192A-8D9D247D6895}"/>
          </ac:spMkLst>
        </pc:spChg>
        <pc:spChg chg="mod">
          <ac:chgData name="Jassem Abbasi" userId="a485637c-5d5c-44af-8411-f95acc3236b6" providerId="ADAL" clId="{B67E75DF-61F4-4BDD-83F6-F3A9FEB4B984}" dt="2024-02-22T09:52:54.409" v="2357" actId="27803"/>
          <ac:spMkLst>
            <pc:docMk/>
            <pc:sldMk cId="3942064285" sldId="256"/>
            <ac:spMk id="6915" creationId="{9F9424B8-4318-40D3-65EF-153DAF1111A3}"/>
          </ac:spMkLst>
        </pc:spChg>
        <pc:spChg chg="mod">
          <ac:chgData name="Jassem Abbasi" userId="a485637c-5d5c-44af-8411-f95acc3236b6" providerId="ADAL" clId="{B67E75DF-61F4-4BDD-83F6-F3A9FEB4B984}" dt="2024-02-22T09:52:54.409" v="2357" actId="27803"/>
          <ac:spMkLst>
            <pc:docMk/>
            <pc:sldMk cId="3942064285" sldId="256"/>
            <ac:spMk id="6916" creationId="{8BCACD5C-7302-9206-D964-E4B7163CCB21}"/>
          </ac:spMkLst>
        </pc:spChg>
        <pc:spChg chg="mod">
          <ac:chgData name="Jassem Abbasi" userId="a485637c-5d5c-44af-8411-f95acc3236b6" providerId="ADAL" clId="{B67E75DF-61F4-4BDD-83F6-F3A9FEB4B984}" dt="2024-02-22T09:52:54.409" v="2357" actId="27803"/>
          <ac:spMkLst>
            <pc:docMk/>
            <pc:sldMk cId="3942064285" sldId="256"/>
            <ac:spMk id="6917" creationId="{7CC618D4-D29A-4C88-8C7A-10525E523BDC}"/>
          </ac:spMkLst>
        </pc:spChg>
        <pc:spChg chg="mod">
          <ac:chgData name="Jassem Abbasi" userId="a485637c-5d5c-44af-8411-f95acc3236b6" providerId="ADAL" clId="{B67E75DF-61F4-4BDD-83F6-F3A9FEB4B984}" dt="2024-02-22T09:52:54.409" v="2357" actId="27803"/>
          <ac:spMkLst>
            <pc:docMk/>
            <pc:sldMk cId="3942064285" sldId="256"/>
            <ac:spMk id="6918" creationId="{392CCE0A-E859-5969-A77F-A238391A6B66}"/>
          </ac:spMkLst>
        </pc:spChg>
        <pc:spChg chg="mod">
          <ac:chgData name="Jassem Abbasi" userId="a485637c-5d5c-44af-8411-f95acc3236b6" providerId="ADAL" clId="{B67E75DF-61F4-4BDD-83F6-F3A9FEB4B984}" dt="2024-02-22T09:52:54.409" v="2357" actId="27803"/>
          <ac:spMkLst>
            <pc:docMk/>
            <pc:sldMk cId="3942064285" sldId="256"/>
            <ac:spMk id="6919" creationId="{1BD5A01B-47FB-EE14-4679-25885D30B6BA}"/>
          </ac:spMkLst>
        </pc:spChg>
        <pc:spChg chg="mod">
          <ac:chgData name="Jassem Abbasi" userId="a485637c-5d5c-44af-8411-f95acc3236b6" providerId="ADAL" clId="{B67E75DF-61F4-4BDD-83F6-F3A9FEB4B984}" dt="2024-02-22T09:52:54.409" v="2357" actId="27803"/>
          <ac:spMkLst>
            <pc:docMk/>
            <pc:sldMk cId="3942064285" sldId="256"/>
            <ac:spMk id="6920" creationId="{D390658E-0532-D7F1-0408-13CFEE7C8C73}"/>
          </ac:spMkLst>
        </pc:spChg>
        <pc:spChg chg="mod">
          <ac:chgData name="Jassem Abbasi" userId="a485637c-5d5c-44af-8411-f95acc3236b6" providerId="ADAL" clId="{B67E75DF-61F4-4BDD-83F6-F3A9FEB4B984}" dt="2024-02-22T09:52:54.409" v="2357" actId="27803"/>
          <ac:spMkLst>
            <pc:docMk/>
            <pc:sldMk cId="3942064285" sldId="256"/>
            <ac:spMk id="6921" creationId="{69C399F8-5C31-2793-467D-347F6B1BE24C}"/>
          </ac:spMkLst>
        </pc:spChg>
        <pc:spChg chg="mod">
          <ac:chgData name="Jassem Abbasi" userId="a485637c-5d5c-44af-8411-f95acc3236b6" providerId="ADAL" clId="{B67E75DF-61F4-4BDD-83F6-F3A9FEB4B984}" dt="2024-02-22T09:52:54.409" v="2357" actId="27803"/>
          <ac:spMkLst>
            <pc:docMk/>
            <pc:sldMk cId="3942064285" sldId="256"/>
            <ac:spMk id="6922" creationId="{A4AC000D-1F4A-EFE0-271E-9AA85CC12896}"/>
          </ac:spMkLst>
        </pc:spChg>
        <pc:spChg chg="mod">
          <ac:chgData name="Jassem Abbasi" userId="a485637c-5d5c-44af-8411-f95acc3236b6" providerId="ADAL" clId="{B67E75DF-61F4-4BDD-83F6-F3A9FEB4B984}" dt="2024-02-22T09:52:54.409" v="2357" actId="27803"/>
          <ac:spMkLst>
            <pc:docMk/>
            <pc:sldMk cId="3942064285" sldId="256"/>
            <ac:spMk id="6923" creationId="{89154464-24CB-7D90-3759-B712D53F53A1}"/>
          </ac:spMkLst>
        </pc:spChg>
        <pc:spChg chg="mod">
          <ac:chgData name="Jassem Abbasi" userId="a485637c-5d5c-44af-8411-f95acc3236b6" providerId="ADAL" clId="{B67E75DF-61F4-4BDD-83F6-F3A9FEB4B984}" dt="2024-02-22T09:52:54.409" v="2357" actId="27803"/>
          <ac:spMkLst>
            <pc:docMk/>
            <pc:sldMk cId="3942064285" sldId="256"/>
            <ac:spMk id="6924" creationId="{726D2A48-7544-0393-D992-6D81DD86D495}"/>
          </ac:spMkLst>
        </pc:spChg>
        <pc:spChg chg="mod">
          <ac:chgData name="Jassem Abbasi" userId="a485637c-5d5c-44af-8411-f95acc3236b6" providerId="ADAL" clId="{B67E75DF-61F4-4BDD-83F6-F3A9FEB4B984}" dt="2024-02-22T09:52:54.409" v="2357" actId="27803"/>
          <ac:spMkLst>
            <pc:docMk/>
            <pc:sldMk cId="3942064285" sldId="256"/>
            <ac:spMk id="6925" creationId="{B39BF430-8C20-3CC9-77A2-115175B58B9A}"/>
          </ac:spMkLst>
        </pc:spChg>
        <pc:spChg chg="mod">
          <ac:chgData name="Jassem Abbasi" userId="a485637c-5d5c-44af-8411-f95acc3236b6" providerId="ADAL" clId="{B67E75DF-61F4-4BDD-83F6-F3A9FEB4B984}" dt="2024-02-22T09:52:54.409" v="2357" actId="27803"/>
          <ac:spMkLst>
            <pc:docMk/>
            <pc:sldMk cId="3942064285" sldId="256"/>
            <ac:spMk id="6926" creationId="{521053A7-2A6E-6823-A94A-47BE9AF1B690}"/>
          </ac:spMkLst>
        </pc:spChg>
        <pc:spChg chg="mod">
          <ac:chgData name="Jassem Abbasi" userId="a485637c-5d5c-44af-8411-f95acc3236b6" providerId="ADAL" clId="{B67E75DF-61F4-4BDD-83F6-F3A9FEB4B984}" dt="2024-02-22T09:52:54.409" v="2357" actId="27803"/>
          <ac:spMkLst>
            <pc:docMk/>
            <pc:sldMk cId="3942064285" sldId="256"/>
            <ac:spMk id="6927" creationId="{A4F7AD13-BA42-78C0-C338-3E9C757B34A3}"/>
          </ac:spMkLst>
        </pc:spChg>
        <pc:spChg chg="mod">
          <ac:chgData name="Jassem Abbasi" userId="a485637c-5d5c-44af-8411-f95acc3236b6" providerId="ADAL" clId="{B67E75DF-61F4-4BDD-83F6-F3A9FEB4B984}" dt="2024-02-22T09:52:54.409" v="2357" actId="27803"/>
          <ac:spMkLst>
            <pc:docMk/>
            <pc:sldMk cId="3942064285" sldId="256"/>
            <ac:spMk id="6928" creationId="{52B04AD4-4430-CB92-22DF-810B346371E2}"/>
          </ac:spMkLst>
        </pc:spChg>
        <pc:spChg chg="mod">
          <ac:chgData name="Jassem Abbasi" userId="a485637c-5d5c-44af-8411-f95acc3236b6" providerId="ADAL" clId="{B67E75DF-61F4-4BDD-83F6-F3A9FEB4B984}" dt="2024-02-22T09:52:54.409" v="2357" actId="27803"/>
          <ac:spMkLst>
            <pc:docMk/>
            <pc:sldMk cId="3942064285" sldId="256"/>
            <ac:spMk id="6929" creationId="{DDCCEC63-88E0-372A-5343-1333D255AB50}"/>
          </ac:spMkLst>
        </pc:spChg>
        <pc:spChg chg="mod">
          <ac:chgData name="Jassem Abbasi" userId="a485637c-5d5c-44af-8411-f95acc3236b6" providerId="ADAL" clId="{B67E75DF-61F4-4BDD-83F6-F3A9FEB4B984}" dt="2024-02-22T09:52:54.409" v="2357" actId="27803"/>
          <ac:spMkLst>
            <pc:docMk/>
            <pc:sldMk cId="3942064285" sldId="256"/>
            <ac:spMk id="6930" creationId="{7FD3FD45-A55F-7468-ADA1-CD44DEAA92E9}"/>
          </ac:spMkLst>
        </pc:spChg>
        <pc:spChg chg="mod">
          <ac:chgData name="Jassem Abbasi" userId="a485637c-5d5c-44af-8411-f95acc3236b6" providerId="ADAL" clId="{B67E75DF-61F4-4BDD-83F6-F3A9FEB4B984}" dt="2024-02-22T09:52:54.409" v="2357" actId="27803"/>
          <ac:spMkLst>
            <pc:docMk/>
            <pc:sldMk cId="3942064285" sldId="256"/>
            <ac:spMk id="6931" creationId="{176FAC37-0904-B740-BEF7-DAF681F4D373}"/>
          </ac:spMkLst>
        </pc:spChg>
        <pc:spChg chg="mod">
          <ac:chgData name="Jassem Abbasi" userId="a485637c-5d5c-44af-8411-f95acc3236b6" providerId="ADAL" clId="{B67E75DF-61F4-4BDD-83F6-F3A9FEB4B984}" dt="2024-02-22T09:52:54.409" v="2357" actId="27803"/>
          <ac:spMkLst>
            <pc:docMk/>
            <pc:sldMk cId="3942064285" sldId="256"/>
            <ac:spMk id="6932" creationId="{A79F1817-C69E-FFB9-4AAA-C2A59823A517}"/>
          </ac:spMkLst>
        </pc:spChg>
        <pc:spChg chg="mod">
          <ac:chgData name="Jassem Abbasi" userId="a485637c-5d5c-44af-8411-f95acc3236b6" providerId="ADAL" clId="{B67E75DF-61F4-4BDD-83F6-F3A9FEB4B984}" dt="2024-02-22T09:52:54.409" v="2357" actId="27803"/>
          <ac:spMkLst>
            <pc:docMk/>
            <pc:sldMk cId="3942064285" sldId="256"/>
            <ac:spMk id="6933" creationId="{3191FF52-CDA2-1EAC-D34A-064928E61E4C}"/>
          </ac:spMkLst>
        </pc:spChg>
        <pc:spChg chg="mod">
          <ac:chgData name="Jassem Abbasi" userId="a485637c-5d5c-44af-8411-f95acc3236b6" providerId="ADAL" clId="{B67E75DF-61F4-4BDD-83F6-F3A9FEB4B984}" dt="2024-02-22T09:52:54.409" v="2357" actId="27803"/>
          <ac:spMkLst>
            <pc:docMk/>
            <pc:sldMk cId="3942064285" sldId="256"/>
            <ac:spMk id="6934" creationId="{A300CA29-AAA6-6C0C-7C30-FC17A8A0D2C9}"/>
          </ac:spMkLst>
        </pc:spChg>
        <pc:spChg chg="mod">
          <ac:chgData name="Jassem Abbasi" userId="a485637c-5d5c-44af-8411-f95acc3236b6" providerId="ADAL" clId="{B67E75DF-61F4-4BDD-83F6-F3A9FEB4B984}" dt="2024-02-22T09:52:54.409" v="2357" actId="27803"/>
          <ac:spMkLst>
            <pc:docMk/>
            <pc:sldMk cId="3942064285" sldId="256"/>
            <ac:spMk id="6935" creationId="{82922070-5FC1-5D7E-F127-56E69CB9F5AF}"/>
          </ac:spMkLst>
        </pc:spChg>
        <pc:spChg chg="mod">
          <ac:chgData name="Jassem Abbasi" userId="a485637c-5d5c-44af-8411-f95acc3236b6" providerId="ADAL" clId="{B67E75DF-61F4-4BDD-83F6-F3A9FEB4B984}" dt="2024-02-22T09:52:54.409" v="2357" actId="27803"/>
          <ac:spMkLst>
            <pc:docMk/>
            <pc:sldMk cId="3942064285" sldId="256"/>
            <ac:spMk id="6936" creationId="{5C3CF5D9-7AE5-C99F-6322-A15305F8D537}"/>
          </ac:spMkLst>
        </pc:spChg>
        <pc:spChg chg="mod">
          <ac:chgData name="Jassem Abbasi" userId="a485637c-5d5c-44af-8411-f95acc3236b6" providerId="ADAL" clId="{B67E75DF-61F4-4BDD-83F6-F3A9FEB4B984}" dt="2024-02-22T09:52:54.409" v="2357" actId="27803"/>
          <ac:spMkLst>
            <pc:docMk/>
            <pc:sldMk cId="3942064285" sldId="256"/>
            <ac:spMk id="6937" creationId="{3D5F9B38-A300-3431-65F6-3C67B746678E}"/>
          </ac:spMkLst>
        </pc:spChg>
        <pc:spChg chg="mod">
          <ac:chgData name="Jassem Abbasi" userId="a485637c-5d5c-44af-8411-f95acc3236b6" providerId="ADAL" clId="{B67E75DF-61F4-4BDD-83F6-F3A9FEB4B984}" dt="2024-02-22T09:52:54.409" v="2357" actId="27803"/>
          <ac:spMkLst>
            <pc:docMk/>
            <pc:sldMk cId="3942064285" sldId="256"/>
            <ac:spMk id="6938" creationId="{161CFEB8-16A2-BC83-95CD-C567DFC537A3}"/>
          </ac:spMkLst>
        </pc:spChg>
        <pc:spChg chg="mod">
          <ac:chgData name="Jassem Abbasi" userId="a485637c-5d5c-44af-8411-f95acc3236b6" providerId="ADAL" clId="{B67E75DF-61F4-4BDD-83F6-F3A9FEB4B984}" dt="2024-02-22T09:52:54.409" v="2357" actId="27803"/>
          <ac:spMkLst>
            <pc:docMk/>
            <pc:sldMk cId="3942064285" sldId="256"/>
            <ac:spMk id="6939" creationId="{6F5DD64E-4881-9945-94B3-27D59E76EC00}"/>
          </ac:spMkLst>
        </pc:spChg>
        <pc:spChg chg="mod">
          <ac:chgData name="Jassem Abbasi" userId="a485637c-5d5c-44af-8411-f95acc3236b6" providerId="ADAL" clId="{B67E75DF-61F4-4BDD-83F6-F3A9FEB4B984}" dt="2024-02-22T09:52:54.409" v="2357" actId="27803"/>
          <ac:spMkLst>
            <pc:docMk/>
            <pc:sldMk cId="3942064285" sldId="256"/>
            <ac:spMk id="6940" creationId="{73B87D2E-C1C3-4C42-22E3-F88D331A5ECB}"/>
          </ac:spMkLst>
        </pc:spChg>
        <pc:spChg chg="mod">
          <ac:chgData name="Jassem Abbasi" userId="a485637c-5d5c-44af-8411-f95acc3236b6" providerId="ADAL" clId="{B67E75DF-61F4-4BDD-83F6-F3A9FEB4B984}" dt="2024-02-22T09:52:54.409" v="2357" actId="27803"/>
          <ac:spMkLst>
            <pc:docMk/>
            <pc:sldMk cId="3942064285" sldId="256"/>
            <ac:spMk id="6941" creationId="{2A564E7B-0231-60C0-CF38-635A2C89F26F}"/>
          </ac:spMkLst>
        </pc:spChg>
        <pc:spChg chg="mod">
          <ac:chgData name="Jassem Abbasi" userId="a485637c-5d5c-44af-8411-f95acc3236b6" providerId="ADAL" clId="{B67E75DF-61F4-4BDD-83F6-F3A9FEB4B984}" dt="2024-02-22T09:52:54.409" v="2357" actId="27803"/>
          <ac:spMkLst>
            <pc:docMk/>
            <pc:sldMk cId="3942064285" sldId="256"/>
            <ac:spMk id="6942" creationId="{FECD35E4-797C-74A9-E20C-40E0D25B3010}"/>
          </ac:spMkLst>
        </pc:spChg>
        <pc:spChg chg="mod">
          <ac:chgData name="Jassem Abbasi" userId="a485637c-5d5c-44af-8411-f95acc3236b6" providerId="ADAL" clId="{B67E75DF-61F4-4BDD-83F6-F3A9FEB4B984}" dt="2024-02-22T09:52:54.409" v="2357" actId="27803"/>
          <ac:spMkLst>
            <pc:docMk/>
            <pc:sldMk cId="3942064285" sldId="256"/>
            <ac:spMk id="6943" creationId="{81671B1E-A89C-1503-B2D4-C7023731433A}"/>
          </ac:spMkLst>
        </pc:spChg>
        <pc:spChg chg="mod">
          <ac:chgData name="Jassem Abbasi" userId="a485637c-5d5c-44af-8411-f95acc3236b6" providerId="ADAL" clId="{B67E75DF-61F4-4BDD-83F6-F3A9FEB4B984}" dt="2024-02-22T09:52:54.409" v="2357" actId="27803"/>
          <ac:spMkLst>
            <pc:docMk/>
            <pc:sldMk cId="3942064285" sldId="256"/>
            <ac:spMk id="6944" creationId="{DC669027-21CE-B7CA-8256-BB9BA133D87B}"/>
          </ac:spMkLst>
        </pc:spChg>
        <pc:spChg chg="mod">
          <ac:chgData name="Jassem Abbasi" userId="a485637c-5d5c-44af-8411-f95acc3236b6" providerId="ADAL" clId="{B67E75DF-61F4-4BDD-83F6-F3A9FEB4B984}" dt="2024-02-22T09:52:54.409" v="2357" actId="27803"/>
          <ac:spMkLst>
            <pc:docMk/>
            <pc:sldMk cId="3942064285" sldId="256"/>
            <ac:spMk id="6945" creationId="{3163E094-3436-54C0-5C8D-1118C4B3F5FB}"/>
          </ac:spMkLst>
        </pc:spChg>
        <pc:spChg chg="mod">
          <ac:chgData name="Jassem Abbasi" userId="a485637c-5d5c-44af-8411-f95acc3236b6" providerId="ADAL" clId="{B67E75DF-61F4-4BDD-83F6-F3A9FEB4B984}" dt="2024-02-22T09:52:54.409" v="2357" actId="27803"/>
          <ac:spMkLst>
            <pc:docMk/>
            <pc:sldMk cId="3942064285" sldId="256"/>
            <ac:spMk id="6946" creationId="{AE956710-F5B7-DFF6-0ED2-240D68BF2A55}"/>
          </ac:spMkLst>
        </pc:spChg>
        <pc:spChg chg="mod">
          <ac:chgData name="Jassem Abbasi" userId="a485637c-5d5c-44af-8411-f95acc3236b6" providerId="ADAL" clId="{B67E75DF-61F4-4BDD-83F6-F3A9FEB4B984}" dt="2024-02-22T09:52:54.409" v="2357" actId="27803"/>
          <ac:spMkLst>
            <pc:docMk/>
            <pc:sldMk cId="3942064285" sldId="256"/>
            <ac:spMk id="6947" creationId="{FB40C698-DDCF-D19F-1B0F-B5A51721B38C}"/>
          </ac:spMkLst>
        </pc:spChg>
        <pc:spChg chg="mod">
          <ac:chgData name="Jassem Abbasi" userId="a485637c-5d5c-44af-8411-f95acc3236b6" providerId="ADAL" clId="{B67E75DF-61F4-4BDD-83F6-F3A9FEB4B984}" dt="2024-02-22T09:52:54.409" v="2357" actId="27803"/>
          <ac:spMkLst>
            <pc:docMk/>
            <pc:sldMk cId="3942064285" sldId="256"/>
            <ac:spMk id="6948" creationId="{FAC198CF-56B7-CC2D-5694-364B0EFA1738}"/>
          </ac:spMkLst>
        </pc:spChg>
        <pc:spChg chg="mod">
          <ac:chgData name="Jassem Abbasi" userId="a485637c-5d5c-44af-8411-f95acc3236b6" providerId="ADAL" clId="{B67E75DF-61F4-4BDD-83F6-F3A9FEB4B984}" dt="2024-02-22T09:52:54.409" v="2357" actId="27803"/>
          <ac:spMkLst>
            <pc:docMk/>
            <pc:sldMk cId="3942064285" sldId="256"/>
            <ac:spMk id="6949" creationId="{CDC59B6F-4E76-0D9B-AAAA-E240FDF63889}"/>
          </ac:spMkLst>
        </pc:spChg>
        <pc:spChg chg="mod">
          <ac:chgData name="Jassem Abbasi" userId="a485637c-5d5c-44af-8411-f95acc3236b6" providerId="ADAL" clId="{B67E75DF-61F4-4BDD-83F6-F3A9FEB4B984}" dt="2024-02-22T09:52:54.409" v="2357" actId="27803"/>
          <ac:spMkLst>
            <pc:docMk/>
            <pc:sldMk cId="3942064285" sldId="256"/>
            <ac:spMk id="6950" creationId="{A84833EC-8396-E76C-C2F1-7CF8F293C5E4}"/>
          </ac:spMkLst>
        </pc:spChg>
        <pc:spChg chg="mod">
          <ac:chgData name="Jassem Abbasi" userId="a485637c-5d5c-44af-8411-f95acc3236b6" providerId="ADAL" clId="{B67E75DF-61F4-4BDD-83F6-F3A9FEB4B984}" dt="2024-02-22T09:52:54.409" v="2357" actId="27803"/>
          <ac:spMkLst>
            <pc:docMk/>
            <pc:sldMk cId="3942064285" sldId="256"/>
            <ac:spMk id="6951" creationId="{C4C72510-5BE9-56BA-03D2-2B5D65956696}"/>
          </ac:spMkLst>
        </pc:spChg>
        <pc:spChg chg="mod">
          <ac:chgData name="Jassem Abbasi" userId="a485637c-5d5c-44af-8411-f95acc3236b6" providerId="ADAL" clId="{B67E75DF-61F4-4BDD-83F6-F3A9FEB4B984}" dt="2024-02-22T09:52:54.409" v="2357" actId="27803"/>
          <ac:spMkLst>
            <pc:docMk/>
            <pc:sldMk cId="3942064285" sldId="256"/>
            <ac:spMk id="6952" creationId="{7887F4E4-1132-9FF0-3EA1-EC1AEEB24CB5}"/>
          </ac:spMkLst>
        </pc:spChg>
        <pc:spChg chg="mod">
          <ac:chgData name="Jassem Abbasi" userId="a485637c-5d5c-44af-8411-f95acc3236b6" providerId="ADAL" clId="{B67E75DF-61F4-4BDD-83F6-F3A9FEB4B984}" dt="2024-02-22T09:52:54.409" v="2357" actId="27803"/>
          <ac:spMkLst>
            <pc:docMk/>
            <pc:sldMk cId="3942064285" sldId="256"/>
            <ac:spMk id="6953" creationId="{8A9D1189-5564-7E9D-C5A8-3AE581185C85}"/>
          </ac:spMkLst>
        </pc:spChg>
        <pc:spChg chg="mod">
          <ac:chgData name="Jassem Abbasi" userId="a485637c-5d5c-44af-8411-f95acc3236b6" providerId="ADAL" clId="{B67E75DF-61F4-4BDD-83F6-F3A9FEB4B984}" dt="2024-02-22T09:52:54.409" v="2357" actId="27803"/>
          <ac:spMkLst>
            <pc:docMk/>
            <pc:sldMk cId="3942064285" sldId="256"/>
            <ac:spMk id="6954" creationId="{7279172D-2AC7-7F7A-1306-C2269FC964DE}"/>
          </ac:spMkLst>
        </pc:spChg>
        <pc:spChg chg="mod">
          <ac:chgData name="Jassem Abbasi" userId="a485637c-5d5c-44af-8411-f95acc3236b6" providerId="ADAL" clId="{B67E75DF-61F4-4BDD-83F6-F3A9FEB4B984}" dt="2024-02-22T09:52:54.409" v="2357" actId="27803"/>
          <ac:spMkLst>
            <pc:docMk/>
            <pc:sldMk cId="3942064285" sldId="256"/>
            <ac:spMk id="6955" creationId="{1C6B714E-12BC-7405-62D0-C254FBA39CA9}"/>
          </ac:spMkLst>
        </pc:spChg>
        <pc:spChg chg="mod">
          <ac:chgData name="Jassem Abbasi" userId="a485637c-5d5c-44af-8411-f95acc3236b6" providerId="ADAL" clId="{B67E75DF-61F4-4BDD-83F6-F3A9FEB4B984}" dt="2024-02-22T09:52:54.409" v="2357" actId="27803"/>
          <ac:spMkLst>
            <pc:docMk/>
            <pc:sldMk cId="3942064285" sldId="256"/>
            <ac:spMk id="6956" creationId="{0247F3C5-D521-E5E8-83AD-66DCB4D4AD6F}"/>
          </ac:spMkLst>
        </pc:spChg>
        <pc:spChg chg="mod">
          <ac:chgData name="Jassem Abbasi" userId="a485637c-5d5c-44af-8411-f95acc3236b6" providerId="ADAL" clId="{B67E75DF-61F4-4BDD-83F6-F3A9FEB4B984}" dt="2024-02-22T09:52:54.409" v="2357" actId="27803"/>
          <ac:spMkLst>
            <pc:docMk/>
            <pc:sldMk cId="3942064285" sldId="256"/>
            <ac:spMk id="6957" creationId="{205BD366-4AF3-0A1C-1CAF-3AE5EF2FD20C}"/>
          </ac:spMkLst>
        </pc:spChg>
        <pc:spChg chg="mod">
          <ac:chgData name="Jassem Abbasi" userId="a485637c-5d5c-44af-8411-f95acc3236b6" providerId="ADAL" clId="{B67E75DF-61F4-4BDD-83F6-F3A9FEB4B984}" dt="2024-02-22T09:52:54.409" v="2357" actId="27803"/>
          <ac:spMkLst>
            <pc:docMk/>
            <pc:sldMk cId="3942064285" sldId="256"/>
            <ac:spMk id="6958" creationId="{0EDEAC12-D6E2-73F9-695F-8D25769FF2AA}"/>
          </ac:spMkLst>
        </pc:spChg>
        <pc:spChg chg="mod">
          <ac:chgData name="Jassem Abbasi" userId="a485637c-5d5c-44af-8411-f95acc3236b6" providerId="ADAL" clId="{B67E75DF-61F4-4BDD-83F6-F3A9FEB4B984}" dt="2024-02-22T09:52:54.409" v="2357" actId="27803"/>
          <ac:spMkLst>
            <pc:docMk/>
            <pc:sldMk cId="3942064285" sldId="256"/>
            <ac:spMk id="6959" creationId="{F638FF5C-2DC1-5395-522F-DEAC3D3E43FA}"/>
          </ac:spMkLst>
        </pc:spChg>
        <pc:spChg chg="mod">
          <ac:chgData name="Jassem Abbasi" userId="a485637c-5d5c-44af-8411-f95acc3236b6" providerId="ADAL" clId="{B67E75DF-61F4-4BDD-83F6-F3A9FEB4B984}" dt="2024-02-22T09:52:54.409" v="2357" actId="27803"/>
          <ac:spMkLst>
            <pc:docMk/>
            <pc:sldMk cId="3942064285" sldId="256"/>
            <ac:spMk id="6960" creationId="{82DF5EFF-8FF8-D2E3-FB82-2FEA2BD8A9C3}"/>
          </ac:spMkLst>
        </pc:spChg>
        <pc:spChg chg="mod">
          <ac:chgData name="Jassem Abbasi" userId="a485637c-5d5c-44af-8411-f95acc3236b6" providerId="ADAL" clId="{B67E75DF-61F4-4BDD-83F6-F3A9FEB4B984}" dt="2024-02-22T09:52:54.409" v="2357" actId="27803"/>
          <ac:spMkLst>
            <pc:docMk/>
            <pc:sldMk cId="3942064285" sldId="256"/>
            <ac:spMk id="6961" creationId="{9C889A8B-3F30-BC54-A2B3-BAA5C8A678AB}"/>
          </ac:spMkLst>
        </pc:spChg>
        <pc:spChg chg="mod">
          <ac:chgData name="Jassem Abbasi" userId="a485637c-5d5c-44af-8411-f95acc3236b6" providerId="ADAL" clId="{B67E75DF-61F4-4BDD-83F6-F3A9FEB4B984}" dt="2024-02-22T09:52:54.409" v="2357" actId="27803"/>
          <ac:spMkLst>
            <pc:docMk/>
            <pc:sldMk cId="3942064285" sldId="256"/>
            <ac:spMk id="6962" creationId="{A8E6E5F8-C8B0-27FD-43AA-D50458042372}"/>
          </ac:spMkLst>
        </pc:spChg>
        <pc:spChg chg="mod">
          <ac:chgData name="Jassem Abbasi" userId="a485637c-5d5c-44af-8411-f95acc3236b6" providerId="ADAL" clId="{B67E75DF-61F4-4BDD-83F6-F3A9FEB4B984}" dt="2024-02-22T09:52:54.409" v="2357" actId="27803"/>
          <ac:spMkLst>
            <pc:docMk/>
            <pc:sldMk cId="3942064285" sldId="256"/>
            <ac:spMk id="6963" creationId="{C222E1B3-1695-32CD-CFB9-FD7AE25A4215}"/>
          </ac:spMkLst>
        </pc:spChg>
        <pc:spChg chg="mod">
          <ac:chgData name="Jassem Abbasi" userId="a485637c-5d5c-44af-8411-f95acc3236b6" providerId="ADAL" clId="{B67E75DF-61F4-4BDD-83F6-F3A9FEB4B984}" dt="2024-02-22T09:52:54.409" v="2357" actId="27803"/>
          <ac:spMkLst>
            <pc:docMk/>
            <pc:sldMk cId="3942064285" sldId="256"/>
            <ac:spMk id="6964" creationId="{82590F4B-D04D-4B2D-84FE-2093CF3B2573}"/>
          </ac:spMkLst>
        </pc:spChg>
        <pc:spChg chg="mod">
          <ac:chgData name="Jassem Abbasi" userId="a485637c-5d5c-44af-8411-f95acc3236b6" providerId="ADAL" clId="{B67E75DF-61F4-4BDD-83F6-F3A9FEB4B984}" dt="2024-02-22T09:52:54.409" v="2357" actId="27803"/>
          <ac:spMkLst>
            <pc:docMk/>
            <pc:sldMk cId="3942064285" sldId="256"/>
            <ac:spMk id="6965" creationId="{21D5C749-94BF-2FD2-EBAD-0B26FE810D4A}"/>
          </ac:spMkLst>
        </pc:spChg>
        <pc:spChg chg="mod">
          <ac:chgData name="Jassem Abbasi" userId="a485637c-5d5c-44af-8411-f95acc3236b6" providerId="ADAL" clId="{B67E75DF-61F4-4BDD-83F6-F3A9FEB4B984}" dt="2024-02-22T09:52:54.409" v="2357" actId="27803"/>
          <ac:spMkLst>
            <pc:docMk/>
            <pc:sldMk cId="3942064285" sldId="256"/>
            <ac:spMk id="6966" creationId="{390CC1D0-0CB3-CE0A-A37D-BCD64C02A9D4}"/>
          </ac:spMkLst>
        </pc:spChg>
        <pc:spChg chg="mod">
          <ac:chgData name="Jassem Abbasi" userId="a485637c-5d5c-44af-8411-f95acc3236b6" providerId="ADAL" clId="{B67E75DF-61F4-4BDD-83F6-F3A9FEB4B984}" dt="2024-02-22T09:52:54.409" v="2357" actId="27803"/>
          <ac:spMkLst>
            <pc:docMk/>
            <pc:sldMk cId="3942064285" sldId="256"/>
            <ac:spMk id="6967" creationId="{40271EA2-3F39-1A90-1D7C-003933BD5559}"/>
          </ac:spMkLst>
        </pc:spChg>
        <pc:spChg chg="mod">
          <ac:chgData name="Jassem Abbasi" userId="a485637c-5d5c-44af-8411-f95acc3236b6" providerId="ADAL" clId="{B67E75DF-61F4-4BDD-83F6-F3A9FEB4B984}" dt="2024-02-22T09:52:54.409" v="2357" actId="27803"/>
          <ac:spMkLst>
            <pc:docMk/>
            <pc:sldMk cId="3942064285" sldId="256"/>
            <ac:spMk id="6968" creationId="{CAD82C15-ED75-D8D1-4354-650DFE5F1AE6}"/>
          </ac:spMkLst>
        </pc:spChg>
        <pc:spChg chg="mod">
          <ac:chgData name="Jassem Abbasi" userId="a485637c-5d5c-44af-8411-f95acc3236b6" providerId="ADAL" clId="{B67E75DF-61F4-4BDD-83F6-F3A9FEB4B984}" dt="2024-02-22T09:52:54.409" v="2357" actId="27803"/>
          <ac:spMkLst>
            <pc:docMk/>
            <pc:sldMk cId="3942064285" sldId="256"/>
            <ac:spMk id="6969" creationId="{03030188-C3F5-435D-B689-D8CE73D159F7}"/>
          </ac:spMkLst>
        </pc:spChg>
        <pc:spChg chg="mod">
          <ac:chgData name="Jassem Abbasi" userId="a485637c-5d5c-44af-8411-f95acc3236b6" providerId="ADAL" clId="{B67E75DF-61F4-4BDD-83F6-F3A9FEB4B984}" dt="2024-02-22T09:52:54.409" v="2357" actId="27803"/>
          <ac:spMkLst>
            <pc:docMk/>
            <pc:sldMk cId="3942064285" sldId="256"/>
            <ac:spMk id="6970" creationId="{D2CE7FC6-6512-8649-FFC6-6504551E9543}"/>
          </ac:spMkLst>
        </pc:spChg>
        <pc:spChg chg="mod">
          <ac:chgData name="Jassem Abbasi" userId="a485637c-5d5c-44af-8411-f95acc3236b6" providerId="ADAL" clId="{B67E75DF-61F4-4BDD-83F6-F3A9FEB4B984}" dt="2024-02-22T09:52:54.409" v="2357" actId="27803"/>
          <ac:spMkLst>
            <pc:docMk/>
            <pc:sldMk cId="3942064285" sldId="256"/>
            <ac:spMk id="6971" creationId="{17000584-78FD-BBD7-739E-16F0ACD52184}"/>
          </ac:spMkLst>
        </pc:spChg>
        <pc:spChg chg="mod">
          <ac:chgData name="Jassem Abbasi" userId="a485637c-5d5c-44af-8411-f95acc3236b6" providerId="ADAL" clId="{B67E75DF-61F4-4BDD-83F6-F3A9FEB4B984}" dt="2024-02-22T09:52:54.409" v="2357" actId="27803"/>
          <ac:spMkLst>
            <pc:docMk/>
            <pc:sldMk cId="3942064285" sldId="256"/>
            <ac:spMk id="6972" creationId="{87291B9F-A094-8F40-A3F2-6ED42C4C162B}"/>
          </ac:spMkLst>
        </pc:spChg>
        <pc:spChg chg="mod">
          <ac:chgData name="Jassem Abbasi" userId="a485637c-5d5c-44af-8411-f95acc3236b6" providerId="ADAL" clId="{B67E75DF-61F4-4BDD-83F6-F3A9FEB4B984}" dt="2024-02-22T09:52:54.409" v="2357" actId="27803"/>
          <ac:spMkLst>
            <pc:docMk/>
            <pc:sldMk cId="3942064285" sldId="256"/>
            <ac:spMk id="6973" creationId="{1A4B2652-885B-2C8A-5CB8-D7E54DF3BB9D}"/>
          </ac:spMkLst>
        </pc:spChg>
        <pc:spChg chg="mod">
          <ac:chgData name="Jassem Abbasi" userId="a485637c-5d5c-44af-8411-f95acc3236b6" providerId="ADAL" clId="{B67E75DF-61F4-4BDD-83F6-F3A9FEB4B984}" dt="2024-02-22T09:52:54.409" v="2357" actId="27803"/>
          <ac:spMkLst>
            <pc:docMk/>
            <pc:sldMk cId="3942064285" sldId="256"/>
            <ac:spMk id="6974" creationId="{E5E7BC9D-4D1C-7F53-DC69-A81B49F28E65}"/>
          </ac:spMkLst>
        </pc:spChg>
        <pc:spChg chg="mod">
          <ac:chgData name="Jassem Abbasi" userId="a485637c-5d5c-44af-8411-f95acc3236b6" providerId="ADAL" clId="{B67E75DF-61F4-4BDD-83F6-F3A9FEB4B984}" dt="2024-02-22T09:52:54.409" v="2357" actId="27803"/>
          <ac:spMkLst>
            <pc:docMk/>
            <pc:sldMk cId="3942064285" sldId="256"/>
            <ac:spMk id="6975" creationId="{09177051-C32E-1F27-C4D3-818A2B187490}"/>
          </ac:spMkLst>
        </pc:spChg>
        <pc:spChg chg="mod">
          <ac:chgData name="Jassem Abbasi" userId="a485637c-5d5c-44af-8411-f95acc3236b6" providerId="ADAL" clId="{B67E75DF-61F4-4BDD-83F6-F3A9FEB4B984}" dt="2024-02-22T09:52:54.409" v="2357" actId="27803"/>
          <ac:spMkLst>
            <pc:docMk/>
            <pc:sldMk cId="3942064285" sldId="256"/>
            <ac:spMk id="6976" creationId="{CEBC561D-8FAD-A00F-63E9-5FF9B3288646}"/>
          </ac:spMkLst>
        </pc:spChg>
        <pc:spChg chg="mod">
          <ac:chgData name="Jassem Abbasi" userId="a485637c-5d5c-44af-8411-f95acc3236b6" providerId="ADAL" clId="{B67E75DF-61F4-4BDD-83F6-F3A9FEB4B984}" dt="2024-02-22T09:52:54.409" v="2357" actId="27803"/>
          <ac:spMkLst>
            <pc:docMk/>
            <pc:sldMk cId="3942064285" sldId="256"/>
            <ac:spMk id="6977" creationId="{781B658B-6B07-FB95-8DB8-E56407BCAEB5}"/>
          </ac:spMkLst>
        </pc:spChg>
        <pc:spChg chg="mod">
          <ac:chgData name="Jassem Abbasi" userId="a485637c-5d5c-44af-8411-f95acc3236b6" providerId="ADAL" clId="{B67E75DF-61F4-4BDD-83F6-F3A9FEB4B984}" dt="2024-02-22T09:52:54.409" v="2357" actId="27803"/>
          <ac:spMkLst>
            <pc:docMk/>
            <pc:sldMk cId="3942064285" sldId="256"/>
            <ac:spMk id="6978" creationId="{A466A71C-8BA3-948B-9DEF-528AFCE33289}"/>
          </ac:spMkLst>
        </pc:spChg>
        <pc:spChg chg="mod">
          <ac:chgData name="Jassem Abbasi" userId="a485637c-5d5c-44af-8411-f95acc3236b6" providerId="ADAL" clId="{B67E75DF-61F4-4BDD-83F6-F3A9FEB4B984}" dt="2024-02-22T09:52:54.409" v="2357" actId="27803"/>
          <ac:spMkLst>
            <pc:docMk/>
            <pc:sldMk cId="3942064285" sldId="256"/>
            <ac:spMk id="6979" creationId="{8942A386-28C2-FFBC-29D0-AB222FF1D580}"/>
          </ac:spMkLst>
        </pc:spChg>
        <pc:spChg chg="mod">
          <ac:chgData name="Jassem Abbasi" userId="a485637c-5d5c-44af-8411-f95acc3236b6" providerId="ADAL" clId="{B67E75DF-61F4-4BDD-83F6-F3A9FEB4B984}" dt="2024-02-22T09:52:54.409" v="2357" actId="27803"/>
          <ac:spMkLst>
            <pc:docMk/>
            <pc:sldMk cId="3942064285" sldId="256"/>
            <ac:spMk id="6980" creationId="{1A150580-4CF7-6B03-C14A-52C2677AAFD5}"/>
          </ac:spMkLst>
        </pc:spChg>
        <pc:spChg chg="mod">
          <ac:chgData name="Jassem Abbasi" userId="a485637c-5d5c-44af-8411-f95acc3236b6" providerId="ADAL" clId="{B67E75DF-61F4-4BDD-83F6-F3A9FEB4B984}" dt="2024-02-22T09:52:54.409" v="2357" actId="27803"/>
          <ac:spMkLst>
            <pc:docMk/>
            <pc:sldMk cId="3942064285" sldId="256"/>
            <ac:spMk id="6981" creationId="{E8550CAB-B0FB-54E3-D848-57254612C33B}"/>
          </ac:spMkLst>
        </pc:spChg>
        <pc:spChg chg="mod">
          <ac:chgData name="Jassem Abbasi" userId="a485637c-5d5c-44af-8411-f95acc3236b6" providerId="ADAL" clId="{B67E75DF-61F4-4BDD-83F6-F3A9FEB4B984}" dt="2024-02-22T09:52:54.409" v="2357" actId="27803"/>
          <ac:spMkLst>
            <pc:docMk/>
            <pc:sldMk cId="3942064285" sldId="256"/>
            <ac:spMk id="6982" creationId="{4E9D0860-54F2-B1EB-2A8C-C64DD29C5C28}"/>
          </ac:spMkLst>
        </pc:spChg>
        <pc:spChg chg="mod">
          <ac:chgData name="Jassem Abbasi" userId="a485637c-5d5c-44af-8411-f95acc3236b6" providerId="ADAL" clId="{B67E75DF-61F4-4BDD-83F6-F3A9FEB4B984}" dt="2024-02-22T09:52:54.409" v="2357" actId="27803"/>
          <ac:spMkLst>
            <pc:docMk/>
            <pc:sldMk cId="3942064285" sldId="256"/>
            <ac:spMk id="6983" creationId="{F4171249-0EC1-A152-E49D-F1020805E456}"/>
          </ac:spMkLst>
        </pc:spChg>
        <pc:spChg chg="mod">
          <ac:chgData name="Jassem Abbasi" userId="a485637c-5d5c-44af-8411-f95acc3236b6" providerId="ADAL" clId="{B67E75DF-61F4-4BDD-83F6-F3A9FEB4B984}" dt="2024-02-22T09:52:54.409" v="2357" actId="27803"/>
          <ac:spMkLst>
            <pc:docMk/>
            <pc:sldMk cId="3942064285" sldId="256"/>
            <ac:spMk id="6984" creationId="{4EE9D186-BC4A-EC1D-54C9-0790C8CBC953}"/>
          </ac:spMkLst>
        </pc:spChg>
        <pc:spChg chg="mod">
          <ac:chgData name="Jassem Abbasi" userId="a485637c-5d5c-44af-8411-f95acc3236b6" providerId="ADAL" clId="{B67E75DF-61F4-4BDD-83F6-F3A9FEB4B984}" dt="2024-02-22T09:52:54.409" v="2357" actId="27803"/>
          <ac:spMkLst>
            <pc:docMk/>
            <pc:sldMk cId="3942064285" sldId="256"/>
            <ac:spMk id="6985" creationId="{CC63455D-F476-6E76-EB16-9D8759225F6A}"/>
          </ac:spMkLst>
        </pc:spChg>
        <pc:spChg chg="mod">
          <ac:chgData name="Jassem Abbasi" userId="a485637c-5d5c-44af-8411-f95acc3236b6" providerId="ADAL" clId="{B67E75DF-61F4-4BDD-83F6-F3A9FEB4B984}" dt="2024-02-22T09:52:54.409" v="2357" actId="27803"/>
          <ac:spMkLst>
            <pc:docMk/>
            <pc:sldMk cId="3942064285" sldId="256"/>
            <ac:spMk id="6986" creationId="{C40F85B3-C322-D2BE-87E7-E34DE0C2C4B2}"/>
          </ac:spMkLst>
        </pc:spChg>
        <pc:spChg chg="mod">
          <ac:chgData name="Jassem Abbasi" userId="a485637c-5d5c-44af-8411-f95acc3236b6" providerId="ADAL" clId="{B67E75DF-61F4-4BDD-83F6-F3A9FEB4B984}" dt="2024-02-22T09:52:54.409" v="2357" actId="27803"/>
          <ac:spMkLst>
            <pc:docMk/>
            <pc:sldMk cId="3942064285" sldId="256"/>
            <ac:spMk id="6987" creationId="{8D3F746A-443E-5262-5891-9C2483D3AC4B}"/>
          </ac:spMkLst>
        </pc:spChg>
        <pc:spChg chg="mod">
          <ac:chgData name="Jassem Abbasi" userId="a485637c-5d5c-44af-8411-f95acc3236b6" providerId="ADAL" clId="{B67E75DF-61F4-4BDD-83F6-F3A9FEB4B984}" dt="2024-02-22T09:52:54.409" v="2357" actId="27803"/>
          <ac:spMkLst>
            <pc:docMk/>
            <pc:sldMk cId="3942064285" sldId="256"/>
            <ac:spMk id="6988" creationId="{99330A32-B580-5501-80AD-F65631BCCA5E}"/>
          </ac:spMkLst>
        </pc:spChg>
        <pc:spChg chg="mod">
          <ac:chgData name="Jassem Abbasi" userId="a485637c-5d5c-44af-8411-f95acc3236b6" providerId="ADAL" clId="{B67E75DF-61F4-4BDD-83F6-F3A9FEB4B984}" dt="2024-02-22T09:52:54.409" v="2357" actId="27803"/>
          <ac:spMkLst>
            <pc:docMk/>
            <pc:sldMk cId="3942064285" sldId="256"/>
            <ac:spMk id="6989" creationId="{EDBCFFEA-EC2E-1106-E699-402DA51CD5A4}"/>
          </ac:spMkLst>
        </pc:spChg>
        <pc:spChg chg="mod">
          <ac:chgData name="Jassem Abbasi" userId="a485637c-5d5c-44af-8411-f95acc3236b6" providerId="ADAL" clId="{B67E75DF-61F4-4BDD-83F6-F3A9FEB4B984}" dt="2024-02-22T09:52:54.409" v="2357" actId="27803"/>
          <ac:spMkLst>
            <pc:docMk/>
            <pc:sldMk cId="3942064285" sldId="256"/>
            <ac:spMk id="6990" creationId="{C13807F2-8A68-AB2A-4A16-AB3161E4F42E}"/>
          </ac:spMkLst>
        </pc:spChg>
        <pc:spChg chg="mod">
          <ac:chgData name="Jassem Abbasi" userId="a485637c-5d5c-44af-8411-f95acc3236b6" providerId="ADAL" clId="{B67E75DF-61F4-4BDD-83F6-F3A9FEB4B984}" dt="2024-02-22T09:52:54.409" v="2357" actId="27803"/>
          <ac:spMkLst>
            <pc:docMk/>
            <pc:sldMk cId="3942064285" sldId="256"/>
            <ac:spMk id="6991" creationId="{51ADC6C2-3E3C-819C-DAEA-22CB29549D35}"/>
          </ac:spMkLst>
        </pc:spChg>
        <pc:spChg chg="mod">
          <ac:chgData name="Jassem Abbasi" userId="a485637c-5d5c-44af-8411-f95acc3236b6" providerId="ADAL" clId="{B67E75DF-61F4-4BDD-83F6-F3A9FEB4B984}" dt="2024-02-22T09:52:54.409" v="2357" actId="27803"/>
          <ac:spMkLst>
            <pc:docMk/>
            <pc:sldMk cId="3942064285" sldId="256"/>
            <ac:spMk id="6992" creationId="{FEE70C96-4061-6CF7-AC38-5A7E49479B59}"/>
          </ac:spMkLst>
        </pc:spChg>
        <pc:spChg chg="mod">
          <ac:chgData name="Jassem Abbasi" userId="a485637c-5d5c-44af-8411-f95acc3236b6" providerId="ADAL" clId="{B67E75DF-61F4-4BDD-83F6-F3A9FEB4B984}" dt="2024-02-22T09:52:54.409" v="2357" actId="27803"/>
          <ac:spMkLst>
            <pc:docMk/>
            <pc:sldMk cId="3942064285" sldId="256"/>
            <ac:spMk id="6993" creationId="{7995BDE0-16C5-6F9C-D20E-8E5B3D7B7095}"/>
          </ac:spMkLst>
        </pc:spChg>
        <pc:spChg chg="mod">
          <ac:chgData name="Jassem Abbasi" userId="a485637c-5d5c-44af-8411-f95acc3236b6" providerId="ADAL" clId="{B67E75DF-61F4-4BDD-83F6-F3A9FEB4B984}" dt="2024-02-22T09:52:54.409" v="2357" actId="27803"/>
          <ac:spMkLst>
            <pc:docMk/>
            <pc:sldMk cId="3942064285" sldId="256"/>
            <ac:spMk id="6994" creationId="{EF96C064-A065-0439-02A1-2CAB352B997D}"/>
          </ac:spMkLst>
        </pc:spChg>
        <pc:spChg chg="mod">
          <ac:chgData name="Jassem Abbasi" userId="a485637c-5d5c-44af-8411-f95acc3236b6" providerId="ADAL" clId="{B67E75DF-61F4-4BDD-83F6-F3A9FEB4B984}" dt="2024-02-22T09:52:54.409" v="2357" actId="27803"/>
          <ac:spMkLst>
            <pc:docMk/>
            <pc:sldMk cId="3942064285" sldId="256"/>
            <ac:spMk id="6995" creationId="{76E5DDC4-455B-BE1B-3784-7E829F350714}"/>
          </ac:spMkLst>
        </pc:spChg>
        <pc:spChg chg="mod">
          <ac:chgData name="Jassem Abbasi" userId="a485637c-5d5c-44af-8411-f95acc3236b6" providerId="ADAL" clId="{B67E75DF-61F4-4BDD-83F6-F3A9FEB4B984}" dt="2024-02-22T09:52:54.409" v="2357" actId="27803"/>
          <ac:spMkLst>
            <pc:docMk/>
            <pc:sldMk cId="3942064285" sldId="256"/>
            <ac:spMk id="6996" creationId="{38511B0C-0E6B-75D9-76CE-64572A4263A9}"/>
          </ac:spMkLst>
        </pc:spChg>
        <pc:spChg chg="mod">
          <ac:chgData name="Jassem Abbasi" userId="a485637c-5d5c-44af-8411-f95acc3236b6" providerId="ADAL" clId="{B67E75DF-61F4-4BDD-83F6-F3A9FEB4B984}" dt="2024-02-22T09:52:54.409" v="2357" actId="27803"/>
          <ac:spMkLst>
            <pc:docMk/>
            <pc:sldMk cId="3942064285" sldId="256"/>
            <ac:spMk id="6997" creationId="{D16DC6B8-F80B-A883-8299-97D47020C0A1}"/>
          </ac:spMkLst>
        </pc:spChg>
        <pc:spChg chg="mod">
          <ac:chgData name="Jassem Abbasi" userId="a485637c-5d5c-44af-8411-f95acc3236b6" providerId="ADAL" clId="{B67E75DF-61F4-4BDD-83F6-F3A9FEB4B984}" dt="2024-02-22T09:52:54.409" v="2357" actId="27803"/>
          <ac:spMkLst>
            <pc:docMk/>
            <pc:sldMk cId="3942064285" sldId="256"/>
            <ac:spMk id="6998" creationId="{E81BED25-277D-EB03-8FEC-6BEC3309F81C}"/>
          </ac:spMkLst>
        </pc:spChg>
        <pc:spChg chg="mod">
          <ac:chgData name="Jassem Abbasi" userId="a485637c-5d5c-44af-8411-f95acc3236b6" providerId="ADAL" clId="{B67E75DF-61F4-4BDD-83F6-F3A9FEB4B984}" dt="2024-02-22T09:52:54.409" v="2357" actId="27803"/>
          <ac:spMkLst>
            <pc:docMk/>
            <pc:sldMk cId="3942064285" sldId="256"/>
            <ac:spMk id="6999" creationId="{DC1E359E-DEC2-C348-907F-9E4D2F862079}"/>
          </ac:spMkLst>
        </pc:spChg>
        <pc:spChg chg="mod">
          <ac:chgData name="Jassem Abbasi" userId="a485637c-5d5c-44af-8411-f95acc3236b6" providerId="ADAL" clId="{B67E75DF-61F4-4BDD-83F6-F3A9FEB4B984}" dt="2024-02-22T09:52:54.409" v="2357" actId="27803"/>
          <ac:spMkLst>
            <pc:docMk/>
            <pc:sldMk cId="3942064285" sldId="256"/>
            <ac:spMk id="7000" creationId="{030E3EB4-49B1-23E6-8F24-FE523B0EFC92}"/>
          </ac:spMkLst>
        </pc:spChg>
        <pc:spChg chg="mod">
          <ac:chgData name="Jassem Abbasi" userId="a485637c-5d5c-44af-8411-f95acc3236b6" providerId="ADAL" clId="{B67E75DF-61F4-4BDD-83F6-F3A9FEB4B984}" dt="2024-02-22T09:52:54.409" v="2357" actId="27803"/>
          <ac:spMkLst>
            <pc:docMk/>
            <pc:sldMk cId="3942064285" sldId="256"/>
            <ac:spMk id="7001" creationId="{BD17ABE5-C97A-6331-27F4-7C2B56C3A3B5}"/>
          </ac:spMkLst>
        </pc:spChg>
        <pc:spChg chg="mod">
          <ac:chgData name="Jassem Abbasi" userId="a485637c-5d5c-44af-8411-f95acc3236b6" providerId="ADAL" clId="{B67E75DF-61F4-4BDD-83F6-F3A9FEB4B984}" dt="2024-02-22T09:52:54.409" v="2357" actId="27803"/>
          <ac:spMkLst>
            <pc:docMk/>
            <pc:sldMk cId="3942064285" sldId="256"/>
            <ac:spMk id="7002" creationId="{5B3C7263-6EDC-C705-0522-A21D43D275C8}"/>
          </ac:spMkLst>
        </pc:spChg>
        <pc:spChg chg="mod">
          <ac:chgData name="Jassem Abbasi" userId="a485637c-5d5c-44af-8411-f95acc3236b6" providerId="ADAL" clId="{B67E75DF-61F4-4BDD-83F6-F3A9FEB4B984}" dt="2024-02-22T09:52:54.409" v="2357" actId="27803"/>
          <ac:spMkLst>
            <pc:docMk/>
            <pc:sldMk cId="3942064285" sldId="256"/>
            <ac:spMk id="7003" creationId="{4A520C26-568C-10CD-B388-5775F58C0DC6}"/>
          </ac:spMkLst>
        </pc:spChg>
        <pc:spChg chg="mod">
          <ac:chgData name="Jassem Abbasi" userId="a485637c-5d5c-44af-8411-f95acc3236b6" providerId="ADAL" clId="{B67E75DF-61F4-4BDD-83F6-F3A9FEB4B984}" dt="2024-02-22T09:52:54.409" v="2357" actId="27803"/>
          <ac:spMkLst>
            <pc:docMk/>
            <pc:sldMk cId="3942064285" sldId="256"/>
            <ac:spMk id="7004" creationId="{581F490A-863D-5707-1A5F-3375C37307DD}"/>
          </ac:spMkLst>
        </pc:spChg>
        <pc:spChg chg="mod">
          <ac:chgData name="Jassem Abbasi" userId="a485637c-5d5c-44af-8411-f95acc3236b6" providerId="ADAL" clId="{B67E75DF-61F4-4BDD-83F6-F3A9FEB4B984}" dt="2024-02-22T09:52:54.409" v="2357" actId="27803"/>
          <ac:spMkLst>
            <pc:docMk/>
            <pc:sldMk cId="3942064285" sldId="256"/>
            <ac:spMk id="7005" creationId="{B0098425-FEE2-D6F0-98AF-4ECEEE44A579}"/>
          </ac:spMkLst>
        </pc:spChg>
        <pc:spChg chg="mod">
          <ac:chgData name="Jassem Abbasi" userId="a485637c-5d5c-44af-8411-f95acc3236b6" providerId="ADAL" clId="{B67E75DF-61F4-4BDD-83F6-F3A9FEB4B984}" dt="2024-02-22T09:52:54.409" v="2357" actId="27803"/>
          <ac:spMkLst>
            <pc:docMk/>
            <pc:sldMk cId="3942064285" sldId="256"/>
            <ac:spMk id="7006" creationId="{7A3BA3AD-0A28-14DC-8772-8FAD5DFA6E59}"/>
          </ac:spMkLst>
        </pc:spChg>
        <pc:spChg chg="mod">
          <ac:chgData name="Jassem Abbasi" userId="a485637c-5d5c-44af-8411-f95acc3236b6" providerId="ADAL" clId="{B67E75DF-61F4-4BDD-83F6-F3A9FEB4B984}" dt="2024-02-22T09:52:54.409" v="2357" actId="27803"/>
          <ac:spMkLst>
            <pc:docMk/>
            <pc:sldMk cId="3942064285" sldId="256"/>
            <ac:spMk id="7007" creationId="{15DC3C94-4AA1-149C-C34F-275AF7C86F0A}"/>
          </ac:spMkLst>
        </pc:spChg>
        <pc:spChg chg="mod">
          <ac:chgData name="Jassem Abbasi" userId="a485637c-5d5c-44af-8411-f95acc3236b6" providerId="ADAL" clId="{B67E75DF-61F4-4BDD-83F6-F3A9FEB4B984}" dt="2024-02-22T09:52:54.409" v="2357" actId="27803"/>
          <ac:spMkLst>
            <pc:docMk/>
            <pc:sldMk cId="3942064285" sldId="256"/>
            <ac:spMk id="7008" creationId="{F2C6F579-E178-DAB8-7CD3-027E648ACA52}"/>
          </ac:spMkLst>
        </pc:spChg>
        <pc:spChg chg="mod">
          <ac:chgData name="Jassem Abbasi" userId="a485637c-5d5c-44af-8411-f95acc3236b6" providerId="ADAL" clId="{B67E75DF-61F4-4BDD-83F6-F3A9FEB4B984}" dt="2024-02-22T09:52:54.409" v="2357" actId="27803"/>
          <ac:spMkLst>
            <pc:docMk/>
            <pc:sldMk cId="3942064285" sldId="256"/>
            <ac:spMk id="7009" creationId="{00EFBFB3-EA25-2813-2C78-D95637D480F7}"/>
          </ac:spMkLst>
        </pc:spChg>
        <pc:spChg chg="mod">
          <ac:chgData name="Jassem Abbasi" userId="a485637c-5d5c-44af-8411-f95acc3236b6" providerId="ADAL" clId="{B67E75DF-61F4-4BDD-83F6-F3A9FEB4B984}" dt="2024-02-22T09:52:54.409" v="2357" actId="27803"/>
          <ac:spMkLst>
            <pc:docMk/>
            <pc:sldMk cId="3942064285" sldId="256"/>
            <ac:spMk id="7010" creationId="{B9429099-DE8E-AA4A-66D8-78BC5252434A}"/>
          </ac:spMkLst>
        </pc:spChg>
        <pc:spChg chg="mod">
          <ac:chgData name="Jassem Abbasi" userId="a485637c-5d5c-44af-8411-f95acc3236b6" providerId="ADAL" clId="{B67E75DF-61F4-4BDD-83F6-F3A9FEB4B984}" dt="2024-02-22T09:52:54.409" v="2357" actId="27803"/>
          <ac:spMkLst>
            <pc:docMk/>
            <pc:sldMk cId="3942064285" sldId="256"/>
            <ac:spMk id="7011" creationId="{F4810C4C-8303-5B19-2176-D77343645B95}"/>
          </ac:spMkLst>
        </pc:spChg>
        <pc:spChg chg="mod">
          <ac:chgData name="Jassem Abbasi" userId="a485637c-5d5c-44af-8411-f95acc3236b6" providerId="ADAL" clId="{B67E75DF-61F4-4BDD-83F6-F3A9FEB4B984}" dt="2024-02-22T09:52:54.409" v="2357" actId="27803"/>
          <ac:spMkLst>
            <pc:docMk/>
            <pc:sldMk cId="3942064285" sldId="256"/>
            <ac:spMk id="7012" creationId="{E19C7AF9-BA4E-744F-10EA-B281FBD74C84}"/>
          </ac:spMkLst>
        </pc:spChg>
        <pc:spChg chg="mod">
          <ac:chgData name="Jassem Abbasi" userId="a485637c-5d5c-44af-8411-f95acc3236b6" providerId="ADAL" clId="{B67E75DF-61F4-4BDD-83F6-F3A9FEB4B984}" dt="2024-02-22T09:52:54.409" v="2357" actId="27803"/>
          <ac:spMkLst>
            <pc:docMk/>
            <pc:sldMk cId="3942064285" sldId="256"/>
            <ac:spMk id="7013" creationId="{65ED31E2-184F-F04E-B10A-F84D064BF77C}"/>
          </ac:spMkLst>
        </pc:spChg>
        <pc:spChg chg="mod">
          <ac:chgData name="Jassem Abbasi" userId="a485637c-5d5c-44af-8411-f95acc3236b6" providerId="ADAL" clId="{B67E75DF-61F4-4BDD-83F6-F3A9FEB4B984}" dt="2024-02-22T09:52:54.409" v="2357" actId="27803"/>
          <ac:spMkLst>
            <pc:docMk/>
            <pc:sldMk cId="3942064285" sldId="256"/>
            <ac:spMk id="7014" creationId="{FEFB4CD2-8525-4641-2900-74256FC8A104}"/>
          </ac:spMkLst>
        </pc:spChg>
        <pc:spChg chg="mod">
          <ac:chgData name="Jassem Abbasi" userId="a485637c-5d5c-44af-8411-f95acc3236b6" providerId="ADAL" clId="{B67E75DF-61F4-4BDD-83F6-F3A9FEB4B984}" dt="2024-02-22T09:52:54.409" v="2357" actId="27803"/>
          <ac:spMkLst>
            <pc:docMk/>
            <pc:sldMk cId="3942064285" sldId="256"/>
            <ac:spMk id="7015" creationId="{1CDAAFC1-5B23-0638-0251-6F6DD9A1EB2A}"/>
          </ac:spMkLst>
        </pc:spChg>
        <pc:spChg chg="mod">
          <ac:chgData name="Jassem Abbasi" userId="a485637c-5d5c-44af-8411-f95acc3236b6" providerId="ADAL" clId="{B67E75DF-61F4-4BDD-83F6-F3A9FEB4B984}" dt="2024-02-22T09:52:54.409" v="2357" actId="27803"/>
          <ac:spMkLst>
            <pc:docMk/>
            <pc:sldMk cId="3942064285" sldId="256"/>
            <ac:spMk id="7016" creationId="{D62758B7-6886-D958-CF18-69BB74A2A6DE}"/>
          </ac:spMkLst>
        </pc:spChg>
        <pc:spChg chg="mod">
          <ac:chgData name="Jassem Abbasi" userId="a485637c-5d5c-44af-8411-f95acc3236b6" providerId="ADAL" clId="{B67E75DF-61F4-4BDD-83F6-F3A9FEB4B984}" dt="2024-02-22T09:52:54.409" v="2357" actId="27803"/>
          <ac:spMkLst>
            <pc:docMk/>
            <pc:sldMk cId="3942064285" sldId="256"/>
            <ac:spMk id="7017" creationId="{E7A55C02-A942-A00E-5B53-CE79A166E6E2}"/>
          </ac:spMkLst>
        </pc:spChg>
        <pc:spChg chg="mod">
          <ac:chgData name="Jassem Abbasi" userId="a485637c-5d5c-44af-8411-f95acc3236b6" providerId="ADAL" clId="{B67E75DF-61F4-4BDD-83F6-F3A9FEB4B984}" dt="2024-02-22T09:52:54.409" v="2357" actId="27803"/>
          <ac:spMkLst>
            <pc:docMk/>
            <pc:sldMk cId="3942064285" sldId="256"/>
            <ac:spMk id="7018" creationId="{E35AC677-F800-9DDF-B957-9694E73FEC34}"/>
          </ac:spMkLst>
        </pc:spChg>
        <pc:spChg chg="mod">
          <ac:chgData name="Jassem Abbasi" userId="a485637c-5d5c-44af-8411-f95acc3236b6" providerId="ADAL" clId="{B67E75DF-61F4-4BDD-83F6-F3A9FEB4B984}" dt="2024-02-22T09:52:54.409" v="2357" actId="27803"/>
          <ac:spMkLst>
            <pc:docMk/>
            <pc:sldMk cId="3942064285" sldId="256"/>
            <ac:spMk id="7019" creationId="{64F8E84C-C9C2-D424-CCEF-8BD14C371976}"/>
          </ac:spMkLst>
        </pc:spChg>
        <pc:spChg chg="mod">
          <ac:chgData name="Jassem Abbasi" userId="a485637c-5d5c-44af-8411-f95acc3236b6" providerId="ADAL" clId="{B67E75DF-61F4-4BDD-83F6-F3A9FEB4B984}" dt="2024-02-22T09:52:54.409" v="2357" actId="27803"/>
          <ac:spMkLst>
            <pc:docMk/>
            <pc:sldMk cId="3942064285" sldId="256"/>
            <ac:spMk id="7020" creationId="{B1F1DA5F-CA5A-35B9-3681-117EE46CD777}"/>
          </ac:spMkLst>
        </pc:spChg>
        <pc:spChg chg="mod">
          <ac:chgData name="Jassem Abbasi" userId="a485637c-5d5c-44af-8411-f95acc3236b6" providerId="ADAL" clId="{B67E75DF-61F4-4BDD-83F6-F3A9FEB4B984}" dt="2024-02-22T09:52:54.409" v="2357" actId="27803"/>
          <ac:spMkLst>
            <pc:docMk/>
            <pc:sldMk cId="3942064285" sldId="256"/>
            <ac:spMk id="7021" creationId="{3136F755-43EA-5AA2-7A84-47EC663C808F}"/>
          </ac:spMkLst>
        </pc:spChg>
        <pc:spChg chg="mod">
          <ac:chgData name="Jassem Abbasi" userId="a485637c-5d5c-44af-8411-f95acc3236b6" providerId="ADAL" clId="{B67E75DF-61F4-4BDD-83F6-F3A9FEB4B984}" dt="2024-02-22T09:52:54.409" v="2357" actId="27803"/>
          <ac:spMkLst>
            <pc:docMk/>
            <pc:sldMk cId="3942064285" sldId="256"/>
            <ac:spMk id="7022" creationId="{1BEA1C2C-BE8C-D574-DC3A-C3A3A2C90159}"/>
          </ac:spMkLst>
        </pc:spChg>
        <pc:spChg chg="mod">
          <ac:chgData name="Jassem Abbasi" userId="a485637c-5d5c-44af-8411-f95acc3236b6" providerId="ADAL" clId="{B67E75DF-61F4-4BDD-83F6-F3A9FEB4B984}" dt="2024-02-22T09:52:54.409" v="2357" actId="27803"/>
          <ac:spMkLst>
            <pc:docMk/>
            <pc:sldMk cId="3942064285" sldId="256"/>
            <ac:spMk id="7023" creationId="{42136668-F0EA-4D73-4224-5273C9AACD1B}"/>
          </ac:spMkLst>
        </pc:spChg>
        <pc:spChg chg="mod">
          <ac:chgData name="Jassem Abbasi" userId="a485637c-5d5c-44af-8411-f95acc3236b6" providerId="ADAL" clId="{B67E75DF-61F4-4BDD-83F6-F3A9FEB4B984}" dt="2024-02-22T09:52:54.409" v="2357" actId="27803"/>
          <ac:spMkLst>
            <pc:docMk/>
            <pc:sldMk cId="3942064285" sldId="256"/>
            <ac:spMk id="7024" creationId="{D14478DF-6B77-231A-F801-E0B60BF907D7}"/>
          </ac:spMkLst>
        </pc:spChg>
        <pc:spChg chg="mod">
          <ac:chgData name="Jassem Abbasi" userId="a485637c-5d5c-44af-8411-f95acc3236b6" providerId="ADAL" clId="{B67E75DF-61F4-4BDD-83F6-F3A9FEB4B984}" dt="2024-02-22T09:52:54.409" v="2357" actId="27803"/>
          <ac:spMkLst>
            <pc:docMk/>
            <pc:sldMk cId="3942064285" sldId="256"/>
            <ac:spMk id="7025" creationId="{92D52E19-8A2B-EC7F-1944-3E60944613A5}"/>
          </ac:spMkLst>
        </pc:spChg>
        <pc:spChg chg="mod">
          <ac:chgData name="Jassem Abbasi" userId="a485637c-5d5c-44af-8411-f95acc3236b6" providerId="ADAL" clId="{B67E75DF-61F4-4BDD-83F6-F3A9FEB4B984}" dt="2024-02-22T09:52:54.409" v="2357" actId="27803"/>
          <ac:spMkLst>
            <pc:docMk/>
            <pc:sldMk cId="3942064285" sldId="256"/>
            <ac:spMk id="7026" creationId="{4527B741-E7C4-092D-8220-3B99BB2CF5D5}"/>
          </ac:spMkLst>
        </pc:spChg>
        <pc:spChg chg="mod">
          <ac:chgData name="Jassem Abbasi" userId="a485637c-5d5c-44af-8411-f95acc3236b6" providerId="ADAL" clId="{B67E75DF-61F4-4BDD-83F6-F3A9FEB4B984}" dt="2024-02-22T09:52:54.409" v="2357" actId="27803"/>
          <ac:spMkLst>
            <pc:docMk/>
            <pc:sldMk cId="3942064285" sldId="256"/>
            <ac:spMk id="7027" creationId="{5E135A8C-4127-32B3-1025-5FA4DC0C746D}"/>
          </ac:spMkLst>
        </pc:spChg>
        <pc:spChg chg="mod">
          <ac:chgData name="Jassem Abbasi" userId="a485637c-5d5c-44af-8411-f95acc3236b6" providerId="ADAL" clId="{B67E75DF-61F4-4BDD-83F6-F3A9FEB4B984}" dt="2024-02-22T09:52:54.409" v="2357" actId="27803"/>
          <ac:spMkLst>
            <pc:docMk/>
            <pc:sldMk cId="3942064285" sldId="256"/>
            <ac:spMk id="7028" creationId="{F546CE99-2830-83A6-5AB6-A2D4922163BF}"/>
          </ac:spMkLst>
        </pc:spChg>
        <pc:spChg chg="mod">
          <ac:chgData name="Jassem Abbasi" userId="a485637c-5d5c-44af-8411-f95acc3236b6" providerId="ADAL" clId="{B67E75DF-61F4-4BDD-83F6-F3A9FEB4B984}" dt="2024-02-22T09:52:54.409" v="2357" actId="27803"/>
          <ac:spMkLst>
            <pc:docMk/>
            <pc:sldMk cId="3942064285" sldId="256"/>
            <ac:spMk id="7029" creationId="{7740E0EF-C7F5-6062-725C-F26EDE10F7A1}"/>
          </ac:spMkLst>
        </pc:spChg>
        <pc:spChg chg="mod">
          <ac:chgData name="Jassem Abbasi" userId="a485637c-5d5c-44af-8411-f95acc3236b6" providerId="ADAL" clId="{B67E75DF-61F4-4BDD-83F6-F3A9FEB4B984}" dt="2024-02-22T09:52:54.409" v="2357" actId="27803"/>
          <ac:spMkLst>
            <pc:docMk/>
            <pc:sldMk cId="3942064285" sldId="256"/>
            <ac:spMk id="7030" creationId="{0A71C5E8-3D73-D614-267B-8403AB1A5A62}"/>
          </ac:spMkLst>
        </pc:spChg>
        <pc:spChg chg="mod">
          <ac:chgData name="Jassem Abbasi" userId="a485637c-5d5c-44af-8411-f95acc3236b6" providerId="ADAL" clId="{B67E75DF-61F4-4BDD-83F6-F3A9FEB4B984}" dt="2024-02-22T09:52:54.409" v="2357" actId="27803"/>
          <ac:spMkLst>
            <pc:docMk/>
            <pc:sldMk cId="3942064285" sldId="256"/>
            <ac:spMk id="7031" creationId="{B7B38E45-19BD-979B-8E20-12B1B39FF6A3}"/>
          </ac:spMkLst>
        </pc:spChg>
        <pc:spChg chg="mod">
          <ac:chgData name="Jassem Abbasi" userId="a485637c-5d5c-44af-8411-f95acc3236b6" providerId="ADAL" clId="{B67E75DF-61F4-4BDD-83F6-F3A9FEB4B984}" dt="2024-02-22T09:52:54.409" v="2357" actId="27803"/>
          <ac:spMkLst>
            <pc:docMk/>
            <pc:sldMk cId="3942064285" sldId="256"/>
            <ac:spMk id="7032" creationId="{DA02A3CF-B0BC-7F05-1651-2D5C95DF6CD8}"/>
          </ac:spMkLst>
        </pc:spChg>
        <pc:spChg chg="mod">
          <ac:chgData name="Jassem Abbasi" userId="a485637c-5d5c-44af-8411-f95acc3236b6" providerId="ADAL" clId="{B67E75DF-61F4-4BDD-83F6-F3A9FEB4B984}" dt="2024-02-22T09:52:54.409" v="2357" actId="27803"/>
          <ac:spMkLst>
            <pc:docMk/>
            <pc:sldMk cId="3942064285" sldId="256"/>
            <ac:spMk id="7033" creationId="{6648E885-B181-DFE8-BAD7-1DAFE7AB2745}"/>
          </ac:spMkLst>
        </pc:spChg>
        <pc:spChg chg="mod">
          <ac:chgData name="Jassem Abbasi" userId="a485637c-5d5c-44af-8411-f95acc3236b6" providerId="ADAL" clId="{B67E75DF-61F4-4BDD-83F6-F3A9FEB4B984}" dt="2024-02-22T09:52:54.409" v="2357" actId="27803"/>
          <ac:spMkLst>
            <pc:docMk/>
            <pc:sldMk cId="3942064285" sldId="256"/>
            <ac:spMk id="7034" creationId="{62560C3C-896A-8BC1-EDC1-004BEF45EC9C}"/>
          </ac:spMkLst>
        </pc:spChg>
        <pc:spChg chg="mod">
          <ac:chgData name="Jassem Abbasi" userId="a485637c-5d5c-44af-8411-f95acc3236b6" providerId="ADAL" clId="{B67E75DF-61F4-4BDD-83F6-F3A9FEB4B984}" dt="2024-02-22T09:52:54.409" v="2357" actId="27803"/>
          <ac:spMkLst>
            <pc:docMk/>
            <pc:sldMk cId="3942064285" sldId="256"/>
            <ac:spMk id="7035" creationId="{D6CFBE50-9B14-573F-6FFE-12ECADE30335}"/>
          </ac:spMkLst>
        </pc:spChg>
        <pc:spChg chg="mod">
          <ac:chgData name="Jassem Abbasi" userId="a485637c-5d5c-44af-8411-f95acc3236b6" providerId="ADAL" clId="{B67E75DF-61F4-4BDD-83F6-F3A9FEB4B984}" dt="2024-02-22T09:52:54.409" v="2357" actId="27803"/>
          <ac:spMkLst>
            <pc:docMk/>
            <pc:sldMk cId="3942064285" sldId="256"/>
            <ac:spMk id="7036" creationId="{85FF24F7-4966-18E8-E7A8-04FBC16AF01E}"/>
          </ac:spMkLst>
        </pc:spChg>
        <pc:spChg chg="mod">
          <ac:chgData name="Jassem Abbasi" userId="a485637c-5d5c-44af-8411-f95acc3236b6" providerId="ADAL" clId="{B67E75DF-61F4-4BDD-83F6-F3A9FEB4B984}" dt="2024-02-22T09:52:54.409" v="2357" actId="27803"/>
          <ac:spMkLst>
            <pc:docMk/>
            <pc:sldMk cId="3942064285" sldId="256"/>
            <ac:spMk id="7037" creationId="{262AE74A-C141-7CCB-BBB8-A3872425120F}"/>
          </ac:spMkLst>
        </pc:spChg>
        <pc:spChg chg="mod">
          <ac:chgData name="Jassem Abbasi" userId="a485637c-5d5c-44af-8411-f95acc3236b6" providerId="ADAL" clId="{B67E75DF-61F4-4BDD-83F6-F3A9FEB4B984}" dt="2024-02-22T09:52:54.409" v="2357" actId="27803"/>
          <ac:spMkLst>
            <pc:docMk/>
            <pc:sldMk cId="3942064285" sldId="256"/>
            <ac:spMk id="7038" creationId="{A9832E43-D4F3-8BE4-0377-F18FCE4FEEEE}"/>
          </ac:spMkLst>
        </pc:spChg>
        <pc:spChg chg="mod">
          <ac:chgData name="Jassem Abbasi" userId="a485637c-5d5c-44af-8411-f95acc3236b6" providerId="ADAL" clId="{B67E75DF-61F4-4BDD-83F6-F3A9FEB4B984}" dt="2024-02-22T09:52:54.409" v="2357" actId="27803"/>
          <ac:spMkLst>
            <pc:docMk/>
            <pc:sldMk cId="3942064285" sldId="256"/>
            <ac:spMk id="7039" creationId="{1E52E55A-04D0-BB53-901F-90DE1809C9C9}"/>
          </ac:spMkLst>
        </pc:spChg>
        <pc:spChg chg="mod">
          <ac:chgData name="Jassem Abbasi" userId="a485637c-5d5c-44af-8411-f95acc3236b6" providerId="ADAL" clId="{B67E75DF-61F4-4BDD-83F6-F3A9FEB4B984}" dt="2024-02-22T09:52:54.409" v="2357" actId="27803"/>
          <ac:spMkLst>
            <pc:docMk/>
            <pc:sldMk cId="3942064285" sldId="256"/>
            <ac:spMk id="7040" creationId="{9DDC6D1D-461A-1DA5-C0AF-7E4F76377D53}"/>
          </ac:spMkLst>
        </pc:spChg>
        <pc:spChg chg="mod">
          <ac:chgData name="Jassem Abbasi" userId="a485637c-5d5c-44af-8411-f95acc3236b6" providerId="ADAL" clId="{B67E75DF-61F4-4BDD-83F6-F3A9FEB4B984}" dt="2024-02-22T09:52:54.409" v="2357" actId="27803"/>
          <ac:spMkLst>
            <pc:docMk/>
            <pc:sldMk cId="3942064285" sldId="256"/>
            <ac:spMk id="7041" creationId="{9F3943EC-10FF-BA20-05DD-6C33BEC652F2}"/>
          </ac:spMkLst>
        </pc:spChg>
        <pc:spChg chg="mod">
          <ac:chgData name="Jassem Abbasi" userId="a485637c-5d5c-44af-8411-f95acc3236b6" providerId="ADAL" clId="{B67E75DF-61F4-4BDD-83F6-F3A9FEB4B984}" dt="2024-02-22T09:52:54.409" v="2357" actId="27803"/>
          <ac:spMkLst>
            <pc:docMk/>
            <pc:sldMk cId="3942064285" sldId="256"/>
            <ac:spMk id="7042" creationId="{5DBB4BB2-49D0-C18C-B821-8F1A22E86076}"/>
          </ac:spMkLst>
        </pc:spChg>
        <pc:spChg chg="mod">
          <ac:chgData name="Jassem Abbasi" userId="a485637c-5d5c-44af-8411-f95acc3236b6" providerId="ADAL" clId="{B67E75DF-61F4-4BDD-83F6-F3A9FEB4B984}" dt="2024-02-22T09:52:54.409" v="2357" actId="27803"/>
          <ac:spMkLst>
            <pc:docMk/>
            <pc:sldMk cId="3942064285" sldId="256"/>
            <ac:spMk id="7043" creationId="{D98E06F3-8D3B-8431-A507-DDC0B03075E9}"/>
          </ac:spMkLst>
        </pc:spChg>
        <pc:spChg chg="mod">
          <ac:chgData name="Jassem Abbasi" userId="a485637c-5d5c-44af-8411-f95acc3236b6" providerId="ADAL" clId="{B67E75DF-61F4-4BDD-83F6-F3A9FEB4B984}" dt="2024-02-22T09:52:54.409" v="2357" actId="27803"/>
          <ac:spMkLst>
            <pc:docMk/>
            <pc:sldMk cId="3942064285" sldId="256"/>
            <ac:spMk id="7044" creationId="{855B9978-A126-825F-787D-442C997A48E8}"/>
          </ac:spMkLst>
        </pc:spChg>
        <pc:spChg chg="mod">
          <ac:chgData name="Jassem Abbasi" userId="a485637c-5d5c-44af-8411-f95acc3236b6" providerId="ADAL" clId="{B67E75DF-61F4-4BDD-83F6-F3A9FEB4B984}" dt="2024-02-22T09:52:54.409" v="2357" actId="27803"/>
          <ac:spMkLst>
            <pc:docMk/>
            <pc:sldMk cId="3942064285" sldId="256"/>
            <ac:spMk id="7045" creationId="{36900FCC-7800-78D3-60BE-BEAF29C04C92}"/>
          </ac:spMkLst>
        </pc:spChg>
        <pc:spChg chg="mod">
          <ac:chgData name="Jassem Abbasi" userId="a485637c-5d5c-44af-8411-f95acc3236b6" providerId="ADAL" clId="{B67E75DF-61F4-4BDD-83F6-F3A9FEB4B984}" dt="2024-02-22T09:52:54.409" v="2357" actId="27803"/>
          <ac:spMkLst>
            <pc:docMk/>
            <pc:sldMk cId="3942064285" sldId="256"/>
            <ac:spMk id="7046" creationId="{53D06941-E080-7D74-4CF4-7A3F85F547BE}"/>
          </ac:spMkLst>
        </pc:spChg>
        <pc:spChg chg="mod">
          <ac:chgData name="Jassem Abbasi" userId="a485637c-5d5c-44af-8411-f95acc3236b6" providerId="ADAL" clId="{B67E75DF-61F4-4BDD-83F6-F3A9FEB4B984}" dt="2024-02-22T09:52:54.409" v="2357" actId="27803"/>
          <ac:spMkLst>
            <pc:docMk/>
            <pc:sldMk cId="3942064285" sldId="256"/>
            <ac:spMk id="7047" creationId="{611A0D12-9730-CACB-0BA0-02A2C0104F2F}"/>
          </ac:spMkLst>
        </pc:spChg>
        <pc:spChg chg="mod">
          <ac:chgData name="Jassem Abbasi" userId="a485637c-5d5c-44af-8411-f95acc3236b6" providerId="ADAL" clId="{B67E75DF-61F4-4BDD-83F6-F3A9FEB4B984}" dt="2024-02-22T09:52:54.409" v="2357" actId="27803"/>
          <ac:spMkLst>
            <pc:docMk/>
            <pc:sldMk cId="3942064285" sldId="256"/>
            <ac:spMk id="7048" creationId="{0413ABA4-D0A4-EFDA-7BC8-86F2F81D6D06}"/>
          </ac:spMkLst>
        </pc:spChg>
        <pc:spChg chg="mod">
          <ac:chgData name="Jassem Abbasi" userId="a485637c-5d5c-44af-8411-f95acc3236b6" providerId="ADAL" clId="{B67E75DF-61F4-4BDD-83F6-F3A9FEB4B984}" dt="2024-02-22T09:52:54.409" v="2357" actId="27803"/>
          <ac:spMkLst>
            <pc:docMk/>
            <pc:sldMk cId="3942064285" sldId="256"/>
            <ac:spMk id="7049" creationId="{6261F55A-8BB5-E23D-D600-086E961BBE9C}"/>
          </ac:spMkLst>
        </pc:spChg>
        <pc:spChg chg="mod">
          <ac:chgData name="Jassem Abbasi" userId="a485637c-5d5c-44af-8411-f95acc3236b6" providerId="ADAL" clId="{B67E75DF-61F4-4BDD-83F6-F3A9FEB4B984}" dt="2024-02-22T09:52:54.409" v="2357" actId="27803"/>
          <ac:spMkLst>
            <pc:docMk/>
            <pc:sldMk cId="3942064285" sldId="256"/>
            <ac:spMk id="7050" creationId="{FD062313-262B-6192-2765-35A20B02C127}"/>
          </ac:spMkLst>
        </pc:spChg>
        <pc:spChg chg="mod">
          <ac:chgData name="Jassem Abbasi" userId="a485637c-5d5c-44af-8411-f95acc3236b6" providerId="ADAL" clId="{B67E75DF-61F4-4BDD-83F6-F3A9FEB4B984}" dt="2024-02-22T09:52:54.409" v="2357" actId="27803"/>
          <ac:spMkLst>
            <pc:docMk/>
            <pc:sldMk cId="3942064285" sldId="256"/>
            <ac:spMk id="7051" creationId="{9315C534-4CF1-37B6-EDD7-BFE269AC7535}"/>
          </ac:spMkLst>
        </pc:spChg>
        <pc:spChg chg="mod">
          <ac:chgData name="Jassem Abbasi" userId="a485637c-5d5c-44af-8411-f95acc3236b6" providerId="ADAL" clId="{B67E75DF-61F4-4BDD-83F6-F3A9FEB4B984}" dt="2024-02-22T09:52:54.409" v="2357" actId="27803"/>
          <ac:spMkLst>
            <pc:docMk/>
            <pc:sldMk cId="3942064285" sldId="256"/>
            <ac:spMk id="7052" creationId="{0F696C75-4A8F-F119-7622-C18FB057375D}"/>
          </ac:spMkLst>
        </pc:spChg>
        <pc:spChg chg="mod">
          <ac:chgData name="Jassem Abbasi" userId="a485637c-5d5c-44af-8411-f95acc3236b6" providerId="ADAL" clId="{B67E75DF-61F4-4BDD-83F6-F3A9FEB4B984}" dt="2024-02-22T09:52:54.409" v="2357" actId="27803"/>
          <ac:spMkLst>
            <pc:docMk/>
            <pc:sldMk cId="3942064285" sldId="256"/>
            <ac:spMk id="7053" creationId="{38365EDC-786F-8F39-333F-D48286BDDA60}"/>
          </ac:spMkLst>
        </pc:spChg>
        <pc:spChg chg="mod">
          <ac:chgData name="Jassem Abbasi" userId="a485637c-5d5c-44af-8411-f95acc3236b6" providerId="ADAL" clId="{B67E75DF-61F4-4BDD-83F6-F3A9FEB4B984}" dt="2024-02-22T09:52:54.409" v="2357" actId="27803"/>
          <ac:spMkLst>
            <pc:docMk/>
            <pc:sldMk cId="3942064285" sldId="256"/>
            <ac:spMk id="7054" creationId="{AE16EEF2-9D35-7B5F-5D26-335EBDBA65BD}"/>
          </ac:spMkLst>
        </pc:spChg>
        <pc:spChg chg="mod">
          <ac:chgData name="Jassem Abbasi" userId="a485637c-5d5c-44af-8411-f95acc3236b6" providerId="ADAL" clId="{B67E75DF-61F4-4BDD-83F6-F3A9FEB4B984}" dt="2024-02-22T09:52:54.409" v="2357" actId="27803"/>
          <ac:spMkLst>
            <pc:docMk/>
            <pc:sldMk cId="3942064285" sldId="256"/>
            <ac:spMk id="7055" creationId="{C26074E6-2358-7FE7-D987-83E3F7EC87EF}"/>
          </ac:spMkLst>
        </pc:spChg>
        <pc:spChg chg="mod">
          <ac:chgData name="Jassem Abbasi" userId="a485637c-5d5c-44af-8411-f95acc3236b6" providerId="ADAL" clId="{B67E75DF-61F4-4BDD-83F6-F3A9FEB4B984}" dt="2024-02-22T09:52:54.409" v="2357" actId="27803"/>
          <ac:spMkLst>
            <pc:docMk/>
            <pc:sldMk cId="3942064285" sldId="256"/>
            <ac:spMk id="7056" creationId="{27FF4D3E-76A8-91AC-F9E9-57A10E3F815A}"/>
          </ac:spMkLst>
        </pc:spChg>
        <pc:spChg chg="mod">
          <ac:chgData name="Jassem Abbasi" userId="a485637c-5d5c-44af-8411-f95acc3236b6" providerId="ADAL" clId="{B67E75DF-61F4-4BDD-83F6-F3A9FEB4B984}" dt="2024-02-22T09:52:54.409" v="2357" actId="27803"/>
          <ac:spMkLst>
            <pc:docMk/>
            <pc:sldMk cId="3942064285" sldId="256"/>
            <ac:spMk id="7057" creationId="{F9A22E1D-3ED4-DF8E-1DEB-0800085A1334}"/>
          </ac:spMkLst>
        </pc:spChg>
        <pc:spChg chg="mod">
          <ac:chgData name="Jassem Abbasi" userId="a485637c-5d5c-44af-8411-f95acc3236b6" providerId="ADAL" clId="{B67E75DF-61F4-4BDD-83F6-F3A9FEB4B984}" dt="2024-02-22T09:52:54.409" v="2357" actId="27803"/>
          <ac:spMkLst>
            <pc:docMk/>
            <pc:sldMk cId="3942064285" sldId="256"/>
            <ac:spMk id="7058" creationId="{2CCC8734-D081-5A86-32D0-69AC3EBAA7E1}"/>
          </ac:spMkLst>
        </pc:spChg>
        <pc:spChg chg="mod">
          <ac:chgData name="Jassem Abbasi" userId="a485637c-5d5c-44af-8411-f95acc3236b6" providerId="ADAL" clId="{B67E75DF-61F4-4BDD-83F6-F3A9FEB4B984}" dt="2024-02-22T09:52:54.409" v="2357" actId="27803"/>
          <ac:spMkLst>
            <pc:docMk/>
            <pc:sldMk cId="3942064285" sldId="256"/>
            <ac:spMk id="7059" creationId="{3099AAF6-CF3D-6912-D130-CCFC5C178BC0}"/>
          </ac:spMkLst>
        </pc:spChg>
        <pc:spChg chg="mod">
          <ac:chgData name="Jassem Abbasi" userId="a485637c-5d5c-44af-8411-f95acc3236b6" providerId="ADAL" clId="{B67E75DF-61F4-4BDD-83F6-F3A9FEB4B984}" dt="2024-02-22T09:52:54.409" v="2357" actId="27803"/>
          <ac:spMkLst>
            <pc:docMk/>
            <pc:sldMk cId="3942064285" sldId="256"/>
            <ac:spMk id="7060" creationId="{A81F1A60-C3F9-384F-A67F-2965F39382C0}"/>
          </ac:spMkLst>
        </pc:spChg>
        <pc:spChg chg="mod">
          <ac:chgData name="Jassem Abbasi" userId="a485637c-5d5c-44af-8411-f95acc3236b6" providerId="ADAL" clId="{B67E75DF-61F4-4BDD-83F6-F3A9FEB4B984}" dt="2024-02-22T09:52:54.409" v="2357" actId="27803"/>
          <ac:spMkLst>
            <pc:docMk/>
            <pc:sldMk cId="3942064285" sldId="256"/>
            <ac:spMk id="7061" creationId="{D1D15E36-21A4-91DC-5247-C9EC1F627C2E}"/>
          </ac:spMkLst>
        </pc:spChg>
        <pc:spChg chg="mod">
          <ac:chgData name="Jassem Abbasi" userId="a485637c-5d5c-44af-8411-f95acc3236b6" providerId="ADAL" clId="{B67E75DF-61F4-4BDD-83F6-F3A9FEB4B984}" dt="2024-02-22T09:52:54.409" v="2357" actId="27803"/>
          <ac:spMkLst>
            <pc:docMk/>
            <pc:sldMk cId="3942064285" sldId="256"/>
            <ac:spMk id="7062" creationId="{509830D3-11A2-9857-B675-D3334196D521}"/>
          </ac:spMkLst>
        </pc:spChg>
        <pc:spChg chg="mod">
          <ac:chgData name="Jassem Abbasi" userId="a485637c-5d5c-44af-8411-f95acc3236b6" providerId="ADAL" clId="{B67E75DF-61F4-4BDD-83F6-F3A9FEB4B984}" dt="2024-02-22T09:52:54.409" v="2357" actId="27803"/>
          <ac:spMkLst>
            <pc:docMk/>
            <pc:sldMk cId="3942064285" sldId="256"/>
            <ac:spMk id="7063" creationId="{4EFF607F-096A-3189-2CDC-093C9E94CAD2}"/>
          </ac:spMkLst>
        </pc:spChg>
        <pc:spChg chg="mod">
          <ac:chgData name="Jassem Abbasi" userId="a485637c-5d5c-44af-8411-f95acc3236b6" providerId="ADAL" clId="{B67E75DF-61F4-4BDD-83F6-F3A9FEB4B984}" dt="2024-02-22T09:52:54.409" v="2357" actId="27803"/>
          <ac:spMkLst>
            <pc:docMk/>
            <pc:sldMk cId="3942064285" sldId="256"/>
            <ac:spMk id="7064" creationId="{83013B1E-6A02-116D-2FA9-84DE8C7EC8D2}"/>
          </ac:spMkLst>
        </pc:spChg>
        <pc:spChg chg="mod">
          <ac:chgData name="Jassem Abbasi" userId="a485637c-5d5c-44af-8411-f95acc3236b6" providerId="ADAL" clId="{B67E75DF-61F4-4BDD-83F6-F3A9FEB4B984}" dt="2024-02-22T09:52:54.409" v="2357" actId="27803"/>
          <ac:spMkLst>
            <pc:docMk/>
            <pc:sldMk cId="3942064285" sldId="256"/>
            <ac:spMk id="7065" creationId="{5366627F-5298-B9ED-69AA-1E8FCE2732D9}"/>
          </ac:spMkLst>
        </pc:spChg>
        <pc:spChg chg="mod">
          <ac:chgData name="Jassem Abbasi" userId="a485637c-5d5c-44af-8411-f95acc3236b6" providerId="ADAL" clId="{B67E75DF-61F4-4BDD-83F6-F3A9FEB4B984}" dt="2024-02-22T09:52:54.409" v="2357" actId="27803"/>
          <ac:spMkLst>
            <pc:docMk/>
            <pc:sldMk cId="3942064285" sldId="256"/>
            <ac:spMk id="7066" creationId="{2339E771-A006-04F8-96B7-348DE61223CF}"/>
          </ac:spMkLst>
        </pc:spChg>
        <pc:spChg chg="mod">
          <ac:chgData name="Jassem Abbasi" userId="a485637c-5d5c-44af-8411-f95acc3236b6" providerId="ADAL" clId="{B67E75DF-61F4-4BDD-83F6-F3A9FEB4B984}" dt="2024-02-22T09:52:54.409" v="2357" actId="27803"/>
          <ac:spMkLst>
            <pc:docMk/>
            <pc:sldMk cId="3942064285" sldId="256"/>
            <ac:spMk id="7067" creationId="{942DFD47-D42B-DCF8-C070-4A228874BE80}"/>
          </ac:spMkLst>
        </pc:spChg>
        <pc:spChg chg="mod">
          <ac:chgData name="Jassem Abbasi" userId="a485637c-5d5c-44af-8411-f95acc3236b6" providerId="ADAL" clId="{B67E75DF-61F4-4BDD-83F6-F3A9FEB4B984}" dt="2024-02-22T09:52:54.409" v="2357" actId="27803"/>
          <ac:spMkLst>
            <pc:docMk/>
            <pc:sldMk cId="3942064285" sldId="256"/>
            <ac:spMk id="7068" creationId="{EB8194DA-74DC-CEB6-80EE-2292CA287C0D}"/>
          </ac:spMkLst>
        </pc:spChg>
        <pc:spChg chg="mod">
          <ac:chgData name="Jassem Abbasi" userId="a485637c-5d5c-44af-8411-f95acc3236b6" providerId="ADAL" clId="{B67E75DF-61F4-4BDD-83F6-F3A9FEB4B984}" dt="2024-02-22T09:52:54.409" v="2357" actId="27803"/>
          <ac:spMkLst>
            <pc:docMk/>
            <pc:sldMk cId="3942064285" sldId="256"/>
            <ac:spMk id="7069" creationId="{1B19AAA7-90C8-FCFA-645E-3004ACA1F1DD}"/>
          </ac:spMkLst>
        </pc:spChg>
        <pc:spChg chg="mod">
          <ac:chgData name="Jassem Abbasi" userId="a485637c-5d5c-44af-8411-f95acc3236b6" providerId="ADAL" clId="{B67E75DF-61F4-4BDD-83F6-F3A9FEB4B984}" dt="2024-02-22T09:52:54.409" v="2357" actId="27803"/>
          <ac:spMkLst>
            <pc:docMk/>
            <pc:sldMk cId="3942064285" sldId="256"/>
            <ac:spMk id="7070" creationId="{F1D601E3-BBA2-C7BF-937B-CB87B437BF7A}"/>
          </ac:spMkLst>
        </pc:spChg>
        <pc:spChg chg="mod">
          <ac:chgData name="Jassem Abbasi" userId="a485637c-5d5c-44af-8411-f95acc3236b6" providerId="ADAL" clId="{B67E75DF-61F4-4BDD-83F6-F3A9FEB4B984}" dt="2024-02-22T09:52:54.409" v="2357" actId="27803"/>
          <ac:spMkLst>
            <pc:docMk/>
            <pc:sldMk cId="3942064285" sldId="256"/>
            <ac:spMk id="7071" creationId="{87721B84-A0CD-02D4-EAC9-12C6342CFA94}"/>
          </ac:spMkLst>
        </pc:spChg>
        <pc:spChg chg="mod">
          <ac:chgData name="Jassem Abbasi" userId="a485637c-5d5c-44af-8411-f95acc3236b6" providerId="ADAL" clId="{B67E75DF-61F4-4BDD-83F6-F3A9FEB4B984}" dt="2024-02-22T09:52:54.409" v="2357" actId="27803"/>
          <ac:spMkLst>
            <pc:docMk/>
            <pc:sldMk cId="3942064285" sldId="256"/>
            <ac:spMk id="7072" creationId="{305BB74E-7633-B784-B9C3-68D15A8C2E42}"/>
          </ac:spMkLst>
        </pc:spChg>
        <pc:spChg chg="mod">
          <ac:chgData name="Jassem Abbasi" userId="a485637c-5d5c-44af-8411-f95acc3236b6" providerId="ADAL" clId="{B67E75DF-61F4-4BDD-83F6-F3A9FEB4B984}" dt="2024-02-22T09:52:54.409" v="2357" actId="27803"/>
          <ac:spMkLst>
            <pc:docMk/>
            <pc:sldMk cId="3942064285" sldId="256"/>
            <ac:spMk id="7073" creationId="{A6CAE328-9F0E-2C89-BE95-0BB29C89F165}"/>
          </ac:spMkLst>
        </pc:spChg>
        <pc:spChg chg="mod">
          <ac:chgData name="Jassem Abbasi" userId="a485637c-5d5c-44af-8411-f95acc3236b6" providerId="ADAL" clId="{B67E75DF-61F4-4BDD-83F6-F3A9FEB4B984}" dt="2024-02-22T09:52:54.409" v="2357" actId="27803"/>
          <ac:spMkLst>
            <pc:docMk/>
            <pc:sldMk cId="3942064285" sldId="256"/>
            <ac:spMk id="7074" creationId="{4A875F1C-F51B-9924-69E6-A9B5FDE4F2D6}"/>
          </ac:spMkLst>
        </pc:spChg>
        <pc:spChg chg="mod">
          <ac:chgData name="Jassem Abbasi" userId="a485637c-5d5c-44af-8411-f95acc3236b6" providerId="ADAL" clId="{B67E75DF-61F4-4BDD-83F6-F3A9FEB4B984}" dt="2024-02-22T09:52:54.409" v="2357" actId="27803"/>
          <ac:spMkLst>
            <pc:docMk/>
            <pc:sldMk cId="3942064285" sldId="256"/>
            <ac:spMk id="7075" creationId="{735E1743-D3DA-A8A9-3309-A88DBDA18B4D}"/>
          </ac:spMkLst>
        </pc:spChg>
        <pc:spChg chg="mod">
          <ac:chgData name="Jassem Abbasi" userId="a485637c-5d5c-44af-8411-f95acc3236b6" providerId="ADAL" clId="{B67E75DF-61F4-4BDD-83F6-F3A9FEB4B984}" dt="2024-02-22T09:52:54.409" v="2357" actId="27803"/>
          <ac:spMkLst>
            <pc:docMk/>
            <pc:sldMk cId="3942064285" sldId="256"/>
            <ac:spMk id="7076" creationId="{3C851200-6D9E-BACB-F4CF-5DE5D8A61479}"/>
          </ac:spMkLst>
        </pc:spChg>
        <pc:spChg chg="mod">
          <ac:chgData name="Jassem Abbasi" userId="a485637c-5d5c-44af-8411-f95acc3236b6" providerId="ADAL" clId="{B67E75DF-61F4-4BDD-83F6-F3A9FEB4B984}" dt="2024-02-22T09:52:54.409" v="2357" actId="27803"/>
          <ac:spMkLst>
            <pc:docMk/>
            <pc:sldMk cId="3942064285" sldId="256"/>
            <ac:spMk id="7077" creationId="{BC8286F1-D3F3-AD6B-FDF7-E0EABC6A5A18}"/>
          </ac:spMkLst>
        </pc:spChg>
        <pc:spChg chg="mod">
          <ac:chgData name="Jassem Abbasi" userId="a485637c-5d5c-44af-8411-f95acc3236b6" providerId="ADAL" clId="{B67E75DF-61F4-4BDD-83F6-F3A9FEB4B984}" dt="2024-02-22T09:52:54.409" v="2357" actId="27803"/>
          <ac:spMkLst>
            <pc:docMk/>
            <pc:sldMk cId="3942064285" sldId="256"/>
            <ac:spMk id="7078" creationId="{86E42C46-AD02-9AC3-2231-920591800CD4}"/>
          </ac:spMkLst>
        </pc:spChg>
        <pc:spChg chg="mod">
          <ac:chgData name="Jassem Abbasi" userId="a485637c-5d5c-44af-8411-f95acc3236b6" providerId="ADAL" clId="{B67E75DF-61F4-4BDD-83F6-F3A9FEB4B984}" dt="2024-02-22T09:52:54.409" v="2357" actId="27803"/>
          <ac:spMkLst>
            <pc:docMk/>
            <pc:sldMk cId="3942064285" sldId="256"/>
            <ac:spMk id="7079" creationId="{3AD7E8FF-0625-C75A-3D8F-9B762611F5F8}"/>
          </ac:spMkLst>
        </pc:spChg>
        <pc:spChg chg="mod">
          <ac:chgData name="Jassem Abbasi" userId="a485637c-5d5c-44af-8411-f95acc3236b6" providerId="ADAL" clId="{B67E75DF-61F4-4BDD-83F6-F3A9FEB4B984}" dt="2024-02-22T09:52:54.409" v="2357" actId="27803"/>
          <ac:spMkLst>
            <pc:docMk/>
            <pc:sldMk cId="3942064285" sldId="256"/>
            <ac:spMk id="7080" creationId="{D2017FBC-D306-87F5-025E-772495A8DD5B}"/>
          </ac:spMkLst>
        </pc:spChg>
        <pc:spChg chg="mod">
          <ac:chgData name="Jassem Abbasi" userId="a485637c-5d5c-44af-8411-f95acc3236b6" providerId="ADAL" clId="{B67E75DF-61F4-4BDD-83F6-F3A9FEB4B984}" dt="2024-02-22T09:52:54.409" v="2357" actId="27803"/>
          <ac:spMkLst>
            <pc:docMk/>
            <pc:sldMk cId="3942064285" sldId="256"/>
            <ac:spMk id="7081" creationId="{4025C1F8-DFAD-BDA6-444A-DB01B34FF206}"/>
          </ac:spMkLst>
        </pc:spChg>
        <pc:spChg chg="mod">
          <ac:chgData name="Jassem Abbasi" userId="a485637c-5d5c-44af-8411-f95acc3236b6" providerId="ADAL" clId="{B67E75DF-61F4-4BDD-83F6-F3A9FEB4B984}" dt="2024-02-22T09:52:54.409" v="2357" actId="27803"/>
          <ac:spMkLst>
            <pc:docMk/>
            <pc:sldMk cId="3942064285" sldId="256"/>
            <ac:spMk id="7082" creationId="{055FA004-E2B7-6C2F-5E33-C74A4A44C0F8}"/>
          </ac:spMkLst>
        </pc:spChg>
        <pc:spChg chg="mod">
          <ac:chgData name="Jassem Abbasi" userId="a485637c-5d5c-44af-8411-f95acc3236b6" providerId="ADAL" clId="{B67E75DF-61F4-4BDD-83F6-F3A9FEB4B984}" dt="2024-02-22T09:52:54.409" v="2357" actId="27803"/>
          <ac:spMkLst>
            <pc:docMk/>
            <pc:sldMk cId="3942064285" sldId="256"/>
            <ac:spMk id="7083" creationId="{D3653A4F-FA8E-930F-893C-3DF929B42F8C}"/>
          </ac:spMkLst>
        </pc:spChg>
        <pc:spChg chg="mod">
          <ac:chgData name="Jassem Abbasi" userId="a485637c-5d5c-44af-8411-f95acc3236b6" providerId="ADAL" clId="{B67E75DF-61F4-4BDD-83F6-F3A9FEB4B984}" dt="2024-02-22T09:52:54.409" v="2357" actId="27803"/>
          <ac:spMkLst>
            <pc:docMk/>
            <pc:sldMk cId="3942064285" sldId="256"/>
            <ac:spMk id="7084" creationId="{F8CA9D7C-CA39-EDDD-8366-9365D3AB9D84}"/>
          </ac:spMkLst>
        </pc:spChg>
        <pc:spChg chg="mod">
          <ac:chgData name="Jassem Abbasi" userId="a485637c-5d5c-44af-8411-f95acc3236b6" providerId="ADAL" clId="{B67E75DF-61F4-4BDD-83F6-F3A9FEB4B984}" dt="2024-02-22T09:52:54.409" v="2357" actId="27803"/>
          <ac:spMkLst>
            <pc:docMk/>
            <pc:sldMk cId="3942064285" sldId="256"/>
            <ac:spMk id="7085" creationId="{48736987-31FD-E1FA-B8B6-17B88EDC5518}"/>
          </ac:spMkLst>
        </pc:spChg>
        <pc:spChg chg="mod">
          <ac:chgData name="Jassem Abbasi" userId="a485637c-5d5c-44af-8411-f95acc3236b6" providerId="ADAL" clId="{B67E75DF-61F4-4BDD-83F6-F3A9FEB4B984}" dt="2024-02-22T09:52:54.409" v="2357" actId="27803"/>
          <ac:spMkLst>
            <pc:docMk/>
            <pc:sldMk cId="3942064285" sldId="256"/>
            <ac:spMk id="7086" creationId="{13366E75-3230-65D2-E564-C456996BA1CA}"/>
          </ac:spMkLst>
        </pc:spChg>
        <pc:spChg chg="mod">
          <ac:chgData name="Jassem Abbasi" userId="a485637c-5d5c-44af-8411-f95acc3236b6" providerId="ADAL" clId="{B67E75DF-61F4-4BDD-83F6-F3A9FEB4B984}" dt="2024-02-22T09:52:54.409" v="2357" actId="27803"/>
          <ac:spMkLst>
            <pc:docMk/>
            <pc:sldMk cId="3942064285" sldId="256"/>
            <ac:spMk id="7087" creationId="{94B5211D-95E3-4902-BCB6-DE5E7C21E61B}"/>
          </ac:spMkLst>
        </pc:spChg>
        <pc:spChg chg="mod">
          <ac:chgData name="Jassem Abbasi" userId="a485637c-5d5c-44af-8411-f95acc3236b6" providerId="ADAL" clId="{B67E75DF-61F4-4BDD-83F6-F3A9FEB4B984}" dt="2024-02-22T09:52:54.409" v="2357" actId="27803"/>
          <ac:spMkLst>
            <pc:docMk/>
            <pc:sldMk cId="3942064285" sldId="256"/>
            <ac:spMk id="7088" creationId="{CD01D5B3-DDF7-3EFE-0712-B54EBC1BBDC8}"/>
          </ac:spMkLst>
        </pc:spChg>
        <pc:spChg chg="mod">
          <ac:chgData name="Jassem Abbasi" userId="a485637c-5d5c-44af-8411-f95acc3236b6" providerId="ADAL" clId="{B67E75DF-61F4-4BDD-83F6-F3A9FEB4B984}" dt="2024-02-22T09:52:54.409" v="2357" actId="27803"/>
          <ac:spMkLst>
            <pc:docMk/>
            <pc:sldMk cId="3942064285" sldId="256"/>
            <ac:spMk id="7089" creationId="{AD245A04-E169-0E70-333E-C2B3C759BE9A}"/>
          </ac:spMkLst>
        </pc:spChg>
        <pc:spChg chg="mod">
          <ac:chgData name="Jassem Abbasi" userId="a485637c-5d5c-44af-8411-f95acc3236b6" providerId="ADAL" clId="{B67E75DF-61F4-4BDD-83F6-F3A9FEB4B984}" dt="2024-02-22T09:52:54.409" v="2357" actId="27803"/>
          <ac:spMkLst>
            <pc:docMk/>
            <pc:sldMk cId="3942064285" sldId="256"/>
            <ac:spMk id="7090" creationId="{4C655ED4-EDB1-F437-BAF5-E439DC595E2F}"/>
          </ac:spMkLst>
        </pc:spChg>
        <pc:spChg chg="mod">
          <ac:chgData name="Jassem Abbasi" userId="a485637c-5d5c-44af-8411-f95acc3236b6" providerId="ADAL" clId="{B67E75DF-61F4-4BDD-83F6-F3A9FEB4B984}" dt="2024-02-22T09:52:54.409" v="2357" actId="27803"/>
          <ac:spMkLst>
            <pc:docMk/>
            <pc:sldMk cId="3942064285" sldId="256"/>
            <ac:spMk id="7091" creationId="{616DBF45-9835-3683-F602-6BF0EDC7C740}"/>
          </ac:spMkLst>
        </pc:spChg>
        <pc:spChg chg="mod">
          <ac:chgData name="Jassem Abbasi" userId="a485637c-5d5c-44af-8411-f95acc3236b6" providerId="ADAL" clId="{B67E75DF-61F4-4BDD-83F6-F3A9FEB4B984}" dt="2024-02-22T09:52:54.409" v="2357" actId="27803"/>
          <ac:spMkLst>
            <pc:docMk/>
            <pc:sldMk cId="3942064285" sldId="256"/>
            <ac:spMk id="7092" creationId="{6F33E553-F6F0-E973-0EB4-7836084EB362}"/>
          </ac:spMkLst>
        </pc:spChg>
        <pc:spChg chg="mod">
          <ac:chgData name="Jassem Abbasi" userId="a485637c-5d5c-44af-8411-f95acc3236b6" providerId="ADAL" clId="{B67E75DF-61F4-4BDD-83F6-F3A9FEB4B984}" dt="2024-02-22T09:52:54.409" v="2357" actId="27803"/>
          <ac:spMkLst>
            <pc:docMk/>
            <pc:sldMk cId="3942064285" sldId="256"/>
            <ac:spMk id="7093" creationId="{1B5B8CCC-7239-102D-2533-4C4E5E09ADB5}"/>
          </ac:spMkLst>
        </pc:spChg>
        <pc:spChg chg="mod">
          <ac:chgData name="Jassem Abbasi" userId="a485637c-5d5c-44af-8411-f95acc3236b6" providerId="ADAL" clId="{B67E75DF-61F4-4BDD-83F6-F3A9FEB4B984}" dt="2024-02-22T09:52:54.409" v="2357" actId="27803"/>
          <ac:spMkLst>
            <pc:docMk/>
            <pc:sldMk cId="3942064285" sldId="256"/>
            <ac:spMk id="7094" creationId="{BCEB4C40-B077-F8AE-CD72-290A6C17C136}"/>
          </ac:spMkLst>
        </pc:spChg>
        <pc:spChg chg="mod">
          <ac:chgData name="Jassem Abbasi" userId="a485637c-5d5c-44af-8411-f95acc3236b6" providerId="ADAL" clId="{B67E75DF-61F4-4BDD-83F6-F3A9FEB4B984}" dt="2024-02-22T09:52:54.409" v="2357" actId="27803"/>
          <ac:spMkLst>
            <pc:docMk/>
            <pc:sldMk cId="3942064285" sldId="256"/>
            <ac:spMk id="7095" creationId="{564A03FE-95C2-DA06-26CE-A6EC6F8D979E}"/>
          </ac:spMkLst>
        </pc:spChg>
        <pc:spChg chg="mod">
          <ac:chgData name="Jassem Abbasi" userId="a485637c-5d5c-44af-8411-f95acc3236b6" providerId="ADAL" clId="{B67E75DF-61F4-4BDD-83F6-F3A9FEB4B984}" dt="2024-02-22T09:52:54.409" v="2357" actId="27803"/>
          <ac:spMkLst>
            <pc:docMk/>
            <pc:sldMk cId="3942064285" sldId="256"/>
            <ac:spMk id="7096" creationId="{9A4A24EF-332E-A28E-4E2A-8C0EE3785EB7}"/>
          </ac:spMkLst>
        </pc:spChg>
        <pc:spChg chg="mod">
          <ac:chgData name="Jassem Abbasi" userId="a485637c-5d5c-44af-8411-f95acc3236b6" providerId="ADAL" clId="{B67E75DF-61F4-4BDD-83F6-F3A9FEB4B984}" dt="2024-02-22T09:52:54.409" v="2357" actId="27803"/>
          <ac:spMkLst>
            <pc:docMk/>
            <pc:sldMk cId="3942064285" sldId="256"/>
            <ac:spMk id="7097" creationId="{619A57FD-3698-7A94-FE79-ECCEBABD95BD}"/>
          </ac:spMkLst>
        </pc:spChg>
        <pc:spChg chg="mod">
          <ac:chgData name="Jassem Abbasi" userId="a485637c-5d5c-44af-8411-f95acc3236b6" providerId="ADAL" clId="{B67E75DF-61F4-4BDD-83F6-F3A9FEB4B984}" dt="2024-02-22T09:52:54.409" v="2357" actId="27803"/>
          <ac:spMkLst>
            <pc:docMk/>
            <pc:sldMk cId="3942064285" sldId="256"/>
            <ac:spMk id="7098" creationId="{BE6CF917-5DEF-B5CB-30C0-C556F63D0CD6}"/>
          </ac:spMkLst>
        </pc:spChg>
        <pc:spChg chg="mod">
          <ac:chgData name="Jassem Abbasi" userId="a485637c-5d5c-44af-8411-f95acc3236b6" providerId="ADAL" clId="{B67E75DF-61F4-4BDD-83F6-F3A9FEB4B984}" dt="2024-02-22T09:52:54.409" v="2357" actId="27803"/>
          <ac:spMkLst>
            <pc:docMk/>
            <pc:sldMk cId="3942064285" sldId="256"/>
            <ac:spMk id="7099" creationId="{B0720EE1-AE63-EA69-AE35-09AB7667CF49}"/>
          </ac:spMkLst>
        </pc:spChg>
        <pc:spChg chg="mod">
          <ac:chgData name="Jassem Abbasi" userId="a485637c-5d5c-44af-8411-f95acc3236b6" providerId="ADAL" clId="{B67E75DF-61F4-4BDD-83F6-F3A9FEB4B984}" dt="2024-02-22T09:52:54.409" v="2357" actId="27803"/>
          <ac:spMkLst>
            <pc:docMk/>
            <pc:sldMk cId="3942064285" sldId="256"/>
            <ac:spMk id="7100" creationId="{76B4B300-5569-97A4-84CE-C7E351E612C4}"/>
          </ac:spMkLst>
        </pc:spChg>
        <pc:spChg chg="mod">
          <ac:chgData name="Jassem Abbasi" userId="a485637c-5d5c-44af-8411-f95acc3236b6" providerId="ADAL" clId="{B67E75DF-61F4-4BDD-83F6-F3A9FEB4B984}" dt="2024-02-22T09:52:54.409" v="2357" actId="27803"/>
          <ac:spMkLst>
            <pc:docMk/>
            <pc:sldMk cId="3942064285" sldId="256"/>
            <ac:spMk id="7101" creationId="{D88D257C-1B68-99C4-3938-BDFE6337E424}"/>
          </ac:spMkLst>
        </pc:spChg>
        <pc:spChg chg="mod">
          <ac:chgData name="Jassem Abbasi" userId="a485637c-5d5c-44af-8411-f95acc3236b6" providerId="ADAL" clId="{B67E75DF-61F4-4BDD-83F6-F3A9FEB4B984}" dt="2024-02-22T09:52:54.409" v="2357" actId="27803"/>
          <ac:spMkLst>
            <pc:docMk/>
            <pc:sldMk cId="3942064285" sldId="256"/>
            <ac:spMk id="7102" creationId="{1EF1F4ED-A8C4-E8B6-B6E9-8DFF170DBC01}"/>
          </ac:spMkLst>
        </pc:spChg>
        <pc:spChg chg="mod">
          <ac:chgData name="Jassem Abbasi" userId="a485637c-5d5c-44af-8411-f95acc3236b6" providerId="ADAL" clId="{B67E75DF-61F4-4BDD-83F6-F3A9FEB4B984}" dt="2024-02-22T09:52:54.409" v="2357" actId="27803"/>
          <ac:spMkLst>
            <pc:docMk/>
            <pc:sldMk cId="3942064285" sldId="256"/>
            <ac:spMk id="7103" creationId="{78A02BD9-7A85-411A-5B7F-4B6EFA81E513}"/>
          </ac:spMkLst>
        </pc:spChg>
        <pc:spChg chg="mod">
          <ac:chgData name="Jassem Abbasi" userId="a485637c-5d5c-44af-8411-f95acc3236b6" providerId="ADAL" clId="{B67E75DF-61F4-4BDD-83F6-F3A9FEB4B984}" dt="2024-02-22T09:52:54.409" v="2357" actId="27803"/>
          <ac:spMkLst>
            <pc:docMk/>
            <pc:sldMk cId="3942064285" sldId="256"/>
            <ac:spMk id="7104" creationId="{358884C7-8525-96BB-2951-A87C74E13482}"/>
          </ac:spMkLst>
        </pc:spChg>
        <pc:spChg chg="mod">
          <ac:chgData name="Jassem Abbasi" userId="a485637c-5d5c-44af-8411-f95acc3236b6" providerId="ADAL" clId="{B67E75DF-61F4-4BDD-83F6-F3A9FEB4B984}" dt="2024-02-22T09:52:54.409" v="2357" actId="27803"/>
          <ac:spMkLst>
            <pc:docMk/>
            <pc:sldMk cId="3942064285" sldId="256"/>
            <ac:spMk id="7105" creationId="{5AD010C7-0F94-23A9-C57F-3A3633BE86FA}"/>
          </ac:spMkLst>
        </pc:spChg>
        <pc:spChg chg="mod">
          <ac:chgData name="Jassem Abbasi" userId="a485637c-5d5c-44af-8411-f95acc3236b6" providerId="ADAL" clId="{B67E75DF-61F4-4BDD-83F6-F3A9FEB4B984}" dt="2024-02-22T09:52:54.409" v="2357" actId="27803"/>
          <ac:spMkLst>
            <pc:docMk/>
            <pc:sldMk cId="3942064285" sldId="256"/>
            <ac:spMk id="7106" creationId="{2FFB9151-A609-4427-2E0C-70B2A6D78591}"/>
          </ac:spMkLst>
        </pc:spChg>
        <pc:spChg chg="mod">
          <ac:chgData name="Jassem Abbasi" userId="a485637c-5d5c-44af-8411-f95acc3236b6" providerId="ADAL" clId="{B67E75DF-61F4-4BDD-83F6-F3A9FEB4B984}" dt="2024-02-22T09:52:54.409" v="2357" actId="27803"/>
          <ac:spMkLst>
            <pc:docMk/>
            <pc:sldMk cId="3942064285" sldId="256"/>
            <ac:spMk id="7107" creationId="{DBCBC205-84F0-1971-A91A-D8A592C22ABF}"/>
          </ac:spMkLst>
        </pc:spChg>
        <pc:spChg chg="mod">
          <ac:chgData name="Jassem Abbasi" userId="a485637c-5d5c-44af-8411-f95acc3236b6" providerId="ADAL" clId="{B67E75DF-61F4-4BDD-83F6-F3A9FEB4B984}" dt="2024-02-22T09:52:54.409" v="2357" actId="27803"/>
          <ac:spMkLst>
            <pc:docMk/>
            <pc:sldMk cId="3942064285" sldId="256"/>
            <ac:spMk id="7108" creationId="{0B5B8D9B-2EFB-7241-9B79-1ABABC03F4EB}"/>
          </ac:spMkLst>
        </pc:spChg>
        <pc:spChg chg="mod">
          <ac:chgData name="Jassem Abbasi" userId="a485637c-5d5c-44af-8411-f95acc3236b6" providerId="ADAL" clId="{B67E75DF-61F4-4BDD-83F6-F3A9FEB4B984}" dt="2024-02-22T09:52:54.409" v="2357" actId="27803"/>
          <ac:spMkLst>
            <pc:docMk/>
            <pc:sldMk cId="3942064285" sldId="256"/>
            <ac:spMk id="7109" creationId="{76473AB3-FBDE-7320-0278-E5B8A5939A7F}"/>
          </ac:spMkLst>
        </pc:spChg>
        <pc:spChg chg="mod">
          <ac:chgData name="Jassem Abbasi" userId="a485637c-5d5c-44af-8411-f95acc3236b6" providerId="ADAL" clId="{B67E75DF-61F4-4BDD-83F6-F3A9FEB4B984}" dt="2024-02-22T09:52:54.409" v="2357" actId="27803"/>
          <ac:spMkLst>
            <pc:docMk/>
            <pc:sldMk cId="3942064285" sldId="256"/>
            <ac:spMk id="7110" creationId="{EDEE92C0-586E-4481-9DC4-4CE86722280A}"/>
          </ac:spMkLst>
        </pc:spChg>
        <pc:spChg chg="mod">
          <ac:chgData name="Jassem Abbasi" userId="a485637c-5d5c-44af-8411-f95acc3236b6" providerId="ADAL" clId="{B67E75DF-61F4-4BDD-83F6-F3A9FEB4B984}" dt="2024-02-22T09:52:54.409" v="2357" actId="27803"/>
          <ac:spMkLst>
            <pc:docMk/>
            <pc:sldMk cId="3942064285" sldId="256"/>
            <ac:spMk id="7111" creationId="{C599C489-5DBB-EA76-6991-346750257031}"/>
          </ac:spMkLst>
        </pc:spChg>
        <pc:spChg chg="mod">
          <ac:chgData name="Jassem Abbasi" userId="a485637c-5d5c-44af-8411-f95acc3236b6" providerId="ADAL" clId="{B67E75DF-61F4-4BDD-83F6-F3A9FEB4B984}" dt="2024-02-22T09:52:54.409" v="2357" actId="27803"/>
          <ac:spMkLst>
            <pc:docMk/>
            <pc:sldMk cId="3942064285" sldId="256"/>
            <ac:spMk id="7112" creationId="{395CE78F-6CB5-7327-2049-0164B809E831}"/>
          </ac:spMkLst>
        </pc:spChg>
        <pc:spChg chg="mod">
          <ac:chgData name="Jassem Abbasi" userId="a485637c-5d5c-44af-8411-f95acc3236b6" providerId="ADAL" clId="{B67E75DF-61F4-4BDD-83F6-F3A9FEB4B984}" dt="2024-02-22T09:52:54.409" v="2357" actId="27803"/>
          <ac:spMkLst>
            <pc:docMk/>
            <pc:sldMk cId="3942064285" sldId="256"/>
            <ac:spMk id="7113" creationId="{22E6E021-E5B5-B6F6-FF05-30E47CB9BC64}"/>
          </ac:spMkLst>
        </pc:spChg>
        <pc:spChg chg="mod">
          <ac:chgData name="Jassem Abbasi" userId="a485637c-5d5c-44af-8411-f95acc3236b6" providerId="ADAL" clId="{B67E75DF-61F4-4BDD-83F6-F3A9FEB4B984}" dt="2024-02-22T09:52:54.409" v="2357" actId="27803"/>
          <ac:spMkLst>
            <pc:docMk/>
            <pc:sldMk cId="3942064285" sldId="256"/>
            <ac:spMk id="7114" creationId="{CAA9140C-092E-2CE7-D477-9F1B35E384DF}"/>
          </ac:spMkLst>
        </pc:spChg>
        <pc:spChg chg="mod">
          <ac:chgData name="Jassem Abbasi" userId="a485637c-5d5c-44af-8411-f95acc3236b6" providerId="ADAL" clId="{B67E75DF-61F4-4BDD-83F6-F3A9FEB4B984}" dt="2024-02-22T09:52:54.409" v="2357" actId="27803"/>
          <ac:spMkLst>
            <pc:docMk/>
            <pc:sldMk cId="3942064285" sldId="256"/>
            <ac:spMk id="7115" creationId="{06EAAC5A-FC9A-56B8-5247-0D2123C0BD04}"/>
          </ac:spMkLst>
        </pc:spChg>
        <pc:spChg chg="mod">
          <ac:chgData name="Jassem Abbasi" userId="a485637c-5d5c-44af-8411-f95acc3236b6" providerId="ADAL" clId="{B67E75DF-61F4-4BDD-83F6-F3A9FEB4B984}" dt="2024-02-22T09:52:54.409" v="2357" actId="27803"/>
          <ac:spMkLst>
            <pc:docMk/>
            <pc:sldMk cId="3942064285" sldId="256"/>
            <ac:spMk id="7116" creationId="{B3427878-48E4-1A92-5754-27E22E012AB0}"/>
          </ac:spMkLst>
        </pc:spChg>
        <pc:spChg chg="mod">
          <ac:chgData name="Jassem Abbasi" userId="a485637c-5d5c-44af-8411-f95acc3236b6" providerId="ADAL" clId="{B67E75DF-61F4-4BDD-83F6-F3A9FEB4B984}" dt="2024-02-22T09:52:54.409" v="2357" actId="27803"/>
          <ac:spMkLst>
            <pc:docMk/>
            <pc:sldMk cId="3942064285" sldId="256"/>
            <ac:spMk id="7117" creationId="{0F9111F6-D58D-363D-A990-66F6F379A03D}"/>
          </ac:spMkLst>
        </pc:spChg>
        <pc:spChg chg="mod">
          <ac:chgData name="Jassem Abbasi" userId="a485637c-5d5c-44af-8411-f95acc3236b6" providerId="ADAL" clId="{B67E75DF-61F4-4BDD-83F6-F3A9FEB4B984}" dt="2024-02-22T09:52:54.409" v="2357" actId="27803"/>
          <ac:spMkLst>
            <pc:docMk/>
            <pc:sldMk cId="3942064285" sldId="256"/>
            <ac:spMk id="7118" creationId="{1026C373-9067-8365-3A10-ABE65DC17377}"/>
          </ac:spMkLst>
        </pc:spChg>
        <pc:spChg chg="mod">
          <ac:chgData name="Jassem Abbasi" userId="a485637c-5d5c-44af-8411-f95acc3236b6" providerId="ADAL" clId="{B67E75DF-61F4-4BDD-83F6-F3A9FEB4B984}" dt="2024-02-22T09:52:54.409" v="2357" actId="27803"/>
          <ac:spMkLst>
            <pc:docMk/>
            <pc:sldMk cId="3942064285" sldId="256"/>
            <ac:spMk id="7119" creationId="{DD146674-34E1-0C7B-CADC-98B3E662043E}"/>
          </ac:spMkLst>
        </pc:spChg>
        <pc:spChg chg="mod">
          <ac:chgData name="Jassem Abbasi" userId="a485637c-5d5c-44af-8411-f95acc3236b6" providerId="ADAL" clId="{B67E75DF-61F4-4BDD-83F6-F3A9FEB4B984}" dt="2024-02-22T09:52:54.409" v="2357" actId="27803"/>
          <ac:spMkLst>
            <pc:docMk/>
            <pc:sldMk cId="3942064285" sldId="256"/>
            <ac:spMk id="7120" creationId="{21FE4DA0-3D3C-778E-54A1-4A6825F4BCEB}"/>
          </ac:spMkLst>
        </pc:spChg>
        <pc:spChg chg="mod">
          <ac:chgData name="Jassem Abbasi" userId="a485637c-5d5c-44af-8411-f95acc3236b6" providerId="ADAL" clId="{B67E75DF-61F4-4BDD-83F6-F3A9FEB4B984}" dt="2024-02-22T09:52:54.409" v="2357" actId="27803"/>
          <ac:spMkLst>
            <pc:docMk/>
            <pc:sldMk cId="3942064285" sldId="256"/>
            <ac:spMk id="7121" creationId="{CE2F6B8A-F992-B3AC-FE20-40CCC10B9D24}"/>
          </ac:spMkLst>
        </pc:spChg>
        <pc:spChg chg="mod">
          <ac:chgData name="Jassem Abbasi" userId="a485637c-5d5c-44af-8411-f95acc3236b6" providerId="ADAL" clId="{B67E75DF-61F4-4BDD-83F6-F3A9FEB4B984}" dt="2024-02-22T09:52:54.409" v="2357" actId="27803"/>
          <ac:spMkLst>
            <pc:docMk/>
            <pc:sldMk cId="3942064285" sldId="256"/>
            <ac:spMk id="7122" creationId="{F8A0D9D6-683C-42F4-64DE-0699168C183A}"/>
          </ac:spMkLst>
        </pc:spChg>
        <pc:spChg chg="mod">
          <ac:chgData name="Jassem Abbasi" userId="a485637c-5d5c-44af-8411-f95acc3236b6" providerId="ADAL" clId="{B67E75DF-61F4-4BDD-83F6-F3A9FEB4B984}" dt="2024-02-22T09:52:54.409" v="2357" actId="27803"/>
          <ac:spMkLst>
            <pc:docMk/>
            <pc:sldMk cId="3942064285" sldId="256"/>
            <ac:spMk id="7123" creationId="{C0078BDA-93FA-94C5-C7E7-B3362C526C53}"/>
          </ac:spMkLst>
        </pc:spChg>
        <pc:spChg chg="mod">
          <ac:chgData name="Jassem Abbasi" userId="a485637c-5d5c-44af-8411-f95acc3236b6" providerId="ADAL" clId="{B67E75DF-61F4-4BDD-83F6-F3A9FEB4B984}" dt="2024-02-22T09:52:54.409" v="2357" actId="27803"/>
          <ac:spMkLst>
            <pc:docMk/>
            <pc:sldMk cId="3942064285" sldId="256"/>
            <ac:spMk id="7124" creationId="{EAE0B81C-EB04-FAE2-45D7-6441E889F941}"/>
          </ac:spMkLst>
        </pc:spChg>
        <pc:spChg chg="mod">
          <ac:chgData name="Jassem Abbasi" userId="a485637c-5d5c-44af-8411-f95acc3236b6" providerId="ADAL" clId="{B67E75DF-61F4-4BDD-83F6-F3A9FEB4B984}" dt="2024-02-22T09:52:54.409" v="2357" actId="27803"/>
          <ac:spMkLst>
            <pc:docMk/>
            <pc:sldMk cId="3942064285" sldId="256"/>
            <ac:spMk id="7125" creationId="{D770F788-1112-5F8B-D779-AF91853D717B}"/>
          </ac:spMkLst>
        </pc:spChg>
        <pc:spChg chg="mod">
          <ac:chgData name="Jassem Abbasi" userId="a485637c-5d5c-44af-8411-f95acc3236b6" providerId="ADAL" clId="{B67E75DF-61F4-4BDD-83F6-F3A9FEB4B984}" dt="2024-02-22T09:52:54.409" v="2357" actId="27803"/>
          <ac:spMkLst>
            <pc:docMk/>
            <pc:sldMk cId="3942064285" sldId="256"/>
            <ac:spMk id="7126" creationId="{FA06B53E-4D99-BE92-D97D-BD3B04FC2A18}"/>
          </ac:spMkLst>
        </pc:spChg>
        <pc:spChg chg="mod">
          <ac:chgData name="Jassem Abbasi" userId="a485637c-5d5c-44af-8411-f95acc3236b6" providerId="ADAL" clId="{B67E75DF-61F4-4BDD-83F6-F3A9FEB4B984}" dt="2024-02-22T09:52:54.409" v="2357" actId="27803"/>
          <ac:spMkLst>
            <pc:docMk/>
            <pc:sldMk cId="3942064285" sldId="256"/>
            <ac:spMk id="7127" creationId="{428EDDC1-4087-5862-34E1-DD6707E9B9E6}"/>
          </ac:spMkLst>
        </pc:spChg>
        <pc:spChg chg="mod">
          <ac:chgData name="Jassem Abbasi" userId="a485637c-5d5c-44af-8411-f95acc3236b6" providerId="ADAL" clId="{B67E75DF-61F4-4BDD-83F6-F3A9FEB4B984}" dt="2024-02-22T09:52:54.409" v="2357" actId="27803"/>
          <ac:spMkLst>
            <pc:docMk/>
            <pc:sldMk cId="3942064285" sldId="256"/>
            <ac:spMk id="7128" creationId="{16FD8593-4A87-7DCC-B0D7-CEDC3677F057}"/>
          </ac:spMkLst>
        </pc:spChg>
        <pc:spChg chg="mod">
          <ac:chgData name="Jassem Abbasi" userId="a485637c-5d5c-44af-8411-f95acc3236b6" providerId="ADAL" clId="{B67E75DF-61F4-4BDD-83F6-F3A9FEB4B984}" dt="2024-02-22T09:52:54.409" v="2357" actId="27803"/>
          <ac:spMkLst>
            <pc:docMk/>
            <pc:sldMk cId="3942064285" sldId="256"/>
            <ac:spMk id="7129" creationId="{70B2DED7-06A4-8279-EF13-221A0EFD4108}"/>
          </ac:spMkLst>
        </pc:spChg>
        <pc:spChg chg="mod">
          <ac:chgData name="Jassem Abbasi" userId="a485637c-5d5c-44af-8411-f95acc3236b6" providerId="ADAL" clId="{B67E75DF-61F4-4BDD-83F6-F3A9FEB4B984}" dt="2024-02-22T09:52:54.409" v="2357" actId="27803"/>
          <ac:spMkLst>
            <pc:docMk/>
            <pc:sldMk cId="3942064285" sldId="256"/>
            <ac:spMk id="7130" creationId="{C36A6A19-A022-D5E1-6533-FBB67FBC17F9}"/>
          </ac:spMkLst>
        </pc:spChg>
        <pc:spChg chg="mod">
          <ac:chgData name="Jassem Abbasi" userId="a485637c-5d5c-44af-8411-f95acc3236b6" providerId="ADAL" clId="{B67E75DF-61F4-4BDD-83F6-F3A9FEB4B984}" dt="2024-02-22T09:52:54.409" v="2357" actId="27803"/>
          <ac:spMkLst>
            <pc:docMk/>
            <pc:sldMk cId="3942064285" sldId="256"/>
            <ac:spMk id="7131" creationId="{98239CCB-7324-793F-E7A3-AE045AB695D1}"/>
          </ac:spMkLst>
        </pc:spChg>
        <pc:spChg chg="mod">
          <ac:chgData name="Jassem Abbasi" userId="a485637c-5d5c-44af-8411-f95acc3236b6" providerId="ADAL" clId="{B67E75DF-61F4-4BDD-83F6-F3A9FEB4B984}" dt="2024-02-22T09:52:54.409" v="2357" actId="27803"/>
          <ac:spMkLst>
            <pc:docMk/>
            <pc:sldMk cId="3942064285" sldId="256"/>
            <ac:spMk id="7132" creationId="{FFDDBAD1-50F6-E50E-1DD3-8192793EA425}"/>
          </ac:spMkLst>
        </pc:spChg>
        <pc:spChg chg="mod">
          <ac:chgData name="Jassem Abbasi" userId="a485637c-5d5c-44af-8411-f95acc3236b6" providerId="ADAL" clId="{B67E75DF-61F4-4BDD-83F6-F3A9FEB4B984}" dt="2024-02-22T09:52:54.409" v="2357" actId="27803"/>
          <ac:spMkLst>
            <pc:docMk/>
            <pc:sldMk cId="3942064285" sldId="256"/>
            <ac:spMk id="7133" creationId="{B7C74E78-5E8D-C5F2-A09E-71CD85889468}"/>
          </ac:spMkLst>
        </pc:spChg>
        <pc:spChg chg="mod">
          <ac:chgData name="Jassem Abbasi" userId="a485637c-5d5c-44af-8411-f95acc3236b6" providerId="ADAL" clId="{B67E75DF-61F4-4BDD-83F6-F3A9FEB4B984}" dt="2024-02-22T09:52:54.409" v="2357" actId="27803"/>
          <ac:spMkLst>
            <pc:docMk/>
            <pc:sldMk cId="3942064285" sldId="256"/>
            <ac:spMk id="7134" creationId="{949E8DD6-6E84-AEE4-7C09-F90DDFE68292}"/>
          </ac:spMkLst>
        </pc:spChg>
        <pc:spChg chg="mod">
          <ac:chgData name="Jassem Abbasi" userId="a485637c-5d5c-44af-8411-f95acc3236b6" providerId="ADAL" clId="{B67E75DF-61F4-4BDD-83F6-F3A9FEB4B984}" dt="2024-02-22T09:52:54.409" v="2357" actId="27803"/>
          <ac:spMkLst>
            <pc:docMk/>
            <pc:sldMk cId="3942064285" sldId="256"/>
            <ac:spMk id="7135" creationId="{C4C24BF1-3F33-1216-B324-950A43FE8C47}"/>
          </ac:spMkLst>
        </pc:spChg>
        <pc:spChg chg="mod">
          <ac:chgData name="Jassem Abbasi" userId="a485637c-5d5c-44af-8411-f95acc3236b6" providerId="ADAL" clId="{B67E75DF-61F4-4BDD-83F6-F3A9FEB4B984}" dt="2024-02-22T09:52:54.409" v="2357" actId="27803"/>
          <ac:spMkLst>
            <pc:docMk/>
            <pc:sldMk cId="3942064285" sldId="256"/>
            <ac:spMk id="7136" creationId="{D63234FC-CF81-5629-59B4-7A8B925885E0}"/>
          </ac:spMkLst>
        </pc:spChg>
        <pc:spChg chg="mod">
          <ac:chgData name="Jassem Abbasi" userId="a485637c-5d5c-44af-8411-f95acc3236b6" providerId="ADAL" clId="{B67E75DF-61F4-4BDD-83F6-F3A9FEB4B984}" dt="2024-02-22T09:52:54.409" v="2357" actId="27803"/>
          <ac:spMkLst>
            <pc:docMk/>
            <pc:sldMk cId="3942064285" sldId="256"/>
            <ac:spMk id="7137" creationId="{9BE0C111-8A20-63D9-0637-824C668B4106}"/>
          </ac:spMkLst>
        </pc:spChg>
        <pc:spChg chg="mod">
          <ac:chgData name="Jassem Abbasi" userId="a485637c-5d5c-44af-8411-f95acc3236b6" providerId="ADAL" clId="{B67E75DF-61F4-4BDD-83F6-F3A9FEB4B984}" dt="2024-02-22T09:52:54.409" v="2357" actId="27803"/>
          <ac:spMkLst>
            <pc:docMk/>
            <pc:sldMk cId="3942064285" sldId="256"/>
            <ac:spMk id="7138" creationId="{D1784261-3EBD-1741-11E8-7F24ABA123F6}"/>
          </ac:spMkLst>
        </pc:spChg>
        <pc:spChg chg="mod">
          <ac:chgData name="Jassem Abbasi" userId="a485637c-5d5c-44af-8411-f95acc3236b6" providerId="ADAL" clId="{B67E75DF-61F4-4BDD-83F6-F3A9FEB4B984}" dt="2024-02-22T09:52:54.409" v="2357" actId="27803"/>
          <ac:spMkLst>
            <pc:docMk/>
            <pc:sldMk cId="3942064285" sldId="256"/>
            <ac:spMk id="7139" creationId="{A966EECF-1E69-C4F3-F2AA-5710196AC695}"/>
          </ac:spMkLst>
        </pc:spChg>
        <pc:spChg chg="mod">
          <ac:chgData name="Jassem Abbasi" userId="a485637c-5d5c-44af-8411-f95acc3236b6" providerId="ADAL" clId="{B67E75DF-61F4-4BDD-83F6-F3A9FEB4B984}" dt="2024-02-22T09:52:54.409" v="2357" actId="27803"/>
          <ac:spMkLst>
            <pc:docMk/>
            <pc:sldMk cId="3942064285" sldId="256"/>
            <ac:spMk id="7140" creationId="{78212BDE-59DF-A7BB-A39B-CB840F9BB614}"/>
          </ac:spMkLst>
        </pc:spChg>
        <pc:spChg chg="mod">
          <ac:chgData name="Jassem Abbasi" userId="a485637c-5d5c-44af-8411-f95acc3236b6" providerId="ADAL" clId="{B67E75DF-61F4-4BDD-83F6-F3A9FEB4B984}" dt="2024-02-22T09:52:54.409" v="2357" actId="27803"/>
          <ac:spMkLst>
            <pc:docMk/>
            <pc:sldMk cId="3942064285" sldId="256"/>
            <ac:spMk id="7141" creationId="{3406C63B-F8F6-1C70-F1C6-E6357FB4811B}"/>
          </ac:spMkLst>
        </pc:spChg>
        <pc:spChg chg="mod">
          <ac:chgData name="Jassem Abbasi" userId="a485637c-5d5c-44af-8411-f95acc3236b6" providerId="ADAL" clId="{B67E75DF-61F4-4BDD-83F6-F3A9FEB4B984}" dt="2024-02-22T09:52:54.409" v="2357" actId="27803"/>
          <ac:spMkLst>
            <pc:docMk/>
            <pc:sldMk cId="3942064285" sldId="256"/>
            <ac:spMk id="7142" creationId="{2FB24489-9EB4-93D1-2188-76196D2F5A1C}"/>
          </ac:spMkLst>
        </pc:spChg>
        <pc:spChg chg="mod">
          <ac:chgData name="Jassem Abbasi" userId="a485637c-5d5c-44af-8411-f95acc3236b6" providerId="ADAL" clId="{B67E75DF-61F4-4BDD-83F6-F3A9FEB4B984}" dt="2024-02-22T09:52:54.409" v="2357" actId="27803"/>
          <ac:spMkLst>
            <pc:docMk/>
            <pc:sldMk cId="3942064285" sldId="256"/>
            <ac:spMk id="7143" creationId="{5CEA1F6B-2EE1-CFE3-F6B3-9DF8663613ED}"/>
          </ac:spMkLst>
        </pc:spChg>
        <pc:spChg chg="mod">
          <ac:chgData name="Jassem Abbasi" userId="a485637c-5d5c-44af-8411-f95acc3236b6" providerId="ADAL" clId="{B67E75DF-61F4-4BDD-83F6-F3A9FEB4B984}" dt="2024-02-22T09:52:54.409" v="2357" actId="27803"/>
          <ac:spMkLst>
            <pc:docMk/>
            <pc:sldMk cId="3942064285" sldId="256"/>
            <ac:spMk id="7144" creationId="{3ABBBB79-87FA-FF9A-0311-C64A52CD6892}"/>
          </ac:spMkLst>
        </pc:spChg>
        <pc:spChg chg="mod">
          <ac:chgData name="Jassem Abbasi" userId="a485637c-5d5c-44af-8411-f95acc3236b6" providerId="ADAL" clId="{B67E75DF-61F4-4BDD-83F6-F3A9FEB4B984}" dt="2024-02-22T09:52:54.409" v="2357" actId="27803"/>
          <ac:spMkLst>
            <pc:docMk/>
            <pc:sldMk cId="3942064285" sldId="256"/>
            <ac:spMk id="7145" creationId="{4B7C3DF8-EB76-174F-0A15-759FF786E8AF}"/>
          </ac:spMkLst>
        </pc:spChg>
        <pc:spChg chg="mod">
          <ac:chgData name="Jassem Abbasi" userId="a485637c-5d5c-44af-8411-f95acc3236b6" providerId="ADAL" clId="{B67E75DF-61F4-4BDD-83F6-F3A9FEB4B984}" dt="2024-02-22T09:52:54.409" v="2357" actId="27803"/>
          <ac:spMkLst>
            <pc:docMk/>
            <pc:sldMk cId="3942064285" sldId="256"/>
            <ac:spMk id="7146" creationId="{91A1991A-91DA-DBF3-7598-6805D09474E7}"/>
          </ac:spMkLst>
        </pc:spChg>
        <pc:spChg chg="mod">
          <ac:chgData name="Jassem Abbasi" userId="a485637c-5d5c-44af-8411-f95acc3236b6" providerId="ADAL" clId="{B67E75DF-61F4-4BDD-83F6-F3A9FEB4B984}" dt="2024-02-22T09:52:54.409" v="2357" actId="27803"/>
          <ac:spMkLst>
            <pc:docMk/>
            <pc:sldMk cId="3942064285" sldId="256"/>
            <ac:spMk id="7147" creationId="{2F284259-0066-2763-C7D0-272E41F90435}"/>
          </ac:spMkLst>
        </pc:spChg>
        <pc:spChg chg="mod">
          <ac:chgData name="Jassem Abbasi" userId="a485637c-5d5c-44af-8411-f95acc3236b6" providerId="ADAL" clId="{B67E75DF-61F4-4BDD-83F6-F3A9FEB4B984}" dt="2024-02-22T09:52:54.409" v="2357" actId="27803"/>
          <ac:spMkLst>
            <pc:docMk/>
            <pc:sldMk cId="3942064285" sldId="256"/>
            <ac:spMk id="7148" creationId="{4B9E570D-BAF0-55B4-D844-FAC610CA39A9}"/>
          </ac:spMkLst>
        </pc:spChg>
        <pc:spChg chg="mod">
          <ac:chgData name="Jassem Abbasi" userId="a485637c-5d5c-44af-8411-f95acc3236b6" providerId="ADAL" clId="{B67E75DF-61F4-4BDD-83F6-F3A9FEB4B984}" dt="2024-02-22T09:52:54.409" v="2357" actId="27803"/>
          <ac:spMkLst>
            <pc:docMk/>
            <pc:sldMk cId="3942064285" sldId="256"/>
            <ac:spMk id="7149" creationId="{8CFC9149-B47A-5929-A5F5-18AF1D853F10}"/>
          </ac:spMkLst>
        </pc:spChg>
        <pc:spChg chg="mod">
          <ac:chgData name="Jassem Abbasi" userId="a485637c-5d5c-44af-8411-f95acc3236b6" providerId="ADAL" clId="{B67E75DF-61F4-4BDD-83F6-F3A9FEB4B984}" dt="2024-02-22T09:52:54.409" v="2357" actId="27803"/>
          <ac:spMkLst>
            <pc:docMk/>
            <pc:sldMk cId="3942064285" sldId="256"/>
            <ac:spMk id="7150" creationId="{3DAD10B2-D75D-D53D-5C76-31C8BD4B7F36}"/>
          </ac:spMkLst>
        </pc:spChg>
        <pc:spChg chg="mod">
          <ac:chgData name="Jassem Abbasi" userId="a485637c-5d5c-44af-8411-f95acc3236b6" providerId="ADAL" clId="{B67E75DF-61F4-4BDD-83F6-F3A9FEB4B984}" dt="2024-02-22T09:52:54.409" v="2357" actId="27803"/>
          <ac:spMkLst>
            <pc:docMk/>
            <pc:sldMk cId="3942064285" sldId="256"/>
            <ac:spMk id="7151" creationId="{AC34A62C-5697-C4EC-D8BA-C12CD997EC3C}"/>
          </ac:spMkLst>
        </pc:spChg>
        <pc:spChg chg="mod">
          <ac:chgData name="Jassem Abbasi" userId="a485637c-5d5c-44af-8411-f95acc3236b6" providerId="ADAL" clId="{B67E75DF-61F4-4BDD-83F6-F3A9FEB4B984}" dt="2024-02-22T09:52:54.409" v="2357" actId="27803"/>
          <ac:spMkLst>
            <pc:docMk/>
            <pc:sldMk cId="3942064285" sldId="256"/>
            <ac:spMk id="7152" creationId="{65298540-C67E-FBC2-99AE-6026462E8E48}"/>
          </ac:spMkLst>
        </pc:spChg>
        <pc:spChg chg="mod">
          <ac:chgData name="Jassem Abbasi" userId="a485637c-5d5c-44af-8411-f95acc3236b6" providerId="ADAL" clId="{B67E75DF-61F4-4BDD-83F6-F3A9FEB4B984}" dt="2024-02-22T09:52:54.409" v="2357" actId="27803"/>
          <ac:spMkLst>
            <pc:docMk/>
            <pc:sldMk cId="3942064285" sldId="256"/>
            <ac:spMk id="7153" creationId="{0B1FC232-DE93-78CB-C340-32B004F74109}"/>
          </ac:spMkLst>
        </pc:spChg>
        <pc:spChg chg="mod">
          <ac:chgData name="Jassem Abbasi" userId="a485637c-5d5c-44af-8411-f95acc3236b6" providerId="ADAL" clId="{B67E75DF-61F4-4BDD-83F6-F3A9FEB4B984}" dt="2024-02-22T09:52:54.409" v="2357" actId="27803"/>
          <ac:spMkLst>
            <pc:docMk/>
            <pc:sldMk cId="3942064285" sldId="256"/>
            <ac:spMk id="7154" creationId="{B26FB95A-7A61-1B8E-3B38-2AB7F67162B6}"/>
          </ac:spMkLst>
        </pc:spChg>
        <pc:spChg chg="mod">
          <ac:chgData name="Jassem Abbasi" userId="a485637c-5d5c-44af-8411-f95acc3236b6" providerId="ADAL" clId="{B67E75DF-61F4-4BDD-83F6-F3A9FEB4B984}" dt="2024-02-22T09:52:54.409" v="2357" actId="27803"/>
          <ac:spMkLst>
            <pc:docMk/>
            <pc:sldMk cId="3942064285" sldId="256"/>
            <ac:spMk id="7155" creationId="{6A2EFB3D-F237-DD57-E6D3-1208BDFD70A8}"/>
          </ac:spMkLst>
        </pc:spChg>
        <pc:spChg chg="mod">
          <ac:chgData name="Jassem Abbasi" userId="a485637c-5d5c-44af-8411-f95acc3236b6" providerId="ADAL" clId="{B67E75DF-61F4-4BDD-83F6-F3A9FEB4B984}" dt="2024-02-22T09:52:54.409" v="2357" actId="27803"/>
          <ac:spMkLst>
            <pc:docMk/>
            <pc:sldMk cId="3942064285" sldId="256"/>
            <ac:spMk id="7156" creationId="{EC1B8E76-70F3-7980-D102-BB40E2FAC375}"/>
          </ac:spMkLst>
        </pc:spChg>
        <pc:spChg chg="mod">
          <ac:chgData name="Jassem Abbasi" userId="a485637c-5d5c-44af-8411-f95acc3236b6" providerId="ADAL" clId="{B67E75DF-61F4-4BDD-83F6-F3A9FEB4B984}" dt="2024-02-22T09:52:54.409" v="2357" actId="27803"/>
          <ac:spMkLst>
            <pc:docMk/>
            <pc:sldMk cId="3942064285" sldId="256"/>
            <ac:spMk id="7157" creationId="{9D92B386-CD1E-84DD-6576-2BBF3E166F9C}"/>
          </ac:spMkLst>
        </pc:spChg>
        <pc:spChg chg="mod">
          <ac:chgData name="Jassem Abbasi" userId="a485637c-5d5c-44af-8411-f95acc3236b6" providerId="ADAL" clId="{B67E75DF-61F4-4BDD-83F6-F3A9FEB4B984}" dt="2024-02-22T09:52:54.409" v="2357" actId="27803"/>
          <ac:spMkLst>
            <pc:docMk/>
            <pc:sldMk cId="3942064285" sldId="256"/>
            <ac:spMk id="7158" creationId="{D654D383-277C-3A69-9CA8-0E436D3BD325}"/>
          </ac:spMkLst>
        </pc:spChg>
        <pc:spChg chg="mod">
          <ac:chgData name="Jassem Abbasi" userId="a485637c-5d5c-44af-8411-f95acc3236b6" providerId="ADAL" clId="{B67E75DF-61F4-4BDD-83F6-F3A9FEB4B984}" dt="2024-02-22T09:52:54.409" v="2357" actId="27803"/>
          <ac:spMkLst>
            <pc:docMk/>
            <pc:sldMk cId="3942064285" sldId="256"/>
            <ac:spMk id="7159" creationId="{E652DF33-852F-F9DB-99D9-8B0C8D8EF7F7}"/>
          </ac:spMkLst>
        </pc:spChg>
        <pc:spChg chg="mod">
          <ac:chgData name="Jassem Abbasi" userId="a485637c-5d5c-44af-8411-f95acc3236b6" providerId="ADAL" clId="{B67E75DF-61F4-4BDD-83F6-F3A9FEB4B984}" dt="2024-02-22T09:52:54.409" v="2357" actId="27803"/>
          <ac:spMkLst>
            <pc:docMk/>
            <pc:sldMk cId="3942064285" sldId="256"/>
            <ac:spMk id="7160" creationId="{1F243286-8325-F29F-3056-E6CEB7349A6F}"/>
          </ac:spMkLst>
        </pc:spChg>
        <pc:spChg chg="mod">
          <ac:chgData name="Jassem Abbasi" userId="a485637c-5d5c-44af-8411-f95acc3236b6" providerId="ADAL" clId="{B67E75DF-61F4-4BDD-83F6-F3A9FEB4B984}" dt="2024-02-22T09:52:54.409" v="2357" actId="27803"/>
          <ac:spMkLst>
            <pc:docMk/>
            <pc:sldMk cId="3942064285" sldId="256"/>
            <ac:spMk id="7161" creationId="{AA3EA12B-D470-B114-BC8C-1E64AB8C76B9}"/>
          </ac:spMkLst>
        </pc:spChg>
        <pc:spChg chg="mod">
          <ac:chgData name="Jassem Abbasi" userId="a485637c-5d5c-44af-8411-f95acc3236b6" providerId="ADAL" clId="{B67E75DF-61F4-4BDD-83F6-F3A9FEB4B984}" dt="2024-02-22T09:52:54.409" v="2357" actId="27803"/>
          <ac:spMkLst>
            <pc:docMk/>
            <pc:sldMk cId="3942064285" sldId="256"/>
            <ac:spMk id="7162" creationId="{64EAB6DD-A354-D969-2B2F-2DF1A792E026}"/>
          </ac:spMkLst>
        </pc:spChg>
        <pc:spChg chg="mod">
          <ac:chgData name="Jassem Abbasi" userId="a485637c-5d5c-44af-8411-f95acc3236b6" providerId="ADAL" clId="{B67E75DF-61F4-4BDD-83F6-F3A9FEB4B984}" dt="2024-02-22T09:52:54.409" v="2357" actId="27803"/>
          <ac:spMkLst>
            <pc:docMk/>
            <pc:sldMk cId="3942064285" sldId="256"/>
            <ac:spMk id="7163" creationId="{1C7F4906-9E1C-DBA0-874D-10E4D2E809C1}"/>
          </ac:spMkLst>
        </pc:spChg>
        <pc:spChg chg="mod">
          <ac:chgData name="Jassem Abbasi" userId="a485637c-5d5c-44af-8411-f95acc3236b6" providerId="ADAL" clId="{B67E75DF-61F4-4BDD-83F6-F3A9FEB4B984}" dt="2024-02-22T09:52:54.409" v="2357" actId="27803"/>
          <ac:spMkLst>
            <pc:docMk/>
            <pc:sldMk cId="3942064285" sldId="256"/>
            <ac:spMk id="7164" creationId="{61BEAEAC-E5F6-A3DB-8BDD-4C9303F55A1E}"/>
          </ac:spMkLst>
        </pc:spChg>
        <pc:spChg chg="mod">
          <ac:chgData name="Jassem Abbasi" userId="a485637c-5d5c-44af-8411-f95acc3236b6" providerId="ADAL" clId="{B67E75DF-61F4-4BDD-83F6-F3A9FEB4B984}" dt="2024-02-22T09:52:54.409" v="2357" actId="27803"/>
          <ac:spMkLst>
            <pc:docMk/>
            <pc:sldMk cId="3942064285" sldId="256"/>
            <ac:spMk id="7165" creationId="{2C37DDDA-B6B9-2A09-3E63-5A041F0EE24E}"/>
          </ac:spMkLst>
        </pc:spChg>
        <pc:spChg chg="mod">
          <ac:chgData name="Jassem Abbasi" userId="a485637c-5d5c-44af-8411-f95acc3236b6" providerId="ADAL" clId="{B67E75DF-61F4-4BDD-83F6-F3A9FEB4B984}" dt="2024-02-22T09:52:54.409" v="2357" actId="27803"/>
          <ac:spMkLst>
            <pc:docMk/>
            <pc:sldMk cId="3942064285" sldId="256"/>
            <ac:spMk id="7166" creationId="{0394A998-DD6E-21BF-192A-82267B8089E2}"/>
          </ac:spMkLst>
        </pc:spChg>
        <pc:spChg chg="mod">
          <ac:chgData name="Jassem Abbasi" userId="a485637c-5d5c-44af-8411-f95acc3236b6" providerId="ADAL" clId="{B67E75DF-61F4-4BDD-83F6-F3A9FEB4B984}" dt="2024-02-22T09:52:54.409" v="2357" actId="27803"/>
          <ac:spMkLst>
            <pc:docMk/>
            <pc:sldMk cId="3942064285" sldId="256"/>
            <ac:spMk id="7167" creationId="{B44E6907-0333-369B-48F4-E5BBE8C35415}"/>
          </ac:spMkLst>
        </pc:spChg>
        <pc:spChg chg="mod">
          <ac:chgData name="Jassem Abbasi" userId="a485637c-5d5c-44af-8411-f95acc3236b6" providerId="ADAL" clId="{B67E75DF-61F4-4BDD-83F6-F3A9FEB4B984}" dt="2024-02-22T09:52:54.409" v="2357" actId="27803"/>
          <ac:spMkLst>
            <pc:docMk/>
            <pc:sldMk cId="3942064285" sldId="256"/>
            <ac:spMk id="7168" creationId="{8536AD6A-966C-2CB4-06F5-14297CC60491}"/>
          </ac:spMkLst>
        </pc:spChg>
        <pc:spChg chg="mod">
          <ac:chgData name="Jassem Abbasi" userId="a485637c-5d5c-44af-8411-f95acc3236b6" providerId="ADAL" clId="{B67E75DF-61F4-4BDD-83F6-F3A9FEB4B984}" dt="2024-02-22T09:52:54.409" v="2357" actId="27803"/>
          <ac:spMkLst>
            <pc:docMk/>
            <pc:sldMk cId="3942064285" sldId="256"/>
            <ac:spMk id="7169" creationId="{4EC9D04D-1593-14AD-784C-A983332C48E5}"/>
          </ac:spMkLst>
        </pc:spChg>
        <pc:spChg chg="mod">
          <ac:chgData name="Jassem Abbasi" userId="a485637c-5d5c-44af-8411-f95acc3236b6" providerId="ADAL" clId="{B67E75DF-61F4-4BDD-83F6-F3A9FEB4B984}" dt="2024-02-22T09:52:54.409" v="2357" actId="27803"/>
          <ac:spMkLst>
            <pc:docMk/>
            <pc:sldMk cId="3942064285" sldId="256"/>
            <ac:spMk id="7170" creationId="{D1CCB54B-0A79-46CF-BC42-9063668D54BC}"/>
          </ac:spMkLst>
        </pc:spChg>
        <pc:spChg chg="mod">
          <ac:chgData name="Jassem Abbasi" userId="a485637c-5d5c-44af-8411-f95acc3236b6" providerId="ADAL" clId="{B67E75DF-61F4-4BDD-83F6-F3A9FEB4B984}" dt="2024-02-22T09:52:54.409" v="2357" actId="27803"/>
          <ac:spMkLst>
            <pc:docMk/>
            <pc:sldMk cId="3942064285" sldId="256"/>
            <ac:spMk id="7171" creationId="{945C7BDF-C98D-7695-BB0A-C52D4DE92535}"/>
          </ac:spMkLst>
        </pc:spChg>
        <pc:spChg chg="mod">
          <ac:chgData name="Jassem Abbasi" userId="a485637c-5d5c-44af-8411-f95acc3236b6" providerId="ADAL" clId="{B67E75DF-61F4-4BDD-83F6-F3A9FEB4B984}" dt="2024-02-22T09:52:54.409" v="2357" actId="27803"/>
          <ac:spMkLst>
            <pc:docMk/>
            <pc:sldMk cId="3942064285" sldId="256"/>
            <ac:spMk id="7172" creationId="{116CA312-1CE6-2779-FCF5-430F06423DB9}"/>
          </ac:spMkLst>
        </pc:spChg>
        <pc:spChg chg="mod">
          <ac:chgData name="Jassem Abbasi" userId="a485637c-5d5c-44af-8411-f95acc3236b6" providerId="ADAL" clId="{B67E75DF-61F4-4BDD-83F6-F3A9FEB4B984}" dt="2024-02-22T09:52:54.409" v="2357" actId="27803"/>
          <ac:spMkLst>
            <pc:docMk/>
            <pc:sldMk cId="3942064285" sldId="256"/>
            <ac:spMk id="7173" creationId="{D3C70F22-F8C2-5202-ADCA-DDE55F3AC385}"/>
          </ac:spMkLst>
        </pc:spChg>
        <pc:spChg chg="mod">
          <ac:chgData name="Jassem Abbasi" userId="a485637c-5d5c-44af-8411-f95acc3236b6" providerId="ADAL" clId="{B67E75DF-61F4-4BDD-83F6-F3A9FEB4B984}" dt="2024-02-22T09:52:54.409" v="2357" actId="27803"/>
          <ac:spMkLst>
            <pc:docMk/>
            <pc:sldMk cId="3942064285" sldId="256"/>
            <ac:spMk id="7174" creationId="{65A4C5A5-078B-3046-8B33-EBE523199170}"/>
          </ac:spMkLst>
        </pc:spChg>
        <pc:spChg chg="mod">
          <ac:chgData name="Jassem Abbasi" userId="a485637c-5d5c-44af-8411-f95acc3236b6" providerId="ADAL" clId="{B67E75DF-61F4-4BDD-83F6-F3A9FEB4B984}" dt="2024-02-22T09:52:54.409" v="2357" actId="27803"/>
          <ac:spMkLst>
            <pc:docMk/>
            <pc:sldMk cId="3942064285" sldId="256"/>
            <ac:spMk id="7175" creationId="{F97174D7-DC77-8711-4503-8B1CFBD2079F}"/>
          </ac:spMkLst>
        </pc:spChg>
        <pc:spChg chg="mod">
          <ac:chgData name="Jassem Abbasi" userId="a485637c-5d5c-44af-8411-f95acc3236b6" providerId="ADAL" clId="{B67E75DF-61F4-4BDD-83F6-F3A9FEB4B984}" dt="2024-02-22T09:52:54.409" v="2357" actId="27803"/>
          <ac:spMkLst>
            <pc:docMk/>
            <pc:sldMk cId="3942064285" sldId="256"/>
            <ac:spMk id="7176" creationId="{52A559F4-BBA8-3633-3246-96B1F8AABFF0}"/>
          </ac:spMkLst>
        </pc:spChg>
        <pc:spChg chg="mod">
          <ac:chgData name="Jassem Abbasi" userId="a485637c-5d5c-44af-8411-f95acc3236b6" providerId="ADAL" clId="{B67E75DF-61F4-4BDD-83F6-F3A9FEB4B984}" dt="2024-02-22T09:52:54.409" v="2357" actId="27803"/>
          <ac:spMkLst>
            <pc:docMk/>
            <pc:sldMk cId="3942064285" sldId="256"/>
            <ac:spMk id="7177" creationId="{D848BBCA-CFAD-2B6E-63E3-C11E50B24DC5}"/>
          </ac:spMkLst>
        </pc:spChg>
        <pc:spChg chg="mod">
          <ac:chgData name="Jassem Abbasi" userId="a485637c-5d5c-44af-8411-f95acc3236b6" providerId="ADAL" clId="{B67E75DF-61F4-4BDD-83F6-F3A9FEB4B984}" dt="2024-02-22T09:52:54.409" v="2357" actId="27803"/>
          <ac:spMkLst>
            <pc:docMk/>
            <pc:sldMk cId="3942064285" sldId="256"/>
            <ac:spMk id="7178" creationId="{9FF1C56C-164F-DF1E-C45F-5EB3A8F00F2C}"/>
          </ac:spMkLst>
        </pc:spChg>
        <pc:spChg chg="mod">
          <ac:chgData name="Jassem Abbasi" userId="a485637c-5d5c-44af-8411-f95acc3236b6" providerId="ADAL" clId="{B67E75DF-61F4-4BDD-83F6-F3A9FEB4B984}" dt="2024-02-22T09:52:54.409" v="2357" actId="27803"/>
          <ac:spMkLst>
            <pc:docMk/>
            <pc:sldMk cId="3942064285" sldId="256"/>
            <ac:spMk id="7179" creationId="{1D1532FE-B4D9-DFA8-7E02-AFBE1A917654}"/>
          </ac:spMkLst>
        </pc:spChg>
        <pc:spChg chg="mod">
          <ac:chgData name="Jassem Abbasi" userId="a485637c-5d5c-44af-8411-f95acc3236b6" providerId="ADAL" clId="{B67E75DF-61F4-4BDD-83F6-F3A9FEB4B984}" dt="2024-02-22T09:52:54.409" v="2357" actId="27803"/>
          <ac:spMkLst>
            <pc:docMk/>
            <pc:sldMk cId="3942064285" sldId="256"/>
            <ac:spMk id="7180" creationId="{DA2334D7-40E2-99C4-9E29-1B6113A6F33C}"/>
          </ac:spMkLst>
        </pc:spChg>
        <pc:spChg chg="mod">
          <ac:chgData name="Jassem Abbasi" userId="a485637c-5d5c-44af-8411-f95acc3236b6" providerId="ADAL" clId="{B67E75DF-61F4-4BDD-83F6-F3A9FEB4B984}" dt="2024-02-22T09:52:54.409" v="2357" actId="27803"/>
          <ac:spMkLst>
            <pc:docMk/>
            <pc:sldMk cId="3942064285" sldId="256"/>
            <ac:spMk id="7181" creationId="{2DF9C030-717D-0A07-B6FE-4244D48F184E}"/>
          </ac:spMkLst>
        </pc:spChg>
        <pc:spChg chg="mod">
          <ac:chgData name="Jassem Abbasi" userId="a485637c-5d5c-44af-8411-f95acc3236b6" providerId="ADAL" clId="{B67E75DF-61F4-4BDD-83F6-F3A9FEB4B984}" dt="2024-02-22T09:52:54.409" v="2357" actId="27803"/>
          <ac:spMkLst>
            <pc:docMk/>
            <pc:sldMk cId="3942064285" sldId="256"/>
            <ac:spMk id="7182" creationId="{6A7D8B53-AB0E-2E22-A8E0-BEBCDADD976F}"/>
          </ac:spMkLst>
        </pc:spChg>
        <pc:spChg chg="mod">
          <ac:chgData name="Jassem Abbasi" userId="a485637c-5d5c-44af-8411-f95acc3236b6" providerId="ADAL" clId="{B67E75DF-61F4-4BDD-83F6-F3A9FEB4B984}" dt="2024-02-22T09:52:54.409" v="2357" actId="27803"/>
          <ac:spMkLst>
            <pc:docMk/>
            <pc:sldMk cId="3942064285" sldId="256"/>
            <ac:spMk id="7183" creationId="{72ECEE0C-5424-A86D-F541-BBA7C93FA6E2}"/>
          </ac:spMkLst>
        </pc:spChg>
        <pc:spChg chg="mod">
          <ac:chgData name="Jassem Abbasi" userId="a485637c-5d5c-44af-8411-f95acc3236b6" providerId="ADAL" clId="{B67E75DF-61F4-4BDD-83F6-F3A9FEB4B984}" dt="2024-02-22T09:52:54.409" v="2357" actId="27803"/>
          <ac:spMkLst>
            <pc:docMk/>
            <pc:sldMk cId="3942064285" sldId="256"/>
            <ac:spMk id="7184" creationId="{AAF90C75-122F-6AA1-48C4-8A1525EC12A0}"/>
          </ac:spMkLst>
        </pc:spChg>
        <pc:spChg chg="mod">
          <ac:chgData name="Jassem Abbasi" userId="a485637c-5d5c-44af-8411-f95acc3236b6" providerId="ADAL" clId="{B67E75DF-61F4-4BDD-83F6-F3A9FEB4B984}" dt="2024-02-22T09:52:54.409" v="2357" actId="27803"/>
          <ac:spMkLst>
            <pc:docMk/>
            <pc:sldMk cId="3942064285" sldId="256"/>
            <ac:spMk id="7185" creationId="{AC8E6728-073D-BC73-180B-218B56F523AC}"/>
          </ac:spMkLst>
        </pc:spChg>
        <pc:spChg chg="mod">
          <ac:chgData name="Jassem Abbasi" userId="a485637c-5d5c-44af-8411-f95acc3236b6" providerId="ADAL" clId="{B67E75DF-61F4-4BDD-83F6-F3A9FEB4B984}" dt="2024-02-22T09:52:54.409" v="2357" actId="27803"/>
          <ac:spMkLst>
            <pc:docMk/>
            <pc:sldMk cId="3942064285" sldId="256"/>
            <ac:spMk id="7186" creationId="{5D8F3B5A-E75D-A535-C459-AB80ECE7C2A6}"/>
          </ac:spMkLst>
        </pc:spChg>
        <pc:spChg chg="mod">
          <ac:chgData name="Jassem Abbasi" userId="a485637c-5d5c-44af-8411-f95acc3236b6" providerId="ADAL" clId="{B67E75DF-61F4-4BDD-83F6-F3A9FEB4B984}" dt="2024-02-22T09:52:54.409" v="2357" actId="27803"/>
          <ac:spMkLst>
            <pc:docMk/>
            <pc:sldMk cId="3942064285" sldId="256"/>
            <ac:spMk id="7187" creationId="{A566690C-7072-426F-9ACD-A16990DD6E1A}"/>
          </ac:spMkLst>
        </pc:spChg>
        <pc:spChg chg="mod">
          <ac:chgData name="Jassem Abbasi" userId="a485637c-5d5c-44af-8411-f95acc3236b6" providerId="ADAL" clId="{B67E75DF-61F4-4BDD-83F6-F3A9FEB4B984}" dt="2024-02-22T09:52:54.409" v="2357" actId="27803"/>
          <ac:spMkLst>
            <pc:docMk/>
            <pc:sldMk cId="3942064285" sldId="256"/>
            <ac:spMk id="7188" creationId="{3B9063B2-5DE5-6284-C419-7779B0E648A6}"/>
          </ac:spMkLst>
        </pc:spChg>
        <pc:spChg chg="mod">
          <ac:chgData name="Jassem Abbasi" userId="a485637c-5d5c-44af-8411-f95acc3236b6" providerId="ADAL" clId="{B67E75DF-61F4-4BDD-83F6-F3A9FEB4B984}" dt="2024-02-22T09:52:54.409" v="2357" actId="27803"/>
          <ac:spMkLst>
            <pc:docMk/>
            <pc:sldMk cId="3942064285" sldId="256"/>
            <ac:spMk id="7189" creationId="{29C1DD3A-C627-2C27-5EA9-462A0B8952FE}"/>
          </ac:spMkLst>
        </pc:spChg>
        <pc:spChg chg="mod">
          <ac:chgData name="Jassem Abbasi" userId="a485637c-5d5c-44af-8411-f95acc3236b6" providerId="ADAL" clId="{B67E75DF-61F4-4BDD-83F6-F3A9FEB4B984}" dt="2024-02-22T09:52:54.409" v="2357" actId="27803"/>
          <ac:spMkLst>
            <pc:docMk/>
            <pc:sldMk cId="3942064285" sldId="256"/>
            <ac:spMk id="7190" creationId="{C5C57619-F010-9B2B-B508-7E907BBE32B5}"/>
          </ac:spMkLst>
        </pc:spChg>
        <pc:spChg chg="mod">
          <ac:chgData name="Jassem Abbasi" userId="a485637c-5d5c-44af-8411-f95acc3236b6" providerId="ADAL" clId="{B67E75DF-61F4-4BDD-83F6-F3A9FEB4B984}" dt="2024-02-22T09:52:54.409" v="2357" actId="27803"/>
          <ac:spMkLst>
            <pc:docMk/>
            <pc:sldMk cId="3942064285" sldId="256"/>
            <ac:spMk id="7191" creationId="{62D68F27-C321-253A-9399-0E2AAA5CED2F}"/>
          </ac:spMkLst>
        </pc:spChg>
        <pc:spChg chg="mod">
          <ac:chgData name="Jassem Abbasi" userId="a485637c-5d5c-44af-8411-f95acc3236b6" providerId="ADAL" clId="{B67E75DF-61F4-4BDD-83F6-F3A9FEB4B984}" dt="2024-02-22T09:52:54.409" v="2357" actId="27803"/>
          <ac:spMkLst>
            <pc:docMk/>
            <pc:sldMk cId="3942064285" sldId="256"/>
            <ac:spMk id="7192" creationId="{B07C9DD7-C73E-872C-F0FD-CE25BA90DF85}"/>
          </ac:spMkLst>
        </pc:spChg>
        <pc:spChg chg="mod">
          <ac:chgData name="Jassem Abbasi" userId="a485637c-5d5c-44af-8411-f95acc3236b6" providerId="ADAL" clId="{B67E75DF-61F4-4BDD-83F6-F3A9FEB4B984}" dt="2024-02-22T09:52:54.409" v="2357" actId="27803"/>
          <ac:spMkLst>
            <pc:docMk/>
            <pc:sldMk cId="3942064285" sldId="256"/>
            <ac:spMk id="7193" creationId="{E8B518F5-D7C6-391B-00E3-40B3F40282E7}"/>
          </ac:spMkLst>
        </pc:spChg>
        <pc:spChg chg="mod">
          <ac:chgData name="Jassem Abbasi" userId="a485637c-5d5c-44af-8411-f95acc3236b6" providerId="ADAL" clId="{B67E75DF-61F4-4BDD-83F6-F3A9FEB4B984}" dt="2024-02-22T09:52:54.409" v="2357" actId="27803"/>
          <ac:spMkLst>
            <pc:docMk/>
            <pc:sldMk cId="3942064285" sldId="256"/>
            <ac:spMk id="7194" creationId="{8B4CC518-A00C-C50E-4357-32D4390F5187}"/>
          </ac:spMkLst>
        </pc:spChg>
        <pc:spChg chg="mod">
          <ac:chgData name="Jassem Abbasi" userId="a485637c-5d5c-44af-8411-f95acc3236b6" providerId="ADAL" clId="{B67E75DF-61F4-4BDD-83F6-F3A9FEB4B984}" dt="2024-02-22T09:52:54.409" v="2357" actId="27803"/>
          <ac:spMkLst>
            <pc:docMk/>
            <pc:sldMk cId="3942064285" sldId="256"/>
            <ac:spMk id="7195" creationId="{51881A44-506D-8751-E8E6-B788BE0232B1}"/>
          </ac:spMkLst>
        </pc:spChg>
        <pc:spChg chg="mod">
          <ac:chgData name="Jassem Abbasi" userId="a485637c-5d5c-44af-8411-f95acc3236b6" providerId="ADAL" clId="{B67E75DF-61F4-4BDD-83F6-F3A9FEB4B984}" dt="2024-02-22T09:52:54.409" v="2357" actId="27803"/>
          <ac:spMkLst>
            <pc:docMk/>
            <pc:sldMk cId="3942064285" sldId="256"/>
            <ac:spMk id="7196" creationId="{4EA624E7-5DF4-E929-B2C1-9EB2372B1360}"/>
          </ac:spMkLst>
        </pc:spChg>
        <pc:spChg chg="mod">
          <ac:chgData name="Jassem Abbasi" userId="a485637c-5d5c-44af-8411-f95acc3236b6" providerId="ADAL" clId="{B67E75DF-61F4-4BDD-83F6-F3A9FEB4B984}" dt="2024-02-22T09:52:54.409" v="2357" actId="27803"/>
          <ac:spMkLst>
            <pc:docMk/>
            <pc:sldMk cId="3942064285" sldId="256"/>
            <ac:spMk id="7197" creationId="{ACB48ECE-0C76-FA29-6F17-21212253986F}"/>
          </ac:spMkLst>
        </pc:spChg>
        <pc:spChg chg="mod">
          <ac:chgData name="Jassem Abbasi" userId="a485637c-5d5c-44af-8411-f95acc3236b6" providerId="ADAL" clId="{B67E75DF-61F4-4BDD-83F6-F3A9FEB4B984}" dt="2024-02-22T09:52:54.409" v="2357" actId="27803"/>
          <ac:spMkLst>
            <pc:docMk/>
            <pc:sldMk cId="3942064285" sldId="256"/>
            <ac:spMk id="7198" creationId="{EAF31D47-0B8C-C9EB-E764-EBB87AD298B5}"/>
          </ac:spMkLst>
        </pc:spChg>
        <pc:spChg chg="mod">
          <ac:chgData name="Jassem Abbasi" userId="a485637c-5d5c-44af-8411-f95acc3236b6" providerId="ADAL" clId="{B67E75DF-61F4-4BDD-83F6-F3A9FEB4B984}" dt="2024-02-22T09:52:54.409" v="2357" actId="27803"/>
          <ac:spMkLst>
            <pc:docMk/>
            <pc:sldMk cId="3942064285" sldId="256"/>
            <ac:spMk id="7199" creationId="{06146EB8-044B-9F3D-3308-1D6D486CD346}"/>
          </ac:spMkLst>
        </pc:spChg>
        <pc:spChg chg="mod">
          <ac:chgData name="Jassem Abbasi" userId="a485637c-5d5c-44af-8411-f95acc3236b6" providerId="ADAL" clId="{B67E75DF-61F4-4BDD-83F6-F3A9FEB4B984}" dt="2024-02-22T09:52:54.409" v="2357" actId="27803"/>
          <ac:spMkLst>
            <pc:docMk/>
            <pc:sldMk cId="3942064285" sldId="256"/>
            <ac:spMk id="7200" creationId="{DFEF9CF8-E490-D011-2CB5-B09DA8249140}"/>
          </ac:spMkLst>
        </pc:spChg>
        <pc:spChg chg="mod">
          <ac:chgData name="Jassem Abbasi" userId="a485637c-5d5c-44af-8411-f95acc3236b6" providerId="ADAL" clId="{B67E75DF-61F4-4BDD-83F6-F3A9FEB4B984}" dt="2024-02-22T09:52:54.409" v="2357" actId="27803"/>
          <ac:spMkLst>
            <pc:docMk/>
            <pc:sldMk cId="3942064285" sldId="256"/>
            <ac:spMk id="7201" creationId="{B3A7B1CE-0A27-F5C1-3AC3-7C6EAC0AE166}"/>
          </ac:spMkLst>
        </pc:spChg>
        <pc:spChg chg="mod">
          <ac:chgData name="Jassem Abbasi" userId="a485637c-5d5c-44af-8411-f95acc3236b6" providerId="ADAL" clId="{B67E75DF-61F4-4BDD-83F6-F3A9FEB4B984}" dt="2024-02-22T09:52:54.409" v="2357" actId="27803"/>
          <ac:spMkLst>
            <pc:docMk/>
            <pc:sldMk cId="3942064285" sldId="256"/>
            <ac:spMk id="7202" creationId="{381ED5C6-6133-4074-D756-76BC8823EE4D}"/>
          </ac:spMkLst>
        </pc:spChg>
        <pc:spChg chg="mod">
          <ac:chgData name="Jassem Abbasi" userId="a485637c-5d5c-44af-8411-f95acc3236b6" providerId="ADAL" clId="{B67E75DF-61F4-4BDD-83F6-F3A9FEB4B984}" dt="2024-02-22T09:52:54.409" v="2357" actId="27803"/>
          <ac:spMkLst>
            <pc:docMk/>
            <pc:sldMk cId="3942064285" sldId="256"/>
            <ac:spMk id="7203" creationId="{2F32F688-5D31-FDAC-9AA5-14F7C2865789}"/>
          </ac:spMkLst>
        </pc:spChg>
        <pc:spChg chg="mod">
          <ac:chgData name="Jassem Abbasi" userId="a485637c-5d5c-44af-8411-f95acc3236b6" providerId="ADAL" clId="{B67E75DF-61F4-4BDD-83F6-F3A9FEB4B984}" dt="2024-02-22T09:52:54.409" v="2357" actId="27803"/>
          <ac:spMkLst>
            <pc:docMk/>
            <pc:sldMk cId="3942064285" sldId="256"/>
            <ac:spMk id="7204" creationId="{9FF25E33-9816-B7F4-18E0-8D11BB8ABA50}"/>
          </ac:spMkLst>
        </pc:spChg>
        <pc:spChg chg="mod">
          <ac:chgData name="Jassem Abbasi" userId="a485637c-5d5c-44af-8411-f95acc3236b6" providerId="ADAL" clId="{B67E75DF-61F4-4BDD-83F6-F3A9FEB4B984}" dt="2024-02-22T09:52:54.409" v="2357" actId="27803"/>
          <ac:spMkLst>
            <pc:docMk/>
            <pc:sldMk cId="3942064285" sldId="256"/>
            <ac:spMk id="7205" creationId="{6BC5F6B7-4CE6-5FF2-73E8-6FF6CA029E05}"/>
          </ac:spMkLst>
        </pc:spChg>
        <pc:spChg chg="mod">
          <ac:chgData name="Jassem Abbasi" userId="a485637c-5d5c-44af-8411-f95acc3236b6" providerId="ADAL" clId="{B67E75DF-61F4-4BDD-83F6-F3A9FEB4B984}" dt="2024-02-22T09:52:54.409" v="2357" actId="27803"/>
          <ac:spMkLst>
            <pc:docMk/>
            <pc:sldMk cId="3942064285" sldId="256"/>
            <ac:spMk id="7206" creationId="{1BA3C079-4F31-CDE5-80BC-D83C3754794C}"/>
          </ac:spMkLst>
        </pc:spChg>
        <pc:spChg chg="mod">
          <ac:chgData name="Jassem Abbasi" userId="a485637c-5d5c-44af-8411-f95acc3236b6" providerId="ADAL" clId="{B67E75DF-61F4-4BDD-83F6-F3A9FEB4B984}" dt="2024-02-22T09:52:54.409" v="2357" actId="27803"/>
          <ac:spMkLst>
            <pc:docMk/>
            <pc:sldMk cId="3942064285" sldId="256"/>
            <ac:spMk id="7207" creationId="{2DADCD07-1C5C-CAD7-A470-79AAA6D05A00}"/>
          </ac:spMkLst>
        </pc:spChg>
        <pc:spChg chg="mod">
          <ac:chgData name="Jassem Abbasi" userId="a485637c-5d5c-44af-8411-f95acc3236b6" providerId="ADAL" clId="{B67E75DF-61F4-4BDD-83F6-F3A9FEB4B984}" dt="2024-02-22T09:52:54.409" v="2357" actId="27803"/>
          <ac:spMkLst>
            <pc:docMk/>
            <pc:sldMk cId="3942064285" sldId="256"/>
            <ac:spMk id="7208" creationId="{D3CD76E9-FA96-621C-CB4D-A445A7B7481B}"/>
          </ac:spMkLst>
        </pc:spChg>
        <pc:spChg chg="mod">
          <ac:chgData name="Jassem Abbasi" userId="a485637c-5d5c-44af-8411-f95acc3236b6" providerId="ADAL" clId="{B67E75DF-61F4-4BDD-83F6-F3A9FEB4B984}" dt="2024-02-22T09:52:54.409" v="2357" actId="27803"/>
          <ac:spMkLst>
            <pc:docMk/>
            <pc:sldMk cId="3942064285" sldId="256"/>
            <ac:spMk id="7209" creationId="{465E7F5C-D467-A9CC-957F-2F8B2A1CB521}"/>
          </ac:spMkLst>
        </pc:spChg>
        <pc:spChg chg="mod">
          <ac:chgData name="Jassem Abbasi" userId="a485637c-5d5c-44af-8411-f95acc3236b6" providerId="ADAL" clId="{B67E75DF-61F4-4BDD-83F6-F3A9FEB4B984}" dt="2024-02-22T09:52:54.409" v="2357" actId="27803"/>
          <ac:spMkLst>
            <pc:docMk/>
            <pc:sldMk cId="3942064285" sldId="256"/>
            <ac:spMk id="7210" creationId="{31BBAF41-03D8-7D04-C2EB-D24114905B32}"/>
          </ac:spMkLst>
        </pc:spChg>
        <pc:spChg chg="mod">
          <ac:chgData name="Jassem Abbasi" userId="a485637c-5d5c-44af-8411-f95acc3236b6" providerId="ADAL" clId="{B67E75DF-61F4-4BDD-83F6-F3A9FEB4B984}" dt="2024-02-22T09:52:54.409" v="2357" actId="27803"/>
          <ac:spMkLst>
            <pc:docMk/>
            <pc:sldMk cId="3942064285" sldId="256"/>
            <ac:spMk id="7211" creationId="{B0CB27C2-35D6-4BBA-C213-CA01EFB76192}"/>
          </ac:spMkLst>
        </pc:spChg>
        <pc:spChg chg="mod">
          <ac:chgData name="Jassem Abbasi" userId="a485637c-5d5c-44af-8411-f95acc3236b6" providerId="ADAL" clId="{B67E75DF-61F4-4BDD-83F6-F3A9FEB4B984}" dt="2024-02-22T09:52:54.409" v="2357" actId="27803"/>
          <ac:spMkLst>
            <pc:docMk/>
            <pc:sldMk cId="3942064285" sldId="256"/>
            <ac:spMk id="7212" creationId="{026AAF72-5978-EC1C-3C59-EC569BF3C5D2}"/>
          </ac:spMkLst>
        </pc:spChg>
        <pc:spChg chg="mod">
          <ac:chgData name="Jassem Abbasi" userId="a485637c-5d5c-44af-8411-f95acc3236b6" providerId="ADAL" clId="{B67E75DF-61F4-4BDD-83F6-F3A9FEB4B984}" dt="2024-02-22T09:52:54.409" v="2357" actId="27803"/>
          <ac:spMkLst>
            <pc:docMk/>
            <pc:sldMk cId="3942064285" sldId="256"/>
            <ac:spMk id="7213" creationId="{BC54A7BA-A462-F06F-270E-1C8BF9C95CF8}"/>
          </ac:spMkLst>
        </pc:spChg>
        <pc:spChg chg="mod">
          <ac:chgData name="Jassem Abbasi" userId="a485637c-5d5c-44af-8411-f95acc3236b6" providerId="ADAL" clId="{B67E75DF-61F4-4BDD-83F6-F3A9FEB4B984}" dt="2024-02-22T09:52:54.409" v="2357" actId="27803"/>
          <ac:spMkLst>
            <pc:docMk/>
            <pc:sldMk cId="3942064285" sldId="256"/>
            <ac:spMk id="7214" creationId="{9E8FD4B0-B7DE-5395-0D31-5EF3916838FB}"/>
          </ac:spMkLst>
        </pc:spChg>
        <pc:spChg chg="mod">
          <ac:chgData name="Jassem Abbasi" userId="a485637c-5d5c-44af-8411-f95acc3236b6" providerId="ADAL" clId="{B67E75DF-61F4-4BDD-83F6-F3A9FEB4B984}" dt="2024-02-22T09:52:54.409" v="2357" actId="27803"/>
          <ac:spMkLst>
            <pc:docMk/>
            <pc:sldMk cId="3942064285" sldId="256"/>
            <ac:spMk id="7215" creationId="{CA65632E-6590-66E2-55FB-D383DB0A3496}"/>
          </ac:spMkLst>
        </pc:spChg>
        <pc:spChg chg="mod">
          <ac:chgData name="Jassem Abbasi" userId="a485637c-5d5c-44af-8411-f95acc3236b6" providerId="ADAL" clId="{B67E75DF-61F4-4BDD-83F6-F3A9FEB4B984}" dt="2024-02-22T09:52:54.409" v="2357" actId="27803"/>
          <ac:spMkLst>
            <pc:docMk/>
            <pc:sldMk cId="3942064285" sldId="256"/>
            <ac:spMk id="7216" creationId="{C657A76C-3696-DA6E-BB90-DD4FCF2FEADA}"/>
          </ac:spMkLst>
        </pc:spChg>
        <pc:spChg chg="mod">
          <ac:chgData name="Jassem Abbasi" userId="a485637c-5d5c-44af-8411-f95acc3236b6" providerId="ADAL" clId="{B67E75DF-61F4-4BDD-83F6-F3A9FEB4B984}" dt="2024-02-22T09:52:54.409" v="2357" actId="27803"/>
          <ac:spMkLst>
            <pc:docMk/>
            <pc:sldMk cId="3942064285" sldId="256"/>
            <ac:spMk id="7217" creationId="{6192C7BD-E125-CB3D-F073-69D762DD2934}"/>
          </ac:spMkLst>
        </pc:spChg>
        <pc:spChg chg="mod">
          <ac:chgData name="Jassem Abbasi" userId="a485637c-5d5c-44af-8411-f95acc3236b6" providerId="ADAL" clId="{B67E75DF-61F4-4BDD-83F6-F3A9FEB4B984}" dt="2024-02-22T09:52:54.409" v="2357" actId="27803"/>
          <ac:spMkLst>
            <pc:docMk/>
            <pc:sldMk cId="3942064285" sldId="256"/>
            <ac:spMk id="7218" creationId="{54383084-E264-F12E-1921-45359620FA23}"/>
          </ac:spMkLst>
        </pc:spChg>
        <pc:spChg chg="mod">
          <ac:chgData name="Jassem Abbasi" userId="a485637c-5d5c-44af-8411-f95acc3236b6" providerId="ADAL" clId="{B67E75DF-61F4-4BDD-83F6-F3A9FEB4B984}" dt="2024-02-22T09:52:54.409" v="2357" actId="27803"/>
          <ac:spMkLst>
            <pc:docMk/>
            <pc:sldMk cId="3942064285" sldId="256"/>
            <ac:spMk id="7219" creationId="{62C0C565-A312-D8D7-3DB1-0721247D53AA}"/>
          </ac:spMkLst>
        </pc:spChg>
        <pc:spChg chg="mod">
          <ac:chgData name="Jassem Abbasi" userId="a485637c-5d5c-44af-8411-f95acc3236b6" providerId="ADAL" clId="{B67E75DF-61F4-4BDD-83F6-F3A9FEB4B984}" dt="2024-02-22T09:52:54.409" v="2357" actId="27803"/>
          <ac:spMkLst>
            <pc:docMk/>
            <pc:sldMk cId="3942064285" sldId="256"/>
            <ac:spMk id="7220" creationId="{C1DD7A0B-6E38-1BBB-CB0A-2EA8CEFA3BC3}"/>
          </ac:spMkLst>
        </pc:spChg>
        <pc:spChg chg="mod">
          <ac:chgData name="Jassem Abbasi" userId="a485637c-5d5c-44af-8411-f95acc3236b6" providerId="ADAL" clId="{B67E75DF-61F4-4BDD-83F6-F3A9FEB4B984}" dt="2024-02-22T09:52:54.409" v="2357" actId="27803"/>
          <ac:spMkLst>
            <pc:docMk/>
            <pc:sldMk cId="3942064285" sldId="256"/>
            <ac:spMk id="7221" creationId="{86D73D3C-0061-84A4-6CE5-54439CB6496B}"/>
          </ac:spMkLst>
        </pc:spChg>
        <pc:spChg chg="mod">
          <ac:chgData name="Jassem Abbasi" userId="a485637c-5d5c-44af-8411-f95acc3236b6" providerId="ADAL" clId="{B67E75DF-61F4-4BDD-83F6-F3A9FEB4B984}" dt="2024-02-22T09:52:54.409" v="2357" actId="27803"/>
          <ac:spMkLst>
            <pc:docMk/>
            <pc:sldMk cId="3942064285" sldId="256"/>
            <ac:spMk id="7222" creationId="{A138C478-C735-039F-65AB-10619F9F7D13}"/>
          </ac:spMkLst>
        </pc:spChg>
        <pc:spChg chg="mod">
          <ac:chgData name="Jassem Abbasi" userId="a485637c-5d5c-44af-8411-f95acc3236b6" providerId="ADAL" clId="{B67E75DF-61F4-4BDD-83F6-F3A9FEB4B984}" dt="2024-02-22T09:52:54.409" v="2357" actId="27803"/>
          <ac:spMkLst>
            <pc:docMk/>
            <pc:sldMk cId="3942064285" sldId="256"/>
            <ac:spMk id="7223" creationId="{EFD2A578-CD31-D1B6-3F0E-A9FD82DFA6AF}"/>
          </ac:spMkLst>
        </pc:spChg>
        <pc:spChg chg="mod">
          <ac:chgData name="Jassem Abbasi" userId="a485637c-5d5c-44af-8411-f95acc3236b6" providerId="ADAL" clId="{B67E75DF-61F4-4BDD-83F6-F3A9FEB4B984}" dt="2024-02-22T09:52:54.409" v="2357" actId="27803"/>
          <ac:spMkLst>
            <pc:docMk/>
            <pc:sldMk cId="3942064285" sldId="256"/>
            <ac:spMk id="7224" creationId="{19B2EC80-2581-B2A2-41E1-A3CE121C5D2E}"/>
          </ac:spMkLst>
        </pc:spChg>
        <pc:spChg chg="mod">
          <ac:chgData name="Jassem Abbasi" userId="a485637c-5d5c-44af-8411-f95acc3236b6" providerId="ADAL" clId="{B67E75DF-61F4-4BDD-83F6-F3A9FEB4B984}" dt="2024-02-22T09:52:54.409" v="2357" actId="27803"/>
          <ac:spMkLst>
            <pc:docMk/>
            <pc:sldMk cId="3942064285" sldId="256"/>
            <ac:spMk id="7225" creationId="{0260F967-DF4A-04A6-1147-76D2961180FD}"/>
          </ac:spMkLst>
        </pc:spChg>
        <pc:spChg chg="mod">
          <ac:chgData name="Jassem Abbasi" userId="a485637c-5d5c-44af-8411-f95acc3236b6" providerId="ADAL" clId="{B67E75DF-61F4-4BDD-83F6-F3A9FEB4B984}" dt="2024-02-22T09:52:54.409" v="2357" actId="27803"/>
          <ac:spMkLst>
            <pc:docMk/>
            <pc:sldMk cId="3942064285" sldId="256"/>
            <ac:spMk id="7226" creationId="{A301AB16-3348-1FBF-D0B1-9F02A8095619}"/>
          </ac:spMkLst>
        </pc:spChg>
        <pc:spChg chg="mod">
          <ac:chgData name="Jassem Abbasi" userId="a485637c-5d5c-44af-8411-f95acc3236b6" providerId="ADAL" clId="{B67E75DF-61F4-4BDD-83F6-F3A9FEB4B984}" dt="2024-02-22T09:52:54.409" v="2357" actId="27803"/>
          <ac:spMkLst>
            <pc:docMk/>
            <pc:sldMk cId="3942064285" sldId="256"/>
            <ac:spMk id="7227" creationId="{94A557CE-BF12-A24C-A1A7-CE0B021071AF}"/>
          </ac:spMkLst>
        </pc:spChg>
        <pc:spChg chg="mod">
          <ac:chgData name="Jassem Abbasi" userId="a485637c-5d5c-44af-8411-f95acc3236b6" providerId="ADAL" clId="{B67E75DF-61F4-4BDD-83F6-F3A9FEB4B984}" dt="2024-02-22T09:52:54.409" v="2357" actId="27803"/>
          <ac:spMkLst>
            <pc:docMk/>
            <pc:sldMk cId="3942064285" sldId="256"/>
            <ac:spMk id="7228" creationId="{43CF412F-481C-DB34-259A-897AA037E084}"/>
          </ac:spMkLst>
        </pc:spChg>
        <pc:spChg chg="mod">
          <ac:chgData name="Jassem Abbasi" userId="a485637c-5d5c-44af-8411-f95acc3236b6" providerId="ADAL" clId="{B67E75DF-61F4-4BDD-83F6-F3A9FEB4B984}" dt="2024-02-22T09:52:54.409" v="2357" actId="27803"/>
          <ac:spMkLst>
            <pc:docMk/>
            <pc:sldMk cId="3942064285" sldId="256"/>
            <ac:spMk id="7229" creationId="{449C4CD9-7D23-993E-98F3-D1E7E9C62451}"/>
          </ac:spMkLst>
        </pc:spChg>
        <pc:spChg chg="mod">
          <ac:chgData name="Jassem Abbasi" userId="a485637c-5d5c-44af-8411-f95acc3236b6" providerId="ADAL" clId="{B67E75DF-61F4-4BDD-83F6-F3A9FEB4B984}" dt="2024-02-22T09:52:54.409" v="2357" actId="27803"/>
          <ac:spMkLst>
            <pc:docMk/>
            <pc:sldMk cId="3942064285" sldId="256"/>
            <ac:spMk id="7230" creationId="{9B83E004-559B-5A54-669F-FC78D8F67AB1}"/>
          </ac:spMkLst>
        </pc:spChg>
        <pc:spChg chg="mod">
          <ac:chgData name="Jassem Abbasi" userId="a485637c-5d5c-44af-8411-f95acc3236b6" providerId="ADAL" clId="{B67E75DF-61F4-4BDD-83F6-F3A9FEB4B984}" dt="2024-02-22T09:52:54.409" v="2357" actId="27803"/>
          <ac:spMkLst>
            <pc:docMk/>
            <pc:sldMk cId="3942064285" sldId="256"/>
            <ac:spMk id="7231" creationId="{77854F1C-A0FF-CC47-8E10-E0CBDA576C86}"/>
          </ac:spMkLst>
        </pc:spChg>
        <pc:spChg chg="mod">
          <ac:chgData name="Jassem Abbasi" userId="a485637c-5d5c-44af-8411-f95acc3236b6" providerId="ADAL" clId="{B67E75DF-61F4-4BDD-83F6-F3A9FEB4B984}" dt="2024-02-22T09:52:54.409" v="2357" actId="27803"/>
          <ac:spMkLst>
            <pc:docMk/>
            <pc:sldMk cId="3942064285" sldId="256"/>
            <ac:spMk id="7232" creationId="{F457418D-ABCF-5AC8-BA77-464C32911B98}"/>
          </ac:spMkLst>
        </pc:spChg>
        <pc:spChg chg="mod">
          <ac:chgData name="Jassem Abbasi" userId="a485637c-5d5c-44af-8411-f95acc3236b6" providerId="ADAL" clId="{B67E75DF-61F4-4BDD-83F6-F3A9FEB4B984}" dt="2024-02-22T09:52:54.409" v="2357" actId="27803"/>
          <ac:spMkLst>
            <pc:docMk/>
            <pc:sldMk cId="3942064285" sldId="256"/>
            <ac:spMk id="7233" creationId="{E03C73A2-267E-1955-75BD-6D5373A3FA31}"/>
          </ac:spMkLst>
        </pc:spChg>
        <pc:spChg chg="mod">
          <ac:chgData name="Jassem Abbasi" userId="a485637c-5d5c-44af-8411-f95acc3236b6" providerId="ADAL" clId="{B67E75DF-61F4-4BDD-83F6-F3A9FEB4B984}" dt="2024-02-22T09:52:54.409" v="2357" actId="27803"/>
          <ac:spMkLst>
            <pc:docMk/>
            <pc:sldMk cId="3942064285" sldId="256"/>
            <ac:spMk id="7234" creationId="{CA1ABD13-7653-8CE1-8BF6-31A316603E80}"/>
          </ac:spMkLst>
        </pc:spChg>
        <pc:spChg chg="mod">
          <ac:chgData name="Jassem Abbasi" userId="a485637c-5d5c-44af-8411-f95acc3236b6" providerId="ADAL" clId="{B67E75DF-61F4-4BDD-83F6-F3A9FEB4B984}" dt="2024-02-22T09:52:54.409" v="2357" actId="27803"/>
          <ac:spMkLst>
            <pc:docMk/>
            <pc:sldMk cId="3942064285" sldId="256"/>
            <ac:spMk id="7235" creationId="{F9F29416-B767-E64C-ED2F-3241AD21C084}"/>
          </ac:spMkLst>
        </pc:spChg>
        <pc:spChg chg="mod">
          <ac:chgData name="Jassem Abbasi" userId="a485637c-5d5c-44af-8411-f95acc3236b6" providerId="ADAL" clId="{B67E75DF-61F4-4BDD-83F6-F3A9FEB4B984}" dt="2024-02-22T09:52:54.409" v="2357" actId="27803"/>
          <ac:spMkLst>
            <pc:docMk/>
            <pc:sldMk cId="3942064285" sldId="256"/>
            <ac:spMk id="7236" creationId="{412EDF2B-501A-ADE3-E2F3-23236D68E94A}"/>
          </ac:spMkLst>
        </pc:spChg>
        <pc:spChg chg="mod">
          <ac:chgData name="Jassem Abbasi" userId="a485637c-5d5c-44af-8411-f95acc3236b6" providerId="ADAL" clId="{B67E75DF-61F4-4BDD-83F6-F3A9FEB4B984}" dt="2024-02-22T09:52:54.409" v="2357" actId="27803"/>
          <ac:spMkLst>
            <pc:docMk/>
            <pc:sldMk cId="3942064285" sldId="256"/>
            <ac:spMk id="7237" creationId="{E0B7BCAB-4B16-9515-60A0-A8581902FCE8}"/>
          </ac:spMkLst>
        </pc:spChg>
        <pc:spChg chg="mod">
          <ac:chgData name="Jassem Abbasi" userId="a485637c-5d5c-44af-8411-f95acc3236b6" providerId="ADAL" clId="{B67E75DF-61F4-4BDD-83F6-F3A9FEB4B984}" dt="2024-02-22T09:52:54.409" v="2357" actId="27803"/>
          <ac:spMkLst>
            <pc:docMk/>
            <pc:sldMk cId="3942064285" sldId="256"/>
            <ac:spMk id="7238" creationId="{B0F94058-9381-549D-1BAA-ABB7B6E9B4A3}"/>
          </ac:spMkLst>
        </pc:spChg>
        <pc:spChg chg="mod">
          <ac:chgData name="Jassem Abbasi" userId="a485637c-5d5c-44af-8411-f95acc3236b6" providerId="ADAL" clId="{B67E75DF-61F4-4BDD-83F6-F3A9FEB4B984}" dt="2024-02-22T09:52:54.409" v="2357" actId="27803"/>
          <ac:spMkLst>
            <pc:docMk/>
            <pc:sldMk cId="3942064285" sldId="256"/>
            <ac:spMk id="7239" creationId="{0E2B3F05-A214-9D3E-69AD-546147FC4E4B}"/>
          </ac:spMkLst>
        </pc:spChg>
        <pc:spChg chg="mod">
          <ac:chgData name="Jassem Abbasi" userId="a485637c-5d5c-44af-8411-f95acc3236b6" providerId="ADAL" clId="{B67E75DF-61F4-4BDD-83F6-F3A9FEB4B984}" dt="2024-02-22T09:52:54.409" v="2357" actId="27803"/>
          <ac:spMkLst>
            <pc:docMk/>
            <pc:sldMk cId="3942064285" sldId="256"/>
            <ac:spMk id="7240" creationId="{FDC1A726-014E-95CC-FFC1-27D804CB9FF0}"/>
          </ac:spMkLst>
        </pc:spChg>
        <pc:spChg chg="mod">
          <ac:chgData name="Jassem Abbasi" userId="a485637c-5d5c-44af-8411-f95acc3236b6" providerId="ADAL" clId="{B67E75DF-61F4-4BDD-83F6-F3A9FEB4B984}" dt="2024-02-22T09:52:54.409" v="2357" actId="27803"/>
          <ac:spMkLst>
            <pc:docMk/>
            <pc:sldMk cId="3942064285" sldId="256"/>
            <ac:spMk id="7241" creationId="{886B1F16-D503-2CED-FCC5-1E6915C06C2A}"/>
          </ac:spMkLst>
        </pc:spChg>
        <pc:spChg chg="mod">
          <ac:chgData name="Jassem Abbasi" userId="a485637c-5d5c-44af-8411-f95acc3236b6" providerId="ADAL" clId="{B67E75DF-61F4-4BDD-83F6-F3A9FEB4B984}" dt="2024-02-22T09:52:54.409" v="2357" actId="27803"/>
          <ac:spMkLst>
            <pc:docMk/>
            <pc:sldMk cId="3942064285" sldId="256"/>
            <ac:spMk id="7242" creationId="{7E088B19-F5EC-285E-1435-9DF20AD10E55}"/>
          </ac:spMkLst>
        </pc:spChg>
        <pc:spChg chg="mod">
          <ac:chgData name="Jassem Abbasi" userId="a485637c-5d5c-44af-8411-f95acc3236b6" providerId="ADAL" clId="{B67E75DF-61F4-4BDD-83F6-F3A9FEB4B984}" dt="2024-02-22T09:52:54.409" v="2357" actId="27803"/>
          <ac:spMkLst>
            <pc:docMk/>
            <pc:sldMk cId="3942064285" sldId="256"/>
            <ac:spMk id="7243" creationId="{17327E17-7F08-684D-1B6B-D28E1354A4F2}"/>
          </ac:spMkLst>
        </pc:spChg>
        <pc:spChg chg="mod">
          <ac:chgData name="Jassem Abbasi" userId="a485637c-5d5c-44af-8411-f95acc3236b6" providerId="ADAL" clId="{B67E75DF-61F4-4BDD-83F6-F3A9FEB4B984}" dt="2024-02-22T09:52:54.409" v="2357" actId="27803"/>
          <ac:spMkLst>
            <pc:docMk/>
            <pc:sldMk cId="3942064285" sldId="256"/>
            <ac:spMk id="7244" creationId="{5ED5ADB5-BBC6-35CD-3870-4BFD029AB3AC}"/>
          </ac:spMkLst>
        </pc:spChg>
        <pc:spChg chg="mod">
          <ac:chgData name="Jassem Abbasi" userId="a485637c-5d5c-44af-8411-f95acc3236b6" providerId="ADAL" clId="{B67E75DF-61F4-4BDD-83F6-F3A9FEB4B984}" dt="2024-02-22T09:52:54.409" v="2357" actId="27803"/>
          <ac:spMkLst>
            <pc:docMk/>
            <pc:sldMk cId="3942064285" sldId="256"/>
            <ac:spMk id="7245" creationId="{D648E560-4211-9A80-04E2-DE7F1770D841}"/>
          </ac:spMkLst>
        </pc:spChg>
        <pc:spChg chg="mod">
          <ac:chgData name="Jassem Abbasi" userId="a485637c-5d5c-44af-8411-f95acc3236b6" providerId="ADAL" clId="{B67E75DF-61F4-4BDD-83F6-F3A9FEB4B984}" dt="2024-02-22T09:52:54.409" v="2357" actId="27803"/>
          <ac:spMkLst>
            <pc:docMk/>
            <pc:sldMk cId="3942064285" sldId="256"/>
            <ac:spMk id="7246" creationId="{20AB3E77-4CC8-9067-EBBC-2BD18245B3D5}"/>
          </ac:spMkLst>
        </pc:spChg>
        <pc:spChg chg="mod">
          <ac:chgData name="Jassem Abbasi" userId="a485637c-5d5c-44af-8411-f95acc3236b6" providerId="ADAL" clId="{B67E75DF-61F4-4BDD-83F6-F3A9FEB4B984}" dt="2024-02-22T09:52:54.409" v="2357" actId="27803"/>
          <ac:spMkLst>
            <pc:docMk/>
            <pc:sldMk cId="3942064285" sldId="256"/>
            <ac:spMk id="7247" creationId="{6E1D50B4-5624-F016-6848-D3FD46C7D312}"/>
          </ac:spMkLst>
        </pc:spChg>
        <pc:spChg chg="mod">
          <ac:chgData name="Jassem Abbasi" userId="a485637c-5d5c-44af-8411-f95acc3236b6" providerId="ADAL" clId="{B67E75DF-61F4-4BDD-83F6-F3A9FEB4B984}" dt="2024-02-22T09:52:54.409" v="2357" actId="27803"/>
          <ac:spMkLst>
            <pc:docMk/>
            <pc:sldMk cId="3942064285" sldId="256"/>
            <ac:spMk id="7248" creationId="{335BC89C-5197-578F-4A32-8FE273D72EAE}"/>
          </ac:spMkLst>
        </pc:spChg>
        <pc:spChg chg="mod">
          <ac:chgData name="Jassem Abbasi" userId="a485637c-5d5c-44af-8411-f95acc3236b6" providerId="ADAL" clId="{B67E75DF-61F4-4BDD-83F6-F3A9FEB4B984}" dt="2024-02-22T09:52:54.409" v="2357" actId="27803"/>
          <ac:spMkLst>
            <pc:docMk/>
            <pc:sldMk cId="3942064285" sldId="256"/>
            <ac:spMk id="7249" creationId="{1E0A7CE5-A0C7-81D3-68AB-01194624D0F0}"/>
          </ac:spMkLst>
        </pc:spChg>
        <pc:spChg chg="mod">
          <ac:chgData name="Jassem Abbasi" userId="a485637c-5d5c-44af-8411-f95acc3236b6" providerId="ADAL" clId="{B67E75DF-61F4-4BDD-83F6-F3A9FEB4B984}" dt="2024-02-22T09:52:54.409" v="2357" actId="27803"/>
          <ac:spMkLst>
            <pc:docMk/>
            <pc:sldMk cId="3942064285" sldId="256"/>
            <ac:spMk id="7250" creationId="{51F73A4F-DE8D-3240-7793-111771B45526}"/>
          </ac:spMkLst>
        </pc:spChg>
        <pc:spChg chg="mod">
          <ac:chgData name="Jassem Abbasi" userId="a485637c-5d5c-44af-8411-f95acc3236b6" providerId="ADAL" clId="{B67E75DF-61F4-4BDD-83F6-F3A9FEB4B984}" dt="2024-02-22T09:52:54.409" v="2357" actId="27803"/>
          <ac:spMkLst>
            <pc:docMk/>
            <pc:sldMk cId="3942064285" sldId="256"/>
            <ac:spMk id="7251" creationId="{BC21B0DD-5BBD-CCD3-6BEB-9BCB41EC4916}"/>
          </ac:spMkLst>
        </pc:spChg>
        <pc:spChg chg="mod">
          <ac:chgData name="Jassem Abbasi" userId="a485637c-5d5c-44af-8411-f95acc3236b6" providerId="ADAL" clId="{B67E75DF-61F4-4BDD-83F6-F3A9FEB4B984}" dt="2024-02-22T09:52:54.409" v="2357" actId="27803"/>
          <ac:spMkLst>
            <pc:docMk/>
            <pc:sldMk cId="3942064285" sldId="256"/>
            <ac:spMk id="7252" creationId="{9562BE04-E676-0DA3-ACA5-8B4AE2C4F71F}"/>
          </ac:spMkLst>
        </pc:spChg>
        <pc:spChg chg="mod">
          <ac:chgData name="Jassem Abbasi" userId="a485637c-5d5c-44af-8411-f95acc3236b6" providerId="ADAL" clId="{B67E75DF-61F4-4BDD-83F6-F3A9FEB4B984}" dt="2024-02-22T09:52:54.409" v="2357" actId="27803"/>
          <ac:spMkLst>
            <pc:docMk/>
            <pc:sldMk cId="3942064285" sldId="256"/>
            <ac:spMk id="7253" creationId="{D8FDE31F-98BE-72DE-6AB8-48177C577DC2}"/>
          </ac:spMkLst>
        </pc:spChg>
        <pc:spChg chg="mod">
          <ac:chgData name="Jassem Abbasi" userId="a485637c-5d5c-44af-8411-f95acc3236b6" providerId="ADAL" clId="{B67E75DF-61F4-4BDD-83F6-F3A9FEB4B984}" dt="2024-02-22T09:52:54.409" v="2357" actId="27803"/>
          <ac:spMkLst>
            <pc:docMk/>
            <pc:sldMk cId="3942064285" sldId="256"/>
            <ac:spMk id="7254" creationId="{16867A88-48E3-2667-FB1C-740878EDE39C}"/>
          </ac:spMkLst>
        </pc:spChg>
        <pc:spChg chg="mod">
          <ac:chgData name="Jassem Abbasi" userId="a485637c-5d5c-44af-8411-f95acc3236b6" providerId="ADAL" clId="{B67E75DF-61F4-4BDD-83F6-F3A9FEB4B984}" dt="2024-02-22T09:52:54.409" v="2357" actId="27803"/>
          <ac:spMkLst>
            <pc:docMk/>
            <pc:sldMk cId="3942064285" sldId="256"/>
            <ac:spMk id="7255" creationId="{3D5E79CB-68B5-9183-745A-ACC074F16865}"/>
          </ac:spMkLst>
        </pc:spChg>
        <pc:spChg chg="mod">
          <ac:chgData name="Jassem Abbasi" userId="a485637c-5d5c-44af-8411-f95acc3236b6" providerId="ADAL" clId="{B67E75DF-61F4-4BDD-83F6-F3A9FEB4B984}" dt="2024-02-22T09:52:54.409" v="2357" actId="27803"/>
          <ac:spMkLst>
            <pc:docMk/>
            <pc:sldMk cId="3942064285" sldId="256"/>
            <ac:spMk id="7256" creationId="{C81528B6-91CA-DF73-E77A-CCDAEED79BF0}"/>
          </ac:spMkLst>
        </pc:spChg>
        <pc:spChg chg="mod">
          <ac:chgData name="Jassem Abbasi" userId="a485637c-5d5c-44af-8411-f95acc3236b6" providerId="ADAL" clId="{B67E75DF-61F4-4BDD-83F6-F3A9FEB4B984}" dt="2024-02-22T09:52:54.409" v="2357" actId="27803"/>
          <ac:spMkLst>
            <pc:docMk/>
            <pc:sldMk cId="3942064285" sldId="256"/>
            <ac:spMk id="7257" creationId="{C93E6DCA-DD8C-5587-04DB-859CB80A1A83}"/>
          </ac:spMkLst>
        </pc:spChg>
        <pc:spChg chg="mod">
          <ac:chgData name="Jassem Abbasi" userId="a485637c-5d5c-44af-8411-f95acc3236b6" providerId="ADAL" clId="{B67E75DF-61F4-4BDD-83F6-F3A9FEB4B984}" dt="2024-02-22T09:52:54.409" v="2357" actId="27803"/>
          <ac:spMkLst>
            <pc:docMk/>
            <pc:sldMk cId="3942064285" sldId="256"/>
            <ac:spMk id="7258" creationId="{4FACE67C-EB26-6C88-DE04-8294732A132F}"/>
          </ac:spMkLst>
        </pc:spChg>
        <pc:spChg chg="mod">
          <ac:chgData name="Jassem Abbasi" userId="a485637c-5d5c-44af-8411-f95acc3236b6" providerId="ADAL" clId="{B67E75DF-61F4-4BDD-83F6-F3A9FEB4B984}" dt="2024-02-22T09:52:54.409" v="2357" actId="27803"/>
          <ac:spMkLst>
            <pc:docMk/>
            <pc:sldMk cId="3942064285" sldId="256"/>
            <ac:spMk id="7259" creationId="{0321568E-6D0A-F78B-E006-2A9F609BFEF1}"/>
          </ac:spMkLst>
        </pc:spChg>
        <pc:spChg chg="mod">
          <ac:chgData name="Jassem Abbasi" userId="a485637c-5d5c-44af-8411-f95acc3236b6" providerId="ADAL" clId="{B67E75DF-61F4-4BDD-83F6-F3A9FEB4B984}" dt="2024-02-22T09:52:54.409" v="2357" actId="27803"/>
          <ac:spMkLst>
            <pc:docMk/>
            <pc:sldMk cId="3942064285" sldId="256"/>
            <ac:spMk id="7260" creationId="{3D74CFA7-8A30-7972-1B6E-5854D8594931}"/>
          </ac:spMkLst>
        </pc:spChg>
        <pc:spChg chg="mod">
          <ac:chgData name="Jassem Abbasi" userId="a485637c-5d5c-44af-8411-f95acc3236b6" providerId="ADAL" clId="{B67E75DF-61F4-4BDD-83F6-F3A9FEB4B984}" dt="2024-02-22T09:52:54.409" v="2357" actId="27803"/>
          <ac:spMkLst>
            <pc:docMk/>
            <pc:sldMk cId="3942064285" sldId="256"/>
            <ac:spMk id="7261" creationId="{43CBD2E6-C288-1A57-7CC2-C73CFBFA24DC}"/>
          </ac:spMkLst>
        </pc:spChg>
        <pc:spChg chg="mod">
          <ac:chgData name="Jassem Abbasi" userId="a485637c-5d5c-44af-8411-f95acc3236b6" providerId="ADAL" clId="{B67E75DF-61F4-4BDD-83F6-F3A9FEB4B984}" dt="2024-02-22T09:52:54.409" v="2357" actId="27803"/>
          <ac:spMkLst>
            <pc:docMk/>
            <pc:sldMk cId="3942064285" sldId="256"/>
            <ac:spMk id="7262" creationId="{2111F5E9-5BE3-9533-01F3-7A4149AC5EE6}"/>
          </ac:spMkLst>
        </pc:spChg>
        <pc:spChg chg="mod">
          <ac:chgData name="Jassem Abbasi" userId="a485637c-5d5c-44af-8411-f95acc3236b6" providerId="ADAL" clId="{B67E75DF-61F4-4BDD-83F6-F3A9FEB4B984}" dt="2024-02-22T09:52:54.409" v="2357" actId="27803"/>
          <ac:spMkLst>
            <pc:docMk/>
            <pc:sldMk cId="3942064285" sldId="256"/>
            <ac:spMk id="7263" creationId="{3AAE23B8-BC1B-FA97-D6F3-FF44F34FCB60}"/>
          </ac:spMkLst>
        </pc:spChg>
        <pc:spChg chg="mod">
          <ac:chgData name="Jassem Abbasi" userId="a485637c-5d5c-44af-8411-f95acc3236b6" providerId="ADAL" clId="{B67E75DF-61F4-4BDD-83F6-F3A9FEB4B984}" dt="2024-02-22T09:52:54.409" v="2357" actId="27803"/>
          <ac:spMkLst>
            <pc:docMk/>
            <pc:sldMk cId="3942064285" sldId="256"/>
            <ac:spMk id="7264" creationId="{67155545-19F8-8C13-8167-8AB0C6E0FD48}"/>
          </ac:spMkLst>
        </pc:spChg>
        <pc:spChg chg="mod">
          <ac:chgData name="Jassem Abbasi" userId="a485637c-5d5c-44af-8411-f95acc3236b6" providerId="ADAL" clId="{B67E75DF-61F4-4BDD-83F6-F3A9FEB4B984}" dt="2024-02-22T09:52:54.409" v="2357" actId="27803"/>
          <ac:spMkLst>
            <pc:docMk/>
            <pc:sldMk cId="3942064285" sldId="256"/>
            <ac:spMk id="7265" creationId="{C0C6C872-D2C7-C143-BB1B-A3A2ABB0DB66}"/>
          </ac:spMkLst>
        </pc:spChg>
        <pc:spChg chg="mod">
          <ac:chgData name="Jassem Abbasi" userId="a485637c-5d5c-44af-8411-f95acc3236b6" providerId="ADAL" clId="{B67E75DF-61F4-4BDD-83F6-F3A9FEB4B984}" dt="2024-02-22T09:52:54.409" v="2357" actId="27803"/>
          <ac:spMkLst>
            <pc:docMk/>
            <pc:sldMk cId="3942064285" sldId="256"/>
            <ac:spMk id="7266" creationId="{45CD24B5-C92B-7054-37D7-F28B3968FB50}"/>
          </ac:spMkLst>
        </pc:spChg>
        <pc:spChg chg="mod">
          <ac:chgData name="Jassem Abbasi" userId="a485637c-5d5c-44af-8411-f95acc3236b6" providerId="ADAL" clId="{B67E75DF-61F4-4BDD-83F6-F3A9FEB4B984}" dt="2024-02-22T09:52:54.409" v="2357" actId="27803"/>
          <ac:spMkLst>
            <pc:docMk/>
            <pc:sldMk cId="3942064285" sldId="256"/>
            <ac:spMk id="7267" creationId="{F705C62F-C6D2-449B-65D5-53B155D07D3E}"/>
          </ac:spMkLst>
        </pc:spChg>
        <pc:spChg chg="mod">
          <ac:chgData name="Jassem Abbasi" userId="a485637c-5d5c-44af-8411-f95acc3236b6" providerId="ADAL" clId="{B67E75DF-61F4-4BDD-83F6-F3A9FEB4B984}" dt="2024-02-22T09:52:54.409" v="2357" actId="27803"/>
          <ac:spMkLst>
            <pc:docMk/>
            <pc:sldMk cId="3942064285" sldId="256"/>
            <ac:spMk id="7268" creationId="{79A1EE15-E8AE-3E18-B2E0-0F1D85E2C2FA}"/>
          </ac:spMkLst>
        </pc:spChg>
        <pc:spChg chg="mod">
          <ac:chgData name="Jassem Abbasi" userId="a485637c-5d5c-44af-8411-f95acc3236b6" providerId="ADAL" clId="{B67E75DF-61F4-4BDD-83F6-F3A9FEB4B984}" dt="2024-02-22T09:52:54.409" v="2357" actId="27803"/>
          <ac:spMkLst>
            <pc:docMk/>
            <pc:sldMk cId="3942064285" sldId="256"/>
            <ac:spMk id="7269" creationId="{AF826A9C-BB60-6FF2-2C2E-2212CAD685F6}"/>
          </ac:spMkLst>
        </pc:spChg>
        <pc:spChg chg="mod">
          <ac:chgData name="Jassem Abbasi" userId="a485637c-5d5c-44af-8411-f95acc3236b6" providerId="ADAL" clId="{B67E75DF-61F4-4BDD-83F6-F3A9FEB4B984}" dt="2024-02-22T09:52:54.409" v="2357" actId="27803"/>
          <ac:spMkLst>
            <pc:docMk/>
            <pc:sldMk cId="3942064285" sldId="256"/>
            <ac:spMk id="7270" creationId="{6479D468-6B64-BB00-98C9-E66D0F406A1E}"/>
          </ac:spMkLst>
        </pc:spChg>
        <pc:spChg chg="mod">
          <ac:chgData name="Jassem Abbasi" userId="a485637c-5d5c-44af-8411-f95acc3236b6" providerId="ADAL" clId="{B67E75DF-61F4-4BDD-83F6-F3A9FEB4B984}" dt="2024-02-22T09:52:54.409" v="2357" actId="27803"/>
          <ac:spMkLst>
            <pc:docMk/>
            <pc:sldMk cId="3942064285" sldId="256"/>
            <ac:spMk id="7271" creationId="{F2182FBB-8E16-2BC5-A078-CF27FCAD15C2}"/>
          </ac:spMkLst>
        </pc:spChg>
        <pc:spChg chg="mod">
          <ac:chgData name="Jassem Abbasi" userId="a485637c-5d5c-44af-8411-f95acc3236b6" providerId="ADAL" clId="{B67E75DF-61F4-4BDD-83F6-F3A9FEB4B984}" dt="2024-02-22T09:52:54.409" v="2357" actId="27803"/>
          <ac:spMkLst>
            <pc:docMk/>
            <pc:sldMk cId="3942064285" sldId="256"/>
            <ac:spMk id="7272" creationId="{5BA45918-AAC6-27D8-98CE-81B6C042E588}"/>
          </ac:spMkLst>
        </pc:spChg>
        <pc:spChg chg="mod">
          <ac:chgData name="Jassem Abbasi" userId="a485637c-5d5c-44af-8411-f95acc3236b6" providerId="ADAL" clId="{B67E75DF-61F4-4BDD-83F6-F3A9FEB4B984}" dt="2024-02-22T09:52:54.409" v="2357" actId="27803"/>
          <ac:spMkLst>
            <pc:docMk/>
            <pc:sldMk cId="3942064285" sldId="256"/>
            <ac:spMk id="7273" creationId="{D0F78077-4080-3535-A27F-8CE528FFE243}"/>
          </ac:spMkLst>
        </pc:spChg>
        <pc:spChg chg="mod">
          <ac:chgData name="Jassem Abbasi" userId="a485637c-5d5c-44af-8411-f95acc3236b6" providerId="ADAL" clId="{B67E75DF-61F4-4BDD-83F6-F3A9FEB4B984}" dt="2024-02-22T09:52:54.409" v="2357" actId="27803"/>
          <ac:spMkLst>
            <pc:docMk/>
            <pc:sldMk cId="3942064285" sldId="256"/>
            <ac:spMk id="7274" creationId="{E113075F-A320-C8DB-012F-87F46EFA8C27}"/>
          </ac:spMkLst>
        </pc:spChg>
        <pc:spChg chg="mod">
          <ac:chgData name="Jassem Abbasi" userId="a485637c-5d5c-44af-8411-f95acc3236b6" providerId="ADAL" clId="{B67E75DF-61F4-4BDD-83F6-F3A9FEB4B984}" dt="2024-02-22T09:52:54.409" v="2357" actId="27803"/>
          <ac:spMkLst>
            <pc:docMk/>
            <pc:sldMk cId="3942064285" sldId="256"/>
            <ac:spMk id="7275" creationId="{1956D087-9DCA-C40F-BC96-FB4C78562D46}"/>
          </ac:spMkLst>
        </pc:spChg>
        <pc:spChg chg="mod">
          <ac:chgData name="Jassem Abbasi" userId="a485637c-5d5c-44af-8411-f95acc3236b6" providerId="ADAL" clId="{B67E75DF-61F4-4BDD-83F6-F3A9FEB4B984}" dt="2024-02-22T09:52:54.409" v="2357" actId="27803"/>
          <ac:spMkLst>
            <pc:docMk/>
            <pc:sldMk cId="3942064285" sldId="256"/>
            <ac:spMk id="7276" creationId="{2238E124-8E6C-F338-B787-4B9E36A909F9}"/>
          </ac:spMkLst>
        </pc:spChg>
        <pc:spChg chg="mod">
          <ac:chgData name="Jassem Abbasi" userId="a485637c-5d5c-44af-8411-f95acc3236b6" providerId="ADAL" clId="{B67E75DF-61F4-4BDD-83F6-F3A9FEB4B984}" dt="2024-02-22T09:52:54.409" v="2357" actId="27803"/>
          <ac:spMkLst>
            <pc:docMk/>
            <pc:sldMk cId="3942064285" sldId="256"/>
            <ac:spMk id="7277" creationId="{4F5301DF-7311-F25C-7F40-9ED2F9F34945}"/>
          </ac:spMkLst>
        </pc:spChg>
        <pc:spChg chg="mod">
          <ac:chgData name="Jassem Abbasi" userId="a485637c-5d5c-44af-8411-f95acc3236b6" providerId="ADAL" clId="{B67E75DF-61F4-4BDD-83F6-F3A9FEB4B984}" dt="2024-02-22T09:52:54.409" v="2357" actId="27803"/>
          <ac:spMkLst>
            <pc:docMk/>
            <pc:sldMk cId="3942064285" sldId="256"/>
            <ac:spMk id="7278" creationId="{FF0224EC-89FE-B365-5556-1F218B9B7AFB}"/>
          </ac:spMkLst>
        </pc:spChg>
        <pc:spChg chg="mod">
          <ac:chgData name="Jassem Abbasi" userId="a485637c-5d5c-44af-8411-f95acc3236b6" providerId="ADAL" clId="{B67E75DF-61F4-4BDD-83F6-F3A9FEB4B984}" dt="2024-02-22T09:52:54.409" v="2357" actId="27803"/>
          <ac:spMkLst>
            <pc:docMk/>
            <pc:sldMk cId="3942064285" sldId="256"/>
            <ac:spMk id="7279" creationId="{3171EBB2-4C51-248E-C514-29C03FE58344}"/>
          </ac:spMkLst>
        </pc:spChg>
        <pc:spChg chg="mod">
          <ac:chgData name="Jassem Abbasi" userId="a485637c-5d5c-44af-8411-f95acc3236b6" providerId="ADAL" clId="{B67E75DF-61F4-4BDD-83F6-F3A9FEB4B984}" dt="2024-02-22T09:52:54.409" v="2357" actId="27803"/>
          <ac:spMkLst>
            <pc:docMk/>
            <pc:sldMk cId="3942064285" sldId="256"/>
            <ac:spMk id="7280" creationId="{2C7CEB71-E987-2AFD-D91D-AABCACA70C9A}"/>
          </ac:spMkLst>
        </pc:spChg>
        <pc:spChg chg="mod">
          <ac:chgData name="Jassem Abbasi" userId="a485637c-5d5c-44af-8411-f95acc3236b6" providerId="ADAL" clId="{B67E75DF-61F4-4BDD-83F6-F3A9FEB4B984}" dt="2024-02-22T09:52:54.409" v="2357" actId="27803"/>
          <ac:spMkLst>
            <pc:docMk/>
            <pc:sldMk cId="3942064285" sldId="256"/>
            <ac:spMk id="7281" creationId="{2B4F9D98-DA20-C810-9EDA-0EAEECFB161C}"/>
          </ac:spMkLst>
        </pc:spChg>
        <pc:spChg chg="mod">
          <ac:chgData name="Jassem Abbasi" userId="a485637c-5d5c-44af-8411-f95acc3236b6" providerId="ADAL" clId="{B67E75DF-61F4-4BDD-83F6-F3A9FEB4B984}" dt="2024-02-22T09:52:54.409" v="2357" actId="27803"/>
          <ac:spMkLst>
            <pc:docMk/>
            <pc:sldMk cId="3942064285" sldId="256"/>
            <ac:spMk id="7282" creationId="{FC6A3AE6-0F7B-76B3-3B43-386C847CDCF5}"/>
          </ac:spMkLst>
        </pc:spChg>
        <pc:spChg chg="mod">
          <ac:chgData name="Jassem Abbasi" userId="a485637c-5d5c-44af-8411-f95acc3236b6" providerId="ADAL" clId="{B67E75DF-61F4-4BDD-83F6-F3A9FEB4B984}" dt="2024-02-22T09:52:54.409" v="2357" actId="27803"/>
          <ac:spMkLst>
            <pc:docMk/>
            <pc:sldMk cId="3942064285" sldId="256"/>
            <ac:spMk id="7283" creationId="{27B002DD-1E69-2C0E-AB9B-D6AF01ACBF53}"/>
          </ac:spMkLst>
        </pc:spChg>
        <pc:spChg chg="mod">
          <ac:chgData name="Jassem Abbasi" userId="a485637c-5d5c-44af-8411-f95acc3236b6" providerId="ADAL" clId="{B67E75DF-61F4-4BDD-83F6-F3A9FEB4B984}" dt="2024-02-22T09:52:54.409" v="2357" actId="27803"/>
          <ac:spMkLst>
            <pc:docMk/>
            <pc:sldMk cId="3942064285" sldId="256"/>
            <ac:spMk id="7284" creationId="{E57E3CF7-85F6-324C-9B16-AE6DD1871BCF}"/>
          </ac:spMkLst>
        </pc:spChg>
        <pc:spChg chg="mod">
          <ac:chgData name="Jassem Abbasi" userId="a485637c-5d5c-44af-8411-f95acc3236b6" providerId="ADAL" clId="{B67E75DF-61F4-4BDD-83F6-F3A9FEB4B984}" dt="2024-02-22T09:52:54.409" v="2357" actId="27803"/>
          <ac:spMkLst>
            <pc:docMk/>
            <pc:sldMk cId="3942064285" sldId="256"/>
            <ac:spMk id="7285" creationId="{6106590F-25C8-294B-57D5-9FB028804ABE}"/>
          </ac:spMkLst>
        </pc:spChg>
        <pc:spChg chg="mod">
          <ac:chgData name="Jassem Abbasi" userId="a485637c-5d5c-44af-8411-f95acc3236b6" providerId="ADAL" clId="{B67E75DF-61F4-4BDD-83F6-F3A9FEB4B984}" dt="2024-02-22T09:52:54.409" v="2357" actId="27803"/>
          <ac:spMkLst>
            <pc:docMk/>
            <pc:sldMk cId="3942064285" sldId="256"/>
            <ac:spMk id="7286" creationId="{6C79BBEB-9B92-320C-DCC3-88E15A4E8867}"/>
          </ac:spMkLst>
        </pc:spChg>
        <pc:spChg chg="mod">
          <ac:chgData name="Jassem Abbasi" userId="a485637c-5d5c-44af-8411-f95acc3236b6" providerId="ADAL" clId="{B67E75DF-61F4-4BDD-83F6-F3A9FEB4B984}" dt="2024-02-22T09:52:54.409" v="2357" actId="27803"/>
          <ac:spMkLst>
            <pc:docMk/>
            <pc:sldMk cId="3942064285" sldId="256"/>
            <ac:spMk id="7287" creationId="{9BEA2F92-15CC-F19F-4DD6-93430E92F552}"/>
          </ac:spMkLst>
        </pc:spChg>
        <pc:spChg chg="mod">
          <ac:chgData name="Jassem Abbasi" userId="a485637c-5d5c-44af-8411-f95acc3236b6" providerId="ADAL" clId="{B67E75DF-61F4-4BDD-83F6-F3A9FEB4B984}" dt="2024-02-22T09:52:54.409" v="2357" actId="27803"/>
          <ac:spMkLst>
            <pc:docMk/>
            <pc:sldMk cId="3942064285" sldId="256"/>
            <ac:spMk id="7288" creationId="{59FA0B5C-DE9E-74C0-67E9-DF9FC4A36F85}"/>
          </ac:spMkLst>
        </pc:spChg>
        <pc:spChg chg="mod">
          <ac:chgData name="Jassem Abbasi" userId="a485637c-5d5c-44af-8411-f95acc3236b6" providerId="ADAL" clId="{B67E75DF-61F4-4BDD-83F6-F3A9FEB4B984}" dt="2024-02-22T09:52:54.409" v="2357" actId="27803"/>
          <ac:spMkLst>
            <pc:docMk/>
            <pc:sldMk cId="3942064285" sldId="256"/>
            <ac:spMk id="7289" creationId="{846E18B0-CB7E-D9AD-6C28-D809FE2C1148}"/>
          </ac:spMkLst>
        </pc:spChg>
        <pc:spChg chg="mod">
          <ac:chgData name="Jassem Abbasi" userId="a485637c-5d5c-44af-8411-f95acc3236b6" providerId="ADAL" clId="{B67E75DF-61F4-4BDD-83F6-F3A9FEB4B984}" dt="2024-02-22T09:52:54.409" v="2357" actId="27803"/>
          <ac:spMkLst>
            <pc:docMk/>
            <pc:sldMk cId="3942064285" sldId="256"/>
            <ac:spMk id="7290" creationId="{DF9012E5-4343-A616-1429-A6079AF3C6DE}"/>
          </ac:spMkLst>
        </pc:spChg>
        <pc:spChg chg="mod">
          <ac:chgData name="Jassem Abbasi" userId="a485637c-5d5c-44af-8411-f95acc3236b6" providerId="ADAL" clId="{B67E75DF-61F4-4BDD-83F6-F3A9FEB4B984}" dt="2024-02-22T09:52:54.409" v="2357" actId="27803"/>
          <ac:spMkLst>
            <pc:docMk/>
            <pc:sldMk cId="3942064285" sldId="256"/>
            <ac:spMk id="7291" creationId="{BB28E52D-5E0C-ECFA-00D4-DD7CEA93D02C}"/>
          </ac:spMkLst>
        </pc:spChg>
        <pc:spChg chg="mod">
          <ac:chgData name="Jassem Abbasi" userId="a485637c-5d5c-44af-8411-f95acc3236b6" providerId="ADAL" clId="{B67E75DF-61F4-4BDD-83F6-F3A9FEB4B984}" dt="2024-02-22T09:52:54.409" v="2357" actId="27803"/>
          <ac:spMkLst>
            <pc:docMk/>
            <pc:sldMk cId="3942064285" sldId="256"/>
            <ac:spMk id="7292" creationId="{1883497E-2EC0-ACBA-F0A7-CBD853CEB62A}"/>
          </ac:spMkLst>
        </pc:spChg>
        <pc:spChg chg="mod">
          <ac:chgData name="Jassem Abbasi" userId="a485637c-5d5c-44af-8411-f95acc3236b6" providerId="ADAL" clId="{B67E75DF-61F4-4BDD-83F6-F3A9FEB4B984}" dt="2024-02-22T09:52:54.409" v="2357" actId="27803"/>
          <ac:spMkLst>
            <pc:docMk/>
            <pc:sldMk cId="3942064285" sldId="256"/>
            <ac:spMk id="7293" creationId="{34F44868-8370-C200-CF19-E1C2F0549749}"/>
          </ac:spMkLst>
        </pc:spChg>
        <pc:spChg chg="mod">
          <ac:chgData name="Jassem Abbasi" userId="a485637c-5d5c-44af-8411-f95acc3236b6" providerId="ADAL" clId="{B67E75DF-61F4-4BDD-83F6-F3A9FEB4B984}" dt="2024-02-22T09:52:54.409" v="2357" actId="27803"/>
          <ac:spMkLst>
            <pc:docMk/>
            <pc:sldMk cId="3942064285" sldId="256"/>
            <ac:spMk id="7294" creationId="{234CE548-7A4C-188B-B0D8-D379F14D7511}"/>
          </ac:spMkLst>
        </pc:spChg>
        <pc:spChg chg="mod">
          <ac:chgData name="Jassem Abbasi" userId="a485637c-5d5c-44af-8411-f95acc3236b6" providerId="ADAL" clId="{B67E75DF-61F4-4BDD-83F6-F3A9FEB4B984}" dt="2024-02-22T09:52:54.409" v="2357" actId="27803"/>
          <ac:spMkLst>
            <pc:docMk/>
            <pc:sldMk cId="3942064285" sldId="256"/>
            <ac:spMk id="7295" creationId="{4480BFAF-E719-B907-FCD3-B72F565D9230}"/>
          </ac:spMkLst>
        </pc:spChg>
        <pc:spChg chg="mod">
          <ac:chgData name="Jassem Abbasi" userId="a485637c-5d5c-44af-8411-f95acc3236b6" providerId="ADAL" clId="{B67E75DF-61F4-4BDD-83F6-F3A9FEB4B984}" dt="2024-02-22T09:52:54.409" v="2357" actId="27803"/>
          <ac:spMkLst>
            <pc:docMk/>
            <pc:sldMk cId="3942064285" sldId="256"/>
            <ac:spMk id="7296" creationId="{3468121B-0318-6131-18A5-1E884099ABF5}"/>
          </ac:spMkLst>
        </pc:spChg>
        <pc:spChg chg="mod">
          <ac:chgData name="Jassem Abbasi" userId="a485637c-5d5c-44af-8411-f95acc3236b6" providerId="ADAL" clId="{B67E75DF-61F4-4BDD-83F6-F3A9FEB4B984}" dt="2024-02-22T09:52:54.409" v="2357" actId="27803"/>
          <ac:spMkLst>
            <pc:docMk/>
            <pc:sldMk cId="3942064285" sldId="256"/>
            <ac:spMk id="7297" creationId="{7AF4E8E6-FA12-8A4F-60AC-16861B99EB23}"/>
          </ac:spMkLst>
        </pc:spChg>
        <pc:spChg chg="mod">
          <ac:chgData name="Jassem Abbasi" userId="a485637c-5d5c-44af-8411-f95acc3236b6" providerId="ADAL" clId="{B67E75DF-61F4-4BDD-83F6-F3A9FEB4B984}" dt="2024-02-22T09:52:54.409" v="2357" actId="27803"/>
          <ac:spMkLst>
            <pc:docMk/>
            <pc:sldMk cId="3942064285" sldId="256"/>
            <ac:spMk id="7298" creationId="{30581B7F-9587-C18A-A135-7C2A03367B4B}"/>
          </ac:spMkLst>
        </pc:spChg>
        <pc:spChg chg="mod">
          <ac:chgData name="Jassem Abbasi" userId="a485637c-5d5c-44af-8411-f95acc3236b6" providerId="ADAL" clId="{B67E75DF-61F4-4BDD-83F6-F3A9FEB4B984}" dt="2024-02-22T09:52:54.409" v="2357" actId="27803"/>
          <ac:spMkLst>
            <pc:docMk/>
            <pc:sldMk cId="3942064285" sldId="256"/>
            <ac:spMk id="7299" creationId="{B14E14A2-477F-7F3C-57BA-DBF00F8F024F}"/>
          </ac:spMkLst>
        </pc:spChg>
        <pc:spChg chg="mod">
          <ac:chgData name="Jassem Abbasi" userId="a485637c-5d5c-44af-8411-f95acc3236b6" providerId="ADAL" clId="{B67E75DF-61F4-4BDD-83F6-F3A9FEB4B984}" dt="2024-02-22T09:52:54.409" v="2357" actId="27803"/>
          <ac:spMkLst>
            <pc:docMk/>
            <pc:sldMk cId="3942064285" sldId="256"/>
            <ac:spMk id="7300" creationId="{EDFB548F-37EB-F19E-2FC1-2F69B2E49DEE}"/>
          </ac:spMkLst>
        </pc:spChg>
        <pc:spChg chg="mod">
          <ac:chgData name="Jassem Abbasi" userId="a485637c-5d5c-44af-8411-f95acc3236b6" providerId="ADAL" clId="{B67E75DF-61F4-4BDD-83F6-F3A9FEB4B984}" dt="2024-02-22T09:52:54.409" v="2357" actId="27803"/>
          <ac:spMkLst>
            <pc:docMk/>
            <pc:sldMk cId="3942064285" sldId="256"/>
            <ac:spMk id="7301" creationId="{E317E8B8-B825-70A5-1977-5AADE3078CD0}"/>
          </ac:spMkLst>
        </pc:spChg>
        <pc:spChg chg="mod">
          <ac:chgData name="Jassem Abbasi" userId="a485637c-5d5c-44af-8411-f95acc3236b6" providerId="ADAL" clId="{B67E75DF-61F4-4BDD-83F6-F3A9FEB4B984}" dt="2024-02-22T09:52:54.409" v="2357" actId="27803"/>
          <ac:spMkLst>
            <pc:docMk/>
            <pc:sldMk cId="3942064285" sldId="256"/>
            <ac:spMk id="7302" creationId="{CA07F15B-3EE2-F7FE-C7AF-52E178128D2F}"/>
          </ac:spMkLst>
        </pc:spChg>
        <pc:spChg chg="mod">
          <ac:chgData name="Jassem Abbasi" userId="a485637c-5d5c-44af-8411-f95acc3236b6" providerId="ADAL" clId="{B67E75DF-61F4-4BDD-83F6-F3A9FEB4B984}" dt="2024-02-22T09:52:54.409" v="2357" actId="27803"/>
          <ac:spMkLst>
            <pc:docMk/>
            <pc:sldMk cId="3942064285" sldId="256"/>
            <ac:spMk id="7303" creationId="{1BC86E42-8F5C-DCC5-B028-4818CD71FEF0}"/>
          </ac:spMkLst>
        </pc:spChg>
        <pc:spChg chg="mod">
          <ac:chgData name="Jassem Abbasi" userId="a485637c-5d5c-44af-8411-f95acc3236b6" providerId="ADAL" clId="{B67E75DF-61F4-4BDD-83F6-F3A9FEB4B984}" dt="2024-02-22T09:52:54.409" v="2357" actId="27803"/>
          <ac:spMkLst>
            <pc:docMk/>
            <pc:sldMk cId="3942064285" sldId="256"/>
            <ac:spMk id="7304" creationId="{EB700D90-90CC-414B-8E1E-2A1B6E3675B9}"/>
          </ac:spMkLst>
        </pc:spChg>
        <pc:spChg chg="mod">
          <ac:chgData name="Jassem Abbasi" userId="a485637c-5d5c-44af-8411-f95acc3236b6" providerId="ADAL" clId="{B67E75DF-61F4-4BDD-83F6-F3A9FEB4B984}" dt="2024-02-22T09:52:54.409" v="2357" actId="27803"/>
          <ac:spMkLst>
            <pc:docMk/>
            <pc:sldMk cId="3942064285" sldId="256"/>
            <ac:spMk id="7305" creationId="{318D1214-04EA-4ECB-1D89-4AA787F76829}"/>
          </ac:spMkLst>
        </pc:spChg>
        <pc:spChg chg="mod">
          <ac:chgData name="Jassem Abbasi" userId="a485637c-5d5c-44af-8411-f95acc3236b6" providerId="ADAL" clId="{B67E75DF-61F4-4BDD-83F6-F3A9FEB4B984}" dt="2024-02-22T09:52:54.409" v="2357" actId="27803"/>
          <ac:spMkLst>
            <pc:docMk/>
            <pc:sldMk cId="3942064285" sldId="256"/>
            <ac:spMk id="7306" creationId="{940D714A-4C94-6245-14BF-D86E4918F706}"/>
          </ac:spMkLst>
        </pc:spChg>
        <pc:spChg chg="mod">
          <ac:chgData name="Jassem Abbasi" userId="a485637c-5d5c-44af-8411-f95acc3236b6" providerId="ADAL" clId="{B67E75DF-61F4-4BDD-83F6-F3A9FEB4B984}" dt="2024-02-22T09:52:54.409" v="2357" actId="27803"/>
          <ac:spMkLst>
            <pc:docMk/>
            <pc:sldMk cId="3942064285" sldId="256"/>
            <ac:spMk id="7307" creationId="{495E7033-3CDD-BE95-4E97-BC4B6C5FE765}"/>
          </ac:spMkLst>
        </pc:spChg>
        <pc:spChg chg="mod">
          <ac:chgData name="Jassem Abbasi" userId="a485637c-5d5c-44af-8411-f95acc3236b6" providerId="ADAL" clId="{B67E75DF-61F4-4BDD-83F6-F3A9FEB4B984}" dt="2024-02-22T09:52:54.409" v="2357" actId="27803"/>
          <ac:spMkLst>
            <pc:docMk/>
            <pc:sldMk cId="3942064285" sldId="256"/>
            <ac:spMk id="7308" creationId="{F4DB9F3D-01BB-3B18-AC8C-B430C88DDDAA}"/>
          </ac:spMkLst>
        </pc:spChg>
        <pc:spChg chg="mod">
          <ac:chgData name="Jassem Abbasi" userId="a485637c-5d5c-44af-8411-f95acc3236b6" providerId="ADAL" clId="{B67E75DF-61F4-4BDD-83F6-F3A9FEB4B984}" dt="2024-02-22T09:52:54.409" v="2357" actId="27803"/>
          <ac:spMkLst>
            <pc:docMk/>
            <pc:sldMk cId="3942064285" sldId="256"/>
            <ac:spMk id="7309" creationId="{D747899F-4BA2-4A9B-8A11-54AE84BC6F84}"/>
          </ac:spMkLst>
        </pc:spChg>
        <pc:spChg chg="mod">
          <ac:chgData name="Jassem Abbasi" userId="a485637c-5d5c-44af-8411-f95acc3236b6" providerId="ADAL" clId="{B67E75DF-61F4-4BDD-83F6-F3A9FEB4B984}" dt="2024-02-22T09:52:54.409" v="2357" actId="27803"/>
          <ac:spMkLst>
            <pc:docMk/>
            <pc:sldMk cId="3942064285" sldId="256"/>
            <ac:spMk id="7310" creationId="{B1112633-4F8D-19BA-C5E2-DF5ADD32EAB0}"/>
          </ac:spMkLst>
        </pc:spChg>
        <pc:spChg chg="mod">
          <ac:chgData name="Jassem Abbasi" userId="a485637c-5d5c-44af-8411-f95acc3236b6" providerId="ADAL" clId="{B67E75DF-61F4-4BDD-83F6-F3A9FEB4B984}" dt="2024-02-22T09:52:54.409" v="2357" actId="27803"/>
          <ac:spMkLst>
            <pc:docMk/>
            <pc:sldMk cId="3942064285" sldId="256"/>
            <ac:spMk id="7311" creationId="{8F65DF4B-9532-61B0-AA24-CF12398A26D0}"/>
          </ac:spMkLst>
        </pc:spChg>
        <pc:spChg chg="mod">
          <ac:chgData name="Jassem Abbasi" userId="a485637c-5d5c-44af-8411-f95acc3236b6" providerId="ADAL" clId="{B67E75DF-61F4-4BDD-83F6-F3A9FEB4B984}" dt="2024-02-22T09:52:54.409" v="2357" actId="27803"/>
          <ac:spMkLst>
            <pc:docMk/>
            <pc:sldMk cId="3942064285" sldId="256"/>
            <ac:spMk id="7312" creationId="{3C5D3091-2492-34B7-860E-C26FBD266C45}"/>
          </ac:spMkLst>
        </pc:spChg>
        <pc:spChg chg="mod">
          <ac:chgData name="Jassem Abbasi" userId="a485637c-5d5c-44af-8411-f95acc3236b6" providerId="ADAL" clId="{B67E75DF-61F4-4BDD-83F6-F3A9FEB4B984}" dt="2024-02-22T09:52:54.409" v="2357" actId="27803"/>
          <ac:spMkLst>
            <pc:docMk/>
            <pc:sldMk cId="3942064285" sldId="256"/>
            <ac:spMk id="7313" creationId="{EF47586C-0B26-88ED-1D85-A87147C46F2F}"/>
          </ac:spMkLst>
        </pc:spChg>
        <pc:spChg chg="mod">
          <ac:chgData name="Jassem Abbasi" userId="a485637c-5d5c-44af-8411-f95acc3236b6" providerId="ADAL" clId="{B67E75DF-61F4-4BDD-83F6-F3A9FEB4B984}" dt="2024-02-22T09:52:54.409" v="2357" actId="27803"/>
          <ac:spMkLst>
            <pc:docMk/>
            <pc:sldMk cId="3942064285" sldId="256"/>
            <ac:spMk id="7314" creationId="{548B642E-4A56-79E5-B50D-B78AB93E4023}"/>
          </ac:spMkLst>
        </pc:spChg>
        <pc:spChg chg="mod">
          <ac:chgData name="Jassem Abbasi" userId="a485637c-5d5c-44af-8411-f95acc3236b6" providerId="ADAL" clId="{B67E75DF-61F4-4BDD-83F6-F3A9FEB4B984}" dt="2024-02-22T09:52:54.409" v="2357" actId="27803"/>
          <ac:spMkLst>
            <pc:docMk/>
            <pc:sldMk cId="3942064285" sldId="256"/>
            <ac:spMk id="7315" creationId="{520471A3-69FD-5B2E-F352-8029C6E78E39}"/>
          </ac:spMkLst>
        </pc:spChg>
        <pc:spChg chg="mod">
          <ac:chgData name="Jassem Abbasi" userId="a485637c-5d5c-44af-8411-f95acc3236b6" providerId="ADAL" clId="{B67E75DF-61F4-4BDD-83F6-F3A9FEB4B984}" dt="2024-02-22T09:52:54.409" v="2357" actId="27803"/>
          <ac:spMkLst>
            <pc:docMk/>
            <pc:sldMk cId="3942064285" sldId="256"/>
            <ac:spMk id="7316" creationId="{96C564BF-9221-EC22-88CD-60E7FBA883F5}"/>
          </ac:spMkLst>
        </pc:spChg>
        <pc:spChg chg="mod">
          <ac:chgData name="Jassem Abbasi" userId="a485637c-5d5c-44af-8411-f95acc3236b6" providerId="ADAL" clId="{B67E75DF-61F4-4BDD-83F6-F3A9FEB4B984}" dt="2024-02-22T09:52:54.409" v="2357" actId="27803"/>
          <ac:spMkLst>
            <pc:docMk/>
            <pc:sldMk cId="3942064285" sldId="256"/>
            <ac:spMk id="7317" creationId="{E7C470BD-CFC8-4C44-1111-1BAE0DE70657}"/>
          </ac:spMkLst>
        </pc:spChg>
        <pc:spChg chg="mod">
          <ac:chgData name="Jassem Abbasi" userId="a485637c-5d5c-44af-8411-f95acc3236b6" providerId="ADAL" clId="{B67E75DF-61F4-4BDD-83F6-F3A9FEB4B984}" dt="2024-02-22T09:52:54.409" v="2357" actId="27803"/>
          <ac:spMkLst>
            <pc:docMk/>
            <pc:sldMk cId="3942064285" sldId="256"/>
            <ac:spMk id="7318" creationId="{5C55B4AF-50D8-108C-F182-FDBC6F7B45E0}"/>
          </ac:spMkLst>
        </pc:spChg>
        <pc:spChg chg="mod">
          <ac:chgData name="Jassem Abbasi" userId="a485637c-5d5c-44af-8411-f95acc3236b6" providerId="ADAL" clId="{B67E75DF-61F4-4BDD-83F6-F3A9FEB4B984}" dt="2024-02-22T09:52:54.409" v="2357" actId="27803"/>
          <ac:spMkLst>
            <pc:docMk/>
            <pc:sldMk cId="3942064285" sldId="256"/>
            <ac:spMk id="7319" creationId="{1F972126-B61D-D3BC-1979-125EF9F60DF0}"/>
          </ac:spMkLst>
        </pc:spChg>
        <pc:spChg chg="mod">
          <ac:chgData name="Jassem Abbasi" userId="a485637c-5d5c-44af-8411-f95acc3236b6" providerId="ADAL" clId="{B67E75DF-61F4-4BDD-83F6-F3A9FEB4B984}" dt="2024-02-22T09:52:54.409" v="2357" actId="27803"/>
          <ac:spMkLst>
            <pc:docMk/>
            <pc:sldMk cId="3942064285" sldId="256"/>
            <ac:spMk id="7320" creationId="{0FB815CC-2AED-FD09-25D7-2F7A9167E9FB}"/>
          </ac:spMkLst>
        </pc:spChg>
        <pc:spChg chg="mod">
          <ac:chgData name="Jassem Abbasi" userId="a485637c-5d5c-44af-8411-f95acc3236b6" providerId="ADAL" clId="{B67E75DF-61F4-4BDD-83F6-F3A9FEB4B984}" dt="2024-02-22T09:52:54.409" v="2357" actId="27803"/>
          <ac:spMkLst>
            <pc:docMk/>
            <pc:sldMk cId="3942064285" sldId="256"/>
            <ac:spMk id="7321" creationId="{FD8FC9ED-A2D9-7E2F-D341-2F874CBD4500}"/>
          </ac:spMkLst>
        </pc:spChg>
        <pc:spChg chg="mod">
          <ac:chgData name="Jassem Abbasi" userId="a485637c-5d5c-44af-8411-f95acc3236b6" providerId="ADAL" clId="{B67E75DF-61F4-4BDD-83F6-F3A9FEB4B984}" dt="2024-02-22T09:52:54.409" v="2357" actId="27803"/>
          <ac:spMkLst>
            <pc:docMk/>
            <pc:sldMk cId="3942064285" sldId="256"/>
            <ac:spMk id="7322" creationId="{41E08420-436B-F299-0890-CB1B1EDC391F}"/>
          </ac:spMkLst>
        </pc:spChg>
        <pc:spChg chg="mod">
          <ac:chgData name="Jassem Abbasi" userId="a485637c-5d5c-44af-8411-f95acc3236b6" providerId="ADAL" clId="{B67E75DF-61F4-4BDD-83F6-F3A9FEB4B984}" dt="2024-02-22T09:52:54.409" v="2357" actId="27803"/>
          <ac:spMkLst>
            <pc:docMk/>
            <pc:sldMk cId="3942064285" sldId="256"/>
            <ac:spMk id="7323" creationId="{2E090060-47C5-B775-1687-D697E95DF742}"/>
          </ac:spMkLst>
        </pc:spChg>
        <pc:spChg chg="mod">
          <ac:chgData name="Jassem Abbasi" userId="a485637c-5d5c-44af-8411-f95acc3236b6" providerId="ADAL" clId="{B67E75DF-61F4-4BDD-83F6-F3A9FEB4B984}" dt="2024-02-22T09:52:54.409" v="2357" actId="27803"/>
          <ac:spMkLst>
            <pc:docMk/>
            <pc:sldMk cId="3942064285" sldId="256"/>
            <ac:spMk id="7324" creationId="{45FE82DB-6B80-2682-0BBC-801DF11F4778}"/>
          </ac:spMkLst>
        </pc:spChg>
        <pc:spChg chg="mod">
          <ac:chgData name="Jassem Abbasi" userId="a485637c-5d5c-44af-8411-f95acc3236b6" providerId="ADAL" clId="{B67E75DF-61F4-4BDD-83F6-F3A9FEB4B984}" dt="2024-02-22T09:52:54.409" v="2357" actId="27803"/>
          <ac:spMkLst>
            <pc:docMk/>
            <pc:sldMk cId="3942064285" sldId="256"/>
            <ac:spMk id="7325" creationId="{9EC5FED9-7BE4-A720-6400-BEA95B6AEFB0}"/>
          </ac:spMkLst>
        </pc:spChg>
        <pc:spChg chg="mod">
          <ac:chgData name="Jassem Abbasi" userId="a485637c-5d5c-44af-8411-f95acc3236b6" providerId="ADAL" clId="{B67E75DF-61F4-4BDD-83F6-F3A9FEB4B984}" dt="2024-02-22T09:52:54.409" v="2357" actId="27803"/>
          <ac:spMkLst>
            <pc:docMk/>
            <pc:sldMk cId="3942064285" sldId="256"/>
            <ac:spMk id="7326" creationId="{474D3568-D76A-8E4C-B366-D97DCC57D12A}"/>
          </ac:spMkLst>
        </pc:spChg>
        <pc:spChg chg="mod">
          <ac:chgData name="Jassem Abbasi" userId="a485637c-5d5c-44af-8411-f95acc3236b6" providerId="ADAL" clId="{B67E75DF-61F4-4BDD-83F6-F3A9FEB4B984}" dt="2024-02-22T09:52:54.409" v="2357" actId="27803"/>
          <ac:spMkLst>
            <pc:docMk/>
            <pc:sldMk cId="3942064285" sldId="256"/>
            <ac:spMk id="7327" creationId="{338BACCD-06CC-55DF-CC98-AAD4D8A43D91}"/>
          </ac:spMkLst>
        </pc:spChg>
        <pc:spChg chg="mod">
          <ac:chgData name="Jassem Abbasi" userId="a485637c-5d5c-44af-8411-f95acc3236b6" providerId="ADAL" clId="{B67E75DF-61F4-4BDD-83F6-F3A9FEB4B984}" dt="2024-02-22T09:52:54.409" v="2357" actId="27803"/>
          <ac:spMkLst>
            <pc:docMk/>
            <pc:sldMk cId="3942064285" sldId="256"/>
            <ac:spMk id="7328" creationId="{0DAC2A17-8DE3-8ED0-86EC-F1D3D4CCA7EE}"/>
          </ac:spMkLst>
        </pc:spChg>
        <pc:spChg chg="mod">
          <ac:chgData name="Jassem Abbasi" userId="a485637c-5d5c-44af-8411-f95acc3236b6" providerId="ADAL" clId="{B67E75DF-61F4-4BDD-83F6-F3A9FEB4B984}" dt="2024-02-22T09:52:54.409" v="2357" actId="27803"/>
          <ac:spMkLst>
            <pc:docMk/>
            <pc:sldMk cId="3942064285" sldId="256"/>
            <ac:spMk id="7329" creationId="{22A4ADB5-9395-0F0C-818D-3ED1E8487901}"/>
          </ac:spMkLst>
        </pc:spChg>
        <pc:spChg chg="mod">
          <ac:chgData name="Jassem Abbasi" userId="a485637c-5d5c-44af-8411-f95acc3236b6" providerId="ADAL" clId="{B67E75DF-61F4-4BDD-83F6-F3A9FEB4B984}" dt="2024-02-22T09:52:54.409" v="2357" actId="27803"/>
          <ac:spMkLst>
            <pc:docMk/>
            <pc:sldMk cId="3942064285" sldId="256"/>
            <ac:spMk id="7330" creationId="{0D07D863-7809-49CD-84B4-7948D580A343}"/>
          </ac:spMkLst>
        </pc:spChg>
        <pc:spChg chg="mod">
          <ac:chgData name="Jassem Abbasi" userId="a485637c-5d5c-44af-8411-f95acc3236b6" providerId="ADAL" clId="{B67E75DF-61F4-4BDD-83F6-F3A9FEB4B984}" dt="2024-02-22T09:52:54.409" v="2357" actId="27803"/>
          <ac:spMkLst>
            <pc:docMk/>
            <pc:sldMk cId="3942064285" sldId="256"/>
            <ac:spMk id="7331" creationId="{2F0D625A-DCE2-78DE-E971-28373138A42C}"/>
          </ac:spMkLst>
        </pc:spChg>
        <pc:spChg chg="mod">
          <ac:chgData name="Jassem Abbasi" userId="a485637c-5d5c-44af-8411-f95acc3236b6" providerId="ADAL" clId="{B67E75DF-61F4-4BDD-83F6-F3A9FEB4B984}" dt="2024-02-22T09:52:54.409" v="2357" actId="27803"/>
          <ac:spMkLst>
            <pc:docMk/>
            <pc:sldMk cId="3942064285" sldId="256"/>
            <ac:spMk id="7332" creationId="{983A023E-09DB-98D7-02B5-28B9BF148748}"/>
          </ac:spMkLst>
        </pc:spChg>
        <pc:spChg chg="mod">
          <ac:chgData name="Jassem Abbasi" userId="a485637c-5d5c-44af-8411-f95acc3236b6" providerId="ADAL" clId="{B67E75DF-61F4-4BDD-83F6-F3A9FEB4B984}" dt="2024-02-22T09:52:54.409" v="2357" actId="27803"/>
          <ac:spMkLst>
            <pc:docMk/>
            <pc:sldMk cId="3942064285" sldId="256"/>
            <ac:spMk id="7333" creationId="{9BE01AE1-2C1C-A07F-E5ED-38E0C9BBB3BB}"/>
          </ac:spMkLst>
        </pc:spChg>
        <pc:spChg chg="mod">
          <ac:chgData name="Jassem Abbasi" userId="a485637c-5d5c-44af-8411-f95acc3236b6" providerId="ADAL" clId="{B67E75DF-61F4-4BDD-83F6-F3A9FEB4B984}" dt="2024-02-22T09:52:54.409" v="2357" actId="27803"/>
          <ac:spMkLst>
            <pc:docMk/>
            <pc:sldMk cId="3942064285" sldId="256"/>
            <ac:spMk id="7334" creationId="{83456845-255F-FB7D-FF10-CAE62FA059B8}"/>
          </ac:spMkLst>
        </pc:spChg>
        <pc:spChg chg="mod">
          <ac:chgData name="Jassem Abbasi" userId="a485637c-5d5c-44af-8411-f95acc3236b6" providerId="ADAL" clId="{B67E75DF-61F4-4BDD-83F6-F3A9FEB4B984}" dt="2024-02-22T09:52:54.409" v="2357" actId="27803"/>
          <ac:spMkLst>
            <pc:docMk/>
            <pc:sldMk cId="3942064285" sldId="256"/>
            <ac:spMk id="7335" creationId="{8C7D9DC9-70C0-3417-FDAF-AD1E08ADF4FB}"/>
          </ac:spMkLst>
        </pc:spChg>
        <pc:spChg chg="mod">
          <ac:chgData name="Jassem Abbasi" userId="a485637c-5d5c-44af-8411-f95acc3236b6" providerId="ADAL" clId="{B67E75DF-61F4-4BDD-83F6-F3A9FEB4B984}" dt="2024-02-22T09:52:54.409" v="2357" actId="27803"/>
          <ac:spMkLst>
            <pc:docMk/>
            <pc:sldMk cId="3942064285" sldId="256"/>
            <ac:spMk id="7336" creationId="{44F2D3ED-C0B7-F619-79CE-A2A18ED3F1EE}"/>
          </ac:spMkLst>
        </pc:spChg>
        <pc:spChg chg="mod">
          <ac:chgData name="Jassem Abbasi" userId="a485637c-5d5c-44af-8411-f95acc3236b6" providerId="ADAL" clId="{B67E75DF-61F4-4BDD-83F6-F3A9FEB4B984}" dt="2024-02-22T09:52:54.409" v="2357" actId="27803"/>
          <ac:spMkLst>
            <pc:docMk/>
            <pc:sldMk cId="3942064285" sldId="256"/>
            <ac:spMk id="7337" creationId="{7B788C6C-4C52-46FB-1968-29647E8DA066}"/>
          </ac:spMkLst>
        </pc:spChg>
        <pc:spChg chg="mod">
          <ac:chgData name="Jassem Abbasi" userId="a485637c-5d5c-44af-8411-f95acc3236b6" providerId="ADAL" clId="{B67E75DF-61F4-4BDD-83F6-F3A9FEB4B984}" dt="2024-02-22T09:52:54.409" v="2357" actId="27803"/>
          <ac:spMkLst>
            <pc:docMk/>
            <pc:sldMk cId="3942064285" sldId="256"/>
            <ac:spMk id="7338" creationId="{8F6C31E2-553B-1497-C3E9-A4FFF3DE4B37}"/>
          </ac:spMkLst>
        </pc:spChg>
        <pc:spChg chg="mod">
          <ac:chgData name="Jassem Abbasi" userId="a485637c-5d5c-44af-8411-f95acc3236b6" providerId="ADAL" clId="{B67E75DF-61F4-4BDD-83F6-F3A9FEB4B984}" dt="2024-02-22T09:52:54.409" v="2357" actId="27803"/>
          <ac:spMkLst>
            <pc:docMk/>
            <pc:sldMk cId="3942064285" sldId="256"/>
            <ac:spMk id="7339" creationId="{9200A68E-5ED0-EFAA-FC04-797A1BE8B684}"/>
          </ac:spMkLst>
        </pc:spChg>
        <pc:spChg chg="mod">
          <ac:chgData name="Jassem Abbasi" userId="a485637c-5d5c-44af-8411-f95acc3236b6" providerId="ADAL" clId="{B67E75DF-61F4-4BDD-83F6-F3A9FEB4B984}" dt="2024-02-22T09:52:54.409" v="2357" actId="27803"/>
          <ac:spMkLst>
            <pc:docMk/>
            <pc:sldMk cId="3942064285" sldId="256"/>
            <ac:spMk id="7340" creationId="{5B51DEE5-C2FB-9EAC-A1EB-3F403FBF78AF}"/>
          </ac:spMkLst>
        </pc:spChg>
        <pc:spChg chg="mod">
          <ac:chgData name="Jassem Abbasi" userId="a485637c-5d5c-44af-8411-f95acc3236b6" providerId="ADAL" clId="{B67E75DF-61F4-4BDD-83F6-F3A9FEB4B984}" dt="2024-02-22T09:52:54.409" v="2357" actId="27803"/>
          <ac:spMkLst>
            <pc:docMk/>
            <pc:sldMk cId="3942064285" sldId="256"/>
            <ac:spMk id="7341" creationId="{72FB3A66-F6AF-7AF0-1AF1-9FA32B2703BB}"/>
          </ac:spMkLst>
        </pc:spChg>
        <pc:spChg chg="mod">
          <ac:chgData name="Jassem Abbasi" userId="a485637c-5d5c-44af-8411-f95acc3236b6" providerId="ADAL" clId="{B67E75DF-61F4-4BDD-83F6-F3A9FEB4B984}" dt="2024-02-22T09:52:54.409" v="2357" actId="27803"/>
          <ac:spMkLst>
            <pc:docMk/>
            <pc:sldMk cId="3942064285" sldId="256"/>
            <ac:spMk id="7342" creationId="{0FD3989E-0370-6A23-854D-2585AAD42D65}"/>
          </ac:spMkLst>
        </pc:spChg>
        <pc:spChg chg="mod">
          <ac:chgData name="Jassem Abbasi" userId="a485637c-5d5c-44af-8411-f95acc3236b6" providerId="ADAL" clId="{B67E75DF-61F4-4BDD-83F6-F3A9FEB4B984}" dt="2024-02-22T09:52:54.409" v="2357" actId="27803"/>
          <ac:spMkLst>
            <pc:docMk/>
            <pc:sldMk cId="3942064285" sldId="256"/>
            <ac:spMk id="7343" creationId="{69428972-EA25-19B3-9B8E-CA59AD85C0D7}"/>
          </ac:spMkLst>
        </pc:spChg>
        <pc:spChg chg="mod">
          <ac:chgData name="Jassem Abbasi" userId="a485637c-5d5c-44af-8411-f95acc3236b6" providerId="ADAL" clId="{B67E75DF-61F4-4BDD-83F6-F3A9FEB4B984}" dt="2024-02-22T09:52:54.409" v="2357" actId="27803"/>
          <ac:spMkLst>
            <pc:docMk/>
            <pc:sldMk cId="3942064285" sldId="256"/>
            <ac:spMk id="7344" creationId="{FE47FBFA-3F45-26E2-C98A-03EBF2E85D67}"/>
          </ac:spMkLst>
        </pc:spChg>
        <pc:spChg chg="mod">
          <ac:chgData name="Jassem Abbasi" userId="a485637c-5d5c-44af-8411-f95acc3236b6" providerId="ADAL" clId="{B67E75DF-61F4-4BDD-83F6-F3A9FEB4B984}" dt="2024-02-22T09:52:54.409" v="2357" actId="27803"/>
          <ac:spMkLst>
            <pc:docMk/>
            <pc:sldMk cId="3942064285" sldId="256"/>
            <ac:spMk id="7345" creationId="{8D11051C-3791-E802-B781-A347E6FEEAE8}"/>
          </ac:spMkLst>
        </pc:spChg>
        <pc:spChg chg="mod">
          <ac:chgData name="Jassem Abbasi" userId="a485637c-5d5c-44af-8411-f95acc3236b6" providerId="ADAL" clId="{B67E75DF-61F4-4BDD-83F6-F3A9FEB4B984}" dt="2024-02-22T09:52:54.409" v="2357" actId="27803"/>
          <ac:spMkLst>
            <pc:docMk/>
            <pc:sldMk cId="3942064285" sldId="256"/>
            <ac:spMk id="7346" creationId="{D84F4A1F-A49E-4303-8995-AD8BD8577F8F}"/>
          </ac:spMkLst>
        </pc:spChg>
        <pc:spChg chg="mod">
          <ac:chgData name="Jassem Abbasi" userId="a485637c-5d5c-44af-8411-f95acc3236b6" providerId="ADAL" clId="{B67E75DF-61F4-4BDD-83F6-F3A9FEB4B984}" dt="2024-02-22T09:52:54.409" v="2357" actId="27803"/>
          <ac:spMkLst>
            <pc:docMk/>
            <pc:sldMk cId="3942064285" sldId="256"/>
            <ac:spMk id="7347" creationId="{D58FC689-B044-DCDA-90B4-76927E0EB0AE}"/>
          </ac:spMkLst>
        </pc:spChg>
        <pc:spChg chg="mod">
          <ac:chgData name="Jassem Abbasi" userId="a485637c-5d5c-44af-8411-f95acc3236b6" providerId="ADAL" clId="{B67E75DF-61F4-4BDD-83F6-F3A9FEB4B984}" dt="2024-02-22T09:52:54.409" v="2357" actId="27803"/>
          <ac:spMkLst>
            <pc:docMk/>
            <pc:sldMk cId="3942064285" sldId="256"/>
            <ac:spMk id="7348" creationId="{F67BC2B0-F73F-43A3-9724-D08503965AEC}"/>
          </ac:spMkLst>
        </pc:spChg>
        <pc:spChg chg="mod">
          <ac:chgData name="Jassem Abbasi" userId="a485637c-5d5c-44af-8411-f95acc3236b6" providerId="ADAL" clId="{B67E75DF-61F4-4BDD-83F6-F3A9FEB4B984}" dt="2024-02-22T09:52:54.409" v="2357" actId="27803"/>
          <ac:spMkLst>
            <pc:docMk/>
            <pc:sldMk cId="3942064285" sldId="256"/>
            <ac:spMk id="7349" creationId="{8830ED68-1F81-CB64-7DA7-51253D1B9484}"/>
          </ac:spMkLst>
        </pc:spChg>
        <pc:spChg chg="mod">
          <ac:chgData name="Jassem Abbasi" userId="a485637c-5d5c-44af-8411-f95acc3236b6" providerId="ADAL" clId="{B67E75DF-61F4-4BDD-83F6-F3A9FEB4B984}" dt="2024-02-22T09:52:54.409" v="2357" actId="27803"/>
          <ac:spMkLst>
            <pc:docMk/>
            <pc:sldMk cId="3942064285" sldId="256"/>
            <ac:spMk id="7350" creationId="{BA87F93F-FAA0-1738-27FA-B0B83DAEC798}"/>
          </ac:spMkLst>
        </pc:spChg>
        <pc:spChg chg="mod">
          <ac:chgData name="Jassem Abbasi" userId="a485637c-5d5c-44af-8411-f95acc3236b6" providerId="ADAL" clId="{B67E75DF-61F4-4BDD-83F6-F3A9FEB4B984}" dt="2024-02-22T09:52:54.409" v="2357" actId="27803"/>
          <ac:spMkLst>
            <pc:docMk/>
            <pc:sldMk cId="3942064285" sldId="256"/>
            <ac:spMk id="7351" creationId="{009760F3-D340-A141-4417-4B4477DF0983}"/>
          </ac:spMkLst>
        </pc:spChg>
        <pc:spChg chg="mod">
          <ac:chgData name="Jassem Abbasi" userId="a485637c-5d5c-44af-8411-f95acc3236b6" providerId="ADAL" clId="{B67E75DF-61F4-4BDD-83F6-F3A9FEB4B984}" dt="2024-02-22T09:52:54.409" v="2357" actId="27803"/>
          <ac:spMkLst>
            <pc:docMk/>
            <pc:sldMk cId="3942064285" sldId="256"/>
            <ac:spMk id="7352" creationId="{FE10B946-90A0-30D2-F805-3135CD745370}"/>
          </ac:spMkLst>
        </pc:spChg>
        <pc:spChg chg="mod">
          <ac:chgData name="Jassem Abbasi" userId="a485637c-5d5c-44af-8411-f95acc3236b6" providerId="ADAL" clId="{B67E75DF-61F4-4BDD-83F6-F3A9FEB4B984}" dt="2024-02-22T09:52:54.409" v="2357" actId="27803"/>
          <ac:spMkLst>
            <pc:docMk/>
            <pc:sldMk cId="3942064285" sldId="256"/>
            <ac:spMk id="7353" creationId="{CCDE2DE7-F40E-948D-D4C9-1152AD1EF367}"/>
          </ac:spMkLst>
        </pc:spChg>
        <pc:spChg chg="mod">
          <ac:chgData name="Jassem Abbasi" userId="a485637c-5d5c-44af-8411-f95acc3236b6" providerId="ADAL" clId="{B67E75DF-61F4-4BDD-83F6-F3A9FEB4B984}" dt="2024-02-22T09:52:54.409" v="2357" actId="27803"/>
          <ac:spMkLst>
            <pc:docMk/>
            <pc:sldMk cId="3942064285" sldId="256"/>
            <ac:spMk id="7354" creationId="{47A8064B-25AE-595B-9DDC-B02445B0B74D}"/>
          </ac:spMkLst>
        </pc:spChg>
        <pc:spChg chg="mod">
          <ac:chgData name="Jassem Abbasi" userId="a485637c-5d5c-44af-8411-f95acc3236b6" providerId="ADAL" clId="{B67E75DF-61F4-4BDD-83F6-F3A9FEB4B984}" dt="2024-02-22T09:52:54.409" v="2357" actId="27803"/>
          <ac:spMkLst>
            <pc:docMk/>
            <pc:sldMk cId="3942064285" sldId="256"/>
            <ac:spMk id="7355" creationId="{7505A459-29A4-D789-15EF-E68A4F219DB0}"/>
          </ac:spMkLst>
        </pc:spChg>
        <pc:spChg chg="mod">
          <ac:chgData name="Jassem Abbasi" userId="a485637c-5d5c-44af-8411-f95acc3236b6" providerId="ADAL" clId="{B67E75DF-61F4-4BDD-83F6-F3A9FEB4B984}" dt="2024-02-22T09:52:54.409" v="2357" actId="27803"/>
          <ac:spMkLst>
            <pc:docMk/>
            <pc:sldMk cId="3942064285" sldId="256"/>
            <ac:spMk id="7356" creationId="{42A119D5-3A53-A257-35E5-64CD36FF9B71}"/>
          </ac:spMkLst>
        </pc:spChg>
        <pc:spChg chg="mod">
          <ac:chgData name="Jassem Abbasi" userId="a485637c-5d5c-44af-8411-f95acc3236b6" providerId="ADAL" clId="{B67E75DF-61F4-4BDD-83F6-F3A9FEB4B984}" dt="2024-02-22T09:52:54.409" v="2357" actId="27803"/>
          <ac:spMkLst>
            <pc:docMk/>
            <pc:sldMk cId="3942064285" sldId="256"/>
            <ac:spMk id="7357" creationId="{E1FD9E8F-BB7C-607A-7469-B19EEA771823}"/>
          </ac:spMkLst>
        </pc:spChg>
        <pc:spChg chg="mod">
          <ac:chgData name="Jassem Abbasi" userId="a485637c-5d5c-44af-8411-f95acc3236b6" providerId="ADAL" clId="{B67E75DF-61F4-4BDD-83F6-F3A9FEB4B984}" dt="2024-02-22T09:52:54.409" v="2357" actId="27803"/>
          <ac:spMkLst>
            <pc:docMk/>
            <pc:sldMk cId="3942064285" sldId="256"/>
            <ac:spMk id="7358" creationId="{5E1B40F3-57D6-D94D-487A-D48B21E43714}"/>
          </ac:spMkLst>
        </pc:spChg>
        <pc:spChg chg="mod">
          <ac:chgData name="Jassem Abbasi" userId="a485637c-5d5c-44af-8411-f95acc3236b6" providerId="ADAL" clId="{B67E75DF-61F4-4BDD-83F6-F3A9FEB4B984}" dt="2024-02-22T09:52:54.409" v="2357" actId="27803"/>
          <ac:spMkLst>
            <pc:docMk/>
            <pc:sldMk cId="3942064285" sldId="256"/>
            <ac:spMk id="7359" creationId="{DCAAFF77-6A90-31C7-8429-9D205BF1A90B}"/>
          </ac:spMkLst>
        </pc:spChg>
        <pc:spChg chg="mod">
          <ac:chgData name="Jassem Abbasi" userId="a485637c-5d5c-44af-8411-f95acc3236b6" providerId="ADAL" clId="{B67E75DF-61F4-4BDD-83F6-F3A9FEB4B984}" dt="2024-02-22T09:52:54.409" v="2357" actId="27803"/>
          <ac:spMkLst>
            <pc:docMk/>
            <pc:sldMk cId="3942064285" sldId="256"/>
            <ac:spMk id="7360" creationId="{B18787C5-0504-F3A3-456D-4F5AF0D3F820}"/>
          </ac:spMkLst>
        </pc:spChg>
        <pc:spChg chg="mod">
          <ac:chgData name="Jassem Abbasi" userId="a485637c-5d5c-44af-8411-f95acc3236b6" providerId="ADAL" clId="{B67E75DF-61F4-4BDD-83F6-F3A9FEB4B984}" dt="2024-02-22T09:52:54.409" v="2357" actId="27803"/>
          <ac:spMkLst>
            <pc:docMk/>
            <pc:sldMk cId="3942064285" sldId="256"/>
            <ac:spMk id="7361" creationId="{219CB286-C79B-9C9A-06BF-52EBA3A77802}"/>
          </ac:spMkLst>
        </pc:spChg>
        <pc:spChg chg="mod">
          <ac:chgData name="Jassem Abbasi" userId="a485637c-5d5c-44af-8411-f95acc3236b6" providerId="ADAL" clId="{B67E75DF-61F4-4BDD-83F6-F3A9FEB4B984}" dt="2024-02-22T09:52:54.409" v="2357" actId="27803"/>
          <ac:spMkLst>
            <pc:docMk/>
            <pc:sldMk cId="3942064285" sldId="256"/>
            <ac:spMk id="7362" creationId="{36DE4CC1-1C4B-89ED-E1F6-527548A484EE}"/>
          </ac:spMkLst>
        </pc:spChg>
        <pc:spChg chg="mod">
          <ac:chgData name="Jassem Abbasi" userId="a485637c-5d5c-44af-8411-f95acc3236b6" providerId="ADAL" clId="{B67E75DF-61F4-4BDD-83F6-F3A9FEB4B984}" dt="2024-02-22T09:52:54.409" v="2357" actId="27803"/>
          <ac:spMkLst>
            <pc:docMk/>
            <pc:sldMk cId="3942064285" sldId="256"/>
            <ac:spMk id="7363" creationId="{C5C55492-2917-BF0C-E174-E506293BF6DD}"/>
          </ac:spMkLst>
        </pc:spChg>
        <pc:spChg chg="mod">
          <ac:chgData name="Jassem Abbasi" userId="a485637c-5d5c-44af-8411-f95acc3236b6" providerId="ADAL" clId="{B67E75DF-61F4-4BDD-83F6-F3A9FEB4B984}" dt="2024-02-22T09:52:54.409" v="2357" actId="27803"/>
          <ac:spMkLst>
            <pc:docMk/>
            <pc:sldMk cId="3942064285" sldId="256"/>
            <ac:spMk id="7364" creationId="{980ABAF7-8AC2-2DFC-E869-BA6AE0FC8149}"/>
          </ac:spMkLst>
        </pc:spChg>
        <pc:spChg chg="mod">
          <ac:chgData name="Jassem Abbasi" userId="a485637c-5d5c-44af-8411-f95acc3236b6" providerId="ADAL" clId="{B67E75DF-61F4-4BDD-83F6-F3A9FEB4B984}" dt="2024-02-22T09:52:54.409" v="2357" actId="27803"/>
          <ac:spMkLst>
            <pc:docMk/>
            <pc:sldMk cId="3942064285" sldId="256"/>
            <ac:spMk id="7365" creationId="{A38244F4-A78C-54DD-AA19-D4ED2CF5C3E9}"/>
          </ac:spMkLst>
        </pc:spChg>
        <pc:spChg chg="mod">
          <ac:chgData name="Jassem Abbasi" userId="a485637c-5d5c-44af-8411-f95acc3236b6" providerId="ADAL" clId="{B67E75DF-61F4-4BDD-83F6-F3A9FEB4B984}" dt="2024-02-22T09:52:54.409" v="2357" actId="27803"/>
          <ac:spMkLst>
            <pc:docMk/>
            <pc:sldMk cId="3942064285" sldId="256"/>
            <ac:spMk id="7366" creationId="{38D47BB7-A4B4-91FC-69CE-BF5839D0619A}"/>
          </ac:spMkLst>
        </pc:spChg>
        <pc:spChg chg="mod">
          <ac:chgData name="Jassem Abbasi" userId="a485637c-5d5c-44af-8411-f95acc3236b6" providerId="ADAL" clId="{B67E75DF-61F4-4BDD-83F6-F3A9FEB4B984}" dt="2024-02-22T09:52:54.409" v="2357" actId="27803"/>
          <ac:spMkLst>
            <pc:docMk/>
            <pc:sldMk cId="3942064285" sldId="256"/>
            <ac:spMk id="7367" creationId="{AFF111EF-B72E-AD5C-23A1-7252FA8A415D}"/>
          </ac:spMkLst>
        </pc:spChg>
        <pc:spChg chg="mod">
          <ac:chgData name="Jassem Abbasi" userId="a485637c-5d5c-44af-8411-f95acc3236b6" providerId="ADAL" clId="{B67E75DF-61F4-4BDD-83F6-F3A9FEB4B984}" dt="2024-02-22T09:52:54.409" v="2357" actId="27803"/>
          <ac:spMkLst>
            <pc:docMk/>
            <pc:sldMk cId="3942064285" sldId="256"/>
            <ac:spMk id="7368" creationId="{C83AC267-E277-1A72-962C-3FDB94BA7A4A}"/>
          </ac:spMkLst>
        </pc:spChg>
        <pc:spChg chg="mod">
          <ac:chgData name="Jassem Abbasi" userId="a485637c-5d5c-44af-8411-f95acc3236b6" providerId="ADAL" clId="{B67E75DF-61F4-4BDD-83F6-F3A9FEB4B984}" dt="2024-02-22T09:52:54.409" v="2357" actId="27803"/>
          <ac:spMkLst>
            <pc:docMk/>
            <pc:sldMk cId="3942064285" sldId="256"/>
            <ac:spMk id="7369" creationId="{3B405703-92A3-1B7A-055A-20B557ADB0B6}"/>
          </ac:spMkLst>
        </pc:spChg>
        <pc:spChg chg="mod">
          <ac:chgData name="Jassem Abbasi" userId="a485637c-5d5c-44af-8411-f95acc3236b6" providerId="ADAL" clId="{B67E75DF-61F4-4BDD-83F6-F3A9FEB4B984}" dt="2024-02-22T09:52:54.409" v="2357" actId="27803"/>
          <ac:spMkLst>
            <pc:docMk/>
            <pc:sldMk cId="3942064285" sldId="256"/>
            <ac:spMk id="7370" creationId="{42F81DFF-B377-C144-9FFD-0888FF546434}"/>
          </ac:spMkLst>
        </pc:spChg>
        <pc:spChg chg="mod">
          <ac:chgData name="Jassem Abbasi" userId="a485637c-5d5c-44af-8411-f95acc3236b6" providerId="ADAL" clId="{B67E75DF-61F4-4BDD-83F6-F3A9FEB4B984}" dt="2024-02-22T09:52:54.409" v="2357" actId="27803"/>
          <ac:spMkLst>
            <pc:docMk/>
            <pc:sldMk cId="3942064285" sldId="256"/>
            <ac:spMk id="7371" creationId="{02E6FF52-9681-B1ED-58CF-0965B9AD4AB1}"/>
          </ac:spMkLst>
        </pc:spChg>
        <pc:spChg chg="mod">
          <ac:chgData name="Jassem Abbasi" userId="a485637c-5d5c-44af-8411-f95acc3236b6" providerId="ADAL" clId="{B67E75DF-61F4-4BDD-83F6-F3A9FEB4B984}" dt="2024-02-22T09:52:54.409" v="2357" actId="27803"/>
          <ac:spMkLst>
            <pc:docMk/>
            <pc:sldMk cId="3942064285" sldId="256"/>
            <ac:spMk id="7372" creationId="{B9D0DF94-F6F8-8083-E4C9-445CB8915B4C}"/>
          </ac:spMkLst>
        </pc:spChg>
        <pc:spChg chg="mod">
          <ac:chgData name="Jassem Abbasi" userId="a485637c-5d5c-44af-8411-f95acc3236b6" providerId="ADAL" clId="{B67E75DF-61F4-4BDD-83F6-F3A9FEB4B984}" dt="2024-02-22T09:52:54.409" v="2357" actId="27803"/>
          <ac:spMkLst>
            <pc:docMk/>
            <pc:sldMk cId="3942064285" sldId="256"/>
            <ac:spMk id="7373" creationId="{6D8E3749-76A6-AFC9-0C87-A4F2BC975848}"/>
          </ac:spMkLst>
        </pc:spChg>
        <pc:spChg chg="mod">
          <ac:chgData name="Jassem Abbasi" userId="a485637c-5d5c-44af-8411-f95acc3236b6" providerId="ADAL" clId="{B67E75DF-61F4-4BDD-83F6-F3A9FEB4B984}" dt="2024-02-22T09:52:54.409" v="2357" actId="27803"/>
          <ac:spMkLst>
            <pc:docMk/>
            <pc:sldMk cId="3942064285" sldId="256"/>
            <ac:spMk id="7374" creationId="{4EBAB7E6-83CC-ADFD-8D59-565679B4EDC0}"/>
          </ac:spMkLst>
        </pc:spChg>
        <pc:spChg chg="mod">
          <ac:chgData name="Jassem Abbasi" userId="a485637c-5d5c-44af-8411-f95acc3236b6" providerId="ADAL" clId="{B67E75DF-61F4-4BDD-83F6-F3A9FEB4B984}" dt="2024-02-22T09:52:54.409" v="2357" actId="27803"/>
          <ac:spMkLst>
            <pc:docMk/>
            <pc:sldMk cId="3942064285" sldId="256"/>
            <ac:spMk id="7375" creationId="{E0C41D16-AB86-183F-6575-70A5649212C8}"/>
          </ac:spMkLst>
        </pc:spChg>
        <pc:spChg chg="mod">
          <ac:chgData name="Jassem Abbasi" userId="a485637c-5d5c-44af-8411-f95acc3236b6" providerId="ADAL" clId="{B67E75DF-61F4-4BDD-83F6-F3A9FEB4B984}" dt="2024-02-22T09:52:54.409" v="2357" actId="27803"/>
          <ac:spMkLst>
            <pc:docMk/>
            <pc:sldMk cId="3942064285" sldId="256"/>
            <ac:spMk id="7376" creationId="{CF9A643D-95D5-0399-DB5C-BA3BEE9E74A5}"/>
          </ac:spMkLst>
        </pc:spChg>
        <pc:spChg chg="mod">
          <ac:chgData name="Jassem Abbasi" userId="a485637c-5d5c-44af-8411-f95acc3236b6" providerId="ADAL" clId="{B67E75DF-61F4-4BDD-83F6-F3A9FEB4B984}" dt="2024-02-22T09:52:54.409" v="2357" actId="27803"/>
          <ac:spMkLst>
            <pc:docMk/>
            <pc:sldMk cId="3942064285" sldId="256"/>
            <ac:spMk id="7377" creationId="{50A794F8-3A54-BD59-8F5E-BF32600A8AEC}"/>
          </ac:spMkLst>
        </pc:spChg>
        <pc:spChg chg="mod">
          <ac:chgData name="Jassem Abbasi" userId="a485637c-5d5c-44af-8411-f95acc3236b6" providerId="ADAL" clId="{B67E75DF-61F4-4BDD-83F6-F3A9FEB4B984}" dt="2024-02-22T09:52:54.409" v="2357" actId="27803"/>
          <ac:spMkLst>
            <pc:docMk/>
            <pc:sldMk cId="3942064285" sldId="256"/>
            <ac:spMk id="7378" creationId="{B344D202-60C6-9B03-1D31-F49CA2009632}"/>
          </ac:spMkLst>
        </pc:spChg>
        <pc:spChg chg="mod">
          <ac:chgData name="Jassem Abbasi" userId="a485637c-5d5c-44af-8411-f95acc3236b6" providerId="ADAL" clId="{B67E75DF-61F4-4BDD-83F6-F3A9FEB4B984}" dt="2024-02-22T09:52:54.409" v="2357" actId="27803"/>
          <ac:spMkLst>
            <pc:docMk/>
            <pc:sldMk cId="3942064285" sldId="256"/>
            <ac:spMk id="7379" creationId="{1A9FF3DD-44C7-E27F-CFE6-C5762B7F106E}"/>
          </ac:spMkLst>
        </pc:spChg>
        <pc:spChg chg="mod">
          <ac:chgData name="Jassem Abbasi" userId="a485637c-5d5c-44af-8411-f95acc3236b6" providerId="ADAL" clId="{B67E75DF-61F4-4BDD-83F6-F3A9FEB4B984}" dt="2024-02-22T09:52:54.409" v="2357" actId="27803"/>
          <ac:spMkLst>
            <pc:docMk/>
            <pc:sldMk cId="3942064285" sldId="256"/>
            <ac:spMk id="7380" creationId="{3BAA1E91-5A98-C629-FE86-3AF884BCC877}"/>
          </ac:spMkLst>
        </pc:spChg>
        <pc:spChg chg="mod">
          <ac:chgData name="Jassem Abbasi" userId="a485637c-5d5c-44af-8411-f95acc3236b6" providerId="ADAL" clId="{B67E75DF-61F4-4BDD-83F6-F3A9FEB4B984}" dt="2024-02-22T09:52:54.409" v="2357" actId="27803"/>
          <ac:spMkLst>
            <pc:docMk/>
            <pc:sldMk cId="3942064285" sldId="256"/>
            <ac:spMk id="7381" creationId="{69DEB272-940B-2C6F-5106-57A082E912F3}"/>
          </ac:spMkLst>
        </pc:spChg>
        <pc:spChg chg="mod">
          <ac:chgData name="Jassem Abbasi" userId="a485637c-5d5c-44af-8411-f95acc3236b6" providerId="ADAL" clId="{B67E75DF-61F4-4BDD-83F6-F3A9FEB4B984}" dt="2024-02-22T09:52:54.409" v="2357" actId="27803"/>
          <ac:spMkLst>
            <pc:docMk/>
            <pc:sldMk cId="3942064285" sldId="256"/>
            <ac:spMk id="7382" creationId="{C9893C4C-3715-7873-23AD-6D8B8E6BE0A5}"/>
          </ac:spMkLst>
        </pc:spChg>
        <pc:spChg chg="mod">
          <ac:chgData name="Jassem Abbasi" userId="a485637c-5d5c-44af-8411-f95acc3236b6" providerId="ADAL" clId="{B67E75DF-61F4-4BDD-83F6-F3A9FEB4B984}" dt="2024-02-22T09:52:54.409" v="2357" actId="27803"/>
          <ac:spMkLst>
            <pc:docMk/>
            <pc:sldMk cId="3942064285" sldId="256"/>
            <ac:spMk id="7383" creationId="{796E575E-9D07-D4AF-09F9-4FFD83C54149}"/>
          </ac:spMkLst>
        </pc:spChg>
        <pc:spChg chg="mod">
          <ac:chgData name="Jassem Abbasi" userId="a485637c-5d5c-44af-8411-f95acc3236b6" providerId="ADAL" clId="{B67E75DF-61F4-4BDD-83F6-F3A9FEB4B984}" dt="2024-02-22T09:52:54.409" v="2357" actId="27803"/>
          <ac:spMkLst>
            <pc:docMk/>
            <pc:sldMk cId="3942064285" sldId="256"/>
            <ac:spMk id="7384" creationId="{06AEACBD-EE5D-309E-51E8-F1DB333FADD3}"/>
          </ac:spMkLst>
        </pc:spChg>
        <pc:spChg chg="mod">
          <ac:chgData name="Jassem Abbasi" userId="a485637c-5d5c-44af-8411-f95acc3236b6" providerId="ADAL" clId="{B67E75DF-61F4-4BDD-83F6-F3A9FEB4B984}" dt="2024-02-22T09:52:54.409" v="2357" actId="27803"/>
          <ac:spMkLst>
            <pc:docMk/>
            <pc:sldMk cId="3942064285" sldId="256"/>
            <ac:spMk id="7385" creationId="{E60E853A-BED3-C37D-3627-1D6DD7F6D09E}"/>
          </ac:spMkLst>
        </pc:spChg>
        <pc:spChg chg="mod">
          <ac:chgData name="Jassem Abbasi" userId="a485637c-5d5c-44af-8411-f95acc3236b6" providerId="ADAL" clId="{B67E75DF-61F4-4BDD-83F6-F3A9FEB4B984}" dt="2024-02-22T09:52:54.409" v="2357" actId="27803"/>
          <ac:spMkLst>
            <pc:docMk/>
            <pc:sldMk cId="3942064285" sldId="256"/>
            <ac:spMk id="7386" creationId="{5E1D1A14-430B-67EE-235D-1B92D118179C}"/>
          </ac:spMkLst>
        </pc:spChg>
        <pc:spChg chg="mod">
          <ac:chgData name="Jassem Abbasi" userId="a485637c-5d5c-44af-8411-f95acc3236b6" providerId="ADAL" clId="{B67E75DF-61F4-4BDD-83F6-F3A9FEB4B984}" dt="2024-02-22T09:52:54.409" v="2357" actId="27803"/>
          <ac:spMkLst>
            <pc:docMk/>
            <pc:sldMk cId="3942064285" sldId="256"/>
            <ac:spMk id="7387" creationId="{FACC6EB3-0BE6-EFEE-4A28-7B0A8746DE12}"/>
          </ac:spMkLst>
        </pc:spChg>
        <pc:spChg chg="mod">
          <ac:chgData name="Jassem Abbasi" userId="a485637c-5d5c-44af-8411-f95acc3236b6" providerId="ADAL" clId="{B67E75DF-61F4-4BDD-83F6-F3A9FEB4B984}" dt="2024-02-22T09:52:54.409" v="2357" actId="27803"/>
          <ac:spMkLst>
            <pc:docMk/>
            <pc:sldMk cId="3942064285" sldId="256"/>
            <ac:spMk id="7388" creationId="{B8F0AF1F-690A-0DFF-AA26-1136E6A1AC1B}"/>
          </ac:spMkLst>
        </pc:spChg>
        <pc:spChg chg="mod">
          <ac:chgData name="Jassem Abbasi" userId="a485637c-5d5c-44af-8411-f95acc3236b6" providerId="ADAL" clId="{B67E75DF-61F4-4BDD-83F6-F3A9FEB4B984}" dt="2024-02-22T09:52:54.409" v="2357" actId="27803"/>
          <ac:spMkLst>
            <pc:docMk/>
            <pc:sldMk cId="3942064285" sldId="256"/>
            <ac:spMk id="7389" creationId="{060728E1-D27F-B853-8E4F-6585393EEB0A}"/>
          </ac:spMkLst>
        </pc:spChg>
        <pc:spChg chg="mod">
          <ac:chgData name="Jassem Abbasi" userId="a485637c-5d5c-44af-8411-f95acc3236b6" providerId="ADAL" clId="{B67E75DF-61F4-4BDD-83F6-F3A9FEB4B984}" dt="2024-02-22T09:52:54.409" v="2357" actId="27803"/>
          <ac:spMkLst>
            <pc:docMk/>
            <pc:sldMk cId="3942064285" sldId="256"/>
            <ac:spMk id="7390" creationId="{45C15058-75AA-F66E-066D-45FF972633B6}"/>
          </ac:spMkLst>
        </pc:spChg>
        <pc:spChg chg="mod">
          <ac:chgData name="Jassem Abbasi" userId="a485637c-5d5c-44af-8411-f95acc3236b6" providerId="ADAL" clId="{B67E75DF-61F4-4BDD-83F6-F3A9FEB4B984}" dt="2024-02-22T09:52:54.409" v="2357" actId="27803"/>
          <ac:spMkLst>
            <pc:docMk/>
            <pc:sldMk cId="3942064285" sldId="256"/>
            <ac:spMk id="7391" creationId="{00AA8661-7CC9-A00F-7FAA-EE5F118826B8}"/>
          </ac:spMkLst>
        </pc:spChg>
        <pc:spChg chg="mod">
          <ac:chgData name="Jassem Abbasi" userId="a485637c-5d5c-44af-8411-f95acc3236b6" providerId="ADAL" clId="{B67E75DF-61F4-4BDD-83F6-F3A9FEB4B984}" dt="2024-02-22T09:52:54.409" v="2357" actId="27803"/>
          <ac:spMkLst>
            <pc:docMk/>
            <pc:sldMk cId="3942064285" sldId="256"/>
            <ac:spMk id="7392" creationId="{693EAF59-336C-F532-F0A0-23AF30B72D96}"/>
          </ac:spMkLst>
        </pc:spChg>
        <pc:spChg chg="mod">
          <ac:chgData name="Jassem Abbasi" userId="a485637c-5d5c-44af-8411-f95acc3236b6" providerId="ADAL" clId="{B67E75DF-61F4-4BDD-83F6-F3A9FEB4B984}" dt="2024-02-22T09:52:54.409" v="2357" actId="27803"/>
          <ac:spMkLst>
            <pc:docMk/>
            <pc:sldMk cId="3942064285" sldId="256"/>
            <ac:spMk id="7393" creationId="{33C27441-F48D-37C3-22D0-8B58EC0B475A}"/>
          </ac:spMkLst>
        </pc:spChg>
        <pc:spChg chg="mod">
          <ac:chgData name="Jassem Abbasi" userId="a485637c-5d5c-44af-8411-f95acc3236b6" providerId="ADAL" clId="{B67E75DF-61F4-4BDD-83F6-F3A9FEB4B984}" dt="2024-02-22T09:52:54.409" v="2357" actId="27803"/>
          <ac:spMkLst>
            <pc:docMk/>
            <pc:sldMk cId="3942064285" sldId="256"/>
            <ac:spMk id="7394" creationId="{19719A25-664F-0AD8-0968-B3474913D142}"/>
          </ac:spMkLst>
        </pc:spChg>
        <pc:spChg chg="mod">
          <ac:chgData name="Jassem Abbasi" userId="a485637c-5d5c-44af-8411-f95acc3236b6" providerId="ADAL" clId="{B67E75DF-61F4-4BDD-83F6-F3A9FEB4B984}" dt="2024-02-22T09:52:54.409" v="2357" actId="27803"/>
          <ac:spMkLst>
            <pc:docMk/>
            <pc:sldMk cId="3942064285" sldId="256"/>
            <ac:spMk id="7395" creationId="{D8B0F69D-ABE4-D8D6-7C11-21DCAF4807DA}"/>
          </ac:spMkLst>
        </pc:spChg>
        <pc:spChg chg="mod">
          <ac:chgData name="Jassem Abbasi" userId="a485637c-5d5c-44af-8411-f95acc3236b6" providerId="ADAL" clId="{B67E75DF-61F4-4BDD-83F6-F3A9FEB4B984}" dt="2024-02-22T09:52:54.409" v="2357" actId="27803"/>
          <ac:spMkLst>
            <pc:docMk/>
            <pc:sldMk cId="3942064285" sldId="256"/>
            <ac:spMk id="7396" creationId="{5190D7B9-59F7-9EC9-1585-4C6B85C881AD}"/>
          </ac:spMkLst>
        </pc:spChg>
        <pc:spChg chg="mod">
          <ac:chgData name="Jassem Abbasi" userId="a485637c-5d5c-44af-8411-f95acc3236b6" providerId="ADAL" clId="{B67E75DF-61F4-4BDD-83F6-F3A9FEB4B984}" dt="2024-02-22T09:52:54.409" v="2357" actId="27803"/>
          <ac:spMkLst>
            <pc:docMk/>
            <pc:sldMk cId="3942064285" sldId="256"/>
            <ac:spMk id="7397" creationId="{7EDD6E7A-F577-BD33-87ED-F10B3082C341}"/>
          </ac:spMkLst>
        </pc:spChg>
        <pc:spChg chg="mod">
          <ac:chgData name="Jassem Abbasi" userId="a485637c-5d5c-44af-8411-f95acc3236b6" providerId="ADAL" clId="{B67E75DF-61F4-4BDD-83F6-F3A9FEB4B984}" dt="2024-02-22T09:52:54.409" v="2357" actId="27803"/>
          <ac:spMkLst>
            <pc:docMk/>
            <pc:sldMk cId="3942064285" sldId="256"/>
            <ac:spMk id="7398" creationId="{CA42A908-33CC-822E-B457-8E41CC3221B3}"/>
          </ac:spMkLst>
        </pc:spChg>
        <pc:spChg chg="mod">
          <ac:chgData name="Jassem Abbasi" userId="a485637c-5d5c-44af-8411-f95acc3236b6" providerId="ADAL" clId="{B67E75DF-61F4-4BDD-83F6-F3A9FEB4B984}" dt="2024-02-22T09:52:54.409" v="2357" actId="27803"/>
          <ac:spMkLst>
            <pc:docMk/>
            <pc:sldMk cId="3942064285" sldId="256"/>
            <ac:spMk id="7399" creationId="{FC54A499-71EC-6005-8BD6-B877ECF7FAFE}"/>
          </ac:spMkLst>
        </pc:spChg>
        <pc:spChg chg="mod">
          <ac:chgData name="Jassem Abbasi" userId="a485637c-5d5c-44af-8411-f95acc3236b6" providerId="ADAL" clId="{B67E75DF-61F4-4BDD-83F6-F3A9FEB4B984}" dt="2024-02-22T09:52:54.409" v="2357" actId="27803"/>
          <ac:spMkLst>
            <pc:docMk/>
            <pc:sldMk cId="3942064285" sldId="256"/>
            <ac:spMk id="7400" creationId="{EE9646EC-D8C6-84BF-3244-455DB6999363}"/>
          </ac:spMkLst>
        </pc:spChg>
        <pc:spChg chg="mod">
          <ac:chgData name="Jassem Abbasi" userId="a485637c-5d5c-44af-8411-f95acc3236b6" providerId="ADAL" clId="{B67E75DF-61F4-4BDD-83F6-F3A9FEB4B984}" dt="2024-02-22T09:52:54.409" v="2357" actId="27803"/>
          <ac:spMkLst>
            <pc:docMk/>
            <pc:sldMk cId="3942064285" sldId="256"/>
            <ac:spMk id="7401" creationId="{B97F5ACC-BC2C-31EB-AFB9-E8AF7A17B619}"/>
          </ac:spMkLst>
        </pc:spChg>
        <pc:spChg chg="mod">
          <ac:chgData name="Jassem Abbasi" userId="a485637c-5d5c-44af-8411-f95acc3236b6" providerId="ADAL" clId="{B67E75DF-61F4-4BDD-83F6-F3A9FEB4B984}" dt="2024-02-22T09:52:54.409" v="2357" actId="27803"/>
          <ac:spMkLst>
            <pc:docMk/>
            <pc:sldMk cId="3942064285" sldId="256"/>
            <ac:spMk id="7402" creationId="{C32A0BBC-FED8-A392-0939-11ED6EA08DBA}"/>
          </ac:spMkLst>
        </pc:spChg>
        <pc:spChg chg="mod">
          <ac:chgData name="Jassem Abbasi" userId="a485637c-5d5c-44af-8411-f95acc3236b6" providerId="ADAL" clId="{B67E75DF-61F4-4BDD-83F6-F3A9FEB4B984}" dt="2024-02-22T09:52:54.409" v="2357" actId="27803"/>
          <ac:spMkLst>
            <pc:docMk/>
            <pc:sldMk cId="3942064285" sldId="256"/>
            <ac:spMk id="7403" creationId="{83416755-F3A9-8FEA-100F-EAE8A5EC1299}"/>
          </ac:spMkLst>
        </pc:spChg>
        <pc:spChg chg="mod">
          <ac:chgData name="Jassem Abbasi" userId="a485637c-5d5c-44af-8411-f95acc3236b6" providerId="ADAL" clId="{B67E75DF-61F4-4BDD-83F6-F3A9FEB4B984}" dt="2024-02-22T09:52:54.409" v="2357" actId="27803"/>
          <ac:spMkLst>
            <pc:docMk/>
            <pc:sldMk cId="3942064285" sldId="256"/>
            <ac:spMk id="7404" creationId="{42B854E1-F763-FEC2-C916-529770F119A9}"/>
          </ac:spMkLst>
        </pc:spChg>
        <pc:spChg chg="mod">
          <ac:chgData name="Jassem Abbasi" userId="a485637c-5d5c-44af-8411-f95acc3236b6" providerId="ADAL" clId="{B67E75DF-61F4-4BDD-83F6-F3A9FEB4B984}" dt="2024-02-22T09:52:54.409" v="2357" actId="27803"/>
          <ac:spMkLst>
            <pc:docMk/>
            <pc:sldMk cId="3942064285" sldId="256"/>
            <ac:spMk id="7405" creationId="{0D47111C-2E06-8EEF-F31E-6A11F0928141}"/>
          </ac:spMkLst>
        </pc:spChg>
        <pc:spChg chg="mod">
          <ac:chgData name="Jassem Abbasi" userId="a485637c-5d5c-44af-8411-f95acc3236b6" providerId="ADAL" clId="{B67E75DF-61F4-4BDD-83F6-F3A9FEB4B984}" dt="2024-02-22T09:52:54.409" v="2357" actId="27803"/>
          <ac:spMkLst>
            <pc:docMk/>
            <pc:sldMk cId="3942064285" sldId="256"/>
            <ac:spMk id="7406" creationId="{74D7B349-8626-B41E-D0C5-249001FDC663}"/>
          </ac:spMkLst>
        </pc:spChg>
        <pc:spChg chg="mod">
          <ac:chgData name="Jassem Abbasi" userId="a485637c-5d5c-44af-8411-f95acc3236b6" providerId="ADAL" clId="{B67E75DF-61F4-4BDD-83F6-F3A9FEB4B984}" dt="2024-02-22T09:52:54.409" v="2357" actId="27803"/>
          <ac:spMkLst>
            <pc:docMk/>
            <pc:sldMk cId="3942064285" sldId="256"/>
            <ac:spMk id="7407" creationId="{BC8CB064-8B57-24E5-8BED-2D2438611583}"/>
          </ac:spMkLst>
        </pc:spChg>
        <pc:spChg chg="mod">
          <ac:chgData name="Jassem Abbasi" userId="a485637c-5d5c-44af-8411-f95acc3236b6" providerId="ADAL" clId="{B67E75DF-61F4-4BDD-83F6-F3A9FEB4B984}" dt="2024-02-22T09:52:54.409" v="2357" actId="27803"/>
          <ac:spMkLst>
            <pc:docMk/>
            <pc:sldMk cId="3942064285" sldId="256"/>
            <ac:spMk id="7408" creationId="{AD518012-7F0B-E46D-42FA-C426A28D24CF}"/>
          </ac:spMkLst>
        </pc:spChg>
        <pc:spChg chg="mod">
          <ac:chgData name="Jassem Abbasi" userId="a485637c-5d5c-44af-8411-f95acc3236b6" providerId="ADAL" clId="{B67E75DF-61F4-4BDD-83F6-F3A9FEB4B984}" dt="2024-02-22T09:52:54.409" v="2357" actId="27803"/>
          <ac:spMkLst>
            <pc:docMk/>
            <pc:sldMk cId="3942064285" sldId="256"/>
            <ac:spMk id="7409" creationId="{8C16323A-FFAC-D2DF-3953-E53FB7AB37F0}"/>
          </ac:spMkLst>
        </pc:spChg>
        <pc:spChg chg="mod">
          <ac:chgData name="Jassem Abbasi" userId="a485637c-5d5c-44af-8411-f95acc3236b6" providerId="ADAL" clId="{B67E75DF-61F4-4BDD-83F6-F3A9FEB4B984}" dt="2024-02-22T09:52:54.409" v="2357" actId="27803"/>
          <ac:spMkLst>
            <pc:docMk/>
            <pc:sldMk cId="3942064285" sldId="256"/>
            <ac:spMk id="7410" creationId="{E10D0C1D-0044-C91D-B4EC-A598C82903CE}"/>
          </ac:spMkLst>
        </pc:spChg>
        <pc:spChg chg="mod">
          <ac:chgData name="Jassem Abbasi" userId="a485637c-5d5c-44af-8411-f95acc3236b6" providerId="ADAL" clId="{B67E75DF-61F4-4BDD-83F6-F3A9FEB4B984}" dt="2024-02-22T09:52:54.409" v="2357" actId="27803"/>
          <ac:spMkLst>
            <pc:docMk/>
            <pc:sldMk cId="3942064285" sldId="256"/>
            <ac:spMk id="7411" creationId="{A081064E-13F4-FEB2-E00E-3B3EC97E2AAF}"/>
          </ac:spMkLst>
        </pc:spChg>
        <pc:spChg chg="mod">
          <ac:chgData name="Jassem Abbasi" userId="a485637c-5d5c-44af-8411-f95acc3236b6" providerId="ADAL" clId="{B67E75DF-61F4-4BDD-83F6-F3A9FEB4B984}" dt="2024-02-22T09:52:54.409" v="2357" actId="27803"/>
          <ac:spMkLst>
            <pc:docMk/>
            <pc:sldMk cId="3942064285" sldId="256"/>
            <ac:spMk id="7412" creationId="{8D5DDCE8-0769-5566-7BA6-1C49CB2CB111}"/>
          </ac:spMkLst>
        </pc:spChg>
        <pc:spChg chg="mod">
          <ac:chgData name="Jassem Abbasi" userId="a485637c-5d5c-44af-8411-f95acc3236b6" providerId="ADAL" clId="{B67E75DF-61F4-4BDD-83F6-F3A9FEB4B984}" dt="2024-02-22T09:52:54.409" v="2357" actId="27803"/>
          <ac:spMkLst>
            <pc:docMk/>
            <pc:sldMk cId="3942064285" sldId="256"/>
            <ac:spMk id="7413" creationId="{5CA79F35-B4AF-12E8-E521-8839DD1C370D}"/>
          </ac:spMkLst>
        </pc:spChg>
        <pc:spChg chg="mod">
          <ac:chgData name="Jassem Abbasi" userId="a485637c-5d5c-44af-8411-f95acc3236b6" providerId="ADAL" clId="{B67E75DF-61F4-4BDD-83F6-F3A9FEB4B984}" dt="2024-02-22T09:52:54.409" v="2357" actId="27803"/>
          <ac:spMkLst>
            <pc:docMk/>
            <pc:sldMk cId="3942064285" sldId="256"/>
            <ac:spMk id="7414" creationId="{B50DC969-F199-E2E9-C090-1E713CBC7544}"/>
          </ac:spMkLst>
        </pc:spChg>
        <pc:spChg chg="mod">
          <ac:chgData name="Jassem Abbasi" userId="a485637c-5d5c-44af-8411-f95acc3236b6" providerId="ADAL" clId="{B67E75DF-61F4-4BDD-83F6-F3A9FEB4B984}" dt="2024-02-22T09:52:54.409" v="2357" actId="27803"/>
          <ac:spMkLst>
            <pc:docMk/>
            <pc:sldMk cId="3942064285" sldId="256"/>
            <ac:spMk id="7415" creationId="{E6636C12-B7CC-8A30-CED5-EFE49250CD65}"/>
          </ac:spMkLst>
        </pc:spChg>
        <pc:spChg chg="mod">
          <ac:chgData name="Jassem Abbasi" userId="a485637c-5d5c-44af-8411-f95acc3236b6" providerId="ADAL" clId="{B67E75DF-61F4-4BDD-83F6-F3A9FEB4B984}" dt="2024-02-22T09:52:54.409" v="2357" actId="27803"/>
          <ac:spMkLst>
            <pc:docMk/>
            <pc:sldMk cId="3942064285" sldId="256"/>
            <ac:spMk id="7416" creationId="{5CEB9AB2-D00F-9BB7-F75D-BE20D9EEC937}"/>
          </ac:spMkLst>
        </pc:spChg>
        <pc:spChg chg="mod">
          <ac:chgData name="Jassem Abbasi" userId="a485637c-5d5c-44af-8411-f95acc3236b6" providerId="ADAL" clId="{B67E75DF-61F4-4BDD-83F6-F3A9FEB4B984}" dt="2024-02-22T09:52:54.409" v="2357" actId="27803"/>
          <ac:spMkLst>
            <pc:docMk/>
            <pc:sldMk cId="3942064285" sldId="256"/>
            <ac:spMk id="7417" creationId="{03FCBC1E-B822-2E4A-4EC0-65173FB7EB51}"/>
          </ac:spMkLst>
        </pc:spChg>
        <pc:spChg chg="mod">
          <ac:chgData name="Jassem Abbasi" userId="a485637c-5d5c-44af-8411-f95acc3236b6" providerId="ADAL" clId="{B67E75DF-61F4-4BDD-83F6-F3A9FEB4B984}" dt="2024-02-22T09:52:54.409" v="2357" actId="27803"/>
          <ac:spMkLst>
            <pc:docMk/>
            <pc:sldMk cId="3942064285" sldId="256"/>
            <ac:spMk id="7418" creationId="{05853771-26BE-E536-4A67-2C11FBF8C103}"/>
          </ac:spMkLst>
        </pc:spChg>
        <pc:spChg chg="mod">
          <ac:chgData name="Jassem Abbasi" userId="a485637c-5d5c-44af-8411-f95acc3236b6" providerId="ADAL" clId="{B67E75DF-61F4-4BDD-83F6-F3A9FEB4B984}" dt="2024-02-22T09:52:54.409" v="2357" actId="27803"/>
          <ac:spMkLst>
            <pc:docMk/>
            <pc:sldMk cId="3942064285" sldId="256"/>
            <ac:spMk id="7419" creationId="{B48ED0CE-F37C-17CA-0E21-E8899AC5E3AF}"/>
          </ac:spMkLst>
        </pc:spChg>
        <pc:spChg chg="mod">
          <ac:chgData name="Jassem Abbasi" userId="a485637c-5d5c-44af-8411-f95acc3236b6" providerId="ADAL" clId="{B67E75DF-61F4-4BDD-83F6-F3A9FEB4B984}" dt="2024-02-22T09:52:54.409" v="2357" actId="27803"/>
          <ac:spMkLst>
            <pc:docMk/>
            <pc:sldMk cId="3942064285" sldId="256"/>
            <ac:spMk id="7420" creationId="{9060F82F-BDC9-1C59-CA53-D11F1D837775}"/>
          </ac:spMkLst>
        </pc:spChg>
        <pc:spChg chg="mod">
          <ac:chgData name="Jassem Abbasi" userId="a485637c-5d5c-44af-8411-f95acc3236b6" providerId="ADAL" clId="{B67E75DF-61F4-4BDD-83F6-F3A9FEB4B984}" dt="2024-02-22T09:52:54.409" v="2357" actId="27803"/>
          <ac:spMkLst>
            <pc:docMk/>
            <pc:sldMk cId="3942064285" sldId="256"/>
            <ac:spMk id="7421" creationId="{AA63DB6A-8D15-E757-48CE-EAA375B3FEA0}"/>
          </ac:spMkLst>
        </pc:spChg>
        <pc:spChg chg="mod">
          <ac:chgData name="Jassem Abbasi" userId="a485637c-5d5c-44af-8411-f95acc3236b6" providerId="ADAL" clId="{B67E75DF-61F4-4BDD-83F6-F3A9FEB4B984}" dt="2024-02-22T09:52:54.409" v="2357" actId="27803"/>
          <ac:spMkLst>
            <pc:docMk/>
            <pc:sldMk cId="3942064285" sldId="256"/>
            <ac:spMk id="7422" creationId="{CFCAC839-D3CE-784B-D9EC-7F0D5BDB1368}"/>
          </ac:spMkLst>
        </pc:spChg>
        <pc:spChg chg="mod">
          <ac:chgData name="Jassem Abbasi" userId="a485637c-5d5c-44af-8411-f95acc3236b6" providerId="ADAL" clId="{B67E75DF-61F4-4BDD-83F6-F3A9FEB4B984}" dt="2024-02-22T09:52:54.409" v="2357" actId="27803"/>
          <ac:spMkLst>
            <pc:docMk/>
            <pc:sldMk cId="3942064285" sldId="256"/>
            <ac:spMk id="7423" creationId="{A207A8DC-271A-2F6B-F324-A2CC46C18581}"/>
          </ac:spMkLst>
        </pc:spChg>
        <pc:spChg chg="mod">
          <ac:chgData name="Jassem Abbasi" userId="a485637c-5d5c-44af-8411-f95acc3236b6" providerId="ADAL" clId="{B67E75DF-61F4-4BDD-83F6-F3A9FEB4B984}" dt="2024-02-22T09:52:54.409" v="2357" actId="27803"/>
          <ac:spMkLst>
            <pc:docMk/>
            <pc:sldMk cId="3942064285" sldId="256"/>
            <ac:spMk id="7424" creationId="{84E19F6B-2260-A93E-5507-C5A8D40803B5}"/>
          </ac:spMkLst>
        </pc:spChg>
        <pc:spChg chg="mod">
          <ac:chgData name="Jassem Abbasi" userId="a485637c-5d5c-44af-8411-f95acc3236b6" providerId="ADAL" clId="{B67E75DF-61F4-4BDD-83F6-F3A9FEB4B984}" dt="2024-02-22T09:52:54.409" v="2357" actId="27803"/>
          <ac:spMkLst>
            <pc:docMk/>
            <pc:sldMk cId="3942064285" sldId="256"/>
            <ac:spMk id="7425" creationId="{B1C70F0C-3F27-AE40-05F0-91AA6F9D98CA}"/>
          </ac:spMkLst>
        </pc:spChg>
        <pc:spChg chg="mod">
          <ac:chgData name="Jassem Abbasi" userId="a485637c-5d5c-44af-8411-f95acc3236b6" providerId="ADAL" clId="{B67E75DF-61F4-4BDD-83F6-F3A9FEB4B984}" dt="2024-02-22T09:52:54.409" v="2357" actId="27803"/>
          <ac:spMkLst>
            <pc:docMk/>
            <pc:sldMk cId="3942064285" sldId="256"/>
            <ac:spMk id="7426" creationId="{E827148C-EBD7-446E-A06A-A3AC46230329}"/>
          </ac:spMkLst>
        </pc:spChg>
        <pc:spChg chg="mod">
          <ac:chgData name="Jassem Abbasi" userId="a485637c-5d5c-44af-8411-f95acc3236b6" providerId="ADAL" clId="{B67E75DF-61F4-4BDD-83F6-F3A9FEB4B984}" dt="2024-02-22T09:52:54.409" v="2357" actId="27803"/>
          <ac:spMkLst>
            <pc:docMk/>
            <pc:sldMk cId="3942064285" sldId="256"/>
            <ac:spMk id="7427" creationId="{A7FC224A-118A-5CFB-B97C-2E83385CE5EF}"/>
          </ac:spMkLst>
        </pc:spChg>
        <pc:spChg chg="mod">
          <ac:chgData name="Jassem Abbasi" userId="a485637c-5d5c-44af-8411-f95acc3236b6" providerId="ADAL" clId="{B67E75DF-61F4-4BDD-83F6-F3A9FEB4B984}" dt="2024-02-22T09:52:54.409" v="2357" actId="27803"/>
          <ac:spMkLst>
            <pc:docMk/>
            <pc:sldMk cId="3942064285" sldId="256"/>
            <ac:spMk id="7428" creationId="{8E45AF2B-467F-89B4-910B-6D6BB838CCE1}"/>
          </ac:spMkLst>
        </pc:spChg>
        <pc:spChg chg="mod">
          <ac:chgData name="Jassem Abbasi" userId="a485637c-5d5c-44af-8411-f95acc3236b6" providerId="ADAL" clId="{B67E75DF-61F4-4BDD-83F6-F3A9FEB4B984}" dt="2024-02-22T09:52:54.409" v="2357" actId="27803"/>
          <ac:spMkLst>
            <pc:docMk/>
            <pc:sldMk cId="3942064285" sldId="256"/>
            <ac:spMk id="7429" creationId="{D0B1C6AC-FF31-EDDD-2D38-8A9AC05BE685}"/>
          </ac:spMkLst>
        </pc:spChg>
        <pc:spChg chg="mod">
          <ac:chgData name="Jassem Abbasi" userId="a485637c-5d5c-44af-8411-f95acc3236b6" providerId="ADAL" clId="{B67E75DF-61F4-4BDD-83F6-F3A9FEB4B984}" dt="2024-02-22T09:52:54.409" v="2357" actId="27803"/>
          <ac:spMkLst>
            <pc:docMk/>
            <pc:sldMk cId="3942064285" sldId="256"/>
            <ac:spMk id="7430" creationId="{4660EC3C-8BF4-7A7C-F477-7CEE02B1E31B}"/>
          </ac:spMkLst>
        </pc:spChg>
        <pc:spChg chg="mod">
          <ac:chgData name="Jassem Abbasi" userId="a485637c-5d5c-44af-8411-f95acc3236b6" providerId="ADAL" clId="{B67E75DF-61F4-4BDD-83F6-F3A9FEB4B984}" dt="2024-02-22T09:52:54.409" v="2357" actId="27803"/>
          <ac:spMkLst>
            <pc:docMk/>
            <pc:sldMk cId="3942064285" sldId="256"/>
            <ac:spMk id="7431" creationId="{FD0869EE-B409-8531-81D9-A259B2E23CB7}"/>
          </ac:spMkLst>
        </pc:spChg>
        <pc:spChg chg="mod">
          <ac:chgData name="Jassem Abbasi" userId="a485637c-5d5c-44af-8411-f95acc3236b6" providerId="ADAL" clId="{B67E75DF-61F4-4BDD-83F6-F3A9FEB4B984}" dt="2024-02-22T09:52:54.409" v="2357" actId="27803"/>
          <ac:spMkLst>
            <pc:docMk/>
            <pc:sldMk cId="3942064285" sldId="256"/>
            <ac:spMk id="7432" creationId="{11C87A3B-3D12-D0F1-C532-7884CEC505D8}"/>
          </ac:spMkLst>
        </pc:spChg>
        <pc:spChg chg="mod">
          <ac:chgData name="Jassem Abbasi" userId="a485637c-5d5c-44af-8411-f95acc3236b6" providerId="ADAL" clId="{B67E75DF-61F4-4BDD-83F6-F3A9FEB4B984}" dt="2024-02-22T09:52:54.409" v="2357" actId="27803"/>
          <ac:spMkLst>
            <pc:docMk/>
            <pc:sldMk cId="3942064285" sldId="256"/>
            <ac:spMk id="7433" creationId="{9F15E4AC-6708-5DE1-2064-36BD4BDAC0E8}"/>
          </ac:spMkLst>
        </pc:spChg>
        <pc:spChg chg="mod">
          <ac:chgData name="Jassem Abbasi" userId="a485637c-5d5c-44af-8411-f95acc3236b6" providerId="ADAL" clId="{B67E75DF-61F4-4BDD-83F6-F3A9FEB4B984}" dt="2024-02-22T09:52:54.409" v="2357" actId="27803"/>
          <ac:spMkLst>
            <pc:docMk/>
            <pc:sldMk cId="3942064285" sldId="256"/>
            <ac:spMk id="7434" creationId="{A92E4A97-EE39-DBD7-EEEF-1DCE589F4581}"/>
          </ac:spMkLst>
        </pc:spChg>
        <pc:spChg chg="mod">
          <ac:chgData name="Jassem Abbasi" userId="a485637c-5d5c-44af-8411-f95acc3236b6" providerId="ADAL" clId="{B67E75DF-61F4-4BDD-83F6-F3A9FEB4B984}" dt="2024-02-22T09:52:54.409" v="2357" actId="27803"/>
          <ac:spMkLst>
            <pc:docMk/>
            <pc:sldMk cId="3942064285" sldId="256"/>
            <ac:spMk id="7435" creationId="{FCE2352C-99AB-F2B3-6F0F-6B4B1D0743F4}"/>
          </ac:spMkLst>
        </pc:spChg>
        <pc:spChg chg="mod">
          <ac:chgData name="Jassem Abbasi" userId="a485637c-5d5c-44af-8411-f95acc3236b6" providerId="ADAL" clId="{B67E75DF-61F4-4BDD-83F6-F3A9FEB4B984}" dt="2024-02-22T09:52:54.409" v="2357" actId="27803"/>
          <ac:spMkLst>
            <pc:docMk/>
            <pc:sldMk cId="3942064285" sldId="256"/>
            <ac:spMk id="7436" creationId="{89E20BCD-7E60-F63E-4F3F-B5B4BF12396A}"/>
          </ac:spMkLst>
        </pc:spChg>
        <pc:spChg chg="mod">
          <ac:chgData name="Jassem Abbasi" userId="a485637c-5d5c-44af-8411-f95acc3236b6" providerId="ADAL" clId="{B67E75DF-61F4-4BDD-83F6-F3A9FEB4B984}" dt="2024-02-22T09:52:54.409" v="2357" actId="27803"/>
          <ac:spMkLst>
            <pc:docMk/>
            <pc:sldMk cId="3942064285" sldId="256"/>
            <ac:spMk id="7437" creationId="{8C1A35DC-7790-B3C0-68CD-22A0213BBAAB}"/>
          </ac:spMkLst>
        </pc:spChg>
        <pc:spChg chg="mod">
          <ac:chgData name="Jassem Abbasi" userId="a485637c-5d5c-44af-8411-f95acc3236b6" providerId="ADAL" clId="{B67E75DF-61F4-4BDD-83F6-F3A9FEB4B984}" dt="2024-02-22T09:52:54.409" v="2357" actId="27803"/>
          <ac:spMkLst>
            <pc:docMk/>
            <pc:sldMk cId="3942064285" sldId="256"/>
            <ac:spMk id="7438" creationId="{0A382815-FF81-3CC6-DFC5-57A843D58E7F}"/>
          </ac:spMkLst>
        </pc:spChg>
        <pc:spChg chg="mod">
          <ac:chgData name="Jassem Abbasi" userId="a485637c-5d5c-44af-8411-f95acc3236b6" providerId="ADAL" clId="{B67E75DF-61F4-4BDD-83F6-F3A9FEB4B984}" dt="2024-02-22T09:52:54.409" v="2357" actId="27803"/>
          <ac:spMkLst>
            <pc:docMk/>
            <pc:sldMk cId="3942064285" sldId="256"/>
            <ac:spMk id="7439" creationId="{59D1C9D0-FCB3-1487-FEA4-98FFBE341292}"/>
          </ac:spMkLst>
        </pc:spChg>
        <pc:spChg chg="mod">
          <ac:chgData name="Jassem Abbasi" userId="a485637c-5d5c-44af-8411-f95acc3236b6" providerId="ADAL" clId="{B67E75DF-61F4-4BDD-83F6-F3A9FEB4B984}" dt="2024-02-22T09:52:54.409" v="2357" actId="27803"/>
          <ac:spMkLst>
            <pc:docMk/>
            <pc:sldMk cId="3942064285" sldId="256"/>
            <ac:spMk id="7440" creationId="{6B145F7E-0D86-F80C-48F4-DC1D41C91669}"/>
          </ac:spMkLst>
        </pc:spChg>
        <pc:spChg chg="mod">
          <ac:chgData name="Jassem Abbasi" userId="a485637c-5d5c-44af-8411-f95acc3236b6" providerId="ADAL" clId="{B67E75DF-61F4-4BDD-83F6-F3A9FEB4B984}" dt="2024-02-22T09:52:54.409" v="2357" actId="27803"/>
          <ac:spMkLst>
            <pc:docMk/>
            <pc:sldMk cId="3942064285" sldId="256"/>
            <ac:spMk id="7441" creationId="{7793613C-EA5E-C756-2CB0-6ECA7FCBA1E9}"/>
          </ac:spMkLst>
        </pc:spChg>
        <pc:spChg chg="mod">
          <ac:chgData name="Jassem Abbasi" userId="a485637c-5d5c-44af-8411-f95acc3236b6" providerId="ADAL" clId="{B67E75DF-61F4-4BDD-83F6-F3A9FEB4B984}" dt="2024-02-22T09:52:54.409" v="2357" actId="27803"/>
          <ac:spMkLst>
            <pc:docMk/>
            <pc:sldMk cId="3942064285" sldId="256"/>
            <ac:spMk id="7442" creationId="{A95B28D9-E6CE-8DD0-7141-54B1E9553EBC}"/>
          </ac:spMkLst>
        </pc:spChg>
        <pc:spChg chg="mod">
          <ac:chgData name="Jassem Abbasi" userId="a485637c-5d5c-44af-8411-f95acc3236b6" providerId="ADAL" clId="{B67E75DF-61F4-4BDD-83F6-F3A9FEB4B984}" dt="2024-02-22T09:52:54.409" v="2357" actId="27803"/>
          <ac:spMkLst>
            <pc:docMk/>
            <pc:sldMk cId="3942064285" sldId="256"/>
            <ac:spMk id="7443" creationId="{0D201FCE-0A5C-A86E-B4DC-0AA3236A9ACB}"/>
          </ac:spMkLst>
        </pc:spChg>
        <pc:spChg chg="mod">
          <ac:chgData name="Jassem Abbasi" userId="a485637c-5d5c-44af-8411-f95acc3236b6" providerId="ADAL" clId="{B67E75DF-61F4-4BDD-83F6-F3A9FEB4B984}" dt="2024-02-22T09:52:54.409" v="2357" actId="27803"/>
          <ac:spMkLst>
            <pc:docMk/>
            <pc:sldMk cId="3942064285" sldId="256"/>
            <ac:spMk id="7444" creationId="{D0A90EB0-8697-913F-119C-7F9C5AA747A4}"/>
          </ac:spMkLst>
        </pc:spChg>
        <pc:spChg chg="mod">
          <ac:chgData name="Jassem Abbasi" userId="a485637c-5d5c-44af-8411-f95acc3236b6" providerId="ADAL" clId="{B67E75DF-61F4-4BDD-83F6-F3A9FEB4B984}" dt="2024-02-22T09:52:54.409" v="2357" actId="27803"/>
          <ac:spMkLst>
            <pc:docMk/>
            <pc:sldMk cId="3942064285" sldId="256"/>
            <ac:spMk id="7445" creationId="{3C142FB6-96F6-03C1-0B75-7FE5210F2B15}"/>
          </ac:spMkLst>
        </pc:spChg>
        <pc:spChg chg="mod">
          <ac:chgData name="Jassem Abbasi" userId="a485637c-5d5c-44af-8411-f95acc3236b6" providerId="ADAL" clId="{B67E75DF-61F4-4BDD-83F6-F3A9FEB4B984}" dt="2024-02-22T09:52:54.409" v="2357" actId="27803"/>
          <ac:spMkLst>
            <pc:docMk/>
            <pc:sldMk cId="3942064285" sldId="256"/>
            <ac:spMk id="7446" creationId="{15FE2767-6FE9-DF4D-0CE2-6886B93C8359}"/>
          </ac:spMkLst>
        </pc:spChg>
        <pc:spChg chg="mod">
          <ac:chgData name="Jassem Abbasi" userId="a485637c-5d5c-44af-8411-f95acc3236b6" providerId="ADAL" clId="{B67E75DF-61F4-4BDD-83F6-F3A9FEB4B984}" dt="2024-02-22T09:52:54.409" v="2357" actId="27803"/>
          <ac:spMkLst>
            <pc:docMk/>
            <pc:sldMk cId="3942064285" sldId="256"/>
            <ac:spMk id="7447" creationId="{6D69D46F-7911-443A-4400-AAFB86CDF5EC}"/>
          </ac:spMkLst>
        </pc:spChg>
        <pc:spChg chg="mod">
          <ac:chgData name="Jassem Abbasi" userId="a485637c-5d5c-44af-8411-f95acc3236b6" providerId="ADAL" clId="{B67E75DF-61F4-4BDD-83F6-F3A9FEB4B984}" dt="2024-02-22T09:52:54.409" v="2357" actId="27803"/>
          <ac:spMkLst>
            <pc:docMk/>
            <pc:sldMk cId="3942064285" sldId="256"/>
            <ac:spMk id="7448" creationId="{42EC836C-D344-C5DC-8B69-EC9904577A87}"/>
          </ac:spMkLst>
        </pc:spChg>
        <pc:spChg chg="mod">
          <ac:chgData name="Jassem Abbasi" userId="a485637c-5d5c-44af-8411-f95acc3236b6" providerId="ADAL" clId="{B67E75DF-61F4-4BDD-83F6-F3A9FEB4B984}" dt="2024-02-22T09:52:54.409" v="2357" actId="27803"/>
          <ac:spMkLst>
            <pc:docMk/>
            <pc:sldMk cId="3942064285" sldId="256"/>
            <ac:spMk id="7449" creationId="{4DBA6C1E-45C4-166B-0470-48758DC52669}"/>
          </ac:spMkLst>
        </pc:spChg>
        <pc:spChg chg="mod">
          <ac:chgData name="Jassem Abbasi" userId="a485637c-5d5c-44af-8411-f95acc3236b6" providerId="ADAL" clId="{B67E75DF-61F4-4BDD-83F6-F3A9FEB4B984}" dt="2024-02-22T09:52:54.409" v="2357" actId="27803"/>
          <ac:spMkLst>
            <pc:docMk/>
            <pc:sldMk cId="3942064285" sldId="256"/>
            <ac:spMk id="7450" creationId="{F6383093-93E6-5E11-8C58-8FF5211348CD}"/>
          </ac:spMkLst>
        </pc:spChg>
        <pc:spChg chg="mod">
          <ac:chgData name="Jassem Abbasi" userId="a485637c-5d5c-44af-8411-f95acc3236b6" providerId="ADAL" clId="{B67E75DF-61F4-4BDD-83F6-F3A9FEB4B984}" dt="2024-02-22T09:52:54.409" v="2357" actId="27803"/>
          <ac:spMkLst>
            <pc:docMk/>
            <pc:sldMk cId="3942064285" sldId="256"/>
            <ac:spMk id="7451" creationId="{E77E50E5-1C19-72DA-E27E-C0F3661A1696}"/>
          </ac:spMkLst>
        </pc:spChg>
        <pc:spChg chg="mod">
          <ac:chgData name="Jassem Abbasi" userId="a485637c-5d5c-44af-8411-f95acc3236b6" providerId="ADAL" clId="{B67E75DF-61F4-4BDD-83F6-F3A9FEB4B984}" dt="2024-02-22T09:52:54.409" v="2357" actId="27803"/>
          <ac:spMkLst>
            <pc:docMk/>
            <pc:sldMk cId="3942064285" sldId="256"/>
            <ac:spMk id="7452" creationId="{C95E818A-8454-11B3-51DC-C64F84B2FF24}"/>
          </ac:spMkLst>
        </pc:spChg>
        <pc:spChg chg="mod">
          <ac:chgData name="Jassem Abbasi" userId="a485637c-5d5c-44af-8411-f95acc3236b6" providerId="ADAL" clId="{B67E75DF-61F4-4BDD-83F6-F3A9FEB4B984}" dt="2024-02-22T09:52:54.409" v="2357" actId="27803"/>
          <ac:spMkLst>
            <pc:docMk/>
            <pc:sldMk cId="3942064285" sldId="256"/>
            <ac:spMk id="7453" creationId="{44013C53-77E4-E9A6-7D34-97F5979EA274}"/>
          </ac:spMkLst>
        </pc:spChg>
        <pc:spChg chg="mod">
          <ac:chgData name="Jassem Abbasi" userId="a485637c-5d5c-44af-8411-f95acc3236b6" providerId="ADAL" clId="{B67E75DF-61F4-4BDD-83F6-F3A9FEB4B984}" dt="2024-02-22T09:52:54.409" v="2357" actId="27803"/>
          <ac:spMkLst>
            <pc:docMk/>
            <pc:sldMk cId="3942064285" sldId="256"/>
            <ac:spMk id="7454" creationId="{769A97A9-70B0-09C9-01E7-ABAB35E5A59E}"/>
          </ac:spMkLst>
        </pc:spChg>
        <pc:spChg chg="mod">
          <ac:chgData name="Jassem Abbasi" userId="a485637c-5d5c-44af-8411-f95acc3236b6" providerId="ADAL" clId="{B67E75DF-61F4-4BDD-83F6-F3A9FEB4B984}" dt="2024-02-22T09:52:54.409" v="2357" actId="27803"/>
          <ac:spMkLst>
            <pc:docMk/>
            <pc:sldMk cId="3942064285" sldId="256"/>
            <ac:spMk id="7455" creationId="{2709055C-32D7-30FD-42C7-C14EF267E1F0}"/>
          </ac:spMkLst>
        </pc:spChg>
        <pc:spChg chg="mod">
          <ac:chgData name="Jassem Abbasi" userId="a485637c-5d5c-44af-8411-f95acc3236b6" providerId="ADAL" clId="{B67E75DF-61F4-4BDD-83F6-F3A9FEB4B984}" dt="2024-02-22T09:52:54.409" v="2357" actId="27803"/>
          <ac:spMkLst>
            <pc:docMk/>
            <pc:sldMk cId="3942064285" sldId="256"/>
            <ac:spMk id="7456" creationId="{E19AEC76-3108-4C66-FB65-19E0A7CE3B13}"/>
          </ac:spMkLst>
        </pc:spChg>
        <pc:spChg chg="mod">
          <ac:chgData name="Jassem Abbasi" userId="a485637c-5d5c-44af-8411-f95acc3236b6" providerId="ADAL" clId="{B67E75DF-61F4-4BDD-83F6-F3A9FEB4B984}" dt="2024-02-22T09:52:54.409" v="2357" actId="27803"/>
          <ac:spMkLst>
            <pc:docMk/>
            <pc:sldMk cId="3942064285" sldId="256"/>
            <ac:spMk id="7457" creationId="{24A6BE3D-C538-1502-D680-19E91E7D6F56}"/>
          </ac:spMkLst>
        </pc:spChg>
        <pc:spChg chg="mod">
          <ac:chgData name="Jassem Abbasi" userId="a485637c-5d5c-44af-8411-f95acc3236b6" providerId="ADAL" clId="{B67E75DF-61F4-4BDD-83F6-F3A9FEB4B984}" dt="2024-02-22T09:52:54.409" v="2357" actId="27803"/>
          <ac:spMkLst>
            <pc:docMk/>
            <pc:sldMk cId="3942064285" sldId="256"/>
            <ac:spMk id="7458" creationId="{AD876D79-458E-4DC8-6DB6-5D49DAC80ED4}"/>
          </ac:spMkLst>
        </pc:spChg>
        <pc:spChg chg="mod">
          <ac:chgData name="Jassem Abbasi" userId="a485637c-5d5c-44af-8411-f95acc3236b6" providerId="ADAL" clId="{B67E75DF-61F4-4BDD-83F6-F3A9FEB4B984}" dt="2024-02-22T09:52:54.409" v="2357" actId="27803"/>
          <ac:spMkLst>
            <pc:docMk/>
            <pc:sldMk cId="3942064285" sldId="256"/>
            <ac:spMk id="7459" creationId="{0C922C2B-7D29-7897-B74C-049DE5610F0A}"/>
          </ac:spMkLst>
        </pc:spChg>
        <pc:spChg chg="mod">
          <ac:chgData name="Jassem Abbasi" userId="a485637c-5d5c-44af-8411-f95acc3236b6" providerId="ADAL" clId="{B67E75DF-61F4-4BDD-83F6-F3A9FEB4B984}" dt="2024-02-22T09:52:54.409" v="2357" actId="27803"/>
          <ac:spMkLst>
            <pc:docMk/>
            <pc:sldMk cId="3942064285" sldId="256"/>
            <ac:spMk id="7460" creationId="{C6F33021-270F-611B-2D9C-76C2ADC1B082}"/>
          </ac:spMkLst>
        </pc:spChg>
        <pc:spChg chg="mod">
          <ac:chgData name="Jassem Abbasi" userId="a485637c-5d5c-44af-8411-f95acc3236b6" providerId="ADAL" clId="{B67E75DF-61F4-4BDD-83F6-F3A9FEB4B984}" dt="2024-02-22T09:52:54.409" v="2357" actId="27803"/>
          <ac:spMkLst>
            <pc:docMk/>
            <pc:sldMk cId="3942064285" sldId="256"/>
            <ac:spMk id="7461" creationId="{9FD10B7A-D8AD-04F2-357E-C0E103690013}"/>
          </ac:spMkLst>
        </pc:spChg>
        <pc:spChg chg="mod">
          <ac:chgData name="Jassem Abbasi" userId="a485637c-5d5c-44af-8411-f95acc3236b6" providerId="ADAL" clId="{B67E75DF-61F4-4BDD-83F6-F3A9FEB4B984}" dt="2024-02-22T09:52:54.409" v="2357" actId="27803"/>
          <ac:spMkLst>
            <pc:docMk/>
            <pc:sldMk cId="3942064285" sldId="256"/>
            <ac:spMk id="7462" creationId="{7D01F4B7-1CD0-9448-A305-584583C2DE07}"/>
          </ac:spMkLst>
        </pc:spChg>
        <pc:spChg chg="mod">
          <ac:chgData name="Jassem Abbasi" userId="a485637c-5d5c-44af-8411-f95acc3236b6" providerId="ADAL" clId="{B67E75DF-61F4-4BDD-83F6-F3A9FEB4B984}" dt="2024-02-22T09:52:54.409" v="2357" actId="27803"/>
          <ac:spMkLst>
            <pc:docMk/>
            <pc:sldMk cId="3942064285" sldId="256"/>
            <ac:spMk id="7463" creationId="{2E983979-B873-FC5F-432D-F7D197C5F1DD}"/>
          </ac:spMkLst>
        </pc:spChg>
        <pc:spChg chg="mod">
          <ac:chgData name="Jassem Abbasi" userId="a485637c-5d5c-44af-8411-f95acc3236b6" providerId="ADAL" clId="{B67E75DF-61F4-4BDD-83F6-F3A9FEB4B984}" dt="2024-02-22T09:52:54.409" v="2357" actId="27803"/>
          <ac:spMkLst>
            <pc:docMk/>
            <pc:sldMk cId="3942064285" sldId="256"/>
            <ac:spMk id="7464" creationId="{E23CD612-83ED-5209-585C-FD6C7B349988}"/>
          </ac:spMkLst>
        </pc:spChg>
        <pc:spChg chg="mod">
          <ac:chgData name="Jassem Abbasi" userId="a485637c-5d5c-44af-8411-f95acc3236b6" providerId="ADAL" clId="{B67E75DF-61F4-4BDD-83F6-F3A9FEB4B984}" dt="2024-02-22T09:52:54.409" v="2357" actId="27803"/>
          <ac:spMkLst>
            <pc:docMk/>
            <pc:sldMk cId="3942064285" sldId="256"/>
            <ac:spMk id="7465" creationId="{15E1AE0B-1393-F242-23F8-11BF62A4E776}"/>
          </ac:spMkLst>
        </pc:spChg>
        <pc:spChg chg="mod">
          <ac:chgData name="Jassem Abbasi" userId="a485637c-5d5c-44af-8411-f95acc3236b6" providerId="ADAL" clId="{B67E75DF-61F4-4BDD-83F6-F3A9FEB4B984}" dt="2024-02-22T09:52:54.409" v="2357" actId="27803"/>
          <ac:spMkLst>
            <pc:docMk/>
            <pc:sldMk cId="3942064285" sldId="256"/>
            <ac:spMk id="7466" creationId="{F9A2F0DB-A03C-033D-93AD-94C870BF84B9}"/>
          </ac:spMkLst>
        </pc:spChg>
        <pc:spChg chg="mod">
          <ac:chgData name="Jassem Abbasi" userId="a485637c-5d5c-44af-8411-f95acc3236b6" providerId="ADAL" clId="{B67E75DF-61F4-4BDD-83F6-F3A9FEB4B984}" dt="2024-02-22T09:52:54.409" v="2357" actId="27803"/>
          <ac:spMkLst>
            <pc:docMk/>
            <pc:sldMk cId="3942064285" sldId="256"/>
            <ac:spMk id="7467" creationId="{5AD20202-8795-6E3A-EC26-8EECEB8B8E0D}"/>
          </ac:spMkLst>
        </pc:spChg>
        <pc:spChg chg="mod">
          <ac:chgData name="Jassem Abbasi" userId="a485637c-5d5c-44af-8411-f95acc3236b6" providerId="ADAL" clId="{B67E75DF-61F4-4BDD-83F6-F3A9FEB4B984}" dt="2024-02-22T09:52:54.409" v="2357" actId="27803"/>
          <ac:spMkLst>
            <pc:docMk/>
            <pc:sldMk cId="3942064285" sldId="256"/>
            <ac:spMk id="7468" creationId="{F7DC4EA2-1356-2C1B-B9EE-ADD2E0E22AD5}"/>
          </ac:spMkLst>
        </pc:spChg>
        <pc:spChg chg="mod">
          <ac:chgData name="Jassem Abbasi" userId="a485637c-5d5c-44af-8411-f95acc3236b6" providerId="ADAL" clId="{B67E75DF-61F4-4BDD-83F6-F3A9FEB4B984}" dt="2024-02-22T09:52:54.409" v="2357" actId="27803"/>
          <ac:spMkLst>
            <pc:docMk/>
            <pc:sldMk cId="3942064285" sldId="256"/>
            <ac:spMk id="7469" creationId="{F67C0960-C58E-3D7A-9392-511E064E0E43}"/>
          </ac:spMkLst>
        </pc:spChg>
        <pc:spChg chg="mod">
          <ac:chgData name="Jassem Abbasi" userId="a485637c-5d5c-44af-8411-f95acc3236b6" providerId="ADAL" clId="{B67E75DF-61F4-4BDD-83F6-F3A9FEB4B984}" dt="2024-02-22T09:52:54.409" v="2357" actId="27803"/>
          <ac:spMkLst>
            <pc:docMk/>
            <pc:sldMk cId="3942064285" sldId="256"/>
            <ac:spMk id="7470" creationId="{B04CFE8B-9C72-8DA7-43AF-A7D849012710}"/>
          </ac:spMkLst>
        </pc:spChg>
        <pc:spChg chg="mod">
          <ac:chgData name="Jassem Abbasi" userId="a485637c-5d5c-44af-8411-f95acc3236b6" providerId="ADAL" clId="{B67E75DF-61F4-4BDD-83F6-F3A9FEB4B984}" dt="2024-02-22T09:52:54.409" v="2357" actId="27803"/>
          <ac:spMkLst>
            <pc:docMk/>
            <pc:sldMk cId="3942064285" sldId="256"/>
            <ac:spMk id="7471" creationId="{3484CEDB-75DC-AE85-8B4C-F350BC89152B}"/>
          </ac:spMkLst>
        </pc:spChg>
        <pc:spChg chg="mod">
          <ac:chgData name="Jassem Abbasi" userId="a485637c-5d5c-44af-8411-f95acc3236b6" providerId="ADAL" clId="{B67E75DF-61F4-4BDD-83F6-F3A9FEB4B984}" dt="2024-02-22T09:52:54.409" v="2357" actId="27803"/>
          <ac:spMkLst>
            <pc:docMk/>
            <pc:sldMk cId="3942064285" sldId="256"/>
            <ac:spMk id="7472" creationId="{AF0833F4-8EEF-7833-4D51-E490F4CD571D}"/>
          </ac:spMkLst>
        </pc:spChg>
        <pc:spChg chg="mod">
          <ac:chgData name="Jassem Abbasi" userId="a485637c-5d5c-44af-8411-f95acc3236b6" providerId="ADAL" clId="{B67E75DF-61F4-4BDD-83F6-F3A9FEB4B984}" dt="2024-02-22T09:52:54.409" v="2357" actId="27803"/>
          <ac:spMkLst>
            <pc:docMk/>
            <pc:sldMk cId="3942064285" sldId="256"/>
            <ac:spMk id="7473" creationId="{7AFE96DD-98CF-A539-D982-A0900DEFABDF}"/>
          </ac:spMkLst>
        </pc:spChg>
        <pc:spChg chg="mod">
          <ac:chgData name="Jassem Abbasi" userId="a485637c-5d5c-44af-8411-f95acc3236b6" providerId="ADAL" clId="{B67E75DF-61F4-4BDD-83F6-F3A9FEB4B984}" dt="2024-02-22T09:52:54.409" v="2357" actId="27803"/>
          <ac:spMkLst>
            <pc:docMk/>
            <pc:sldMk cId="3942064285" sldId="256"/>
            <ac:spMk id="7474" creationId="{9B363F3B-ADDE-26AC-EC83-04BB08BE9393}"/>
          </ac:spMkLst>
        </pc:spChg>
        <pc:spChg chg="mod">
          <ac:chgData name="Jassem Abbasi" userId="a485637c-5d5c-44af-8411-f95acc3236b6" providerId="ADAL" clId="{B67E75DF-61F4-4BDD-83F6-F3A9FEB4B984}" dt="2024-02-22T09:52:54.409" v="2357" actId="27803"/>
          <ac:spMkLst>
            <pc:docMk/>
            <pc:sldMk cId="3942064285" sldId="256"/>
            <ac:spMk id="7475" creationId="{9BA009FA-554A-46EC-1C41-28A9BEED107E}"/>
          </ac:spMkLst>
        </pc:spChg>
        <pc:spChg chg="mod">
          <ac:chgData name="Jassem Abbasi" userId="a485637c-5d5c-44af-8411-f95acc3236b6" providerId="ADAL" clId="{B67E75DF-61F4-4BDD-83F6-F3A9FEB4B984}" dt="2024-02-22T09:52:54.409" v="2357" actId="27803"/>
          <ac:spMkLst>
            <pc:docMk/>
            <pc:sldMk cId="3942064285" sldId="256"/>
            <ac:spMk id="7476" creationId="{F95A535F-557C-8286-05F8-CB30294E3292}"/>
          </ac:spMkLst>
        </pc:spChg>
        <pc:spChg chg="mod">
          <ac:chgData name="Jassem Abbasi" userId="a485637c-5d5c-44af-8411-f95acc3236b6" providerId="ADAL" clId="{B67E75DF-61F4-4BDD-83F6-F3A9FEB4B984}" dt="2024-02-22T09:52:54.409" v="2357" actId="27803"/>
          <ac:spMkLst>
            <pc:docMk/>
            <pc:sldMk cId="3942064285" sldId="256"/>
            <ac:spMk id="7477" creationId="{E61B8FF5-7601-5039-A989-718C1CC4C953}"/>
          </ac:spMkLst>
        </pc:spChg>
        <pc:spChg chg="mod">
          <ac:chgData name="Jassem Abbasi" userId="a485637c-5d5c-44af-8411-f95acc3236b6" providerId="ADAL" clId="{B67E75DF-61F4-4BDD-83F6-F3A9FEB4B984}" dt="2024-02-22T09:52:54.409" v="2357" actId="27803"/>
          <ac:spMkLst>
            <pc:docMk/>
            <pc:sldMk cId="3942064285" sldId="256"/>
            <ac:spMk id="7478" creationId="{D95179AF-82D8-C160-79F1-0012CB0B5013}"/>
          </ac:spMkLst>
        </pc:spChg>
        <pc:spChg chg="mod">
          <ac:chgData name="Jassem Abbasi" userId="a485637c-5d5c-44af-8411-f95acc3236b6" providerId="ADAL" clId="{B67E75DF-61F4-4BDD-83F6-F3A9FEB4B984}" dt="2024-02-22T09:52:54.409" v="2357" actId="27803"/>
          <ac:spMkLst>
            <pc:docMk/>
            <pc:sldMk cId="3942064285" sldId="256"/>
            <ac:spMk id="7479" creationId="{05D4D3D4-1C03-1FD1-AC1B-9DE863B91717}"/>
          </ac:spMkLst>
        </pc:spChg>
        <pc:spChg chg="mod">
          <ac:chgData name="Jassem Abbasi" userId="a485637c-5d5c-44af-8411-f95acc3236b6" providerId="ADAL" clId="{B67E75DF-61F4-4BDD-83F6-F3A9FEB4B984}" dt="2024-02-22T09:52:54.409" v="2357" actId="27803"/>
          <ac:spMkLst>
            <pc:docMk/>
            <pc:sldMk cId="3942064285" sldId="256"/>
            <ac:spMk id="7480" creationId="{6263E2DB-29D6-CCF2-AAA5-A994AB44F089}"/>
          </ac:spMkLst>
        </pc:spChg>
        <pc:spChg chg="mod">
          <ac:chgData name="Jassem Abbasi" userId="a485637c-5d5c-44af-8411-f95acc3236b6" providerId="ADAL" clId="{B67E75DF-61F4-4BDD-83F6-F3A9FEB4B984}" dt="2024-02-22T09:52:54.409" v="2357" actId="27803"/>
          <ac:spMkLst>
            <pc:docMk/>
            <pc:sldMk cId="3942064285" sldId="256"/>
            <ac:spMk id="7481" creationId="{0B945412-CBA0-8556-33DF-2B3A42C4CE23}"/>
          </ac:spMkLst>
        </pc:spChg>
        <pc:spChg chg="mod">
          <ac:chgData name="Jassem Abbasi" userId="a485637c-5d5c-44af-8411-f95acc3236b6" providerId="ADAL" clId="{B67E75DF-61F4-4BDD-83F6-F3A9FEB4B984}" dt="2024-02-22T09:52:54.409" v="2357" actId="27803"/>
          <ac:spMkLst>
            <pc:docMk/>
            <pc:sldMk cId="3942064285" sldId="256"/>
            <ac:spMk id="7482" creationId="{59EA286B-F4F6-69AF-8D4E-3D7174E48CBE}"/>
          </ac:spMkLst>
        </pc:spChg>
        <pc:spChg chg="mod">
          <ac:chgData name="Jassem Abbasi" userId="a485637c-5d5c-44af-8411-f95acc3236b6" providerId="ADAL" clId="{B67E75DF-61F4-4BDD-83F6-F3A9FEB4B984}" dt="2024-02-22T09:52:54.409" v="2357" actId="27803"/>
          <ac:spMkLst>
            <pc:docMk/>
            <pc:sldMk cId="3942064285" sldId="256"/>
            <ac:spMk id="7483" creationId="{E2D44817-7ACD-5BC5-C15C-962A61E736BD}"/>
          </ac:spMkLst>
        </pc:spChg>
        <pc:spChg chg="mod">
          <ac:chgData name="Jassem Abbasi" userId="a485637c-5d5c-44af-8411-f95acc3236b6" providerId="ADAL" clId="{B67E75DF-61F4-4BDD-83F6-F3A9FEB4B984}" dt="2024-02-22T09:52:54.409" v="2357" actId="27803"/>
          <ac:spMkLst>
            <pc:docMk/>
            <pc:sldMk cId="3942064285" sldId="256"/>
            <ac:spMk id="7484" creationId="{9295A2FE-0233-E8C1-1CD7-2078E21E73EA}"/>
          </ac:spMkLst>
        </pc:spChg>
        <pc:spChg chg="mod">
          <ac:chgData name="Jassem Abbasi" userId="a485637c-5d5c-44af-8411-f95acc3236b6" providerId="ADAL" clId="{B67E75DF-61F4-4BDD-83F6-F3A9FEB4B984}" dt="2024-02-22T09:52:54.409" v="2357" actId="27803"/>
          <ac:spMkLst>
            <pc:docMk/>
            <pc:sldMk cId="3942064285" sldId="256"/>
            <ac:spMk id="7485" creationId="{DDD34E05-B964-C640-A632-8D22AD733393}"/>
          </ac:spMkLst>
        </pc:spChg>
        <pc:spChg chg="mod">
          <ac:chgData name="Jassem Abbasi" userId="a485637c-5d5c-44af-8411-f95acc3236b6" providerId="ADAL" clId="{B67E75DF-61F4-4BDD-83F6-F3A9FEB4B984}" dt="2024-02-22T09:52:54.409" v="2357" actId="27803"/>
          <ac:spMkLst>
            <pc:docMk/>
            <pc:sldMk cId="3942064285" sldId="256"/>
            <ac:spMk id="7486" creationId="{A56E8767-8D7A-EE92-E548-E3E484310919}"/>
          </ac:spMkLst>
        </pc:spChg>
        <pc:spChg chg="mod">
          <ac:chgData name="Jassem Abbasi" userId="a485637c-5d5c-44af-8411-f95acc3236b6" providerId="ADAL" clId="{B67E75DF-61F4-4BDD-83F6-F3A9FEB4B984}" dt="2024-02-22T09:52:54.409" v="2357" actId="27803"/>
          <ac:spMkLst>
            <pc:docMk/>
            <pc:sldMk cId="3942064285" sldId="256"/>
            <ac:spMk id="7487" creationId="{118FBD6D-9C4A-B7BD-8C3C-67CC160E4474}"/>
          </ac:spMkLst>
        </pc:spChg>
        <pc:spChg chg="mod">
          <ac:chgData name="Jassem Abbasi" userId="a485637c-5d5c-44af-8411-f95acc3236b6" providerId="ADAL" clId="{B67E75DF-61F4-4BDD-83F6-F3A9FEB4B984}" dt="2024-02-22T09:52:54.409" v="2357" actId="27803"/>
          <ac:spMkLst>
            <pc:docMk/>
            <pc:sldMk cId="3942064285" sldId="256"/>
            <ac:spMk id="7488" creationId="{7F926C33-EE5E-EF0A-C45F-E45194E3382D}"/>
          </ac:spMkLst>
        </pc:spChg>
        <pc:spChg chg="mod">
          <ac:chgData name="Jassem Abbasi" userId="a485637c-5d5c-44af-8411-f95acc3236b6" providerId="ADAL" clId="{B67E75DF-61F4-4BDD-83F6-F3A9FEB4B984}" dt="2024-02-22T09:52:54.409" v="2357" actId="27803"/>
          <ac:spMkLst>
            <pc:docMk/>
            <pc:sldMk cId="3942064285" sldId="256"/>
            <ac:spMk id="7489" creationId="{9F38AA5F-ABE4-82FD-32CF-51D9697B003E}"/>
          </ac:spMkLst>
        </pc:spChg>
        <pc:spChg chg="mod">
          <ac:chgData name="Jassem Abbasi" userId="a485637c-5d5c-44af-8411-f95acc3236b6" providerId="ADAL" clId="{B67E75DF-61F4-4BDD-83F6-F3A9FEB4B984}" dt="2024-02-22T09:52:54.409" v="2357" actId="27803"/>
          <ac:spMkLst>
            <pc:docMk/>
            <pc:sldMk cId="3942064285" sldId="256"/>
            <ac:spMk id="7490" creationId="{7717AC51-E6A5-58B3-3A3F-5CD11EC0864A}"/>
          </ac:spMkLst>
        </pc:spChg>
        <pc:spChg chg="mod">
          <ac:chgData name="Jassem Abbasi" userId="a485637c-5d5c-44af-8411-f95acc3236b6" providerId="ADAL" clId="{B67E75DF-61F4-4BDD-83F6-F3A9FEB4B984}" dt="2024-02-22T09:52:54.409" v="2357" actId="27803"/>
          <ac:spMkLst>
            <pc:docMk/>
            <pc:sldMk cId="3942064285" sldId="256"/>
            <ac:spMk id="7491" creationId="{E06031E7-3BD2-EE90-CFB9-F1509FFA53CF}"/>
          </ac:spMkLst>
        </pc:spChg>
        <pc:spChg chg="mod">
          <ac:chgData name="Jassem Abbasi" userId="a485637c-5d5c-44af-8411-f95acc3236b6" providerId="ADAL" clId="{B67E75DF-61F4-4BDD-83F6-F3A9FEB4B984}" dt="2024-02-22T09:52:54.409" v="2357" actId="27803"/>
          <ac:spMkLst>
            <pc:docMk/>
            <pc:sldMk cId="3942064285" sldId="256"/>
            <ac:spMk id="7492" creationId="{8F68E3C6-B6AE-182F-F5AD-CBB1786DE352}"/>
          </ac:spMkLst>
        </pc:spChg>
        <pc:spChg chg="mod">
          <ac:chgData name="Jassem Abbasi" userId="a485637c-5d5c-44af-8411-f95acc3236b6" providerId="ADAL" clId="{B67E75DF-61F4-4BDD-83F6-F3A9FEB4B984}" dt="2024-02-22T09:52:54.409" v="2357" actId="27803"/>
          <ac:spMkLst>
            <pc:docMk/>
            <pc:sldMk cId="3942064285" sldId="256"/>
            <ac:spMk id="7493" creationId="{27FC9992-6235-D42B-356F-57DEB346AE36}"/>
          </ac:spMkLst>
        </pc:spChg>
        <pc:spChg chg="mod">
          <ac:chgData name="Jassem Abbasi" userId="a485637c-5d5c-44af-8411-f95acc3236b6" providerId="ADAL" clId="{B67E75DF-61F4-4BDD-83F6-F3A9FEB4B984}" dt="2024-02-22T09:52:54.409" v="2357" actId="27803"/>
          <ac:spMkLst>
            <pc:docMk/>
            <pc:sldMk cId="3942064285" sldId="256"/>
            <ac:spMk id="7494" creationId="{6AD0A5EA-89C6-3877-C616-AEAB9FD74E4B}"/>
          </ac:spMkLst>
        </pc:spChg>
        <pc:spChg chg="mod">
          <ac:chgData name="Jassem Abbasi" userId="a485637c-5d5c-44af-8411-f95acc3236b6" providerId="ADAL" clId="{B67E75DF-61F4-4BDD-83F6-F3A9FEB4B984}" dt="2024-02-22T09:52:54.409" v="2357" actId="27803"/>
          <ac:spMkLst>
            <pc:docMk/>
            <pc:sldMk cId="3942064285" sldId="256"/>
            <ac:spMk id="7495" creationId="{B7534F5E-9C05-B215-C5C6-064CA6D24E03}"/>
          </ac:spMkLst>
        </pc:spChg>
        <pc:spChg chg="mod">
          <ac:chgData name="Jassem Abbasi" userId="a485637c-5d5c-44af-8411-f95acc3236b6" providerId="ADAL" clId="{B67E75DF-61F4-4BDD-83F6-F3A9FEB4B984}" dt="2024-02-22T09:52:54.409" v="2357" actId="27803"/>
          <ac:spMkLst>
            <pc:docMk/>
            <pc:sldMk cId="3942064285" sldId="256"/>
            <ac:spMk id="7496" creationId="{04416F07-B12B-F6B2-4063-CCEC861B9485}"/>
          </ac:spMkLst>
        </pc:spChg>
        <pc:spChg chg="mod">
          <ac:chgData name="Jassem Abbasi" userId="a485637c-5d5c-44af-8411-f95acc3236b6" providerId="ADAL" clId="{B67E75DF-61F4-4BDD-83F6-F3A9FEB4B984}" dt="2024-02-22T09:52:54.409" v="2357" actId="27803"/>
          <ac:spMkLst>
            <pc:docMk/>
            <pc:sldMk cId="3942064285" sldId="256"/>
            <ac:spMk id="7497" creationId="{AEEF16A5-9F69-EF84-DE68-29DBED3249F7}"/>
          </ac:spMkLst>
        </pc:spChg>
        <pc:spChg chg="mod">
          <ac:chgData name="Jassem Abbasi" userId="a485637c-5d5c-44af-8411-f95acc3236b6" providerId="ADAL" clId="{B67E75DF-61F4-4BDD-83F6-F3A9FEB4B984}" dt="2024-02-22T09:52:54.409" v="2357" actId="27803"/>
          <ac:spMkLst>
            <pc:docMk/>
            <pc:sldMk cId="3942064285" sldId="256"/>
            <ac:spMk id="7498" creationId="{C3B96A2B-8030-4E00-A061-4B554441F1E7}"/>
          </ac:spMkLst>
        </pc:spChg>
        <pc:spChg chg="mod">
          <ac:chgData name="Jassem Abbasi" userId="a485637c-5d5c-44af-8411-f95acc3236b6" providerId="ADAL" clId="{B67E75DF-61F4-4BDD-83F6-F3A9FEB4B984}" dt="2024-02-22T09:52:54.409" v="2357" actId="27803"/>
          <ac:spMkLst>
            <pc:docMk/>
            <pc:sldMk cId="3942064285" sldId="256"/>
            <ac:spMk id="7499" creationId="{367CACE7-FBED-CEDD-52A4-A488164F1F32}"/>
          </ac:spMkLst>
        </pc:spChg>
        <pc:spChg chg="mod">
          <ac:chgData name="Jassem Abbasi" userId="a485637c-5d5c-44af-8411-f95acc3236b6" providerId="ADAL" clId="{B67E75DF-61F4-4BDD-83F6-F3A9FEB4B984}" dt="2024-02-22T09:52:54.409" v="2357" actId="27803"/>
          <ac:spMkLst>
            <pc:docMk/>
            <pc:sldMk cId="3942064285" sldId="256"/>
            <ac:spMk id="7500" creationId="{50FB01BB-A8AD-416D-92AF-EB4DB44029B3}"/>
          </ac:spMkLst>
        </pc:spChg>
        <pc:spChg chg="mod">
          <ac:chgData name="Jassem Abbasi" userId="a485637c-5d5c-44af-8411-f95acc3236b6" providerId="ADAL" clId="{B67E75DF-61F4-4BDD-83F6-F3A9FEB4B984}" dt="2024-02-22T09:52:54.409" v="2357" actId="27803"/>
          <ac:spMkLst>
            <pc:docMk/>
            <pc:sldMk cId="3942064285" sldId="256"/>
            <ac:spMk id="7501" creationId="{290FFB19-B8CD-6061-F8B4-2DE6DA493A89}"/>
          </ac:spMkLst>
        </pc:spChg>
        <pc:spChg chg="mod">
          <ac:chgData name="Jassem Abbasi" userId="a485637c-5d5c-44af-8411-f95acc3236b6" providerId="ADAL" clId="{B67E75DF-61F4-4BDD-83F6-F3A9FEB4B984}" dt="2024-02-22T09:52:54.409" v="2357" actId="27803"/>
          <ac:spMkLst>
            <pc:docMk/>
            <pc:sldMk cId="3942064285" sldId="256"/>
            <ac:spMk id="7502" creationId="{24B7E343-1089-6B18-208C-3BE8E76870B4}"/>
          </ac:spMkLst>
        </pc:spChg>
        <pc:spChg chg="mod">
          <ac:chgData name="Jassem Abbasi" userId="a485637c-5d5c-44af-8411-f95acc3236b6" providerId="ADAL" clId="{B67E75DF-61F4-4BDD-83F6-F3A9FEB4B984}" dt="2024-02-22T09:52:54.409" v="2357" actId="27803"/>
          <ac:spMkLst>
            <pc:docMk/>
            <pc:sldMk cId="3942064285" sldId="256"/>
            <ac:spMk id="7503" creationId="{0C873335-529B-6108-55CB-1356592EFCD1}"/>
          </ac:spMkLst>
        </pc:spChg>
        <pc:spChg chg="mod">
          <ac:chgData name="Jassem Abbasi" userId="a485637c-5d5c-44af-8411-f95acc3236b6" providerId="ADAL" clId="{B67E75DF-61F4-4BDD-83F6-F3A9FEB4B984}" dt="2024-02-22T09:52:54.409" v="2357" actId="27803"/>
          <ac:spMkLst>
            <pc:docMk/>
            <pc:sldMk cId="3942064285" sldId="256"/>
            <ac:spMk id="7504" creationId="{5CE37318-E468-3B1B-0CE6-32FFC599A99E}"/>
          </ac:spMkLst>
        </pc:spChg>
        <pc:spChg chg="mod">
          <ac:chgData name="Jassem Abbasi" userId="a485637c-5d5c-44af-8411-f95acc3236b6" providerId="ADAL" clId="{B67E75DF-61F4-4BDD-83F6-F3A9FEB4B984}" dt="2024-02-22T09:52:54.409" v="2357" actId="27803"/>
          <ac:spMkLst>
            <pc:docMk/>
            <pc:sldMk cId="3942064285" sldId="256"/>
            <ac:spMk id="7505" creationId="{79D9C72C-2A00-604C-8E66-E59994F511FE}"/>
          </ac:spMkLst>
        </pc:spChg>
        <pc:spChg chg="mod">
          <ac:chgData name="Jassem Abbasi" userId="a485637c-5d5c-44af-8411-f95acc3236b6" providerId="ADAL" clId="{B67E75DF-61F4-4BDD-83F6-F3A9FEB4B984}" dt="2024-02-22T09:52:54.409" v="2357" actId="27803"/>
          <ac:spMkLst>
            <pc:docMk/>
            <pc:sldMk cId="3942064285" sldId="256"/>
            <ac:spMk id="7506" creationId="{BAF73D80-F3E4-468C-66F9-EF6B67AE8CF9}"/>
          </ac:spMkLst>
        </pc:spChg>
        <pc:spChg chg="mod">
          <ac:chgData name="Jassem Abbasi" userId="a485637c-5d5c-44af-8411-f95acc3236b6" providerId="ADAL" clId="{B67E75DF-61F4-4BDD-83F6-F3A9FEB4B984}" dt="2024-02-22T09:52:54.409" v="2357" actId="27803"/>
          <ac:spMkLst>
            <pc:docMk/>
            <pc:sldMk cId="3942064285" sldId="256"/>
            <ac:spMk id="7507" creationId="{DDD26778-A7D8-51A4-4DCA-16C0F43014F9}"/>
          </ac:spMkLst>
        </pc:spChg>
        <pc:spChg chg="mod">
          <ac:chgData name="Jassem Abbasi" userId="a485637c-5d5c-44af-8411-f95acc3236b6" providerId="ADAL" clId="{B67E75DF-61F4-4BDD-83F6-F3A9FEB4B984}" dt="2024-02-22T09:52:54.409" v="2357" actId="27803"/>
          <ac:spMkLst>
            <pc:docMk/>
            <pc:sldMk cId="3942064285" sldId="256"/>
            <ac:spMk id="7508" creationId="{BAD2137B-CF46-AECB-DDF8-A7715B76DF7C}"/>
          </ac:spMkLst>
        </pc:spChg>
        <pc:spChg chg="mod">
          <ac:chgData name="Jassem Abbasi" userId="a485637c-5d5c-44af-8411-f95acc3236b6" providerId="ADAL" clId="{B67E75DF-61F4-4BDD-83F6-F3A9FEB4B984}" dt="2024-02-22T09:52:54.409" v="2357" actId="27803"/>
          <ac:spMkLst>
            <pc:docMk/>
            <pc:sldMk cId="3942064285" sldId="256"/>
            <ac:spMk id="7509" creationId="{6768E41E-6B2F-9B08-3689-A7BA9344C76C}"/>
          </ac:spMkLst>
        </pc:spChg>
        <pc:spChg chg="mod">
          <ac:chgData name="Jassem Abbasi" userId="a485637c-5d5c-44af-8411-f95acc3236b6" providerId="ADAL" clId="{B67E75DF-61F4-4BDD-83F6-F3A9FEB4B984}" dt="2024-02-22T09:52:54.409" v="2357" actId="27803"/>
          <ac:spMkLst>
            <pc:docMk/>
            <pc:sldMk cId="3942064285" sldId="256"/>
            <ac:spMk id="7510" creationId="{3C255720-AD0D-15D9-9415-31AA4C06EB95}"/>
          </ac:spMkLst>
        </pc:spChg>
        <pc:spChg chg="mod">
          <ac:chgData name="Jassem Abbasi" userId="a485637c-5d5c-44af-8411-f95acc3236b6" providerId="ADAL" clId="{B67E75DF-61F4-4BDD-83F6-F3A9FEB4B984}" dt="2024-02-22T09:52:54.409" v="2357" actId="27803"/>
          <ac:spMkLst>
            <pc:docMk/>
            <pc:sldMk cId="3942064285" sldId="256"/>
            <ac:spMk id="7511" creationId="{56902501-2261-5D6C-3C40-73A07F87929E}"/>
          </ac:spMkLst>
        </pc:spChg>
        <pc:spChg chg="mod">
          <ac:chgData name="Jassem Abbasi" userId="a485637c-5d5c-44af-8411-f95acc3236b6" providerId="ADAL" clId="{B67E75DF-61F4-4BDD-83F6-F3A9FEB4B984}" dt="2024-02-22T09:52:54.409" v="2357" actId="27803"/>
          <ac:spMkLst>
            <pc:docMk/>
            <pc:sldMk cId="3942064285" sldId="256"/>
            <ac:spMk id="7512" creationId="{ADA97B57-AAD9-0B92-7B89-1B4ABE4B51BE}"/>
          </ac:spMkLst>
        </pc:spChg>
        <pc:spChg chg="mod">
          <ac:chgData name="Jassem Abbasi" userId="a485637c-5d5c-44af-8411-f95acc3236b6" providerId="ADAL" clId="{B67E75DF-61F4-4BDD-83F6-F3A9FEB4B984}" dt="2024-02-22T09:52:54.409" v="2357" actId="27803"/>
          <ac:spMkLst>
            <pc:docMk/>
            <pc:sldMk cId="3942064285" sldId="256"/>
            <ac:spMk id="7513" creationId="{E4D2BEC6-6B18-BD2B-E24C-E664A4F6E2BC}"/>
          </ac:spMkLst>
        </pc:spChg>
        <pc:spChg chg="mod">
          <ac:chgData name="Jassem Abbasi" userId="a485637c-5d5c-44af-8411-f95acc3236b6" providerId="ADAL" clId="{B67E75DF-61F4-4BDD-83F6-F3A9FEB4B984}" dt="2024-02-22T09:52:54.409" v="2357" actId="27803"/>
          <ac:spMkLst>
            <pc:docMk/>
            <pc:sldMk cId="3942064285" sldId="256"/>
            <ac:spMk id="7514" creationId="{BEFDFA00-65EE-4D8A-5993-8FEF82BDC0FB}"/>
          </ac:spMkLst>
        </pc:spChg>
        <pc:spChg chg="mod">
          <ac:chgData name="Jassem Abbasi" userId="a485637c-5d5c-44af-8411-f95acc3236b6" providerId="ADAL" clId="{B67E75DF-61F4-4BDD-83F6-F3A9FEB4B984}" dt="2024-02-22T09:52:54.409" v="2357" actId="27803"/>
          <ac:spMkLst>
            <pc:docMk/>
            <pc:sldMk cId="3942064285" sldId="256"/>
            <ac:spMk id="7515" creationId="{EAA6FAD5-A0F6-7CE2-FE88-3C10977425E3}"/>
          </ac:spMkLst>
        </pc:spChg>
        <pc:spChg chg="mod">
          <ac:chgData name="Jassem Abbasi" userId="a485637c-5d5c-44af-8411-f95acc3236b6" providerId="ADAL" clId="{B67E75DF-61F4-4BDD-83F6-F3A9FEB4B984}" dt="2024-02-22T09:52:54.409" v="2357" actId="27803"/>
          <ac:spMkLst>
            <pc:docMk/>
            <pc:sldMk cId="3942064285" sldId="256"/>
            <ac:spMk id="7516" creationId="{7DE26509-2C11-222B-CE64-9007806424EA}"/>
          </ac:spMkLst>
        </pc:spChg>
        <pc:spChg chg="mod">
          <ac:chgData name="Jassem Abbasi" userId="a485637c-5d5c-44af-8411-f95acc3236b6" providerId="ADAL" clId="{B67E75DF-61F4-4BDD-83F6-F3A9FEB4B984}" dt="2024-02-22T09:52:54.409" v="2357" actId="27803"/>
          <ac:spMkLst>
            <pc:docMk/>
            <pc:sldMk cId="3942064285" sldId="256"/>
            <ac:spMk id="7517" creationId="{A8BF8C8A-3896-9496-351C-CF4FDC7B0B97}"/>
          </ac:spMkLst>
        </pc:spChg>
        <pc:spChg chg="mod">
          <ac:chgData name="Jassem Abbasi" userId="a485637c-5d5c-44af-8411-f95acc3236b6" providerId="ADAL" clId="{B67E75DF-61F4-4BDD-83F6-F3A9FEB4B984}" dt="2024-02-22T09:52:54.409" v="2357" actId="27803"/>
          <ac:spMkLst>
            <pc:docMk/>
            <pc:sldMk cId="3942064285" sldId="256"/>
            <ac:spMk id="7518" creationId="{95B0A36E-F9EE-B448-6CFD-E045DB5A310E}"/>
          </ac:spMkLst>
        </pc:spChg>
        <pc:spChg chg="mod">
          <ac:chgData name="Jassem Abbasi" userId="a485637c-5d5c-44af-8411-f95acc3236b6" providerId="ADAL" clId="{B67E75DF-61F4-4BDD-83F6-F3A9FEB4B984}" dt="2024-02-22T09:52:54.409" v="2357" actId="27803"/>
          <ac:spMkLst>
            <pc:docMk/>
            <pc:sldMk cId="3942064285" sldId="256"/>
            <ac:spMk id="7519" creationId="{E4E28F55-6E41-3547-10CC-0D4CC8CD446E}"/>
          </ac:spMkLst>
        </pc:spChg>
        <pc:spChg chg="mod">
          <ac:chgData name="Jassem Abbasi" userId="a485637c-5d5c-44af-8411-f95acc3236b6" providerId="ADAL" clId="{B67E75DF-61F4-4BDD-83F6-F3A9FEB4B984}" dt="2024-02-22T09:52:54.409" v="2357" actId="27803"/>
          <ac:spMkLst>
            <pc:docMk/>
            <pc:sldMk cId="3942064285" sldId="256"/>
            <ac:spMk id="7520" creationId="{7EED09EE-3E91-6E95-F56E-7406B48338EC}"/>
          </ac:spMkLst>
        </pc:spChg>
        <pc:spChg chg="mod">
          <ac:chgData name="Jassem Abbasi" userId="a485637c-5d5c-44af-8411-f95acc3236b6" providerId="ADAL" clId="{B67E75DF-61F4-4BDD-83F6-F3A9FEB4B984}" dt="2024-02-22T09:52:54.409" v="2357" actId="27803"/>
          <ac:spMkLst>
            <pc:docMk/>
            <pc:sldMk cId="3942064285" sldId="256"/>
            <ac:spMk id="7521" creationId="{13ACBE74-6FD5-56DB-FE7D-13382BE31C7D}"/>
          </ac:spMkLst>
        </pc:spChg>
        <pc:spChg chg="mod">
          <ac:chgData name="Jassem Abbasi" userId="a485637c-5d5c-44af-8411-f95acc3236b6" providerId="ADAL" clId="{B67E75DF-61F4-4BDD-83F6-F3A9FEB4B984}" dt="2024-02-22T09:52:54.409" v="2357" actId="27803"/>
          <ac:spMkLst>
            <pc:docMk/>
            <pc:sldMk cId="3942064285" sldId="256"/>
            <ac:spMk id="7522" creationId="{D074B397-ABC6-786D-196B-F37EBF670E76}"/>
          </ac:spMkLst>
        </pc:spChg>
        <pc:spChg chg="mod">
          <ac:chgData name="Jassem Abbasi" userId="a485637c-5d5c-44af-8411-f95acc3236b6" providerId="ADAL" clId="{B67E75DF-61F4-4BDD-83F6-F3A9FEB4B984}" dt="2024-02-22T09:52:54.409" v="2357" actId="27803"/>
          <ac:spMkLst>
            <pc:docMk/>
            <pc:sldMk cId="3942064285" sldId="256"/>
            <ac:spMk id="7523" creationId="{73FD37BD-D25E-FD85-2BBB-2CB28EF39691}"/>
          </ac:spMkLst>
        </pc:spChg>
        <pc:spChg chg="mod">
          <ac:chgData name="Jassem Abbasi" userId="a485637c-5d5c-44af-8411-f95acc3236b6" providerId="ADAL" clId="{B67E75DF-61F4-4BDD-83F6-F3A9FEB4B984}" dt="2024-02-22T09:52:54.409" v="2357" actId="27803"/>
          <ac:spMkLst>
            <pc:docMk/>
            <pc:sldMk cId="3942064285" sldId="256"/>
            <ac:spMk id="7524" creationId="{2A515009-5977-0688-9519-C95D4D939223}"/>
          </ac:spMkLst>
        </pc:spChg>
        <pc:spChg chg="mod">
          <ac:chgData name="Jassem Abbasi" userId="a485637c-5d5c-44af-8411-f95acc3236b6" providerId="ADAL" clId="{B67E75DF-61F4-4BDD-83F6-F3A9FEB4B984}" dt="2024-02-22T09:52:54.409" v="2357" actId="27803"/>
          <ac:spMkLst>
            <pc:docMk/>
            <pc:sldMk cId="3942064285" sldId="256"/>
            <ac:spMk id="7525" creationId="{1CA316F8-D6BC-B5E1-CB9B-DA57A62CE259}"/>
          </ac:spMkLst>
        </pc:spChg>
        <pc:spChg chg="mod">
          <ac:chgData name="Jassem Abbasi" userId="a485637c-5d5c-44af-8411-f95acc3236b6" providerId="ADAL" clId="{B67E75DF-61F4-4BDD-83F6-F3A9FEB4B984}" dt="2024-02-22T09:52:54.409" v="2357" actId="27803"/>
          <ac:spMkLst>
            <pc:docMk/>
            <pc:sldMk cId="3942064285" sldId="256"/>
            <ac:spMk id="7526" creationId="{B1030740-D74B-925B-8C73-E8DF7FE540F7}"/>
          </ac:spMkLst>
        </pc:spChg>
        <pc:spChg chg="mod">
          <ac:chgData name="Jassem Abbasi" userId="a485637c-5d5c-44af-8411-f95acc3236b6" providerId="ADAL" clId="{B67E75DF-61F4-4BDD-83F6-F3A9FEB4B984}" dt="2024-02-22T09:52:54.409" v="2357" actId="27803"/>
          <ac:spMkLst>
            <pc:docMk/>
            <pc:sldMk cId="3942064285" sldId="256"/>
            <ac:spMk id="7527" creationId="{5C38B040-CCCA-4332-C3BF-CA21C5E2F503}"/>
          </ac:spMkLst>
        </pc:spChg>
        <pc:spChg chg="mod">
          <ac:chgData name="Jassem Abbasi" userId="a485637c-5d5c-44af-8411-f95acc3236b6" providerId="ADAL" clId="{B67E75DF-61F4-4BDD-83F6-F3A9FEB4B984}" dt="2024-02-22T09:52:54.409" v="2357" actId="27803"/>
          <ac:spMkLst>
            <pc:docMk/>
            <pc:sldMk cId="3942064285" sldId="256"/>
            <ac:spMk id="7528" creationId="{832B628A-3444-4076-8E6C-C42E09EE82A1}"/>
          </ac:spMkLst>
        </pc:spChg>
        <pc:spChg chg="mod">
          <ac:chgData name="Jassem Abbasi" userId="a485637c-5d5c-44af-8411-f95acc3236b6" providerId="ADAL" clId="{B67E75DF-61F4-4BDD-83F6-F3A9FEB4B984}" dt="2024-02-22T09:52:54.409" v="2357" actId="27803"/>
          <ac:spMkLst>
            <pc:docMk/>
            <pc:sldMk cId="3942064285" sldId="256"/>
            <ac:spMk id="7529" creationId="{BA094618-E329-5770-E4DE-455511C27A60}"/>
          </ac:spMkLst>
        </pc:spChg>
        <pc:spChg chg="mod">
          <ac:chgData name="Jassem Abbasi" userId="a485637c-5d5c-44af-8411-f95acc3236b6" providerId="ADAL" clId="{B67E75DF-61F4-4BDD-83F6-F3A9FEB4B984}" dt="2024-02-22T09:52:54.409" v="2357" actId="27803"/>
          <ac:spMkLst>
            <pc:docMk/>
            <pc:sldMk cId="3942064285" sldId="256"/>
            <ac:spMk id="7530" creationId="{E05C208F-0D2A-173F-C216-9C24994EF114}"/>
          </ac:spMkLst>
        </pc:spChg>
        <pc:spChg chg="mod">
          <ac:chgData name="Jassem Abbasi" userId="a485637c-5d5c-44af-8411-f95acc3236b6" providerId="ADAL" clId="{B67E75DF-61F4-4BDD-83F6-F3A9FEB4B984}" dt="2024-02-22T09:52:54.409" v="2357" actId="27803"/>
          <ac:spMkLst>
            <pc:docMk/>
            <pc:sldMk cId="3942064285" sldId="256"/>
            <ac:spMk id="7531" creationId="{7AB9EC97-B02C-A03C-5C8B-97F618F0EE21}"/>
          </ac:spMkLst>
        </pc:spChg>
        <pc:spChg chg="mod">
          <ac:chgData name="Jassem Abbasi" userId="a485637c-5d5c-44af-8411-f95acc3236b6" providerId="ADAL" clId="{B67E75DF-61F4-4BDD-83F6-F3A9FEB4B984}" dt="2024-02-22T09:52:54.409" v="2357" actId="27803"/>
          <ac:spMkLst>
            <pc:docMk/>
            <pc:sldMk cId="3942064285" sldId="256"/>
            <ac:spMk id="7532" creationId="{1D53B382-44E6-73DC-A916-87DA668BF2E1}"/>
          </ac:spMkLst>
        </pc:spChg>
        <pc:spChg chg="mod">
          <ac:chgData name="Jassem Abbasi" userId="a485637c-5d5c-44af-8411-f95acc3236b6" providerId="ADAL" clId="{B67E75DF-61F4-4BDD-83F6-F3A9FEB4B984}" dt="2024-02-22T09:52:54.409" v="2357" actId="27803"/>
          <ac:spMkLst>
            <pc:docMk/>
            <pc:sldMk cId="3942064285" sldId="256"/>
            <ac:spMk id="7533" creationId="{AF3B6B18-8136-8431-C9F9-159E4891B06B}"/>
          </ac:spMkLst>
        </pc:spChg>
        <pc:spChg chg="mod">
          <ac:chgData name="Jassem Abbasi" userId="a485637c-5d5c-44af-8411-f95acc3236b6" providerId="ADAL" clId="{B67E75DF-61F4-4BDD-83F6-F3A9FEB4B984}" dt="2024-02-22T09:52:54.409" v="2357" actId="27803"/>
          <ac:spMkLst>
            <pc:docMk/>
            <pc:sldMk cId="3942064285" sldId="256"/>
            <ac:spMk id="7534" creationId="{EA88B7A7-6510-9457-2675-CE59CDEA37AC}"/>
          </ac:spMkLst>
        </pc:spChg>
        <pc:spChg chg="mod">
          <ac:chgData name="Jassem Abbasi" userId="a485637c-5d5c-44af-8411-f95acc3236b6" providerId="ADAL" clId="{B67E75DF-61F4-4BDD-83F6-F3A9FEB4B984}" dt="2024-02-22T09:52:54.409" v="2357" actId="27803"/>
          <ac:spMkLst>
            <pc:docMk/>
            <pc:sldMk cId="3942064285" sldId="256"/>
            <ac:spMk id="7535" creationId="{ACCF4682-5015-F29C-D5D1-51F0CBF483AC}"/>
          </ac:spMkLst>
        </pc:spChg>
        <pc:spChg chg="mod">
          <ac:chgData name="Jassem Abbasi" userId="a485637c-5d5c-44af-8411-f95acc3236b6" providerId="ADAL" clId="{B67E75DF-61F4-4BDD-83F6-F3A9FEB4B984}" dt="2024-02-22T09:52:54.409" v="2357" actId="27803"/>
          <ac:spMkLst>
            <pc:docMk/>
            <pc:sldMk cId="3942064285" sldId="256"/>
            <ac:spMk id="7536" creationId="{B88EB8C0-107E-339B-FCCF-5278FAE88C8D}"/>
          </ac:spMkLst>
        </pc:spChg>
        <pc:spChg chg="mod">
          <ac:chgData name="Jassem Abbasi" userId="a485637c-5d5c-44af-8411-f95acc3236b6" providerId="ADAL" clId="{B67E75DF-61F4-4BDD-83F6-F3A9FEB4B984}" dt="2024-02-22T09:52:54.409" v="2357" actId="27803"/>
          <ac:spMkLst>
            <pc:docMk/>
            <pc:sldMk cId="3942064285" sldId="256"/>
            <ac:spMk id="7537" creationId="{8BA03520-8B60-781C-4711-F83A9E483D9D}"/>
          </ac:spMkLst>
        </pc:spChg>
        <pc:spChg chg="mod">
          <ac:chgData name="Jassem Abbasi" userId="a485637c-5d5c-44af-8411-f95acc3236b6" providerId="ADAL" clId="{B67E75DF-61F4-4BDD-83F6-F3A9FEB4B984}" dt="2024-02-22T09:52:54.409" v="2357" actId="27803"/>
          <ac:spMkLst>
            <pc:docMk/>
            <pc:sldMk cId="3942064285" sldId="256"/>
            <ac:spMk id="7538" creationId="{4BB4EF34-E9B0-35A6-216D-D8B5E0679B06}"/>
          </ac:spMkLst>
        </pc:spChg>
        <pc:spChg chg="mod">
          <ac:chgData name="Jassem Abbasi" userId="a485637c-5d5c-44af-8411-f95acc3236b6" providerId="ADAL" clId="{B67E75DF-61F4-4BDD-83F6-F3A9FEB4B984}" dt="2024-02-22T09:52:54.409" v="2357" actId="27803"/>
          <ac:spMkLst>
            <pc:docMk/>
            <pc:sldMk cId="3942064285" sldId="256"/>
            <ac:spMk id="7539" creationId="{AD15E231-EEA4-EC7A-F090-C6A8905AB653}"/>
          </ac:spMkLst>
        </pc:spChg>
        <pc:spChg chg="mod">
          <ac:chgData name="Jassem Abbasi" userId="a485637c-5d5c-44af-8411-f95acc3236b6" providerId="ADAL" clId="{B67E75DF-61F4-4BDD-83F6-F3A9FEB4B984}" dt="2024-02-22T09:52:54.409" v="2357" actId="27803"/>
          <ac:spMkLst>
            <pc:docMk/>
            <pc:sldMk cId="3942064285" sldId="256"/>
            <ac:spMk id="7540" creationId="{DAD235C6-A2E1-1615-1510-DD04F8096CF2}"/>
          </ac:spMkLst>
        </pc:spChg>
        <pc:spChg chg="mod">
          <ac:chgData name="Jassem Abbasi" userId="a485637c-5d5c-44af-8411-f95acc3236b6" providerId="ADAL" clId="{B67E75DF-61F4-4BDD-83F6-F3A9FEB4B984}" dt="2024-02-22T09:52:54.409" v="2357" actId="27803"/>
          <ac:spMkLst>
            <pc:docMk/>
            <pc:sldMk cId="3942064285" sldId="256"/>
            <ac:spMk id="7541" creationId="{872C5092-4044-5DEB-87CE-2CBF781017F1}"/>
          </ac:spMkLst>
        </pc:spChg>
        <pc:spChg chg="mod">
          <ac:chgData name="Jassem Abbasi" userId="a485637c-5d5c-44af-8411-f95acc3236b6" providerId="ADAL" clId="{B67E75DF-61F4-4BDD-83F6-F3A9FEB4B984}" dt="2024-02-22T09:52:54.409" v="2357" actId="27803"/>
          <ac:spMkLst>
            <pc:docMk/>
            <pc:sldMk cId="3942064285" sldId="256"/>
            <ac:spMk id="7542" creationId="{2378774A-861C-5A1F-193D-D086804430E0}"/>
          </ac:spMkLst>
        </pc:spChg>
        <pc:spChg chg="mod">
          <ac:chgData name="Jassem Abbasi" userId="a485637c-5d5c-44af-8411-f95acc3236b6" providerId="ADAL" clId="{B67E75DF-61F4-4BDD-83F6-F3A9FEB4B984}" dt="2024-02-22T09:52:54.409" v="2357" actId="27803"/>
          <ac:spMkLst>
            <pc:docMk/>
            <pc:sldMk cId="3942064285" sldId="256"/>
            <ac:spMk id="7543" creationId="{5990B0E4-602B-B2CE-2296-06E48EDFC552}"/>
          </ac:spMkLst>
        </pc:spChg>
        <pc:spChg chg="mod">
          <ac:chgData name="Jassem Abbasi" userId="a485637c-5d5c-44af-8411-f95acc3236b6" providerId="ADAL" clId="{B67E75DF-61F4-4BDD-83F6-F3A9FEB4B984}" dt="2024-02-22T09:52:54.409" v="2357" actId="27803"/>
          <ac:spMkLst>
            <pc:docMk/>
            <pc:sldMk cId="3942064285" sldId="256"/>
            <ac:spMk id="7544" creationId="{CFB23A86-38C5-A5B9-2926-9E0B79684059}"/>
          </ac:spMkLst>
        </pc:spChg>
        <pc:spChg chg="mod">
          <ac:chgData name="Jassem Abbasi" userId="a485637c-5d5c-44af-8411-f95acc3236b6" providerId="ADAL" clId="{B67E75DF-61F4-4BDD-83F6-F3A9FEB4B984}" dt="2024-02-22T09:52:54.409" v="2357" actId="27803"/>
          <ac:spMkLst>
            <pc:docMk/>
            <pc:sldMk cId="3942064285" sldId="256"/>
            <ac:spMk id="7545" creationId="{90FF75D0-F631-D6CD-E08E-3DAE5F25C29A}"/>
          </ac:spMkLst>
        </pc:spChg>
        <pc:spChg chg="mod">
          <ac:chgData name="Jassem Abbasi" userId="a485637c-5d5c-44af-8411-f95acc3236b6" providerId="ADAL" clId="{B67E75DF-61F4-4BDD-83F6-F3A9FEB4B984}" dt="2024-02-22T09:52:54.409" v="2357" actId="27803"/>
          <ac:spMkLst>
            <pc:docMk/>
            <pc:sldMk cId="3942064285" sldId="256"/>
            <ac:spMk id="7546" creationId="{98461070-8BA8-4C33-502A-8B3ABCFC16E4}"/>
          </ac:spMkLst>
        </pc:spChg>
        <pc:spChg chg="mod">
          <ac:chgData name="Jassem Abbasi" userId="a485637c-5d5c-44af-8411-f95acc3236b6" providerId="ADAL" clId="{B67E75DF-61F4-4BDD-83F6-F3A9FEB4B984}" dt="2024-02-22T09:52:54.409" v="2357" actId="27803"/>
          <ac:spMkLst>
            <pc:docMk/>
            <pc:sldMk cId="3942064285" sldId="256"/>
            <ac:spMk id="7547" creationId="{9A403ADE-DABC-1319-DCE0-70C8B6DB9C0B}"/>
          </ac:spMkLst>
        </pc:spChg>
        <pc:spChg chg="mod">
          <ac:chgData name="Jassem Abbasi" userId="a485637c-5d5c-44af-8411-f95acc3236b6" providerId="ADAL" clId="{B67E75DF-61F4-4BDD-83F6-F3A9FEB4B984}" dt="2024-02-22T09:52:54.409" v="2357" actId="27803"/>
          <ac:spMkLst>
            <pc:docMk/>
            <pc:sldMk cId="3942064285" sldId="256"/>
            <ac:spMk id="7548" creationId="{11131B83-9FE7-92DA-5EED-6E8CD1361358}"/>
          </ac:spMkLst>
        </pc:spChg>
        <pc:spChg chg="mod">
          <ac:chgData name="Jassem Abbasi" userId="a485637c-5d5c-44af-8411-f95acc3236b6" providerId="ADAL" clId="{B67E75DF-61F4-4BDD-83F6-F3A9FEB4B984}" dt="2024-02-22T09:52:54.409" v="2357" actId="27803"/>
          <ac:spMkLst>
            <pc:docMk/>
            <pc:sldMk cId="3942064285" sldId="256"/>
            <ac:spMk id="7549" creationId="{7748D860-685C-C1D6-9F3B-2358FA83180E}"/>
          </ac:spMkLst>
        </pc:spChg>
        <pc:spChg chg="mod">
          <ac:chgData name="Jassem Abbasi" userId="a485637c-5d5c-44af-8411-f95acc3236b6" providerId="ADAL" clId="{B67E75DF-61F4-4BDD-83F6-F3A9FEB4B984}" dt="2024-02-22T09:52:54.409" v="2357" actId="27803"/>
          <ac:spMkLst>
            <pc:docMk/>
            <pc:sldMk cId="3942064285" sldId="256"/>
            <ac:spMk id="7550" creationId="{43B2516A-DE9E-64E8-EC8A-4492B7807157}"/>
          </ac:spMkLst>
        </pc:spChg>
        <pc:spChg chg="mod">
          <ac:chgData name="Jassem Abbasi" userId="a485637c-5d5c-44af-8411-f95acc3236b6" providerId="ADAL" clId="{B67E75DF-61F4-4BDD-83F6-F3A9FEB4B984}" dt="2024-02-22T09:52:54.409" v="2357" actId="27803"/>
          <ac:spMkLst>
            <pc:docMk/>
            <pc:sldMk cId="3942064285" sldId="256"/>
            <ac:spMk id="7551" creationId="{450B18B7-7AF9-9E9C-6A97-56E98E8E139F}"/>
          </ac:spMkLst>
        </pc:spChg>
        <pc:spChg chg="mod">
          <ac:chgData name="Jassem Abbasi" userId="a485637c-5d5c-44af-8411-f95acc3236b6" providerId="ADAL" clId="{B67E75DF-61F4-4BDD-83F6-F3A9FEB4B984}" dt="2024-02-22T09:52:54.409" v="2357" actId="27803"/>
          <ac:spMkLst>
            <pc:docMk/>
            <pc:sldMk cId="3942064285" sldId="256"/>
            <ac:spMk id="7552" creationId="{A7275F96-47BE-0E7F-99B3-995D49C25EEC}"/>
          </ac:spMkLst>
        </pc:spChg>
        <pc:spChg chg="mod">
          <ac:chgData name="Jassem Abbasi" userId="a485637c-5d5c-44af-8411-f95acc3236b6" providerId="ADAL" clId="{B67E75DF-61F4-4BDD-83F6-F3A9FEB4B984}" dt="2024-02-22T09:52:54.409" v="2357" actId="27803"/>
          <ac:spMkLst>
            <pc:docMk/>
            <pc:sldMk cId="3942064285" sldId="256"/>
            <ac:spMk id="7553" creationId="{F89F9B48-8338-D8D9-4016-C84776AE5168}"/>
          </ac:spMkLst>
        </pc:spChg>
        <pc:spChg chg="mod">
          <ac:chgData name="Jassem Abbasi" userId="a485637c-5d5c-44af-8411-f95acc3236b6" providerId="ADAL" clId="{B67E75DF-61F4-4BDD-83F6-F3A9FEB4B984}" dt="2024-02-22T09:52:54.409" v="2357" actId="27803"/>
          <ac:spMkLst>
            <pc:docMk/>
            <pc:sldMk cId="3942064285" sldId="256"/>
            <ac:spMk id="7554" creationId="{B694EF07-4C60-FF67-29BC-45F00F54B803}"/>
          </ac:spMkLst>
        </pc:spChg>
        <pc:spChg chg="mod">
          <ac:chgData name="Jassem Abbasi" userId="a485637c-5d5c-44af-8411-f95acc3236b6" providerId="ADAL" clId="{B67E75DF-61F4-4BDD-83F6-F3A9FEB4B984}" dt="2024-02-22T09:52:54.409" v="2357" actId="27803"/>
          <ac:spMkLst>
            <pc:docMk/>
            <pc:sldMk cId="3942064285" sldId="256"/>
            <ac:spMk id="7555" creationId="{468D2433-4A99-08F9-1991-36DB47873C7E}"/>
          </ac:spMkLst>
        </pc:spChg>
        <pc:spChg chg="mod">
          <ac:chgData name="Jassem Abbasi" userId="a485637c-5d5c-44af-8411-f95acc3236b6" providerId="ADAL" clId="{B67E75DF-61F4-4BDD-83F6-F3A9FEB4B984}" dt="2024-02-22T09:52:54.409" v="2357" actId="27803"/>
          <ac:spMkLst>
            <pc:docMk/>
            <pc:sldMk cId="3942064285" sldId="256"/>
            <ac:spMk id="7556" creationId="{CDC84438-F270-F3E1-89D1-9B9E551D2510}"/>
          </ac:spMkLst>
        </pc:spChg>
        <pc:spChg chg="mod">
          <ac:chgData name="Jassem Abbasi" userId="a485637c-5d5c-44af-8411-f95acc3236b6" providerId="ADAL" clId="{B67E75DF-61F4-4BDD-83F6-F3A9FEB4B984}" dt="2024-02-22T09:52:54.409" v="2357" actId="27803"/>
          <ac:spMkLst>
            <pc:docMk/>
            <pc:sldMk cId="3942064285" sldId="256"/>
            <ac:spMk id="7557" creationId="{6BEE1673-C4BB-F5FA-98B4-8F049028E1B4}"/>
          </ac:spMkLst>
        </pc:spChg>
        <pc:spChg chg="mod">
          <ac:chgData name="Jassem Abbasi" userId="a485637c-5d5c-44af-8411-f95acc3236b6" providerId="ADAL" clId="{B67E75DF-61F4-4BDD-83F6-F3A9FEB4B984}" dt="2024-02-22T09:52:54.409" v="2357" actId="27803"/>
          <ac:spMkLst>
            <pc:docMk/>
            <pc:sldMk cId="3942064285" sldId="256"/>
            <ac:spMk id="7558" creationId="{186146E4-B685-D3A9-36DE-B4ED9E72321D}"/>
          </ac:spMkLst>
        </pc:spChg>
        <pc:spChg chg="mod">
          <ac:chgData name="Jassem Abbasi" userId="a485637c-5d5c-44af-8411-f95acc3236b6" providerId="ADAL" clId="{B67E75DF-61F4-4BDD-83F6-F3A9FEB4B984}" dt="2024-02-22T09:52:54.409" v="2357" actId="27803"/>
          <ac:spMkLst>
            <pc:docMk/>
            <pc:sldMk cId="3942064285" sldId="256"/>
            <ac:spMk id="7559" creationId="{2C9F05F1-9742-AC72-A39C-1C90B508A8CA}"/>
          </ac:spMkLst>
        </pc:spChg>
        <pc:spChg chg="mod">
          <ac:chgData name="Jassem Abbasi" userId="a485637c-5d5c-44af-8411-f95acc3236b6" providerId="ADAL" clId="{B67E75DF-61F4-4BDD-83F6-F3A9FEB4B984}" dt="2024-02-22T09:52:54.409" v="2357" actId="27803"/>
          <ac:spMkLst>
            <pc:docMk/>
            <pc:sldMk cId="3942064285" sldId="256"/>
            <ac:spMk id="7560" creationId="{258261B2-4062-3473-2DB3-12185694D0E8}"/>
          </ac:spMkLst>
        </pc:spChg>
        <pc:spChg chg="mod">
          <ac:chgData name="Jassem Abbasi" userId="a485637c-5d5c-44af-8411-f95acc3236b6" providerId="ADAL" clId="{B67E75DF-61F4-4BDD-83F6-F3A9FEB4B984}" dt="2024-02-22T09:52:54.409" v="2357" actId="27803"/>
          <ac:spMkLst>
            <pc:docMk/>
            <pc:sldMk cId="3942064285" sldId="256"/>
            <ac:spMk id="7561" creationId="{B6C244EB-5BA5-E24A-B2E5-549FACCEC738}"/>
          </ac:spMkLst>
        </pc:spChg>
        <pc:spChg chg="mod">
          <ac:chgData name="Jassem Abbasi" userId="a485637c-5d5c-44af-8411-f95acc3236b6" providerId="ADAL" clId="{B67E75DF-61F4-4BDD-83F6-F3A9FEB4B984}" dt="2024-02-22T09:52:54.409" v="2357" actId="27803"/>
          <ac:spMkLst>
            <pc:docMk/>
            <pc:sldMk cId="3942064285" sldId="256"/>
            <ac:spMk id="7562" creationId="{74314820-D25D-2B49-6476-0E869A2C340D}"/>
          </ac:spMkLst>
        </pc:spChg>
        <pc:spChg chg="mod">
          <ac:chgData name="Jassem Abbasi" userId="a485637c-5d5c-44af-8411-f95acc3236b6" providerId="ADAL" clId="{B67E75DF-61F4-4BDD-83F6-F3A9FEB4B984}" dt="2024-02-22T09:52:54.409" v="2357" actId="27803"/>
          <ac:spMkLst>
            <pc:docMk/>
            <pc:sldMk cId="3942064285" sldId="256"/>
            <ac:spMk id="7563" creationId="{3E984C80-02C3-DF89-0516-D34461D7FAB2}"/>
          </ac:spMkLst>
        </pc:spChg>
        <pc:spChg chg="mod">
          <ac:chgData name="Jassem Abbasi" userId="a485637c-5d5c-44af-8411-f95acc3236b6" providerId="ADAL" clId="{B67E75DF-61F4-4BDD-83F6-F3A9FEB4B984}" dt="2024-02-22T09:52:54.409" v="2357" actId="27803"/>
          <ac:spMkLst>
            <pc:docMk/>
            <pc:sldMk cId="3942064285" sldId="256"/>
            <ac:spMk id="7564" creationId="{B367F988-A6B2-817A-28CC-FA89D063DEC4}"/>
          </ac:spMkLst>
        </pc:spChg>
        <pc:spChg chg="mod">
          <ac:chgData name="Jassem Abbasi" userId="a485637c-5d5c-44af-8411-f95acc3236b6" providerId="ADAL" clId="{B67E75DF-61F4-4BDD-83F6-F3A9FEB4B984}" dt="2024-02-22T09:52:54.409" v="2357" actId="27803"/>
          <ac:spMkLst>
            <pc:docMk/>
            <pc:sldMk cId="3942064285" sldId="256"/>
            <ac:spMk id="7565" creationId="{06D1EFEC-C632-5AF7-2269-6CD691C99FE7}"/>
          </ac:spMkLst>
        </pc:spChg>
        <pc:spChg chg="mod">
          <ac:chgData name="Jassem Abbasi" userId="a485637c-5d5c-44af-8411-f95acc3236b6" providerId="ADAL" clId="{B67E75DF-61F4-4BDD-83F6-F3A9FEB4B984}" dt="2024-02-22T09:52:54.409" v="2357" actId="27803"/>
          <ac:spMkLst>
            <pc:docMk/>
            <pc:sldMk cId="3942064285" sldId="256"/>
            <ac:spMk id="7566" creationId="{44A6B1EF-D04C-8A8F-E144-6A1B7B517440}"/>
          </ac:spMkLst>
        </pc:spChg>
        <pc:spChg chg="mod">
          <ac:chgData name="Jassem Abbasi" userId="a485637c-5d5c-44af-8411-f95acc3236b6" providerId="ADAL" clId="{B67E75DF-61F4-4BDD-83F6-F3A9FEB4B984}" dt="2024-02-22T09:52:54.409" v="2357" actId="27803"/>
          <ac:spMkLst>
            <pc:docMk/>
            <pc:sldMk cId="3942064285" sldId="256"/>
            <ac:spMk id="7567" creationId="{A5714A53-FEDE-0224-ED22-A7D6C14A9B85}"/>
          </ac:spMkLst>
        </pc:spChg>
        <pc:spChg chg="mod">
          <ac:chgData name="Jassem Abbasi" userId="a485637c-5d5c-44af-8411-f95acc3236b6" providerId="ADAL" clId="{B67E75DF-61F4-4BDD-83F6-F3A9FEB4B984}" dt="2024-02-22T09:52:54.409" v="2357" actId="27803"/>
          <ac:spMkLst>
            <pc:docMk/>
            <pc:sldMk cId="3942064285" sldId="256"/>
            <ac:spMk id="7568" creationId="{745CF180-3586-7E6E-ADD2-AD38FE42CB96}"/>
          </ac:spMkLst>
        </pc:spChg>
        <pc:spChg chg="mod">
          <ac:chgData name="Jassem Abbasi" userId="a485637c-5d5c-44af-8411-f95acc3236b6" providerId="ADAL" clId="{B67E75DF-61F4-4BDD-83F6-F3A9FEB4B984}" dt="2024-02-22T09:52:54.409" v="2357" actId="27803"/>
          <ac:spMkLst>
            <pc:docMk/>
            <pc:sldMk cId="3942064285" sldId="256"/>
            <ac:spMk id="7569" creationId="{78E3416E-6F8C-EE82-5B9F-E18315F4FC94}"/>
          </ac:spMkLst>
        </pc:spChg>
        <pc:spChg chg="mod">
          <ac:chgData name="Jassem Abbasi" userId="a485637c-5d5c-44af-8411-f95acc3236b6" providerId="ADAL" clId="{B67E75DF-61F4-4BDD-83F6-F3A9FEB4B984}" dt="2024-02-22T09:52:54.409" v="2357" actId="27803"/>
          <ac:spMkLst>
            <pc:docMk/>
            <pc:sldMk cId="3942064285" sldId="256"/>
            <ac:spMk id="7570" creationId="{06B54BB9-E386-112E-B55E-A25D6C6B2B9A}"/>
          </ac:spMkLst>
        </pc:spChg>
        <pc:spChg chg="mod">
          <ac:chgData name="Jassem Abbasi" userId="a485637c-5d5c-44af-8411-f95acc3236b6" providerId="ADAL" clId="{B67E75DF-61F4-4BDD-83F6-F3A9FEB4B984}" dt="2024-02-22T09:52:54.409" v="2357" actId="27803"/>
          <ac:spMkLst>
            <pc:docMk/>
            <pc:sldMk cId="3942064285" sldId="256"/>
            <ac:spMk id="7571" creationId="{97FE579B-0827-80D8-0714-53A0532EB116}"/>
          </ac:spMkLst>
        </pc:spChg>
        <pc:spChg chg="mod">
          <ac:chgData name="Jassem Abbasi" userId="a485637c-5d5c-44af-8411-f95acc3236b6" providerId="ADAL" clId="{B67E75DF-61F4-4BDD-83F6-F3A9FEB4B984}" dt="2024-02-22T09:52:54.409" v="2357" actId="27803"/>
          <ac:spMkLst>
            <pc:docMk/>
            <pc:sldMk cId="3942064285" sldId="256"/>
            <ac:spMk id="7572" creationId="{5B5EF1FC-6EC1-85BB-02F7-E2638B0BDE8C}"/>
          </ac:spMkLst>
        </pc:spChg>
        <pc:spChg chg="mod">
          <ac:chgData name="Jassem Abbasi" userId="a485637c-5d5c-44af-8411-f95acc3236b6" providerId="ADAL" clId="{B67E75DF-61F4-4BDD-83F6-F3A9FEB4B984}" dt="2024-02-22T09:52:54.409" v="2357" actId="27803"/>
          <ac:spMkLst>
            <pc:docMk/>
            <pc:sldMk cId="3942064285" sldId="256"/>
            <ac:spMk id="7573" creationId="{17971FFB-9FA9-36DF-6F7E-F6F6ED0A5A3D}"/>
          </ac:spMkLst>
        </pc:spChg>
        <pc:spChg chg="mod">
          <ac:chgData name="Jassem Abbasi" userId="a485637c-5d5c-44af-8411-f95acc3236b6" providerId="ADAL" clId="{B67E75DF-61F4-4BDD-83F6-F3A9FEB4B984}" dt="2024-02-22T09:52:54.409" v="2357" actId="27803"/>
          <ac:spMkLst>
            <pc:docMk/>
            <pc:sldMk cId="3942064285" sldId="256"/>
            <ac:spMk id="7574" creationId="{26299785-E25E-51D0-FC4B-EA490D53794D}"/>
          </ac:spMkLst>
        </pc:spChg>
        <pc:spChg chg="mod">
          <ac:chgData name="Jassem Abbasi" userId="a485637c-5d5c-44af-8411-f95acc3236b6" providerId="ADAL" clId="{B67E75DF-61F4-4BDD-83F6-F3A9FEB4B984}" dt="2024-02-22T09:52:54.409" v="2357" actId="27803"/>
          <ac:spMkLst>
            <pc:docMk/>
            <pc:sldMk cId="3942064285" sldId="256"/>
            <ac:spMk id="7575" creationId="{147E183B-84B4-D6FE-B16F-0B59C68287B5}"/>
          </ac:spMkLst>
        </pc:spChg>
        <pc:spChg chg="mod">
          <ac:chgData name="Jassem Abbasi" userId="a485637c-5d5c-44af-8411-f95acc3236b6" providerId="ADAL" clId="{B67E75DF-61F4-4BDD-83F6-F3A9FEB4B984}" dt="2024-02-22T09:52:54.409" v="2357" actId="27803"/>
          <ac:spMkLst>
            <pc:docMk/>
            <pc:sldMk cId="3942064285" sldId="256"/>
            <ac:spMk id="7576" creationId="{A5CED421-3E9E-0935-137E-F536F1C16426}"/>
          </ac:spMkLst>
        </pc:spChg>
        <pc:spChg chg="mod">
          <ac:chgData name="Jassem Abbasi" userId="a485637c-5d5c-44af-8411-f95acc3236b6" providerId="ADAL" clId="{B67E75DF-61F4-4BDD-83F6-F3A9FEB4B984}" dt="2024-02-22T09:52:54.409" v="2357" actId="27803"/>
          <ac:spMkLst>
            <pc:docMk/>
            <pc:sldMk cId="3942064285" sldId="256"/>
            <ac:spMk id="7577" creationId="{B86E13FE-548E-0BA0-8D98-6E7B5D0D0A95}"/>
          </ac:spMkLst>
        </pc:spChg>
        <pc:spChg chg="mod">
          <ac:chgData name="Jassem Abbasi" userId="a485637c-5d5c-44af-8411-f95acc3236b6" providerId="ADAL" clId="{B67E75DF-61F4-4BDD-83F6-F3A9FEB4B984}" dt="2024-02-22T09:52:54.409" v="2357" actId="27803"/>
          <ac:spMkLst>
            <pc:docMk/>
            <pc:sldMk cId="3942064285" sldId="256"/>
            <ac:spMk id="7578" creationId="{60E19A3B-D0B4-F115-E527-0C9E269E5436}"/>
          </ac:spMkLst>
        </pc:spChg>
        <pc:spChg chg="mod">
          <ac:chgData name="Jassem Abbasi" userId="a485637c-5d5c-44af-8411-f95acc3236b6" providerId="ADAL" clId="{B67E75DF-61F4-4BDD-83F6-F3A9FEB4B984}" dt="2024-02-22T09:52:54.409" v="2357" actId="27803"/>
          <ac:spMkLst>
            <pc:docMk/>
            <pc:sldMk cId="3942064285" sldId="256"/>
            <ac:spMk id="7579" creationId="{A22D817F-CE22-2BC0-9446-D7EE2D1D3BCC}"/>
          </ac:spMkLst>
        </pc:spChg>
        <pc:spChg chg="mod">
          <ac:chgData name="Jassem Abbasi" userId="a485637c-5d5c-44af-8411-f95acc3236b6" providerId="ADAL" clId="{B67E75DF-61F4-4BDD-83F6-F3A9FEB4B984}" dt="2024-02-22T09:52:54.409" v="2357" actId="27803"/>
          <ac:spMkLst>
            <pc:docMk/>
            <pc:sldMk cId="3942064285" sldId="256"/>
            <ac:spMk id="7580" creationId="{577D21B0-C1AC-B2B7-FAA2-ECD3B55FCCD0}"/>
          </ac:spMkLst>
        </pc:spChg>
        <pc:spChg chg="mod">
          <ac:chgData name="Jassem Abbasi" userId="a485637c-5d5c-44af-8411-f95acc3236b6" providerId="ADAL" clId="{B67E75DF-61F4-4BDD-83F6-F3A9FEB4B984}" dt="2024-02-22T09:52:54.409" v="2357" actId="27803"/>
          <ac:spMkLst>
            <pc:docMk/>
            <pc:sldMk cId="3942064285" sldId="256"/>
            <ac:spMk id="7581" creationId="{37D0DE0D-BBE1-0149-C8B9-24F3EBC3603F}"/>
          </ac:spMkLst>
        </pc:spChg>
        <pc:spChg chg="mod">
          <ac:chgData name="Jassem Abbasi" userId="a485637c-5d5c-44af-8411-f95acc3236b6" providerId="ADAL" clId="{B67E75DF-61F4-4BDD-83F6-F3A9FEB4B984}" dt="2024-02-22T09:52:54.409" v="2357" actId="27803"/>
          <ac:spMkLst>
            <pc:docMk/>
            <pc:sldMk cId="3942064285" sldId="256"/>
            <ac:spMk id="7582" creationId="{4B0FC89A-1144-C95B-F4C2-E5ACB9916A72}"/>
          </ac:spMkLst>
        </pc:spChg>
        <pc:spChg chg="mod">
          <ac:chgData name="Jassem Abbasi" userId="a485637c-5d5c-44af-8411-f95acc3236b6" providerId="ADAL" clId="{B67E75DF-61F4-4BDD-83F6-F3A9FEB4B984}" dt="2024-02-22T09:52:54.409" v="2357" actId="27803"/>
          <ac:spMkLst>
            <pc:docMk/>
            <pc:sldMk cId="3942064285" sldId="256"/>
            <ac:spMk id="7583" creationId="{50DA9BD4-F42E-340D-00E5-5C47AF4928F4}"/>
          </ac:spMkLst>
        </pc:spChg>
        <pc:spChg chg="mod">
          <ac:chgData name="Jassem Abbasi" userId="a485637c-5d5c-44af-8411-f95acc3236b6" providerId="ADAL" clId="{B67E75DF-61F4-4BDD-83F6-F3A9FEB4B984}" dt="2024-02-22T09:52:54.409" v="2357" actId="27803"/>
          <ac:spMkLst>
            <pc:docMk/>
            <pc:sldMk cId="3942064285" sldId="256"/>
            <ac:spMk id="7584" creationId="{94C92614-1155-DBDD-4BDE-048856E6B476}"/>
          </ac:spMkLst>
        </pc:spChg>
        <pc:spChg chg="mod">
          <ac:chgData name="Jassem Abbasi" userId="a485637c-5d5c-44af-8411-f95acc3236b6" providerId="ADAL" clId="{B67E75DF-61F4-4BDD-83F6-F3A9FEB4B984}" dt="2024-02-22T09:52:54.409" v="2357" actId="27803"/>
          <ac:spMkLst>
            <pc:docMk/>
            <pc:sldMk cId="3942064285" sldId="256"/>
            <ac:spMk id="7585" creationId="{BC8E4340-DC33-E46C-F13D-702AA543860D}"/>
          </ac:spMkLst>
        </pc:spChg>
        <pc:spChg chg="mod">
          <ac:chgData name="Jassem Abbasi" userId="a485637c-5d5c-44af-8411-f95acc3236b6" providerId="ADAL" clId="{B67E75DF-61F4-4BDD-83F6-F3A9FEB4B984}" dt="2024-02-22T09:52:54.409" v="2357" actId="27803"/>
          <ac:spMkLst>
            <pc:docMk/>
            <pc:sldMk cId="3942064285" sldId="256"/>
            <ac:spMk id="7586" creationId="{87F9F75D-DD63-1357-EADB-9B3740ED831C}"/>
          </ac:spMkLst>
        </pc:spChg>
        <pc:spChg chg="mod">
          <ac:chgData name="Jassem Abbasi" userId="a485637c-5d5c-44af-8411-f95acc3236b6" providerId="ADAL" clId="{B67E75DF-61F4-4BDD-83F6-F3A9FEB4B984}" dt="2024-02-22T09:52:54.409" v="2357" actId="27803"/>
          <ac:spMkLst>
            <pc:docMk/>
            <pc:sldMk cId="3942064285" sldId="256"/>
            <ac:spMk id="7587" creationId="{30273704-29A4-DE78-616F-AF8003C511A0}"/>
          </ac:spMkLst>
        </pc:spChg>
        <pc:spChg chg="mod">
          <ac:chgData name="Jassem Abbasi" userId="a485637c-5d5c-44af-8411-f95acc3236b6" providerId="ADAL" clId="{B67E75DF-61F4-4BDD-83F6-F3A9FEB4B984}" dt="2024-02-22T09:52:54.409" v="2357" actId="27803"/>
          <ac:spMkLst>
            <pc:docMk/>
            <pc:sldMk cId="3942064285" sldId="256"/>
            <ac:spMk id="7588" creationId="{99B08F13-D5E4-8210-730E-1E82CBB4E18B}"/>
          </ac:spMkLst>
        </pc:spChg>
        <pc:spChg chg="mod">
          <ac:chgData name="Jassem Abbasi" userId="a485637c-5d5c-44af-8411-f95acc3236b6" providerId="ADAL" clId="{B67E75DF-61F4-4BDD-83F6-F3A9FEB4B984}" dt="2024-02-22T09:52:54.409" v="2357" actId="27803"/>
          <ac:spMkLst>
            <pc:docMk/>
            <pc:sldMk cId="3942064285" sldId="256"/>
            <ac:spMk id="7589" creationId="{B0C830CB-6CCB-2F7B-D9E3-F36D78077445}"/>
          </ac:spMkLst>
        </pc:spChg>
        <pc:spChg chg="mod">
          <ac:chgData name="Jassem Abbasi" userId="a485637c-5d5c-44af-8411-f95acc3236b6" providerId="ADAL" clId="{B67E75DF-61F4-4BDD-83F6-F3A9FEB4B984}" dt="2024-02-22T09:52:54.409" v="2357" actId="27803"/>
          <ac:spMkLst>
            <pc:docMk/>
            <pc:sldMk cId="3942064285" sldId="256"/>
            <ac:spMk id="7590" creationId="{FFA05975-E557-BAD3-37E5-E36D7C0DA9A7}"/>
          </ac:spMkLst>
        </pc:spChg>
        <pc:spChg chg="mod">
          <ac:chgData name="Jassem Abbasi" userId="a485637c-5d5c-44af-8411-f95acc3236b6" providerId="ADAL" clId="{B67E75DF-61F4-4BDD-83F6-F3A9FEB4B984}" dt="2024-02-22T09:52:54.409" v="2357" actId="27803"/>
          <ac:spMkLst>
            <pc:docMk/>
            <pc:sldMk cId="3942064285" sldId="256"/>
            <ac:spMk id="7591" creationId="{3F221DF7-7D4F-B2B2-EA67-06F8C320B32C}"/>
          </ac:spMkLst>
        </pc:spChg>
        <pc:spChg chg="mod">
          <ac:chgData name="Jassem Abbasi" userId="a485637c-5d5c-44af-8411-f95acc3236b6" providerId="ADAL" clId="{B67E75DF-61F4-4BDD-83F6-F3A9FEB4B984}" dt="2024-02-22T09:52:54.409" v="2357" actId="27803"/>
          <ac:spMkLst>
            <pc:docMk/>
            <pc:sldMk cId="3942064285" sldId="256"/>
            <ac:spMk id="7592" creationId="{6C6E3FB7-4F95-C1F8-47EF-0BE1322DE329}"/>
          </ac:spMkLst>
        </pc:spChg>
        <pc:spChg chg="mod">
          <ac:chgData name="Jassem Abbasi" userId="a485637c-5d5c-44af-8411-f95acc3236b6" providerId="ADAL" clId="{B67E75DF-61F4-4BDD-83F6-F3A9FEB4B984}" dt="2024-02-22T09:52:54.409" v="2357" actId="27803"/>
          <ac:spMkLst>
            <pc:docMk/>
            <pc:sldMk cId="3942064285" sldId="256"/>
            <ac:spMk id="7593" creationId="{14B58F95-C28F-FA67-7426-048B58A66958}"/>
          </ac:spMkLst>
        </pc:spChg>
        <pc:spChg chg="mod">
          <ac:chgData name="Jassem Abbasi" userId="a485637c-5d5c-44af-8411-f95acc3236b6" providerId="ADAL" clId="{B67E75DF-61F4-4BDD-83F6-F3A9FEB4B984}" dt="2024-02-22T09:52:54.409" v="2357" actId="27803"/>
          <ac:spMkLst>
            <pc:docMk/>
            <pc:sldMk cId="3942064285" sldId="256"/>
            <ac:spMk id="7594" creationId="{9B92D3AC-F200-DAA1-CE09-863F692EE998}"/>
          </ac:spMkLst>
        </pc:spChg>
        <pc:spChg chg="mod">
          <ac:chgData name="Jassem Abbasi" userId="a485637c-5d5c-44af-8411-f95acc3236b6" providerId="ADAL" clId="{B67E75DF-61F4-4BDD-83F6-F3A9FEB4B984}" dt="2024-02-22T09:52:54.409" v="2357" actId="27803"/>
          <ac:spMkLst>
            <pc:docMk/>
            <pc:sldMk cId="3942064285" sldId="256"/>
            <ac:spMk id="7595" creationId="{8459E5C6-B30C-2262-DC63-E3BB7119C7AA}"/>
          </ac:spMkLst>
        </pc:spChg>
        <pc:spChg chg="mod">
          <ac:chgData name="Jassem Abbasi" userId="a485637c-5d5c-44af-8411-f95acc3236b6" providerId="ADAL" clId="{B67E75DF-61F4-4BDD-83F6-F3A9FEB4B984}" dt="2024-02-22T09:52:54.409" v="2357" actId="27803"/>
          <ac:spMkLst>
            <pc:docMk/>
            <pc:sldMk cId="3942064285" sldId="256"/>
            <ac:spMk id="7596" creationId="{B748ECD0-805E-4001-0528-64C9AFAA2E2C}"/>
          </ac:spMkLst>
        </pc:spChg>
        <pc:spChg chg="mod">
          <ac:chgData name="Jassem Abbasi" userId="a485637c-5d5c-44af-8411-f95acc3236b6" providerId="ADAL" clId="{B67E75DF-61F4-4BDD-83F6-F3A9FEB4B984}" dt="2024-02-22T09:52:54.409" v="2357" actId="27803"/>
          <ac:spMkLst>
            <pc:docMk/>
            <pc:sldMk cId="3942064285" sldId="256"/>
            <ac:spMk id="7597" creationId="{20AEB5E1-69A5-0426-66A0-4D5C16DFC68D}"/>
          </ac:spMkLst>
        </pc:spChg>
        <pc:spChg chg="mod">
          <ac:chgData name="Jassem Abbasi" userId="a485637c-5d5c-44af-8411-f95acc3236b6" providerId="ADAL" clId="{B67E75DF-61F4-4BDD-83F6-F3A9FEB4B984}" dt="2024-02-22T09:52:54.409" v="2357" actId="27803"/>
          <ac:spMkLst>
            <pc:docMk/>
            <pc:sldMk cId="3942064285" sldId="256"/>
            <ac:spMk id="7598" creationId="{2469AA38-1FBB-0066-EF94-F033824B8DEB}"/>
          </ac:spMkLst>
        </pc:spChg>
        <pc:spChg chg="mod">
          <ac:chgData name="Jassem Abbasi" userId="a485637c-5d5c-44af-8411-f95acc3236b6" providerId="ADAL" clId="{B67E75DF-61F4-4BDD-83F6-F3A9FEB4B984}" dt="2024-02-22T09:52:54.409" v="2357" actId="27803"/>
          <ac:spMkLst>
            <pc:docMk/>
            <pc:sldMk cId="3942064285" sldId="256"/>
            <ac:spMk id="7599" creationId="{9079B20A-B03A-51E4-EFFE-706EF35C3299}"/>
          </ac:spMkLst>
        </pc:spChg>
        <pc:spChg chg="mod">
          <ac:chgData name="Jassem Abbasi" userId="a485637c-5d5c-44af-8411-f95acc3236b6" providerId="ADAL" clId="{B67E75DF-61F4-4BDD-83F6-F3A9FEB4B984}" dt="2024-02-22T09:52:54.409" v="2357" actId="27803"/>
          <ac:spMkLst>
            <pc:docMk/>
            <pc:sldMk cId="3942064285" sldId="256"/>
            <ac:spMk id="7600" creationId="{8E0D1F90-655D-D31E-C264-2FD08FDA3EF1}"/>
          </ac:spMkLst>
        </pc:spChg>
        <pc:spChg chg="mod">
          <ac:chgData name="Jassem Abbasi" userId="a485637c-5d5c-44af-8411-f95acc3236b6" providerId="ADAL" clId="{B67E75DF-61F4-4BDD-83F6-F3A9FEB4B984}" dt="2024-02-22T09:52:54.409" v="2357" actId="27803"/>
          <ac:spMkLst>
            <pc:docMk/>
            <pc:sldMk cId="3942064285" sldId="256"/>
            <ac:spMk id="7601" creationId="{8C67D8FB-4BEC-DB42-D46E-FFA20432F927}"/>
          </ac:spMkLst>
        </pc:spChg>
        <pc:spChg chg="mod">
          <ac:chgData name="Jassem Abbasi" userId="a485637c-5d5c-44af-8411-f95acc3236b6" providerId="ADAL" clId="{B67E75DF-61F4-4BDD-83F6-F3A9FEB4B984}" dt="2024-02-22T09:52:54.409" v="2357" actId="27803"/>
          <ac:spMkLst>
            <pc:docMk/>
            <pc:sldMk cId="3942064285" sldId="256"/>
            <ac:spMk id="7602" creationId="{DD420844-0F75-FCBF-5253-0012D9915237}"/>
          </ac:spMkLst>
        </pc:spChg>
        <pc:spChg chg="mod">
          <ac:chgData name="Jassem Abbasi" userId="a485637c-5d5c-44af-8411-f95acc3236b6" providerId="ADAL" clId="{B67E75DF-61F4-4BDD-83F6-F3A9FEB4B984}" dt="2024-02-22T09:52:54.409" v="2357" actId="27803"/>
          <ac:spMkLst>
            <pc:docMk/>
            <pc:sldMk cId="3942064285" sldId="256"/>
            <ac:spMk id="7603" creationId="{4916E848-E27A-7AAD-07E8-C3B233A32D4F}"/>
          </ac:spMkLst>
        </pc:spChg>
        <pc:spChg chg="mod">
          <ac:chgData name="Jassem Abbasi" userId="a485637c-5d5c-44af-8411-f95acc3236b6" providerId="ADAL" clId="{B67E75DF-61F4-4BDD-83F6-F3A9FEB4B984}" dt="2024-02-22T09:52:54.409" v="2357" actId="27803"/>
          <ac:spMkLst>
            <pc:docMk/>
            <pc:sldMk cId="3942064285" sldId="256"/>
            <ac:spMk id="7604" creationId="{EFF21C07-B2F3-FB23-3DD4-4B1E22903619}"/>
          </ac:spMkLst>
        </pc:spChg>
        <pc:spChg chg="mod">
          <ac:chgData name="Jassem Abbasi" userId="a485637c-5d5c-44af-8411-f95acc3236b6" providerId="ADAL" clId="{B67E75DF-61F4-4BDD-83F6-F3A9FEB4B984}" dt="2024-02-22T09:52:54.409" v="2357" actId="27803"/>
          <ac:spMkLst>
            <pc:docMk/>
            <pc:sldMk cId="3942064285" sldId="256"/>
            <ac:spMk id="7605" creationId="{E4F92844-E067-2E1D-BC7C-EEACBA2283DB}"/>
          </ac:spMkLst>
        </pc:spChg>
        <pc:spChg chg="mod">
          <ac:chgData name="Jassem Abbasi" userId="a485637c-5d5c-44af-8411-f95acc3236b6" providerId="ADAL" clId="{B67E75DF-61F4-4BDD-83F6-F3A9FEB4B984}" dt="2024-02-22T09:52:54.409" v="2357" actId="27803"/>
          <ac:spMkLst>
            <pc:docMk/>
            <pc:sldMk cId="3942064285" sldId="256"/>
            <ac:spMk id="7606" creationId="{B539CF53-34EF-0BBA-E388-FB5441CF5B91}"/>
          </ac:spMkLst>
        </pc:spChg>
        <pc:spChg chg="mod">
          <ac:chgData name="Jassem Abbasi" userId="a485637c-5d5c-44af-8411-f95acc3236b6" providerId="ADAL" clId="{B67E75DF-61F4-4BDD-83F6-F3A9FEB4B984}" dt="2024-02-22T09:52:54.409" v="2357" actId="27803"/>
          <ac:spMkLst>
            <pc:docMk/>
            <pc:sldMk cId="3942064285" sldId="256"/>
            <ac:spMk id="7607" creationId="{1F861021-C393-29F1-31C0-63C0C86A65C7}"/>
          </ac:spMkLst>
        </pc:spChg>
        <pc:spChg chg="mod">
          <ac:chgData name="Jassem Abbasi" userId="a485637c-5d5c-44af-8411-f95acc3236b6" providerId="ADAL" clId="{B67E75DF-61F4-4BDD-83F6-F3A9FEB4B984}" dt="2024-02-22T09:52:54.409" v="2357" actId="27803"/>
          <ac:spMkLst>
            <pc:docMk/>
            <pc:sldMk cId="3942064285" sldId="256"/>
            <ac:spMk id="7608" creationId="{DC28C5B5-ED1A-A909-ACCB-AD6BC5803D9F}"/>
          </ac:spMkLst>
        </pc:spChg>
        <pc:spChg chg="mod">
          <ac:chgData name="Jassem Abbasi" userId="a485637c-5d5c-44af-8411-f95acc3236b6" providerId="ADAL" clId="{B67E75DF-61F4-4BDD-83F6-F3A9FEB4B984}" dt="2024-02-22T09:52:54.409" v="2357" actId="27803"/>
          <ac:spMkLst>
            <pc:docMk/>
            <pc:sldMk cId="3942064285" sldId="256"/>
            <ac:spMk id="7609" creationId="{68CC2054-3FD8-F528-C21C-6B667BB86C52}"/>
          </ac:spMkLst>
        </pc:spChg>
        <pc:spChg chg="mod">
          <ac:chgData name="Jassem Abbasi" userId="a485637c-5d5c-44af-8411-f95acc3236b6" providerId="ADAL" clId="{B67E75DF-61F4-4BDD-83F6-F3A9FEB4B984}" dt="2024-02-22T09:52:54.409" v="2357" actId="27803"/>
          <ac:spMkLst>
            <pc:docMk/>
            <pc:sldMk cId="3942064285" sldId="256"/>
            <ac:spMk id="7610" creationId="{1E940B07-76E3-9252-987E-B8650CD46579}"/>
          </ac:spMkLst>
        </pc:spChg>
        <pc:spChg chg="mod">
          <ac:chgData name="Jassem Abbasi" userId="a485637c-5d5c-44af-8411-f95acc3236b6" providerId="ADAL" clId="{B67E75DF-61F4-4BDD-83F6-F3A9FEB4B984}" dt="2024-02-22T09:52:54.409" v="2357" actId="27803"/>
          <ac:spMkLst>
            <pc:docMk/>
            <pc:sldMk cId="3942064285" sldId="256"/>
            <ac:spMk id="7611" creationId="{2D2C8CE4-E6FC-F60C-352D-28BCA556877C}"/>
          </ac:spMkLst>
        </pc:spChg>
        <pc:spChg chg="mod">
          <ac:chgData name="Jassem Abbasi" userId="a485637c-5d5c-44af-8411-f95acc3236b6" providerId="ADAL" clId="{B67E75DF-61F4-4BDD-83F6-F3A9FEB4B984}" dt="2024-02-22T09:52:54.409" v="2357" actId="27803"/>
          <ac:spMkLst>
            <pc:docMk/>
            <pc:sldMk cId="3942064285" sldId="256"/>
            <ac:spMk id="7612" creationId="{8F95F5C0-2092-9C4C-F943-5A3442D74FC8}"/>
          </ac:spMkLst>
        </pc:spChg>
        <pc:spChg chg="mod">
          <ac:chgData name="Jassem Abbasi" userId="a485637c-5d5c-44af-8411-f95acc3236b6" providerId="ADAL" clId="{B67E75DF-61F4-4BDD-83F6-F3A9FEB4B984}" dt="2024-02-22T09:52:54.409" v="2357" actId="27803"/>
          <ac:spMkLst>
            <pc:docMk/>
            <pc:sldMk cId="3942064285" sldId="256"/>
            <ac:spMk id="7613" creationId="{51669987-4218-63FE-2B84-617633CBBEFA}"/>
          </ac:spMkLst>
        </pc:spChg>
        <pc:spChg chg="mod">
          <ac:chgData name="Jassem Abbasi" userId="a485637c-5d5c-44af-8411-f95acc3236b6" providerId="ADAL" clId="{B67E75DF-61F4-4BDD-83F6-F3A9FEB4B984}" dt="2024-02-22T09:52:54.409" v="2357" actId="27803"/>
          <ac:spMkLst>
            <pc:docMk/>
            <pc:sldMk cId="3942064285" sldId="256"/>
            <ac:spMk id="7614" creationId="{B2DFE952-B4C4-D743-B24A-89F4B1256CBF}"/>
          </ac:spMkLst>
        </pc:spChg>
        <pc:spChg chg="mod">
          <ac:chgData name="Jassem Abbasi" userId="a485637c-5d5c-44af-8411-f95acc3236b6" providerId="ADAL" clId="{B67E75DF-61F4-4BDD-83F6-F3A9FEB4B984}" dt="2024-02-22T09:52:54.409" v="2357" actId="27803"/>
          <ac:spMkLst>
            <pc:docMk/>
            <pc:sldMk cId="3942064285" sldId="256"/>
            <ac:spMk id="7615" creationId="{645507ED-5B04-548F-B5F6-5595FA49E4FD}"/>
          </ac:spMkLst>
        </pc:spChg>
        <pc:spChg chg="mod">
          <ac:chgData name="Jassem Abbasi" userId="a485637c-5d5c-44af-8411-f95acc3236b6" providerId="ADAL" clId="{B67E75DF-61F4-4BDD-83F6-F3A9FEB4B984}" dt="2024-02-22T09:52:54.409" v="2357" actId="27803"/>
          <ac:spMkLst>
            <pc:docMk/>
            <pc:sldMk cId="3942064285" sldId="256"/>
            <ac:spMk id="7616" creationId="{2546EE0A-F489-A152-6C4C-B86AD6A47D11}"/>
          </ac:spMkLst>
        </pc:spChg>
        <pc:spChg chg="mod">
          <ac:chgData name="Jassem Abbasi" userId="a485637c-5d5c-44af-8411-f95acc3236b6" providerId="ADAL" clId="{B67E75DF-61F4-4BDD-83F6-F3A9FEB4B984}" dt="2024-02-22T09:52:54.409" v="2357" actId="27803"/>
          <ac:spMkLst>
            <pc:docMk/>
            <pc:sldMk cId="3942064285" sldId="256"/>
            <ac:spMk id="7617" creationId="{48CFAD8D-44B0-4302-11F3-7C6C8EC05374}"/>
          </ac:spMkLst>
        </pc:spChg>
        <pc:spChg chg="mod">
          <ac:chgData name="Jassem Abbasi" userId="a485637c-5d5c-44af-8411-f95acc3236b6" providerId="ADAL" clId="{B67E75DF-61F4-4BDD-83F6-F3A9FEB4B984}" dt="2024-02-22T09:52:54.409" v="2357" actId="27803"/>
          <ac:spMkLst>
            <pc:docMk/>
            <pc:sldMk cId="3942064285" sldId="256"/>
            <ac:spMk id="7618" creationId="{F50AE66A-8B77-13B1-15CD-082A5D9BE794}"/>
          </ac:spMkLst>
        </pc:spChg>
        <pc:spChg chg="mod">
          <ac:chgData name="Jassem Abbasi" userId="a485637c-5d5c-44af-8411-f95acc3236b6" providerId="ADAL" clId="{B67E75DF-61F4-4BDD-83F6-F3A9FEB4B984}" dt="2024-02-22T09:52:54.409" v="2357" actId="27803"/>
          <ac:spMkLst>
            <pc:docMk/>
            <pc:sldMk cId="3942064285" sldId="256"/>
            <ac:spMk id="7619" creationId="{E50F7C37-B690-A881-0CE1-77B869411BD5}"/>
          </ac:spMkLst>
        </pc:spChg>
        <pc:spChg chg="mod">
          <ac:chgData name="Jassem Abbasi" userId="a485637c-5d5c-44af-8411-f95acc3236b6" providerId="ADAL" clId="{B67E75DF-61F4-4BDD-83F6-F3A9FEB4B984}" dt="2024-02-22T09:52:54.409" v="2357" actId="27803"/>
          <ac:spMkLst>
            <pc:docMk/>
            <pc:sldMk cId="3942064285" sldId="256"/>
            <ac:spMk id="7620" creationId="{68C01CA0-5EAB-382D-2ACC-1F70A3197C4B}"/>
          </ac:spMkLst>
        </pc:spChg>
        <pc:spChg chg="mod">
          <ac:chgData name="Jassem Abbasi" userId="a485637c-5d5c-44af-8411-f95acc3236b6" providerId="ADAL" clId="{B67E75DF-61F4-4BDD-83F6-F3A9FEB4B984}" dt="2024-02-22T09:52:54.409" v="2357" actId="27803"/>
          <ac:spMkLst>
            <pc:docMk/>
            <pc:sldMk cId="3942064285" sldId="256"/>
            <ac:spMk id="7621" creationId="{734A3D48-7A16-BEDC-8FF1-9B3263A01972}"/>
          </ac:spMkLst>
        </pc:spChg>
        <pc:spChg chg="mod">
          <ac:chgData name="Jassem Abbasi" userId="a485637c-5d5c-44af-8411-f95acc3236b6" providerId="ADAL" clId="{B67E75DF-61F4-4BDD-83F6-F3A9FEB4B984}" dt="2024-02-22T09:52:54.409" v="2357" actId="27803"/>
          <ac:spMkLst>
            <pc:docMk/>
            <pc:sldMk cId="3942064285" sldId="256"/>
            <ac:spMk id="7622" creationId="{32740513-0E9D-9B9A-3AA4-DBB1A68679F0}"/>
          </ac:spMkLst>
        </pc:spChg>
        <pc:spChg chg="mod">
          <ac:chgData name="Jassem Abbasi" userId="a485637c-5d5c-44af-8411-f95acc3236b6" providerId="ADAL" clId="{B67E75DF-61F4-4BDD-83F6-F3A9FEB4B984}" dt="2024-02-22T09:52:54.409" v="2357" actId="27803"/>
          <ac:spMkLst>
            <pc:docMk/>
            <pc:sldMk cId="3942064285" sldId="256"/>
            <ac:spMk id="7623" creationId="{CD36ED9A-757D-985A-5E3C-1D4F82E91052}"/>
          </ac:spMkLst>
        </pc:spChg>
        <pc:spChg chg="mod">
          <ac:chgData name="Jassem Abbasi" userId="a485637c-5d5c-44af-8411-f95acc3236b6" providerId="ADAL" clId="{B67E75DF-61F4-4BDD-83F6-F3A9FEB4B984}" dt="2024-02-22T09:52:54.409" v="2357" actId="27803"/>
          <ac:spMkLst>
            <pc:docMk/>
            <pc:sldMk cId="3942064285" sldId="256"/>
            <ac:spMk id="7624" creationId="{924AE0CE-158B-B7F7-B1AC-1413C6DC6051}"/>
          </ac:spMkLst>
        </pc:spChg>
        <pc:spChg chg="mod">
          <ac:chgData name="Jassem Abbasi" userId="a485637c-5d5c-44af-8411-f95acc3236b6" providerId="ADAL" clId="{B67E75DF-61F4-4BDD-83F6-F3A9FEB4B984}" dt="2024-02-22T09:52:54.409" v="2357" actId="27803"/>
          <ac:spMkLst>
            <pc:docMk/>
            <pc:sldMk cId="3942064285" sldId="256"/>
            <ac:spMk id="7625" creationId="{D3BE5D2A-DAB2-11C7-6E8B-069C2C1D5561}"/>
          </ac:spMkLst>
        </pc:spChg>
        <pc:spChg chg="mod">
          <ac:chgData name="Jassem Abbasi" userId="a485637c-5d5c-44af-8411-f95acc3236b6" providerId="ADAL" clId="{B67E75DF-61F4-4BDD-83F6-F3A9FEB4B984}" dt="2024-02-22T09:52:54.409" v="2357" actId="27803"/>
          <ac:spMkLst>
            <pc:docMk/>
            <pc:sldMk cId="3942064285" sldId="256"/>
            <ac:spMk id="7626" creationId="{6F4DED5D-990B-96D0-6BAC-DF11148763DB}"/>
          </ac:spMkLst>
        </pc:spChg>
        <pc:spChg chg="mod">
          <ac:chgData name="Jassem Abbasi" userId="a485637c-5d5c-44af-8411-f95acc3236b6" providerId="ADAL" clId="{B67E75DF-61F4-4BDD-83F6-F3A9FEB4B984}" dt="2024-02-22T09:52:54.409" v="2357" actId="27803"/>
          <ac:spMkLst>
            <pc:docMk/>
            <pc:sldMk cId="3942064285" sldId="256"/>
            <ac:spMk id="7627" creationId="{C8E4820C-1055-010A-30B4-C1DFC41C71C0}"/>
          </ac:spMkLst>
        </pc:spChg>
        <pc:spChg chg="mod">
          <ac:chgData name="Jassem Abbasi" userId="a485637c-5d5c-44af-8411-f95acc3236b6" providerId="ADAL" clId="{B67E75DF-61F4-4BDD-83F6-F3A9FEB4B984}" dt="2024-02-22T09:52:54.409" v="2357" actId="27803"/>
          <ac:spMkLst>
            <pc:docMk/>
            <pc:sldMk cId="3942064285" sldId="256"/>
            <ac:spMk id="7628" creationId="{589A80D1-F45B-7219-F235-9C41E8F22888}"/>
          </ac:spMkLst>
        </pc:spChg>
        <pc:spChg chg="mod">
          <ac:chgData name="Jassem Abbasi" userId="a485637c-5d5c-44af-8411-f95acc3236b6" providerId="ADAL" clId="{B67E75DF-61F4-4BDD-83F6-F3A9FEB4B984}" dt="2024-02-22T09:52:54.409" v="2357" actId="27803"/>
          <ac:spMkLst>
            <pc:docMk/>
            <pc:sldMk cId="3942064285" sldId="256"/>
            <ac:spMk id="7629" creationId="{D952CDA1-F5BA-B226-6E7E-E9588139C81B}"/>
          </ac:spMkLst>
        </pc:spChg>
        <pc:spChg chg="mod">
          <ac:chgData name="Jassem Abbasi" userId="a485637c-5d5c-44af-8411-f95acc3236b6" providerId="ADAL" clId="{B67E75DF-61F4-4BDD-83F6-F3A9FEB4B984}" dt="2024-02-22T09:52:54.409" v="2357" actId="27803"/>
          <ac:spMkLst>
            <pc:docMk/>
            <pc:sldMk cId="3942064285" sldId="256"/>
            <ac:spMk id="7630" creationId="{17315072-AA4E-1B5A-6DC4-27C05D827CE1}"/>
          </ac:spMkLst>
        </pc:spChg>
        <pc:spChg chg="mod">
          <ac:chgData name="Jassem Abbasi" userId="a485637c-5d5c-44af-8411-f95acc3236b6" providerId="ADAL" clId="{B67E75DF-61F4-4BDD-83F6-F3A9FEB4B984}" dt="2024-02-22T09:52:54.409" v="2357" actId="27803"/>
          <ac:spMkLst>
            <pc:docMk/>
            <pc:sldMk cId="3942064285" sldId="256"/>
            <ac:spMk id="7631" creationId="{A49D06BC-EBA7-23AC-010D-9CCB273C665C}"/>
          </ac:spMkLst>
        </pc:spChg>
        <pc:spChg chg="mod">
          <ac:chgData name="Jassem Abbasi" userId="a485637c-5d5c-44af-8411-f95acc3236b6" providerId="ADAL" clId="{B67E75DF-61F4-4BDD-83F6-F3A9FEB4B984}" dt="2024-02-22T09:52:54.409" v="2357" actId="27803"/>
          <ac:spMkLst>
            <pc:docMk/>
            <pc:sldMk cId="3942064285" sldId="256"/>
            <ac:spMk id="7632" creationId="{2F28A6DE-65CF-EF5D-1D1C-FA9A107D754E}"/>
          </ac:spMkLst>
        </pc:spChg>
        <pc:spChg chg="mod">
          <ac:chgData name="Jassem Abbasi" userId="a485637c-5d5c-44af-8411-f95acc3236b6" providerId="ADAL" clId="{B67E75DF-61F4-4BDD-83F6-F3A9FEB4B984}" dt="2024-02-22T09:52:54.409" v="2357" actId="27803"/>
          <ac:spMkLst>
            <pc:docMk/>
            <pc:sldMk cId="3942064285" sldId="256"/>
            <ac:spMk id="7633" creationId="{DFB0CC99-9A97-DA2D-47C1-05EB0C5ECC13}"/>
          </ac:spMkLst>
        </pc:spChg>
        <pc:spChg chg="mod">
          <ac:chgData name="Jassem Abbasi" userId="a485637c-5d5c-44af-8411-f95acc3236b6" providerId="ADAL" clId="{B67E75DF-61F4-4BDD-83F6-F3A9FEB4B984}" dt="2024-02-22T09:52:54.409" v="2357" actId="27803"/>
          <ac:spMkLst>
            <pc:docMk/>
            <pc:sldMk cId="3942064285" sldId="256"/>
            <ac:spMk id="7634" creationId="{79FB0E38-3D0D-7BE5-DF03-8670EA187BB0}"/>
          </ac:spMkLst>
        </pc:spChg>
        <pc:spChg chg="mod">
          <ac:chgData name="Jassem Abbasi" userId="a485637c-5d5c-44af-8411-f95acc3236b6" providerId="ADAL" clId="{B67E75DF-61F4-4BDD-83F6-F3A9FEB4B984}" dt="2024-02-22T09:52:54.409" v="2357" actId="27803"/>
          <ac:spMkLst>
            <pc:docMk/>
            <pc:sldMk cId="3942064285" sldId="256"/>
            <ac:spMk id="7635" creationId="{7BB2E021-38CD-A6BE-5A54-A9A707B45531}"/>
          </ac:spMkLst>
        </pc:spChg>
        <pc:spChg chg="mod">
          <ac:chgData name="Jassem Abbasi" userId="a485637c-5d5c-44af-8411-f95acc3236b6" providerId="ADAL" clId="{B67E75DF-61F4-4BDD-83F6-F3A9FEB4B984}" dt="2024-02-22T09:52:54.409" v="2357" actId="27803"/>
          <ac:spMkLst>
            <pc:docMk/>
            <pc:sldMk cId="3942064285" sldId="256"/>
            <ac:spMk id="7636" creationId="{B2E2FD84-0CCE-E089-58B8-EE0129F3DFF4}"/>
          </ac:spMkLst>
        </pc:spChg>
        <pc:spChg chg="mod">
          <ac:chgData name="Jassem Abbasi" userId="a485637c-5d5c-44af-8411-f95acc3236b6" providerId="ADAL" clId="{B67E75DF-61F4-4BDD-83F6-F3A9FEB4B984}" dt="2024-02-22T09:52:54.409" v="2357" actId="27803"/>
          <ac:spMkLst>
            <pc:docMk/>
            <pc:sldMk cId="3942064285" sldId="256"/>
            <ac:spMk id="7637" creationId="{A09C43E0-5621-4F4C-4F30-72A2F2F0C60B}"/>
          </ac:spMkLst>
        </pc:spChg>
        <pc:spChg chg="mod">
          <ac:chgData name="Jassem Abbasi" userId="a485637c-5d5c-44af-8411-f95acc3236b6" providerId="ADAL" clId="{B67E75DF-61F4-4BDD-83F6-F3A9FEB4B984}" dt="2024-02-22T09:52:54.409" v="2357" actId="27803"/>
          <ac:spMkLst>
            <pc:docMk/>
            <pc:sldMk cId="3942064285" sldId="256"/>
            <ac:spMk id="7638" creationId="{8C906729-4A15-17B1-5725-A33525E3710C}"/>
          </ac:spMkLst>
        </pc:spChg>
        <pc:spChg chg="mod">
          <ac:chgData name="Jassem Abbasi" userId="a485637c-5d5c-44af-8411-f95acc3236b6" providerId="ADAL" clId="{B67E75DF-61F4-4BDD-83F6-F3A9FEB4B984}" dt="2024-02-22T09:52:54.409" v="2357" actId="27803"/>
          <ac:spMkLst>
            <pc:docMk/>
            <pc:sldMk cId="3942064285" sldId="256"/>
            <ac:spMk id="7639" creationId="{C1394244-3535-11DA-7862-8E3EAABDDA59}"/>
          </ac:spMkLst>
        </pc:spChg>
        <pc:spChg chg="mod">
          <ac:chgData name="Jassem Abbasi" userId="a485637c-5d5c-44af-8411-f95acc3236b6" providerId="ADAL" clId="{B67E75DF-61F4-4BDD-83F6-F3A9FEB4B984}" dt="2024-02-22T09:52:54.409" v="2357" actId="27803"/>
          <ac:spMkLst>
            <pc:docMk/>
            <pc:sldMk cId="3942064285" sldId="256"/>
            <ac:spMk id="7640" creationId="{C4F04330-D6C3-3EF3-B659-ED872DFBA66B}"/>
          </ac:spMkLst>
        </pc:spChg>
        <pc:spChg chg="mod">
          <ac:chgData name="Jassem Abbasi" userId="a485637c-5d5c-44af-8411-f95acc3236b6" providerId="ADAL" clId="{B67E75DF-61F4-4BDD-83F6-F3A9FEB4B984}" dt="2024-02-22T09:52:54.409" v="2357" actId="27803"/>
          <ac:spMkLst>
            <pc:docMk/>
            <pc:sldMk cId="3942064285" sldId="256"/>
            <ac:spMk id="7641" creationId="{281FD3BE-7441-56DC-C78F-78AE59FFB8AC}"/>
          </ac:spMkLst>
        </pc:spChg>
        <pc:spChg chg="mod">
          <ac:chgData name="Jassem Abbasi" userId="a485637c-5d5c-44af-8411-f95acc3236b6" providerId="ADAL" clId="{B67E75DF-61F4-4BDD-83F6-F3A9FEB4B984}" dt="2024-02-22T09:52:54.409" v="2357" actId="27803"/>
          <ac:spMkLst>
            <pc:docMk/>
            <pc:sldMk cId="3942064285" sldId="256"/>
            <ac:spMk id="7642" creationId="{96E56B05-4889-DD56-FCDD-F6A0117894BA}"/>
          </ac:spMkLst>
        </pc:spChg>
        <pc:spChg chg="mod">
          <ac:chgData name="Jassem Abbasi" userId="a485637c-5d5c-44af-8411-f95acc3236b6" providerId="ADAL" clId="{B67E75DF-61F4-4BDD-83F6-F3A9FEB4B984}" dt="2024-02-22T09:52:54.409" v="2357" actId="27803"/>
          <ac:spMkLst>
            <pc:docMk/>
            <pc:sldMk cId="3942064285" sldId="256"/>
            <ac:spMk id="7643" creationId="{530CA65F-DCE1-6DFC-0CB5-D64A02DF0D52}"/>
          </ac:spMkLst>
        </pc:spChg>
        <pc:spChg chg="mod">
          <ac:chgData name="Jassem Abbasi" userId="a485637c-5d5c-44af-8411-f95acc3236b6" providerId="ADAL" clId="{B67E75DF-61F4-4BDD-83F6-F3A9FEB4B984}" dt="2024-02-22T09:52:54.409" v="2357" actId="27803"/>
          <ac:spMkLst>
            <pc:docMk/>
            <pc:sldMk cId="3942064285" sldId="256"/>
            <ac:spMk id="7644" creationId="{1EDACC4C-6198-8960-E626-9F817294D3FE}"/>
          </ac:spMkLst>
        </pc:spChg>
        <pc:spChg chg="mod">
          <ac:chgData name="Jassem Abbasi" userId="a485637c-5d5c-44af-8411-f95acc3236b6" providerId="ADAL" clId="{B67E75DF-61F4-4BDD-83F6-F3A9FEB4B984}" dt="2024-02-22T09:52:54.409" v="2357" actId="27803"/>
          <ac:spMkLst>
            <pc:docMk/>
            <pc:sldMk cId="3942064285" sldId="256"/>
            <ac:spMk id="7645" creationId="{35C196DC-A3FE-408E-D424-62193E3B50D9}"/>
          </ac:spMkLst>
        </pc:spChg>
        <pc:spChg chg="mod">
          <ac:chgData name="Jassem Abbasi" userId="a485637c-5d5c-44af-8411-f95acc3236b6" providerId="ADAL" clId="{B67E75DF-61F4-4BDD-83F6-F3A9FEB4B984}" dt="2024-02-22T09:52:54.409" v="2357" actId="27803"/>
          <ac:spMkLst>
            <pc:docMk/>
            <pc:sldMk cId="3942064285" sldId="256"/>
            <ac:spMk id="7646" creationId="{43B9D4A0-2975-5F93-2A1C-8A2705815FC7}"/>
          </ac:spMkLst>
        </pc:spChg>
        <pc:spChg chg="mod">
          <ac:chgData name="Jassem Abbasi" userId="a485637c-5d5c-44af-8411-f95acc3236b6" providerId="ADAL" clId="{B67E75DF-61F4-4BDD-83F6-F3A9FEB4B984}" dt="2024-02-22T09:52:54.409" v="2357" actId="27803"/>
          <ac:spMkLst>
            <pc:docMk/>
            <pc:sldMk cId="3942064285" sldId="256"/>
            <ac:spMk id="7647" creationId="{444FDEBA-89B1-4925-1C69-DEFC457A1DF6}"/>
          </ac:spMkLst>
        </pc:spChg>
        <pc:spChg chg="mod">
          <ac:chgData name="Jassem Abbasi" userId="a485637c-5d5c-44af-8411-f95acc3236b6" providerId="ADAL" clId="{B67E75DF-61F4-4BDD-83F6-F3A9FEB4B984}" dt="2024-02-22T09:52:54.409" v="2357" actId="27803"/>
          <ac:spMkLst>
            <pc:docMk/>
            <pc:sldMk cId="3942064285" sldId="256"/>
            <ac:spMk id="7648" creationId="{EB8814C0-350D-516D-0620-389746554B27}"/>
          </ac:spMkLst>
        </pc:spChg>
        <pc:spChg chg="mod">
          <ac:chgData name="Jassem Abbasi" userId="a485637c-5d5c-44af-8411-f95acc3236b6" providerId="ADAL" clId="{B67E75DF-61F4-4BDD-83F6-F3A9FEB4B984}" dt="2024-02-22T09:52:54.409" v="2357" actId="27803"/>
          <ac:spMkLst>
            <pc:docMk/>
            <pc:sldMk cId="3942064285" sldId="256"/>
            <ac:spMk id="7649" creationId="{E299702D-313F-D457-9130-ED6136530282}"/>
          </ac:spMkLst>
        </pc:spChg>
        <pc:spChg chg="mod">
          <ac:chgData name="Jassem Abbasi" userId="a485637c-5d5c-44af-8411-f95acc3236b6" providerId="ADAL" clId="{B67E75DF-61F4-4BDD-83F6-F3A9FEB4B984}" dt="2024-02-22T09:52:54.409" v="2357" actId="27803"/>
          <ac:spMkLst>
            <pc:docMk/>
            <pc:sldMk cId="3942064285" sldId="256"/>
            <ac:spMk id="7650" creationId="{B24E7ED0-585C-AF9F-D146-007B5658302F}"/>
          </ac:spMkLst>
        </pc:spChg>
        <pc:spChg chg="mod">
          <ac:chgData name="Jassem Abbasi" userId="a485637c-5d5c-44af-8411-f95acc3236b6" providerId="ADAL" clId="{B67E75DF-61F4-4BDD-83F6-F3A9FEB4B984}" dt="2024-02-22T09:52:54.409" v="2357" actId="27803"/>
          <ac:spMkLst>
            <pc:docMk/>
            <pc:sldMk cId="3942064285" sldId="256"/>
            <ac:spMk id="7651" creationId="{F98EF765-156E-7D40-2EDE-9DEC16CC89DE}"/>
          </ac:spMkLst>
        </pc:spChg>
        <pc:spChg chg="mod">
          <ac:chgData name="Jassem Abbasi" userId="a485637c-5d5c-44af-8411-f95acc3236b6" providerId="ADAL" clId="{B67E75DF-61F4-4BDD-83F6-F3A9FEB4B984}" dt="2024-02-22T09:52:54.409" v="2357" actId="27803"/>
          <ac:spMkLst>
            <pc:docMk/>
            <pc:sldMk cId="3942064285" sldId="256"/>
            <ac:spMk id="7652" creationId="{C2764D7A-434F-1C63-B096-2B46D0172CE6}"/>
          </ac:spMkLst>
        </pc:spChg>
        <pc:spChg chg="mod">
          <ac:chgData name="Jassem Abbasi" userId="a485637c-5d5c-44af-8411-f95acc3236b6" providerId="ADAL" clId="{B67E75DF-61F4-4BDD-83F6-F3A9FEB4B984}" dt="2024-02-22T09:52:54.409" v="2357" actId="27803"/>
          <ac:spMkLst>
            <pc:docMk/>
            <pc:sldMk cId="3942064285" sldId="256"/>
            <ac:spMk id="7653" creationId="{F0449E47-4923-CC42-FF57-C7CFD1B40407}"/>
          </ac:spMkLst>
        </pc:spChg>
        <pc:spChg chg="mod">
          <ac:chgData name="Jassem Abbasi" userId="a485637c-5d5c-44af-8411-f95acc3236b6" providerId="ADAL" clId="{B67E75DF-61F4-4BDD-83F6-F3A9FEB4B984}" dt="2024-02-22T09:52:54.409" v="2357" actId="27803"/>
          <ac:spMkLst>
            <pc:docMk/>
            <pc:sldMk cId="3942064285" sldId="256"/>
            <ac:spMk id="7654" creationId="{4A3489AB-FD7C-E8EF-4C39-A118675D5A7E}"/>
          </ac:spMkLst>
        </pc:spChg>
        <pc:spChg chg="mod">
          <ac:chgData name="Jassem Abbasi" userId="a485637c-5d5c-44af-8411-f95acc3236b6" providerId="ADAL" clId="{B67E75DF-61F4-4BDD-83F6-F3A9FEB4B984}" dt="2024-02-22T09:52:54.409" v="2357" actId="27803"/>
          <ac:spMkLst>
            <pc:docMk/>
            <pc:sldMk cId="3942064285" sldId="256"/>
            <ac:spMk id="7655" creationId="{077E6E32-324C-ADAE-9F80-596E582FE80C}"/>
          </ac:spMkLst>
        </pc:spChg>
        <pc:spChg chg="mod">
          <ac:chgData name="Jassem Abbasi" userId="a485637c-5d5c-44af-8411-f95acc3236b6" providerId="ADAL" clId="{B67E75DF-61F4-4BDD-83F6-F3A9FEB4B984}" dt="2024-02-22T09:52:54.409" v="2357" actId="27803"/>
          <ac:spMkLst>
            <pc:docMk/>
            <pc:sldMk cId="3942064285" sldId="256"/>
            <ac:spMk id="7656" creationId="{888E0195-403C-057B-AD5E-5E9D69D36A4C}"/>
          </ac:spMkLst>
        </pc:spChg>
        <pc:spChg chg="mod">
          <ac:chgData name="Jassem Abbasi" userId="a485637c-5d5c-44af-8411-f95acc3236b6" providerId="ADAL" clId="{B67E75DF-61F4-4BDD-83F6-F3A9FEB4B984}" dt="2024-02-22T09:52:54.409" v="2357" actId="27803"/>
          <ac:spMkLst>
            <pc:docMk/>
            <pc:sldMk cId="3942064285" sldId="256"/>
            <ac:spMk id="7657" creationId="{3B106510-C717-21D9-BE88-682E129B56AA}"/>
          </ac:spMkLst>
        </pc:spChg>
        <pc:spChg chg="mod">
          <ac:chgData name="Jassem Abbasi" userId="a485637c-5d5c-44af-8411-f95acc3236b6" providerId="ADAL" clId="{B67E75DF-61F4-4BDD-83F6-F3A9FEB4B984}" dt="2024-02-22T09:52:54.409" v="2357" actId="27803"/>
          <ac:spMkLst>
            <pc:docMk/>
            <pc:sldMk cId="3942064285" sldId="256"/>
            <ac:spMk id="7658" creationId="{CBA38101-1A80-6965-3D3B-C8F70EEB58B5}"/>
          </ac:spMkLst>
        </pc:spChg>
        <pc:spChg chg="mod">
          <ac:chgData name="Jassem Abbasi" userId="a485637c-5d5c-44af-8411-f95acc3236b6" providerId="ADAL" clId="{B67E75DF-61F4-4BDD-83F6-F3A9FEB4B984}" dt="2024-02-22T09:52:54.409" v="2357" actId="27803"/>
          <ac:spMkLst>
            <pc:docMk/>
            <pc:sldMk cId="3942064285" sldId="256"/>
            <ac:spMk id="7659" creationId="{95FEE71D-FFFF-9776-1BEB-0F7DB75A6FB0}"/>
          </ac:spMkLst>
        </pc:spChg>
        <pc:spChg chg="mod">
          <ac:chgData name="Jassem Abbasi" userId="a485637c-5d5c-44af-8411-f95acc3236b6" providerId="ADAL" clId="{B67E75DF-61F4-4BDD-83F6-F3A9FEB4B984}" dt="2024-02-22T09:52:54.409" v="2357" actId="27803"/>
          <ac:spMkLst>
            <pc:docMk/>
            <pc:sldMk cId="3942064285" sldId="256"/>
            <ac:spMk id="7660" creationId="{4E54B490-2156-89AB-4915-5255D3BE20B6}"/>
          </ac:spMkLst>
        </pc:spChg>
        <pc:spChg chg="mod">
          <ac:chgData name="Jassem Abbasi" userId="a485637c-5d5c-44af-8411-f95acc3236b6" providerId="ADAL" clId="{B67E75DF-61F4-4BDD-83F6-F3A9FEB4B984}" dt="2024-02-22T09:52:54.409" v="2357" actId="27803"/>
          <ac:spMkLst>
            <pc:docMk/>
            <pc:sldMk cId="3942064285" sldId="256"/>
            <ac:spMk id="7661" creationId="{98FEC894-08E9-47D6-DC2E-69B2B4FE4710}"/>
          </ac:spMkLst>
        </pc:spChg>
        <pc:spChg chg="mod">
          <ac:chgData name="Jassem Abbasi" userId="a485637c-5d5c-44af-8411-f95acc3236b6" providerId="ADAL" clId="{B67E75DF-61F4-4BDD-83F6-F3A9FEB4B984}" dt="2024-02-22T09:52:54.409" v="2357" actId="27803"/>
          <ac:spMkLst>
            <pc:docMk/>
            <pc:sldMk cId="3942064285" sldId="256"/>
            <ac:spMk id="7662" creationId="{FA2812F1-1A5E-E875-FE68-6639DA5F109E}"/>
          </ac:spMkLst>
        </pc:spChg>
        <pc:spChg chg="mod">
          <ac:chgData name="Jassem Abbasi" userId="a485637c-5d5c-44af-8411-f95acc3236b6" providerId="ADAL" clId="{B67E75DF-61F4-4BDD-83F6-F3A9FEB4B984}" dt="2024-02-22T09:52:54.409" v="2357" actId="27803"/>
          <ac:spMkLst>
            <pc:docMk/>
            <pc:sldMk cId="3942064285" sldId="256"/>
            <ac:spMk id="7663" creationId="{B5D077BC-7965-D8E9-89DD-DF8FC2B8F102}"/>
          </ac:spMkLst>
        </pc:spChg>
        <pc:spChg chg="mod">
          <ac:chgData name="Jassem Abbasi" userId="a485637c-5d5c-44af-8411-f95acc3236b6" providerId="ADAL" clId="{B67E75DF-61F4-4BDD-83F6-F3A9FEB4B984}" dt="2024-02-22T09:52:54.409" v="2357" actId="27803"/>
          <ac:spMkLst>
            <pc:docMk/>
            <pc:sldMk cId="3942064285" sldId="256"/>
            <ac:spMk id="7664" creationId="{65D7680E-71C1-57D5-F68A-8426F9686926}"/>
          </ac:spMkLst>
        </pc:spChg>
        <pc:spChg chg="mod">
          <ac:chgData name="Jassem Abbasi" userId="a485637c-5d5c-44af-8411-f95acc3236b6" providerId="ADAL" clId="{B67E75DF-61F4-4BDD-83F6-F3A9FEB4B984}" dt="2024-02-22T09:52:54.409" v="2357" actId="27803"/>
          <ac:spMkLst>
            <pc:docMk/>
            <pc:sldMk cId="3942064285" sldId="256"/>
            <ac:spMk id="7665" creationId="{32603108-AA40-A159-496F-2DDFD7778F07}"/>
          </ac:spMkLst>
        </pc:spChg>
        <pc:spChg chg="mod">
          <ac:chgData name="Jassem Abbasi" userId="a485637c-5d5c-44af-8411-f95acc3236b6" providerId="ADAL" clId="{B67E75DF-61F4-4BDD-83F6-F3A9FEB4B984}" dt="2024-02-22T09:52:54.409" v="2357" actId="27803"/>
          <ac:spMkLst>
            <pc:docMk/>
            <pc:sldMk cId="3942064285" sldId="256"/>
            <ac:spMk id="7666" creationId="{C89BA69B-CD3D-794A-5AAC-EAA822A30C9D}"/>
          </ac:spMkLst>
        </pc:spChg>
        <pc:spChg chg="mod">
          <ac:chgData name="Jassem Abbasi" userId="a485637c-5d5c-44af-8411-f95acc3236b6" providerId="ADAL" clId="{B67E75DF-61F4-4BDD-83F6-F3A9FEB4B984}" dt="2024-02-22T09:52:54.409" v="2357" actId="27803"/>
          <ac:spMkLst>
            <pc:docMk/>
            <pc:sldMk cId="3942064285" sldId="256"/>
            <ac:spMk id="7667" creationId="{22CCE0A7-29D4-2F7B-C5BC-81476A7B0AF5}"/>
          </ac:spMkLst>
        </pc:spChg>
        <pc:spChg chg="mod">
          <ac:chgData name="Jassem Abbasi" userId="a485637c-5d5c-44af-8411-f95acc3236b6" providerId="ADAL" clId="{B67E75DF-61F4-4BDD-83F6-F3A9FEB4B984}" dt="2024-02-22T09:52:54.409" v="2357" actId="27803"/>
          <ac:spMkLst>
            <pc:docMk/>
            <pc:sldMk cId="3942064285" sldId="256"/>
            <ac:spMk id="7668" creationId="{18ACBE61-9A9F-CAE5-F7D0-5120320BB9EE}"/>
          </ac:spMkLst>
        </pc:spChg>
        <pc:spChg chg="mod">
          <ac:chgData name="Jassem Abbasi" userId="a485637c-5d5c-44af-8411-f95acc3236b6" providerId="ADAL" clId="{B67E75DF-61F4-4BDD-83F6-F3A9FEB4B984}" dt="2024-02-22T09:52:54.409" v="2357" actId="27803"/>
          <ac:spMkLst>
            <pc:docMk/>
            <pc:sldMk cId="3942064285" sldId="256"/>
            <ac:spMk id="7669" creationId="{09950226-123E-0208-7556-4ED3139DA64A}"/>
          </ac:spMkLst>
        </pc:spChg>
        <pc:spChg chg="mod">
          <ac:chgData name="Jassem Abbasi" userId="a485637c-5d5c-44af-8411-f95acc3236b6" providerId="ADAL" clId="{B67E75DF-61F4-4BDD-83F6-F3A9FEB4B984}" dt="2024-02-22T09:52:54.409" v="2357" actId="27803"/>
          <ac:spMkLst>
            <pc:docMk/>
            <pc:sldMk cId="3942064285" sldId="256"/>
            <ac:spMk id="7670" creationId="{240B4391-2F61-1992-49DF-769A9F372CE2}"/>
          </ac:spMkLst>
        </pc:spChg>
        <pc:spChg chg="mod">
          <ac:chgData name="Jassem Abbasi" userId="a485637c-5d5c-44af-8411-f95acc3236b6" providerId="ADAL" clId="{B67E75DF-61F4-4BDD-83F6-F3A9FEB4B984}" dt="2024-02-22T09:52:54.409" v="2357" actId="27803"/>
          <ac:spMkLst>
            <pc:docMk/>
            <pc:sldMk cId="3942064285" sldId="256"/>
            <ac:spMk id="7671" creationId="{B8EC0A8D-36CB-B55F-4DF8-0540B85E9A11}"/>
          </ac:spMkLst>
        </pc:spChg>
        <pc:spChg chg="mod">
          <ac:chgData name="Jassem Abbasi" userId="a485637c-5d5c-44af-8411-f95acc3236b6" providerId="ADAL" clId="{B67E75DF-61F4-4BDD-83F6-F3A9FEB4B984}" dt="2024-02-22T09:52:54.409" v="2357" actId="27803"/>
          <ac:spMkLst>
            <pc:docMk/>
            <pc:sldMk cId="3942064285" sldId="256"/>
            <ac:spMk id="7672" creationId="{D2DD1D13-6A1A-C9E6-95DE-08FB31D644F4}"/>
          </ac:spMkLst>
        </pc:spChg>
        <pc:spChg chg="mod">
          <ac:chgData name="Jassem Abbasi" userId="a485637c-5d5c-44af-8411-f95acc3236b6" providerId="ADAL" clId="{B67E75DF-61F4-4BDD-83F6-F3A9FEB4B984}" dt="2024-02-22T09:52:54.409" v="2357" actId="27803"/>
          <ac:spMkLst>
            <pc:docMk/>
            <pc:sldMk cId="3942064285" sldId="256"/>
            <ac:spMk id="7673" creationId="{B01F774E-B19B-ECE9-98EB-C3C3EFC8A12C}"/>
          </ac:spMkLst>
        </pc:spChg>
        <pc:spChg chg="mod">
          <ac:chgData name="Jassem Abbasi" userId="a485637c-5d5c-44af-8411-f95acc3236b6" providerId="ADAL" clId="{B67E75DF-61F4-4BDD-83F6-F3A9FEB4B984}" dt="2024-02-22T09:52:54.409" v="2357" actId="27803"/>
          <ac:spMkLst>
            <pc:docMk/>
            <pc:sldMk cId="3942064285" sldId="256"/>
            <ac:spMk id="7674" creationId="{BEE4F85C-D6BA-5ECB-3BC8-D1F1409A379A}"/>
          </ac:spMkLst>
        </pc:spChg>
        <pc:spChg chg="mod">
          <ac:chgData name="Jassem Abbasi" userId="a485637c-5d5c-44af-8411-f95acc3236b6" providerId="ADAL" clId="{B67E75DF-61F4-4BDD-83F6-F3A9FEB4B984}" dt="2024-02-22T09:52:54.409" v="2357" actId="27803"/>
          <ac:spMkLst>
            <pc:docMk/>
            <pc:sldMk cId="3942064285" sldId="256"/>
            <ac:spMk id="7675" creationId="{66F495CF-D5DF-302F-83DB-0CD991F83C09}"/>
          </ac:spMkLst>
        </pc:spChg>
        <pc:spChg chg="mod">
          <ac:chgData name="Jassem Abbasi" userId="a485637c-5d5c-44af-8411-f95acc3236b6" providerId="ADAL" clId="{B67E75DF-61F4-4BDD-83F6-F3A9FEB4B984}" dt="2024-02-22T09:52:54.409" v="2357" actId="27803"/>
          <ac:spMkLst>
            <pc:docMk/>
            <pc:sldMk cId="3942064285" sldId="256"/>
            <ac:spMk id="7676" creationId="{32185E44-A4F3-D3DD-E88E-5EE92C3EBA10}"/>
          </ac:spMkLst>
        </pc:spChg>
        <pc:spChg chg="mod">
          <ac:chgData name="Jassem Abbasi" userId="a485637c-5d5c-44af-8411-f95acc3236b6" providerId="ADAL" clId="{B67E75DF-61F4-4BDD-83F6-F3A9FEB4B984}" dt="2024-02-22T09:52:54.409" v="2357" actId="27803"/>
          <ac:spMkLst>
            <pc:docMk/>
            <pc:sldMk cId="3942064285" sldId="256"/>
            <ac:spMk id="7677" creationId="{95D470A8-9267-BE51-801B-BC553E2C2BCC}"/>
          </ac:spMkLst>
        </pc:spChg>
        <pc:spChg chg="mod">
          <ac:chgData name="Jassem Abbasi" userId="a485637c-5d5c-44af-8411-f95acc3236b6" providerId="ADAL" clId="{B67E75DF-61F4-4BDD-83F6-F3A9FEB4B984}" dt="2024-02-22T09:52:54.409" v="2357" actId="27803"/>
          <ac:spMkLst>
            <pc:docMk/>
            <pc:sldMk cId="3942064285" sldId="256"/>
            <ac:spMk id="7678" creationId="{E26C741F-D65E-EDD9-DFE8-7A5960C750D3}"/>
          </ac:spMkLst>
        </pc:spChg>
        <pc:spChg chg="mod">
          <ac:chgData name="Jassem Abbasi" userId="a485637c-5d5c-44af-8411-f95acc3236b6" providerId="ADAL" clId="{B67E75DF-61F4-4BDD-83F6-F3A9FEB4B984}" dt="2024-02-22T09:52:54.409" v="2357" actId="27803"/>
          <ac:spMkLst>
            <pc:docMk/>
            <pc:sldMk cId="3942064285" sldId="256"/>
            <ac:spMk id="7679" creationId="{EC710D85-B973-4B0A-D5F6-C5ED87964BD9}"/>
          </ac:spMkLst>
        </pc:spChg>
        <pc:spChg chg="mod">
          <ac:chgData name="Jassem Abbasi" userId="a485637c-5d5c-44af-8411-f95acc3236b6" providerId="ADAL" clId="{B67E75DF-61F4-4BDD-83F6-F3A9FEB4B984}" dt="2024-02-22T09:52:54.409" v="2357" actId="27803"/>
          <ac:spMkLst>
            <pc:docMk/>
            <pc:sldMk cId="3942064285" sldId="256"/>
            <ac:spMk id="7680" creationId="{F0C1EB8B-76F7-6433-BB32-53CD226B4E56}"/>
          </ac:spMkLst>
        </pc:spChg>
        <pc:spChg chg="mod">
          <ac:chgData name="Jassem Abbasi" userId="a485637c-5d5c-44af-8411-f95acc3236b6" providerId="ADAL" clId="{B67E75DF-61F4-4BDD-83F6-F3A9FEB4B984}" dt="2024-02-22T09:52:54.409" v="2357" actId="27803"/>
          <ac:spMkLst>
            <pc:docMk/>
            <pc:sldMk cId="3942064285" sldId="256"/>
            <ac:spMk id="7681" creationId="{1023912B-C4CD-A2E8-33CF-82A01A55F711}"/>
          </ac:spMkLst>
        </pc:spChg>
        <pc:spChg chg="mod">
          <ac:chgData name="Jassem Abbasi" userId="a485637c-5d5c-44af-8411-f95acc3236b6" providerId="ADAL" clId="{B67E75DF-61F4-4BDD-83F6-F3A9FEB4B984}" dt="2024-02-22T09:52:54.409" v="2357" actId="27803"/>
          <ac:spMkLst>
            <pc:docMk/>
            <pc:sldMk cId="3942064285" sldId="256"/>
            <ac:spMk id="7682" creationId="{A5B815E0-EFBC-82E5-53C7-DE54C4B01D40}"/>
          </ac:spMkLst>
        </pc:spChg>
        <pc:spChg chg="mod">
          <ac:chgData name="Jassem Abbasi" userId="a485637c-5d5c-44af-8411-f95acc3236b6" providerId="ADAL" clId="{B67E75DF-61F4-4BDD-83F6-F3A9FEB4B984}" dt="2024-02-22T09:52:54.409" v="2357" actId="27803"/>
          <ac:spMkLst>
            <pc:docMk/>
            <pc:sldMk cId="3942064285" sldId="256"/>
            <ac:spMk id="7683" creationId="{FEAF79BA-3F76-92BB-B55B-8E303ADE1C8A}"/>
          </ac:spMkLst>
        </pc:spChg>
        <pc:spChg chg="mod">
          <ac:chgData name="Jassem Abbasi" userId="a485637c-5d5c-44af-8411-f95acc3236b6" providerId="ADAL" clId="{B67E75DF-61F4-4BDD-83F6-F3A9FEB4B984}" dt="2024-02-22T09:52:54.409" v="2357" actId="27803"/>
          <ac:spMkLst>
            <pc:docMk/>
            <pc:sldMk cId="3942064285" sldId="256"/>
            <ac:spMk id="7684" creationId="{1CD3E3DF-5998-F7F8-FEFB-1534FFB1E731}"/>
          </ac:spMkLst>
        </pc:spChg>
        <pc:spChg chg="mod">
          <ac:chgData name="Jassem Abbasi" userId="a485637c-5d5c-44af-8411-f95acc3236b6" providerId="ADAL" clId="{B67E75DF-61F4-4BDD-83F6-F3A9FEB4B984}" dt="2024-02-22T09:52:54.409" v="2357" actId="27803"/>
          <ac:spMkLst>
            <pc:docMk/>
            <pc:sldMk cId="3942064285" sldId="256"/>
            <ac:spMk id="7685" creationId="{C715C8DA-A54C-F05E-AAE9-14B1EE9212DA}"/>
          </ac:spMkLst>
        </pc:spChg>
        <pc:spChg chg="mod">
          <ac:chgData name="Jassem Abbasi" userId="a485637c-5d5c-44af-8411-f95acc3236b6" providerId="ADAL" clId="{B67E75DF-61F4-4BDD-83F6-F3A9FEB4B984}" dt="2024-02-22T09:52:54.409" v="2357" actId="27803"/>
          <ac:spMkLst>
            <pc:docMk/>
            <pc:sldMk cId="3942064285" sldId="256"/>
            <ac:spMk id="7686" creationId="{678CFB10-5BD9-D5E3-00C7-5CF0062C59D2}"/>
          </ac:spMkLst>
        </pc:spChg>
        <pc:spChg chg="mod">
          <ac:chgData name="Jassem Abbasi" userId="a485637c-5d5c-44af-8411-f95acc3236b6" providerId="ADAL" clId="{B67E75DF-61F4-4BDD-83F6-F3A9FEB4B984}" dt="2024-02-22T09:52:54.409" v="2357" actId="27803"/>
          <ac:spMkLst>
            <pc:docMk/>
            <pc:sldMk cId="3942064285" sldId="256"/>
            <ac:spMk id="7687" creationId="{B1FF0CC2-34F7-82AE-5499-57A8D1B563E7}"/>
          </ac:spMkLst>
        </pc:spChg>
        <pc:spChg chg="mod">
          <ac:chgData name="Jassem Abbasi" userId="a485637c-5d5c-44af-8411-f95acc3236b6" providerId="ADAL" clId="{B67E75DF-61F4-4BDD-83F6-F3A9FEB4B984}" dt="2024-02-22T09:52:54.409" v="2357" actId="27803"/>
          <ac:spMkLst>
            <pc:docMk/>
            <pc:sldMk cId="3942064285" sldId="256"/>
            <ac:spMk id="7688" creationId="{ABBADE95-0B98-050E-90A1-9E9D047F5DAD}"/>
          </ac:spMkLst>
        </pc:spChg>
        <pc:spChg chg="mod">
          <ac:chgData name="Jassem Abbasi" userId="a485637c-5d5c-44af-8411-f95acc3236b6" providerId="ADAL" clId="{B67E75DF-61F4-4BDD-83F6-F3A9FEB4B984}" dt="2024-02-22T09:52:54.409" v="2357" actId="27803"/>
          <ac:spMkLst>
            <pc:docMk/>
            <pc:sldMk cId="3942064285" sldId="256"/>
            <ac:spMk id="7689" creationId="{3A4DA2F9-33EA-9F83-B7A8-A920F88C2DE6}"/>
          </ac:spMkLst>
        </pc:spChg>
        <pc:spChg chg="mod">
          <ac:chgData name="Jassem Abbasi" userId="a485637c-5d5c-44af-8411-f95acc3236b6" providerId="ADAL" clId="{B67E75DF-61F4-4BDD-83F6-F3A9FEB4B984}" dt="2024-02-22T09:52:54.409" v="2357" actId="27803"/>
          <ac:spMkLst>
            <pc:docMk/>
            <pc:sldMk cId="3942064285" sldId="256"/>
            <ac:spMk id="7690" creationId="{3D492468-4730-9D21-F439-52F7306B442F}"/>
          </ac:spMkLst>
        </pc:spChg>
        <pc:spChg chg="mod">
          <ac:chgData name="Jassem Abbasi" userId="a485637c-5d5c-44af-8411-f95acc3236b6" providerId="ADAL" clId="{B67E75DF-61F4-4BDD-83F6-F3A9FEB4B984}" dt="2024-02-22T09:52:54.409" v="2357" actId="27803"/>
          <ac:spMkLst>
            <pc:docMk/>
            <pc:sldMk cId="3942064285" sldId="256"/>
            <ac:spMk id="7691" creationId="{B6996E4A-4C3F-1D80-A1AC-CF09EBD6FA66}"/>
          </ac:spMkLst>
        </pc:spChg>
        <pc:spChg chg="mod">
          <ac:chgData name="Jassem Abbasi" userId="a485637c-5d5c-44af-8411-f95acc3236b6" providerId="ADAL" clId="{B67E75DF-61F4-4BDD-83F6-F3A9FEB4B984}" dt="2024-02-22T09:52:54.409" v="2357" actId="27803"/>
          <ac:spMkLst>
            <pc:docMk/>
            <pc:sldMk cId="3942064285" sldId="256"/>
            <ac:spMk id="7692" creationId="{CCACA49B-AD0B-27CA-958E-AF3BA527538F}"/>
          </ac:spMkLst>
        </pc:spChg>
        <pc:spChg chg="mod">
          <ac:chgData name="Jassem Abbasi" userId="a485637c-5d5c-44af-8411-f95acc3236b6" providerId="ADAL" clId="{B67E75DF-61F4-4BDD-83F6-F3A9FEB4B984}" dt="2024-02-22T09:52:54.409" v="2357" actId="27803"/>
          <ac:spMkLst>
            <pc:docMk/>
            <pc:sldMk cId="3942064285" sldId="256"/>
            <ac:spMk id="7693" creationId="{0398DC26-A399-F7BE-53FC-50065E64FFB4}"/>
          </ac:spMkLst>
        </pc:spChg>
        <pc:spChg chg="mod">
          <ac:chgData name="Jassem Abbasi" userId="a485637c-5d5c-44af-8411-f95acc3236b6" providerId="ADAL" clId="{B67E75DF-61F4-4BDD-83F6-F3A9FEB4B984}" dt="2024-02-22T09:52:54.409" v="2357" actId="27803"/>
          <ac:spMkLst>
            <pc:docMk/>
            <pc:sldMk cId="3942064285" sldId="256"/>
            <ac:spMk id="7694" creationId="{0FA63F0C-9090-F356-8ECC-F2465FF33967}"/>
          </ac:spMkLst>
        </pc:spChg>
        <pc:spChg chg="mod">
          <ac:chgData name="Jassem Abbasi" userId="a485637c-5d5c-44af-8411-f95acc3236b6" providerId="ADAL" clId="{B67E75DF-61F4-4BDD-83F6-F3A9FEB4B984}" dt="2024-02-22T09:52:54.409" v="2357" actId="27803"/>
          <ac:spMkLst>
            <pc:docMk/>
            <pc:sldMk cId="3942064285" sldId="256"/>
            <ac:spMk id="7695" creationId="{84A25D00-6F54-3945-DB8A-7E3576ED8EDE}"/>
          </ac:spMkLst>
        </pc:spChg>
        <pc:spChg chg="mod">
          <ac:chgData name="Jassem Abbasi" userId="a485637c-5d5c-44af-8411-f95acc3236b6" providerId="ADAL" clId="{B67E75DF-61F4-4BDD-83F6-F3A9FEB4B984}" dt="2024-02-22T09:52:54.409" v="2357" actId="27803"/>
          <ac:spMkLst>
            <pc:docMk/>
            <pc:sldMk cId="3942064285" sldId="256"/>
            <ac:spMk id="7696" creationId="{A4344A97-1F5F-B9D7-BAFC-6FB79FA3EEE5}"/>
          </ac:spMkLst>
        </pc:spChg>
        <pc:spChg chg="mod">
          <ac:chgData name="Jassem Abbasi" userId="a485637c-5d5c-44af-8411-f95acc3236b6" providerId="ADAL" clId="{B67E75DF-61F4-4BDD-83F6-F3A9FEB4B984}" dt="2024-02-22T09:52:54.409" v="2357" actId="27803"/>
          <ac:spMkLst>
            <pc:docMk/>
            <pc:sldMk cId="3942064285" sldId="256"/>
            <ac:spMk id="7697" creationId="{162A5106-C80F-F2A0-3B9B-F3F51FEC0DD5}"/>
          </ac:spMkLst>
        </pc:spChg>
        <pc:spChg chg="mod">
          <ac:chgData name="Jassem Abbasi" userId="a485637c-5d5c-44af-8411-f95acc3236b6" providerId="ADAL" clId="{B67E75DF-61F4-4BDD-83F6-F3A9FEB4B984}" dt="2024-02-22T09:52:54.409" v="2357" actId="27803"/>
          <ac:spMkLst>
            <pc:docMk/>
            <pc:sldMk cId="3942064285" sldId="256"/>
            <ac:spMk id="7698" creationId="{A41AD46F-9D3A-4E7E-12F2-2A7DE2799B28}"/>
          </ac:spMkLst>
        </pc:spChg>
        <pc:spChg chg="mod">
          <ac:chgData name="Jassem Abbasi" userId="a485637c-5d5c-44af-8411-f95acc3236b6" providerId="ADAL" clId="{B67E75DF-61F4-4BDD-83F6-F3A9FEB4B984}" dt="2024-02-22T09:52:54.409" v="2357" actId="27803"/>
          <ac:spMkLst>
            <pc:docMk/>
            <pc:sldMk cId="3942064285" sldId="256"/>
            <ac:spMk id="7699" creationId="{F2EC1A97-7983-69BD-BC4E-9CF1979A3B05}"/>
          </ac:spMkLst>
        </pc:spChg>
        <pc:spChg chg="mod">
          <ac:chgData name="Jassem Abbasi" userId="a485637c-5d5c-44af-8411-f95acc3236b6" providerId="ADAL" clId="{B67E75DF-61F4-4BDD-83F6-F3A9FEB4B984}" dt="2024-02-22T09:52:54.409" v="2357" actId="27803"/>
          <ac:spMkLst>
            <pc:docMk/>
            <pc:sldMk cId="3942064285" sldId="256"/>
            <ac:spMk id="7700" creationId="{2547326E-42F3-0B2E-2388-A6C480C0681B}"/>
          </ac:spMkLst>
        </pc:spChg>
        <pc:spChg chg="mod">
          <ac:chgData name="Jassem Abbasi" userId="a485637c-5d5c-44af-8411-f95acc3236b6" providerId="ADAL" clId="{B67E75DF-61F4-4BDD-83F6-F3A9FEB4B984}" dt="2024-02-22T09:52:54.409" v="2357" actId="27803"/>
          <ac:spMkLst>
            <pc:docMk/>
            <pc:sldMk cId="3942064285" sldId="256"/>
            <ac:spMk id="7701" creationId="{74B67850-47CC-02A8-FF67-6E8FADCC66D6}"/>
          </ac:spMkLst>
        </pc:spChg>
        <pc:spChg chg="mod">
          <ac:chgData name="Jassem Abbasi" userId="a485637c-5d5c-44af-8411-f95acc3236b6" providerId="ADAL" clId="{B67E75DF-61F4-4BDD-83F6-F3A9FEB4B984}" dt="2024-02-22T09:52:54.409" v="2357" actId="27803"/>
          <ac:spMkLst>
            <pc:docMk/>
            <pc:sldMk cId="3942064285" sldId="256"/>
            <ac:spMk id="7702" creationId="{8612467A-FBE9-1B94-A7F6-122DAD639D84}"/>
          </ac:spMkLst>
        </pc:spChg>
        <pc:spChg chg="mod">
          <ac:chgData name="Jassem Abbasi" userId="a485637c-5d5c-44af-8411-f95acc3236b6" providerId="ADAL" clId="{B67E75DF-61F4-4BDD-83F6-F3A9FEB4B984}" dt="2024-02-22T09:52:54.409" v="2357" actId="27803"/>
          <ac:spMkLst>
            <pc:docMk/>
            <pc:sldMk cId="3942064285" sldId="256"/>
            <ac:spMk id="7703" creationId="{68136AD4-1019-9DAC-C555-8CA469B6CE1F}"/>
          </ac:spMkLst>
        </pc:spChg>
        <pc:spChg chg="mod">
          <ac:chgData name="Jassem Abbasi" userId="a485637c-5d5c-44af-8411-f95acc3236b6" providerId="ADAL" clId="{B67E75DF-61F4-4BDD-83F6-F3A9FEB4B984}" dt="2024-02-22T09:52:54.409" v="2357" actId="27803"/>
          <ac:spMkLst>
            <pc:docMk/>
            <pc:sldMk cId="3942064285" sldId="256"/>
            <ac:spMk id="7704" creationId="{0AEE2831-6CBE-349C-B6DE-5C4BAC32AA93}"/>
          </ac:spMkLst>
        </pc:spChg>
        <pc:spChg chg="mod">
          <ac:chgData name="Jassem Abbasi" userId="a485637c-5d5c-44af-8411-f95acc3236b6" providerId="ADAL" clId="{B67E75DF-61F4-4BDD-83F6-F3A9FEB4B984}" dt="2024-02-22T09:52:54.409" v="2357" actId="27803"/>
          <ac:spMkLst>
            <pc:docMk/>
            <pc:sldMk cId="3942064285" sldId="256"/>
            <ac:spMk id="7705" creationId="{41C681B2-9DF6-AC3D-55AA-B48F9C444161}"/>
          </ac:spMkLst>
        </pc:spChg>
        <pc:spChg chg="mod">
          <ac:chgData name="Jassem Abbasi" userId="a485637c-5d5c-44af-8411-f95acc3236b6" providerId="ADAL" clId="{B67E75DF-61F4-4BDD-83F6-F3A9FEB4B984}" dt="2024-02-22T09:52:54.409" v="2357" actId="27803"/>
          <ac:spMkLst>
            <pc:docMk/>
            <pc:sldMk cId="3942064285" sldId="256"/>
            <ac:spMk id="7706" creationId="{CC08B52B-83E8-B824-7763-E65D51FBF316}"/>
          </ac:spMkLst>
        </pc:spChg>
        <pc:spChg chg="mod">
          <ac:chgData name="Jassem Abbasi" userId="a485637c-5d5c-44af-8411-f95acc3236b6" providerId="ADAL" clId="{B67E75DF-61F4-4BDD-83F6-F3A9FEB4B984}" dt="2024-02-22T09:52:54.409" v="2357" actId="27803"/>
          <ac:spMkLst>
            <pc:docMk/>
            <pc:sldMk cId="3942064285" sldId="256"/>
            <ac:spMk id="7707" creationId="{FD8F8BD1-1AB4-A20E-7109-95419738ACF8}"/>
          </ac:spMkLst>
        </pc:spChg>
        <pc:spChg chg="mod">
          <ac:chgData name="Jassem Abbasi" userId="a485637c-5d5c-44af-8411-f95acc3236b6" providerId="ADAL" clId="{B67E75DF-61F4-4BDD-83F6-F3A9FEB4B984}" dt="2024-02-22T09:52:54.409" v="2357" actId="27803"/>
          <ac:spMkLst>
            <pc:docMk/>
            <pc:sldMk cId="3942064285" sldId="256"/>
            <ac:spMk id="7708" creationId="{E95F197C-044F-B0CF-76E4-119C18D7A274}"/>
          </ac:spMkLst>
        </pc:spChg>
        <pc:spChg chg="mod">
          <ac:chgData name="Jassem Abbasi" userId="a485637c-5d5c-44af-8411-f95acc3236b6" providerId="ADAL" clId="{B67E75DF-61F4-4BDD-83F6-F3A9FEB4B984}" dt="2024-02-22T09:52:54.409" v="2357" actId="27803"/>
          <ac:spMkLst>
            <pc:docMk/>
            <pc:sldMk cId="3942064285" sldId="256"/>
            <ac:spMk id="7709" creationId="{81D13595-769B-3BC5-494C-8E74DF3B10B9}"/>
          </ac:spMkLst>
        </pc:spChg>
        <pc:spChg chg="mod">
          <ac:chgData name="Jassem Abbasi" userId="a485637c-5d5c-44af-8411-f95acc3236b6" providerId="ADAL" clId="{B67E75DF-61F4-4BDD-83F6-F3A9FEB4B984}" dt="2024-02-22T09:52:54.409" v="2357" actId="27803"/>
          <ac:spMkLst>
            <pc:docMk/>
            <pc:sldMk cId="3942064285" sldId="256"/>
            <ac:spMk id="7710" creationId="{0BECB51C-7550-A28A-BF7B-B570CA63E815}"/>
          </ac:spMkLst>
        </pc:spChg>
        <pc:spChg chg="mod">
          <ac:chgData name="Jassem Abbasi" userId="a485637c-5d5c-44af-8411-f95acc3236b6" providerId="ADAL" clId="{B67E75DF-61F4-4BDD-83F6-F3A9FEB4B984}" dt="2024-02-22T09:52:54.409" v="2357" actId="27803"/>
          <ac:spMkLst>
            <pc:docMk/>
            <pc:sldMk cId="3942064285" sldId="256"/>
            <ac:spMk id="7711" creationId="{91A3CB43-9DD3-0A74-798F-A99F2A82EF5A}"/>
          </ac:spMkLst>
        </pc:spChg>
        <pc:spChg chg="mod">
          <ac:chgData name="Jassem Abbasi" userId="a485637c-5d5c-44af-8411-f95acc3236b6" providerId="ADAL" clId="{B67E75DF-61F4-4BDD-83F6-F3A9FEB4B984}" dt="2024-02-22T09:52:54.409" v="2357" actId="27803"/>
          <ac:spMkLst>
            <pc:docMk/>
            <pc:sldMk cId="3942064285" sldId="256"/>
            <ac:spMk id="7712" creationId="{23CD16DB-774D-A7F5-CC7A-52876C76445E}"/>
          </ac:spMkLst>
        </pc:spChg>
        <pc:spChg chg="mod">
          <ac:chgData name="Jassem Abbasi" userId="a485637c-5d5c-44af-8411-f95acc3236b6" providerId="ADAL" clId="{B67E75DF-61F4-4BDD-83F6-F3A9FEB4B984}" dt="2024-02-22T09:52:54.409" v="2357" actId="27803"/>
          <ac:spMkLst>
            <pc:docMk/>
            <pc:sldMk cId="3942064285" sldId="256"/>
            <ac:spMk id="7713" creationId="{2916C8B5-3CD2-34A0-396F-76546B6970D9}"/>
          </ac:spMkLst>
        </pc:spChg>
        <pc:spChg chg="mod">
          <ac:chgData name="Jassem Abbasi" userId="a485637c-5d5c-44af-8411-f95acc3236b6" providerId="ADAL" clId="{B67E75DF-61F4-4BDD-83F6-F3A9FEB4B984}" dt="2024-02-22T09:52:54.409" v="2357" actId="27803"/>
          <ac:spMkLst>
            <pc:docMk/>
            <pc:sldMk cId="3942064285" sldId="256"/>
            <ac:spMk id="7714" creationId="{2749B7CF-03A4-3B35-13C9-B99B00F8CB92}"/>
          </ac:spMkLst>
        </pc:spChg>
        <pc:spChg chg="mod">
          <ac:chgData name="Jassem Abbasi" userId="a485637c-5d5c-44af-8411-f95acc3236b6" providerId="ADAL" clId="{B67E75DF-61F4-4BDD-83F6-F3A9FEB4B984}" dt="2024-02-22T09:52:54.409" v="2357" actId="27803"/>
          <ac:spMkLst>
            <pc:docMk/>
            <pc:sldMk cId="3942064285" sldId="256"/>
            <ac:spMk id="7715" creationId="{DEA62CFB-6AEE-F630-445C-BA422853013A}"/>
          </ac:spMkLst>
        </pc:spChg>
        <pc:spChg chg="mod">
          <ac:chgData name="Jassem Abbasi" userId="a485637c-5d5c-44af-8411-f95acc3236b6" providerId="ADAL" clId="{B67E75DF-61F4-4BDD-83F6-F3A9FEB4B984}" dt="2024-02-22T09:52:54.409" v="2357" actId="27803"/>
          <ac:spMkLst>
            <pc:docMk/>
            <pc:sldMk cId="3942064285" sldId="256"/>
            <ac:spMk id="7716" creationId="{7305ED3C-A3A4-35AE-B079-E8E7FBE4A1CE}"/>
          </ac:spMkLst>
        </pc:spChg>
        <pc:spChg chg="mod">
          <ac:chgData name="Jassem Abbasi" userId="a485637c-5d5c-44af-8411-f95acc3236b6" providerId="ADAL" clId="{B67E75DF-61F4-4BDD-83F6-F3A9FEB4B984}" dt="2024-02-22T09:52:54.409" v="2357" actId="27803"/>
          <ac:spMkLst>
            <pc:docMk/>
            <pc:sldMk cId="3942064285" sldId="256"/>
            <ac:spMk id="7717" creationId="{42030566-BD27-AC1E-12C1-C636F33BCA67}"/>
          </ac:spMkLst>
        </pc:spChg>
        <pc:spChg chg="mod">
          <ac:chgData name="Jassem Abbasi" userId="a485637c-5d5c-44af-8411-f95acc3236b6" providerId="ADAL" clId="{B67E75DF-61F4-4BDD-83F6-F3A9FEB4B984}" dt="2024-02-22T09:52:54.409" v="2357" actId="27803"/>
          <ac:spMkLst>
            <pc:docMk/>
            <pc:sldMk cId="3942064285" sldId="256"/>
            <ac:spMk id="7718" creationId="{53695289-F285-DB29-D626-21BDCE7ACF30}"/>
          </ac:spMkLst>
        </pc:spChg>
        <pc:spChg chg="mod">
          <ac:chgData name="Jassem Abbasi" userId="a485637c-5d5c-44af-8411-f95acc3236b6" providerId="ADAL" clId="{B67E75DF-61F4-4BDD-83F6-F3A9FEB4B984}" dt="2024-02-22T09:52:54.409" v="2357" actId="27803"/>
          <ac:spMkLst>
            <pc:docMk/>
            <pc:sldMk cId="3942064285" sldId="256"/>
            <ac:spMk id="7719" creationId="{92B52A97-8C53-8BE0-DF76-A10B7BF310A2}"/>
          </ac:spMkLst>
        </pc:spChg>
        <pc:spChg chg="mod">
          <ac:chgData name="Jassem Abbasi" userId="a485637c-5d5c-44af-8411-f95acc3236b6" providerId="ADAL" clId="{B67E75DF-61F4-4BDD-83F6-F3A9FEB4B984}" dt="2024-02-22T09:52:54.409" v="2357" actId="27803"/>
          <ac:spMkLst>
            <pc:docMk/>
            <pc:sldMk cId="3942064285" sldId="256"/>
            <ac:spMk id="7720" creationId="{1E6DF648-76FE-A1BE-5FF7-559688A38BFC}"/>
          </ac:spMkLst>
        </pc:spChg>
        <pc:spChg chg="mod">
          <ac:chgData name="Jassem Abbasi" userId="a485637c-5d5c-44af-8411-f95acc3236b6" providerId="ADAL" clId="{B67E75DF-61F4-4BDD-83F6-F3A9FEB4B984}" dt="2024-02-22T09:52:54.409" v="2357" actId="27803"/>
          <ac:spMkLst>
            <pc:docMk/>
            <pc:sldMk cId="3942064285" sldId="256"/>
            <ac:spMk id="7721" creationId="{018FB263-C8D2-9999-C231-DE873E85151C}"/>
          </ac:spMkLst>
        </pc:spChg>
        <pc:spChg chg="mod">
          <ac:chgData name="Jassem Abbasi" userId="a485637c-5d5c-44af-8411-f95acc3236b6" providerId="ADAL" clId="{B67E75DF-61F4-4BDD-83F6-F3A9FEB4B984}" dt="2024-02-22T09:52:54.409" v="2357" actId="27803"/>
          <ac:spMkLst>
            <pc:docMk/>
            <pc:sldMk cId="3942064285" sldId="256"/>
            <ac:spMk id="7722" creationId="{EBE58FDA-5F94-5A77-2F19-416D487B67B5}"/>
          </ac:spMkLst>
        </pc:spChg>
        <pc:spChg chg="mod">
          <ac:chgData name="Jassem Abbasi" userId="a485637c-5d5c-44af-8411-f95acc3236b6" providerId="ADAL" clId="{B67E75DF-61F4-4BDD-83F6-F3A9FEB4B984}" dt="2024-02-22T09:52:54.409" v="2357" actId="27803"/>
          <ac:spMkLst>
            <pc:docMk/>
            <pc:sldMk cId="3942064285" sldId="256"/>
            <ac:spMk id="7723" creationId="{97BEB142-2DF0-7D27-91F9-35CA4B42138F}"/>
          </ac:spMkLst>
        </pc:spChg>
        <pc:spChg chg="mod">
          <ac:chgData name="Jassem Abbasi" userId="a485637c-5d5c-44af-8411-f95acc3236b6" providerId="ADAL" clId="{B67E75DF-61F4-4BDD-83F6-F3A9FEB4B984}" dt="2024-02-22T09:52:54.409" v="2357" actId="27803"/>
          <ac:spMkLst>
            <pc:docMk/>
            <pc:sldMk cId="3942064285" sldId="256"/>
            <ac:spMk id="7724" creationId="{5C4D867E-4B01-68FD-9EF0-BD20FE620AD1}"/>
          </ac:spMkLst>
        </pc:spChg>
        <pc:spChg chg="mod">
          <ac:chgData name="Jassem Abbasi" userId="a485637c-5d5c-44af-8411-f95acc3236b6" providerId="ADAL" clId="{B67E75DF-61F4-4BDD-83F6-F3A9FEB4B984}" dt="2024-02-22T09:52:54.409" v="2357" actId="27803"/>
          <ac:spMkLst>
            <pc:docMk/>
            <pc:sldMk cId="3942064285" sldId="256"/>
            <ac:spMk id="7725" creationId="{B7AB84A9-9DC8-0633-5E64-809C1A5BEA17}"/>
          </ac:spMkLst>
        </pc:spChg>
        <pc:spChg chg="mod">
          <ac:chgData name="Jassem Abbasi" userId="a485637c-5d5c-44af-8411-f95acc3236b6" providerId="ADAL" clId="{B67E75DF-61F4-4BDD-83F6-F3A9FEB4B984}" dt="2024-02-22T09:52:54.409" v="2357" actId="27803"/>
          <ac:spMkLst>
            <pc:docMk/>
            <pc:sldMk cId="3942064285" sldId="256"/>
            <ac:spMk id="7726" creationId="{DB9370C8-19D3-4767-EA7B-EED22A81379D}"/>
          </ac:spMkLst>
        </pc:spChg>
        <pc:spChg chg="mod">
          <ac:chgData name="Jassem Abbasi" userId="a485637c-5d5c-44af-8411-f95acc3236b6" providerId="ADAL" clId="{B67E75DF-61F4-4BDD-83F6-F3A9FEB4B984}" dt="2024-02-22T09:52:54.409" v="2357" actId="27803"/>
          <ac:spMkLst>
            <pc:docMk/>
            <pc:sldMk cId="3942064285" sldId="256"/>
            <ac:spMk id="7727" creationId="{86AC3642-AEFB-78E1-FC66-A5148499B58C}"/>
          </ac:spMkLst>
        </pc:spChg>
        <pc:spChg chg="mod">
          <ac:chgData name="Jassem Abbasi" userId="a485637c-5d5c-44af-8411-f95acc3236b6" providerId="ADAL" clId="{B67E75DF-61F4-4BDD-83F6-F3A9FEB4B984}" dt="2024-02-22T09:52:54.409" v="2357" actId="27803"/>
          <ac:spMkLst>
            <pc:docMk/>
            <pc:sldMk cId="3942064285" sldId="256"/>
            <ac:spMk id="7728" creationId="{CCB6EF11-B620-D242-4845-5C33FB9581AC}"/>
          </ac:spMkLst>
        </pc:spChg>
        <pc:spChg chg="mod">
          <ac:chgData name="Jassem Abbasi" userId="a485637c-5d5c-44af-8411-f95acc3236b6" providerId="ADAL" clId="{B67E75DF-61F4-4BDD-83F6-F3A9FEB4B984}" dt="2024-02-22T09:52:54.409" v="2357" actId="27803"/>
          <ac:spMkLst>
            <pc:docMk/>
            <pc:sldMk cId="3942064285" sldId="256"/>
            <ac:spMk id="7729" creationId="{B4DE79EE-9DA6-DB07-7CBB-A940750E29E3}"/>
          </ac:spMkLst>
        </pc:spChg>
        <pc:spChg chg="mod">
          <ac:chgData name="Jassem Abbasi" userId="a485637c-5d5c-44af-8411-f95acc3236b6" providerId="ADAL" clId="{B67E75DF-61F4-4BDD-83F6-F3A9FEB4B984}" dt="2024-02-22T09:52:54.409" v="2357" actId="27803"/>
          <ac:spMkLst>
            <pc:docMk/>
            <pc:sldMk cId="3942064285" sldId="256"/>
            <ac:spMk id="7730" creationId="{B0ACDCD2-AB6A-26C1-A47E-D4073EBB4A1D}"/>
          </ac:spMkLst>
        </pc:spChg>
        <pc:spChg chg="mod">
          <ac:chgData name="Jassem Abbasi" userId="a485637c-5d5c-44af-8411-f95acc3236b6" providerId="ADAL" clId="{B67E75DF-61F4-4BDD-83F6-F3A9FEB4B984}" dt="2024-02-22T09:52:54.409" v="2357" actId="27803"/>
          <ac:spMkLst>
            <pc:docMk/>
            <pc:sldMk cId="3942064285" sldId="256"/>
            <ac:spMk id="7731" creationId="{975C8B82-CEE3-8C3F-1677-2BEE7B636FB0}"/>
          </ac:spMkLst>
        </pc:spChg>
        <pc:spChg chg="mod">
          <ac:chgData name="Jassem Abbasi" userId="a485637c-5d5c-44af-8411-f95acc3236b6" providerId="ADAL" clId="{B67E75DF-61F4-4BDD-83F6-F3A9FEB4B984}" dt="2024-02-22T09:52:54.409" v="2357" actId="27803"/>
          <ac:spMkLst>
            <pc:docMk/>
            <pc:sldMk cId="3942064285" sldId="256"/>
            <ac:spMk id="7732" creationId="{84DCC903-CC84-AA24-9080-297B4F7DE35B}"/>
          </ac:spMkLst>
        </pc:spChg>
        <pc:spChg chg="mod">
          <ac:chgData name="Jassem Abbasi" userId="a485637c-5d5c-44af-8411-f95acc3236b6" providerId="ADAL" clId="{B67E75DF-61F4-4BDD-83F6-F3A9FEB4B984}" dt="2024-02-22T09:52:54.409" v="2357" actId="27803"/>
          <ac:spMkLst>
            <pc:docMk/>
            <pc:sldMk cId="3942064285" sldId="256"/>
            <ac:spMk id="7733" creationId="{7E0E9136-2BE9-7C8B-58F4-F87197A39C73}"/>
          </ac:spMkLst>
        </pc:spChg>
        <pc:spChg chg="mod">
          <ac:chgData name="Jassem Abbasi" userId="a485637c-5d5c-44af-8411-f95acc3236b6" providerId="ADAL" clId="{B67E75DF-61F4-4BDD-83F6-F3A9FEB4B984}" dt="2024-02-22T09:52:54.409" v="2357" actId="27803"/>
          <ac:spMkLst>
            <pc:docMk/>
            <pc:sldMk cId="3942064285" sldId="256"/>
            <ac:spMk id="7734" creationId="{D1EA77DC-508D-8A57-796A-EEC02FC0D03F}"/>
          </ac:spMkLst>
        </pc:spChg>
        <pc:spChg chg="mod">
          <ac:chgData name="Jassem Abbasi" userId="a485637c-5d5c-44af-8411-f95acc3236b6" providerId="ADAL" clId="{B67E75DF-61F4-4BDD-83F6-F3A9FEB4B984}" dt="2024-02-22T09:52:54.409" v="2357" actId="27803"/>
          <ac:spMkLst>
            <pc:docMk/>
            <pc:sldMk cId="3942064285" sldId="256"/>
            <ac:spMk id="7735" creationId="{AE845B52-2F3F-E3BC-691E-AC6AB70861F9}"/>
          </ac:spMkLst>
        </pc:spChg>
        <pc:spChg chg="mod">
          <ac:chgData name="Jassem Abbasi" userId="a485637c-5d5c-44af-8411-f95acc3236b6" providerId="ADAL" clId="{B67E75DF-61F4-4BDD-83F6-F3A9FEB4B984}" dt="2024-02-22T09:52:54.409" v="2357" actId="27803"/>
          <ac:spMkLst>
            <pc:docMk/>
            <pc:sldMk cId="3942064285" sldId="256"/>
            <ac:spMk id="7736" creationId="{711BF93E-6968-829F-6BE0-62460C85D8FE}"/>
          </ac:spMkLst>
        </pc:spChg>
        <pc:spChg chg="mod">
          <ac:chgData name="Jassem Abbasi" userId="a485637c-5d5c-44af-8411-f95acc3236b6" providerId="ADAL" clId="{B67E75DF-61F4-4BDD-83F6-F3A9FEB4B984}" dt="2024-02-22T09:52:54.409" v="2357" actId="27803"/>
          <ac:spMkLst>
            <pc:docMk/>
            <pc:sldMk cId="3942064285" sldId="256"/>
            <ac:spMk id="7737" creationId="{53C55CF8-FB02-9CDB-E106-C0B61F9D047E}"/>
          </ac:spMkLst>
        </pc:spChg>
        <pc:spChg chg="mod">
          <ac:chgData name="Jassem Abbasi" userId="a485637c-5d5c-44af-8411-f95acc3236b6" providerId="ADAL" clId="{B67E75DF-61F4-4BDD-83F6-F3A9FEB4B984}" dt="2024-02-22T09:52:54.409" v="2357" actId="27803"/>
          <ac:spMkLst>
            <pc:docMk/>
            <pc:sldMk cId="3942064285" sldId="256"/>
            <ac:spMk id="7738" creationId="{D50FDEE0-8337-9B70-C2D9-FAE8A5755C8E}"/>
          </ac:spMkLst>
        </pc:spChg>
        <pc:spChg chg="mod">
          <ac:chgData name="Jassem Abbasi" userId="a485637c-5d5c-44af-8411-f95acc3236b6" providerId="ADAL" clId="{B67E75DF-61F4-4BDD-83F6-F3A9FEB4B984}" dt="2024-02-22T09:52:54.409" v="2357" actId="27803"/>
          <ac:spMkLst>
            <pc:docMk/>
            <pc:sldMk cId="3942064285" sldId="256"/>
            <ac:spMk id="7739" creationId="{2824F1B9-9A98-7E3B-FD1D-3B81C6B7B015}"/>
          </ac:spMkLst>
        </pc:spChg>
        <pc:spChg chg="mod">
          <ac:chgData name="Jassem Abbasi" userId="a485637c-5d5c-44af-8411-f95acc3236b6" providerId="ADAL" clId="{B67E75DF-61F4-4BDD-83F6-F3A9FEB4B984}" dt="2024-02-22T09:52:54.409" v="2357" actId="27803"/>
          <ac:spMkLst>
            <pc:docMk/>
            <pc:sldMk cId="3942064285" sldId="256"/>
            <ac:spMk id="7740" creationId="{B60382C2-A383-7785-D372-B200E3D1360D}"/>
          </ac:spMkLst>
        </pc:spChg>
        <pc:spChg chg="mod">
          <ac:chgData name="Jassem Abbasi" userId="a485637c-5d5c-44af-8411-f95acc3236b6" providerId="ADAL" clId="{B67E75DF-61F4-4BDD-83F6-F3A9FEB4B984}" dt="2024-02-22T09:52:54.409" v="2357" actId="27803"/>
          <ac:spMkLst>
            <pc:docMk/>
            <pc:sldMk cId="3942064285" sldId="256"/>
            <ac:spMk id="7741" creationId="{08EC58C2-248F-76CA-13F1-3727B4B9524E}"/>
          </ac:spMkLst>
        </pc:spChg>
        <pc:spChg chg="mod">
          <ac:chgData name="Jassem Abbasi" userId="a485637c-5d5c-44af-8411-f95acc3236b6" providerId="ADAL" clId="{B67E75DF-61F4-4BDD-83F6-F3A9FEB4B984}" dt="2024-02-22T09:52:54.409" v="2357" actId="27803"/>
          <ac:spMkLst>
            <pc:docMk/>
            <pc:sldMk cId="3942064285" sldId="256"/>
            <ac:spMk id="7742" creationId="{8208E401-631E-BFD8-4701-7EED8F681275}"/>
          </ac:spMkLst>
        </pc:spChg>
        <pc:spChg chg="mod">
          <ac:chgData name="Jassem Abbasi" userId="a485637c-5d5c-44af-8411-f95acc3236b6" providerId="ADAL" clId="{B67E75DF-61F4-4BDD-83F6-F3A9FEB4B984}" dt="2024-02-22T09:52:54.409" v="2357" actId="27803"/>
          <ac:spMkLst>
            <pc:docMk/>
            <pc:sldMk cId="3942064285" sldId="256"/>
            <ac:spMk id="7743" creationId="{93099591-BCC1-B676-7E03-C66D37602E7C}"/>
          </ac:spMkLst>
        </pc:spChg>
        <pc:spChg chg="mod">
          <ac:chgData name="Jassem Abbasi" userId="a485637c-5d5c-44af-8411-f95acc3236b6" providerId="ADAL" clId="{B67E75DF-61F4-4BDD-83F6-F3A9FEB4B984}" dt="2024-02-22T09:52:54.409" v="2357" actId="27803"/>
          <ac:spMkLst>
            <pc:docMk/>
            <pc:sldMk cId="3942064285" sldId="256"/>
            <ac:spMk id="7744" creationId="{E784C1E6-642B-4A43-F5AA-52F7EC43BD43}"/>
          </ac:spMkLst>
        </pc:spChg>
        <pc:spChg chg="mod">
          <ac:chgData name="Jassem Abbasi" userId="a485637c-5d5c-44af-8411-f95acc3236b6" providerId="ADAL" clId="{B67E75DF-61F4-4BDD-83F6-F3A9FEB4B984}" dt="2024-02-22T09:52:54.409" v="2357" actId="27803"/>
          <ac:spMkLst>
            <pc:docMk/>
            <pc:sldMk cId="3942064285" sldId="256"/>
            <ac:spMk id="7745" creationId="{7FCDA9B3-677B-5BFD-B43E-1B77198801FC}"/>
          </ac:spMkLst>
        </pc:spChg>
        <pc:spChg chg="mod">
          <ac:chgData name="Jassem Abbasi" userId="a485637c-5d5c-44af-8411-f95acc3236b6" providerId="ADAL" clId="{B67E75DF-61F4-4BDD-83F6-F3A9FEB4B984}" dt="2024-02-22T09:52:54.409" v="2357" actId="27803"/>
          <ac:spMkLst>
            <pc:docMk/>
            <pc:sldMk cId="3942064285" sldId="256"/>
            <ac:spMk id="7746" creationId="{15CE25FD-00FC-B50F-3CD5-A0D1FCA41704}"/>
          </ac:spMkLst>
        </pc:spChg>
        <pc:spChg chg="mod">
          <ac:chgData name="Jassem Abbasi" userId="a485637c-5d5c-44af-8411-f95acc3236b6" providerId="ADAL" clId="{B67E75DF-61F4-4BDD-83F6-F3A9FEB4B984}" dt="2024-02-22T09:52:54.409" v="2357" actId="27803"/>
          <ac:spMkLst>
            <pc:docMk/>
            <pc:sldMk cId="3942064285" sldId="256"/>
            <ac:spMk id="7747" creationId="{A6CF9261-32A5-BDD3-00D6-C5E3408BF48D}"/>
          </ac:spMkLst>
        </pc:spChg>
        <pc:spChg chg="mod">
          <ac:chgData name="Jassem Abbasi" userId="a485637c-5d5c-44af-8411-f95acc3236b6" providerId="ADAL" clId="{B67E75DF-61F4-4BDD-83F6-F3A9FEB4B984}" dt="2024-02-22T09:52:54.409" v="2357" actId="27803"/>
          <ac:spMkLst>
            <pc:docMk/>
            <pc:sldMk cId="3942064285" sldId="256"/>
            <ac:spMk id="7748" creationId="{204E94E9-7957-5D2F-95FF-624BB8F34824}"/>
          </ac:spMkLst>
        </pc:spChg>
        <pc:spChg chg="mod">
          <ac:chgData name="Jassem Abbasi" userId="a485637c-5d5c-44af-8411-f95acc3236b6" providerId="ADAL" clId="{B67E75DF-61F4-4BDD-83F6-F3A9FEB4B984}" dt="2024-02-22T09:52:54.409" v="2357" actId="27803"/>
          <ac:spMkLst>
            <pc:docMk/>
            <pc:sldMk cId="3942064285" sldId="256"/>
            <ac:spMk id="7749" creationId="{2DE95CE0-7D21-4D4D-B960-E079765D1983}"/>
          </ac:spMkLst>
        </pc:spChg>
        <pc:spChg chg="mod">
          <ac:chgData name="Jassem Abbasi" userId="a485637c-5d5c-44af-8411-f95acc3236b6" providerId="ADAL" clId="{B67E75DF-61F4-4BDD-83F6-F3A9FEB4B984}" dt="2024-02-22T09:52:54.409" v="2357" actId="27803"/>
          <ac:spMkLst>
            <pc:docMk/>
            <pc:sldMk cId="3942064285" sldId="256"/>
            <ac:spMk id="7750" creationId="{42706A2B-90D1-3626-48F8-8557F7D508DF}"/>
          </ac:spMkLst>
        </pc:spChg>
        <pc:spChg chg="mod">
          <ac:chgData name="Jassem Abbasi" userId="a485637c-5d5c-44af-8411-f95acc3236b6" providerId="ADAL" clId="{B67E75DF-61F4-4BDD-83F6-F3A9FEB4B984}" dt="2024-02-22T09:52:54.409" v="2357" actId="27803"/>
          <ac:spMkLst>
            <pc:docMk/>
            <pc:sldMk cId="3942064285" sldId="256"/>
            <ac:spMk id="7751" creationId="{71C0D1C1-454A-CCEE-2836-93980D4C26FE}"/>
          </ac:spMkLst>
        </pc:spChg>
        <pc:spChg chg="mod">
          <ac:chgData name="Jassem Abbasi" userId="a485637c-5d5c-44af-8411-f95acc3236b6" providerId="ADAL" clId="{B67E75DF-61F4-4BDD-83F6-F3A9FEB4B984}" dt="2024-02-22T09:52:54.409" v="2357" actId="27803"/>
          <ac:spMkLst>
            <pc:docMk/>
            <pc:sldMk cId="3942064285" sldId="256"/>
            <ac:spMk id="7752" creationId="{5876B5A9-B3FB-5054-9828-280FB5050A4D}"/>
          </ac:spMkLst>
        </pc:spChg>
        <pc:spChg chg="mod">
          <ac:chgData name="Jassem Abbasi" userId="a485637c-5d5c-44af-8411-f95acc3236b6" providerId="ADAL" clId="{B67E75DF-61F4-4BDD-83F6-F3A9FEB4B984}" dt="2024-02-22T09:52:54.409" v="2357" actId="27803"/>
          <ac:spMkLst>
            <pc:docMk/>
            <pc:sldMk cId="3942064285" sldId="256"/>
            <ac:spMk id="7753" creationId="{6CAB6B41-4E00-EA99-3D1E-79DA72E9226C}"/>
          </ac:spMkLst>
        </pc:spChg>
        <pc:spChg chg="mod">
          <ac:chgData name="Jassem Abbasi" userId="a485637c-5d5c-44af-8411-f95acc3236b6" providerId="ADAL" clId="{B67E75DF-61F4-4BDD-83F6-F3A9FEB4B984}" dt="2024-02-22T09:52:54.409" v="2357" actId="27803"/>
          <ac:spMkLst>
            <pc:docMk/>
            <pc:sldMk cId="3942064285" sldId="256"/>
            <ac:spMk id="7754" creationId="{968274EC-FDD0-6548-0FF7-74D3BFA63987}"/>
          </ac:spMkLst>
        </pc:spChg>
        <pc:spChg chg="mod">
          <ac:chgData name="Jassem Abbasi" userId="a485637c-5d5c-44af-8411-f95acc3236b6" providerId="ADAL" clId="{B67E75DF-61F4-4BDD-83F6-F3A9FEB4B984}" dt="2024-02-22T09:52:54.409" v="2357" actId="27803"/>
          <ac:spMkLst>
            <pc:docMk/>
            <pc:sldMk cId="3942064285" sldId="256"/>
            <ac:spMk id="7755" creationId="{2BFD7EB1-902A-EB0A-2D51-78E33FB1FADE}"/>
          </ac:spMkLst>
        </pc:spChg>
        <pc:spChg chg="mod">
          <ac:chgData name="Jassem Abbasi" userId="a485637c-5d5c-44af-8411-f95acc3236b6" providerId="ADAL" clId="{B67E75DF-61F4-4BDD-83F6-F3A9FEB4B984}" dt="2024-02-22T09:52:54.409" v="2357" actId="27803"/>
          <ac:spMkLst>
            <pc:docMk/>
            <pc:sldMk cId="3942064285" sldId="256"/>
            <ac:spMk id="7756" creationId="{32B1C3AC-FDA9-72D6-0B64-1C4DE6CF30B4}"/>
          </ac:spMkLst>
        </pc:spChg>
        <pc:spChg chg="mod">
          <ac:chgData name="Jassem Abbasi" userId="a485637c-5d5c-44af-8411-f95acc3236b6" providerId="ADAL" clId="{B67E75DF-61F4-4BDD-83F6-F3A9FEB4B984}" dt="2024-02-22T09:52:54.409" v="2357" actId="27803"/>
          <ac:spMkLst>
            <pc:docMk/>
            <pc:sldMk cId="3942064285" sldId="256"/>
            <ac:spMk id="7757" creationId="{F006B9A6-755A-4FE0-04CF-DF8C66D36B60}"/>
          </ac:spMkLst>
        </pc:spChg>
        <pc:spChg chg="mod">
          <ac:chgData name="Jassem Abbasi" userId="a485637c-5d5c-44af-8411-f95acc3236b6" providerId="ADAL" clId="{B67E75DF-61F4-4BDD-83F6-F3A9FEB4B984}" dt="2024-02-22T09:52:54.409" v="2357" actId="27803"/>
          <ac:spMkLst>
            <pc:docMk/>
            <pc:sldMk cId="3942064285" sldId="256"/>
            <ac:spMk id="7758" creationId="{E16E6382-3483-C3B4-A434-6BAAAF9F7D3C}"/>
          </ac:spMkLst>
        </pc:spChg>
        <pc:spChg chg="mod">
          <ac:chgData name="Jassem Abbasi" userId="a485637c-5d5c-44af-8411-f95acc3236b6" providerId="ADAL" clId="{B67E75DF-61F4-4BDD-83F6-F3A9FEB4B984}" dt="2024-02-22T09:52:54.409" v="2357" actId="27803"/>
          <ac:spMkLst>
            <pc:docMk/>
            <pc:sldMk cId="3942064285" sldId="256"/>
            <ac:spMk id="7759" creationId="{6F9186D5-21EE-6601-0B2F-909E31003E9E}"/>
          </ac:spMkLst>
        </pc:spChg>
        <pc:spChg chg="mod">
          <ac:chgData name="Jassem Abbasi" userId="a485637c-5d5c-44af-8411-f95acc3236b6" providerId="ADAL" clId="{B67E75DF-61F4-4BDD-83F6-F3A9FEB4B984}" dt="2024-02-22T09:52:54.409" v="2357" actId="27803"/>
          <ac:spMkLst>
            <pc:docMk/>
            <pc:sldMk cId="3942064285" sldId="256"/>
            <ac:spMk id="7760" creationId="{44D48A29-FCB0-E21A-0175-07AAA6F49412}"/>
          </ac:spMkLst>
        </pc:spChg>
        <pc:spChg chg="mod">
          <ac:chgData name="Jassem Abbasi" userId="a485637c-5d5c-44af-8411-f95acc3236b6" providerId="ADAL" clId="{B67E75DF-61F4-4BDD-83F6-F3A9FEB4B984}" dt="2024-02-22T09:52:54.409" v="2357" actId="27803"/>
          <ac:spMkLst>
            <pc:docMk/>
            <pc:sldMk cId="3942064285" sldId="256"/>
            <ac:spMk id="7761" creationId="{C2A84960-169C-D145-136B-A69CE40A4D28}"/>
          </ac:spMkLst>
        </pc:spChg>
        <pc:spChg chg="mod">
          <ac:chgData name="Jassem Abbasi" userId="a485637c-5d5c-44af-8411-f95acc3236b6" providerId="ADAL" clId="{B67E75DF-61F4-4BDD-83F6-F3A9FEB4B984}" dt="2024-02-22T09:52:54.409" v="2357" actId="27803"/>
          <ac:spMkLst>
            <pc:docMk/>
            <pc:sldMk cId="3942064285" sldId="256"/>
            <ac:spMk id="7762" creationId="{8E4ABB32-A251-A8C1-EDE9-BDA467C5CF74}"/>
          </ac:spMkLst>
        </pc:spChg>
        <pc:spChg chg="mod">
          <ac:chgData name="Jassem Abbasi" userId="a485637c-5d5c-44af-8411-f95acc3236b6" providerId="ADAL" clId="{B67E75DF-61F4-4BDD-83F6-F3A9FEB4B984}" dt="2024-02-22T09:52:54.409" v="2357" actId="27803"/>
          <ac:spMkLst>
            <pc:docMk/>
            <pc:sldMk cId="3942064285" sldId="256"/>
            <ac:spMk id="7763" creationId="{D4D421EC-7CB0-8A8E-B146-AB8A0C85D976}"/>
          </ac:spMkLst>
        </pc:spChg>
        <pc:spChg chg="mod">
          <ac:chgData name="Jassem Abbasi" userId="a485637c-5d5c-44af-8411-f95acc3236b6" providerId="ADAL" clId="{B67E75DF-61F4-4BDD-83F6-F3A9FEB4B984}" dt="2024-02-22T09:52:54.409" v="2357" actId="27803"/>
          <ac:spMkLst>
            <pc:docMk/>
            <pc:sldMk cId="3942064285" sldId="256"/>
            <ac:spMk id="7764" creationId="{2C8C7832-0FCD-51C5-04DA-14C5F6A681CF}"/>
          </ac:spMkLst>
        </pc:spChg>
        <pc:spChg chg="mod">
          <ac:chgData name="Jassem Abbasi" userId="a485637c-5d5c-44af-8411-f95acc3236b6" providerId="ADAL" clId="{B67E75DF-61F4-4BDD-83F6-F3A9FEB4B984}" dt="2024-02-22T09:52:54.409" v="2357" actId="27803"/>
          <ac:spMkLst>
            <pc:docMk/>
            <pc:sldMk cId="3942064285" sldId="256"/>
            <ac:spMk id="7765" creationId="{43362A42-5811-1EDF-08FC-56FD78E0C8C4}"/>
          </ac:spMkLst>
        </pc:spChg>
        <pc:spChg chg="mod">
          <ac:chgData name="Jassem Abbasi" userId="a485637c-5d5c-44af-8411-f95acc3236b6" providerId="ADAL" clId="{B67E75DF-61F4-4BDD-83F6-F3A9FEB4B984}" dt="2024-02-22T09:52:54.409" v="2357" actId="27803"/>
          <ac:spMkLst>
            <pc:docMk/>
            <pc:sldMk cId="3942064285" sldId="256"/>
            <ac:spMk id="7766" creationId="{D086D47A-FA2B-E735-3567-726C60109342}"/>
          </ac:spMkLst>
        </pc:spChg>
        <pc:spChg chg="mod">
          <ac:chgData name="Jassem Abbasi" userId="a485637c-5d5c-44af-8411-f95acc3236b6" providerId="ADAL" clId="{B67E75DF-61F4-4BDD-83F6-F3A9FEB4B984}" dt="2024-02-22T09:52:54.409" v="2357" actId="27803"/>
          <ac:spMkLst>
            <pc:docMk/>
            <pc:sldMk cId="3942064285" sldId="256"/>
            <ac:spMk id="7767" creationId="{C1F8B6C7-EE6E-44D3-70D7-10948B976AAB}"/>
          </ac:spMkLst>
        </pc:spChg>
        <pc:spChg chg="mod">
          <ac:chgData name="Jassem Abbasi" userId="a485637c-5d5c-44af-8411-f95acc3236b6" providerId="ADAL" clId="{B67E75DF-61F4-4BDD-83F6-F3A9FEB4B984}" dt="2024-02-22T09:52:54.409" v="2357" actId="27803"/>
          <ac:spMkLst>
            <pc:docMk/>
            <pc:sldMk cId="3942064285" sldId="256"/>
            <ac:spMk id="7768" creationId="{30DC650E-C64D-E637-3716-2897D1EDBBF3}"/>
          </ac:spMkLst>
        </pc:spChg>
        <pc:spChg chg="mod">
          <ac:chgData name="Jassem Abbasi" userId="a485637c-5d5c-44af-8411-f95acc3236b6" providerId="ADAL" clId="{B67E75DF-61F4-4BDD-83F6-F3A9FEB4B984}" dt="2024-02-22T09:52:54.409" v="2357" actId="27803"/>
          <ac:spMkLst>
            <pc:docMk/>
            <pc:sldMk cId="3942064285" sldId="256"/>
            <ac:spMk id="7769" creationId="{2A678B64-B379-BF32-E076-AEA83A2DE00A}"/>
          </ac:spMkLst>
        </pc:spChg>
        <pc:spChg chg="mod">
          <ac:chgData name="Jassem Abbasi" userId="a485637c-5d5c-44af-8411-f95acc3236b6" providerId="ADAL" clId="{B67E75DF-61F4-4BDD-83F6-F3A9FEB4B984}" dt="2024-02-22T09:52:54.409" v="2357" actId="27803"/>
          <ac:spMkLst>
            <pc:docMk/>
            <pc:sldMk cId="3942064285" sldId="256"/>
            <ac:spMk id="7770" creationId="{2A8737EE-B1F8-63B5-F539-2898E2745183}"/>
          </ac:spMkLst>
        </pc:spChg>
        <pc:spChg chg="mod">
          <ac:chgData name="Jassem Abbasi" userId="a485637c-5d5c-44af-8411-f95acc3236b6" providerId="ADAL" clId="{B67E75DF-61F4-4BDD-83F6-F3A9FEB4B984}" dt="2024-02-22T09:52:54.409" v="2357" actId="27803"/>
          <ac:spMkLst>
            <pc:docMk/>
            <pc:sldMk cId="3942064285" sldId="256"/>
            <ac:spMk id="7771" creationId="{9E0C7B67-43AC-37C5-DD97-1F9AEF5FC608}"/>
          </ac:spMkLst>
        </pc:spChg>
        <pc:spChg chg="mod">
          <ac:chgData name="Jassem Abbasi" userId="a485637c-5d5c-44af-8411-f95acc3236b6" providerId="ADAL" clId="{B67E75DF-61F4-4BDD-83F6-F3A9FEB4B984}" dt="2024-02-22T09:52:54.409" v="2357" actId="27803"/>
          <ac:spMkLst>
            <pc:docMk/>
            <pc:sldMk cId="3942064285" sldId="256"/>
            <ac:spMk id="7772" creationId="{903254B6-4344-CBD6-8B30-5920693A4CB8}"/>
          </ac:spMkLst>
        </pc:spChg>
        <pc:spChg chg="mod">
          <ac:chgData name="Jassem Abbasi" userId="a485637c-5d5c-44af-8411-f95acc3236b6" providerId="ADAL" clId="{B67E75DF-61F4-4BDD-83F6-F3A9FEB4B984}" dt="2024-02-22T09:52:54.409" v="2357" actId="27803"/>
          <ac:spMkLst>
            <pc:docMk/>
            <pc:sldMk cId="3942064285" sldId="256"/>
            <ac:spMk id="7773" creationId="{469FA9BA-23E4-409F-C748-860E15619D3A}"/>
          </ac:spMkLst>
        </pc:spChg>
        <pc:spChg chg="mod">
          <ac:chgData name="Jassem Abbasi" userId="a485637c-5d5c-44af-8411-f95acc3236b6" providerId="ADAL" clId="{B67E75DF-61F4-4BDD-83F6-F3A9FEB4B984}" dt="2024-02-22T09:52:54.409" v="2357" actId="27803"/>
          <ac:spMkLst>
            <pc:docMk/>
            <pc:sldMk cId="3942064285" sldId="256"/>
            <ac:spMk id="7774" creationId="{B319F3E6-6C01-6C37-D9E5-1F57B2464EF4}"/>
          </ac:spMkLst>
        </pc:spChg>
        <pc:spChg chg="mod">
          <ac:chgData name="Jassem Abbasi" userId="a485637c-5d5c-44af-8411-f95acc3236b6" providerId="ADAL" clId="{B67E75DF-61F4-4BDD-83F6-F3A9FEB4B984}" dt="2024-02-22T09:52:54.409" v="2357" actId="27803"/>
          <ac:spMkLst>
            <pc:docMk/>
            <pc:sldMk cId="3942064285" sldId="256"/>
            <ac:spMk id="7775" creationId="{F13EBD3C-FD8B-995C-723E-C9AA120DAC75}"/>
          </ac:spMkLst>
        </pc:spChg>
        <pc:spChg chg="mod">
          <ac:chgData name="Jassem Abbasi" userId="a485637c-5d5c-44af-8411-f95acc3236b6" providerId="ADAL" clId="{B67E75DF-61F4-4BDD-83F6-F3A9FEB4B984}" dt="2024-02-22T09:52:54.409" v="2357" actId="27803"/>
          <ac:spMkLst>
            <pc:docMk/>
            <pc:sldMk cId="3942064285" sldId="256"/>
            <ac:spMk id="7776" creationId="{86318332-FE5A-8F77-5237-47D72C9AC631}"/>
          </ac:spMkLst>
        </pc:spChg>
        <pc:spChg chg="mod">
          <ac:chgData name="Jassem Abbasi" userId="a485637c-5d5c-44af-8411-f95acc3236b6" providerId="ADAL" clId="{B67E75DF-61F4-4BDD-83F6-F3A9FEB4B984}" dt="2024-02-22T09:52:54.409" v="2357" actId="27803"/>
          <ac:spMkLst>
            <pc:docMk/>
            <pc:sldMk cId="3942064285" sldId="256"/>
            <ac:spMk id="7777" creationId="{672F13EC-FF56-402F-F4D9-656CB59E31CB}"/>
          </ac:spMkLst>
        </pc:spChg>
        <pc:spChg chg="mod">
          <ac:chgData name="Jassem Abbasi" userId="a485637c-5d5c-44af-8411-f95acc3236b6" providerId="ADAL" clId="{B67E75DF-61F4-4BDD-83F6-F3A9FEB4B984}" dt="2024-02-22T09:52:54.409" v="2357" actId="27803"/>
          <ac:spMkLst>
            <pc:docMk/>
            <pc:sldMk cId="3942064285" sldId="256"/>
            <ac:spMk id="7778" creationId="{FF3D9BDF-C04A-75E4-91FB-B6D3380CD511}"/>
          </ac:spMkLst>
        </pc:spChg>
        <pc:spChg chg="mod">
          <ac:chgData name="Jassem Abbasi" userId="a485637c-5d5c-44af-8411-f95acc3236b6" providerId="ADAL" clId="{B67E75DF-61F4-4BDD-83F6-F3A9FEB4B984}" dt="2024-02-22T09:52:54.409" v="2357" actId="27803"/>
          <ac:spMkLst>
            <pc:docMk/>
            <pc:sldMk cId="3942064285" sldId="256"/>
            <ac:spMk id="7779" creationId="{C6266202-F7A0-26C6-5E83-AB24A3785322}"/>
          </ac:spMkLst>
        </pc:spChg>
        <pc:spChg chg="mod">
          <ac:chgData name="Jassem Abbasi" userId="a485637c-5d5c-44af-8411-f95acc3236b6" providerId="ADAL" clId="{B67E75DF-61F4-4BDD-83F6-F3A9FEB4B984}" dt="2024-02-22T09:52:54.409" v="2357" actId="27803"/>
          <ac:spMkLst>
            <pc:docMk/>
            <pc:sldMk cId="3942064285" sldId="256"/>
            <ac:spMk id="7780" creationId="{AC6A8FF2-6E4F-91C5-EDBE-8161AC64631F}"/>
          </ac:spMkLst>
        </pc:spChg>
        <pc:spChg chg="mod">
          <ac:chgData name="Jassem Abbasi" userId="a485637c-5d5c-44af-8411-f95acc3236b6" providerId="ADAL" clId="{B67E75DF-61F4-4BDD-83F6-F3A9FEB4B984}" dt="2024-02-22T09:52:54.409" v="2357" actId="27803"/>
          <ac:spMkLst>
            <pc:docMk/>
            <pc:sldMk cId="3942064285" sldId="256"/>
            <ac:spMk id="7781" creationId="{F30BD11B-B4BD-0D6F-45C1-48CFC3B32501}"/>
          </ac:spMkLst>
        </pc:spChg>
        <pc:spChg chg="mod">
          <ac:chgData name="Jassem Abbasi" userId="a485637c-5d5c-44af-8411-f95acc3236b6" providerId="ADAL" clId="{B67E75DF-61F4-4BDD-83F6-F3A9FEB4B984}" dt="2024-02-22T09:52:54.409" v="2357" actId="27803"/>
          <ac:spMkLst>
            <pc:docMk/>
            <pc:sldMk cId="3942064285" sldId="256"/>
            <ac:spMk id="7782" creationId="{322F0AE6-A100-FD68-E1D6-3BFFF0009248}"/>
          </ac:spMkLst>
        </pc:spChg>
        <pc:spChg chg="mod">
          <ac:chgData name="Jassem Abbasi" userId="a485637c-5d5c-44af-8411-f95acc3236b6" providerId="ADAL" clId="{B67E75DF-61F4-4BDD-83F6-F3A9FEB4B984}" dt="2024-02-22T09:52:54.409" v="2357" actId="27803"/>
          <ac:spMkLst>
            <pc:docMk/>
            <pc:sldMk cId="3942064285" sldId="256"/>
            <ac:spMk id="7783" creationId="{8371CD97-1934-74DA-1DE5-3F2AC5AF491F}"/>
          </ac:spMkLst>
        </pc:spChg>
        <pc:spChg chg="mod">
          <ac:chgData name="Jassem Abbasi" userId="a485637c-5d5c-44af-8411-f95acc3236b6" providerId="ADAL" clId="{B67E75DF-61F4-4BDD-83F6-F3A9FEB4B984}" dt="2024-02-22T09:52:54.409" v="2357" actId="27803"/>
          <ac:spMkLst>
            <pc:docMk/>
            <pc:sldMk cId="3942064285" sldId="256"/>
            <ac:spMk id="7784" creationId="{8C1FB31D-74B6-5F37-1262-0E00058A9F4A}"/>
          </ac:spMkLst>
        </pc:spChg>
        <pc:spChg chg="mod">
          <ac:chgData name="Jassem Abbasi" userId="a485637c-5d5c-44af-8411-f95acc3236b6" providerId="ADAL" clId="{B67E75DF-61F4-4BDD-83F6-F3A9FEB4B984}" dt="2024-02-22T09:52:54.409" v="2357" actId="27803"/>
          <ac:spMkLst>
            <pc:docMk/>
            <pc:sldMk cId="3942064285" sldId="256"/>
            <ac:spMk id="7785" creationId="{83209C1B-5AB9-E412-EC04-87BED900B272}"/>
          </ac:spMkLst>
        </pc:spChg>
        <pc:spChg chg="mod">
          <ac:chgData name="Jassem Abbasi" userId="a485637c-5d5c-44af-8411-f95acc3236b6" providerId="ADAL" clId="{B67E75DF-61F4-4BDD-83F6-F3A9FEB4B984}" dt="2024-02-22T09:52:54.409" v="2357" actId="27803"/>
          <ac:spMkLst>
            <pc:docMk/>
            <pc:sldMk cId="3942064285" sldId="256"/>
            <ac:spMk id="7786" creationId="{17AE8292-C116-DDF5-7866-9821F6E6C945}"/>
          </ac:spMkLst>
        </pc:spChg>
        <pc:spChg chg="mod">
          <ac:chgData name="Jassem Abbasi" userId="a485637c-5d5c-44af-8411-f95acc3236b6" providerId="ADAL" clId="{B67E75DF-61F4-4BDD-83F6-F3A9FEB4B984}" dt="2024-02-22T09:52:54.409" v="2357" actId="27803"/>
          <ac:spMkLst>
            <pc:docMk/>
            <pc:sldMk cId="3942064285" sldId="256"/>
            <ac:spMk id="7787" creationId="{BC2AE4B4-6DD2-836B-FCE8-7B947BC23D72}"/>
          </ac:spMkLst>
        </pc:spChg>
        <pc:spChg chg="mod">
          <ac:chgData name="Jassem Abbasi" userId="a485637c-5d5c-44af-8411-f95acc3236b6" providerId="ADAL" clId="{B67E75DF-61F4-4BDD-83F6-F3A9FEB4B984}" dt="2024-02-22T09:52:54.409" v="2357" actId="27803"/>
          <ac:spMkLst>
            <pc:docMk/>
            <pc:sldMk cId="3942064285" sldId="256"/>
            <ac:spMk id="7788" creationId="{DFA59AD3-77AF-91D7-0251-3704A7693584}"/>
          </ac:spMkLst>
        </pc:spChg>
        <pc:spChg chg="mod">
          <ac:chgData name="Jassem Abbasi" userId="a485637c-5d5c-44af-8411-f95acc3236b6" providerId="ADAL" clId="{B67E75DF-61F4-4BDD-83F6-F3A9FEB4B984}" dt="2024-02-22T09:52:54.409" v="2357" actId="27803"/>
          <ac:spMkLst>
            <pc:docMk/>
            <pc:sldMk cId="3942064285" sldId="256"/>
            <ac:spMk id="7789" creationId="{C654F333-5632-9194-AF16-24AB8E7B1231}"/>
          </ac:spMkLst>
        </pc:spChg>
        <pc:spChg chg="mod">
          <ac:chgData name="Jassem Abbasi" userId="a485637c-5d5c-44af-8411-f95acc3236b6" providerId="ADAL" clId="{B67E75DF-61F4-4BDD-83F6-F3A9FEB4B984}" dt="2024-02-22T09:52:54.409" v="2357" actId="27803"/>
          <ac:spMkLst>
            <pc:docMk/>
            <pc:sldMk cId="3942064285" sldId="256"/>
            <ac:spMk id="7790" creationId="{4431336B-5A07-5C70-5C5B-B00C0B3EE3D6}"/>
          </ac:spMkLst>
        </pc:spChg>
        <pc:spChg chg="mod">
          <ac:chgData name="Jassem Abbasi" userId="a485637c-5d5c-44af-8411-f95acc3236b6" providerId="ADAL" clId="{B67E75DF-61F4-4BDD-83F6-F3A9FEB4B984}" dt="2024-02-22T09:52:54.409" v="2357" actId="27803"/>
          <ac:spMkLst>
            <pc:docMk/>
            <pc:sldMk cId="3942064285" sldId="256"/>
            <ac:spMk id="7791" creationId="{063F4465-513D-8569-D5D9-10E231488F01}"/>
          </ac:spMkLst>
        </pc:spChg>
        <pc:spChg chg="mod">
          <ac:chgData name="Jassem Abbasi" userId="a485637c-5d5c-44af-8411-f95acc3236b6" providerId="ADAL" clId="{B67E75DF-61F4-4BDD-83F6-F3A9FEB4B984}" dt="2024-02-22T09:52:54.409" v="2357" actId="27803"/>
          <ac:spMkLst>
            <pc:docMk/>
            <pc:sldMk cId="3942064285" sldId="256"/>
            <ac:spMk id="7792" creationId="{2D41003D-0274-2BF4-8195-DBAB1FECE308}"/>
          </ac:spMkLst>
        </pc:spChg>
        <pc:spChg chg="mod">
          <ac:chgData name="Jassem Abbasi" userId="a485637c-5d5c-44af-8411-f95acc3236b6" providerId="ADAL" clId="{B67E75DF-61F4-4BDD-83F6-F3A9FEB4B984}" dt="2024-02-22T09:52:54.409" v="2357" actId="27803"/>
          <ac:spMkLst>
            <pc:docMk/>
            <pc:sldMk cId="3942064285" sldId="256"/>
            <ac:spMk id="7793" creationId="{06410C16-6EA5-F3C3-7527-73A8B2914391}"/>
          </ac:spMkLst>
        </pc:spChg>
        <pc:spChg chg="mod">
          <ac:chgData name="Jassem Abbasi" userId="a485637c-5d5c-44af-8411-f95acc3236b6" providerId="ADAL" clId="{B67E75DF-61F4-4BDD-83F6-F3A9FEB4B984}" dt="2024-02-22T09:52:54.409" v="2357" actId="27803"/>
          <ac:spMkLst>
            <pc:docMk/>
            <pc:sldMk cId="3942064285" sldId="256"/>
            <ac:spMk id="7794" creationId="{9E37DC10-1E13-BE89-FF76-CA1174CE83AA}"/>
          </ac:spMkLst>
        </pc:spChg>
        <pc:spChg chg="mod">
          <ac:chgData name="Jassem Abbasi" userId="a485637c-5d5c-44af-8411-f95acc3236b6" providerId="ADAL" clId="{B67E75DF-61F4-4BDD-83F6-F3A9FEB4B984}" dt="2024-02-22T09:52:54.409" v="2357" actId="27803"/>
          <ac:spMkLst>
            <pc:docMk/>
            <pc:sldMk cId="3942064285" sldId="256"/>
            <ac:spMk id="7795" creationId="{8C8BB378-694B-85A5-91EA-ABBA8E0334A6}"/>
          </ac:spMkLst>
        </pc:spChg>
        <pc:spChg chg="mod">
          <ac:chgData name="Jassem Abbasi" userId="a485637c-5d5c-44af-8411-f95acc3236b6" providerId="ADAL" clId="{B67E75DF-61F4-4BDD-83F6-F3A9FEB4B984}" dt="2024-02-22T09:52:54.409" v="2357" actId="27803"/>
          <ac:spMkLst>
            <pc:docMk/>
            <pc:sldMk cId="3942064285" sldId="256"/>
            <ac:spMk id="7796" creationId="{3E9FFD1D-4F02-2CA6-4BD4-0C8EEE868047}"/>
          </ac:spMkLst>
        </pc:spChg>
        <pc:spChg chg="mod">
          <ac:chgData name="Jassem Abbasi" userId="a485637c-5d5c-44af-8411-f95acc3236b6" providerId="ADAL" clId="{B67E75DF-61F4-4BDD-83F6-F3A9FEB4B984}" dt="2024-02-22T09:52:54.409" v="2357" actId="27803"/>
          <ac:spMkLst>
            <pc:docMk/>
            <pc:sldMk cId="3942064285" sldId="256"/>
            <ac:spMk id="7797" creationId="{327F6346-F565-BF54-13B5-AC26A3823A3A}"/>
          </ac:spMkLst>
        </pc:spChg>
        <pc:spChg chg="mod">
          <ac:chgData name="Jassem Abbasi" userId="a485637c-5d5c-44af-8411-f95acc3236b6" providerId="ADAL" clId="{B67E75DF-61F4-4BDD-83F6-F3A9FEB4B984}" dt="2024-02-22T09:52:54.409" v="2357" actId="27803"/>
          <ac:spMkLst>
            <pc:docMk/>
            <pc:sldMk cId="3942064285" sldId="256"/>
            <ac:spMk id="7798" creationId="{BBA1A781-D988-4CB5-E4C6-89D7BE5DBF35}"/>
          </ac:spMkLst>
        </pc:spChg>
        <pc:spChg chg="mod">
          <ac:chgData name="Jassem Abbasi" userId="a485637c-5d5c-44af-8411-f95acc3236b6" providerId="ADAL" clId="{B67E75DF-61F4-4BDD-83F6-F3A9FEB4B984}" dt="2024-02-22T09:52:54.409" v="2357" actId="27803"/>
          <ac:spMkLst>
            <pc:docMk/>
            <pc:sldMk cId="3942064285" sldId="256"/>
            <ac:spMk id="7799" creationId="{F7F782EC-D48B-3E82-BCDB-F71C41397829}"/>
          </ac:spMkLst>
        </pc:spChg>
        <pc:spChg chg="mod">
          <ac:chgData name="Jassem Abbasi" userId="a485637c-5d5c-44af-8411-f95acc3236b6" providerId="ADAL" clId="{B67E75DF-61F4-4BDD-83F6-F3A9FEB4B984}" dt="2024-02-22T09:52:54.409" v="2357" actId="27803"/>
          <ac:spMkLst>
            <pc:docMk/>
            <pc:sldMk cId="3942064285" sldId="256"/>
            <ac:spMk id="7800" creationId="{59250CD0-2DA2-0BAC-9B0C-E3B9BC254D3A}"/>
          </ac:spMkLst>
        </pc:spChg>
        <pc:spChg chg="mod">
          <ac:chgData name="Jassem Abbasi" userId="a485637c-5d5c-44af-8411-f95acc3236b6" providerId="ADAL" clId="{B67E75DF-61F4-4BDD-83F6-F3A9FEB4B984}" dt="2024-02-22T09:52:54.409" v="2357" actId="27803"/>
          <ac:spMkLst>
            <pc:docMk/>
            <pc:sldMk cId="3942064285" sldId="256"/>
            <ac:spMk id="7801" creationId="{DC32FE92-F0A3-9874-503A-2284CEAF29A1}"/>
          </ac:spMkLst>
        </pc:spChg>
        <pc:spChg chg="mod">
          <ac:chgData name="Jassem Abbasi" userId="a485637c-5d5c-44af-8411-f95acc3236b6" providerId="ADAL" clId="{B67E75DF-61F4-4BDD-83F6-F3A9FEB4B984}" dt="2024-02-22T09:52:54.409" v="2357" actId="27803"/>
          <ac:spMkLst>
            <pc:docMk/>
            <pc:sldMk cId="3942064285" sldId="256"/>
            <ac:spMk id="7802" creationId="{3B0F206D-22D1-B57A-688C-00B780F9206B}"/>
          </ac:spMkLst>
        </pc:spChg>
        <pc:spChg chg="mod">
          <ac:chgData name="Jassem Abbasi" userId="a485637c-5d5c-44af-8411-f95acc3236b6" providerId="ADAL" clId="{B67E75DF-61F4-4BDD-83F6-F3A9FEB4B984}" dt="2024-02-22T09:52:54.409" v="2357" actId="27803"/>
          <ac:spMkLst>
            <pc:docMk/>
            <pc:sldMk cId="3942064285" sldId="256"/>
            <ac:spMk id="7803" creationId="{65FD5E1E-2FE9-7F16-528B-52723CE9E612}"/>
          </ac:spMkLst>
        </pc:spChg>
        <pc:spChg chg="mod">
          <ac:chgData name="Jassem Abbasi" userId="a485637c-5d5c-44af-8411-f95acc3236b6" providerId="ADAL" clId="{B67E75DF-61F4-4BDD-83F6-F3A9FEB4B984}" dt="2024-02-22T09:52:54.409" v="2357" actId="27803"/>
          <ac:spMkLst>
            <pc:docMk/>
            <pc:sldMk cId="3942064285" sldId="256"/>
            <ac:spMk id="7804" creationId="{6D2A2862-4C5D-F16B-3724-B2A0B5C7F61D}"/>
          </ac:spMkLst>
        </pc:spChg>
        <pc:spChg chg="mod">
          <ac:chgData name="Jassem Abbasi" userId="a485637c-5d5c-44af-8411-f95acc3236b6" providerId="ADAL" clId="{B67E75DF-61F4-4BDD-83F6-F3A9FEB4B984}" dt="2024-02-22T09:52:54.409" v="2357" actId="27803"/>
          <ac:spMkLst>
            <pc:docMk/>
            <pc:sldMk cId="3942064285" sldId="256"/>
            <ac:spMk id="7805" creationId="{12772B89-FA71-48D6-BDC4-4D2D565CB992}"/>
          </ac:spMkLst>
        </pc:spChg>
        <pc:spChg chg="mod">
          <ac:chgData name="Jassem Abbasi" userId="a485637c-5d5c-44af-8411-f95acc3236b6" providerId="ADAL" clId="{B67E75DF-61F4-4BDD-83F6-F3A9FEB4B984}" dt="2024-02-22T09:52:54.409" v="2357" actId="27803"/>
          <ac:spMkLst>
            <pc:docMk/>
            <pc:sldMk cId="3942064285" sldId="256"/>
            <ac:spMk id="7806" creationId="{B9364ED8-B5E9-27FC-C96B-286B23112AB1}"/>
          </ac:spMkLst>
        </pc:spChg>
        <pc:spChg chg="mod">
          <ac:chgData name="Jassem Abbasi" userId="a485637c-5d5c-44af-8411-f95acc3236b6" providerId="ADAL" clId="{B67E75DF-61F4-4BDD-83F6-F3A9FEB4B984}" dt="2024-02-22T09:52:54.409" v="2357" actId="27803"/>
          <ac:spMkLst>
            <pc:docMk/>
            <pc:sldMk cId="3942064285" sldId="256"/>
            <ac:spMk id="7807" creationId="{8386C903-BD21-803C-485B-EDB12DB9C642}"/>
          </ac:spMkLst>
        </pc:spChg>
        <pc:spChg chg="mod">
          <ac:chgData name="Jassem Abbasi" userId="a485637c-5d5c-44af-8411-f95acc3236b6" providerId="ADAL" clId="{B67E75DF-61F4-4BDD-83F6-F3A9FEB4B984}" dt="2024-02-22T09:52:54.409" v="2357" actId="27803"/>
          <ac:spMkLst>
            <pc:docMk/>
            <pc:sldMk cId="3942064285" sldId="256"/>
            <ac:spMk id="7808" creationId="{23BD18DE-A7E8-A6E8-FDD5-DB4E392CA9B5}"/>
          </ac:spMkLst>
        </pc:spChg>
        <pc:spChg chg="mod">
          <ac:chgData name="Jassem Abbasi" userId="a485637c-5d5c-44af-8411-f95acc3236b6" providerId="ADAL" clId="{B67E75DF-61F4-4BDD-83F6-F3A9FEB4B984}" dt="2024-02-22T09:52:54.409" v="2357" actId="27803"/>
          <ac:spMkLst>
            <pc:docMk/>
            <pc:sldMk cId="3942064285" sldId="256"/>
            <ac:spMk id="7809" creationId="{4CF5849D-CFD8-E236-5A4B-27BFE784734B}"/>
          </ac:spMkLst>
        </pc:spChg>
        <pc:spChg chg="mod">
          <ac:chgData name="Jassem Abbasi" userId="a485637c-5d5c-44af-8411-f95acc3236b6" providerId="ADAL" clId="{B67E75DF-61F4-4BDD-83F6-F3A9FEB4B984}" dt="2024-02-22T09:52:54.409" v="2357" actId="27803"/>
          <ac:spMkLst>
            <pc:docMk/>
            <pc:sldMk cId="3942064285" sldId="256"/>
            <ac:spMk id="7810" creationId="{0D9289ED-C6E9-0613-5DC6-DC7E76121579}"/>
          </ac:spMkLst>
        </pc:spChg>
        <pc:spChg chg="mod">
          <ac:chgData name="Jassem Abbasi" userId="a485637c-5d5c-44af-8411-f95acc3236b6" providerId="ADAL" clId="{B67E75DF-61F4-4BDD-83F6-F3A9FEB4B984}" dt="2024-02-22T09:52:54.409" v="2357" actId="27803"/>
          <ac:spMkLst>
            <pc:docMk/>
            <pc:sldMk cId="3942064285" sldId="256"/>
            <ac:spMk id="7811" creationId="{A82CA63B-953B-8B14-E1FB-05FF188C1E3A}"/>
          </ac:spMkLst>
        </pc:spChg>
        <pc:spChg chg="mod">
          <ac:chgData name="Jassem Abbasi" userId="a485637c-5d5c-44af-8411-f95acc3236b6" providerId="ADAL" clId="{B67E75DF-61F4-4BDD-83F6-F3A9FEB4B984}" dt="2024-02-22T09:52:54.409" v="2357" actId="27803"/>
          <ac:spMkLst>
            <pc:docMk/>
            <pc:sldMk cId="3942064285" sldId="256"/>
            <ac:spMk id="7812" creationId="{92EA370B-DD0E-522A-E234-93846EB3FC65}"/>
          </ac:spMkLst>
        </pc:spChg>
        <pc:spChg chg="mod">
          <ac:chgData name="Jassem Abbasi" userId="a485637c-5d5c-44af-8411-f95acc3236b6" providerId="ADAL" clId="{B67E75DF-61F4-4BDD-83F6-F3A9FEB4B984}" dt="2024-02-22T09:52:54.409" v="2357" actId="27803"/>
          <ac:spMkLst>
            <pc:docMk/>
            <pc:sldMk cId="3942064285" sldId="256"/>
            <ac:spMk id="7813" creationId="{EA004F34-7B86-1A72-ED09-67162725A621}"/>
          </ac:spMkLst>
        </pc:spChg>
        <pc:spChg chg="mod">
          <ac:chgData name="Jassem Abbasi" userId="a485637c-5d5c-44af-8411-f95acc3236b6" providerId="ADAL" clId="{B67E75DF-61F4-4BDD-83F6-F3A9FEB4B984}" dt="2024-02-22T09:52:54.409" v="2357" actId="27803"/>
          <ac:spMkLst>
            <pc:docMk/>
            <pc:sldMk cId="3942064285" sldId="256"/>
            <ac:spMk id="7814" creationId="{B3188C1B-F226-6FA9-AD9E-87DA023A9302}"/>
          </ac:spMkLst>
        </pc:spChg>
        <pc:spChg chg="mod">
          <ac:chgData name="Jassem Abbasi" userId="a485637c-5d5c-44af-8411-f95acc3236b6" providerId="ADAL" clId="{B67E75DF-61F4-4BDD-83F6-F3A9FEB4B984}" dt="2024-02-22T09:52:54.409" v="2357" actId="27803"/>
          <ac:spMkLst>
            <pc:docMk/>
            <pc:sldMk cId="3942064285" sldId="256"/>
            <ac:spMk id="7815" creationId="{74671A09-AF5E-5732-FD9B-AFC457AC262E}"/>
          </ac:spMkLst>
        </pc:spChg>
        <pc:spChg chg="mod">
          <ac:chgData name="Jassem Abbasi" userId="a485637c-5d5c-44af-8411-f95acc3236b6" providerId="ADAL" clId="{B67E75DF-61F4-4BDD-83F6-F3A9FEB4B984}" dt="2024-02-22T09:52:54.409" v="2357" actId="27803"/>
          <ac:spMkLst>
            <pc:docMk/>
            <pc:sldMk cId="3942064285" sldId="256"/>
            <ac:spMk id="7816" creationId="{BC23F9BB-7E73-C07C-772C-CBD3C114940E}"/>
          </ac:spMkLst>
        </pc:spChg>
        <pc:spChg chg="mod">
          <ac:chgData name="Jassem Abbasi" userId="a485637c-5d5c-44af-8411-f95acc3236b6" providerId="ADAL" clId="{B67E75DF-61F4-4BDD-83F6-F3A9FEB4B984}" dt="2024-02-22T09:52:54.409" v="2357" actId="27803"/>
          <ac:spMkLst>
            <pc:docMk/>
            <pc:sldMk cId="3942064285" sldId="256"/>
            <ac:spMk id="7817" creationId="{62C1BAF3-F4AB-CC7D-FD16-B43D03E620ED}"/>
          </ac:spMkLst>
        </pc:spChg>
        <pc:spChg chg="mod">
          <ac:chgData name="Jassem Abbasi" userId="a485637c-5d5c-44af-8411-f95acc3236b6" providerId="ADAL" clId="{B67E75DF-61F4-4BDD-83F6-F3A9FEB4B984}" dt="2024-02-22T09:52:54.409" v="2357" actId="27803"/>
          <ac:spMkLst>
            <pc:docMk/>
            <pc:sldMk cId="3942064285" sldId="256"/>
            <ac:spMk id="7818" creationId="{027B31A2-2F39-A03C-AD70-3D506FF880DA}"/>
          </ac:spMkLst>
        </pc:spChg>
        <pc:spChg chg="mod">
          <ac:chgData name="Jassem Abbasi" userId="a485637c-5d5c-44af-8411-f95acc3236b6" providerId="ADAL" clId="{B67E75DF-61F4-4BDD-83F6-F3A9FEB4B984}" dt="2024-02-22T09:52:54.409" v="2357" actId="27803"/>
          <ac:spMkLst>
            <pc:docMk/>
            <pc:sldMk cId="3942064285" sldId="256"/>
            <ac:spMk id="7819" creationId="{89C7AE3E-F3DE-BDE8-707C-210FC51AE069}"/>
          </ac:spMkLst>
        </pc:spChg>
        <pc:spChg chg="mod">
          <ac:chgData name="Jassem Abbasi" userId="a485637c-5d5c-44af-8411-f95acc3236b6" providerId="ADAL" clId="{B67E75DF-61F4-4BDD-83F6-F3A9FEB4B984}" dt="2024-02-22T09:52:54.409" v="2357" actId="27803"/>
          <ac:spMkLst>
            <pc:docMk/>
            <pc:sldMk cId="3942064285" sldId="256"/>
            <ac:spMk id="7820" creationId="{6E0651C4-EB66-9600-DC40-C4752C4CB6A0}"/>
          </ac:spMkLst>
        </pc:spChg>
        <pc:spChg chg="mod">
          <ac:chgData name="Jassem Abbasi" userId="a485637c-5d5c-44af-8411-f95acc3236b6" providerId="ADAL" clId="{B67E75DF-61F4-4BDD-83F6-F3A9FEB4B984}" dt="2024-02-22T09:52:54.409" v="2357" actId="27803"/>
          <ac:spMkLst>
            <pc:docMk/>
            <pc:sldMk cId="3942064285" sldId="256"/>
            <ac:spMk id="7821" creationId="{E11A9C75-8EF9-49FF-67AA-92F9562B32F5}"/>
          </ac:spMkLst>
        </pc:spChg>
        <pc:spChg chg="mod">
          <ac:chgData name="Jassem Abbasi" userId="a485637c-5d5c-44af-8411-f95acc3236b6" providerId="ADAL" clId="{B67E75DF-61F4-4BDD-83F6-F3A9FEB4B984}" dt="2024-02-22T09:52:54.409" v="2357" actId="27803"/>
          <ac:spMkLst>
            <pc:docMk/>
            <pc:sldMk cId="3942064285" sldId="256"/>
            <ac:spMk id="7822" creationId="{910A5C77-A0A3-07DF-DD92-90984603DAC2}"/>
          </ac:spMkLst>
        </pc:spChg>
        <pc:spChg chg="mod">
          <ac:chgData name="Jassem Abbasi" userId="a485637c-5d5c-44af-8411-f95acc3236b6" providerId="ADAL" clId="{B67E75DF-61F4-4BDD-83F6-F3A9FEB4B984}" dt="2024-02-22T09:52:54.409" v="2357" actId="27803"/>
          <ac:spMkLst>
            <pc:docMk/>
            <pc:sldMk cId="3942064285" sldId="256"/>
            <ac:spMk id="7823" creationId="{36FB0339-1579-6501-2F7C-10DE6A84B354}"/>
          </ac:spMkLst>
        </pc:spChg>
        <pc:spChg chg="mod">
          <ac:chgData name="Jassem Abbasi" userId="a485637c-5d5c-44af-8411-f95acc3236b6" providerId="ADAL" clId="{B67E75DF-61F4-4BDD-83F6-F3A9FEB4B984}" dt="2024-02-22T09:52:54.409" v="2357" actId="27803"/>
          <ac:spMkLst>
            <pc:docMk/>
            <pc:sldMk cId="3942064285" sldId="256"/>
            <ac:spMk id="7824" creationId="{411FCC91-C1C7-5169-E7D3-5B80619BA7DD}"/>
          </ac:spMkLst>
        </pc:spChg>
        <pc:spChg chg="mod">
          <ac:chgData name="Jassem Abbasi" userId="a485637c-5d5c-44af-8411-f95acc3236b6" providerId="ADAL" clId="{B67E75DF-61F4-4BDD-83F6-F3A9FEB4B984}" dt="2024-02-22T09:52:54.409" v="2357" actId="27803"/>
          <ac:spMkLst>
            <pc:docMk/>
            <pc:sldMk cId="3942064285" sldId="256"/>
            <ac:spMk id="7825" creationId="{9279CA56-C7AA-1CCA-54B4-7615F1D6D8B4}"/>
          </ac:spMkLst>
        </pc:spChg>
        <pc:spChg chg="mod">
          <ac:chgData name="Jassem Abbasi" userId="a485637c-5d5c-44af-8411-f95acc3236b6" providerId="ADAL" clId="{B67E75DF-61F4-4BDD-83F6-F3A9FEB4B984}" dt="2024-02-22T09:52:54.409" v="2357" actId="27803"/>
          <ac:spMkLst>
            <pc:docMk/>
            <pc:sldMk cId="3942064285" sldId="256"/>
            <ac:spMk id="7826" creationId="{6FF2CE6F-6BA6-FCAB-1D0F-C286EEB0F49B}"/>
          </ac:spMkLst>
        </pc:spChg>
        <pc:spChg chg="mod">
          <ac:chgData name="Jassem Abbasi" userId="a485637c-5d5c-44af-8411-f95acc3236b6" providerId="ADAL" clId="{B67E75DF-61F4-4BDD-83F6-F3A9FEB4B984}" dt="2024-02-22T09:52:54.409" v="2357" actId="27803"/>
          <ac:spMkLst>
            <pc:docMk/>
            <pc:sldMk cId="3942064285" sldId="256"/>
            <ac:spMk id="7827" creationId="{509B0275-C329-276A-A180-74000A41FAD2}"/>
          </ac:spMkLst>
        </pc:spChg>
        <pc:spChg chg="mod">
          <ac:chgData name="Jassem Abbasi" userId="a485637c-5d5c-44af-8411-f95acc3236b6" providerId="ADAL" clId="{B67E75DF-61F4-4BDD-83F6-F3A9FEB4B984}" dt="2024-02-22T09:52:54.409" v="2357" actId="27803"/>
          <ac:spMkLst>
            <pc:docMk/>
            <pc:sldMk cId="3942064285" sldId="256"/>
            <ac:spMk id="7828" creationId="{FD3BF51D-32A0-549C-A6A4-20A874994A85}"/>
          </ac:spMkLst>
        </pc:spChg>
        <pc:spChg chg="mod">
          <ac:chgData name="Jassem Abbasi" userId="a485637c-5d5c-44af-8411-f95acc3236b6" providerId="ADAL" clId="{B67E75DF-61F4-4BDD-83F6-F3A9FEB4B984}" dt="2024-02-22T09:52:54.409" v="2357" actId="27803"/>
          <ac:spMkLst>
            <pc:docMk/>
            <pc:sldMk cId="3942064285" sldId="256"/>
            <ac:spMk id="7829" creationId="{77EC40AC-A22F-CC8B-5216-0B64EFB7210A}"/>
          </ac:spMkLst>
        </pc:spChg>
        <pc:spChg chg="mod">
          <ac:chgData name="Jassem Abbasi" userId="a485637c-5d5c-44af-8411-f95acc3236b6" providerId="ADAL" clId="{B67E75DF-61F4-4BDD-83F6-F3A9FEB4B984}" dt="2024-02-22T09:52:54.409" v="2357" actId="27803"/>
          <ac:spMkLst>
            <pc:docMk/>
            <pc:sldMk cId="3942064285" sldId="256"/>
            <ac:spMk id="7830" creationId="{F362DE07-0E26-4068-94CB-BA65DF2EBED2}"/>
          </ac:spMkLst>
        </pc:spChg>
        <pc:spChg chg="mod">
          <ac:chgData name="Jassem Abbasi" userId="a485637c-5d5c-44af-8411-f95acc3236b6" providerId="ADAL" clId="{B67E75DF-61F4-4BDD-83F6-F3A9FEB4B984}" dt="2024-02-22T09:52:54.409" v="2357" actId="27803"/>
          <ac:spMkLst>
            <pc:docMk/>
            <pc:sldMk cId="3942064285" sldId="256"/>
            <ac:spMk id="7831" creationId="{FC78546B-A7C9-9CCF-1526-C1EECFF74818}"/>
          </ac:spMkLst>
        </pc:spChg>
        <pc:spChg chg="mod">
          <ac:chgData name="Jassem Abbasi" userId="a485637c-5d5c-44af-8411-f95acc3236b6" providerId="ADAL" clId="{B67E75DF-61F4-4BDD-83F6-F3A9FEB4B984}" dt="2024-02-22T09:52:54.409" v="2357" actId="27803"/>
          <ac:spMkLst>
            <pc:docMk/>
            <pc:sldMk cId="3942064285" sldId="256"/>
            <ac:spMk id="7832" creationId="{0D22350B-66F1-4D2C-0DEF-DAEF36FF3C4E}"/>
          </ac:spMkLst>
        </pc:spChg>
        <pc:spChg chg="mod">
          <ac:chgData name="Jassem Abbasi" userId="a485637c-5d5c-44af-8411-f95acc3236b6" providerId="ADAL" clId="{B67E75DF-61F4-4BDD-83F6-F3A9FEB4B984}" dt="2024-02-22T09:52:54.409" v="2357" actId="27803"/>
          <ac:spMkLst>
            <pc:docMk/>
            <pc:sldMk cId="3942064285" sldId="256"/>
            <ac:spMk id="7833" creationId="{96AFDE1A-8234-9736-99B7-47C57D151096}"/>
          </ac:spMkLst>
        </pc:spChg>
        <pc:spChg chg="mod">
          <ac:chgData name="Jassem Abbasi" userId="a485637c-5d5c-44af-8411-f95acc3236b6" providerId="ADAL" clId="{B67E75DF-61F4-4BDD-83F6-F3A9FEB4B984}" dt="2024-02-22T09:52:54.409" v="2357" actId="27803"/>
          <ac:spMkLst>
            <pc:docMk/>
            <pc:sldMk cId="3942064285" sldId="256"/>
            <ac:spMk id="7834" creationId="{5985DA70-C41B-FC72-3CBE-CCDA002BCB40}"/>
          </ac:spMkLst>
        </pc:spChg>
        <pc:spChg chg="mod">
          <ac:chgData name="Jassem Abbasi" userId="a485637c-5d5c-44af-8411-f95acc3236b6" providerId="ADAL" clId="{B67E75DF-61F4-4BDD-83F6-F3A9FEB4B984}" dt="2024-02-22T09:52:54.409" v="2357" actId="27803"/>
          <ac:spMkLst>
            <pc:docMk/>
            <pc:sldMk cId="3942064285" sldId="256"/>
            <ac:spMk id="7835" creationId="{5DE80322-DB7B-B7CD-4BC0-A4D945259EFA}"/>
          </ac:spMkLst>
        </pc:spChg>
        <pc:spChg chg="mod">
          <ac:chgData name="Jassem Abbasi" userId="a485637c-5d5c-44af-8411-f95acc3236b6" providerId="ADAL" clId="{B67E75DF-61F4-4BDD-83F6-F3A9FEB4B984}" dt="2024-02-22T09:52:54.409" v="2357" actId="27803"/>
          <ac:spMkLst>
            <pc:docMk/>
            <pc:sldMk cId="3942064285" sldId="256"/>
            <ac:spMk id="7836" creationId="{5B9EDAA9-5CDB-1679-204E-9A68462B7617}"/>
          </ac:spMkLst>
        </pc:spChg>
        <pc:spChg chg="mod">
          <ac:chgData name="Jassem Abbasi" userId="a485637c-5d5c-44af-8411-f95acc3236b6" providerId="ADAL" clId="{B67E75DF-61F4-4BDD-83F6-F3A9FEB4B984}" dt="2024-02-22T09:52:54.409" v="2357" actId="27803"/>
          <ac:spMkLst>
            <pc:docMk/>
            <pc:sldMk cId="3942064285" sldId="256"/>
            <ac:spMk id="7837" creationId="{51A8D65B-3B4A-6631-00BF-892AE1B1569B}"/>
          </ac:spMkLst>
        </pc:spChg>
        <pc:spChg chg="mod">
          <ac:chgData name="Jassem Abbasi" userId="a485637c-5d5c-44af-8411-f95acc3236b6" providerId="ADAL" clId="{B67E75DF-61F4-4BDD-83F6-F3A9FEB4B984}" dt="2024-02-22T09:52:54.409" v="2357" actId="27803"/>
          <ac:spMkLst>
            <pc:docMk/>
            <pc:sldMk cId="3942064285" sldId="256"/>
            <ac:spMk id="7838" creationId="{25534789-BC59-3D36-A3F2-D4D041F20C20}"/>
          </ac:spMkLst>
        </pc:spChg>
        <pc:spChg chg="mod">
          <ac:chgData name="Jassem Abbasi" userId="a485637c-5d5c-44af-8411-f95acc3236b6" providerId="ADAL" clId="{B67E75DF-61F4-4BDD-83F6-F3A9FEB4B984}" dt="2024-02-22T09:52:54.409" v="2357" actId="27803"/>
          <ac:spMkLst>
            <pc:docMk/>
            <pc:sldMk cId="3942064285" sldId="256"/>
            <ac:spMk id="7839" creationId="{F18E4DDD-AF75-C5D3-D5A3-B2997718683B}"/>
          </ac:spMkLst>
        </pc:spChg>
        <pc:spChg chg="mod">
          <ac:chgData name="Jassem Abbasi" userId="a485637c-5d5c-44af-8411-f95acc3236b6" providerId="ADAL" clId="{B67E75DF-61F4-4BDD-83F6-F3A9FEB4B984}" dt="2024-02-22T09:52:54.409" v="2357" actId="27803"/>
          <ac:spMkLst>
            <pc:docMk/>
            <pc:sldMk cId="3942064285" sldId="256"/>
            <ac:spMk id="7840" creationId="{0B61A7A8-919E-6C89-1346-ECE35276A8F0}"/>
          </ac:spMkLst>
        </pc:spChg>
        <pc:spChg chg="mod">
          <ac:chgData name="Jassem Abbasi" userId="a485637c-5d5c-44af-8411-f95acc3236b6" providerId="ADAL" clId="{B67E75DF-61F4-4BDD-83F6-F3A9FEB4B984}" dt="2024-02-22T09:52:54.409" v="2357" actId="27803"/>
          <ac:spMkLst>
            <pc:docMk/>
            <pc:sldMk cId="3942064285" sldId="256"/>
            <ac:spMk id="7841" creationId="{555329EB-BDD3-6558-5D4A-AE55A5DA0C6F}"/>
          </ac:spMkLst>
        </pc:spChg>
        <pc:spChg chg="mod">
          <ac:chgData name="Jassem Abbasi" userId="a485637c-5d5c-44af-8411-f95acc3236b6" providerId="ADAL" clId="{B67E75DF-61F4-4BDD-83F6-F3A9FEB4B984}" dt="2024-02-22T09:52:54.409" v="2357" actId="27803"/>
          <ac:spMkLst>
            <pc:docMk/>
            <pc:sldMk cId="3942064285" sldId="256"/>
            <ac:spMk id="7842" creationId="{A2F8DD10-9D60-46A9-C06F-5D17F70DD6D6}"/>
          </ac:spMkLst>
        </pc:spChg>
        <pc:spChg chg="mod">
          <ac:chgData name="Jassem Abbasi" userId="a485637c-5d5c-44af-8411-f95acc3236b6" providerId="ADAL" clId="{B67E75DF-61F4-4BDD-83F6-F3A9FEB4B984}" dt="2024-02-22T09:52:54.409" v="2357" actId="27803"/>
          <ac:spMkLst>
            <pc:docMk/>
            <pc:sldMk cId="3942064285" sldId="256"/>
            <ac:spMk id="7843" creationId="{D8B6CBC3-94BD-AB2F-95BE-9311CEB0F8EE}"/>
          </ac:spMkLst>
        </pc:spChg>
        <pc:spChg chg="mod">
          <ac:chgData name="Jassem Abbasi" userId="a485637c-5d5c-44af-8411-f95acc3236b6" providerId="ADAL" clId="{B67E75DF-61F4-4BDD-83F6-F3A9FEB4B984}" dt="2024-02-22T09:52:54.409" v="2357" actId="27803"/>
          <ac:spMkLst>
            <pc:docMk/>
            <pc:sldMk cId="3942064285" sldId="256"/>
            <ac:spMk id="7844" creationId="{84E67E9A-1EC9-BEA8-6027-8D14433769AF}"/>
          </ac:spMkLst>
        </pc:spChg>
        <pc:spChg chg="mod">
          <ac:chgData name="Jassem Abbasi" userId="a485637c-5d5c-44af-8411-f95acc3236b6" providerId="ADAL" clId="{B67E75DF-61F4-4BDD-83F6-F3A9FEB4B984}" dt="2024-02-22T09:52:54.409" v="2357" actId="27803"/>
          <ac:spMkLst>
            <pc:docMk/>
            <pc:sldMk cId="3942064285" sldId="256"/>
            <ac:spMk id="7845" creationId="{86F8AD2D-990C-AAF7-5AF7-D33E4926A3E4}"/>
          </ac:spMkLst>
        </pc:spChg>
        <pc:spChg chg="mod">
          <ac:chgData name="Jassem Abbasi" userId="a485637c-5d5c-44af-8411-f95acc3236b6" providerId="ADAL" clId="{B67E75DF-61F4-4BDD-83F6-F3A9FEB4B984}" dt="2024-02-22T09:52:54.409" v="2357" actId="27803"/>
          <ac:spMkLst>
            <pc:docMk/>
            <pc:sldMk cId="3942064285" sldId="256"/>
            <ac:spMk id="7846" creationId="{53363C50-025D-A37C-5517-0C65AF18C9B9}"/>
          </ac:spMkLst>
        </pc:spChg>
        <pc:spChg chg="mod">
          <ac:chgData name="Jassem Abbasi" userId="a485637c-5d5c-44af-8411-f95acc3236b6" providerId="ADAL" clId="{B67E75DF-61F4-4BDD-83F6-F3A9FEB4B984}" dt="2024-02-22T09:52:54.409" v="2357" actId="27803"/>
          <ac:spMkLst>
            <pc:docMk/>
            <pc:sldMk cId="3942064285" sldId="256"/>
            <ac:spMk id="7847" creationId="{16859BFE-0166-54F7-D322-294F359C1360}"/>
          </ac:spMkLst>
        </pc:spChg>
        <pc:spChg chg="mod">
          <ac:chgData name="Jassem Abbasi" userId="a485637c-5d5c-44af-8411-f95acc3236b6" providerId="ADAL" clId="{B67E75DF-61F4-4BDD-83F6-F3A9FEB4B984}" dt="2024-02-22T09:52:54.409" v="2357" actId="27803"/>
          <ac:spMkLst>
            <pc:docMk/>
            <pc:sldMk cId="3942064285" sldId="256"/>
            <ac:spMk id="7848" creationId="{DA497909-EB95-2500-DC42-F710C6CD0B19}"/>
          </ac:spMkLst>
        </pc:spChg>
        <pc:spChg chg="mod">
          <ac:chgData name="Jassem Abbasi" userId="a485637c-5d5c-44af-8411-f95acc3236b6" providerId="ADAL" clId="{B67E75DF-61F4-4BDD-83F6-F3A9FEB4B984}" dt="2024-02-22T09:52:54.409" v="2357" actId="27803"/>
          <ac:spMkLst>
            <pc:docMk/>
            <pc:sldMk cId="3942064285" sldId="256"/>
            <ac:spMk id="7849" creationId="{A3602678-1D0D-3DC6-580E-CC231175BE24}"/>
          </ac:spMkLst>
        </pc:spChg>
        <pc:spChg chg="mod">
          <ac:chgData name="Jassem Abbasi" userId="a485637c-5d5c-44af-8411-f95acc3236b6" providerId="ADAL" clId="{B67E75DF-61F4-4BDD-83F6-F3A9FEB4B984}" dt="2024-02-22T09:52:54.409" v="2357" actId="27803"/>
          <ac:spMkLst>
            <pc:docMk/>
            <pc:sldMk cId="3942064285" sldId="256"/>
            <ac:spMk id="7850" creationId="{40256C54-5E94-C7D7-C6D6-8714A7A3717E}"/>
          </ac:spMkLst>
        </pc:spChg>
        <pc:spChg chg="mod">
          <ac:chgData name="Jassem Abbasi" userId="a485637c-5d5c-44af-8411-f95acc3236b6" providerId="ADAL" clId="{B67E75DF-61F4-4BDD-83F6-F3A9FEB4B984}" dt="2024-02-22T09:52:54.409" v="2357" actId="27803"/>
          <ac:spMkLst>
            <pc:docMk/>
            <pc:sldMk cId="3942064285" sldId="256"/>
            <ac:spMk id="7851" creationId="{2139B045-E0AA-A03E-A1CB-17BD1A7EE33C}"/>
          </ac:spMkLst>
        </pc:spChg>
        <pc:spChg chg="mod">
          <ac:chgData name="Jassem Abbasi" userId="a485637c-5d5c-44af-8411-f95acc3236b6" providerId="ADAL" clId="{B67E75DF-61F4-4BDD-83F6-F3A9FEB4B984}" dt="2024-02-22T09:52:54.409" v="2357" actId="27803"/>
          <ac:spMkLst>
            <pc:docMk/>
            <pc:sldMk cId="3942064285" sldId="256"/>
            <ac:spMk id="7852" creationId="{236E37BF-664E-B24A-ACD9-6996DEFB27E7}"/>
          </ac:spMkLst>
        </pc:spChg>
        <pc:spChg chg="mod">
          <ac:chgData name="Jassem Abbasi" userId="a485637c-5d5c-44af-8411-f95acc3236b6" providerId="ADAL" clId="{B67E75DF-61F4-4BDD-83F6-F3A9FEB4B984}" dt="2024-02-22T09:52:54.409" v="2357" actId="27803"/>
          <ac:spMkLst>
            <pc:docMk/>
            <pc:sldMk cId="3942064285" sldId="256"/>
            <ac:spMk id="7853" creationId="{72608975-6283-C5FA-CD62-AB187E47313A}"/>
          </ac:spMkLst>
        </pc:spChg>
        <pc:spChg chg="mod">
          <ac:chgData name="Jassem Abbasi" userId="a485637c-5d5c-44af-8411-f95acc3236b6" providerId="ADAL" clId="{B67E75DF-61F4-4BDD-83F6-F3A9FEB4B984}" dt="2024-02-22T09:52:54.409" v="2357" actId="27803"/>
          <ac:spMkLst>
            <pc:docMk/>
            <pc:sldMk cId="3942064285" sldId="256"/>
            <ac:spMk id="7854" creationId="{DA818994-0FEA-4BC7-785A-63156A24930A}"/>
          </ac:spMkLst>
        </pc:spChg>
        <pc:spChg chg="mod">
          <ac:chgData name="Jassem Abbasi" userId="a485637c-5d5c-44af-8411-f95acc3236b6" providerId="ADAL" clId="{B67E75DF-61F4-4BDD-83F6-F3A9FEB4B984}" dt="2024-02-22T09:52:54.409" v="2357" actId="27803"/>
          <ac:spMkLst>
            <pc:docMk/>
            <pc:sldMk cId="3942064285" sldId="256"/>
            <ac:spMk id="7855" creationId="{E01409DC-EF66-4ABC-2485-3A2E33843FC5}"/>
          </ac:spMkLst>
        </pc:spChg>
        <pc:spChg chg="mod">
          <ac:chgData name="Jassem Abbasi" userId="a485637c-5d5c-44af-8411-f95acc3236b6" providerId="ADAL" clId="{B67E75DF-61F4-4BDD-83F6-F3A9FEB4B984}" dt="2024-02-22T09:52:54.409" v="2357" actId="27803"/>
          <ac:spMkLst>
            <pc:docMk/>
            <pc:sldMk cId="3942064285" sldId="256"/>
            <ac:spMk id="7856" creationId="{74AED13B-2B9F-631F-1C51-9E69DCB02DCD}"/>
          </ac:spMkLst>
        </pc:spChg>
        <pc:spChg chg="mod">
          <ac:chgData name="Jassem Abbasi" userId="a485637c-5d5c-44af-8411-f95acc3236b6" providerId="ADAL" clId="{B67E75DF-61F4-4BDD-83F6-F3A9FEB4B984}" dt="2024-02-22T09:52:54.409" v="2357" actId="27803"/>
          <ac:spMkLst>
            <pc:docMk/>
            <pc:sldMk cId="3942064285" sldId="256"/>
            <ac:spMk id="7857" creationId="{7C6F00EF-F601-AAF9-1053-DC42AD529222}"/>
          </ac:spMkLst>
        </pc:spChg>
        <pc:spChg chg="mod">
          <ac:chgData name="Jassem Abbasi" userId="a485637c-5d5c-44af-8411-f95acc3236b6" providerId="ADAL" clId="{B67E75DF-61F4-4BDD-83F6-F3A9FEB4B984}" dt="2024-02-22T09:52:54.409" v="2357" actId="27803"/>
          <ac:spMkLst>
            <pc:docMk/>
            <pc:sldMk cId="3942064285" sldId="256"/>
            <ac:spMk id="7858" creationId="{1C018A9C-5C66-C527-49DB-3A3563F5EAA4}"/>
          </ac:spMkLst>
        </pc:spChg>
        <pc:spChg chg="mod">
          <ac:chgData name="Jassem Abbasi" userId="a485637c-5d5c-44af-8411-f95acc3236b6" providerId="ADAL" clId="{B67E75DF-61F4-4BDD-83F6-F3A9FEB4B984}" dt="2024-02-22T09:52:54.409" v="2357" actId="27803"/>
          <ac:spMkLst>
            <pc:docMk/>
            <pc:sldMk cId="3942064285" sldId="256"/>
            <ac:spMk id="7859" creationId="{8381E7D7-39AE-C375-86C0-F2EF9597571D}"/>
          </ac:spMkLst>
        </pc:spChg>
        <pc:spChg chg="mod">
          <ac:chgData name="Jassem Abbasi" userId="a485637c-5d5c-44af-8411-f95acc3236b6" providerId="ADAL" clId="{B67E75DF-61F4-4BDD-83F6-F3A9FEB4B984}" dt="2024-02-22T09:52:54.409" v="2357" actId="27803"/>
          <ac:spMkLst>
            <pc:docMk/>
            <pc:sldMk cId="3942064285" sldId="256"/>
            <ac:spMk id="7860" creationId="{83907F80-51E7-E078-749B-6FF885DDCD81}"/>
          </ac:spMkLst>
        </pc:spChg>
        <pc:spChg chg="mod">
          <ac:chgData name="Jassem Abbasi" userId="a485637c-5d5c-44af-8411-f95acc3236b6" providerId="ADAL" clId="{B67E75DF-61F4-4BDD-83F6-F3A9FEB4B984}" dt="2024-02-22T09:52:54.409" v="2357" actId="27803"/>
          <ac:spMkLst>
            <pc:docMk/>
            <pc:sldMk cId="3942064285" sldId="256"/>
            <ac:spMk id="7861" creationId="{64820778-2C92-E26E-6416-02CEF3205F9A}"/>
          </ac:spMkLst>
        </pc:spChg>
        <pc:spChg chg="mod">
          <ac:chgData name="Jassem Abbasi" userId="a485637c-5d5c-44af-8411-f95acc3236b6" providerId="ADAL" clId="{B67E75DF-61F4-4BDD-83F6-F3A9FEB4B984}" dt="2024-02-22T09:52:54.409" v="2357" actId="27803"/>
          <ac:spMkLst>
            <pc:docMk/>
            <pc:sldMk cId="3942064285" sldId="256"/>
            <ac:spMk id="7862" creationId="{4ADC7E66-163E-71CE-E0F2-F027AF9C8243}"/>
          </ac:spMkLst>
        </pc:spChg>
        <pc:spChg chg="mod">
          <ac:chgData name="Jassem Abbasi" userId="a485637c-5d5c-44af-8411-f95acc3236b6" providerId="ADAL" clId="{B67E75DF-61F4-4BDD-83F6-F3A9FEB4B984}" dt="2024-02-22T09:52:54.409" v="2357" actId="27803"/>
          <ac:spMkLst>
            <pc:docMk/>
            <pc:sldMk cId="3942064285" sldId="256"/>
            <ac:spMk id="7863" creationId="{90EB3DFB-9E5B-CE37-CD72-0A777DBDFE11}"/>
          </ac:spMkLst>
        </pc:spChg>
        <pc:spChg chg="mod">
          <ac:chgData name="Jassem Abbasi" userId="a485637c-5d5c-44af-8411-f95acc3236b6" providerId="ADAL" clId="{B67E75DF-61F4-4BDD-83F6-F3A9FEB4B984}" dt="2024-02-22T09:52:54.409" v="2357" actId="27803"/>
          <ac:spMkLst>
            <pc:docMk/>
            <pc:sldMk cId="3942064285" sldId="256"/>
            <ac:spMk id="7864" creationId="{18FF417E-EA86-EB36-ACFD-EEE39051530D}"/>
          </ac:spMkLst>
        </pc:spChg>
        <pc:spChg chg="mod">
          <ac:chgData name="Jassem Abbasi" userId="a485637c-5d5c-44af-8411-f95acc3236b6" providerId="ADAL" clId="{B67E75DF-61F4-4BDD-83F6-F3A9FEB4B984}" dt="2024-02-22T09:52:54.409" v="2357" actId="27803"/>
          <ac:spMkLst>
            <pc:docMk/>
            <pc:sldMk cId="3942064285" sldId="256"/>
            <ac:spMk id="7865" creationId="{9442D64D-BB6F-10BE-26DA-BFA87ED5EE9A}"/>
          </ac:spMkLst>
        </pc:spChg>
        <pc:spChg chg="mod">
          <ac:chgData name="Jassem Abbasi" userId="a485637c-5d5c-44af-8411-f95acc3236b6" providerId="ADAL" clId="{B67E75DF-61F4-4BDD-83F6-F3A9FEB4B984}" dt="2024-02-22T09:52:54.409" v="2357" actId="27803"/>
          <ac:spMkLst>
            <pc:docMk/>
            <pc:sldMk cId="3942064285" sldId="256"/>
            <ac:spMk id="7866" creationId="{23EBA1F7-3391-FEA8-41A1-79BE6A504F54}"/>
          </ac:spMkLst>
        </pc:spChg>
        <pc:spChg chg="mod">
          <ac:chgData name="Jassem Abbasi" userId="a485637c-5d5c-44af-8411-f95acc3236b6" providerId="ADAL" clId="{B67E75DF-61F4-4BDD-83F6-F3A9FEB4B984}" dt="2024-02-22T09:52:54.409" v="2357" actId="27803"/>
          <ac:spMkLst>
            <pc:docMk/>
            <pc:sldMk cId="3942064285" sldId="256"/>
            <ac:spMk id="7867" creationId="{8C233EDF-1D0C-16E6-4AB6-3BA15A97DAFA}"/>
          </ac:spMkLst>
        </pc:spChg>
        <pc:spChg chg="mod">
          <ac:chgData name="Jassem Abbasi" userId="a485637c-5d5c-44af-8411-f95acc3236b6" providerId="ADAL" clId="{B67E75DF-61F4-4BDD-83F6-F3A9FEB4B984}" dt="2024-02-22T09:52:54.409" v="2357" actId="27803"/>
          <ac:spMkLst>
            <pc:docMk/>
            <pc:sldMk cId="3942064285" sldId="256"/>
            <ac:spMk id="7868" creationId="{D5E7F754-E499-DA20-74A5-967A79D9CEDF}"/>
          </ac:spMkLst>
        </pc:spChg>
        <pc:spChg chg="mod">
          <ac:chgData name="Jassem Abbasi" userId="a485637c-5d5c-44af-8411-f95acc3236b6" providerId="ADAL" clId="{B67E75DF-61F4-4BDD-83F6-F3A9FEB4B984}" dt="2024-02-22T09:52:54.409" v="2357" actId="27803"/>
          <ac:spMkLst>
            <pc:docMk/>
            <pc:sldMk cId="3942064285" sldId="256"/>
            <ac:spMk id="7869" creationId="{651E026F-AF73-113F-4501-7FB3A6C33DA2}"/>
          </ac:spMkLst>
        </pc:spChg>
        <pc:spChg chg="mod">
          <ac:chgData name="Jassem Abbasi" userId="a485637c-5d5c-44af-8411-f95acc3236b6" providerId="ADAL" clId="{B67E75DF-61F4-4BDD-83F6-F3A9FEB4B984}" dt="2024-02-22T09:52:54.409" v="2357" actId="27803"/>
          <ac:spMkLst>
            <pc:docMk/>
            <pc:sldMk cId="3942064285" sldId="256"/>
            <ac:spMk id="7870" creationId="{84BF0483-6DF8-BF82-0E2A-1D9C86350280}"/>
          </ac:spMkLst>
        </pc:spChg>
        <pc:spChg chg="mod">
          <ac:chgData name="Jassem Abbasi" userId="a485637c-5d5c-44af-8411-f95acc3236b6" providerId="ADAL" clId="{B67E75DF-61F4-4BDD-83F6-F3A9FEB4B984}" dt="2024-02-22T09:52:54.409" v="2357" actId="27803"/>
          <ac:spMkLst>
            <pc:docMk/>
            <pc:sldMk cId="3942064285" sldId="256"/>
            <ac:spMk id="7871" creationId="{6248ADCD-5701-6200-ED3F-5DD330D8BE15}"/>
          </ac:spMkLst>
        </pc:spChg>
        <pc:spChg chg="mod">
          <ac:chgData name="Jassem Abbasi" userId="a485637c-5d5c-44af-8411-f95acc3236b6" providerId="ADAL" clId="{B67E75DF-61F4-4BDD-83F6-F3A9FEB4B984}" dt="2024-02-22T09:52:54.409" v="2357" actId="27803"/>
          <ac:spMkLst>
            <pc:docMk/>
            <pc:sldMk cId="3942064285" sldId="256"/>
            <ac:spMk id="7872" creationId="{A33DEEA7-6904-1FA0-1FE7-2BBFFD740C2C}"/>
          </ac:spMkLst>
        </pc:spChg>
        <pc:spChg chg="mod">
          <ac:chgData name="Jassem Abbasi" userId="a485637c-5d5c-44af-8411-f95acc3236b6" providerId="ADAL" clId="{B67E75DF-61F4-4BDD-83F6-F3A9FEB4B984}" dt="2024-02-22T09:52:54.409" v="2357" actId="27803"/>
          <ac:spMkLst>
            <pc:docMk/>
            <pc:sldMk cId="3942064285" sldId="256"/>
            <ac:spMk id="7873" creationId="{24F153AB-0FEC-6A03-C5C8-28F5848489DD}"/>
          </ac:spMkLst>
        </pc:spChg>
        <pc:spChg chg="mod">
          <ac:chgData name="Jassem Abbasi" userId="a485637c-5d5c-44af-8411-f95acc3236b6" providerId="ADAL" clId="{B67E75DF-61F4-4BDD-83F6-F3A9FEB4B984}" dt="2024-02-22T09:52:54.409" v="2357" actId="27803"/>
          <ac:spMkLst>
            <pc:docMk/>
            <pc:sldMk cId="3942064285" sldId="256"/>
            <ac:spMk id="7874" creationId="{41D56E29-C3C1-5C28-6612-8CACA01E20A3}"/>
          </ac:spMkLst>
        </pc:spChg>
        <pc:spChg chg="mod">
          <ac:chgData name="Jassem Abbasi" userId="a485637c-5d5c-44af-8411-f95acc3236b6" providerId="ADAL" clId="{B67E75DF-61F4-4BDD-83F6-F3A9FEB4B984}" dt="2024-02-22T09:52:54.409" v="2357" actId="27803"/>
          <ac:spMkLst>
            <pc:docMk/>
            <pc:sldMk cId="3942064285" sldId="256"/>
            <ac:spMk id="7875" creationId="{3BD29000-13D0-11BC-5533-8B7A84A0B399}"/>
          </ac:spMkLst>
        </pc:spChg>
        <pc:spChg chg="mod">
          <ac:chgData name="Jassem Abbasi" userId="a485637c-5d5c-44af-8411-f95acc3236b6" providerId="ADAL" clId="{B67E75DF-61F4-4BDD-83F6-F3A9FEB4B984}" dt="2024-02-22T09:52:54.409" v="2357" actId="27803"/>
          <ac:spMkLst>
            <pc:docMk/>
            <pc:sldMk cId="3942064285" sldId="256"/>
            <ac:spMk id="7876" creationId="{0758B478-719C-9838-602F-AB84C7596CD9}"/>
          </ac:spMkLst>
        </pc:spChg>
        <pc:spChg chg="mod">
          <ac:chgData name="Jassem Abbasi" userId="a485637c-5d5c-44af-8411-f95acc3236b6" providerId="ADAL" clId="{B67E75DF-61F4-4BDD-83F6-F3A9FEB4B984}" dt="2024-02-22T09:52:54.409" v="2357" actId="27803"/>
          <ac:spMkLst>
            <pc:docMk/>
            <pc:sldMk cId="3942064285" sldId="256"/>
            <ac:spMk id="7877" creationId="{A76164F0-95F9-47CC-86EE-051F9D25077B}"/>
          </ac:spMkLst>
        </pc:spChg>
        <pc:spChg chg="mod">
          <ac:chgData name="Jassem Abbasi" userId="a485637c-5d5c-44af-8411-f95acc3236b6" providerId="ADAL" clId="{B67E75DF-61F4-4BDD-83F6-F3A9FEB4B984}" dt="2024-02-22T09:52:54.409" v="2357" actId="27803"/>
          <ac:spMkLst>
            <pc:docMk/>
            <pc:sldMk cId="3942064285" sldId="256"/>
            <ac:spMk id="7878" creationId="{164DDF73-11B5-8626-2BC0-E4D92179D942}"/>
          </ac:spMkLst>
        </pc:spChg>
        <pc:spChg chg="mod">
          <ac:chgData name="Jassem Abbasi" userId="a485637c-5d5c-44af-8411-f95acc3236b6" providerId="ADAL" clId="{B67E75DF-61F4-4BDD-83F6-F3A9FEB4B984}" dt="2024-02-22T09:52:54.409" v="2357" actId="27803"/>
          <ac:spMkLst>
            <pc:docMk/>
            <pc:sldMk cId="3942064285" sldId="256"/>
            <ac:spMk id="7879" creationId="{0CBF5B4D-A304-BB9A-E54C-E9F7D587ED28}"/>
          </ac:spMkLst>
        </pc:spChg>
        <pc:spChg chg="mod">
          <ac:chgData name="Jassem Abbasi" userId="a485637c-5d5c-44af-8411-f95acc3236b6" providerId="ADAL" clId="{B67E75DF-61F4-4BDD-83F6-F3A9FEB4B984}" dt="2024-02-22T09:52:54.409" v="2357" actId="27803"/>
          <ac:spMkLst>
            <pc:docMk/>
            <pc:sldMk cId="3942064285" sldId="256"/>
            <ac:spMk id="7880" creationId="{CEC5447C-063A-644D-5990-B611E8CFC3F3}"/>
          </ac:spMkLst>
        </pc:spChg>
        <pc:spChg chg="mod">
          <ac:chgData name="Jassem Abbasi" userId="a485637c-5d5c-44af-8411-f95acc3236b6" providerId="ADAL" clId="{B67E75DF-61F4-4BDD-83F6-F3A9FEB4B984}" dt="2024-02-22T09:52:54.409" v="2357" actId="27803"/>
          <ac:spMkLst>
            <pc:docMk/>
            <pc:sldMk cId="3942064285" sldId="256"/>
            <ac:spMk id="7881" creationId="{B2BC139D-31F3-1A9B-5DF7-40C1FD37AE71}"/>
          </ac:spMkLst>
        </pc:spChg>
        <pc:spChg chg="mod">
          <ac:chgData name="Jassem Abbasi" userId="a485637c-5d5c-44af-8411-f95acc3236b6" providerId="ADAL" clId="{B67E75DF-61F4-4BDD-83F6-F3A9FEB4B984}" dt="2024-02-22T09:52:54.409" v="2357" actId="27803"/>
          <ac:spMkLst>
            <pc:docMk/>
            <pc:sldMk cId="3942064285" sldId="256"/>
            <ac:spMk id="7882" creationId="{242EB3A4-B52E-77C7-361D-2386034745E3}"/>
          </ac:spMkLst>
        </pc:spChg>
        <pc:spChg chg="mod">
          <ac:chgData name="Jassem Abbasi" userId="a485637c-5d5c-44af-8411-f95acc3236b6" providerId="ADAL" clId="{B67E75DF-61F4-4BDD-83F6-F3A9FEB4B984}" dt="2024-02-22T09:52:54.409" v="2357" actId="27803"/>
          <ac:spMkLst>
            <pc:docMk/>
            <pc:sldMk cId="3942064285" sldId="256"/>
            <ac:spMk id="7883" creationId="{A6BD3048-5AB4-024E-C41D-5DAB351C3ED4}"/>
          </ac:spMkLst>
        </pc:spChg>
        <pc:spChg chg="mod">
          <ac:chgData name="Jassem Abbasi" userId="a485637c-5d5c-44af-8411-f95acc3236b6" providerId="ADAL" clId="{B67E75DF-61F4-4BDD-83F6-F3A9FEB4B984}" dt="2024-02-22T09:52:54.409" v="2357" actId="27803"/>
          <ac:spMkLst>
            <pc:docMk/>
            <pc:sldMk cId="3942064285" sldId="256"/>
            <ac:spMk id="7884" creationId="{06398176-F279-6788-5A7E-DB9723161DEC}"/>
          </ac:spMkLst>
        </pc:spChg>
        <pc:spChg chg="mod">
          <ac:chgData name="Jassem Abbasi" userId="a485637c-5d5c-44af-8411-f95acc3236b6" providerId="ADAL" clId="{B67E75DF-61F4-4BDD-83F6-F3A9FEB4B984}" dt="2024-02-22T09:52:54.409" v="2357" actId="27803"/>
          <ac:spMkLst>
            <pc:docMk/>
            <pc:sldMk cId="3942064285" sldId="256"/>
            <ac:spMk id="7885" creationId="{E633D371-C277-2628-BD6D-EA04B9871576}"/>
          </ac:spMkLst>
        </pc:spChg>
        <pc:spChg chg="mod">
          <ac:chgData name="Jassem Abbasi" userId="a485637c-5d5c-44af-8411-f95acc3236b6" providerId="ADAL" clId="{B67E75DF-61F4-4BDD-83F6-F3A9FEB4B984}" dt="2024-02-22T09:52:54.409" v="2357" actId="27803"/>
          <ac:spMkLst>
            <pc:docMk/>
            <pc:sldMk cId="3942064285" sldId="256"/>
            <ac:spMk id="7886" creationId="{1D002C68-89E0-875D-6945-528BD326F6FF}"/>
          </ac:spMkLst>
        </pc:spChg>
        <pc:spChg chg="mod">
          <ac:chgData name="Jassem Abbasi" userId="a485637c-5d5c-44af-8411-f95acc3236b6" providerId="ADAL" clId="{B67E75DF-61F4-4BDD-83F6-F3A9FEB4B984}" dt="2024-02-22T09:52:54.409" v="2357" actId="27803"/>
          <ac:spMkLst>
            <pc:docMk/>
            <pc:sldMk cId="3942064285" sldId="256"/>
            <ac:spMk id="7887" creationId="{2E6B2B55-3299-E0F7-A6EA-3B928663E283}"/>
          </ac:spMkLst>
        </pc:spChg>
        <pc:spChg chg="mod">
          <ac:chgData name="Jassem Abbasi" userId="a485637c-5d5c-44af-8411-f95acc3236b6" providerId="ADAL" clId="{B67E75DF-61F4-4BDD-83F6-F3A9FEB4B984}" dt="2024-02-22T09:52:54.409" v="2357" actId="27803"/>
          <ac:spMkLst>
            <pc:docMk/>
            <pc:sldMk cId="3942064285" sldId="256"/>
            <ac:spMk id="7888" creationId="{9B2B8443-8CF9-28DF-D460-94B625FB9EB7}"/>
          </ac:spMkLst>
        </pc:spChg>
        <pc:spChg chg="mod">
          <ac:chgData name="Jassem Abbasi" userId="a485637c-5d5c-44af-8411-f95acc3236b6" providerId="ADAL" clId="{B67E75DF-61F4-4BDD-83F6-F3A9FEB4B984}" dt="2024-02-22T09:52:54.409" v="2357" actId="27803"/>
          <ac:spMkLst>
            <pc:docMk/>
            <pc:sldMk cId="3942064285" sldId="256"/>
            <ac:spMk id="7889" creationId="{E17E3A06-D0C1-E32A-3F89-1F5E52F0BF6C}"/>
          </ac:spMkLst>
        </pc:spChg>
        <pc:spChg chg="mod">
          <ac:chgData name="Jassem Abbasi" userId="a485637c-5d5c-44af-8411-f95acc3236b6" providerId="ADAL" clId="{B67E75DF-61F4-4BDD-83F6-F3A9FEB4B984}" dt="2024-02-22T09:52:54.409" v="2357" actId="27803"/>
          <ac:spMkLst>
            <pc:docMk/>
            <pc:sldMk cId="3942064285" sldId="256"/>
            <ac:spMk id="7890" creationId="{D22B0921-2911-0366-CBEF-61D3440D361B}"/>
          </ac:spMkLst>
        </pc:spChg>
        <pc:spChg chg="mod">
          <ac:chgData name="Jassem Abbasi" userId="a485637c-5d5c-44af-8411-f95acc3236b6" providerId="ADAL" clId="{B67E75DF-61F4-4BDD-83F6-F3A9FEB4B984}" dt="2024-02-22T09:52:54.409" v="2357" actId="27803"/>
          <ac:spMkLst>
            <pc:docMk/>
            <pc:sldMk cId="3942064285" sldId="256"/>
            <ac:spMk id="7891" creationId="{6C7A07F1-12F1-8509-505B-8FDEF40C24CC}"/>
          </ac:spMkLst>
        </pc:spChg>
        <pc:spChg chg="mod">
          <ac:chgData name="Jassem Abbasi" userId="a485637c-5d5c-44af-8411-f95acc3236b6" providerId="ADAL" clId="{B67E75DF-61F4-4BDD-83F6-F3A9FEB4B984}" dt="2024-02-22T09:52:54.409" v="2357" actId="27803"/>
          <ac:spMkLst>
            <pc:docMk/>
            <pc:sldMk cId="3942064285" sldId="256"/>
            <ac:spMk id="7892" creationId="{7D649993-CA4B-CE10-EC2E-3E8C1E8CD4A9}"/>
          </ac:spMkLst>
        </pc:spChg>
        <pc:spChg chg="mod">
          <ac:chgData name="Jassem Abbasi" userId="a485637c-5d5c-44af-8411-f95acc3236b6" providerId="ADAL" clId="{B67E75DF-61F4-4BDD-83F6-F3A9FEB4B984}" dt="2024-02-22T09:52:54.409" v="2357" actId="27803"/>
          <ac:spMkLst>
            <pc:docMk/>
            <pc:sldMk cId="3942064285" sldId="256"/>
            <ac:spMk id="7893" creationId="{00E4C291-E148-4767-765C-EA0758010EE9}"/>
          </ac:spMkLst>
        </pc:spChg>
        <pc:spChg chg="mod">
          <ac:chgData name="Jassem Abbasi" userId="a485637c-5d5c-44af-8411-f95acc3236b6" providerId="ADAL" clId="{B67E75DF-61F4-4BDD-83F6-F3A9FEB4B984}" dt="2024-02-22T09:52:54.409" v="2357" actId="27803"/>
          <ac:spMkLst>
            <pc:docMk/>
            <pc:sldMk cId="3942064285" sldId="256"/>
            <ac:spMk id="7894" creationId="{2567E0FF-B851-EF95-CCB9-458FA89031C0}"/>
          </ac:spMkLst>
        </pc:spChg>
        <pc:spChg chg="mod">
          <ac:chgData name="Jassem Abbasi" userId="a485637c-5d5c-44af-8411-f95acc3236b6" providerId="ADAL" clId="{B67E75DF-61F4-4BDD-83F6-F3A9FEB4B984}" dt="2024-02-22T09:52:54.409" v="2357" actId="27803"/>
          <ac:spMkLst>
            <pc:docMk/>
            <pc:sldMk cId="3942064285" sldId="256"/>
            <ac:spMk id="7895" creationId="{EC54488E-0D70-3EA6-D8DC-A9C0A09CE632}"/>
          </ac:spMkLst>
        </pc:spChg>
        <pc:spChg chg="mod">
          <ac:chgData name="Jassem Abbasi" userId="a485637c-5d5c-44af-8411-f95acc3236b6" providerId="ADAL" clId="{B67E75DF-61F4-4BDD-83F6-F3A9FEB4B984}" dt="2024-02-22T09:52:54.409" v="2357" actId="27803"/>
          <ac:spMkLst>
            <pc:docMk/>
            <pc:sldMk cId="3942064285" sldId="256"/>
            <ac:spMk id="7896" creationId="{78DF01A2-07AE-6CA2-F791-7103EDFEB2E6}"/>
          </ac:spMkLst>
        </pc:spChg>
        <pc:spChg chg="mod">
          <ac:chgData name="Jassem Abbasi" userId="a485637c-5d5c-44af-8411-f95acc3236b6" providerId="ADAL" clId="{B67E75DF-61F4-4BDD-83F6-F3A9FEB4B984}" dt="2024-02-22T09:52:54.409" v="2357" actId="27803"/>
          <ac:spMkLst>
            <pc:docMk/>
            <pc:sldMk cId="3942064285" sldId="256"/>
            <ac:spMk id="7897" creationId="{3AD2E87B-3EB5-1212-E31E-AB166AE0D60A}"/>
          </ac:spMkLst>
        </pc:spChg>
        <pc:spChg chg="mod">
          <ac:chgData name="Jassem Abbasi" userId="a485637c-5d5c-44af-8411-f95acc3236b6" providerId="ADAL" clId="{B67E75DF-61F4-4BDD-83F6-F3A9FEB4B984}" dt="2024-02-22T09:52:54.409" v="2357" actId="27803"/>
          <ac:spMkLst>
            <pc:docMk/>
            <pc:sldMk cId="3942064285" sldId="256"/>
            <ac:spMk id="7898" creationId="{80B37B83-13C8-5B83-0400-F522AF4EB4A6}"/>
          </ac:spMkLst>
        </pc:spChg>
        <pc:spChg chg="mod">
          <ac:chgData name="Jassem Abbasi" userId="a485637c-5d5c-44af-8411-f95acc3236b6" providerId="ADAL" clId="{B67E75DF-61F4-4BDD-83F6-F3A9FEB4B984}" dt="2024-02-22T09:52:54.409" v="2357" actId="27803"/>
          <ac:spMkLst>
            <pc:docMk/>
            <pc:sldMk cId="3942064285" sldId="256"/>
            <ac:spMk id="7899" creationId="{C4B18E18-38FF-397B-E138-A9732E18BA6E}"/>
          </ac:spMkLst>
        </pc:spChg>
        <pc:spChg chg="mod">
          <ac:chgData name="Jassem Abbasi" userId="a485637c-5d5c-44af-8411-f95acc3236b6" providerId="ADAL" clId="{B67E75DF-61F4-4BDD-83F6-F3A9FEB4B984}" dt="2024-02-22T09:52:54.409" v="2357" actId="27803"/>
          <ac:spMkLst>
            <pc:docMk/>
            <pc:sldMk cId="3942064285" sldId="256"/>
            <ac:spMk id="7900" creationId="{6E724410-3A13-08FA-E85E-1FF3DB6B84E7}"/>
          </ac:spMkLst>
        </pc:spChg>
        <pc:spChg chg="mod">
          <ac:chgData name="Jassem Abbasi" userId="a485637c-5d5c-44af-8411-f95acc3236b6" providerId="ADAL" clId="{B67E75DF-61F4-4BDD-83F6-F3A9FEB4B984}" dt="2024-02-22T09:52:54.409" v="2357" actId="27803"/>
          <ac:spMkLst>
            <pc:docMk/>
            <pc:sldMk cId="3942064285" sldId="256"/>
            <ac:spMk id="7901" creationId="{C86CFDCF-FC06-E0E2-8985-09E5A92351C8}"/>
          </ac:spMkLst>
        </pc:spChg>
        <pc:spChg chg="mod">
          <ac:chgData name="Jassem Abbasi" userId="a485637c-5d5c-44af-8411-f95acc3236b6" providerId="ADAL" clId="{B67E75DF-61F4-4BDD-83F6-F3A9FEB4B984}" dt="2024-02-22T09:52:54.409" v="2357" actId="27803"/>
          <ac:spMkLst>
            <pc:docMk/>
            <pc:sldMk cId="3942064285" sldId="256"/>
            <ac:spMk id="7902" creationId="{FE93F426-F1D1-3065-07AC-71E007AE5C66}"/>
          </ac:spMkLst>
        </pc:spChg>
        <pc:spChg chg="mod">
          <ac:chgData name="Jassem Abbasi" userId="a485637c-5d5c-44af-8411-f95acc3236b6" providerId="ADAL" clId="{B67E75DF-61F4-4BDD-83F6-F3A9FEB4B984}" dt="2024-02-22T09:52:54.409" v="2357" actId="27803"/>
          <ac:spMkLst>
            <pc:docMk/>
            <pc:sldMk cId="3942064285" sldId="256"/>
            <ac:spMk id="7903" creationId="{302E563B-87FB-90E8-166A-44EC276D322F}"/>
          </ac:spMkLst>
        </pc:spChg>
        <pc:spChg chg="mod">
          <ac:chgData name="Jassem Abbasi" userId="a485637c-5d5c-44af-8411-f95acc3236b6" providerId="ADAL" clId="{B67E75DF-61F4-4BDD-83F6-F3A9FEB4B984}" dt="2024-02-22T09:52:54.409" v="2357" actId="27803"/>
          <ac:spMkLst>
            <pc:docMk/>
            <pc:sldMk cId="3942064285" sldId="256"/>
            <ac:spMk id="7904" creationId="{E9309E4C-C721-D892-9E93-743942B6A4BD}"/>
          </ac:spMkLst>
        </pc:spChg>
        <pc:spChg chg="mod">
          <ac:chgData name="Jassem Abbasi" userId="a485637c-5d5c-44af-8411-f95acc3236b6" providerId="ADAL" clId="{B67E75DF-61F4-4BDD-83F6-F3A9FEB4B984}" dt="2024-02-22T09:52:54.409" v="2357" actId="27803"/>
          <ac:spMkLst>
            <pc:docMk/>
            <pc:sldMk cId="3942064285" sldId="256"/>
            <ac:spMk id="7905" creationId="{34372198-3C98-7B30-2535-3D926BEE77A5}"/>
          </ac:spMkLst>
        </pc:spChg>
        <pc:spChg chg="mod">
          <ac:chgData name="Jassem Abbasi" userId="a485637c-5d5c-44af-8411-f95acc3236b6" providerId="ADAL" clId="{B67E75DF-61F4-4BDD-83F6-F3A9FEB4B984}" dt="2024-02-22T09:52:54.409" v="2357" actId="27803"/>
          <ac:spMkLst>
            <pc:docMk/>
            <pc:sldMk cId="3942064285" sldId="256"/>
            <ac:spMk id="7906" creationId="{A950680A-1274-8847-903A-AF5B6509175B}"/>
          </ac:spMkLst>
        </pc:spChg>
        <pc:spChg chg="mod">
          <ac:chgData name="Jassem Abbasi" userId="a485637c-5d5c-44af-8411-f95acc3236b6" providerId="ADAL" clId="{B67E75DF-61F4-4BDD-83F6-F3A9FEB4B984}" dt="2024-02-22T09:52:54.409" v="2357" actId="27803"/>
          <ac:spMkLst>
            <pc:docMk/>
            <pc:sldMk cId="3942064285" sldId="256"/>
            <ac:spMk id="7907" creationId="{BCBECAFC-B475-9E3F-C6A7-B6DB7D0F01B4}"/>
          </ac:spMkLst>
        </pc:spChg>
        <pc:spChg chg="mod">
          <ac:chgData name="Jassem Abbasi" userId="a485637c-5d5c-44af-8411-f95acc3236b6" providerId="ADAL" clId="{B67E75DF-61F4-4BDD-83F6-F3A9FEB4B984}" dt="2024-02-22T09:52:54.409" v="2357" actId="27803"/>
          <ac:spMkLst>
            <pc:docMk/>
            <pc:sldMk cId="3942064285" sldId="256"/>
            <ac:spMk id="7908" creationId="{F80AA8DF-8003-DBC7-116B-F409A4066692}"/>
          </ac:spMkLst>
        </pc:spChg>
        <pc:spChg chg="mod">
          <ac:chgData name="Jassem Abbasi" userId="a485637c-5d5c-44af-8411-f95acc3236b6" providerId="ADAL" clId="{B67E75DF-61F4-4BDD-83F6-F3A9FEB4B984}" dt="2024-02-22T09:52:54.409" v="2357" actId="27803"/>
          <ac:spMkLst>
            <pc:docMk/>
            <pc:sldMk cId="3942064285" sldId="256"/>
            <ac:spMk id="7909" creationId="{16E54072-EEDF-68FA-16EC-D734FEE1E64B}"/>
          </ac:spMkLst>
        </pc:spChg>
        <pc:spChg chg="mod">
          <ac:chgData name="Jassem Abbasi" userId="a485637c-5d5c-44af-8411-f95acc3236b6" providerId="ADAL" clId="{B67E75DF-61F4-4BDD-83F6-F3A9FEB4B984}" dt="2024-02-22T09:52:54.409" v="2357" actId="27803"/>
          <ac:spMkLst>
            <pc:docMk/>
            <pc:sldMk cId="3942064285" sldId="256"/>
            <ac:spMk id="7910" creationId="{CBBACFFC-2BDA-598F-3C62-A9C13359A759}"/>
          </ac:spMkLst>
        </pc:spChg>
        <pc:spChg chg="mod">
          <ac:chgData name="Jassem Abbasi" userId="a485637c-5d5c-44af-8411-f95acc3236b6" providerId="ADAL" clId="{B67E75DF-61F4-4BDD-83F6-F3A9FEB4B984}" dt="2024-02-22T09:52:54.409" v="2357" actId="27803"/>
          <ac:spMkLst>
            <pc:docMk/>
            <pc:sldMk cId="3942064285" sldId="256"/>
            <ac:spMk id="7911" creationId="{58612B8A-E8C7-8860-2E83-8F5364B6B8A0}"/>
          </ac:spMkLst>
        </pc:spChg>
        <pc:spChg chg="mod">
          <ac:chgData name="Jassem Abbasi" userId="a485637c-5d5c-44af-8411-f95acc3236b6" providerId="ADAL" clId="{B67E75DF-61F4-4BDD-83F6-F3A9FEB4B984}" dt="2024-02-22T09:52:54.409" v="2357" actId="27803"/>
          <ac:spMkLst>
            <pc:docMk/>
            <pc:sldMk cId="3942064285" sldId="256"/>
            <ac:spMk id="7912" creationId="{226D226A-D0D7-C00E-EA3A-03537CCDF990}"/>
          </ac:spMkLst>
        </pc:spChg>
        <pc:spChg chg="mod">
          <ac:chgData name="Jassem Abbasi" userId="a485637c-5d5c-44af-8411-f95acc3236b6" providerId="ADAL" clId="{B67E75DF-61F4-4BDD-83F6-F3A9FEB4B984}" dt="2024-02-22T09:52:54.409" v="2357" actId="27803"/>
          <ac:spMkLst>
            <pc:docMk/>
            <pc:sldMk cId="3942064285" sldId="256"/>
            <ac:spMk id="7913" creationId="{55FEE2CC-CA78-9591-61C4-5EEB04AE6547}"/>
          </ac:spMkLst>
        </pc:spChg>
        <pc:spChg chg="mod">
          <ac:chgData name="Jassem Abbasi" userId="a485637c-5d5c-44af-8411-f95acc3236b6" providerId="ADAL" clId="{B67E75DF-61F4-4BDD-83F6-F3A9FEB4B984}" dt="2024-02-22T09:52:54.409" v="2357" actId="27803"/>
          <ac:spMkLst>
            <pc:docMk/>
            <pc:sldMk cId="3942064285" sldId="256"/>
            <ac:spMk id="7914" creationId="{3D61A697-D8B6-B41C-4D0F-B9F1C3C64900}"/>
          </ac:spMkLst>
        </pc:spChg>
        <pc:spChg chg="mod">
          <ac:chgData name="Jassem Abbasi" userId="a485637c-5d5c-44af-8411-f95acc3236b6" providerId="ADAL" clId="{B67E75DF-61F4-4BDD-83F6-F3A9FEB4B984}" dt="2024-02-22T09:52:54.409" v="2357" actId="27803"/>
          <ac:spMkLst>
            <pc:docMk/>
            <pc:sldMk cId="3942064285" sldId="256"/>
            <ac:spMk id="7915" creationId="{E91BEA0B-15E5-DE38-40F5-4D68931448A9}"/>
          </ac:spMkLst>
        </pc:spChg>
        <pc:spChg chg="mod">
          <ac:chgData name="Jassem Abbasi" userId="a485637c-5d5c-44af-8411-f95acc3236b6" providerId="ADAL" clId="{B67E75DF-61F4-4BDD-83F6-F3A9FEB4B984}" dt="2024-02-22T09:52:54.409" v="2357" actId="27803"/>
          <ac:spMkLst>
            <pc:docMk/>
            <pc:sldMk cId="3942064285" sldId="256"/>
            <ac:spMk id="7916" creationId="{0C8DF601-2A17-ED8F-AB61-33DE8E926161}"/>
          </ac:spMkLst>
        </pc:spChg>
        <pc:spChg chg="mod">
          <ac:chgData name="Jassem Abbasi" userId="a485637c-5d5c-44af-8411-f95acc3236b6" providerId="ADAL" clId="{B67E75DF-61F4-4BDD-83F6-F3A9FEB4B984}" dt="2024-02-22T09:52:54.409" v="2357" actId="27803"/>
          <ac:spMkLst>
            <pc:docMk/>
            <pc:sldMk cId="3942064285" sldId="256"/>
            <ac:spMk id="7917" creationId="{ACAECE04-7832-A852-2281-616F1F2E50E2}"/>
          </ac:spMkLst>
        </pc:spChg>
        <pc:spChg chg="mod">
          <ac:chgData name="Jassem Abbasi" userId="a485637c-5d5c-44af-8411-f95acc3236b6" providerId="ADAL" clId="{B67E75DF-61F4-4BDD-83F6-F3A9FEB4B984}" dt="2024-02-22T09:52:54.409" v="2357" actId="27803"/>
          <ac:spMkLst>
            <pc:docMk/>
            <pc:sldMk cId="3942064285" sldId="256"/>
            <ac:spMk id="7918" creationId="{E1B0E597-AEB2-3CE2-7272-83BA5630E427}"/>
          </ac:spMkLst>
        </pc:spChg>
        <pc:spChg chg="mod">
          <ac:chgData name="Jassem Abbasi" userId="a485637c-5d5c-44af-8411-f95acc3236b6" providerId="ADAL" clId="{B67E75DF-61F4-4BDD-83F6-F3A9FEB4B984}" dt="2024-02-22T09:52:54.409" v="2357" actId="27803"/>
          <ac:spMkLst>
            <pc:docMk/>
            <pc:sldMk cId="3942064285" sldId="256"/>
            <ac:spMk id="7919" creationId="{7AD32B82-38E4-3B26-732A-EA54F8613377}"/>
          </ac:spMkLst>
        </pc:spChg>
        <pc:spChg chg="mod">
          <ac:chgData name="Jassem Abbasi" userId="a485637c-5d5c-44af-8411-f95acc3236b6" providerId="ADAL" clId="{B67E75DF-61F4-4BDD-83F6-F3A9FEB4B984}" dt="2024-02-22T09:52:54.409" v="2357" actId="27803"/>
          <ac:spMkLst>
            <pc:docMk/>
            <pc:sldMk cId="3942064285" sldId="256"/>
            <ac:spMk id="7920" creationId="{277FF3DE-E83B-4F36-9B7D-B8B6CBA6CC0A}"/>
          </ac:spMkLst>
        </pc:spChg>
        <pc:spChg chg="mod">
          <ac:chgData name="Jassem Abbasi" userId="a485637c-5d5c-44af-8411-f95acc3236b6" providerId="ADAL" clId="{B67E75DF-61F4-4BDD-83F6-F3A9FEB4B984}" dt="2024-02-22T09:52:54.409" v="2357" actId="27803"/>
          <ac:spMkLst>
            <pc:docMk/>
            <pc:sldMk cId="3942064285" sldId="256"/>
            <ac:spMk id="7921" creationId="{60357F7C-9A16-0E00-9178-AAB1E719A7D1}"/>
          </ac:spMkLst>
        </pc:spChg>
        <pc:spChg chg="mod">
          <ac:chgData name="Jassem Abbasi" userId="a485637c-5d5c-44af-8411-f95acc3236b6" providerId="ADAL" clId="{B67E75DF-61F4-4BDD-83F6-F3A9FEB4B984}" dt="2024-02-22T09:52:54.409" v="2357" actId="27803"/>
          <ac:spMkLst>
            <pc:docMk/>
            <pc:sldMk cId="3942064285" sldId="256"/>
            <ac:spMk id="7922" creationId="{41E95BD0-461B-8159-6EB7-BC2530BA3DDB}"/>
          </ac:spMkLst>
        </pc:spChg>
        <pc:spChg chg="mod">
          <ac:chgData name="Jassem Abbasi" userId="a485637c-5d5c-44af-8411-f95acc3236b6" providerId="ADAL" clId="{B67E75DF-61F4-4BDD-83F6-F3A9FEB4B984}" dt="2024-02-22T09:52:54.409" v="2357" actId="27803"/>
          <ac:spMkLst>
            <pc:docMk/>
            <pc:sldMk cId="3942064285" sldId="256"/>
            <ac:spMk id="7923" creationId="{EF5D6FDD-AE90-AD8B-446B-A563BE81CC75}"/>
          </ac:spMkLst>
        </pc:spChg>
        <pc:spChg chg="mod">
          <ac:chgData name="Jassem Abbasi" userId="a485637c-5d5c-44af-8411-f95acc3236b6" providerId="ADAL" clId="{B67E75DF-61F4-4BDD-83F6-F3A9FEB4B984}" dt="2024-02-22T09:52:54.409" v="2357" actId="27803"/>
          <ac:spMkLst>
            <pc:docMk/>
            <pc:sldMk cId="3942064285" sldId="256"/>
            <ac:spMk id="7924" creationId="{3C942394-F184-0381-6008-2A92B3D45C73}"/>
          </ac:spMkLst>
        </pc:spChg>
        <pc:spChg chg="mod">
          <ac:chgData name="Jassem Abbasi" userId="a485637c-5d5c-44af-8411-f95acc3236b6" providerId="ADAL" clId="{B67E75DF-61F4-4BDD-83F6-F3A9FEB4B984}" dt="2024-02-22T09:52:54.409" v="2357" actId="27803"/>
          <ac:spMkLst>
            <pc:docMk/>
            <pc:sldMk cId="3942064285" sldId="256"/>
            <ac:spMk id="7925" creationId="{B0001613-743B-4376-945C-A00A34F7AD24}"/>
          </ac:spMkLst>
        </pc:spChg>
        <pc:spChg chg="mod">
          <ac:chgData name="Jassem Abbasi" userId="a485637c-5d5c-44af-8411-f95acc3236b6" providerId="ADAL" clId="{B67E75DF-61F4-4BDD-83F6-F3A9FEB4B984}" dt="2024-02-22T09:52:54.409" v="2357" actId="27803"/>
          <ac:spMkLst>
            <pc:docMk/>
            <pc:sldMk cId="3942064285" sldId="256"/>
            <ac:spMk id="7926" creationId="{2666C383-B858-A9E8-2E02-BFBB3B871460}"/>
          </ac:spMkLst>
        </pc:spChg>
        <pc:spChg chg="mod">
          <ac:chgData name="Jassem Abbasi" userId="a485637c-5d5c-44af-8411-f95acc3236b6" providerId="ADAL" clId="{B67E75DF-61F4-4BDD-83F6-F3A9FEB4B984}" dt="2024-02-22T09:52:54.409" v="2357" actId="27803"/>
          <ac:spMkLst>
            <pc:docMk/>
            <pc:sldMk cId="3942064285" sldId="256"/>
            <ac:spMk id="7927" creationId="{22826A43-C9EA-71D0-A069-5502BD10C871}"/>
          </ac:spMkLst>
        </pc:spChg>
        <pc:spChg chg="mod">
          <ac:chgData name="Jassem Abbasi" userId="a485637c-5d5c-44af-8411-f95acc3236b6" providerId="ADAL" clId="{B67E75DF-61F4-4BDD-83F6-F3A9FEB4B984}" dt="2024-02-22T09:52:54.409" v="2357" actId="27803"/>
          <ac:spMkLst>
            <pc:docMk/>
            <pc:sldMk cId="3942064285" sldId="256"/>
            <ac:spMk id="7928" creationId="{F9C46925-F6FD-9B3A-4CD3-ED339B69D496}"/>
          </ac:spMkLst>
        </pc:spChg>
        <pc:spChg chg="mod">
          <ac:chgData name="Jassem Abbasi" userId="a485637c-5d5c-44af-8411-f95acc3236b6" providerId="ADAL" clId="{B67E75DF-61F4-4BDD-83F6-F3A9FEB4B984}" dt="2024-02-22T09:52:54.409" v="2357" actId="27803"/>
          <ac:spMkLst>
            <pc:docMk/>
            <pc:sldMk cId="3942064285" sldId="256"/>
            <ac:spMk id="7929" creationId="{74B1CEA6-488F-6A0A-52F0-A65B8559EE19}"/>
          </ac:spMkLst>
        </pc:spChg>
        <pc:spChg chg="mod">
          <ac:chgData name="Jassem Abbasi" userId="a485637c-5d5c-44af-8411-f95acc3236b6" providerId="ADAL" clId="{B67E75DF-61F4-4BDD-83F6-F3A9FEB4B984}" dt="2024-02-22T09:52:54.409" v="2357" actId="27803"/>
          <ac:spMkLst>
            <pc:docMk/>
            <pc:sldMk cId="3942064285" sldId="256"/>
            <ac:spMk id="7930" creationId="{88D82069-F985-EB4E-8E22-15FD673888E1}"/>
          </ac:spMkLst>
        </pc:spChg>
        <pc:spChg chg="mod">
          <ac:chgData name="Jassem Abbasi" userId="a485637c-5d5c-44af-8411-f95acc3236b6" providerId="ADAL" clId="{B67E75DF-61F4-4BDD-83F6-F3A9FEB4B984}" dt="2024-02-22T09:52:54.409" v="2357" actId="27803"/>
          <ac:spMkLst>
            <pc:docMk/>
            <pc:sldMk cId="3942064285" sldId="256"/>
            <ac:spMk id="7931" creationId="{9EE115D1-8892-F425-C59E-417CE60427F7}"/>
          </ac:spMkLst>
        </pc:spChg>
        <pc:spChg chg="mod">
          <ac:chgData name="Jassem Abbasi" userId="a485637c-5d5c-44af-8411-f95acc3236b6" providerId="ADAL" clId="{B67E75DF-61F4-4BDD-83F6-F3A9FEB4B984}" dt="2024-02-22T09:52:54.409" v="2357" actId="27803"/>
          <ac:spMkLst>
            <pc:docMk/>
            <pc:sldMk cId="3942064285" sldId="256"/>
            <ac:spMk id="7932" creationId="{80C9A984-DB63-996D-2763-9947ABE2182D}"/>
          </ac:spMkLst>
        </pc:spChg>
        <pc:spChg chg="mod">
          <ac:chgData name="Jassem Abbasi" userId="a485637c-5d5c-44af-8411-f95acc3236b6" providerId="ADAL" clId="{B67E75DF-61F4-4BDD-83F6-F3A9FEB4B984}" dt="2024-02-22T09:52:54.409" v="2357" actId="27803"/>
          <ac:spMkLst>
            <pc:docMk/>
            <pc:sldMk cId="3942064285" sldId="256"/>
            <ac:spMk id="7933" creationId="{A0F33CD6-7935-9C7D-3738-184E9360327B}"/>
          </ac:spMkLst>
        </pc:spChg>
        <pc:spChg chg="mod">
          <ac:chgData name="Jassem Abbasi" userId="a485637c-5d5c-44af-8411-f95acc3236b6" providerId="ADAL" clId="{B67E75DF-61F4-4BDD-83F6-F3A9FEB4B984}" dt="2024-02-22T09:52:54.409" v="2357" actId="27803"/>
          <ac:spMkLst>
            <pc:docMk/>
            <pc:sldMk cId="3942064285" sldId="256"/>
            <ac:spMk id="7934" creationId="{009832BC-BEEC-D728-2673-50F527D1041A}"/>
          </ac:spMkLst>
        </pc:spChg>
        <pc:spChg chg="mod">
          <ac:chgData name="Jassem Abbasi" userId="a485637c-5d5c-44af-8411-f95acc3236b6" providerId="ADAL" clId="{B67E75DF-61F4-4BDD-83F6-F3A9FEB4B984}" dt="2024-02-22T09:52:54.409" v="2357" actId="27803"/>
          <ac:spMkLst>
            <pc:docMk/>
            <pc:sldMk cId="3942064285" sldId="256"/>
            <ac:spMk id="7935" creationId="{629626FE-B7E5-A3F1-3F64-F90C3958DEF7}"/>
          </ac:spMkLst>
        </pc:spChg>
        <pc:spChg chg="mod">
          <ac:chgData name="Jassem Abbasi" userId="a485637c-5d5c-44af-8411-f95acc3236b6" providerId="ADAL" clId="{B67E75DF-61F4-4BDD-83F6-F3A9FEB4B984}" dt="2024-02-22T09:52:54.409" v="2357" actId="27803"/>
          <ac:spMkLst>
            <pc:docMk/>
            <pc:sldMk cId="3942064285" sldId="256"/>
            <ac:spMk id="7936" creationId="{66F9E5C4-9B4C-770B-45A5-3D73BCE2469C}"/>
          </ac:spMkLst>
        </pc:spChg>
        <pc:spChg chg="mod">
          <ac:chgData name="Jassem Abbasi" userId="a485637c-5d5c-44af-8411-f95acc3236b6" providerId="ADAL" clId="{B67E75DF-61F4-4BDD-83F6-F3A9FEB4B984}" dt="2024-02-22T09:52:54.409" v="2357" actId="27803"/>
          <ac:spMkLst>
            <pc:docMk/>
            <pc:sldMk cId="3942064285" sldId="256"/>
            <ac:spMk id="7937" creationId="{4AF85816-BF62-41A2-4B16-D0C5975E3E09}"/>
          </ac:spMkLst>
        </pc:spChg>
        <pc:spChg chg="mod">
          <ac:chgData name="Jassem Abbasi" userId="a485637c-5d5c-44af-8411-f95acc3236b6" providerId="ADAL" clId="{B67E75DF-61F4-4BDD-83F6-F3A9FEB4B984}" dt="2024-02-22T09:52:54.409" v="2357" actId="27803"/>
          <ac:spMkLst>
            <pc:docMk/>
            <pc:sldMk cId="3942064285" sldId="256"/>
            <ac:spMk id="7938" creationId="{ED4B6922-F43B-B53B-4F79-9B2669C22E4E}"/>
          </ac:spMkLst>
        </pc:spChg>
        <pc:spChg chg="mod">
          <ac:chgData name="Jassem Abbasi" userId="a485637c-5d5c-44af-8411-f95acc3236b6" providerId="ADAL" clId="{B67E75DF-61F4-4BDD-83F6-F3A9FEB4B984}" dt="2024-02-22T09:52:54.409" v="2357" actId="27803"/>
          <ac:spMkLst>
            <pc:docMk/>
            <pc:sldMk cId="3942064285" sldId="256"/>
            <ac:spMk id="7939" creationId="{9A0E54C9-71CC-304A-199B-5A1DFF823F80}"/>
          </ac:spMkLst>
        </pc:spChg>
        <pc:spChg chg="mod">
          <ac:chgData name="Jassem Abbasi" userId="a485637c-5d5c-44af-8411-f95acc3236b6" providerId="ADAL" clId="{B67E75DF-61F4-4BDD-83F6-F3A9FEB4B984}" dt="2024-02-22T09:52:54.409" v="2357" actId="27803"/>
          <ac:spMkLst>
            <pc:docMk/>
            <pc:sldMk cId="3942064285" sldId="256"/>
            <ac:spMk id="7940" creationId="{9A1A98B1-7974-1342-B824-6FDFC38F2ACE}"/>
          </ac:spMkLst>
        </pc:spChg>
        <pc:spChg chg="mod">
          <ac:chgData name="Jassem Abbasi" userId="a485637c-5d5c-44af-8411-f95acc3236b6" providerId="ADAL" clId="{B67E75DF-61F4-4BDD-83F6-F3A9FEB4B984}" dt="2024-02-22T09:52:54.409" v="2357" actId="27803"/>
          <ac:spMkLst>
            <pc:docMk/>
            <pc:sldMk cId="3942064285" sldId="256"/>
            <ac:spMk id="7941" creationId="{6FA80DD1-88A4-C0EC-9AF8-97743B4FB2FA}"/>
          </ac:spMkLst>
        </pc:spChg>
        <pc:spChg chg="mod">
          <ac:chgData name="Jassem Abbasi" userId="a485637c-5d5c-44af-8411-f95acc3236b6" providerId="ADAL" clId="{B67E75DF-61F4-4BDD-83F6-F3A9FEB4B984}" dt="2024-02-22T09:52:54.409" v="2357" actId="27803"/>
          <ac:spMkLst>
            <pc:docMk/>
            <pc:sldMk cId="3942064285" sldId="256"/>
            <ac:spMk id="7942" creationId="{504962F2-DE6F-ECBD-4F60-67FC3E4F3A9A}"/>
          </ac:spMkLst>
        </pc:spChg>
        <pc:spChg chg="mod">
          <ac:chgData name="Jassem Abbasi" userId="a485637c-5d5c-44af-8411-f95acc3236b6" providerId="ADAL" clId="{B67E75DF-61F4-4BDD-83F6-F3A9FEB4B984}" dt="2024-02-22T09:52:54.409" v="2357" actId="27803"/>
          <ac:spMkLst>
            <pc:docMk/>
            <pc:sldMk cId="3942064285" sldId="256"/>
            <ac:spMk id="7943" creationId="{B8598032-E067-27BE-3B4D-158FDCDB9FBF}"/>
          </ac:spMkLst>
        </pc:spChg>
        <pc:spChg chg="mod">
          <ac:chgData name="Jassem Abbasi" userId="a485637c-5d5c-44af-8411-f95acc3236b6" providerId="ADAL" clId="{B67E75DF-61F4-4BDD-83F6-F3A9FEB4B984}" dt="2024-02-22T09:52:54.409" v="2357" actId="27803"/>
          <ac:spMkLst>
            <pc:docMk/>
            <pc:sldMk cId="3942064285" sldId="256"/>
            <ac:spMk id="7944" creationId="{C63884DB-AF82-0C6E-87F6-D5063D116F6C}"/>
          </ac:spMkLst>
        </pc:spChg>
        <pc:spChg chg="mod">
          <ac:chgData name="Jassem Abbasi" userId="a485637c-5d5c-44af-8411-f95acc3236b6" providerId="ADAL" clId="{B67E75DF-61F4-4BDD-83F6-F3A9FEB4B984}" dt="2024-02-22T09:52:54.409" v="2357" actId="27803"/>
          <ac:spMkLst>
            <pc:docMk/>
            <pc:sldMk cId="3942064285" sldId="256"/>
            <ac:spMk id="7945" creationId="{82C00D8C-F832-26B8-7CFF-5E4BE53E097F}"/>
          </ac:spMkLst>
        </pc:spChg>
        <pc:spChg chg="mod">
          <ac:chgData name="Jassem Abbasi" userId="a485637c-5d5c-44af-8411-f95acc3236b6" providerId="ADAL" clId="{B67E75DF-61F4-4BDD-83F6-F3A9FEB4B984}" dt="2024-02-22T09:52:54.409" v="2357" actId="27803"/>
          <ac:spMkLst>
            <pc:docMk/>
            <pc:sldMk cId="3942064285" sldId="256"/>
            <ac:spMk id="7946" creationId="{8A408358-C597-162E-C06F-C4A735FF1CB5}"/>
          </ac:spMkLst>
        </pc:spChg>
        <pc:spChg chg="mod">
          <ac:chgData name="Jassem Abbasi" userId="a485637c-5d5c-44af-8411-f95acc3236b6" providerId="ADAL" clId="{B67E75DF-61F4-4BDD-83F6-F3A9FEB4B984}" dt="2024-02-22T09:52:54.409" v="2357" actId="27803"/>
          <ac:spMkLst>
            <pc:docMk/>
            <pc:sldMk cId="3942064285" sldId="256"/>
            <ac:spMk id="7947" creationId="{C74D076C-0357-106D-A744-04C689C5616E}"/>
          </ac:spMkLst>
        </pc:spChg>
        <pc:spChg chg="mod">
          <ac:chgData name="Jassem Abbasi" userId="a485637c-5d5c-44af-8411-f95acc3236b6" providerId="ADAL" clId="{B67E75DF-61F4-4BDD-83F6-F3A9FEB4B984}" dt="2024-02-22T09:52:54.409" v="2357" actId="27803"/>
          <ac:spMkLst>
            <pc:docMk/>
            <pc:sldMk cId="3942064285" sldId="256"/>
            <ac:spMk id="7948" creationId="{DB6434D4-20E9-6EB4-59F3-4E3BBE857306}"/>
          </ac:spMkLst>
        </pc:spChg>
        <pc:spChg chg="mod">
          <ac:chgData name="Jassem Abbasi" userId="a485637c-5d5c-44af-8411-f95acc3236b6" providerId="ADAL" clId="{B67E75DF-61F4-4BDD-83F6-F3A9FEB4B984}" dt="2024-02-22T09:52:54.409" v="2357" actId="27803"/>
          <ac:spMkLst>
            <pc:docMk/>
            <pc:sldMk cId="3942064285" sldId="256"/>
            <ac:spMk id="7949" creationId="{44C08DB2-9777-5B08-6E4B-BD903956B4E2}"/>
          </ac:spMkLst>
        </pc:spChg>
        <pc:spChg chg="mod">
          <ac:chgData name="Jassem Abbasi" userId="a485637c-5d5c-44af-8411-f95acc3236b6" providerId="ADAL" clId="{B67E75DF-61F4-4BDD-83F6-F3A9FEB4B984}" dt="2024-02-22T09:52:54.409" v="2357" actId="27803"/>
          <ac:spMkLst>
            <pc:docMk/>
            <pc:sldMk cId="3942064285" sldId="256"/>
            <ac:spMk id="7950" creationId="{A7E0FBB2-F8D8-9098-D2E6-82FF4690DE30}"/>
          </ac:spMkLst>
        </pc:spChg>
        <pc:spChg chg="mod">
          <ac:chgData name="Jassem Abbasi" userId="a485637c-5d5c-44af-8411-f95acc3236b6" providerId="ADAL" clId="{B67E75DF-61F4-4BDD-83F6-F3A9FEB4B984}" dt="2024-02-22T09:52:54.409" v="2357" actId="27803"/>
          <ac:spMkLst>
            <pc:docMk/>
            <pc:sldMk cId="3942064285" sldId="256"/>
            <ac:spMk id="7951" creationId="{D4B03AAB-14A5-E1DC-5BA3-B9EEC11BF396}"/>
          </ac:spMkLst>
        </pc:spChg>
        <pc:spChg chg="mod">
          <ac:chgData name="Jassem Abbasi" userId="a485637c-5d5c-44af-8411-f95acc3236b6" providerId="ADAL" clId="{B67E75DF-61F4-4BDD-83F6-F3A9FEB4B984}" dt="2024-02-22T09:52:54.409" v="2357" actId="27803"/>
          <ac:spMkLst>
            <pc:docMk/>
            <pc:sldMk cId="3942064285" sldId="256"/>
            <ac:spMk id="7952" creationId="{20B8C50B-B87E-2BE1-B729-2AE0AA89D10F}"/>
          </ac:spMkLst>
        </pc:spChg>
        <pc:spChg chg="mod">
          <ac:chgData name="Jassem Abbasi" userId="a485637c-5d5c-44af-8411-f95acc3236b6" providerId="ADAL" clId="{B67E75DF-61F4-4BDD-83F6-F3A9FEB4B984}" dt="2024-02-22T09:52:54.409" v="2357" actId="27803"/>
          <ac:spMkLst>
            <pc:docMk/>
            <pc:sldMk cId="3942064285" sldId="256"/>
            <ac:spMk id="7953" creationId="{7894E90A-5D85-90C2-E511-25E36DCDCAE1}"/>
          </ac:spMkLst>
        </pc:spChg>
        <pc:spChg chg="mod">
          <ac:chgData name="Jassem Abbasi" userId="a485637c-5d5c-44af-8411-f95acc3236b6" providerId="ADAL" clId="{B67E75DF-61F4-4BDD-83F6-F3A9FEB4B984}" dt="2024-02-22T09:52:54.409" v="2357" actId="27803"/>
          <ac:spMkLst>
            <pc:docMk/>
            <pc:sldMk cId="3942064285" sldId="256"/>
            <ac:spMk id="7954" creationId="{B5FD699B-FC30-1C41-68D4-17792A49C2F9}"/>
          </ac:spMkLst>
        </pc:spChg>
        <pc:spChg chg="mod">
          <ac:chgData name="Jassem Abbasi" userId="a485637c-5d5c-44af-8411-f95acc3236b6" providerId="ADAL" clId="{B67E75DF-61F4-4BDD-83F6-F3A9FEB4B984}" dt="2024-02-22T09:52:54.409" v="2357" actId="27803"/>
          <ac:spMkLst>
            <pc:docMk/>
            <pc:sldMk cId="3942064285" sldId="256"/>
            <ac:spMk id="7955" creationId="{F66F503D-2855-2D9A-2B92-8A0C1BE7491A}"/>
          </ac:spMkLst>
        </pc:spChg>
        <pc:spChg chg="mod">
          <ac:chgData name="Jassem Abbasi" userId="a485637c-5d5c-44af-8411-f95acc3236b6" providerId="ADAL" clId="{B67E75DF-61F4-4BDD-83F6-F3A9FEB4B984}" dt="2024-02-22T09:52:54.409" v="2357" actId="27803"/>
          <ac:spMkLst>
            <pc:docMk/>
            <pc:sldMk cId="3942064285" sldId="256"/>
            <ac:spMk id="7956" creationId="{FBDABCC5-B6D6-9EE5-37B8-A37A1CBB55AB}"/>
          </ac:spMkLst>
        </pc:spChg>
        <pc:spChg chg="mod">
          <ac:chgData name="Jassem Abbasi" userId="a485637c-5d5c-44af-8411-f95acc3236b6" providerId="ADAL" clId="{B67E75DF-61F4-4BDD-83F6-F3A9FEB4B984}" dt="2024-02-22T09:52:54.409" v="2357" actId="27803"/>
          <ac:spMkLst>
            <pc:docMk/>
            <pc:sldMk cId="3942064285" sldId="256"/>
            <ac:spMk id="7957" creationId="{55BDEA50-03A2-4921-C8C7-DA1C3F89F86B}"/>
          </ac:spMkLst>
        </pc:spChg>
        <pc:spChg chg="mod">
          <ac:chgData name="Jassem Abbasi" userId="a485637c-5d5c-44af-8411-f95acc3236b6" providerId="ADAL" clId="{B67E75DF-61F4-4BDD-83F6-F3A9FEB4B984}" dt="2024-02-22T09:52:54.409" v="2357" actId="27803"/>
          <ac:spMkLst>
            <pc:docMk/>
            <pc:sldMk cId="3942064285" sldId="256"/>
            <ac:spMk id="7958" creationId="{3E016B74-8FFB-9D3B-A959-403D157383F0}"/>
          </ac:spMkLst>
        </pc:spChg>
        <pc:spChg chg="mod">
          <ac:chgData name="Jassem Abbasi" userId="a485637c-5d5c-44af-8411-f95acc3236b6" providerId="ADAL" clId="{B67E75DF-61F4-4BDD-83F6-F3A9FEB4B984}" dt="2024-02-22T09:52:54.409" v="2357" actId="27803"/>
          <ac:spMkLst>
            <pc:docMk/>
            <pc:sldMk cId="3942064285" sldId="256"/>
            <ac:spMk id="7959" creationId="{44B026CD-8A42-F164-C86C-72EF3A464496}"/>
          </ac:spMkLst>
        </pc:spChg>
        <pc:spChg chg="mod">
          <ac:chgData name="Jassem Abbasi" userId="a485637c-5d5c-44af-8411-f95acc3236b6" providerId="ADAL" clId="{B67E75DF-61F4-4BDD-83F6-F3A9FEB4B984}" dt="2024-02-22T09:52:54.409" v="2357" actId="27803"/>
          <ac:spMkLst>
            <pc:docMk/>
            <pc:sldMk cId="3942064285" sldId="256"/>
            <ac:spMk id="7960" creationId="{A8B7D5E7-A2A7-C23C-CF2E-9630D98CA855}"/>
          </ac:spMkLst>
        </pc:spChg>
        <pc:spChg chg="mod">
          <ac:chgData name="Jassem Abbasi" userId="a485637c-5d5c-44af-8411-f95acc3236b6" providerId="ADAL" clId="{B67E75DF-61F4-4BDD-83F6-F3A9FEB4B984}" dt="2024-02-22T09:52:54.409" v="2357" actId="27803"/>
          <ac:spMkLst>
            <pc:docMk/>
            <pc:sldMk cId="3942064285" sldId="256"/>
            <ac:spMk id="7961" creationId="{D5BDD249-68DF-BB8A-CA46-444247C13193}"/>
          </ac:spMkLst>
        </pc:spChg>
        <pc:spChg chg="mod">
          <ac:chgData name="Jassem Abbasi" userId="a485637c-5d5c-44af-8411-f95acc3236b6" providerId="ADAL" clId="{B67E75DF-61F4-4BDD-83F6-F3A9FEB4B984}" dt="2024-02-22T09:52:54.409" v="2357" actId="27803"/>
          <ac:spMkLst>
            <pc:docMk/>
            <pc:sldMk cId="3942064285" sldId="256"/>
            <ac:spMk id="7962" creationId="{13E3CB4E-80D4-AC9C-5A47-C956830ACCD5}"/>
          </ac:spMkLst>
        </pc:spChg>
        <pc:spChg chg="mod">
          <ac:chgData name="Jassem Abbasi" userId="a485637c-5d5c-44af-8411-f95acc3236b6" providerId="ADAL" clId="{B67E75DF-61F4-4BDD-83F6-F3A9FEB4B984}" dt="2024-02-22T09:52:54.409" v="2357" actId="27803"/>
          <ac:spMkLst>
            <pc:docMk/>
            <pc:sldMk cId="3942064285" sldId="256"/>
            <ac:spMk id="7963" creationId="{070F4DFD-3CDE-70B8-3962-322E4BF5916C}"/>
          </ac:spMkLst>
        </pc:spChg>
        <pc:spChg chg="mod">
          <ac:chgData name="Jassem Abbasi" userId="a485637c-5d5c-44af-8411-f95acc3236b6" providerId="ADAL" clId="{B67E75DF-61F4-4BDD-83F6-F3A9FEB4B984}" dt="2024-02-22T09:52:54.409" v="2357" actId="27803"/>
          <ac:spMkLst>
            <pc:docMk/>
            <pc:sldMk cId="3942064285" sldId="256"/>
            <ac:spMk id="7964" creationId="{F94DAB8D-6B99-344F-2CA2-FFC229AF50A3}"/>
          </ac:spMkLst>
        </pc:spChg>
        <pc:spChg chg="mod">
          <ac:chgData name="Jassem Abbasi" userId="a485637c-5d5c-44af-8411-f95acc3236b6" providerId="ADAL" clId="{B67E75DF-61F4-4BDD-83F6-F3A9FEB4B984}" dt="2024-02-22T09:52:54.409" v="2357" actId="27803"/>
          <ac:spMkLst>
            <pc:docMk/>
            <pc:sldMk cId="3942064285" sldId="256"/>
            <ac:spMk id="7965" creationId="{BB763C21-5160-71FA-0756-311D172135B7}"/>
          </ac:spMkLst>
        </pc:spChg>
        <pc:spChg chg="mod">
          <ac:chgData name="Jassem Abbasi" userId="a485637c-5d5c-44af-8411-f95acc3236b6" providerId="ADAL" clId="{B67E75DF-61F4-4BDD-83F6-F3A9FEB4B984}" dt="2024-02-22T09:52:54.409" v="2357" actId="27803"/>
          <ac:spMkLst>
            <pc:docMk/>
            <pc:sldMk cId="3942064285" sldId="256"/>
            <ac:spMk id="7966" creationId="{275DE64C-A2DA-A79B-608C-DBE2CD3E601C}"/>
          </ac:spMkLst>
        </pc:spChg>
        <pc:spChg chg="mod">
          <ac:chgData name="Jassem Abbasi" userId="a485637c-5d5c-44af-8411-f95acc3236b6" providerId="ADAL" clId="{B67E75DF-61F4-4BDD-83F6-F3A9FEB4B984}" dt="2024-02-22T09:52:54.409" v="2357" actId="27803"/>
          <ac:spMkLst>
            <pc:docMk/>
            <pc:sldMk cId="3942064285" sldId="256"/>
            <ac:spMk id="7967" creationId="{F94D2B82-A627-7237-6CDA-68CCE17C8B9C}"/>
          </ac:spMkLst>
        </pc:spChg>
        <pc:spChg chg="mod">
          <ac:chgData name="Jassem Abbasi" userId="a485637c-5d5c-44af-8411-f95acc3236b6" providerId="ADAL" clId="{B67E75DF-61F4-4BDD-83F6-F3A9FEB4B984}" dt="2024-02-22T09:52:54.409" v="2357" actId="27803"/>
          <ac:spMkLst>
            <pc:docMk/>
            <pc:sldMk cId="3942064285" sldId="256"/>
            <ac:spMk id="7968" creationId="{836E11B9-1EDA-2651-CF36-96FD27AD2B5F}"/>
          </ac:spMkLst>
        </pc:spChg>
        <pc:spChg chg="mod">
          <ac:chgData name="Jassem Abbasi" userId="a485637c-5d5c-44af-8411-f95acc3236b6" providerId="ADAL" clId="{B67E75DF-61F4-4BDD-83F6-F3A9FEB4B984}" dt="2024-02-22T09:52:54.409" v="2357" actId="27803"/>
          <ac:spMkLst>
            <pc:docMk/>
            <pc:sldMk cId="3942064285" sldId="256"/>
            <ac:spMk id="7969" creationId="{358BC994-B81D-E963-DDFE-D527BC3C86DB}"/>
          </ac:spMkLst>
        </pc:spChg>
        <pc:spChg chg="mod">
          <ac:chgData name="Jassem Abbasi" userId="a485637c-5d5c-44af-8411-f95acc3236b6" providerId="ADAL" clId="{B67E75DF-61F4-4BDD-83F6-F3A9FEB4B984}" dt="2024-02-22T09:52:54.409" v="2357" actId="27803"/>
          <ac:spMkLst>
            <pc:docMk/>
            <pc:sldMk cId="3942064285" sldId="256"/>
            <ac:spMk id="7970" creationId="{4DB1452D-CE30-4449-9924-52DCF9F6AC69}"/>
          </ac:spMkLst>
        </pc:spChg>
        <pc:spChg chg="mod">
          <ac:chgData name="Jassem Abbasi" userId="a485637c-5d5c-44af-8411-f95acc3236b6" providerId="ADAL" clId="{B67E75DF-61F4-4BDD-83F6-F3A9FEB4B984}" dt="2024-02-22T09:52:54.409" v="2357" actId="27803"/>
          <ac:spMkLst>
            <pc:docMk/>
            <pc:sldMk cId="3942064285" sldId="256"/>
            <ac:spMk id="7971" creationId="{AAA4B35D-B5C2-63AF-18D2-87EC79FD9925}"/>
          </ac:spMkLst>
        </pc:spChg>
        <pc:spChg chg="mod">
          <ac:chgData name="Jassem Abbasi" userId="a485637c-5d5c-44af-8411-f95acc3236b6" providerId="ADAL" clId="{B67E75DF-61F4-4BDD-83F6-F3A9FEB4B984}" dt="2024-02-22T09:52:54.409" v="2357" actId="27803"/>
          <ac:spMkLst>
            <pc:docMk/>
            <pc:sldMk cId="3942064285" sldId="256"/>
            <ac:spMk id="7972" creationId="{2B6BF3EF-AE26-8CAF-61C5-38B5150F6B0A}"/>
          </ac:spMkLst>
        </pc:spChg>
        <pc:spChg chg="mod">
          <ac:chgData name="Jassem Abbasi" userId="a485637c-5d5c-44af-8411-f95acc3236b6" providerId="ADAL" clId="{B67E75DF-61F4-4BDD-83F6-F3A9FEB4B984}" dt="2024-02-22T09:52:54.409" v="2357" actId="27803"/>
          <ac:spMkLst>
            <pc:docMk/>
            <pc:sldMk cId="3942064285" sldId="256"/>
            <ac:spMk id="7973" creationId="{7543128D-CEEC-E199-D4E8-7893C651E101}"/>
          </ac:spMkLst>
        </pc:spChg>
        <pc:spChg chg="mod">
          <ac:chgData name="Jassem Abbasi" userId="a485637c-5d5c-44af-8411-f95acc3236b6" providerId="ADAL" clId="{B67E75DF-61F4-4BDD-83F6-F3A9FEB4B984}" dt="2024-02-22T09:52:54.409" v="2357" actId="27803"/>
          <ac:spMkLst>
            <pc:docMk/>
            <pc:sldMk cId="3942064285" sldId="256"/>
            <ac:spMk id="7974" creationId="{3B02E203-A6D8-CF5A-D571-3D99BEAEA8FC}"/>
          </ac:spMkLst>
        </pc:spChg>
        <pc:spChg chg="mod">
          <ac:chgData name="Jassem Abbasi" userId="a485637c-5d5c-44af-8411-f95acc3236b6" providerId="ADAL" clId="{B67E75DF-61F4-4BDD-83F6-F3A9FEB4B984}" dt="2024-02-22T09:52:54.409" v="2357" actId="27803"/>
          <ac:spMkLst>
            <pc:docMk/>
            <pc:sldMk cId="3942064285" sldId="256"/>
            <ac:spMk id="7975" creationId="{85A9D33E-7419-5EBF-A2E1-F5F91F3D359E}"/>
          </ac:spMkLst>
        </pc:spChg>
        <pc:spChg chg="mod">
          <ac:chgData name="Jassem Abbasi" userId="a485637c-5d5c-44af-8411-f95acc3236b6" providerId="ADAL" clId="{B67E75DF-61F4-4BDD-83F6-F3A9FEB4B984}" dt="2024-02-22T09:52:54.409" v="2357" actId="27803"/>
          <ac:spMkLst>
            <pc:docMk/>
            <pc:sldMk cId="3942064285" sldId="256"/>
            <ac:spMk id="7976" creationId="{80A79924-7104-C588-1B01-46CD90316E4D}"/>
          </ac:spMkLst>
        </pc:spChg>
        <pc:spChg chg="mod">
          <ac:chgData name="Jassem Abbasi" userId="a485637c-5d5c-44af-8411-f95acc3236b6" providerId="ADAL" clId="{B67E75DF-61F4-4BDD-83F6-F3A9FEB4B984}" dt="2024-02-22T09:52:54.409" v="2357" actId="27803"/>
          <ac:spMkLst>
            <pc:docMk/>
            <pc:sldMk cId="3942064285" sldId="256"/>
            <ac:spMk id="7977" creationId="{670DC1EE-C415-F148-9462-93CCF821AEA9}"/>
          </ac:spMkLst>
        </pc:spChg>
        <pc:spChg chg="mod">
          <ac:chgData name="Jassem Abbasi" userId="a485637c-5d5c-44af-8411-f95acc3236b6" providerId="ADAL" clId="{B67E75DF-61F4-4BDD-83F6-F3A9FEB4B984}" dt="2024-02-22T09:52:54.409" v="2357" actId="27803"/>
          <ac:spMkLst>
            <pc:docMk/>
            <pc:sldMk cId="3942064285" sldId="256"/>
            <ac:spMk id="7978" creationId="{16084391-DB30-5304-28DB-018618955905}"/>
          </ac:spMkLst>
        </pc:spChg>
        <pc:spChg chg="mod">
          <ac:chgData name="Jassem Abbasi" userId="a485637c-5d5c-44af-8411-f95acc3236b6" providerId="ADAL" clId="{B67E75DF-61F4-4BDD-83F6-F3A9FEB4B984}" dt="2024-02-22T09:52:54.409" v="2357" actId="27803"/>
          <ac:spMkLst>
            <pc:docMk/>
            <pc:sldMk cId="3942064285" sldId="256"/>
            <ac:spMk id="7979" creationId="{930F8299-38C1-245B-812F-FB4FF6A9422D}"/>
          </ac:spMkLst>
        </pc:spChg>
        <pc:spChg chg="mod">
          <ac:chgData name="Jassem Abbasi" userId="a485637c-5d5c-44af-8411-f95acc3236b6" providerId="ADAL" clId="{B67E75DF-61F4-4BDD-83F6-F3A9FEB4B984}" dt="2024-02-22T09:52:54.409" v="2357" actId="27803"/>
          <ac:spMkLst>
            <pc:docMk/>
            <pc:sldMk cId="3942064285" sldId="256"/>
            <ac:spMk id="7980" creationId="{243ECFBD-4265-7A81-BE89-21F598595C77}"/>
          </ac:spMkLst>
        </pc:spChg>
        <pc:spChg chg="mod">
          <ac:chgData name="Jassem Abbasi" userId="a485637c-5d5c-44af-8411-f95acc3236b6" providerId="ADAL" clId="{B67E75DF-61F4-4BDD-83F6-F3A9FEB4B984}" dt="2024-02-22T09:52:54.409" v="2357" actId="27803"/>
          <ac:spMkLst>
            <pc:docMk/>
            <pc:sldMk cId="3942064285" sldId="256"/>
            <ac:spMk id="7981" creationId="{72B6BA08-710E-FA3C-FFB5-ACCAA1D0A3FB}"/>
          </ac:spMkLst>
        </pc:spChg>
        <pc:spChg chg="mod">
          <ac:chgData name="Jassem Abbasi" userId="a485637c-5d5c-44af-8411-f95acc3236b6" providerId="ADAL" clId="{B67E75DF-61F4-4BDD-83F6-F3A9FEB4B984}" dt="2024-02-22T09:52:54.409" v="2357" actId="27803"/>
          <ac:spMkLst>
            <pc:docMk/>
            <pc:sldMk cId="3942064285" sldId="256"/>
            <ac:spMk id="7982" creationId="{F1AF76EE-2262-E82B-7938-575FE7FA1AAC}"/>
          </ac:spMkLst>
        </pc:spChg>
        <pc:spChg chg="mod">
          <ac:chgData name="Jassem Abbasi" userId="a485637c-5d5c-44af-8411-f95acc3236b6" providerId="ADAL" clId="{B67E75DF-61F4-4BDD-83F6-F3A9FEB4B984}" dt="2024-02-22T09:52:54.409" v="2357" actId="27803"/>
          <ac:spMkLst>
            <pc:docMk/>
            <pc:sldMk cId="3942064285" sldId="256"/>
            <ac:spMk id="7983" creationId="{76C2875E-41A3-2375-D66C-4AA9CE1A9888}"/>
          </ac:spMkLst>
        </pc:spChg>
        <pc:spChg chg="mod">
          <ac:chgData name="Jassem Abbasi" userId="a485637c-5d5c-44af-8411-f95acc3236b6" providerId="ADAL" clId="{B67E75DF-61F4-4BDD-83F6-F3A9FEB4B984}" dt="2024-02-22T09:52:54.409" v="2357" actId="27803"/>
          <ac:spMkLst>
            <pc:docMk/>
            <pc:sldMk cId="3942064285" sldId="256"/>
            <ac:spMk id="7984" creationId="{EDCAFF10-57FC-9825-9CC8-91CE526B7E37}"/>
          </ac:spMkLst>
        </pc:spChg>
        <pc:spChg chg="mod">
          <ac:chgData name="Jassem Abbasi" userId="a485637c-5d5c-44af-8411-f95acc3236b6" providerId="ADAL" clId="{B67E75DF-61F4-4BDD-83F6-F3A9FEB4B984}" dt="2024-02-22T09:52:54.409" v="2357" actId="27803"/>
          <ac:spMkLst>
            <pc:docMk/>
            <pc:sldMk cId="3942064285" sldId="256"/>
            <ac:spMk id="7985" creationId="{1286BD81-0391-A702-2C02-493362DBE0FF}"/>
          </ac:spMkLst>
        </pc:spChg>
        <pc:spChg chg="mod">
          <ac:chgData name="Jassem Abbasi" userId="a485637c-5d5c-44af-8411-f95acc3236b6" providerId="ADAL" clId="{B67E75DF-61F4-4BDD-83F6-F3A9FEB4B984}" dt="2024-02-22T09:52:54.409" v="2357" actId="27803"/>
          <ac:spMkLst>
            <pc:docMk/>
            <pc:sldMk cId="3942064285" sldId="256"/>
            <ac:spMk id="7986" creationId="{7267291D-E18F-5A6F-BCA7-9F554E573E78}"/>
          </ac:spMkLst>
        </pc:spChg>
        <pc:spChg chg="mod">
          <ac:chgData name="Jassem Abbasi" userId="a485637c-5d5c-44af-8411-f95acc3236b6" providerId="ADAL" clId="{B67E75DF-61F4-4BDD-83F6-F3A9FEB4B984}" dt="2024-02-22T09:52:54.409" v="2357" actId="27803"/>
          <ac:spMkLst>
            <pc:docMk/>
            <pc:sldMk cId="3942064285" sldId="256"/>
            <ac:spMk id="7987" creationId="{36CCF6EF-6C2B-6353-53DA-555F8120AC04}"/>
          </ac:spMkLst>
        </pc:spChg>
        <pc:spChg chg="mod">
          <ac:chgData name="Jassem Abbasi" userId="a485637c-5d5c-44af-8411-f95acc3236b6" providerId="ADAL" clId="{B67E75DF-61F4-4BDD-83F6-F3A9FEB4B984}" dt="2024-02-22T09:52:54.409" v="2357" actId="27803"/>
          <ac:spMkLst>
            <pc:docMk/>
            <pc:sldMk cId="3942064285" sldId="256"/>
            <ac:spMk id="7988" creationId="{BB1A8817-9BA5-CD06-23FD-8305CB94769D}"/>
          </ac:spMkLst>
        </pc:spChg>
        <pc:spChg chg="mod">
          <ac:chgData name="Jassem Abbasi" userId="a485637c-5d5c-44af-8411-f95acc3236b6" providerId="ADAL" clId="{B67E75DF-61F4-4BDD-83F6-F3A9FEB4B984}" dt="2024-02-22T09:52:54.409" v="2357" actId="27803"/>
          <ac:spMkLst>
            <pc:docMk/>
            <pc:sldMk cId="3942064285" sldId="256"/>
            <ac:spMk id="7989" creationId="{A882DF9C-9D15-25F8-C229-04DBE3B3ECAA}"/>
          </ac:spMkLst>
        </pc:spChg>
        <pc:spChg chg="mod">
          <ac:chgData name="Jassem Abbasi" userId="a485637c-5d5c-44af-8411-f95acc3236b6" providerId="ADAL" clId="{B67E75DF-61F4-4BDD-83F6-F3A9FEB4B984}" dt="2024-02-22T09:52:54.409" v="2357" actId="27803"/>
          <ac:spMkLst>
            <pc:docMk/>
            <pc:sldMk cId="3942064285" sldId="256"/>
            <ac:spMk id="7990" creationId="{71E2789E-41C7-7818-0DA7-C49236702014}"/>
          </ac:spMkLst>
        </pc:spChg>
        <pc:spChg chg="mod">
          <ac:chgData name="Jassem Abbasi" userId="a485637c-5d5c-44af-8411-f95acc3236b6" providerId="ADAL" clId="{B67E75DF-61F4-4BDD-83F6-F3A9FEB4B984}" dt="2024-02-22T09:52:54.409" v="2357" actId="27803"/>
          <ac:spMkLst>
            <pc:docMk/>
            <pc:sldMk cId="3942064285" sldId="256"/>
            <ac:spMk id="7991" creationId="{7F935830-79C7-8A1A-3D2F-76FE78A0ED7B}"/>
          </ac:spMkLst>
        </pc:spChg>
        <pc:spChg chg="mod">
          <ac:chgData name="Jassem Abbasi" userId="a485637c-5d5c-44af-8411-f95acc3236b6" providerId="ADAL" clId="{B67E75DF-61F4-4BDD-83F6-F3A9FEB4B984}" dt="2024-02-22T09:52:54.409" v="2357" actId="27803"/>
          <ac:spMkLst>
            <pc:docMk/>
            <pc:sldMk cId="3942064285" sldId="256"/>
            <ac:spMk id="7992" creationId="{67B940A8-DCA3-0E55-C022-59596762FDBA}"/>
          </ac:spMkLst>
        </pc:spChg>
        <pc:spChg chg="mod">
          <ac:chgData name="Jassem Abbasi" userId="a485637c-5d5c-44af-8411-f95acc3236b6" providerId="ADAL" clId="{B67E75DF-61F4-4BDD-83F6-F3A9FEB4B984}" dt="2024-02-22T09:52:54.409" v="2357" actId="27803"/>
          <ac:spMkLst>
            <pc:docMk/>
            <pc:sldMk cId="3942064285" sldId="256"/>
            <ac:spMk id="7993" creationId="{7B307492-59D4-0E15-49F0-6707A4F03AB8}"/>
          </ac:spMkLst>
        </pc:spChg>
        <pc:spChg chg="mod">
          <ac:chgData name="Jassem Abbasi" userId="a485637c-5d5c-44af-8411-f95acc3236b6" providerId="ADAL" clId="{B67E75DF-61F4-4BDD-83F6-F3A9FEB4B984}" dt="2024-02-22T09:52:54.409" v="2357" actId="27803"/>
          <ac:spMkLst>
            <pc:docMk/>
            <pc:sldMk cId="3942064285" sldId="256"/>
            <ac:spMk id="7994" creationId="{6B0ED907-9374-CE85-A268-5F82CA13E886}"/>
          </ac:spMkLst>
        </pc:spChg>
        <pc:spChg chg="mod">
          <ac:chgData name="Jassem Abbasi" userId="a485637c-5d5c-44af-8411-f95acc3236b6" providerId="ADAL" clId="{B67E75DF-61F4-4BDD-83F6-F3A9FEB4B984}" dt="2024-02-22T09:52:54.409" v="2357" actId="27803"/>
          <ac:spMkLst>
            <pc:docMk/>
            <pc:sldMk cId="3942064285" sldId="256"/>
            <ac:spMk id="7995" creationId="{8E03E23B-0A72-4390-3692-7A800032499F}"/>
          </ac:spMkLst>
        </pc:spChg>
        <pc:spChg chg="mod">
          <ac:chgData name="Jassem Abbasi" userId="a485637c-5d5c-44af-8411-f95acc3236b6" providerId="ADAL" clId="{B67E75DF-61F4-4BDD-83F6-F3A9FEB4B984}" dt="2024-02-22T09:52:54.409" v="2357" actId="27803"/>
          <ac:spMkLst>
            <pc:docMk/>
            <pc:sldMk cId="3942064285" sldId="256"/>
            <ac:spMk id="7996" creationId="{3F3B966D-3A60-79E7-B963-EB18D4741B2C}"/>
          </ac:spMkLst>
        </pc:spChg>
        <pc:spChg chg="mod">
          <ac:chgData name="Jassem Abbasi" userId="a485637c-5d5c-44af-8411-f95acc3236b6" providerId="ADAL" clId="{B67E75DF-61F4-4BDD-83F6-F3A9FEB4B984}" dt="2024-02-22T09:52:54.409" v="2357" actId="27803"/>
          <ac:spMkLst>
            <pc:docMk/>
            <pc:sldMk cId="3942064285" sldId="256"/>
            <ac:spMk id="7997" creationId="{ABDBC9F7-C7DF-30BE-6F72-659F807EB45B}"/>
          </ac:spMkLst>
        </pc:spChg>
        <pc:spChg chg="mod">
          <ac:chgData name="Jassem Abbasi" userId="a485637c-5d5c-44af-8411-f95acc3236b6" providerId="ADAL" clId="{B67E75DF-61F4-4BDD-83F6-F3A9FEB4B984}" dt="2024-02-22T09:52:54.409" v="2357" actId="27803"/>
          <ac:spMkLst>
            <pc:docMk/>
            <pc:sldMk cId="3942064285" sldId="256"/>
            <ac:spMk id="7998" creationId="{973C5A5A-C376-1A0F-3E8C-807CCDAD42B8}"/>
          </ac:spMkLst>
        </pc:spChg>
        <pc:spChg chg="mod">
          <ac:chgData name="Jassem Abbasi" userId="a485637c-5d5c-44af-8411-f95acc3236b6" providerId="ADAL" clId="{B67E75DF-61F4-4BDD-83F6-F3A9FEB4B984}" dt="2024-02-22T09:52:54.409" v="2357" actId="27803"/>
          <ac:spMkLst>
            <pc:docMk/>
            <pc:sldMk cId="3942064285" sldId="256"/>
            <ac:spMk id="7999" creationId="{82F454DE-6E0A-F930-6BC5-FAE31E86C258}"/>
          </ac:spMkLst>
        </pc:spChg>
        <pc:spChg chg="mod">
          <ac:chgData name="Jassem Abbasi" userId="a485637c-5d5c-44af-8411-f95acc3236b6" providerId="ADAL" clId="{B67E75DF-61F4-4BDD-83F6-F3A9FEB4B984}" dt="2024-02-22T09:52:54.409" v="2357" actId="27803"/>
          <ac:spMkLst>
            <pc:docMk/>
            <pc:sldMk cId="3942064285" sldId="256"/>
            <ac:spMk id="8000" creationId="{DF062E97-52D3-69E7-D1E5-D17584E27D85}"/>
          </ac:spMkLst>
        </pc:spChg>
        <pc:spChg chg="mod">
          <ac:chgData name="Jassem Abbasi" userId="a485637c-5d5c-44af-8411-f95acc3236b6" providerId="ADAL" clId="{B67E75DF-61F4-4BDD-83F6-F3A9FEB4B984}" dt="2024-02-22T09:52:54.409" v="2357" actId="27803"/>
          <ac:spMkLst>
            <pc:docMk/>
            <pc:sldMk cId="3942064285" sldId="256"/>
            <ac:spMk id="8001" creationId="{0662727C-963E-8BEC-E06D-5A66DAB33C7E}"/>
          </ac:spMkLst>
        </pc:spChg>
        <pc:spChg chg="mod">
          <ac:chgData name="Jassem Abbasi" userId="a485637c-5d5c-44af-8411-f95acc3236b6" providerId="ADAL" clId="{B67E75DF-61F4-4BDD-83F6-F3A9FEB4B984}" dt="2024-02-22T09:52:54.409" v="2357" actId="27803"/>
          <ac:spMkLst>
            <pc:docMk/>
            <pc:sldMk cId="3942064285" sldId="256"/>
            <ac:spMk id="8002" creationId="{3D5E478C-68B1-FCCF-1392-0DC23BB04033}"/>
          </ac:spMkLst>
        </pc:spChg>
        <pc:spChg chg="mod">
          <ac:chgData name="Jassem Abbasi" userId="a485637c-5d5c-44af-8411-f95acc3236b6" providerId="ADAL" clId="{B67E75DF-61F4-4BDD-83F6-F3A9FEB4B984}" dt="2024-02-22T09:52:54.409" v="2357" actId="27803"/>
          <ac:spMkLst>
            <pc:docMk/>
            <pc:sldMk cId="3942064285" sldId="256"/>
            <ac:spMk id="8003" creationId="{D1E86A59-352D-EB51-DA5C-108A7C56E9FE}"/>
          </ac:spMkLst>
        </pc:spChg>
        <pc:spChg chg="mod">
          <ac:chgData name="Jassem Abbasi" userId="a485637c-5d5c-44af-8411-f95acc3236b6" providerId="ADAL" clId="{B67E75DF-61F4-4BDD-83F6-F3A9FEB4B984}" dt="2024-02-22T09:52:54.409" v="2357" actId="27803"/>
          <ac:spMkLst>
            <pc:docMk/>
            <pc:sldMk cId="3942064285" sldId="256"/>
            <ac:spMk id="8004" creationId="{1FE6B2C6-3ED7-1A41-0636-50F92CD45919}"/>
          </ac:spMkLst>
        </pc:spChg>
        <pc:spChg chg="mod">
          <ac:chgData name="Jassem Abbasi" userId="a485637c-5d5c-44af-8411-f95acc3236b6" providerId="ADAL" clId="{B67E75DF-61F4-4BDD-83F6-F3A9FEB4B984}" dt="2024-02-22T09:52:54.409" v="2357" actId="27803"/>
          <ac:spMkLst>
            <pc:docMk/>
            <pc:sldMk cId="3942064285" sldId="256"/>
            <ac:spMk id="8005" creationId="{911E52CA-909E-D3B9-907E-33D20E908C33}"/>
          </ac:spMkLst>
        </pc:spChg>
        <pc:spChg chg="mod">
          <ac:chgData name="Jassem Abbasi" userId="a485637c-5d5c-44af-8411-f95acc3236b6" providerId="ADAL" clId="{B67E75DF-61F4-4BDD-83F6-F3A9FEB4B984}" dt="2024-02-22T09:52:54.409" v="2357" actId="27803"/>
          <ac:spMkLst>
            <pc:docMk/>
            <pc:sldMk cId="3942064285" sldId="256"/>
            <ac:spMk id="8006" creationId="{4011C996-A8F5-C9E9-B1DA-62C1A3BE00E5}"/>
          </ac:spMkLst>
        </pc:spChg>
        <pc:spChg chg="mod">
          <ac:chgData name="Jassem Abbasi" userId="a485637c-5d5c-44af-8411-f95acc3236b6" providerId="ADAL" clId="{B67E75DF-61F4-4BDD-83F6-F3A9FEB4B984}" dt="2024-02-22T09:52:54.409" v="2357" actId="27803"/>
          <ac:spMkLst>
            <pc:docMk/>
            <pc:sldMk cId="3942064285" sldId="256"/>
            <ac:spMk id="8007" creationId="{C9169D4C-10E4-EDF8-7259-F7D8BD511A10}"/>
          </ac:spMkLst>
        </pc:spChg>
        <pc:spChg chg="mod">
          <ac:chgData name="Jassem Abbasi" userId="a485637c-5d5c-44af-8411-f95acc3236b6" providerId="ADAL" clId="{B67E75DF-61F4-4BDD-83F6-F3A9FEB4B984}" dt="2024-02-22T09:52:54.409" v="2357" actId="27803"/>
          <ac:spMkLst>
            <pc:docMk/>
            <pc:sldMk cId="3942064285" sldId="256"/>
            <ac:spMk id="8008" creationId="{49862520-B31B-C53F-023F-3F71D528D63F}"/>
          </ac:spMkLst>
        </pc:spChg>
        <pc:spChg chg="mod">
          <ac:chgData name="Jassem Abbasi" userId="a485637c-5d5c-44af-8411-f95acc3236b6" providerId="ADAL" clId="{B67E75DF-61F4-4BDD-83F6-F3A9FEB4B984}" dt="2024-02-22T09:52:54.409" v="2357" actId="27803"/>
          <ac:spMkLst>
            <pc:docMk/>
            <pc:sldMk cId="3942064285" sldId="256"/>
            <ac:spMk id="8009" creationId="{49672760-35D0-22C8-2BCA-4E99FA2BE43C}"/>
          </ac:spMkLst>
        </pc:spChg>
        <pc:spChg chg="mod">
          <ac:chgData name="Jassem Abbasi" userId="a485637c-5d5c-44af-8411-f95acc3236b6" providerId="ADAL" clId="{B67E75DF-61F4-4BDD-83F6-F3A9FEB4B984}" dt="2024-02-22T09:52:54.409" v="2357" actId="27803"/>
          <ac:spMkLst>
            <pc:docMk/>
            <pc:sldMk cId="3942064285" sldId="256"/>
            <ac:spMk id="8010" creationId="{E966B657-BD25-3E3E-4BC3-D7837BEDC534}"/>
          </ac:spMkLst>
        </pc:spChg>
        <pc:spChg chg="mod">
          <ac:chgData name="Jassem Abbasi" userId="a485637c-5d5c-44af-8411-f95acc3236b6" providerId="ADAL" clId="{B67E75DF-61F4-4BDD-83F6-F3A9FEB4B984}" dt="2024-02-22T09:52:54.409" v="2357" actId="27803"/>
          <ac:spMkLst>
            <pc:docMk/>
            <pc:sldMk cId="3942064285" sldId="256"/>
            <ac:spMk id="8011" creationId="{82E0E6BE-3CEF-F9A5-BA15-531099697004}"/>
          </ac:spMkLst>
        </pc:spChg>
        <pc:spChg chg="mod">
          <ac:chgData name="Jassem Abbasi" userId="a485637c-5d5c-44af-8411-f95acc3236b6" providerId="ADAL" clId="{B67E75DF-61F4-4BDD-83F6-F3A9FEB4B984}" dt="2024-02-22T09:52:54.409" v="2357" actId="27803"/>
          <ac:spMkLst>
            <pc:docMk/>
            <pc:sldMk cId="3942064285" sldId="256"/>
            <ac:spMk id="8012" creationId="{07357AFE-5C3A-5005-4EBE-2A024D981DCA}"/>
          </ac:spMkLst>
        </pc:spChg>
        <pc:spChg chg="mod">
          <ac:chgData name="Jassem Abbasi" userId="a485637c-5d5c-44af-8411-f95acc3236b6" providerId="ADAL" clId="{B67E75DF-61F4-4BDD-83F6-F3A9FEB4B984}" dt="2024-02-22T09:52:54.409" v="2357" actId="27803"/>
          <ac:spMkLst>
            <pc:docMk/>
            <pc:sldMk cId="3942064285" sldId="256"/>
            <ac:spMk id="8013" creationId="{E4BAE582-EE13-874D-CEFA-EA24D7D8F173}"/>
          </ac:spMkLst>
        </pc:spChg>
        <pc:spChg chg="mod">
          <ac:chgData name="Jassem Abbasi" userId="a485637c-5d5c-44af-8411-f95acc3236b6" providerId="ADAL" clId="{B67E75DF-61F4-4BDD-83F6-F3A9FEB4B984}" dt="2024-02-22T09:52:54.409" v="2357" actId="27803"/>
          <ac:spMkLst>
            <pc:docMk/>
            <pc:sldMk cId="3942064285" sldId="256"/>
            <ac:spMk id="8014" creationId="{515F636E-1786-328B-C427-86A88C087F8B}"/>
          </ac:spMkLst>
        </pc:spChg>
        <pc:spChg chg="mod">
          <ac:chgData name="Jassem Abbasi" userId="a485637c-5d5c-44af-8411-f95acc3236b6" providerId="ADAL" clId="{B67E75DF-61F4-4BDD-83F6-F3A9FEB4B984}" dt="2024-02-22T09:52:54.409" v="2357" actId="27803"/>
          <ac:spMkLst>
            <pc:docMk/>
            <pc:sldMk cId="3942064285" sldId="256"/>
            <ac:spMk id="8015" creationId="{73A93313-2EB1-3B53-3844-16D435EDA782}"/>
          </ac:spMkLst>
        </pc:spChg>
        <pc:spChg chg="mod">
          <ac:chgData name="Jassem Abbasi" userId="a485637c-5d5c-44af-8411-f95acc3236b6" providerId="ADAL" clId="{B67E75DF-61F4-4BDD-83F6-F3A9FEB4B984}" dt="2024-02-22T09:52:54.409" v="2357" actId="27803"/>
          <ac:spMkLst>
            <pc:docMk/>
            <pc:sldMk cId="3942064285" sldId="256"/>
            <ac:spMk id="8016" creationId="{190D8BBA-3081-2213-9709-285F4EAAFC38}"/>
          </ac:spMkLst>
        </pc:spChg>
        <pc:spChg chg="mod">
          <ac:chgData name="Jassem Abbasi" userId="a485637c-5d5c-44af-8411-f95acc3236b6" providerId="ADAL" clId="{B67E75DF-61F4-4BDD-83F6-F3A9FEB4B984}" dt="2024-02-22T09:52:54.409" v="2357" actId="27803"/>
          <ac:spMkLst>
            <pc:docMk/>
            <pc:sldMk cId="3942064285" sldId="256"/>
            <ac:spMk id="8017" creationId="{6A22BC71-599B-6D2E-4A6F-D310CB7A19A3}"/>
          </ac:spMkLst>
        </pc:spChg>
        <pc:spChg chg="mod">
          <ac:chgData name="Jassem Abbasi" userId="a485637c-5d5c-44af-8411-f95acc3236b6" providerId="ADAL" clId="{B67E75DF-61F4-4BDD-83F6-F3A9FEB4B984}" dt="2024-02-22T09:52:54.409" v="2357" actId="27803"/>
          <ac:spMkLst>
            <pc:docMk/>
            <pc:sldMk cId="3942064285" sldId="256"/>
            <ac:spMk id="8018" creationId="{6C2E5C9B-FB7A-4FF0-D073-0FBB30AFF904}"/>
          </ac:spMkLst>
        </pc:spChg>
        <pc:spChg chg="mod">
          <ac:chgData name="Jassem Abbasi" userId="a485637c-5d5c-44af-8411-f95acc3236b6" providerId="ADAL" clId="{B67E75DF-61F4-4BDD-83F6-F3A9FEB4B984}" dt="2024-02-22T09:52:54.409" v="2357" actId="27803"/>
          <ac:spMkLst>
            <pc:docMk/>
            <pc:sldMk cId="3942064285" sldId="256"/>
            <ac:spMk id="8019" creationId="{EFE8F804-DC5B-0B3E-FB28-707D99C9797C}"/>
          </ac:spMkLst>
        </pc:spChg>
        <pc:spChg chg="mod">
          <ac:chgData name="Jassem Abbasi" userId="a485637c-5d5c-44af-8411-f95acc3236b6" providerId="ADAL" clId="{B67E75DF-61F4-4BDD-83F6-F3A9FEB4B984}" dt="2024-02-22T09:52:54.409" v="2357" actId="27803"/>
          <ac:spMkLst>
            <pc:docMk/>
            <pc:sldMk cId="3942064285" sldId="256"/>
            <ac:spMk id="8020" creationId="{42935CC4-52B4-4DA2-E38B-8227A294B35A}"/>
          </ac:spMkLst>
        </pc:spChg>
        <pc:spChg chg="mod">
          <ac:chgData name="Jassem Abbasi" userId="a485637c-5d5c-44af-8411-f95acc3236b6" providerId="ADAL" clId="{B67E75DF-61F4-4BDD-83F6-F3A9FEB4B984}" dt="2024-02-22T09:52:54.409" v="2357" actId="27803"/>
          <ac:spMkLst>
            <pc:docMk/>
            <pc:sldMk cId="3942064285" sldId="256"/>
            <ac:spMk id="8021" creationId="{69CCB9CA-B127-910E-96E1-9024235C8740}"/>
          </ac:spMkLst>
        </pc:spChg>
        <pc:spChg chg="mod">
          <ac:chgData name="Jassem Abbasi" userId="a485637c-5d5c-44af-8411-f95acc3236b6" providerId="ADAL" clId="{B67E75DF-61F4-4BDD-83F6-F3A9FEB4B984}" dt="2024-02-22T09:52:54.409" v="2357" actId="27803"/>
          <ac:spMkLst>
            <pc:docMk/>
            <pc:sldMk cId="3942064285" sldId="256"/>
            <ac:spMk id="8022" creationId="{4B53A90F-714D-11F6-29C0-72E5DBB1541D}"/>
          </ac:spMkLst>
        </pc:spChg>
        <pc:spChg chg="mod">
          <ac:chgData name="Jassem Abbasi" userId="a485637c-5d5c-44af-8411-f95acc3236b6" providerId="ADAL" clId="{B67E75DF-61F4-4BDD-83F6-F3A9FEB4B984}" dt="2024-02-22T09:52:54.409" v="2357" actId="27803"/>
          <ac:spMkLst>
            <pc:docMk/>
            <pc:sldMk cId="3942064285" sldId="256"/>
            <ac:spMk id="8023" creationId="{63992104-DE80-194A-F556-A33486C14C3A}"/>
          </ac:spMkLst>
        </pc:spChg>
        <pc:spChg chg="mod">
          <ac:chgData name="Jassem Abbasi" userId="a485637c-5d5c-44af-8411-f95acc3236b6" providerId="ADAL" clId="{B67E75DF-61F4-4BDD-83F6-F3A9FEB4B984}" dt="2024-02-22T09:52:54.409" v="2357" actId="27803"/>
          <ac:spMkLst>
            <pc:docMk/>
            <pc:sldMk cId="3942064285" sldId="256"/>
            <ac:spMk id="8024" creationId="{05C00BA9-875F-84C3-0C9D-85B1521D8B84}"/>
          </ac:spMkLst>
        </pc:spChg>
        <pc:spChg chg="mod">
          <ac:chgData name="Jassem Abbasi" userId="a485637c-5d5c-44af-8411-f95acc3236b6" providerId="ADAL" clId="{B67E75DF-61F4-4BDD-83F6-F3A9FEB4B984}" dt="2024-02-22T09:52:54.409" v="2357" actId="27803"/>
          <ac:spMkLst>
            <pc:docMk/>
            <pc:sldMk cId="3942064285" sldId="256"/>
            <ac:spMk id="8025" creationId="{A6E7708B-D463-828B-E75B-185DDB8298FB}"/>
          </ac:spMkLst>
        </pc:spChg>
        <pc:spChg chg="mod">
          <ac:chgData name="Jassem Abbasi" userId="a485637c-5d5c-44af-8411-f95acc3236b6" providerId="ADAL" clId="{B67E75DF-61F4-4BDD-83F6-F3A9FEB4B984}" dt="2024-02-22T09:52:54.409" v="2357" actId="27803"/>
          <ac:spMkLst>
            <pc:docMk/>
            <pc:sldMk cId="3942064285" sldId="256"/>
            <ac:spMk id="8026" creationId="{4F897392-6488-5D95-80C9-4FE55AF1FF2D}"/>
          </ac:spMkLst>
        </pc:spChg>
        <pc:spChg chg="mod">
          <ac:chgData name="Jassem Abbasi" userId="a485637c-5d5c-44af-8411-f95acc3236b6" providerId="ADAL" clId="{B67E75DF-61F4-4BDD-83F6-F3A9FEB4B984}" dt="2024-02-22T09:52:54.409" v="2357" actId="27803"/>
          <ac:spMkLst>
            <pc:docMk/>
            <pc:sldMk cId="3942064285" sldId="256"/>
            <ac:spMk id="8027" creationId="{2DB51382-38C4-6E3C-B00E-7C9DA4ADC993}"/>
          </ac:spMkLst>
        </pc:spChg>
        <pc:spChg chg="mod">
          <ac:chgData name="Jassem Abbasi" userId="a485637c-5d5c-44af-8411-f95acc3236b6" providerId="ADAL" clId="{B67E75DF-61F4-4BDD-83F6-F3A9FEB4B984}" dt="2024-02-22T09:52:54.409" v="2357" actId="27803"/>
          <ac:spMkLst>
            <pc:docMk/>
            <pc:sldMk cId="3942064285" sldId="256"/>
            <ac:spMk id="8028" creationId="{82B6C760-0159-FC14-5F33-4B82D39BA9EB}"/>
          </ac:spMkLst>
        </pc:spChg>
        <pc:spChg chg="mod">
          <ac:chgData name="Jassem Abbasi" userId="a485637c-5d5c-44af-8411-f95acc3236b6" providerId="ADAL" clId="{B67E75DF-61F4-4BDD-83F6-F3A9FEB4B984}" dt="2024-02-22T09:52:54.409" v="2357" actId="27803"/>
          <ac:spMkLst>
            <pc:docMk/>
            <pc:sldMk cId="3942064285" sldId="256"/>
            <ac:spMk id="8029" creationId="{2FA9A57F-ACC6-7466-424A-C27DC08154DE}"/>
          </ac:spMkLst>
        </pc:spChg>
        <pc:spChg chg="mod">
          <ac:chgData name="Jassem Abbasi" userId="a485637c-5d5c-44af-8411-f95acc3236b6" providerId="ADAL" clId="{B67E75DF-61F4-4BDD-83F6-F3A9FEB4B984}" dt="2024-02-22T09:52:54.409" v="2357" actId="27803"/>
          <ac:spMkLst>
            <pc:docMk/>
            <pc:sldMk cId="3942064285" sldId="256"/>
            <ac:spMk id="8030" creationId="{1349341E-189D-D4DA-347D-2D052669BDBE}"/>
          </ac:spMkLst>
        </pc:spChg>
        <pc:spChg chg="mod">
          <ac:chgData name="Jassem Abbasi" userId="a485637c-5d5c-44af-8411-f95acc3236b6" providerId="ADAL" clId="{B67E75DF-61F4-4BDD-83F6-F3A9FEB4B984}" dt="2024-02-22T09:52:54.409" v="2357" actId="27803"/>
          <ac:spMkLst>
            <pc:docMk/>
            <pc:sldMk cId="3942064285" sldId="256"/>
            <ac:spMk id="8031" creationId="{6AA78662-255F-ED18-03EC-F155F7FB3571}"/>
          </ac:spMkLst>
        </pc:spChg>
        <pc:spChg chg="mod">
          <ac:chgData name="Jassem Abbasi" userId="a485637c-5d5c-44af-8411-f95acc3236b6" providerId="ADAL" clId="{B67E75DF-61F4-4BDD-83F6-F3A9FEB4B984}" dt="2024-02-22T09:52:54.409" v="2357" actId="27803"/>
          <ac:spMkLst>
            <pc:docMk/>
            <pc:sldMk cId="3942064285" sldId="256"/>
            <ac:spMk id="8032" creationId="{6C27BCB0-D63B-D522-7288-F59D52A77331}"/>
          </ac:spMkLst>
        </pc:spChg>
        <pc:spChg chg="mod">
          <ac:chgData name="Jassem Abbasi" userId="a485637c-5d5c-44af-8411-f95acc3236b6" providerId="ADAL" clId="{B67E75DF-61F4-4BDD-83F6-F3A9FEB4B984}" dt="2024-02-22T09:52:54.409" v="2357" actId="27803"/>
          <ac:spMkLst>
            <pc:docMk/>
            <pc:sldMk cId="3942064285" sldId="256"/>
            <ac:spMk id="8033" creationId="{2FB72BFF-9F95-44F8-DBA1-094205EF24FB}"/>
          </ac:spMkLst>
        </pc:spChg>
        <pc:spChg chg="mod">
          <ac:chgData name="Jassem Abbasi" userId="a485637c-5d5c-44af-8411-f95acc3236b6" providerId="ADAL" clId="{B67E75DF-61F4-4BDD-83F6-F3A9FEB4B984}" dt="2024-02-22T09:52:54.409" v="2357" actId="27803"/>
          <ac:spMkLst>
            <pc:docMk/>
            <pc:sldMk cId="3942064285" sldId="256"/>
            <ac:spMk id="8034" creationId="{AA10FD80-C736-30A3-98A4-225EC2464BEF}"/>
          </ac:spMkLst>
        </pc:spChg>
        <pc:spChg chg="mod">
          <ac:chgData name="Jassem Abbasi" userId="a485637c-5d5c-44af-8411-f95acc3236b6" providerId="ADAL" clId="{B67E75DF-61F4-4BDD-83F6-F3A9FEB4B984}" dt="2024-02-22T09:52:54.409" v="2357" actId="27803"/>
          <ac:spMkLst>
            <pc:docMk/>
            <pc:sldMk cId="3942064285" sldId="256"/>
            <ac:spMk id="8035" creationId="{15A3C30D-0A1F-33EB-EFA0-5963AED6BE5A}"/>
          </ac:spMkLst>
        </pc:spChg>
        <pc:spChg chg="mod">
          <ac:chgData name="Jassem Abbasi" userId="a485637c-5d5c-44af-8411-f95acc3236b6" providerId="ADAL" clId="{B67E75DF-61F4-4BDD-83F6-F3A9FEB4B984}" dt="2024-02-22T09:52:54.409" v="2357" actId="27803"/>
          <ac:spMkLst>
            <pc:docMk/>
            <pc:sldMk cId="3942064285" sldId="256"/>
            <ac:spMk id="8036" creationId="{CAC844B3-2064-9EEB-694D-6127B237C509}"/>
          </ac:spMkLst>
        </pc:spChg>
        <pc:spChg chg="mod">
          <ac:chgData name="Jassem Abbasi" userId="a485637c-5d5c-44af-8411-f95acc3236b6" providerId="ADAL" clId="{B67E75DF-61F4-4BDD-83F6-F3A9FEB4B984}" dt="2024-02-22T09:52:54.409" v="2357" actId="27803"/>
          <ac:spMkLst>
            <pc:docMk/>
            <pc:sldMk cId="3942064285" sldId="256"/>
            <ac:spMk id="8037" creationId="{89DC9CE7-B1DD-99AA-AAE9-76D9DFAA8E06}"/>
          </ac:spMkLst>
        </pc:spChg>
        <pc:spChg chg="mod">
          <ac:chgData name="Jassem Abbasi" userId="a485637c-5d5c-44af-8411-f95acc3236b6" providerId="ADAL" clId="{B67E75DF-61F4-4BDD-83F6-F3A9FEB4B984}" dt="2024-02-22T09:52:54.409" v="2357" actId="27803"/>
          <ac:spMkLst>
            <pc:docMk/>
            <pc:sldMk cId="3942064285" sldId="256"/>
            <ac:spMk id="8038" creationId="{63D2384A-E689-0A8E-78F5-6FB520AB4A9B}"/>
          </ac:spMkLst>
        </pc:spChg>
        <pc:spChg chg="mod">
          <ac:chgData name="Jassem Abbasi" userId="a485637c-5d5c-44af-8411-f95acc3236b6" providerId="ADAL" clId="{B67E75DF-61F4-4BDD-83F6-F3A9FEB4B984}" dt="2024-02-22T09:52:54.409" v="2357" actId="27803"/>
          <ac:spMkLst>
            <pc:docMk/>
            <pc:sldMk cId="3942064285" sldId="256"/>
            <ac:spMk id="8039" creationId="{E4519345-5C85-DF55-D3D9-19B7668AA0B2}"/>
          </ac:spMkLst>
        </pc:spChg>
        <pc:spChg chg="mod">
          <ac:chgData name="Jassem Abbasi" userId="a485637c-5d5c-44af-8411-f95acc3236b6" providerId="ADAL" clId="{B67E75DF-61F4-4BDD-83F6-F3A9FEB4B984}" dt="2024-02-22T09:52:54.409" v="2357" actId="27803"/>
          <ac:spMkLst>
            <pc:docMk/>
            <pc:sldMk cId="3942064285" sldId="256"/>
            <ac:spMk id="8040" creationId="{B04E9077-0653-EB2D-0140-ECE11781B00D}"/>
          </ac:spMkLst>
        </pc:spChg>
        <pc:spChg chg="mod">
          <ac:chgData name="Jassem Abbasi" userId="a485637c-5d5c-44af-8411-f95acc3236b6" providerId="ADAL" clId="{B67E75DF-61F4-4BDD-83F6-F3A9FEB4B984}" dt="2024-02-22T09:52:54.409" v="2357" actId="27803"/>
          <ac:spMkLst>
            <pc:docMk/>
            <pc:sldMk cId="3942064285" sldId="256"/>
            <ac:spMk id="8041" creationId="{02326E9A-48A7-F15A-82B5-48BF0D049473}"/>
          </ac:spMkLst>
        </pc:spChg>
        <pc:spChg chg="mod">
          <ac:chgData name="Jassem Abbasi" userId="a485637c-5d5c-44af-8411-f95acc3236b6" providerId="ADAL" clId="{B67E75DF-61F4-4BDD-83F6-F3A9FEB4B984}" dt="2024-02-22T09:52:54.409" v="2357" actId="27803"/>
          <ac:spMkLst>
            <pc:docMk/>
            <pc:sldMk cId="3942064285" sldId="256"/>
            <ac:spMk id="8042" creationId="{E6010C47-226A-5C73-1036-3B2F8E38C968}"/>
          </ac:spMkLst>
        </pc:spChg>
        <pc:spChg chg="mod">
          <ac:chgData name="Jassem Abbasi" userId="a485637c-5d5c-44af-8411-f95acc3236b6" providerId="ADAL" clId="{B67E75DF-61F4-4BDD-83F6-F3A9FEB4B984}" dt="2024-02-22T09:52:54.409" v="2357" actId="27803"/>
          <ac:spMkLst>
            <pc:docMk/>
            <pc:sldMk cId="3942064285" sldId="256"/>
            <ac:spMk id="8043" creationId="{3348CEFD-D2B0-EDC9-3661-E6EF46D085CB}"/>
          </ac:spMkLst>
        </pc:spChg>
        <pc:spChg chg="mod">
          <ac:chgData name="Jassem Abbasi" userId="a485637c-5d5c-44af-8411-f95acc3236b6" providerId="ADAL" clId="{B67E75DF-61F4-4BDD-83F6-F3A9FEB4B984}" dt="2024-02-22T09:52:54.409" v="2357" actId="27803"/>
          <ac:spMkLst>
            <pc:docMk/>
            <pc:sldMk cId="3942064285" sldId="256"/>
            <ac:spMk id="8044" creationId="{3F1AEBB8-B073-69D5-7C44-A6EF19CA9FE2}"/>
          </ac:spMkLst>
        </pc:spChg>
        <pc:spChg chg="mod">
          <ac:chgData name="Jassem Abbasi" userId="a485637c-5d5c-44af-8411-f95acc3236b6" providerId="ADAL" clId="{B67E75DF-61F4-4BDD-83F6-F3A9FEB4B984}" dt="2024-02-22T09:52:54.409" v="2357" actId="27803"/>
          <ac:spMkLst>
            <pc:docMk/>
            <pc:sldMk cId="3942064285" sldId="256"/>
            <ac:spMk id="8045" creationId="{AC016E93-FCE1-38A7-E5BB-B64137F42373}"/>
          </ac:spMkLst>
        </pc:spChg>
        <pc:spChg chg="mod">
          <ac:chgData name="Jassem Abbasi" userId="a485637c-5d5c-44af-8411-f95acc3236b6" providerId="ADAL" clId="{B67E75DF-61F4-4BDD-83F6-F3A9FEB4B984}" dt="2024-02-22T09:52:54.409" v="2357" actId="27803"/>
          <ac:spMkLst>
            <pc:docMk/>
            <pc:sldMk cId="3942064285" sldId="256"/>
            <ac:spMk id="8046" creationId="{8E868410-A210-BB27-3A02-FDAB81ADE708}"/>
          </ac:spMkLst>
        </pc:spChg>
        <pc:spChg chg="mod">
          <ac:chgData name="Jassem Abbasi" userId="a485637c-5d5c-44af-8411-f95acc3236b6" providerId="ADAL" clId="{B67E75DF-61F4-4BDD-83F6-F3A9FEB4B984}" dt="2024-02-22T09:52:54.409" v="2357" actId="27803"/>
          <ac:spMkLst>
            <pc:docMk/>
            <pc:sldMk cId="3942064285" sldId="256"/>
            <ac:spMk id="8047" creationId="{010B488A-6F07-6858-FE7A-5A922565500B}"/>
          </ac:spMkLst>
        </pc:spChg>
        <pc:spChg chg="mod">
          <ac:chgData name="Jassem Abbasi" userId="a485637c-5d5c-44af-8411-f95acc3236b6" providerId="ADAL" clId="{B67E75DF-61F4-4BDD-83F6-F3A9FEB4B984}" dt="2024-02-22T09:52:54.409" v="2357" actId="27803"/>
          <ac:spMkLst>
            <pc:docMk/>
            <pc:sldMk cId="3942064285" sldId="256"/>
            <ac:spMk id="8048" creationId="{B33F3725-69DC-052D-73E1-89570A3E0F11}"/>
          </ac:spMkLst>
        </pc:spChg>
        <pc:spChg chg="mod">
          <ac:chgData name="Jassem Abbasi" userId="a485637c-5d5c-44af-8411-f95acc3236b6" providerId="ADAL" clId="{B67E75DF-61F4-4BDD-83F6-F3A9FEB4B984}" dt="2024-02-22T09:52:54.409" v="2357" actId="27803"/>
          <ac:spMkLst>
            <pc:docMk/>
            <pc:sldMk cId="3942064285" sldId="256"/>
            <ac:spMk id="8049" creationId="{DEED11E9-E80E-D662-2FD3-EC996320EBFE}"/>
          </ac:spMkLst>
        </pc:spChg>
        <pc:spChg chg="mod">
          <ac:chgData name="Jassem Abbasi" userId="a485637c-5d5c-44af-8411-f95acc3236b6" providerId="ADAL" clId="{B67E75DF-61F4-4BDD-83F6-F3A9FEB4B984}" dt="2024-02-22T09:52:54.409" v="2357" actId="27803"/>
          <ac:spMkLst>
            <pc:docMk/>
            <pc:sldMk cId="3942064285" sldId="256"/>
            <ac:spMk id="8050" creationId="{D55C4C97-211E-27FE-E3E6-889D17303DCD}"/>
          </ac:spMkLst>
        </pc:spChg>
        <pc:spChg chg="mod">
          <ac:chgData name="Jassem Abbasi" userId="a485637c-5d5c-44af-8411-f95acc3236b6" providerId="ADAL" clId="{B67E75DF-61F4-4BDD-83F6-F3A9FEB4B984}" dt="2024-02-22T09:52:54.409" v="2357" actId="27803"/>
          <ac:spMkLst>
            <pc:docMk/>
            <pc:sldMk cId="3942064285" sldId="256"/>
            <ac:spMk id="8051" creationId="{ED2190FE-67C5-F389-B4E0-D3915834F13E}"/>
          </ac:spMkLst>
        </pc:spChg>
        <pc:spChg chg="mod">
          <ac:chgData name="Jassem Abbasi" userId="a485637c-5d5c-44af-8411-f95acc3236b6" providerId="ADAL" clId="{B67E75DF-61F4-4BDD-83F6-F3A9FEB4B984}" dt="2024-02-22T09:52:54.409" v="2357" actId="27803"/>
          <ac:spMkLst>
            <pc:docMk/>
            <pc:sldMk cId="3942064285" sldId="256"/>
            <ac:spMk id="8052" creationId="{268E18AA-59A5-D789-0944-74419FC40CB2}"/>
          </ac:spMkLst>
        </pc:spChg>
        <pc:spChg chg="mod">
          <ac:chgData name="Jassem Abbasi" userId="a485637c-5d5c-44af-8411-f95acc3236b6" providerId="ADAL" clId="{B67E75DF-61F4-4BDD-83F6-F3A9FEB4B984}" dt="2024-02-22T09:52:54.409" v="2357" actId="27803"/>
          <ac:spMkLst>
            <pc:docMk/>
            <pc:sldMk cId="3942064285" sldId="256"/>
            <ac:spMk id="8053" creationId="{42AF9A86-9EE7-EBDA-CF03-88CB2F7D1EEC}"/>
          </ac:spMkLst>
        </pc:spChg>
        <pc:spChg chg="mod">
          <ac:chgData name="Jassem Abbasi" userId="a485637c-5d5c-44af-8411-f95acc3236b6" providerId="ADAL" clId="{B67E75DF-61F4-4BDD-83F6-F3A9FEB4B984}" dt="2024-02-22T09:52:54.409" v="2357" actId="27803"/>
          <ac:spMkLst>
            <pc:docMk/>
            <pc:sldMk cId="3942064285" sldId="256"/>
            <ac:spMk id="8054" creationId="{27EFE1DB-40B6-AEE7-EBD3-3278839BD0F1}"/>
          </ac:spMkLst>
        </pc:spChg>
        <pc:spChg chg="mod">
          <ac:chgData name="Jassem Abbasi" userId="a485637c-5d5c-44af-8411-f95acc3236b6" providerId="ADAL" clId="{B67E75DF-61F4-4BDD-83F6-F3A9FEB4B984}" dt="2024-02-22T09:52:54.409" v="2357" actId="27803"/>
          <ac:spMkLst>
            <pc:docMk/>
            <pc:sldMk cId="3942064285" sldId="256"/>
            <ac:spMk id="8055" creationId="{CADD039F-7FE5-9823-3744-958F1080B9B9}"/>
          </ac:spMkLst>
        </pc:spChg>
        <pc:spChg chg="mod">
          <ac:chgData name="Jassem Abbasi" userId="a485637c-5d5c-44af-8411-f95acc3236b6" providerId="ADAL" clId="{B67E75DF-61F4-4BDD-83F6-F3A9FEB4B984}" dt="2024-02-22T09:52:54.409" v="2357" actId="27803"/>
          <ac:spMkLst>
            <pc:docMk/>
            <pc:sldMk cId="3942064285" sldId="256"/>
            <ac:spMk id="8056" creationId="{054F5B10-F35B-8A4C-677D-BB6660BE35ED}"/>
          </ac:spMkLst>
        </pc:spChg>
        <pc:spChg chg="mod">
          <ac:chgData name="Jassem Abbasi" userId="a485637c-5d5c-44af-8411-f95acc3236b6" providerId="ADAL" clId="{B67E75DF-61F4-4BDD-83F6-F3A9FEB4B984}" dt="2024-02-22T09:52:54.409" v="2357" actId="27803"/>
          <ac:spMkLst>
            <pc:docMk/>
            <pc:sldMk cId="3942064285" sldId="256"/>
            <ac:spMk id="8057" creationId="{2AC4CD12-809F-6854-5FFD-D51AB2FD34A3}"/>
          </ac:spMkLst>
        </pc:spChg>
        <pc:spChg chg="mod">
          <ac:chgData name="Jassem Abbasi" userId="a485637c-5d5c-44af-8411-f95acc3236b6" providerId="ADAL" clId="{B67E75DF-61F4-4BDD-83F6-F3A9FEB4B984}" dt="2024-02-22T09:52:54.409" v="2357" actId="27803"/>
          <ac:spMkLst>
            <pc:docMk/>
            <pc:sldMk cId="3942064285" sldId="256"/>
            <ac:spMk id="8058" creationId="{E4C04EF6-D723-28FC-191D-C07C64FE0532}"/>
          </ac:spMkLst>
        </pc:spChg>
        <pc:spChg chg="mod">
          <ac:chgData name="Jassem Abbasi" userId="a485637c-5d5c-44af-8411-f95acc3236b6" providerId="ADAL" clId="{B67E75DF-61F4-4BDD-83F6-F3A9FEB4B984}" dt="2024-02-22T09:52:54.409" v="2357" actId="27803"/>
          <ac:spMkLst>
            <pc:docMk/>
            <pc:sldMk cId="3942064285" sldId="256"/>
            <ac:spMk id="8059" creationId="{90F396DB-4001-CD40-557E-5968B04F7AE6}"/>
          </ac:spMkLst>
        </pc:spChg>
        <pc:spChg chg="mod">
          <ac:chgData name="Jassem Abbasi" userId="a485637c-5d5c-44af-8411-f95acc3236b6" providerId="ADAL" clId="{B67E75DF-61F4-4BDD-83F6-F3A9FEB4B984}" dt="2024-02-22T09:52:54.409" v="2357" actId="27803"/>
          <ac:spMkLst>
            <pc:docMk/>
            <pc:sldMk cId="3942064285" sldId="256"/>
            <ac:spMk id="8060" creationId="{071D5D43-A8C1-E50E-B534-83A3685525F0}"/>
          </ac:spMkLst>
        </pc:spChg>
        <pc:spChg chg="mod">
          <ac:chgData name="Jassem Abbasi" userId="a485637c-5d5c-44af-8411-f95acc3236b6" providerId="ADAL" clId="{B67E75DF-61F4-4BDD-83F6-F3A9FEB4B984}" dt="2024-02-22T09:52:54.409" v="2357" actId="27803"/>
          <ac:spMkLst>
            <pc:docMk/>
            <pc:sldMk cId="3942064285" sldId="256"/>
            <ac:spMk id="8061" creationId="{680CF54C-CF5C-CB6F-0568-A67E8B6AF14D}"/>
          </ac:spMkLst>
        </pc:spChg>
        <pc:spChg chg="mod">
          <ac:chgData name="Jassem Abbasi" userId="a485637c-5d5c-44af-8411-f95acc3236b6" providerId="ADAL" clId="{B67E75DF-61F4-4BDD-83F6-F3A9FEB4B984}" dt="2024-02-22T09:52:54.409" v="2357" actId="27803"/>
          <ac:spMkLst>
            <pc:docMk/>
            <pc:sldMk cId="3942064285" sldId="256"/>
            <ac:spMk id="8062" creationId="{3A71CDA3-9625-049F-D142-E158B686D57A}"/>
          </ac:spMkLst>
        </pc:spChg>
        <pc:spChg chg="mod">
          <ac:chgData name="Jassem Abbasi" userId="a485637c-5d5c-44af-8411-f95acc3236b6" providerId="ADAL" clId="{B67E75DF-61F4-4BDD-83F6-F3A9FEB4B984}" dt="2024-02-22T09:52:54.409" v="2357" actId="27803"/>
          <ac:spMkLst>
            <pc:docMk/>
            <pc:sldMk cId="3942064285" sldId="256"/>
            <ac:spMk id="8063" creationId="{6425A3D6-8926-2AD6-F0F2-0A23F6ECBCFA}"/>
          </ac:spMkLst>
        </pc:spChg>
        <pc:spChg chg="mod">
          <ac:chgData name="Jassem Abbasi" userId="a485637c-5d5c-44af-8411-f95acc3236b6" providerId="ADAL" clId="{B67E75DF-61F4-4BDD-83F6-F3A9FEB4B984}" dt="2024-02-22T09:52:54.409" v="2357" actId="27803"/>
          <ac:spMkLst>
            <pc:docMk/>
            <pc:sldMk cId="3942064285" sldId="256"/>
            <ac:spMk id="8064" creationId="{39A6D638-7280-FDF1-D0A5-F1554692FC63}"/>
          </ac:spMkLst>
        </pc:spChg>
        <pc:spChg chg="mod">
          <ac:chgData name="Jassem Abbasi" userId="a485637c-5d5c-44af-8411-f95acc3236b6" providerId="ADAL" clId="{B67E75DF-61F4-4BDD-83F6-F3A9FEB4B984}" dt="2024-02-22T09:52:54.409" v="2357" actId="27803"/>
          <ac:spMkLst>
            <pc:docMk/>
            <pc:sldMk cId="3942064285" sldId="256"/>
            <ac:spMk id="8065" creationId="{2DC6BA9A-563C-4938-5916-E11D03EB8720}"/>
          </ac:spMkLst>
        </pc:spChg>
        <pc:spChg chg="mod">
          <ac:chgData name="Jassem Abbasi" userId="a485637c-5d5c-44af-8411-f95acc3236b6" providerId="ADAL" clId="{B67E75DF-61F4-4BDD-83F6-F3A9FEB4B984}" dt="2024-02-22T09:52:54.409" v="2357" actId="27803"/>
          <ac:spMkLst>
            <pc:docMk/>
            <pc:sldMk cId="3942064285" sldId="256"/>
            <ac:spMk id="8066" creationId="{DA985E95-E994-1B40-B6BD-186A48AA5FE4}"/>
          </ac:spMkLst>
        </pc:spChg>
        <pc:spChg chg="mod">
          <ac:chgData name="Jassem Abbasi" userId="a485637c-5d5c-44af-8411-f95acc3236b6" providerId="ADAL" clId="{B67E75DF-61F4-4BDD-83F6-F3A9FEB4B984}" dt="2024-02-22T09:52:54.409" v="2357" actId="27803"/>
          <ac:spMkLst>
            <pc:docMk/>
            <pc:sldMk cId="3942064285" sldId="256"/>
            <ac:spMk id="8067" creationId="{8F0CD12F-F11E-DE0F-4B51-EC4356231C2B}"/>
          </ac:spMkLst>
        </pc:spChg>
        <pc:spChg chg="mod">
          <ac:chgData name="Jassem Abbasi" userId="a485637c-5d5c-44af-8411-f95acc3236b6" providerId="ADAL" clId="{B67E75DF-61F4-4BDD-83F6-F3A9FEB4B984}" dt="2024-02-22T09:52:54.409" v="2357" actId="27803"/>
          <ac:spMkLst>
            <pc:docMk/>
            <pc:sldMk cId="3942064285" sldId="256"/>
            <ac:spMk id="8068" creationId="{56E12A68-D31D-053A-6235-1D9D140C3114}"/>
          </ac:spMkLst>
        </pc:spChg>
        <pc:spChg chg="mod">
          <ac:chgData name="Jassem Abbasi" userId="a485637c-5d5c-44af-8411-f95acc3236b6" providerId="ADAL" clId="{B67E75DF-61F4-4BDD-83F6-F3A9FEB4B984}" dt="2024-02-22T09:52:54.409" v="2357" actId="27803"/>
          <ac:spMkLst>
            <pc:docMk/>
            <pc:sldMk cId="3942064285" sldId="256"/>
            <ac:spMk id="8069" creationId="{5F82F73D-253F-5CA4-7F3D-811EEBD9B945}"/>
          </ac:spMkLst>
        </pc:spChg>
        <pc:spChg chg="mod">
          <ac:chgData name="Jassem Abbasi" userId="a485637c-5d5c-44af-8411-f95acc3236b6" providerId="ADAL" clId="{B67E75DF-61F4-4BDD-83F6-F3A9FEB4B984}" dt="2024-02-22T09:52:54.409" v="2357" actId="27803"/>
          <ac:spMkLst>
            <pc:docMk/>
            <pc:sldMk cId="3942064285" sldId="256"/>
            <ac:spMk id="8070" creationId="{B416B614-ADEA-0178-01AF-E253F6EC0E70}"/>
          </ac:spMkLst>
        </pc:spChg>
        <pc:spChg chg="mod">
          <ac:chgData name="Jassem Abbasi" userId="a485637c-5d5c-44af-8411-f95acc3236b6" providerId="ADAL" clId="{B67E75DF-61F4-4BDD-83F6-F3A9FEB4B984}" dt="2024-02-22T09:52:54.409" v="2357" actId="27803"/>
          <ac:spMkLst>
            <pc:docMk/>
            <pc:sldMk cId="3942064285" sldId="256"/>
            <ac:spMk id="8071" creationId="{07D2F6DE-265E-76A4-7F0E-2F9FED7B619E}"/>
          </ac:spMkLst>
        </pc:spChg>
        <pc:spChg chg="mod">
          <ac:chgData name="Jassem Abbasi" userId="a485637c-5d5c-44af-8411-f95acc3236b6" providerId="ADAL" clId="{B67E75DF-61F4-4BDD-83F6-F3A9FEB4B984}" dt="2024-02-22T09:52:54.409" v="2357" actId="27803"/>
          <ac:spMkLst>
            <pc:docMk/>
            <pc:sldMk cId="3942064285" sldId="256"/>
            <ac:spMk id="8072" creationId="{2C40305B-599F-1011-3DDD-8A9E614CEFCE}"/>
          </ac:spMkLst>
        </pc:spChg>
        <pc:spChg chg="mod">
          <ac:chgData name="Jassem Abbasi" userId="a485637c-5d5c-44af-8411-f95acc3236b6" providerId="ADAL" clId="{B67E75DF-61F4-4BDD-83F6-F3A9FEB4B984}" dt="2024-02-22T09:52:54.409" v="2357" actId="27803"/>
          <ac:spMkLst>
            <pc:docMk/>
            <pc:sldMk cId="3942064285" sldId="256"/>
            <ac:spMk id="8073" creationId="{4486B148-F07D-ABCD-C001-55E98418A898}"/>
          </ac:spMkLst>
        </pc:spChg>
        <pc:spChg chg="mod">
          <ac:chgData name="Jassem Abbasi" userId="a485637c-5d5c-44af-8411-f95acc3236b6" providerId="ADAL" clId="{B67E75DF-61F4-4BDD-83F6-F3A9FEB4B984}" dt="2024-02-22T09:52:54.409" v="2357" actId="27803"/>
          <ac:spMkLst>
            <pc:docMk/>
            <pc:sldMk cId="3942064285" sldId="256"/>
            <ac:spMk id="8074" creationId="{BE9116EF-F27E-C224-147D-97639FEBC2DB}"/>
          </ac:spMkLst>
        </pc:spChg>
        <pc:spChg chg="mod">
          <ac:chgData name="Jassem Abbasi" userId="a485637c-5d5c-44af-8411-f95acc3236b6" providerId="ADAL" clId="{B67E75DF-61F4-4BDD-83F6-F3A9FEB4B984}" dt="2024-02-22T09:52:54.409" v="2357" actId="27803"/>
          <ac:spMkLst>
            <pc:docMk/>
            <pc:sldMk cId="3942064285" sldId="256"/>
            <ac:spMk id="8075" creationId="{EFF15CC0-627B-FF04-6B39-4EA7DA52615C}"/>
          </ac:spMkLst>
        </pc:spChg>
        <pc:spChg chg="mod">
          <ac:chgData name="Jassem Abbasi" userId="a485637c-5d5c-44af-8411-f95acc3236b6" providerId="ADAL" clId="{B67E75DF-61F4-4BDD-83F6-F3A9FEB4B984}" dt="2024-02-22T09:52:54.409" v="2357" actId="27803"/>
          <ac:spMkLst>
            <pc:docMk/>
            <pc:sldMk cId="3942064285" sldId="256"/>
            <ac:spMk id="8076" creationId="{70158680-01D4-09EB-3494-B941BAC98EEA}"/>
          </ac:spMkLst>
        </pc:spChg>
        <pc:spChg chg="mod">
          <ac:chgData name="Jassem Abbasi" userId="a485637c-5d5c-44af-8411-f95acc3236b6" providerId="ADAL" clId="{B67E75DF-61F4-4BDD-83F6-F3A9FEB4B984}" dt="2024-02-22T09:52:54.409" v="2357" actId="27803"/>
          <ac:spMkLst>
            <pc:docMk/>
            <pc:sldMk cId="3942064285" sldId="256"/>
            <ac:spMk id="8077" creationId="{04D24DA3-D86E-A733-7D18-2ECB28395664}"/>
          </ac:spMkLst>
        </pc:spChg>
        <pc:spChg chg="mod">
          <ac:chgData name="Jassem Abbasi" userId="a485637c-5d5c-44af-8411-f95acc3236b6" providerId="ADAL" clId="{B67E75DF-61F4-4BDD-83F6-F3A9FEB4B984}" dt="2024-02-22T09:52:54.409" v="2357" actId="27803"/>
          <ac:spMkLst>
            <pc:docMk/>
            <pc:sldMk cId="3942064285" sldId="256"/>
            <ac:spMk id="8078" creationId="{BED05066-025E-0949-B120-A50A520CA3CB}"/>
          </ac:spMkLst>
        </pc:spChg>
        <pc:spChg chg="mod">
          <ac:chgData name="Jassem Abbasi" userId="a485637c-5d5c-44af-8411-f95acc3236b6" providerId="ADAL" clId="{B67E75DF-61F4-4BDD-83F6-F3A9FEB4B984}" dt="2024-02-22T09:52:54.409" v="2357" actId="27803"/>
          <ac:spMkLst>
            <pc:docMk/>
            <pc:sldMk cId="3942064285" sldId="256"/>
            <ac:spMk id="8079" creationId="{5960F18F-FF03-6CCD-38D9-C38347B7D4C3}"/>
          </ac:spMkLst>
        </pc:spChg>
        <pc:spChg chg="mod">
          <ac:chgData name="Jassem Abbasi" userId="a485637c-5d5c-44af-8411-f95acc3236b6" providerId="ADAL" clId="{B67E75DF-61F4-4BDD-83F6-F3A9FEB4B984}" dt="2024-02-22T09:52:54.409" v="2357" actId="27803"/>
          <ac:spMkLst>
            <pc:docMk/>
            <pc:sldMk cId="3942064285" sldId="256"/>
            <ac:spMk id="8080" creationId="{D5481369-BB49-4E07-F146-EF81B9C28B47}"/>
          </ac:spMkLst>
        </pc:spChg>
        <pc:spChg chg="mod">
          <ac:chgData name="Jassem Abbasi" userId="a485637c-5d5c-44af-8411-f95acc3236b6" providerId="ADAL" clId="{B67E75DF-61F4-4BDD-83F6-F3A9FEB4B984}" dt="2024-02-22T09:52:54.409" v="2357" actId="27803"/>
          <ac:spMkLst>
            <pc:docMk/>
            <pc:sldMk cId="3942064285" sldId="256"/>
            <ac:spMk id="8081" creationId="{AB6FAF4A-4115-80F1-5641-6C32E1E36050}"/>
          </ac:spMkLst>
        </pc:spChg>
        <pc:spChg chg="mod">
          <ac:chgData name="Jassem Abbasi" userId="a485637c-5d5c-44af-8411-f95acc3236b6" providerId="ADAL" clId="{B67E75DF-61F4-4BDD-83F6-F3A9FEB4B984}" dt="2024-02-22T09:52:54.409" v="2357" actId="27803"/>
          <ac:spMkLst>
            <pc:docMk/>
            <pc:sldMk cId="3942064285" sldId="256"/>
            <ac:spMk id="8082" creationId="{2FCC5AAB-783D-E1CF-DDBA-7758DFF8E0F6}"/>
          </ac:spMkLst>
        </pc:spChg>
        <pc:spChg chg="mod">
          <ac:chgData name="Jassem Abbasi" userId="a485637c-5d5c-44af-8411-f95acc3236b6" providerId="ADAL" clId="{B67E75DF-61F4-4BDD-83F6-F3A9FEB4B984}" dt="2024-02-22T09:52:54.409" v="2357" actId="27803"/>
          <ac:spMkLst>
            <pc:docMk/>
            <pc:sldMk cId="3942064285" sldId="256"/>
            <ac:spMk id="8083" creationId="{5EAC2D98-7202-1089-B524-9CE756948AFB}"/>
          </ac:spMkLst>
        </pc:spChg>
        <pc:spChg chg="mod">
          <ac:chgData name="Jassem Abbasi" userId="a485637c-5d5c-44af-8411-f95acc3236b6" providerId="ADAL" clId="{B67E75DF-61F4-4BDD-83F6-F3A9FEB4B984}" dt="2024-02-22T09:52:54.409" v="2357" actId="27803"/>
          <ac:spMkLst>
            <pc:docMk/>
            <pc:sldMk cId="3942064285" sldId="256"/>
            <ac:spMk id="8084" creationId="{941B4AE2-0509-F133-0ECB-D3FE2C97AA18}"/>
          </ac:spMkLst>
        </pc:spChg>
        <pc:spChg chg="mod">
          <ac:chgData name="Jassem Abbasi" userId="a485637c-5d5c-44af-8411-f95acc3236b6" providerId="ADAL" clId="{B67E75DF-61F4-4BDD-83F6-F3A9FEB4B984}" dt="2024-02-22T09:52:54.409" v="2357" actId="27803"/>
          <ac:spMkLst>
            <pc:docMk/>
            <pc:sldMk cId="3942064285" sldId="256"/>
            <ac:spMk id="8085" creationId="{EF7BAC54-5B62-701A-F015-2BAE76AA4CC7}"/>
          </ac:spMkLst>
        </pc:spChg>
        <pc:spChg chg="mod">
          <ac:chgData name="Jassem Abbasi" userId="a485637c-5d5c-44af-8411-f95acc3236b6" providerId="ADAL" clId="{B67E75DF-61F4-4BDD-83F6-F3A9FEB4B984}" dt="2024-02-22T09:52:54.409" v="2357" actId="27803"/>
          <ac:spMkLst>
            <pc:docMk/>
            <pc:sldMk cId="3942064285" sldId="256"/>
            <ac:spMk id="8086" creationId="{6EF5C966-05E5-4B5D-3460-08E9936E772F}"/>
          </ac:spMkLst>
        </pc:spChg>
        <pc:spChg chg="mod">
          <ac:chgData name="Jassem Abbasi" userId="a485637c-5d5c-44af-8411-f95acc3236b6" providerId="ADAL" clId="{B67E75DF-61F4-4BDD-83F6-F3A9FEB4B984}" dt="2024-02-22T09:52:54.409" v="2357" actId="27803"/>
          <ac:spMkLst>
            <pc:docMk/>
            <pc:sldMk cId="3942064285" sldId="256"/>
            <ac:spMk id="8087" creationId="{5C00654F-8871-968D-23C8-87B8AD4734CA}"/>
          </ac:spMkLst>
        </pc:spChg>
        <pc:spChg chg="mod">
          <ac:chgData name="Jassem Abbasi" userId="a485637c-5d5c-44af-8411-f95acc3236b6" providerId="ADAL" clId="{B67E75DF-61F4-4BDD-83F6-F3A9FEB4B984}" dt="2024-02-22T09:52:54.409" v="2357" actId="27803"/>
          <ac:spMkLst>
            <pc:docMk/>
            <pc:sldMk cId="3942064285" sldId="256"/>
            <ac:spMk id="8088" creationId="{19DDAB6E-F117-E807-3946-71C2DD8CDF45}"/>
          </ac:spMkLst>
        </pc:spChg>
        <pc:spChg chg="mod">
          <ac:chgData name="Jassem Abbasi" userId="a485637c-5d5c-44af-8411-f95acc3236b6" providerId="ADAL" clId="{B67E75DF-61F4-4BDD-83F6-F3A9FEB4B984}" dt="2024-02-22T09:52:54.409" v="2357" actId="27803"/>
          <ac:spMkLst>
            <pc:docMk/>
            <pc:sldMk cId="3942064285" sldId="256"/>
            <ac:spMk id="8089" creationId="{512C556F-6B5F-BBBA-DD2D-98E822BA3DA7}"/>
          </ac:spMkLst>
        </pc:spChg>
        <pc:spChg chg="mod">
          <ac:chgData name="Jassem Abbasi" userId="a485637c-5d5c-44af-8411-f95acc3236b6" providerId="ADAL" clId="{B67E75DF-61F4-4BDD-83F6-F3A9FEB4B984}" dt="2024-02-22T09:52:54.409" v="2357" actId="27803"/>
          <ac:spMkLst>
            <pc:docMk/>
            <pc:sldMk cId="3942064285" sldId="256"/>
            <ac:spMk id="8090" creationId="{339053CA-B364-9401-9D88-2F037671DB11}"/>
          </ac:spMkLst>
        </pc:spChg>
        <pc:spChg chg="mod">
          <ac:chgData name="Jassem Abbasi" userId="a485637c-5d5c-44af-8411-f95acc3236b6" providerId="ADAL" clId="{B67E75DF-61F4-4BDD-83F6-F3A9FEB4B984}" dt="2024-02-22T09:52:54.409" v="2357" actId="27803"/>
          <ac:spMkLst>
            <pc:docMk/>
            <pc:sldMk cId="3942064285" sldId="256"/>
            <ac:spMk id="8091" creationId="{89879C04-9BA3-82B5-54D4-8273B4848C28}"/>
          </ac:spMkLst>
        </pc:spChg>
        <pc:spChg chg="mod">
          <ac:chgData name="Jassem Abbasi" userId="a485637c-5d5c-44af-8411-f95acc3236b6" providerId="ADAL" clId="{B67E75DF-61F4-4BDD-83F6-F3A9FEB4B984}" dt="2024-02-22T09:52:54.409" v="2357" actId="27803"/>
          <ac:spMkLst>
            <pc:docMk/>
            <pc:sldMk cId="3942064285" sldId="256"/>
            <ac:spMk id="8092" creationId="{799CC3DA-B2D2-B12E-9140-7C5CAEC96ECB}"/>
          </ac:spMkLst>
        </pc:spChg>
        <pc:spChg chg="mod">
          <ac:chgData name="Jassem Abbasi" userId="a485637c-5d5c-44af-8411-f95acc3236b6" providerId="ADAL" clId="{B67E75DF-61F4-4BDD-83F6-F3A9FEB4B984}" dt="2024-02-22T09:52:54.409" v="2357" actId="27803"/>
          <ac:spMkLst>
            <pc:docMk/>
            <pc:sldMk cId="3942064285" sldId="256"/>
            <ac:spMk id="8093" creationId="{0799F4FC-733B-B29C-76D9-58A663FDA76D}"/>
          </ac:spMkLst>
        </pc:spChg>
        <pc:spChg chg="mod">
          <ac:chgData name="Jassem Abbasi" userId="a485637c-5d5c-44af-8411-f95acc3236b6" providerId="ADAL" clId="{B67E75DF-61F4-4BDD-83F6-F3A9FEB4B984}" dt="2024-02-22T09:52:54.409" v="2357" actId="27803"/>
          <ac:spMkLst>
            <pc:docMk/>
            <pc:sldMk cId="3942064285" sldId="256"/>
            <ac:spMk id="8094" creationId="{2A2F4126-1750-71D9-0182-4C3D42BF3279}"/>
          </ac:spMkLst>
        </pc:spChg>
        <pc:spChg chg="mod">
          <ac:chgData name="Jassem Abbasi" userId="a485637c-5d5c-44af-8411-f95acc3236b6" providerId="ADAL" clId="{B67E75DF-61F4-4BDD-83F6-F3A9FEB4B984}" dt="2024-02-22T09:52:54.409" v="2357" actId="27803"/>
          <ac:spMkLst>
            <pc:docMk/>
            <pc:sldMk cId="3942064285" sldId="256"/>
            <ac:spMk id="8095" creationId="{B6A57794-B99F-E832-DB13-67B88936E864}"/>
          </ac:spMkLst>
        </pc:spChg>
        <pc:spChg chg="mod">
          <ac:chgData name="Jassem Abbasi" userId="a485637c-5d5c-44af-8411-f95acc3236b6" providerId="ADAL" clId="{B67E75DF-61F4-4BDD-83F6-F3A9FEB4B984}" dt="2024-02-22T09:52:54.409" v="2357" actId="27803"/>
          <ac:spMkLst>
            <pc:docMk/>
            <pc:sldMk cId="3942064285" sldId="256"/>
            <ac:spMk id="8096" creationId="{C89E1129-1749-7A81-A3F8-BB6594E6A5B9}"/>
          </ac:spMkLst>
        </pc:spChg>
        <pc:spChg chg="mod">
          <ac:chgData name="Jassem Abbasi" userId="a485637c-5d5c-44af-8411-f95acc3236b6" providerId="ADAL" clId="{B67E75DF-61F4-4BDD-83F6-F3A9FEB4B984}" dt="2024-02-22T09:52:54.409" v="2357" actId="27803"/>
          <ac:spMkLst>
            <pc:docMk/>
            <pc:sldMk cId="3942064285" sldId="256"/>
            <ac:spMk id="8097" creationId="{29F85ED9-8206-14BB-9A19-1D4DF826EED4}"/>
          </ac:spMkLst>
        </pc:spChg>
        <pc:spChg chg="mod">
          <ac:chgData name="Jassem Abbasi" userId="a485637c-5d5c-44af-8411-f95acc3236b6" providerId="ADAL" clId="{B67E75DF-61F4-4BDD-83F6-F3A9FEB4B984}" dt="2024-02-22T09:52:54.409" v="2357" actId="27803"/>
          <ac:spMkLst>
            <pc:docMk/>
            <pc:sldMk cId="3942064285" sldId="256"/>
            <ac:spMk id="8098" creationId="{56A496BC-17A2-18C8-42EB-603F2D7D6856}"/>
          </ac:spMkLst>
        </pc:spChg>
        <pc:spChg chg="mod">
          <ac:chgData name="Jassem Abbasi" userId="a485637c-5d5c-44af-8411-f95acc3236b6" providerId="ADAL" clId="{B67E75DF-61F4-4BDD-83F6-F3A9FEB4B984}" dt="2024-02-22T09:52:54.409" v="2357" actId="27803"/>
          <ac:spMkLst>
            <pc:docMk/>
            <pc:sldMk cId="3942064285" sldId="256"/>
            <ac:spMk id="8099" creationId="{DE074E1E-8D1E-599A-C3D5-7A53CAD8F713}"/>
          </ac:spMkLst>
        </pc:spChg>
        <pc:spChg chg="mod">
          <ac:chgData name="Jassem Abbasi" userId="a485637c-5d5c-44af-8411-f95acc3236b6" providerId="ADAL" clId="{B67E75DF-61F4-4BDD-83F6-F3A9FEB4B984}" dt="2024-02-22T09:52:54.409" v="2357" actId="27803"/>
          <ac:spMkLst>
            <pc:docMk/>
            <pc:sldMk cId="3942064285" sldId="256"/>
            <ac:spMk id="8100" creationId="{8C3BDA87-D929-285E-ED78-3DA65F912429}"/>
          </ac:spMkLst>
        </pc:spChg>
        <pc:spChg chg="mod">
          <ac:chgData name="Jassem Abbasi" userId="a485637c-5d5c-44af-8411-f95acc3236b6" providerId="ADAL" clId="{B67E75DF-61F4-4BDD-83F6-F3A9FEB4B984}" dt="2024-02-22T09:52:54.409" v="2357" actId="27803"/>
          <ac:spMkLst>
            <pc:docMk/>
            <pc:sldMk cId="3942064285" sldId="256"/>
            <ac:spMk id="8101" creationId="{E91456FD-6269-40F5-D9CE-406E203B21A3}"/>
          </ac:spMkLst>
        </pc:spChg>
        <pc:spChg chg="mod">
          <ac:chgData name="Jassem Abbasi" userId="a485637c-5d5c-44af-8411-f95acc3236b6" providerId="ADAL" clId="{B67E75DF-61F4-4BDD-83F6-F3A9FEB4B984}" dt="2024-02-22T09:52:54.409" v="2357" actId="27803"/>
          <ac:spMkLst>
            <pc:docMk/>
            <pc:sldMk cId="3942064285" sldId="256"/>
            <ac:spMk id="8102" creationId="{3A6A8395-28DD-8CC0-204C-A316ECF860A6}"/>
          </ac:spMkLst>
        </pc:spChg>
        <pc:spChg chg="mod">
          <ac:chgData name="Jassem Abbasi" userId="a485637c-5d5c-44af-8411-f95acc3236b6" providerId="ADAL" clId="{B67E75DF-61F4-4BDD-83F6-F3A9FEB4B984}" dt="2024-02-22T09:52:54.409" v="2357" actId="27803"/>
          <ac:spMkLst>
            <pc:docMk/>
            <pc:sldMk cId="3942064285" sldId="256"/>
            <ac:spMk id="8103" creationId="{D073C09F-AFCD-1693-5989-B976AB9D48A9}"/>
          </ac:spMkLst>
        </pc:spChg>
        <pc:spChg chg="mod">
          <ac:chgData name="Jassem Abbasi" userId="a485637c-5d5c-44af-8411-f95acc3236b6" providerId="ADAL" clId="{B67E75DF-61F4-4BDD-83F6-F3A9FEB4B984}" dt="2024-02-22T09:52:54.409" v="2357" actId="27803"/>
          <ac:spMkLst>
            <pc:docMk/>
            <pc:sldMk cId="3942064285" sldId="256"/>
            <ac:spMk id="8104" creationId="{2CEE8C0C-BBF2-883B-0022-94814D951B3A}"/>
          </ac:spMkLst>
        </pc:spChg>
        <pc:spChg chg="mod">
          <ac:chgData name="Jassem Abbasi" userId="a485637c-5d5c-44af-8411-f95acc3236b6" providerId="ADAL" clId="{B67E75DF-61F4-4BDD-83F6-F3A9FEB4B984}" dt="2024-02-22T09:52:54.409" v="2357" actId="27803"/>
          <ac:spMkLst>
            <pc:docMk/>
            <pc:sldMk cId="3942064285" sldId="256"/>
            <ac:spMk id="8105" creationId="{08BF3FFF-5562-71D8-127A-71395F669618}"/>
          </ac:spMkLst>
        </pc:spChg>
        <pc:spChg chg="mod">
          <ac:chgData name="Jassem Abbasi" userId="a485637c-5d5c-44af-8411-f95acc3236b6" providerId="ADAL" clId="{B67E75DF-61F4-4BDD-83F6-F3A9FEB4B984}" dt="2024-02-22T09:52:54.409" v="2357" actId="27803"/>
          <ac:spMkLst>
            <pc:docMk/>
            <pc:sldMk cId="3942064285" sldId="256"/>
            <ac:spMk id="8106" creationId="{BC38202E-C0BD-81D9-C60D-CA4CFFA24245}"/>
          </ac:spMkLst>
        </pc:spChg>
        <pc:spChg chg="mod">
          <ac:chgData name="Jassem Abbasi" userId="a485637c-5d5c-44af-8411-f95acc3236b6" providerId="ADAL" clId="{B67E75DF-61F4-4BDD-83F6-F3A9FEB4B984}" dt="2024-02-22T09:52:54.409" v="2357" actId="27803"/>
          <ac:spMkLst>
            <pc:docMk/>
            <pc:sldMk cId="3942064285" sldId="256"/>
            <ac:spMk id="8107" creationId="{7F67BDA0-7FD5-9713-912B-15CD8AD537F1}"/>
          </ac:spMkLst>
        </pc:spChg>
        <pc:spChg chg="mod">
          <ac:chgData name="Jassem Abbasi" userId="a485637c-5d5c-44af-8411-f95acc3236b6" providerId="ADAL" clId="{B67E75DF-61F4-4BDD-83F6-F3A9FEB4B984}" dt="2024-02-22T09:52:54.409" v="2357" actId="27803"/>
          <ac:spMkLst>
            <pc:docMk/>
            <pc:sldMk cId="3942064285" sldId="256"/>
            <ac:spMk id="8108" creationId="{FD077FAF-F87D-92C7-D3C7-CA76525224BD}"/>
          </ac:spMkLst>
        </pc:spChg>
        <pc:spChg chg="mod">
          <ac:chgData name="Jassem Abbasi" userId="a485637c-5d5c-44af-8411-f95acc3236b6" providerId="ADAL" clId="{B67E75DF-61F4-4BDD-83F6-F3A9FEB4B984}" dt="2024-02-22T09:52:54.409" v="2357" actId="27803"/>
          <ac:spMkLst>
            <pc:docMk/>
            <pc:sldMk cId="3942064285" sldId="256"/>
            <ac:spMk id="8109" creationId="{900EFF26-3E26-685C-AFCD-FC36378696D9}"/>
          </ac:spMkLst>
        </pc:spChg>
        <pc:spChg chg="mod">
          <ac:chgData name="Jassem Abbasi" userId="a485637c-5d5c-44af-8411-f95acc3236b6" providerId="ADAL" clId="{B67E75DF-61F4-4BDD-83F6-F3A9FEB4B984}" dt="2024-02-22T09:52:54.409" v="2357" actId="27803"/>
          <ac:spMkLst>
            <pc:docMk/>
            <pc:sldMk cId="3942064285" sldId="256"/>
            <ac:spMk id="8110" creationId="{9309E339-0346-F37D-F8B1-C63D0E493841}"/>
          </ac:spMkLst>
        </pc:spChg>
        <pc:spChg chg="mod">
          <ac:chgData name="Jassem Abbasi" userId="a485637c-5d5c-44af-8411-f95acc3236b6" providerId="ADAL" clId="{B67E75DF-61F4-4BDD-83F6-F3A9FEB4B984}" dt="2024-02-22T09:52:54.409" v="2357" actId="27803"/>
          <ac:spMkLst>
            <pc:docMk/>
            <pc:sldMk cId="3942064285" sldId="256"/>
            <ac:spMk id="8111" creationId="{9EC3C434-CA5C-DCED-2E14-311C43E9A76C}"/>
          </ac:spMkLst>
        </pc:spChg>
        <pc:spChg chg="mod">
          <ac:chgData name="Jassem Abbasi" userId="a485637c-5d5c-44af-8411-f95acc3236b6" providerId="ADAL" clId="{B67E75DF-61F4-4BDD-83F6-F3A9FEB4B984}" dt="2024-02-22T09:52:54.409" v="2357" actId="27803"/>
          <ac:spMkLst>
            <pc:docMk/>
            <pc:sldMk cId="3942064285" sldId="256"/>
            <ac:spMk id="8112" creationId="{1A474CDB-3798-F4CE-C576-3BDDEEB942E1}"/>
          </ac:spMkLst>
        </pc:spChg>
        <pc:spChg chg="mod">
          <ac:chgData name="Jassem Abbasi" userId="a485637c-5d5c-44af-8411-f95acc3236b6" providerId="ADAL" clId="{B67E75DF-61F4-4BDD-83F6-F3A9FEB4B984}" dt="2024-02-22T09:52:54.409" v="2357" actId="27803"/>
          <ac:spMkLst>
            <pc:docMk/>
            <pc:sldMk cId="3942064285" sldId="256"/>
            <ac:spMk id="8113" creationId="{E9BF535F-5805-33E1-ADB1-94240054B849}"/>
          </ac:spMkLst>
        </pc:spChg>
        <pc:spChg chg="mod">
          <ac:chgData name="Jassem Abbasi" userId="a485637c-5d5c-44af-8411-f95acc3236b6" providerId="ADAL" clId="{B67E75DF-61F4-4BDD-83F6-F3A9FEB4B984}" dt="2024-02-22T09:52:54.409" v="2357" actId="27803"/>
          <ac:spMkLst>
            <pc:docMk/>
            <pc:sldMk cId="3942064285" sldId="256"/>
            <ac:spMk id="8114" creationId="{A4E7C565-905C-2978-36E7-C44E4F55BBC5}"/>
          </ac:spMkLst>
        </pc:spChg>
        <pc:spChg chg="mod">
          <ac:chgData name="Jassem Abbasi" userId="a485637c-5d5c-44af-8411-f95acc3236b6" providerId="ADAL" clId="{B67E75DF-61F4-4BDD-83F6-F3A9FEB4B984}" dt="2024-02-22T09:52:54.409" v="2357" actId="27803"/>
          <ac:spMkLst>
            <pc:docMk/>
            <pc:sldMk cId="3942064285" sldId="256"/>
            <ac:spMk id="8115" creationId="{C8BCC8A7-BEB8-003D-3DD2-AE5516CF38CD}"/>
          </ac:spMkLst>
        </pc:spChg>
        <pc:spChg chg="mod">
          <ac:chgData name="Jassem Abbasi" userId="a485637c-5d5c-44af-8411-f95acc3236b6" providerId="ADAL" clId="{B67E75DF-61F4-4BDD-83F6-F3A9FEB4B984}" dt="2024-02-22T09:52:54.409" v="2357" actId="27803"/>
          <ac:spMkLst>
            <pc:docMk/>
            <pc:sldMk cId="3942064285" sldId="256"/>
            <ac:spMk id="8116" creationId="{D228F394-F172-3E01-6C9C-F1A0A159F72B}"/>
          </ac:spMkLst>
        </pc:spChg>
        <pc:spChg chg="mod">
          <ac:chgData name="Jassem Abbasi" userId="a485637c-5d5c-44af-8411-f95acc3236b6" providerId="ADAL" clId="{B67E75DF-61F4-4BDD-83F6-F3A9FEB4B984}" dt="2024-02-22T09:52:54.409" v="2357" actId="27803"/>
          <ac:spMkLst>
            <pc:docMk/>
            <pc:sldMk cId="3942064285" sldId="256"/>
            <ac:spMk id="8117" creationId="{66D1F4E2-3CA3-D470-1F65-74AC841D9A08}"/>
          </ac:spMkLst>
        </pc:spChg>
        <pc:spChg chg="mod">
          <ac:chgData name="Jassem Abbasi" userId="a485637c-5d5c-44af-8411-f95acc3236b6" providerId="ADAL" clId="{B67E75DF-61F4-4BDD-83F6-F3A9FEB4B984}" dt="2024-02-22T09:52:54.409" v="2357" actId="27803"/>
          <ac:spMkLst>
            <pc:docMk/>
            <pc:sldMk cId="3942064285" sldId="256"/>
            <ac:spMk id="8118" creationId="{257DCCE8-164B-914C-B0F5-72C172ED6F8C}"/>
          </ac:spMkLst>
        </pc:spChg>
        <pc:spChg chg="mod">
          <ac:chgData name="Jassem Abbasi" userId="a485637c-5d5c-44af-8411-f95acc3236b6" providerId="ADAL" clId="{B67E75DF-61F4-4BDD-83F6-F3A9FEB4B984}" dt="2024-02-22T09:52:54.409" v="2357" actId="27803"/>
          <ac:spMkLst>
            <pc:docMk/>
            <pc:sldMk cId="3942064285" sldId="256"/>
            <ac:spMk id="8119" creationId="{24ECA620-A86E-DFA5-E8EF-2D9FEF6165F1}"/>
          </ac:spMkLst>
        </pc:spChg>
        <pc:spChg chg="mod">
          <ac:chgData name="Jassem Abbasi" userId="a485637c-5d5c-44af-8411-f95acc3236b6" providerId="ADAL" clId="{B67E75DF-61F4-4BDD-83F6-F3A9FEB4B984}" dt="2024-02-22T09:52:54.409" v="2357" actId="27803"/>
          <ac:spMkLst>
            <pc:docMk/>
            <pc:sldMk cId="3942064285" sldId="256"/>
            <ac:spMk id="8120" creationId="{EF28E608-5135-2F7D-F3F9-1F5D52258339}"/>
          </ac:spMkLst>
        </pc:spChg>
        <pc:spChg chg="mod">
          <ac:chgData name="Jassem Abbasi" userId="a485637c-5d5c-44af-8411-f95acc3236b6" providerId="ADAL" clId="{B67E75DF-61F4-4BDD-83F6-F3A9FEB4B984}" dt="2024-02-22T09:52:54.409" v="2357" actId="27803"/>
          <ac:spMkLst>
            <pc:docMk/>
            <pc:sldMk cId="3942064285" sldId="256"/>
            <ac:spMk id="8121" creationId="{CC392127-58C0-7BD9-01BB-9BB56ECAF4A6}"/>
          </ac:spMkLst>
        </pc:spChg>
        <pc:spChg chg="mod">
          <ac:chgData name="Jassem Abbasi" userId="a485637c-5d5c-44af-8411-f95acc3236b6" providerId="ADAL" clId="{B67E75DF-61F4-4BDD-83F6-F3A9FEB4B984}" dt="2024-02-22T09:52:54.409" v="2357" actId="27803"/>
          <ac:spMkLst>
            <pc:docMk/>
            <pc:sldMk cId="3942064285" sldId="256"/>
            <ac:spMk id="8122" creationId="{0AA9C372-5B90-4968-F47E-3780D2E43498}"/>
          </ac:spMkLst>
        </pc:spChg>
        <pc:spChg chg="mod">
          <ac:chgData name="Jassem Abbasi" userId="a485637c-5d5c-44af-8411-f95acc3236b6" providerId="ADAL" clId="{B67E75DF-61F4-4BDD-83F6-F3A9FEB4B984}" dt="2024-02-22T09:52:54.409" v="2357" actId="27803"/>
          <ac:spMkLst>
            <pc:docMk/>
            <pc:sldMk cId="3942064285" sldId="256"/>
            <ac:spMk id="8123" creationId="{2E19F9B7-4A37-FEBF-1D16-63C3545E69E2}"/>
          </ac:spMkLst>
        </pc:spChg>
        <pc:spChg chg="mod">
          <ac:chgData name="Jassem Abbasi" userId="a485637c-5d5c-44af-8411-f95acc3236b6" providerId="ADAL" clId="{B67E75DF-61F4-4BDD-83F6-F3A9FEB4B984}" dt="2024-02-22T09:52:54.409" v="2357" actId="27803"/>
          <ac:spMkLst>
            <pc:docMk/>
            <pc:sldMk cId="3942064285" sldId="256"/>
            <ac:spMk id="8124" creationId="{69F5A9FD-AEAE-2AEB-44CE-18E237B82494}"/>
          </ac:spMkLst>
        </pc:spChg>
        <pc:spChg chg="mod">
          <ac:chgData name="Jassem Abbasi" userId="a485637c-5d5c-44af-8411-f95acc3236b6" providerId="ADAL" clId="{B67E75DF-61F4-4BDD-83F6-F3A9FEB4B984}" dt="2024-02-22T09:52:54.409" v="2357" actId="27803"/>
          <ac:spMkLst>
            <pc:docMk/>
            <pc:sldMk cId="3942064285" sldId="256"/>
            <ac:spMk id="8125" creationId="{C19AA329-BCEF-48F2-09BE-BD3E103B56C1}"/>
          </ac:spMkLst>
        </pc:spChg>
        <pc:spChg chg="mod">
          <ac:chgData name="Jassem Abbasi" userId="a485637c-5d5c-44af-8411-f95acc3236b6" providerId="ADAL" clId="{B67E75DF-61F4-4BDD-83F6-F3A9FEB4B984}" dt="2024-02-22T09:52:54.409" v="2357" actId="27803"/>
          <ac:spMkLst>
            <pc:docMk/>
            <pc:sldMk cId="3942064285" sldId="256"/>
            <ac:spMk id="8126" creationId="{3AC1733E-2299-53A3-D88D-469073FC7D0E}"/>
          </ac:spMkLst>
        </pc:spChg>
        <pc:spChg chg="mod">
          <ac:chgData name="Jassem Abbasi" userId="a485637c-5d5c-44af-8411-f95acc3236b6" providerId="ADAL" clId="{B67E75DF-61F4-4BDD-83F6-F3A9FEB4B984}" dt="2024-02-22T09:52:54.409" v="2357" actId="27803"/>
          <ac:spMkLst>
            <pc:docMk/>
            <pc:sldMk cId="3942064285" sldId="256"/>
            <ac:spMk id="8127" creationId="{6369FD1D-F852-8C25-6447-6290407B292C}"/>
          </ac:spMkLst>
        </pc:spChg>
        <pc:spChg chg="mod">
          <ac:chgData name="Jassem Abbasi" userId="a485637c-5d5c-44af-8411-f95acc3236b6" providerId="ADAL" clId="{B67E75DF-61F4-4BDD-83F6-F3A9FEB4B984}" dt="2024-02-22T09:52:54.409" v="2357" actId="27803"/>
          <ac:spMkLst>
            <pc:docMk/>
            <pc:sldMk cId="3942064285" sldId="256"/>
            <ac:spMk id="8128" creationId="{245EC994-81FF-7B86-7ED1-7954407D6CC0}"/>
          </ac:spMkLst>
        </pc:spChg>
        <pc:spChg chg="mod">
          <ac:chgData name="Jassem Abbasi" userId="a485637c-5d5c-44af-8411-f95acc3236b6" providerId="ADAL" clId="{B67E75DF-61F4-4BDD-83F6-F3A9FEB4B984}" dt="2024-02-22T09:52:54.409" v="2357" actId="27803"/>
          <ac:spMkLst>
            <pc:docMk/>
            <pc:sldMk cId="3942064285" sldId="256"/>
            <ac:spMk id="8129" creationId="{48DFB4FC-33DC-8816-ACC7-D1C414CFBABE}"/>
          </ac:spMkLst>
        </pc:spChg>
        <pc:spChg chg="mod">
          <ac:chgData name="Jassem Abbasi" userId="a485637c-5d5c-44af-8411-f95acc3236b6" providerId="ADAL" clId="{B67E75DF-61F4-4BDD-83F6-F3A9FEB4B984}" dt="2024-02-22T09:52:54.409" v="2357" actId="27803"/>
          <ac:spMkLst>
            <pc:docMk/>
            <pc:sldMk cId="3942064285" sldId="256"/>
            <ac:spMk id="8130" creationId="{8F41A99E-4CCF-9410-C8B0-F14DD5D9A4D5}"/>
          </ac:spMkLst>
        </pc:spChg>
        <pc:spChg chg="mod">
          <ac:chgData name="Jassem Abbasi" userId="a485637c-5d5c-44af-8411-f95acc3236b6" providerId="ADAL" clId="{B67E75DF-61F4-4BDD-83F6-F3A9FEB4B984}" dt="2024-02-22T09:52:54.409" v="2357" actId="27803"/>
          <ac:spMkLst>
            <pc:docMk/>
            <pc:sldMk cId="3942064285" sldId="256"/>
            <ac:spMk id="8131" creationId="{B925AE94-9DDA-9A47-9D5F-F8E88A51671A}"/>
          </ac:spMkLst>
        </pc:spChg>
        <pc:spChg chg="mod">
          <ac:chgData name="Jassem Abbasi" userId="a485637c-5d5c-44af-8411-f95acc3236b6" providerId="ADAL" clId="{B67E75DF-61F4-4BDD-83F6-F3A9FEB4B984}" dt="2024-02-22T09:52:54.409" v="2357" actId="27803"/>
          <ac:spMkLst>
            <pc:docMk/>
            <pc:sldMk cId="3942064285" sldId="256"/>
            <ac:spMk id="8132" creationId="{C7AA5DC0-9490-45D2-370F-00CD9B3D1136}"/>
          </ac:spMkLst>
        </pc:spChg>
        <pc:spChg chg="mod">
          <ac:chgData name="Jassem Abbasi" userId="a485637c-5d5c-44af-8411-f95acc3236b6" providerId="ADAL" clId="{B67E75DF-61F4-4BDD-83F6-F3A9FEB4B984}" dt="2024-02-22T09:52:54.409" v="2357" actId="27803"/>
          <ac:spMkLst>
            <pc:docMk/>
            <pc:sldMk cId="3942064285" sldId="256"/>
            <ac:spMk id="8133" creationId="{68C6840D-6A7A-6E9C-1E05-CD41B87D1FA9}"/>
          </ac:spMkLst>
        </pc:spChg>
        <pc:spChg chg="mod">
          <ac:chgData name="Jassem Abbasi" userId="a485637c-5d5c-44af-8411-f95acc3236b6" providerId="ADAL" clId="{B67E75DF-61F4-4BDD-83F6-F3A9FEB4B984}" dt="2024-02-22T09:52:54.409" v="2357" actId="27803"/>
          <ac:spMkLst>
            <pc:docMk/>
            <pc:sldMk cId="3942064285" sldId="256"/>
            <ac:spMk id="8134" creationId="{12A3548D-3D82-793E-F501-173ECAC1D908}"/>
          </ac:spMkLst>
        </pc:spChg>
        <pc:spChg chg="mod">
          <ac:chgData name="Jassem Abbasi" userId="a485637c-5d5c-44af-8411-f95acc3236b6" providerId="ADAL" clId="{B67E75DF-61F4-4BDD-83F6-F3A9FEB4B984}" dt="2024-02-22T09:52:54.409" v="2357" actId="27803"/>
          <ac:spMkLst>
            <pc:docMk/>
            <pc:sldMk cId="3942064285" sldId="256"/>
            <ac:spMk id="8135" creationId="{44085F81-BA9A-49BB-63EE-FBBB8EDFC2B5}"/>
          </ac:spMkLst>
        </pc:spChg>
        <pc:spChg chg="mod">
          <ac:chgData name="Jassem Abbasi" userId="a485637c-5d5c-44af-8411-f95acc3236b6" providerId="ADAL" clId="{B67E75DF-61F4-4BDD-83F6-F3A9FEB4B984}" dt="2024-02-22T09:52:54.409" v="2357" actId="27803"/>
          <ac:spMkLst>
            <pc:docMk/>
            <pc:sldMk cId="3942064285" sldId="256"/>
            <ac:spMk id="8136" creationId="{86ABA068-F356-BF31-C186-31EBC658DC27}"/>
          </ac:spMkLst>
        </pc:spChg>
        <pc:spChg chg="mod">
          <ac:chgData name="Jassem Abbasi" userId="a485637c-5d5c-44af-8411-f95acc3236b6" providerId="ADAL" clId="{B67E75DF-61F4-4BDD-83F6-F3A9FEB4B984}" dt="2024-02-22T09:52:54.409" v="2357" actId="27803"/>
          <ac:spMkLst>
            <pc:docMk/>
            <pc:sldMk cId="3942064285" sldId="256"/>
            <ac:spMk id="8137" creationId="{6244D1DF-93A5-E4EF-7E13-F25D278AC6C6}"/>
          </ac:spMkLst>
        </pc:spChg>
        <pc:spChg chg="mod">
          <ac:chgData name="Jassem Abbasi" userId="a485637c-5d5c-44af-8411-f95acc3236b6" providerId="ADAL" clId="{B67E75DF-61F4-4BDD-83F6-F3A9FEB4B984}" dt="2024-02-22T09:52:54.409" v="2357" actId="27803"/>
          <ac:spMkLst>
            <pc:docMk/>
            <pc:sldMk cId="3942064285" sldId="256"/>
            <ac:spMk id="8138" creationId="{D5055BE5-A81E-E1E7-20F6-C2DD47C81797}"/>
          </ac:spMkLst>
        </pc:spChg>
        <pc:spChg chg="mod">
          <ac:chgData name="Jassem Abbasi" userId="a485637c-5d5c-44af-8411-f95acc3236b6" providerId="ADAL" clId="{B67E75DF-61F4-4BDD-83F6-F3A9FEB4B984}" dt="2024-02-22T09:52:54.409" v="2357" actId="27803"/>
          <ac:spMkLst>
            <pc:docMk/>
            <pc:sldMk cId="3942064285" sldId="256"/>
            <ac:spMk id="8139" creationId="{0A4FD4F6-5287-671F-E093-6B9B1DC2147A}"/>
          </ac:spMkLst>
        </pc:spChg>
        <pc:spChg chg="mod">
          <ac:chgData name="Jassem Abbasi" userId="a485637c-5d5c-44af-8411-f95acc3236b6" providerId="ADAL" clId="{B67E75DF-61F4-4BDD-83F6-F3A9FEB4B984}" dt="2024-02-22T09:52:54.409" v="2357" actId="27803"/>
          <ac:spMkLst>
            <pc:docMk/>
            <pc:sldMk cId="3942064285" sldId="256"/>
            <ac:spMk id="8140" creationId="{2A3FB13B-9735-281E-DF3C-6389F8E32145}"/>
          </ac:spMkLst>
        </pc:spChg>
        <pc:spChg chg="mod">
          <ac:chgData name="Jassem Abbasi" userId="a485637c-5d5c-44af-8411-f95acc3236b6" providerId="ADAL" clId="{B67E75DF-61F4-4BDD-83F6-F3A9FEB4B984}" dt="2024-02-22T09:52:54.409" v="2357" actId="27803"/>
          <ac:spMkLst>
            <pc:docMk/>
            <pc:sldMk cId="3942064285" sldId="256"/>
            <ac:spMk id="8141" creationId="{E177B214-CB65-1286-9730-A9618EA525CB}"/>
          </ac:spMkLst>
        </pc:spChg>
        <pc:spChg chg="mod">
          <ac:chgData name="Jassem Abbasi" userId="a485637c-5d5c-44af-8411-f95acc3236b6" providerId="ADAL" clId="{B67E75DF-61F4-4BDD-83F6-F3A9FEB4B984}" dt="2024-02-22T09:52:54.409" v="2357" actId="27803"/>
          <ac:spMkLst>
            <pc:docMk/>
            <pc:sldMk cId="3942064285" sldId="256"/>
            <ac:spMk id="8142" creationId="{EDD952C8-26CF-C706-0D4C-DB21E41CC72C}"/>
          </ac:spMkLst>
        </pc:spChg>
        <pc:spChg chg="mod">
          <ac:chgData name="Jassem Abbasi" userId="a485637c-5d5c-44af-8411-f95acc3236b6" providerId="ADAL" clId="{B67E75DF-61F4-4BDD-83F6-F3A9FEB4B984}" dt="2024-02-22T09:52:54.409" v="2357" actId="27803"/>
          <ac:spMkLst>
            <pc:docMk/>
            <pc:sldMk cId="3942064285" sldId="256"/>
            <ac:spMk id="8143" creationId="{881045AD-F091-DB68-FD44-B075D003C132}"/>
          </ac:spMkLst>
        </pc:spChg>
        <pc:spChg chg="mod">
          <ac:chgData name="Jassem Abbasi" userId="a485637c-5d5c-44af-8411-f95acc3236b6" providerId="ADAL" clId="{B67E75DF-61F4-4BDD-83F6-F3A9FEB4B984}" dt="2024-02-22T09:52:54.409" v="2357" actId="27803"/>
          <ac:spMkLst>
            <pc:docMk/>
            <pc:sldMk cId="3942064285" sldId="256"/>
            <ac:spMk id="8144" creationId="{BC159891-6878-DC16-B465-7942DD466734}"/>
          </ac:spMkLst>
        </pc:spChg>
        <pc:spChg chg="mod">
          <ac:chgData name="Jassem Abbasi" userId="a485637c-5d5c-44af-8411-f95acc3236b6" providerId="ADAL" clId="{B67E75DF-61F4-4BDD-83F6-F3A9FEB4B984}" dt="2024-02-22T09:52:54.409" v="2357" actId="27803"/>
          <ac:spMkLst>
            <pc:docMk/>
            <pc:sldMk cId="3942064285" sldId="256"/>
            <ac:spMk id="8145" creationId="{6A6F61AA-6EAB-A9B4-28CD-74271357BF52}"/>
          </ac:spMkLst>
        </pc:spChg>
        <pc:spChg chg="mod">
          <ac:chgData name="Jassem Abbasi" userId="a485637c-5d5c-44af-8411-f95acc3236b6" providerId="ADAL" clId="{B67E75DF-61F4-4BDD-83F6-F3A9FEB4B984}" dt="2024-02-22T09:52:54.409" v="2357" actId="27803"/>
          <ac:spMkLst>
            <pc:docMk/>
            <pc:sldMk cId="3942064285" sldId="256"/>
            <ac:spMk id="8146" creationId="{CF5A2437-9050-8FF6-BAB9-B10E556359FB}"/>
          </ac:spMkLst>
        </pc:spChg>
        <pc:spChg chg="mod">
          <ac:chgData name="Jassem Abbasi" userId="a485637c-5d5c-44af-8411-f95acc3236b6" providerId="ADAL" clId="{B67E75DF-61F4-4BDD-83F6-F3A9FEB4B984}" dt="2024-02-22T09:52:54.409" v="2357" actId="27803"/>
          <ac:spMkLst>
            <pc:docMk/>
            <pc:sldMk cId="3942064285" sldId="256"/>
            <ac:spMk id="8147" creationId="{D0EDB837-F803-67F5-B9C8-23992777B05F}"/>
          </ac:spMkLst>
        </pc:spChg>
        <pc:spChg chg="mod">
          <ac:chgData name="Jassem Abbasi" userId="a485637c-5d5c-44af-8411-f95acc3236b6" providerId="ADAL" clId="{B67E75DF-61F4-4BDD-83F6-F3A9FEB4B984}" dt="2024-02-22T09:52:54.409" v="2357" actId="27803"/>
          <ac:spMkLst>
            <pc:docMk/>
            <pc:sldMk cId="3942064285" sldId="256"/>
            <ac:spMk id="8148" creationId="{03432394-E1AF-2DFE-44B2-A2ACFD3BE5FB}"/>
          </ac:spMkLst>
        </pc:spChg>
        <pc:spChg chg="mod">
          <ac:chgData name="Jassem Abbasi" userId="a485637c-5d5c-44af-8411-f95acc3236b6" providerId="ADAL" clId="{B67E75DF-61F4-4BDD-83F6-F3A9FEB4B984}" dt="2024-02-22T09:52:54.409" v="2357" actId="27803"/>
          <ac:spMkLst>
            <pc:docMk/>
            <pc:sldMk cId="3942064285" sldId="256"/>
            <ac:spMk id="8149" creationId="{38BF5105-DA8B-DA49-6F8C-1A3672EBAF64}"/>
          </ac:spMkLst>
        </pc:spChg>
        <pc:spChg chg="mod">
          <ac:chgData name="Jassem Abbasi" userId="a485637c-5d5c-44af-8411-f95acc3236b6" providerId="ADAL" clId="{B67E75DF-61F4-4BDD-83F6-F3A9FEB4B984}" dt="2024-02-22T09:52:54.409" v="2357" actId="27803"/>
          <ac:spMkLst>
            <pc:docMk/>
            <pc:sldMk cId="3942064285" sldId="256"/>
            <ac:spMk id="8150" creationId="{AC7F1A3C-FE53-2A24-F11C-F92A67320216}"/>
          </ac:spMkLst>
        </pc:spChg>
        <pc:spChg chg="mod">
          <ac:chgData name="Jassem Abbasi" userId="a485637c-5d5c-44af-8411-f95acc3236b6" providerId="ADAL" clId="{B67E75DF-61F4-4BDD-83F6-F3A9FEB4B984}" dt="2024-02-22T09:52:54.409" v="2357" actId="27803"/>
          <ac:spMkLst>
            <pc:docMk/>
            <pc:sldMk cId="3942064285" sldId="256"/>
            <ac:spMk id="8151" creationId="{EA496211-4CDF-3F4E-159B-034C1631B070}"/>
          </ac:spMkLst>
        </pc:spChg>
        <pc:spChg chg="mod">
          <ac:chgData name="Jassem Abbasi" userId="a485637c-5d5c-44af-8411-f95acc3236b6" providerId="ADAL" clId="{B67E75DF-61F4-4BDD-83F6-F3A9FEB4B984}" dt="2024-02-22T09:52:54.409" v="2357" actId="27803"/>
          <ac:spMkLst>
            <pc:docMk/>
            <pc:sldMk cId="3942064285" sldId="256"/>
            <ac:spMk id="8152" creationId="{8F743A2A-05E2-FB74-B6AB-F9671288DEA4}"/>
          </ac:spMkLst>
        </pc:spChg>
        <pc:spChg chg="mod">
          <ac:chgData name="Jassem Abbasi" userId="a485637c-5d5c-44af-8411-f95acc3236b6" providerId="ADAL" clId="{B67E75DF-61F4-4BDD-83F6-F3A9FEB4B984}" dt="2024-02-22T09:52:54.409" v="2357" actId="27803"/>
          <ac:spMkLst>
            <pc:docMk/>
            <pc:sldMk cId="3942064285" sldId="256"/>
            <ac:spMk id="8153" creationId="{1FD0AD6C-5B59-EC06-78BA-BF8D6BFC6F57}"/>
          </ac:spMkLst>
        </pc:spChg>
        <pc:spChg chg="mod">
          <ac:chgData name="Jassem Abbasi" userId="a485637c-5d5c-44af-8411-f95acc3236b6" providerId="ADAL" clId="{B67E75DF-61F4-4BDD-83F6-F3A9FEB4B984}" dt="2024-02-22T09:52:54.409" v="2357" actId="27803"/>
          <ac:spMkLst>
            <pc:docMk/>
            <pc:sldMk cId="3942064285" sldId="256"/>
            <ac:spMk id="8154" creationId="{D24F1E0D-7E7F-AF15-1E65-89C439BD1654}"/>
          </ac:spMkLst>
        </pc:spChg>
        <pc:spChg chg="mod">
          <ac:chgData name="Jassem Abbasi" userId="a485637c-5d5c-44af-8411-f95acc3236b6" providerId="ADAL" clId="{B67E75DF-61F4-4BDD-83F6-F3A9FEB4B984}" dt="2024-02-22T09:52:54.409" v="2357" actId="27803"/>
          <ac:spMkLst>
            <pc:docMk/>
            <pc:sldMk cId="3942064285" sldId="256"/>
            <ac:spMk id="8155" creationId="{F57EE57B-1742-33FD-7534-8E6A3E1349AC}"/>
          </ac:spMkLst>
        </pc:spChg>
        <pc:spChg chg="mod">
          <ac:chgData name="Jassem Abbasi" userId="a485637c-5d5c-44af-8411-f95acc3236b6" providerId="ADAL" clId="{B67E75DF-61F4-4BDD-83F6-F3A9FEB4B984}" dt="2024-02-22T09:52:54.409" v="2357" actId="27803"/>
          <ac:spMkLst>
            <pc:docMk/>
            <pc:sldMk cId="3942064285" sldId="256"/>
            <ac:spMk id="8156" creationId="{A9E853C2-4E88-2AE6-3E50-D6DF92AD1670}"/>
          </ac:spMkLst>
        </pc:spChg>
        <pc:spChg chg="mod">
          <ac:chgData name="Jassem Abbasi" userId="a485637c-5d5c-44af-8411-f95acc3236b6" providerId="ADAL" clId="{B67E75DF-61F4-4BDD-83F6-F3A9FEB4B984}" dt="2024-02-22T09:52:54.409" v="2357" actId="27803"/>
          <ac:spMkLst>
            <pc:docMk/>
            <pc:sldMk cId="3942064285" sldId="256"/>
            <ac:spMk id="8157" creationId="{5DA50BA1-CFB8-0D6A-F4A3-4C398CC6ACD9}"/>
          </ac:spMkLst>
        </pc:spChg>
        <pc:spChg chg="mod">
          <ac:chgData name="Jassem Abbasi" userId="a485637c-5d5c-44af-8411-f95acc3236b6" providerId="ADAL" clId="{B67E75DF-61F4-4BDD-83F6-F3A9FEB4B984}" dt="2024-02-22T09:52:54.409" v="2357" actId="27803"/>
          <ac:spMkLst>
            <pc:docMk/>
            <pc:sldMk cId="3942064285" sldId="256"/>
            <ac:spMk id="8158" creationId="{2419A348-9D03-3DDF-2543-26F243F422FB}"/>
          </ac:spMkLst>
        </pc:spChg>
        <pc:spChg chg="mod">
          <ac:chgData name="Jassem Abbasi" userId="a485637c-5d5c-44af-8411-f95acc3236b6" providerId="ADAL" clId="{B67E75DF-61F4-4BDD-83F6-F3A9FEB4B984}" dt="2024-02-22T09:52:54.409" v="2357" actId="27803"/>
          <ac:spMkLst>
            <pc:docMk/>
            <pc:sldMk cId="3942064285" sldId="256"/>
            <ac:spMk id="8159" creationId="{9C74515D-DCB3-9FB9-A083-FA12DE8C237A}"/>
          </ac:spMkLst>
        </pc:spChg>
        <pc:spChg chg="mod">
          <ac:chgData name="Jassem Abbasi" userId="a485637c-5d5c-44af-8411-f95acc3236b6" providerId="ADAL" clId="{B67E75DF-61F4-4BDD-83F6-F3A9FEB4B984}" dt="2024-02-22T09:52:54.409" v="2357" actId="27803"/>
          <ac:spMkLst>
            <pc:docMk/>
            <pc:sldMk cId="3942064285" sldId="256"/>
            <ac:spMk id="8160" creationId="{D6A8AE97-996C-6F3F-3271-83BAEB7C8B1F}"/>
          </ac:spMkLst>
        </pc:spChg>
        <pc:spChg chg="mod">
          <ac:chgData name="Jassem Abbasi" userId="a485637c-5d5c-44af-8411-f95acc3236b6" providerId="ADAL" clId="{B67E75DF-61F4-4BDD-83F6-F3A9FEB4B984}" dt="2024-02-22T09:52:54.409" v="2357" actId="27803"/>
          <ac:spMkLst>
            <pc:docMk/>
            <pc:sldMk cId="3942064285" sldId="256"/>
            <ac:spMk id="8161" creationId="{4BD29759-C8D0-25FA-C6CB-CF8C106CD52D}"/>
          </ac:spMkLst>
        </pc:spChg>
        <pc:spChg chg="mod">
          <ac:chgData name="Jassem Abbasi" userId="a485637c-5d5c-44af-8411-f95acc3236b6" providerId="ADAL" clId="{B67E75DF-61F4-4BDD-83F6-F3A9FEB4B984}" dt="2024-02-22T09:52:54.409" v="2357" actId="27803"/>
          <ac:spMkLst>
            <pc:docMk/>
            <pc:sldMk cId="3942064285" sldId="256"/>
            <ac:spMk id="8162" creationId="{CAA4E041-7AB5-EEB9-10D3-6BC2C6EF3515}"/>
          </ac:spMkLst>
        </pc:spChg>
        <pc:spChg chg="mod">
          <ac:chgData name="Jassem Abbasi" userId="a485637c-5d5c-44af-8411-f95acc3236b6" providerId="ADAL" clId="{B67E75DF-61F4-4BDD-83F6-F3A9FEB4B984}" dt="2024-02-22T09:52:54.409" v="2357" actId="27803"/>
          <ac:spMkLst>
            <pc:docMk/>
            <pc:sldMk cId="3942064285" sldId="256"/>
            <ac:spMk id="8163" creationId="{A28607BF-8ED5-A6E9-7B11-1F779D7B4220}"/>
          </ac:spMkLst>
        </pc:spChg>
        <pc:spChg chg="mod">
          <ac:chgData name="Jassem Abbasi" userId="a485637c-5d5c-44af-8411-f95acc3236b6" providerId="ADAL" clId="{B67E75DF-61F4-4BDD-83F6-F3A9FEB4B984}" dt="2024-02-22T09:52:54.409" v="2357" actId="27803"/>
          <ac:spMkLst>
            <pc:docMk/>
            <pc:sldMk cId="3942064285" sldId="256"/>
            <ac:spMk id="8164" creationId="{5420D1EB-B276-C28C-CD8C-9D78C83AC7A6}"/>
          </ac:spMkLst>
        </pc:spChg>
        <pc:spChg chg="mod">
          <ac:chgData name="Jassem Abbasi" userId="a485637c-5d5c-44af-8411-f95acc3236b6" providerId="ADAL" clId="{B67E75DF-61F4-4BDD-83F6-F3A9FEB4B984}" dt="2024-02-22T09:52:54.409" v="2357" actId="27803"/>
          <ac:spMkLst>
            <pc:docMk/>
            <pc:sldMk cId="3942064285" sldId="256"/>
            <ac:spMk id="8165" creationId="{56B21F4C-E6FA-F438-1CC0-182284D749B4}"/>
          </ac:spMkLst>
        </pc:spChg>
        <pc:spChg chg="mod">
          <ac:chgData name="Jassem Abbasi" userId="a485637c-5d5c-44af-8411-f95acc3236b6" providerId="ADAL" clId="{B67E75DF-61F4-4BDD-83F6-F3A9FEB4B984}" dt="2024-02-22T09:52:54.409" v="2357" actId="27803"/>
          <ac:spMkLst>
            <pc:docMk/>
            <pc:sldMk cId="3942064285" sldId="256"/>
            <ac:spMk id="8166" creationId="{B15C010E-A6C9-A26E-0C6B-403D10B427DF}"/>
          </ac:spMkLst>
        </pc:spChg>
        <pc:spChg chg="mod">
          <ac:chgData name="Jassem Abbasi" userId="a485637c-5d5c-44af-8411-f95acc3236b6" providerId="ADAL" clId="{B67E75DF-61F4-4BDD-83F6-F3A9FEB4B984}" dt="2024-02-22T09:52:54.409" v="2357" actId="27803"/>
          <ac:spMkLst>
            <pc:docMk/>
            <pc:sldMk cId="3942064285" sldId="256"/>
            <ac:spMk id="8167" creationId="{3708A74D-4DA8-4ACC-BCDE-5DF13B225A66}"/>
          </ac:spMkLst>
        </pc:spChg>
        <pc:spChg chg="mod">
          <ac:chgData name="Jassem Abbasi" userId="a485637c-5d5c-44af-8411-f95acc3236b6" providerId="ADAL" clId="{B67E75DF-61F4-4BDD-83F6-F3A9FEB4B984}" dt="2024-02-22T09:52:54.409" v="2357" actId="27803"/>
          <ac:spMkLst>
            <pc:docMk/>
            <pc:sldMk cId="3942064285" sldId="256"/>
            <ac:spMk id="8168" creationId="{293EF19D-34DA-6963-A09A-FA780D74E796}"/>
          </ac:spMkLst>
        </pc:spChg>
        <pc:spChg chg="mod">
          <ac:chgData name="Jassem Abbasi" userId="a485637c-5d5c-44af-8411-f95acc3236b6" providerId="ADAL" clId="{B67E75DF-61F4-4BDD-83F6-F3A9FEB4B984}" dt="2024-02-22T09:52:54.409" v="2357" actId="27803"/>
          <ac:spMkLst>
            <pc:docMk/>
            <pc:sldMk cId="3942064285" sldId="256"/>
            <ac:spMk id="8169" creationId="{8EB3CFCE-0BD0-86C6-6832-D84B1D3DEE31}"/>
          </ac:spMkLst>
        </pc:spChg>
        <pc:spChg chg="mod">
          <ac:chgData name="Jassem Abbasi" userId="a485637c-5d5c-44af-8411-f95acc3236b6" providerId="ADAL" clId="{B67E75DF-61F4-4BDD-83F6-F3A9FEB4B984}" dt="2024-02-22T09:52:54.409" v="2357" actId="27803"/>
          <ac:spMkLst>
            <pc:docMk/>
            <pc:sldMk cId="3942064285" sldId="256"/>
            <ac:spMk id="8170" creationId="{4DE8292E-6656-9CAC-8A77-BE2396FEC6BB}"/>
          </ac:spMkLst>
        </pc:spChg>
        <pc:spChg chg="mod">
          <ac:chgData name="Jassem Abbasi" userId="a485637c-5d5c-44af-8411-f95acc3236b6" providerId="ADAL" clId="{B67E75DF-61F4-4BDD-83F6-F3A9FEB4B984}" dt="2024-02-22T09:52:54.409" v="2357" actId="27803"/>
          <ac:spMkLst>
            <pc:docMk/>
            <pc:sldMk cId="3942064285" sldId="256"/>
            <ac:spMk id="8171" creationId="{7118FC3E-52A3-3CD9-6D90-5357A37322E9}"/>
          </ac:spMkLst>
        </pc:spChg>
        <pc:spChg chg="mod">
          <ac:chgData name="Jassem Abbasi" userId="a485637c-5d5c-44af-8411-f95acc3236b6" providerId="ADAL" clId="{B67E75DF-61F4-4BDD-83F6-F3A9FEB4B984}" dt="2024-02-22T09:52:54.409" v="2357" actId="27803"/>
          <ac:spMkLst>
            <pc:docMk/>
            <pc:sldMk cId="3942064285" sldId="256"/>
            <ac:spMk id="8172" creationId="{80F06168-29E0-AD15-C43F-DE62F19557A5}"/>
          </ac:spMkLst>
        </pc:spChg>
        <pc:spChg chg="mod">
          <ac:chgData name="Jassem Abbasi" userId="a485637c-5d5c-44af-8411-f95acc3236b6" providerId="ADAL" clId="{B67E75DF-61F4-4BDD-83F6-F3A9FEB4B984}" dt="2024-02-22T09:52:54.409" v="2357" actId="27803"/>
          <ac:spMkLst>
            <pc:docMk/>
            <pc:sldMk cId="3942064285" sldId="256"/>
            <ac:spMk id="8173" creationId="{57AE28A0-F11C-90C3-7D0A-9CD878D63EE2}"/>
          </ac:spMkLst>
        </pc:spChg>
        <pc:spChg chg="mod">
          <ac:chgData name="Jassem Abbasi" userId="a485637c-5d5c-44af-8411-f95acc3236b6" providerId="ADAL" clId="{B67E75DF-61F4-4BDD-83F6-F3A9FEB4B984}" dt="2024-02-22T09:52:54.409" v="2357" actId="27803"/>
          <ac:spMkLst>
            <pc:docMk/>
            <pc:sldMk cId="3942064285" sldId="256"/>
            <ac:spMk id="8174" creationId="{8ACDBFC8-5E3A-666C-FFD0-45F902C9AC66}"/>
          </ac:spMkLst>
        </pc:spChg>
        <pc:spChg chg="mod">
          <ac:chgData name="Jassem Abbasi" userId="a485637c-5d5c-44af-8411-f95acc3236b6" providerId="ADAL" clId="{B67E75DF-61F4-4BDD-83F6-F3A9FEB4B984}" dt="2024-02-22T09:52:54.409" v="2357" actId="27803"/>
          <ac:spMkLst>
            <pc:docMk/>
            <pc:sldMk cId="3942064285" sldId="256"/>
            <ac:spMk id="8175" creationId="{AF1F9B08-21B2-25A4-5C60-E24219DEC14F}"/>
          </ac:spMkLst>
        </pc:spChg>
        <pc:spChg chg="mod">
          <ac:chgData name="Jassem Abbasi" userId="a485637c-5d5c-44af-8411-f95acc3236b6" providerId="ADAL" clId="{B67E75DF-61F4-4BDD-83F6-F3A9FEB4B984}" dt="2024-02-22T09:52:54.409" v="2357" actId="27803"/>
          <ac:spMkLst>
            <pc:docMk/>
            <pc:sldMk cId="3942064285" sldId="256"/>
            <ac:spMk id="8176" creationId="{8AF1985D-4EAE-80BB-EFE7-3540BAC4C03A}"/>
          </ac:spMkLst>
        </pc:spChg>
        <pc:spChg chg="mod">
          <ac:chgData name="Jassem Abbasi" userId="a485637c-5d5c-44af-8411-f95acc3236b6" providerId="ADAL" clId="{B67E75DF-61F4-4BDD-83F6-F3A9FEB4B984}" dt="2024-02-22T09:52:54.409" v="2357" actId="27803"/>
          <ac:spMkLst>
            <pc:docMk/>
            <pc:sldMk cId="3942064285" sldId="256"/>
            <ac:spMk id="8177" creationId="{AA811B3F-A103-6937-6C29-535A804F29B0}"/>
          </ac:spMkLst>
        </pc:spChg>
        <pc:spChg chg="mod">
          <ac:chgData name="Jassem Abbasi" userId="a485637c-5d5c-44af-8411-f95acc3236b6" providerId="ADAL" clId="{B67E75DF-61F4-4BDD-83F6-F3A9FEB4B984}" dt="2024-02-22T09:52:54.409" v="2357" actId="27803"/>
          <ac:spMkLst>
            <pc:docMk/>
            <pc:sldMk cId="3942064285" sldId="256"/>
            <ac:spMk id="8178" creationId="{E22AA53D-7E36-E14A-46B3-023C334D0F32}"/>
          </ac:spMkLst>
        </pc:spChg>
        <pc:spChg chg="mod">
          <ac:chgData name="Jassem Abbasi" userId="a485637c-5d5c-44af-8411-f95acc3236b6" providerId="ADAL" clId="{B67E75DF-61F4-4BDD-83F6-F3A9FEB4B984}" dt="2024-02-22T09:52:54.409" v="2357" actId="27803"/>
          <ac:spMkLst>
            <pc:docMk/>
            <pc:sldMk cId="3942064285" sldId="256"/>
            <ac:spMk id="8179" creationId="{4547074C-0529-3B46-85C5-A7B6C9AAF5BF}"/>
          </ac:spMkLst>
        </pc:spChg>
        <pc:spChg chg="mod">
          <ac:chgData name="Jassem Abbasi" userId="a485637c-5d5c-44af-8411-f95acc3236b6" providerId="ADAL" clId="{B67E75DF-61F4-4BDD-83F6-F3A9FEB4B984}" dt="2024-02-22T09:52:54.409" v="2357" actId="27803"/>
          <ac:spMkLst>
            <pc:docMk/>
            <pc:sldMk cId="3942064285" sldId="256"/>
            <ac:spMk id="8180" creationId="{58412C81-9F05-F8E0-A2E4-2172F9530B93}"/>
          </ac:spMkLst>
        </pc:spChg>
        <pc:spChg chg="mod">
          <ac:chgData name="Jassem Abbasi" userId="a485637c-5d5c-44af-8411-f95acc3236b6" providerId="ADAL" clId="{B67E75DF-61F4-4BDD-83F6-F3A9FEB4B984}" dt="2024-02-22T09:52:54.409" v="2357" actId="27803"/>
          <ac:spMkLst>
            <pc:docMk/>
            <pc:sldMk cId="3942064285" sldId="256"/>
            <ac:spMk id="8181" creationId="{4D34C040-CF48-6B54-6F35-D333B19EF142}"/>
          </ac:spMkLst>
        </pc:spChg>
        <pc:spChg chg="mod">
          <ac:chgData name="Jassem Abbasi" userId="a485637c-5d5c-44af-8411-f95acc3236b6" providerId="ADAL" clId="{B67E75DF-61F4-4BDD-83F6-F3A9FEB4B984}" dt="2024-02-22T09:52:54.409" v="2357" actId="27803"/>
          <ac:spMkLst>
            <pc:docMk/>
            <pc:sldMk cId="3942064285" sldId="256"/>
            <ac:spMk id="8182" creationId="{A094685D-96FA-0963-0BDA-3877CF1D011B}"/>
          </ac:spMkLst>
        </pc:spChg>
        <pc:spChg chg="mod">
          <ac:chgData name="Jassem Abbasi" userId="a485637c-5d5c-44af-8411-f95acc3236b6" providerId="ADAL" clId="{B67E75DF-61F4-4BDD-83F6-F3A9FEB4B984}" dt="2024-02-22T09:52:54.409" v="2357" actId="27803"/>
          <ac:spMkLst>
            <pc:docMk/>
            <pc:sldMk cId="3942064285" sldId="256"/>
            <ac:spMk id="8183" creationId="{3A7F7B7D-481C-C86F-63F2-3B34D09E9691}"/>
          </ac:spMkLst>
        </pc:spChg>
        <pc:spChg chg="mod">
          <ac:chgData name="Jassem Abbasi" userId="a485637c-5d5c-44af-8411-f95acc3236b6" providerId="ADAL" clId="{B67E75DF-61F4-4BDD-83F6-F3A9FEB4B984}" dt="2024-02-22T09:52:54.409" v="2357" actId="27803"/>
          <ac:spMkLst>
            <pc:docMk/>
            <pc:sldMk cId="3942064285" sldId="256"/>
            <ac:spMk id="8184" creationId="{A63A1EF1-57FB-06AF-A4C8-3387C3088080}"/>
          </ac:spMkLst>
        </pc:spChg>
        <pc:spChg chg="mod">
          <ac:chgData name="Jassem Abbasi" userId="a485637c-5d5c-44af-8411-f95acc3236b6" providerId="ADAL" clId="{B67E75DF-61F4-4BDD-83F6-F3A9FEB4B984}" dt="2024-02-22T09:52:54.409" v="2357" actId="27803"/>
          <ac:spMkLst>
            <pc:docMk/>
            <pc:sldMk cId="3942064285" sldId="256"/>
            <ac:spMk id="8185" creationId="{25194E9D-8841-9317-370F-A70C67079BC9}"/>
          </ac:spMkLst>
        </pc:spChg>
        <pc:spChg chg="mod">
          <ac:chgData name="Jassem Abbasi" userId="a485637c-5d5c-44af-8411-f95acc3236b6" providerId="ADAL" clId="{B67E75DF-61F4-4BDD-83F6-F3A9FEB4B984}" dt="2024-02-22T09:52:54.409" v="2357" actId="27803"/>
          <ac:spMkLst>
            <pc:docMk/>
            <pc:sldMk cId="3942064285" sldId="256"/>
            <ac:spMk id="8186" creationId="{D9E5392A-462B-750C-582F-C6ABC2A355B0}"/>
          </ac:spMkLst>
        </pc:spChg>
        <pc:spChg chg="mod">
          <ac:chgData name="Jassem Abbasi" userId="a485637c-5d5c-44af-8411-f95acc3236b6" providerId="ADAL" clId="{B67E75DF-61F4-4BDD-83F6-F3A9FEB4B984}" dt="2024-02-22T09:52:54.409" v="2357" actId="27803"/>
          <ac:spMkLst>
            <pc:docMk/>
            <pc:sldMk cId="3942064285" sldId="256"/>
            <ac:spMk id="8187" creationId="{7F635435-AAB9-D2D8-0870-904240C8EE82}"/>
          </ac:spMkLst>
        </pc:spChg>
        <pc:spChg chg="mod">
          <ac:chgData name="Jassem Abbasi" userId="a485637c-5d5c-44af-8411-f95acc3236b6" providerId="ADAL" clId="{B67E75DF-61F4-4BDD-83F6-F3A9FEB4B984}" dt="2024-02-22T09:52:54.409" v="2357" actId="27803"/>
          <ac:spMkLst>
            <pc:docMk/>
            <pc:sldMk cId="3942064285" sldId="256"/>
            <ac:spMk id="8188" creationId="{5D5EC7B8-A63C-E6DF-F4B1-16F2BF8B7244}"/>
          </ac:spMkLst>
        </pc:spChg>
        <pc:spChg chg="mod">
          <ac:chgData name="Jassem Abbasi" userId="a485637c-5d5c-44af-8411-f95acc3236b6" providerId="ADAL" clId="{B67E75DF-61F4-4BDD-83F6-F3A9FEB4B984}" dt="2024-02-22T09:52:54.409" v="2357" actId="27803"/>
          <ac:spMkLst>
            <pc:docMk/>
            <pc:sldMk cId="3942064285" sldId="256"/>
            <ac:spMk id="8189" creationId="{FDF07D28-03A7-FCF2-277E-7E1F1B4663F5}"/>
          </ac:spMkLst>
        </pc:spChg>
        <pc:spChg chg="mod">
          <ac:chgData name="Jassem Abbasi" userId="a485637c-5d5c-44af-8411-f95acc3236b6" providerId="ADAL" clId="{B67E75DF-61F4-4BDD-83F6-F3A9FEB4B984}" dt="2024-02-22T09:52:54.409" v="2357" actId="27803"/>
          <ac:spMkLst>
            <pc:docMk/>
            <pc:sldMk cId="3942064285" sldId="256"/>
            <ac:spMk id="8190" creationId="{2E915B49-63DA-8347-1D9B-14F4922BD0C9}"/>
          </ac:spMkLst>
        </pc:spChg>
        <pc:spChg chg="mod">
          <ac:chgData name="Jassem Abbasi" userId="a485637c-5d5c-44af-8411-f95acc3236b6" providerId="ADAL" clId="{B67E75DF-61F4-4BDD-83F6-F3A9FEB4B984}" dt="2024-02-22T09:52:54.409" v="2357" actId="27803"/>
          <ac:spMkLst>
            <pc:docMk/>
            <pc:sldMk cId="3942064285" sldId="256"/>
            <ac:spMk id="8191" creationId="{2D53811B-BB88-46BE-07FB-FFA56C3EB395}"/>
          </ac:spMkLst>
        </pc:spChg>
        <pc:spChg chg="mod">
          <ac:chgData name="Jassem Abbasi" userId="a485637c-5d5c-44af-8411-f95acc3236b6" providerId="ADAL" clId="{B67E75DF-61F4-4BDD-83F6-F3A9FEB4B984}" dt="2024-02-22T09:52:54.409" v="2357" actId="27803"/>
          <ac:spMkLst>
            <pc:docMk/>
            <pc:sldMk cId="3942064285" sldId="256"/>
            <ac:spMk id="8192" creationId="{2FE9C32B-0E37-1960-BF6F-6ADE6A28E5FD}"/>
          </ac:spMkLst>
        </pc:spChg>
        <pc:spChg chg="mod">
          <ac:chgData name="Jassem Abbasi" userId="a485637c-5d5c-44af-8411-f95acc3236b6" providerId="ADAL" clId="{B67E75DF-61F4-4BDD-83F6-F3A9FEB4B984}" dt="2024-02-22T09:52:54.409" v="2357" actId="27803"/>
          <ac:spMkLst>
            <pc:docMk/>
            <pc:sldMk cId="3942064285" sldId="256"/>
            <ac:spMk id="8193" creationId="{8CDC8EB6-7C14-C883-1635-15419F70E504}"/>
          </ac:spMkLst>
        </pc:spChg>
        <pc:spChg chg="mod">
          <ac:chgData name="Jassem Abbasi" userId="a485637c-5d5c-44af-8411-f95acc3236b6" providerId="ADAL" clId="{B67E75DF-61F4-4BDD-83F6-F3A9FEB4B984}" dt="2024-02-22T09:52:54.409" v="2357" actId="27803"/>
          <ac:spMkLst>
            <pc:docMk/>
            <pc:sldMk cId="3942064285" sldId="256"/>
            <ac:spMk id="8194" creationId="{1EAA9FC4-9676-6EF8-FC4F-98A34BDBC9AE}"/>
          </ac:spMkLst>
        </pc:spChg>
        <pc:spChg chg="mod">
          <ac:chgData name="Jassem Abbasi" userId="a485637c-5d5c-44af-8411-f95acc3236b6" providerId="ADAL" clId="{B67E75DF-61F4-4BDD-83F6-F3A9FEB4B984}" dt="2024-02-22T09:52:54.409" v="2357" actId="27803"/>
          <ac:spMkLst>
            <pc:docMk/>
            <pc:sldMk cId="3942064285" sldId="256"/>
            <ac:spMk id="8195" creationId="{37106D2C-BD88-22D6-E1AA-F6DA69E4A0D7}"/>
          </ac:spMkLst>
        </pc:spChg>
        <pc:spChg chg="mod">
          <ac:chgData name="Jassem Abbasi" userId="a485637c-5d5c-44af-8411-f95acc3236b6" providerId="ADAL" clId="{B67E75DF-61F4-4BDD-83F6-F3A9FEB4B984}" dt="2024-02-22T09:52:54.409" v="2357" actId="27803"/>
          <ac:spMkLst>
            <pc:docMk/>
            <pc:sldMk cId="3942064285" sldId="256"/>
            <ac:spMk id="8196" creationId="{F9AC4631-24B8-C1A0-60D7-932684F69685}"/>
          </ac:spMkLst>
        </pc:spChg>
        <pc:spChg chg="mod">
          <ac:chgData name="Jassem Abbasi" userId="a485637c-5d5c-44af-8411-f95acc3236b6" providerId="ADAL" clId="{B67E75DF-61F4-4BDD-83F6-F3A9FEB4B984}" dt="2024-02-22T09:52:54.409" v="2357" actId="27803"/>
          <ac:spMkLst>
            <pc:docMk/>
            <pc:sldMk cId="3942064285" sldId="256"/>
            <ac:spMk id="8197" creationId="{B44A784D-EE4A-E013-BC0C-3E58AB37E24F}"/>
          </ac:spMkLst>
        </pc:spChg>
        <pc:spChg chg="mod">
          <ac:chgData name="Jassem Abbasi" userId="a485637c-5d5c-44af-8411-f95acc3236b6" providerId="ADAL" clId="{B67E75DF-61F4-4BDD-83F6-F3A9FEB4B984}" dt="2024-02-22T09:52:54.409" v="2357" actId="27803"/>
          <ac:spMkLst>
            <pc:docMk/>
            <pc:sldMk cId="3942064285" sldId="256"/>
            <ac:spMk id="8198" creationId="{537F3984-6811-C8B9-C2D3-EC55985C0D38}"/>
          </ac:spMkLst>
        </pc:spChg>
        <pc:spChg chg="mod">
          <ac:chgData name="Jassem Abbasi" userId="a485637c-5d5c-44af-8411-f95acc3236b6" providerId="ADAL" clId="{B67E75DF-61F4-4BDD-83F6-F3A9FEB4B984}" dt="2024-02-22T09:52:54.409" v="2357" actId="27803"/>
          <ac:spMkLst>
            <pc:docMk/>
            <pc:sldMk cId="3942064285" sldId="256"/>
            <ac:spMk id="8199" creationId="{09ADF502-33D3-E173-AB73-1CDFFB599D88}"/>
          </ac:spMkLst>
        </pc:spChg>
        <pc:spChg chg="mod">
          <ac:chgData name="Jassem Abbasi" userId="a485637c-5d5c-44af-8411-f95acc3236b6" providerId="ADAL" clId="{B67E75DF-61F4-4BDD-83F6-F3A9FEB4B984}" dt="2024-02-22T09:52:54.409" v="2357" actId="27803"/>
          <ac:spMkLst>
            <pc:docMk/>
            <pc:sldMk cId="3942064285" sldId="256"/>
            <ac:spMk id="8200" creationId="{AA4F4C9E-1D26-C5D5-0D40-381B3F6D0BF8}"/>
          </ac:spMkLst>
        </pc:spChg>
        <pc:spChg chg="mod">
          <ac:chgData name="Jassem Abbasi" userId="a485637c-5d5c-44af-8411-f95acc3236b6" providerId="ADAL" clId="{B67E75DF-61F4-4BDD-83F6-F3A9FEB4B984}" dt="2024-02-22T09:52:54.409" v="2357" actId="27803"/>
          <ac:spMkLst>
            <pc:docMk/>
            <pc:sldMk cId="3942064285" sldId="256"/>
            <ac:spMk id="8201" creationId="{576494BB-C76C-8ECA-2A4F-08629B393BF1}"/>
          </ac:spMkLst>
        </pc:spChg>
        <pc:spChg chg="mod">
          <ac:chgData name="Jassem Abbasi" userId="a485637c-5d5c-44af-8411-f95acc3236b6" providerId="ADAL" clId="{B67E75DF-61F4-4BDD-83F6-F3A9FEB4B984}" dt="2024-02-22T09:52:54.409" v="2357" actId="27803"/>
          <ac:spMkLst>
            <pc:docMk/>
            <pc:sldMk cId="3942064285" sldId="256"/>
            <ac:spMk id="8202" creationId="{6610AA09-AC8D-E2F6-4C96-7C4F08BD5A2A}"/>
          </ac:spMkLst>
        </pc:spChg>
        <pc:spChg chg="mod">
          <ac:chgData name="Jassem Abbasi" userId="a485637c-5d5c-44af-8411-f95acc3236b6" providerId="ADAL" clId="{B67E75DF-61F4-4BDD-83F6-F3A9FEB4B984}" dt="2024-02-22T09:52:54.409" v="2357" actId="27803"/>
          <ac:spMkLst>
            <pc:docMk/>
            <pc:sldMk cId="3942064285" sldId="256"/>
            <ac:spMk id="8203" creationId="{5923E29B-9BC1-1CEC-74CD-8726B06E045B}"/>
          </ac:spMkLst>
        </pc:spChg>
        <pc:spChg chg="mod">
          <ac:chgData name="Jassem Abbasi" userId="a485637c-5d5c-44af-8411-f95acc3236b6" providerId="ADAL" clId="{B67E75DF-61F4-4BDD-83F6-F3A9FEB4B984}" dt="2024-02-22T09:52:54.409" v="2357" actId="27803"/>
          <ac:spMkLst>
            <pc:docMk/>
            <pc:sldMk cId="3942064285" sldId="256"/>
            <ac:spMk id="8204" creationId="{B2B7287B-EA43-6F16-7643-76D7A42EC66A}"/>
          </ac:spMkLst>
        </pc:spChg>
        <pc:spChg chg="mod">
          <ac:chgData name="Jassem Abbasi" userId="a485637c-5d5c-44af-8411-f95acc3236b6" providerId="ADAL" clId="{B67E75DF-61F4-4BDD-83F6-F3A9FEB4B984}" dt="2024-02-22T09:52:54.409" v="2357" actId="27803"/>
          <ac:spMkLst>
            <pc:docMk/>
            <pc:sldMk cId="3942064285" sldId="256"/>
            <ac:spMk id="8205" creationId="{A47C1108-F806-E6E6-BAE5-B4DD1F60684F}"/>
          </ac:spMkLst>
        </pc:spChg>
        <pc:spChg chg="mod">
          <ac:chgData name="Jassem Abbasi" userId="a485637c-5d5c-44af-8411-f95acc3236b6" providerId="ADAL" clId="{B67E75DF-61F4-4BDD-83F6-F3A9FEB4B984}" dt="2024-02-22T09:52:54.409" v="2357" actId="27803"/>
          <ac:spMkLst>
            <pc:docMk/>
            <pc:sldMk cId="3942064285" sldId="256"/>
            <ac:spMk id="8206" creationId="{BD7AE2DE-2ACD-AF3C-DA71-0B2F1054C5CE}"/>
          </ac:spMkLst>
        </pc:spChg>
        <pc:spChg chg="mod">
          <ac:chgData name="Jassem Abbasi" userId="a485637c-5d5c-44af-8411-f95acc3236b6" providerId="ADAL" clId="{B67E75DF-61F4-4BDD-83F6-F3A9FEB4B984}" dt="2024-02-22T09:52:54.409" v="2357" actId="27803"/>
          <ac:spMkLst>
            <pc:docMk/>
            <pc:sldMk cId="3942064285" sldId="256"/>
            <ac:spMk id="8207" creationId="{6F397B73-F2B4-19C5-DB04-0B6E024CDBA2}"/>
          </ac:spMkLst>
        </pc:spChg>
        <pc:spChg chg="mod">
          <ac:chgData name="Jassem Abbasi" userId="a485637c-5d5c-44af-8411-f95acc3236b6" providerId="ADAL" clId="{B67E75DF-61F4-4BDD-83F6-F3A9FEB4B984}" dt="2024-02-22T09:52:54.409" v="2357" actId="27803"/>
          <ac:spMkLst>
            <pc:docMk/>
            <pc:sldMk cId="3942064285" sldId="256"/>
            <ac:spMk id="8208" creationId="{B71A8B07-4552-FD13-1071-E9912A31D101}"/>
          </ac:spMkLst>
        </pc:spChg>
        <pc:spChg chg="mod">
          <ac:chgData name="Jassem Abbasi" userId="a485637c-5d5c-44af-8411-f95acc3236b6" providerId="ADAL" clId="{B67E75DF-61F4-4BDD-83F6-F3A9FEB4B984}" dt="2024-02-22T09:52:54.409" v="2357" actId="27803"/>
          <ac:spMkLst>
            <pc:docMk/>
            <pc:sldMk cId="3942064285" sldId="256"/>
            <ac:spMk id="8209" creationId="{05AA5E3F-D412-8B2E-D9BD-3B437B58F7EC}"/>
          </ac:spMkLst>
        </pc:spChg>
        <pc:spChg chg="mod">
          <ac:chgData name="Jassem Abbasi" userId="a485637c-5d5c-44af-8411-f95acc3236b6" providerId="ADAL" clId="{B67E75DF-61F4-4BDD-83F6-F3A9FEB4B984}" dt="2024-02-22T09:52:54.409" v="2357" actId="27803"/>
          <ac:spMkLst>
            <pc:docMk/>
            <pc:sldMk cId="3942064285" sldId="256"/>
            <ac:spMk id="8210" creationId="{7C9E9B06-A525-EE41-37DA-C4FB9E340381}"/>
          </ac:spMkLst>
        </pc:spChg>
        <pc:spChg chg="mod">
          <ac:chgData name="Jassem Abbasi" userId="a485637c-5d5c-44af-8411-f95acc3236b6" providerId="ADAL" clId="{B67E75DF-61F4-4BDD-83F6-F3A9FEB4B984}" dt="2024-02-22T09:52:54.409" v="2357" actId="27803"/>
          <ac:spMkLst>
            <pc:docMk/>
            <pc:sldMk cId="3942064285" sldId="256"/>
            <ac:spMk id="8211" creationId="{D730DD5C-D71E-A1D2-A596-9342F0CEB6A8}"/>
          </ac:spMkLst>
        </pc:spChg>
        <pc:spChg chg="mod">
          <ac:chgData name="Jassem Abbasi" userId="a485637c-5d5c-44af-8411-f95acc3236b6" providerId="ADAL" clId="{B67E75DF-61F4-4BDD-83F6-F3A9FEB4B984}" dt="2024-02-22T09:52:54.409" v="2357" actId="27803"/>
          <ac:spMkLst>
            <pc:docMk/>
            <pc:sldMk cId="3942064285" sldId="256"/>
            <ac:spMk id="8212" creationId="{0FBA0FA4-B2F9-9B17-68BA-477DAB6396FC}"/>
          </ac:spMkLst>
        </pc:spChg>
        <pc:spChg chg="mod">
          <ac:chgData name="Jassem Abbasi" userId="a485637c-5d5c-44af-8411-f95acc3236b6" providerId="ADAL" clId="{B67E75DF-61F4-4BDD-83F6-F3A9FEB4B984}" dt="2024-02-22T09:52:54.409" v="2357" actId="27803"/>
          <ac:spMkLst>
            <pc:docMk/>
            <pc:sldMk cId="3942064285" sldId="256"/>
            <ac:spMk id="8213" creationId="{16D70F44-673C-2DED-D31C-B4D852F1E596}"/>
          </ac:spMkLst>
        </pc:spChg>
        <pc:spChg chg="mod">
          <ac:chgData name="Jassem Abbasi" userId="a485637c-5d5c-44af-8411-f95acc3236b6" providerId="ADAL" clId="{B67E75DF-61F4-4BDD-83F6-F3A9FEB4B984}" dt="2024-02-22T09:52:54.409" v="2357" actId="27803"/>
          <ac:spMkLst>
            <pc:docMk/>
            <pc:sldMk cId="3942064285" sldId="256"/>
            <ac:spMk id="8214" creationId="{FF201CF1-E5F5-89C7-49E4-766407E3FA74}"/>
          </ac:spMkLst>
        </pc:spChg>
        <pc:spChg chg="mod">
          <ac:chgData name="Jassem Abbasi" userId="a485637c-5d5c-44af-8411-f95acc3236b6" providerId="ADAL" clId="{B67E75DF-61F4-4BDD-83F6-F3A9FEB4B984}" dt="2024-02-22T09:52:54.409" v="2357" actId="27803"/>
          <ac:spMkLst>
            <pc:docMk/>
            <pc:sldMk cId="3942064285" sldId="256"/>
            <ac:spMk id="8215" creationId="{F556867C-991C-A503-3C25-55F39BCBE013}"/>
          </ac:spMkLst>
        </pc:spChg>
        <pc:spChg chg="mod">
          <ac:chgData name="Jassem Abbasi" userId="a485637c-5d5c-44af-8411-f95acc3236b6" providerId="ADAL" clId="{B67E75DF-61F4-4BDD-83F6-F3A9FEB4B984}" dt="2024-02-22T09:52:54.409" v="2357" actId="27803"/>
          <ac:spMkLst>
            <pc:docMk/>
            <pc:sldMk cId="3942064285" sldId="256"/>
            <ac:spMk id="8216" creationId="{405C9B3B-5F14-48DD-C1C6-93A66E38A55F}"/>
          </ac:spMkLst>
        </pc:spChg>
        <pc:spChg chg="mod">
          <ac:chgData name="Jassem Abbasi" userId="a485637c-5d5c-44af-8411-f95acc3236b6" providerId="ADAL" clId="{B67E75DF-61F4-4BDD-83F6-F3A9FEB4B984}" dt="2024-02-22T09:52:54.409" v="2357" actId="27803"/>
          <ac:spMkLst>
            <pc:docMk/>
            <pc:sldMk cId="3942064285" sldId="256"/>
            <ac:spMk id="8217" creationId="{0CC42C7A-6276-A630-AF8C-29DE671BA168}"/>
          </ac:spMkLst>
        </pc:spChg>
        <pc:spChg chg="mod">
          <ac:chgData name="Jassem Abbasi" userId="a485637c-5d5c-44af-8411-f95acc3236b6" providerId="ADAL" clId="{B67E75DF-61F4-4BDD-83F6-F3A9FEB4B984}" dt="2024-02-22T09:52:54.409" v="2357" actId="27803"/>
          <ac:spMkLst>
            <pc:docMk/>
            <pc:sldMk cId="3942064285" sldId="256"/>
            <ac:spMk id="8218" creationId="{651C4781-6175-03EF-53AC-78C5F5C7DA76}"/>
          </ac:spMkLst>
        </pc:spChg>
        <pc:spChg chg="mod">
          <ac:chgData name="Jassem Abbasi" userId="a485637c-5d5c-44af-8411-f95acc3236b6" providerId="ADAL" clId="{B67E75DF-61F4-4BDD-83F6-F3A9FEB4B984}" dt="2024-02-22T09:52:54.409" v="2357" actId="27803"/>
          <ac:spMkLst>
            <pc:docMk/>
            <pc:sldMk cId="3942064285" sldId="256"/>
            <ac:spMk id="8219" creationId="{B11D8787-5BC0-5EC0-FC51-B1B5CD2A22AD}"/>
          </ac:spMkLst>
        </pc:spChg>
        <pc:spChg chg="mod">
          <ac:chgData name="Jassem Abbasi" userId="a485637c-5d5c-44af-8411-f95acc3236b6" providerId="ADAL" clId="{B67E75DF-61F4-4BDD-83F6-F3A9FEB4B984}" dt="2024-02-22T09:52:54.409" v="2357" actId="27803"/>
          <ac:spMkLst>
            <pc:docMk/>
            <pc:sldMk cId="3942064285" sldId="256"/>
            <ac:spMk id="8220" creationId="{0A812A26-144F-E657-AD91-239640F1D280}"/>
          </ac:spMkLst>
        </pc:spChg>
        <pc:spChg chg="mod">
          <ac:chgData name="Jassem Abbasi" userId="a485637c-5d5c-44af-8411-f95acc3236b6" providerId="ADAL" clId="{B67E75DF-61F4-4BDD-83F6-F3A9FEB4B984}" dt="2024-02-22T09:52:54.409" v="2357" actId="27803"/>
          <ac:spMkLst>
            <pc:docMk/>
            <pc:sldMk cId="3942064285" sldId="256"/>
            <ac:spMk id="8221" creationId="{D10E236F-3004-E0F3-FF1C-CE54B1D5DC65}"/>
          </ac:spMkLst>
        </pc:spChg>
        <pc:spChg chg="mod">
          <ac:chgData name="Jassem Abbasi" userId="a485637c-5d5c-44af-8411-f95acc3236b6" providerId="ADAL" clId="{B67E75DF-61F4-4BDD-83F6-F3A9FEB4B984}" dt="2024-02-22T09:52:54.409" v="2357" actId="27803"/>
          <ac:spMkLst>
            <pc:docMk/>
            <pc:sldMk cId="3942064285" sldId="256"/>
            <ac:spMk id="8222" creationId="{72DFA2CE-D37C-BFFB-0AEE-A567C1C609C7}"/>
          </ac:spMkLst>
        </pc:spChg>
        <pc:spChg chg="mod">
          <ac:chgData name="Jassem Abbasi" userId="a485637c-5d5c-44af-8411-f95acc3236b6" providerId="ADAL" clId="{B67E75DF-61F4-4BDD-83F6-F3A9FEB4B984}" dt="2024-02-22T09:52:54.409" v="2357" actId="27803"/>
          <ac:spMkLst>
            <pc:docMk/>
            <pc:sldMk cId="3942064285" sldId="256"/>
            <ac:spMk id="8223" creationId="{C9A86E24-AF75-6B46-8C65-34CDAB2F8EE9}"/>
          </ac:spMkLst>
        </pc:spChg>
        <pc:spChg chg="mod">
          <ac:chgData name="Jassem Abbasi" userId="a485637c-5d5c-44af-8411-f95acc3236b6" providerId="ADAL" clId="{B67E75DF-61F4-4BDD-83F6-F3A9FEB4B984}" dt="2024-02-22T09:52:54.409" v="2357" actId="27803"/>
          <ac:spMkLst>
            <pc:docMk/>
            <pc:sldMk cId="3942064285" sldId="256"/>
            <ac:spMk id="8224" creationId="{FF12ED07-3F82-540E-08C5-4D644571CD75}"/>
          </ac:spMkLst>
        </pc:spChg>
        <pc:spChg chg="mod">
          <ac:chgData name="Jassem Abbasi" userId="a485637c-5d5c-44af-8411-f95acc3236b6" providerId="ADAL" clId="{B67E75DF-61F4-4BDD-83F6-F3A9FEB4B984}" dt="2024-02-22T09:52:54.409" v="2357" actId="27803"/>
          <ac:spMkLst>
            <pc:docMk/>
            <pc:sldMk cId="3942064285" sldId="256"/>
            <ac:spMk id="8225" creationId="{9745AE16-95E7-7ACD-F937-C4CB2C693400}"/>
          </ac:spMkLst>
        </pc:spChg>
        <pc:spChg chg="mod">
          <ac:chgData name="Jassem Abbasi" userId="a485637c-5d5c-44af-8411-f95acc3236b6" providerId="ADAL" clId="{B67E75DF-61F4-4BDD-83F6-F3A9FEB4B984}" dt="2024-02-22T09:52:54.409" v="2357" actId="27803"/>
          <ac:spMkLst>
            <pc:docMk/>
            <pc:sldMk cId="3942064285" sldId="256"/>
            <ac:spMk id="8226" creationId="{D2354B95-ADED-1AFE-FBFA-B738B19FC67A}"/>
          </ac:spMkLst>
        </pc:spChg>
        <pc:spChg chg="mod">
          <ac:chgData name="Jassem Abbasi" userId="a485637c-5d5c-44af-8411-f95acc3236b6" providerId="ADAL" clId="{B67E75DF-61F4-4BDD-83F6-F3A9FEB4B984}" dt="2024-02-22T09:52:54.409" v="2357" actId="27803"/>
          <ac:spMkLst>
            <pc:docMk/>
            <pc:sldMk cId="3942064285" sldId="256"/>
            <ac:spMk id="8227" creationId="{D9EA6CBF-988C-7928-BBA6-C5F98E0A7EAA}"/>
          </ac:spMkLst>
        </pc:spChg>
        <pc:spChg chg="mod">
          <ac:chgData name="Jassem Abbasi" userId="a485637c-5d5c-44af-8411-f95acc3236b6" providerId="ADAL" clId="{B67E75DF-61F4-4BDD-83F6-F3A9FEB4B984}" dt="2024-02-22T09:52:54.409" v="2357" actId="27803"/>
          <ac:spMkLst>
            <pc:docMk/>
            <pc:sldMk cId="3942064285" sldId="256"/>
            <ac:spMk id="8228" creationId="{1CE3DBB8-7920-BDB2-C21C-8A0F0A410FA5}"/>
          </ac:spMkLst>
        </pc:spChg>
        <pc:spChg chg="mod">
          <ac:chgData name="Jassem Abbasi" userId="a485637c-5d5c-44af-8411-f95acc3236b6" providerId="ADAL" clId="{B67E75DF-61F4-4BDD-83F6-F3A9FEB4B984}" dt="2024-02-22T09:52:54.409" v="2357" actId="27803"/>
          <ac:spMkLst>
            <pc:docMk/>
            <pc:sldMk cId="3942064285" sldId="256"/>
            <ac:spMk id="8229" creationId="{4EBFFB8C-0AFF-9CCB-C7F6-567A184749F8}"/>
          </ac:spMkLst>
        </pc:spChg>
        <pc:spChg chg="mod">
          <ac:chgData name="Jassem Abbasi" userId="a485637c-5d5c-44af-8411-f95acc3236b6" providerId="ADAL" clId="{B67E75DF-61F4-4BDD-83F6-F3A9FEB4B984}" dt="2024-02-22T09:52:54.409" v="2357" actId="27803"/>
          <ac:spMkLst>
            <pc:docMk/>
            <pc:sldMk cId="3942064285" sldId="256"/>
            <ac:spMk id="8230" creationId="{6ACA6B8D-BD9A-1996-B7CF-C4FFDD59AE09}"/>
          </ac:spMkLst>
        </pc:spChg>
        <pc:spChg chg="mod">
          <ac:chgData name="Jassem Abbasi" userId="a485637c-5d5c-44af-8411-f95acc3236b6" providerId="ADAL" clId="{B67E75DF-61F4-4BDD-83F6-F3A9FEB4B984}" dt="2024-02-22T09:52:54.409" v="2357" actId="27803"/>
          <ac:spMkLst>
            <pc:docMk/>
            <pc:sldMk cId="3942064285" sldId="256"/>
            <ac:spMk id="8231" creationId="{F1534DA0-2C18-4696-6076-74D4492EF22B}"/>
          </ac:spMkLst>
        </pc:spChg>
        <pc:spChg chg="mod">
          <ac:chgData name="Jassem Abbasi" userId="a485637c-5d5c-44af-8411-f95acc3236b6" providerId="ADAL" clId="{B67E75DF-61F4-4BDD-83F6-F3A9FEB4B984}" dt="2024-02-22T09:52:54.409" v="2357" actId="27803"/>
          <ac:spMkLst>
            <pc:docMk/>
            <pc:sldMk cId="3942064285" sldId="256"/>
            <ac:spMk id="8232" creationId="{7F971FF0-64FF-BD0D-6336-E3CEA990FFA7}"/>
          </ac:spMkLst>
        </pc:spChg>
        <pc:spChg chg="mod">
          <ac:chgData name="Jassem Abbasi" userId="a485637c-5d5c-44af-8411-f95acc3236b6" providerId="ADAL" clId="{B67E75DF-61F4-4BDD-83F6-F3A9FEB4B984}" dt="2024-02-22T09:52:54.409" v="2357" actId="27803"/>
          <ac:spMkLst>
            <pc:docMk/>
            <pc:sldMk cId="3942064285" sldId="256"/>
            <ac:spMk id="8233" creationId="{9728F27D-98E8-DAD9-A779-3D5CE69396BE}"/>
          </ac:spMkLst>
        </pc:spChg>
        <pc:spChg chg="mod">
          <ac:chgData name="Jassem Abbasi" userId="a485637c-5d5c-44af-8411-f95acc3236b6" providerId="ADAL" clId="{B67E75DF-61F4-4BDD-83F6-F3A9FEB4B984}" dt="2024-02-22T09:52:54.409" v="2357" actId="27803"/>
          <ac:spMkLst>
            <pc:docMk/>
            <pc:sldMk cId="3942064285" sldId="256"/>
            <ac:spMk id="8234" creationId="{82542EA5-0072-4BC5-9394-67314D22271C}"/>
          </ac:spMkLst>
        </pc:spChg>
        <pc:spChg chg="mod">
          <ac:chgData name="Jassem Abbasi" userId="a485637c-5d5c-44af-8411-f95acc3236b6" providerId="ADAL" clId="{B67E75DF-61F4-4BDD-83F6-F3A9FEB4B984}" dt="2024-02-22T09:52:54.409" v="2357" actId="27803"/>
          <ac:spMkLst>
            <pc:docMk/>
            <pc:sldMk cId="3942064285" sldId="256"/>
            <ac:spMk id="8235" creationId="{8B134B8C-2778-0E5D-C85C-BB4158A4A189}"/>
          </ac:spMkLst>
        </pc:spChg>
        <pc:spChg chg="mod">
          <ac:chgData name="Jassem Abbasi" userId="a485637c-5d5c-44af-8411-f95acc3236b6" providerId="ADAL" clId="{B67E75DF-61F4-4BDD-83F6-F3A9FEB4B984}" dt="2024-02-22T09:52:54.409" v="2357" actId="27803"/>
          <ac:spMkLst>
            <pc:docMk/>
            <pc:sldMk cId="3942064285" sldId="256"/>
            <ac:spMk id="8236" creationId="{49EEA30A-1B6E-E499-A6AA-68A04D5EFFCA}"/>
          </ac:spMkLst>
        </pc:spChg>
        <pc:spChg chg="mod">
          <ac:chgData name="Jassem Abbasi" userId="a485637c-5d5c-44af-8411-f95acc3236b6" providerId="ADAL" clId="{B67E75DF-61F4-4BDD-83F6-F3A9FEB4B984}" dt="2024-02-22T09:52:54.409" v="2357" actId="27803"/>
          <ac:spMkLst>
            <pc:docMk/>
            <pc:sldMk cId="3942064285" sldId="256"/>
            <ac:spMk id="8237" creationId="{2B306013-0E62-C81A-DC5C-F4DD72635F8C}"/>
          </ac:spMkLst>
        </pc:spChg>
        <pc:spChg chg="mod">
          <ac:chgData name="Jassem Abbasi" userId="a485637c-5d5c-44af-8411-f95acc3236b6" providerId="ADAL" clId="{B67E75DF-61F4-4BDD-83F6-F3A9FEB4B984}" dt="2024-02-22T09:52:54.409" v="2357" actId="27803"/>
          <ac:spMkLst>
            <pc:docMk/>
            <pc:sldMk cId="3942064285" sldId="256"/>
            <ac:spMk id="8238" creationId="{737408A7-AD8A-87B4-F189-79555CA47390}"/>
          </ac:spMkLst>
        </pc:spChg>
        <pc:spChg chg="mod">
          <ac:chgData name="Jassem Abbasi" userId="a485637c-5d5c-44af-8411-f95acc3236b6" providerId="ADAL" clId="{B67E75DF-61F4-4BDD-83F6-F3A9FEB4B984}" dt="2024-02-22T09:52:54.409" v="2357" actId="27803"/>
          <ac:spMkLst>
            <pc:docMk/>
            <pc:sldMk cId="3942064285" sldId="256"/>
            <ac:spMk id="8239" creationId="{83D46E4C-EDD5-6B5B-BAD0-4F5BF194CAB8}"/>
          </ac:spMkLst>
        </pc:spChg>
        <pc:spChg chg="mod">
          <ac:chgData name="Jassem Abbasi" userId="a485637c-5d5c-44af-8411-f95acc3236b6" providerId="ADAL" clId="{B67E75DF-61F4-4BDD-83F6-F3A9FEB4B984}" dt="2024-02-22T09:52:54.409" v="2357" actId="27803"/>
          <ac:spMkLst>
            <pc:docMk/>
            <pc:sldMk cId="3942064285" sldId="256"/>
            <ac:spMk id="8240" creationId="{35F3151A-5B8E-B3DF-E039-E444138BF8A2}"/>
          </ac:spMkLst>
        </pc:spChg>
        <pc:spChg chg="mod">
          <ac:chgData name="Jassem Abbasi" userId="a485637c-5d5c-44af-8411-f95acc3236b6" providerId="ADAL" clId="{B67E75DF-61F4-4BDD-83F6-F3A9FEB4B984}" dt="2024-02-22T09:52:54.409" v="2357" actId="27803"/>
          <ac:spMkLst>
            <pc:docMk/>
            <pc:sldMk cId="3942064285" sldId="256"/>
            <ac:spMk id="8241" creationId="{A2981223-5259-72A6-DD84-7E5CE7BA307C}"/>
          </ac:spMkLst>
        </pc:spChg>
        <pc:spChg chg="mod">
          <ac:chgData name="Jassem Abbasi" userId="a485637c-5d5c-44af-8411-f95acc3236b6" providerId="ADAL" clId="{B67E75DF-61F4-4BDD-83F6-F3A9FEB4B984}" dt="2024-02-22T09:52:54.409" v="2357" actId="27803"/>
          <ac:spMkLst>
            <pc:docMk/>
            <pc:sldMk cId="3942064285" sldId="256"/>
            <ac:spMk id="8242" creationId="{1070E5BE-7AE0-C3DC-38F8-3087043A1788}"/>
          </ac:spMkLst>
        </pc:spChg>
        <pc:spChg chg="mod">
          <ac:chgData name="Jassem Abbasi" userId="a485637c-5d5c-44af-8411-f95acc3236b6" providerId="ADAL" clId="{B67E75DF-61F4-4BDD-83F6-F3A9FEB4B984}" dt="2024-02-22T09:52:54.409" v="2357" actId="27803"/>
          <ac:spMkLst>
            <pc:docMk/>
            <pc:sldMk cId="3942064285" sldId="256"/>
            <ac:spMk id="8243" creationId="{D25AE952-1DD3-E3F0-639E-831075745A10}"/>
          </ac:spMkLst>
        </pc:spChg>
        <pc:spChg chg="mod">
          <ac:chgData name="Jassem Abbasi" userId="a485637c-5d5c-44af-8411-f95acc3236b6" providerId="ADAL" clId="{B67E75DF-61F4-4BDD-83F6-F3A9FEB4B984}" dt="2024-02-22T09:52:54.409" v="2357" actId="27803"/>
          <ac:spMkLst>
            <pc:docMk/>
            <pc:sldMk cId="3942064285" sldId="256"/>
            <ac:spMk id="8244" creationId="{2FEA5114-BC7A-B82A-BD4D-C5044ADB0463}"/>
          </ac:spMkLst>
        </pc:spChg>
        <pc:spChg chg="mod">
          <ac:chgData name="Jassem Abbasi" userId="a485637c-5d5c-44af-8411-f95acc3236b6" providerId="ADAL" clId="{B67E75DF-61F4-4BDD-83F6-F3A9FEB4B984}" dt="2024-02-22T09:52:54.409" v="2357" actId="27803"/>
          <ac:spMkLst>
            <pc:docMk/>
            <pc:sldMk cId="3942064285" sldId="256"/>
            <ac:spMk id="8245" creationId="{9FA4372C-7B08-E1C4-7317-47311F75063D}"/>
          </ac:spMkLst>
        </pc:spChg>
        <pc:spChg chg="mod">
          <ac:chgData name="Jassem Abbasi" userId="a485637c-5d5c-44af-8411-f95acc3236b6" providerId="ADAL" clId="{B67E75DF-61F4-4BDD-83F6-F3A9FEB4B984}" dt="2024-02-22T09:52:54.409" v="2357" actId="27803"/>
          <ac:spMkLst>
            <pc:docMk/>
            <pc:sldMk cId="3942064285" sldId="256"/>
            <ac:spMk id="8246" creationId="{175CE3B6-135D-ADF3-57EB-1A38F1C63DC3}"/>
          </ac:spMkLst>
        </pc:spChg>
        <pc:spChg chg="mod">
          <ac:chgData name="Jassem Abbasi" userId="a485637c-5d5c-44af-8411-f95acc3236b6" providerId="ADAL" clId="{B67E75DF-61F4-4BDD-83F6-F3A9FEB4B984}" dt="2024-02-22T09:52:54.409" v="2357" actId="27803"/>
          <ac:spMkLst>
            <pc:docMk/>
            <pc:sldMk cId="3942064285" sldId="256"/>
            <ac:spMk id="8247" creationId="{F09988E5-7A47-C4E6-3942-8CA9DB6D467B}"/>
          </ac:spMkLst>
        </pc:spChg>
        <pc:spChg chg="mod">
          <ac:chgData name="Jassem Abbasi" userId="a485637c-5d5c-44af-8411-f95acc3236b6" providerId="ADAL" clId="{B67E75DF-61F4-4BDD-83F6-F3A9FEB4B984}" dt="2024-02-22T09:52:54.409" v="2357" actId="27803"/>
          <ac:spMkLst>
            <pc:docMk/>
            <pc:sldMk cId="3942064285" sldId="256"/>
            <ac:spMk id="8248" creationId="{7408BC30-0AF9-5C0B-536F-188603F0E743}"/>
          </ac:spMkLst>
        </pc:spChg>
        <pc:spChg chg="mod">
          <ac:chgData name="Jassem Abbasi" userId="a485637c-5d5c-44af-8411-f95acc3236b6" providerId="ADAL" clId="{B67E75DF-61F4-4BDD-83F6-F3A9FEB4B984}" dt="2024-02-22T09:52:54.409" v="2357" actId="27803"/>
          <ac:spMkLst>
            <pc:docMk/>
            <pc:sldMk cId="3942064285" sldId="256"/>
            <ac:spMk id="8249" creationId="{392BE3E6-FD52-E418-5681-F9DB235C5140}"/>
          </ac:spMkLst>
        </pc:spChg>
        <pc:spChg chg="mod">
          <ac:chgData name="Jassem Abbasi" userId="a485637c-5d5c-44af-8411-f95acc3236b6" providerId="ADAL" clId="{B67E75DF-61F4-4BDD-83F6-F3A9FEB4B984}" dt="2024-02-22T09:52:54.409" v="2357" actId="27803"/>
          <ac:spMkLst>
            <pc:docMk/>
            <pc:sldMk cId="3942064285" sldId="256"/>
            <ac:spMk id="8250" creationId="{9F38A093-D1FE-D194-AC05-2072FAE40BC7}"/>
          </ac:spMkLst>
        </pc:spChg>
        <pc:spChg chg="mod">
          <ac:chgData name="Jassem Abbasi" userId="a485637c-5d5c-44af-8411-f95acc3236b6" providerId="ADAL" clId="{B67E75DF-61F4-4BDD-83F6-F3A9FEB4B984}" dt="2024-02-22T09:52:54.409" v="2357" actId="27803"/>
          <ac:spMkLst>
            <pc:docMk/>
            <pc:sldMk cId="3942064285" sldId="256"/>
            <ac:spMk id="8251" creationId="{ED584CA0-2186-40F2-D699-712D14D81EEB}"/>
          </ac:spMkLst>
        </pc:spChg>
        <pc:spChg chg="mod">
          <ac:chgData name="Jassem Abbasi" userId="a485637c-5d5c-44af-8411-f95acc3236b6" providerId="ADAL" clId="{B67E75DF-61F4-4BDD-83F6-F3A9FEB4B984}" dt="2024-02-22T09:52:54.409" v="2357" actId="27803"/>
          <ac:spMkLst>
            <pc:docMk/>
            <pc:sldMk cId="3942064285" sldId="256"/>
            <ac:spMk id="8252" creationId="{2E99C546-D704-14D8-A151-D3E1DCF31E78}"/>
          </ac:spMkLst>
        </pc:spChg>
        <pc:spChg chg="mod">
          <ac:chgData name="Jassem Abbasi" userId="a485637c-5d5c-44af-8411-f95acc3236b6" providerId="ADAL" clId="{B67E75DF-61F4-4BDD-83F6-F3A9FEB4B984}" dt="2024-02-22T09:52:54.409" v="2357" actId="27803"/>
          <ac:spMkLst>
            <pc:docMk/>
            <pc:sldMk cId="3942064285" sldId="256"/>
            <ac:spMk id="8253" creationId="{1A9AB304-1E4E-269A-1348-A4C446DBBC33}"/>
          </ac:spMkLst>
        </pc:spChg>
        <pc:spChg chg="mod">
          <ac:chgData name="Jassem Abbasi" userId="a485637c-5d5c-44af-8411-f95acc3236b6" providerId="ADAL" clId="{B67E75DF-61F4-4BDD-83F6-F3A9FEB4B984}" dt="2024-02-22T09:52:54.409" v="2357" actId="27803"/>
          <ac:spMkLst>
            <pc:docMk/>
            <pc:sldMk cId="3942064285" sldId="256"/>
            <ac:spMk id="8254" creationId="{6A0BF9C8-E593-2732-533E-A79E28E7CDDF}"/>
          </ac:spMkLst>
        </pc:spChg>
        <pc:spChg chg="mod">
          <ac:chgData name="Jassem Abbasi" userId="a485637c-5d5c-44af-8411-f95acc3236b6" providerId="ADAL" clId="{B67E75DF-61F4-4BDD-83F6-F3A9FEB4B984}" dt="2024-02-22T09:52:54.409" v="2357" actId="27803"/>
          <ac:spMkLst>
            <pc:docMk/>
            <pc:sldMk cId="3942064285" sldId="256"/>
            <ac:spMk id="8255" creationId="{5512F462-55ED-E7D0-B5B7-0C11A74E834A}"/>
          </ac:spMkLst>
        </pc:spChg>
        <pc:spChg chg="mod">
          <ac:chgData name="Jassem Abbasi" userId="a485637c-5d5c-44af-8411-f95acc3236b6" providerId="ADAL" clId="{B67E75DF-61F4-4BDD-83F6-F3A9FEB4B984}" dt="2024-02-22T09:52:54.409" v="2357" actId="27803"/>
          <ac:spMkLst>
            <pc:docMk/>
            <pc:sldMk cId="3942064285" sldId="256"/>
            <ac:spMk id="8256" creationId="{8408FB27-1CB9-7CC7-7C57-C773AC8CB618}"/>
          </ac:spMkLst>
        </pc:spChg>
        <pc:spChg chg="mod">
          <ac:chgData name="Jassem Abbasi" userId="a485637c-5d5c-44af-8411-f95acc3236b6" providerId="ADAL" clId="{B67E75DF-61F4-4BDD-83F6-F3A9FEB4B984}" dt="2024-02-22T09:52:54.409" v="2357" actId="27803"/>
          <ac:spMkLst>
            <pc:docMk/>
            <pc:sldMk cId="3942064285" sldId="256"/>
            <ac:spMk id="8257" creationId="{7841B870-A89D-A7BD-14FE-F3A106005B95}"/>
          </ac:spMkLst>
        </pc:spChg>
        <pc:spChg chg="mod">
          <ac:chgData name="Jassem Abbasi" userId="a485637c-5d5c-44af-8411-f95acc3236b6" providerId="ADAL" clId="{B67E75DF-61F4-4BDD-83F6-F3A9FEB4B984}" dt="2024-02-22T09:52:54.409" v="2357" actId="27803"/>
          <ac:spMkLst>
            <pc:docMk/>
            <pc:sldMk cId="3942064285" sldId="256"/>
            <ac:spMk id="8258" creationId="{CD64C1B6-3F77-DE84-B89E-2810D25627A1}"/>
          </ac:spMkLst>
        </pc:spChg>
        <pc:spChg chg="mod">
          <ac:chgData name="Jassem Abbasi" userId="a485637c-5d5c-44af-8411-f95acc3236b6" providerId="ADAL" clId="{B67E75DF-61F4-4BDD-83F6-F3A9FEB4B984}" dt="2024-02-22T09:52:54.409" v="2357" actId="27803"/>
          <ac:spMkLst>
            <pc:docMk/>
            <pc:sldMk cId="3942064285" sldId="256"/>
            <ac:spMk id="8259" creationId="{EA7A9E52-7EE2-99EF-EAB8-489A4BE5B6F7}"/>
          </ac:spMkLst>
        </pc:spChg>
        <pc:spChg chg="mod">
          <ac:chgData name="Jassem Abbasi" userId="a485637c-5d5c-44af-8411-f95acc3236b6" providerId="ADAL" clId="{B67E75DF-61F4-4BDD-83F6-F3A9FEB4B984}" dt="2024-02-22T09:52:54.409" v="2357" actId="27803"/>
          <ac:spMkLst>
            <pc:docMk/>
            <pc:sldMk cId="3942064285" sldId="256"/>
            <ac:spMk id="8260" creationId="{726D9E8F-4F32-2494-0D2B-AD9F900649C2}"/>
          </ac:spMkLst>
        </pc:spChg>
        <pc:spChg chg="mod">
          <ac:chgData name="Jassem Abbasi" userId="a485637c-5d5c-44af-8411-f95acc3236b6" providerId="ADAL" clId="{B67E75DF-61F4-4BDD-83F6-F3A9FEB4B984}" dt="2024-02-22T09:52:54.409" v="2357" actId="27803"/>
          <ac:spMkLst>
            <pc:docMk/>
            <pc:sldMk cId="3942064285" sldId="256"/>
            <ac:spMk id="8261" creationId="{B4719DE8-540D-3254-2E52-C0E971B4B225}"/>
          </ac:spMkLst>
        </pc:spChg>
        <pc:spChg chg="mod">
          <ac:chgData name="Jassem Abbasi" userId="a485637c-5d5c-44af-8411-f95acc3236b6" providerId="ADAL" clId="{B67E75DF-61F4-4BDD-83F6-F3A9FEB4B984}" dt="2024-02-22T09:52:54.409" v="2357" actId="27803"/>
          <ac:spMkLst>
            <pc:docMk/>
            <pc:sldMk cId="3942064285" sldId="256"/>
            <ac:spMk id="8262" creationId="{ADBDF256-AB47-2C83-87EA-004BC0F3398E}"/>
          </ac:spMkLst>
        </pc:spChg>
        <pc:spChg chg="mod">
          <ac:chgData name="Jassem Abbasi" userId="a485637c-5d5c-44af-8411-f95acc3236b6" providerId="ADAL" clId="{B67E75DF-61F4-4BDD-83F6-F3A9FEB4B984}" dt="2024-02-22T09:52:54.409" v="2357" actId="27803"/>
          <ac:spMkLst>
            <pc:docMk/>
            <pc:sldMk cId="3942064285" sldId="256"/>
            <ac:spMk id="8263" creationId="{8AB464DE-67A4-E440-0381-DF5A260CF9F5}"/>
          </ac:spMkLst>
        </pc:spChg>
        <pc:spChg chg="mod">
          <ac:chgData name="Jassem Abbasi" userId="a485637c-5d5c-44af-8411-f95acc3236b6" providerId="ADAL" clId="{B67E75DF-61F4-4BDD-83F6-F3A9FEB4B984}" dt="2024-02-22T09:52:54.409" v="2357" actId="27803"/>
          <ac:spMkLst>
            <pc:docMk/>
            <pc:sldMk cId="3942064285" sldId="256"/>
            <ac:spMk id="8264" creationId="{4927506B-5FD2-D497-EF61-6E6AD6AC4DA3}"/>
          </ac:spMkLst>
        </pc:spChg>
        <pc:spChg chg="mod">
          <ac:chgData name="Jassem Abbasi" userId="a485637c-5d5c-44af-8411-f95acc3236b6" providerId="ADAL" clId="{B67E75DF-61F4-4BDD-83F6-F3A9FEB4B984}" dt="2024-02-22T09:52:54.409" v="2357" actId="27803"/>
          <ac:spMkLst>
            <pc:docMk/>
            <pc:sldMk cId="3942064285" sldId="256"/>
            <ac:spMk id="8265" creationId="{A0CC9B50-5612-DE57-D47D-50BD65EC7426}"/>
          </ac:spMkLst>
        </pc:spChg>
        <pc:spChg chg="mod">
          <ac:chgData name="Jassem Abbasi" userId="a485637c-5d5c-44af-8411-f95acc3236b6" providerId="ADAL" clId="{B67E75DF-61F4-4BDD-83F6-F3A9FEB4B984}" dt="2024-02-22T09:52:54.409" v="2357" actId="27803"/>
          <ac:spMkLst>
            <pc:docMk/>
            <pc:sldMk cId="3942064285" sldId="256"/>
            <ac:spMk id="8266" creationId="{AC70807F-3CC9-DFDF-A0C1-673955223664}"/>
          </ac:spMkLst>
        </pc:spChg>
        <pc:spChg chg="mod">
          <ac:chgData name="Jassem Abbasi" userId="a485637c-5d5c-44af-8411-f95acc3236b6" providerId="ADAL" clId="{B67E75DF-61F4-4BDD-83F6-F3A9FEB4B984}" dt="2024-02-22T09:52:54.409" v="2357" actId="27803"/>
          <ac:spMkLst>
            <pc:docMk/>
            <pc:sldMk cId="3942064285" sldId="256"/>
            <ac:spMk id="8267" creationId="{245CDAF3-8879-A706-C3C8-C8FA9F593E1A}"/>
          </ac:spMkLst>
        </pc:spChg>
        <pc:spChg chg="mod">
          <ac:chgData name="Jassem Abbasi" userId="a485637c-5d5c-44af-8411-f95acc3236b6" providerId="ADAL" clId="{B67E75DF-61F4-4BDD-83F6-F3A9FEB4B984}" dt="2024-02-22T09:52:54.409" v="2357" actId="27803"/>
          <ac:spMkLst>
            <pc:docMk/>
            <pc:sldMk cId="3942064285" sldId="256"/>
            <ac:spMk id="8268" creationId="{90D8CB0A-042E-667E-8C26-301448D210AB}"/>
          </ac:spMkLst>
        </pc:spChg>
        <pc:spChg chg="mod">
          <ac:chgData name="Jassem Abbasi" userId="a485637c-5d5c-44af-8411-f95acc3236b6" providerId="ADAL" clId="{B67E75DF-61F4-4BDD-83F6-F3A9FEB4B984}" dt="2024-02-22T09:52:54.409" v="2357" actId="27803"/>
          <ac:spMkLst>
            <pc:docMk/>
            <pc:sldMk cId="3942064285" sldId="256"/>
            <ac:spMk id="8269" creationId="{FC0C4B81-603A-171D-FCFE-680DC969B39F}"/>
          </ac:spMkLst>
        </pc:spChg>
        <pc:spChg chg="mod">
          <ac:chgData name="Jassem Abbasi" userId="a485637c-5d5c-44af-8411-f95acc3236b6" providerId="ADAL" clId="{B67E75DF-61F4-4BDD-83F6-F3A9FEB4B984}" dt="2024-02-22T09:52:54.409" v="2357" actId="27803"/>
          <ac:spMkLst>
            <pc:docMk/>
            <pc:sldMk cId="3942064285" sldId="256"/>
            <ac:spMk id="8270" creationId="{CC8585F9-27BD-E2D5-794D-5196E222BBF1}"/>
          </ac:spMkLst>
        </pc:spChg>
        <pc:spChg chg="mod">
          <ac:chgData name="Jassem Abbasi" userId="a485637c-5d5c-44af-8411-f95acc3236b6" providerId="ADAL" clId="{B67E75DF-61F4-4BDD-83F6-F3A9FEB4B984}" dt="2024-02-22T09:52:54.409" v="2357" actId="27803"/>
          <ac:spMkLst>
            <pc:docMk/>
            <pc:sldMk cId="3942064285" sldId="256"/>
            <ac:spMk id="8271" creationId="{5EF5EA53-00DE-34F2-F041-BF3411306C5D}"/>
          </ac:spMkLst>
        </pc:spChg>
        <pc:spChg chg="mod">
          <ac:chgData name="Jassem Abbasi" userId="a485637c-5d5c-44af-8411-f95acc3236b6" providerId="ADAL" clId="{B67E75DF-61F4-4BDD-83F6-F3A9FEB4B984}" dt="2024-02-22T09:52:54.409" v="2357" actId="27803"/>
          <ac:spMkLst>
            <pc:docMk/>
            <pc:sldMk cId="3942064285" sldId="256"/>
            <ac:spMk id="8272" creationId="{3CB11E7C-0E2E-1781-4BA1-E7E0685EEE40}"/>
          </ac:spMkLst>
        </pc:spChg>
        <pc:spChg chg="mod">
          <ac:chgData name="Jassem Abbasi" userId="a485637c-5d5c-44af-8411-f95acc3236b6" providerId="ADAL" clId="{B67E75DF-61F4-4BDD-83F6-F3A9FEB4B984}" dt="2024-02-22T09:52:54.409" v="2357" actId="27803"/>
          <ac:spMkLst>
            <pc:docMk/>
            <pc:sldMk cId="3942064285" sldId="256"/>
            <ac:spMk id="8273" creationId="{DF3450EE-7AC0-9382-3317-35BA877D4F15}"/>
          </ac:spMkLst>
        </pc:spChg>
        <pc:spChg chg="mod">
          <ac:chgData name="Jassem Abbasi" userId="a485637c-5d5c-44af-8411-f95acc3236b6" providerId="ADAL" clId="{B67E75DF-61F4-4BDD-83F6-F3A9FEB4B984}" dt="2024-02-22T09:52:54.409" v="2357" actId="27803"/>
          <ac:spMkLst>
            <pc:docMk/>
            <pc:sldMk cId="3942064285" sldId="256"/>
            <ac:spMk id="8274" creationId="{3B1B169B-9BC0-CFDF-DECF-D7D17409CE1D}"/>
          </ac:spMkLst>
        </pc:spChg>
        <pc:spChg chg="mod">
          <ac:chgData name="Jassem Abbasi" userId="a485637c-5d5c-44af-8411-f95acc3236b6" providerId="ADAL" clId="{B67E75DF-61F4-4BDD-83F6-F3A9FEB4B984}" dt="2024-02-22T09:52:54.409" v="2357" actId="27803"/>
          <ac:spMkLst>
            <pc:docMk/>
            <pc:sldMk cId="3942064285" sldId="256"/>
            <ac:spMk id="8275" creationId="{B827E0A9-8FEC-2C9D-4D7A-13222E0EA6DB}"/>
          </ac:spMkLst>
        </pc:spChg>
        <pc:spChg chg="mod">
          <ac:chgData name="Jassem Abbasi" userId="a485637c-5d5c-44af-8411-f95acc3236b6" providerId="ADAL" clId="{B67E75DF-61F4-4BDD-83F6-F3A9FEB4B984}" dt="2024-02-22T09:52:54.409" v="2357" actId="27803"/>
          <ac:spMkLst>
            <pc:docMk/>
            <pc:sldMk cId="3942064285" sldId="256"/>
            <ac:spMk id="8276" creationId="{95C7A3F6-5292-DD58-C0A9-3A887364592B}"/>
          </ac:spMkLst>
        </pc:spChg>
        <pc:spChg chg="mod">
          <ac:chgData name="Jassem Abbasi" userId="a485637c-5d5c-44af-8411-f95acc3236b6" providerId="ADAL" clId="{B67E75DF-61F4-4BDD-83F6-F3A9FEB4B984}" dt="2024-02-22T09:52:54.409" v="2357" actId="27803"/>
          <ac:spMkLst>
            <pc:docMk/>
            <pc:sldMk cId="3942064285" sldId="256"/>
            <ac:spMk id="8277" creationId="{89808BCA-0B8C-21F3-434E-9987CB1FE70D}"/>
          </ac:spMkLst>
        </pc:spChg>
        <pc:spChg chg="mod">
          <ac:chgData name="Jassem Abbasi" userId="a485637c-5d5c-44af-8411-f95acc3236b6" providerId="ADAL" clId="{B67E75DF-61F4-4BDD-83F6-F3A9FEB4B984}" dt="2024-02-22T09:52:54.409" v="2357" actId="27803"/>
          <ac:spMkLst>
            <pc:docMk/>
            <pc:sldMk cId="3942064285" sldId="256"/>
            <ac:spMk id="8278" creationId="{1DF69EA5-FFA4-76A3-86ED-C11ECF2B80F0}"/>
          </ac:spMkLst>
        </pc:spChg>
        <pc:spChg chg="mod">
          <ac:chgData name="Jassem Abbasi" userId="a485637c-5d5c-44af-8411-f95acc3236b6" providerId="ADAL" clId="{B67E75DF-61F4-4BDD-83F6-F3A9FEB4B984}" dt="2024-02-22T09:52:54.409" v="2357" actId="27803"/>
          <ac:spMkLst>
            <pc:docMk/>
            <pc:sldMk cId="3942064285" sldId="256"/>
            <ac:spMk id="8279" creationId="{4B13AE34-30BE-BED8-5DC1-C2E713E3E019}"/>
          </ac:spMkLst>
        </pc:spChg>
        <pc:spChg chg="mod">
          <ac:chgData name="Jassem Abbasi" userId="a485637c-5d5c-44af-8411-f95acc3236b6" providerId="ADAL" clId="{B67E75DF-61F4-4BDD-83F6-F3A9FEB4B984}" dt="2024-02-22T09:52:54.409" v="2357" actId="27803"/>
          <ac:spMkLst>
            <pc:docMk/>
            <pc:sldMk cId="3942064285" sldId="256"/>
            <ac:spMk id="8280" creationId="{C1B15582-3D3D-460D-DEE3-ED96217028B0}"/>
          </ac:spMkLst>
        </pc:spChg>
        <pc:spChg chg="mod">
          <ac:chgData name="Jassem Abbasi" userId="a485637c-5d5c-44af-8411-f95acc3236b6" providerId="ADAL" clId="{B67E75DF-61F4-4BDD-83F6-F3A9FEB4B984}" dt="2024-02-22T09:52:54.409" v="2357" actId="27803"/>
          <ac:spMkLst>
            <pc:docMk/>
            <pc:sldMk cId="3942064285" sldId="256"/>
            <ac:spMk id="8281" creationId="{764CC338-CBCA-47A7-A37C-E3A4C87A035B}"/>
          </ac:spMkLst>
        </pc:spChg>
        <pc:spChg chg="mod">
          <ac:chgData name="Jassem Abbasi" userId="a485637c-5d5c-44af-8411-f95acc3236b6" providerId="ADAL" clId="{B67E75DF-61F4-4BDD-83F6-F3A9FEB4B984}" dt="2024-02-22T09:52:54.409" v="2357" actId="27803"/>
          <ac:spMkLst>
            <pc:docMk/>
            <pc:sldMk cId="3942064285" sldId="256"/>
            <ac:spMk id="8282" creationId="{84545A70-F828-4EC0-2739-73A6E4F2C42E}"/>
          </ac:spMkLst>
        </pc:spChg>
        <pc:spChg chg="mod">
          <ac:chgData name="Jassem Abbasi" userId="a485637c-5d5c-44af-8411-f95acc3236b6" providerId="ADAL" clId="{B67E75DF-61F4-4BDD-83F6-F3A9FEB4B984}" dt="2024-02-22T09:52:54.409" v="2357" actId="27803"/>
          <ac:spMkLst>
            <pc:docMk/>
            <pc:sldMk cId="3942064285" sldId="256"/>
            <ac:spMk id="8283" creationId="{BE3AC801-6E1C-4868-8FAB-8CCC6D4A7CB8}"/>
          </ac:spMkLst>
        </pc:spChg>
        <pc:spChg chg="mod">
          <ac:chgData name="Jassem Abbasi" userId="a485637c-5d5c-44af-8411-f95acc3236b6" providerId="ADAL" clId="{B67E75DF-61F4-4BDD-83F6-F3A9FEB4B984}" dt="2024-02-22T09:52:54.409" v="2357" actId="27803"/>
          <ac:spMkLst>
            <pc:docMk/>
            <pc:sldMk cId="3942064285" sldId="256"/>
            <ac:spMk id="8284" creationId="{4C3B9440-E9C2-C883-F79F-F170D63A7F0A}"/>
          </ac:spMkLst>
        </pc:spChg>
        <pc:spChg chg="mod">
          <ac:chgData name="Jassem Abbasi" userId="a485637c-5d5c-44af-8411-f95acc3236b6" providerId="ADAL" clId="{B67E75DF-61F4-4BDD-83F6-F3A9FEB4B984}" dt="2024-02-22T09:52:54.409" v="2357" actId="27803"/>
          <ac:spMkLst>
            <pc:docMk/>
            <pc:sldMk cId="3942064285" sldId="256"/>
            <ac:spMk id="8285" creationId="{89F61EC8-414F-827D-3965-0CDE897E29CC}"/>
          </ac:spMkLst>
        </pc:spChg>
        <pc:spChg chg="mod">
          <ac:chgData name="Jassem Abbasi" userId="a485637c-5d5c-44af-8411-f95acc3236b6" providerId="ADAL" clId="{B67E75DF-61F4-4BDD-83F6-F3A9FEB4B984}" dt="2024-02-22T09:52:54.409" v="2357" actId="27803"/>
          <ac:spMkLst>
            <pc:docMk/>
            <pc:sldMk cId="3942064285" sldId="256"/>
            <ac:spMk id="8286" creationId="{7182990F-7237-0A30-17C7-B7FC3795C03F}"/>
          </ac:spMkLst>
        </pc:spChg>
        <pc:spChg chg="mod">
          <ac:chgData name="Jassem Abbasi" userId="a485637c-5d5c-44af-8411-f95acc3236b6" providerId="ADAL" clId="{B67E75DF-61F4-4BDD-83F6-F3A9FEB4B984}" dt="2024-02-22T09:52:54.409" v="2357" actId="27803"/>
          <ac:spMkLst>
            <pc:docMk/>
            <pc:sldMk cId="3942064285" sldId="256"/>
            <ac:spMk id="8287" creationId="{93C14F6E-FF25-AD30-72A9-7E56B7B88663}"/>
          </ac:spMkLst>
        </pc:spChg>
        <pc:spChg chg="mod">
          <ac:chgData name="Jassem Abbasi" userId="a485637c-5d5c-44af-8411-f95acc3236b6" providerId="ADAL" clId="{B67E75DF-61F4-4BDD-83F6-F3A9FEB4B984}" dt="2024-02-22T09:52:54.409" v="2357" actId="27803"/>
          <ac:spMkLst>
            <pc:docMk/>
            <pc:sldMk cId="3942064285" sldId="256"/>
            <ac:spMk id="8288" creationId="{79D5D606-5DC4-73C1-CB81-D804C616F115}"/>
          </ac:spMkLst>
        </pc:spChg>
        <pc:spChg chg="mod">
          <ac:chgData name="Jassem Abbasi" userId="a485637c-5d5c-44af-8411-f95acc3236b6" providerId="ADAL" clId="{B67E75DF-61F4-4BDD-83F6-F3A9FEB4B984}" dt="2024-02-22T09:52:54.409" v="2357" actId="27803"/>
          <ac:spMkLst>
            <pc:docMk/>
            <pc:sldMk cId="3942064285" sldId="256"/>
            <ac:spMk id="8289" creationId="{C7BACF0E-F734-9647-E974-B2ED1DC1B839}"/>
          </ac:spMkLst>
        </pc:spChg>
        <pc:spChg chg="mod">
          <ac:chgData name="Jassem Abbasi" userId="a485637c-5d5c-44af-8411-f95acc3236b6" providerId="ADAL" clId="{B67E75DF-61F4-4BDD-83F6-F3A9FEB4B984}" dt="2024-02-22T09:52:54.409" v="2357" actId="27803"/>
          <ac:spMkLst>
            <pc:docMk/>
            <pc:sldMk cId="3942064285" sldId="256"/>
            <ac:spMk id="8290" creationId="{B9E17FA2-4259-2795-0BAC-954F41F8E81C}"/>
          </ac:spMkLst>
        </pc:spChg>
        <pc:spChg chg="mod">
          <ac:chgData name="Jassem Abbasi" userId="a485637c-5d5c-44af-8411-f95acc3236b6" providerId="ADAL" clId="{B67E75DF-61F4-4BDD-83F6-F3A9FEB4B984}" dt="2024-02-22T09:52:54.409" v="2357" actId="27803"/>
          <ac:spMkLst>
            <pc:docMk/>
            <pc:sldMk cId="3942064285" sldId="256"/>
            <ac:spMk id="8291" creationId="{0BE07169-7C62-975F-9B4A-DD8067B24359}"/>
          </ac:spMkLst>
        </pc:spChg>
        <pc:spChg chg="mod">
          <ac:chgData name="Jassem Abbasi" userId="a485637c-5d5c-44af-8411-f95acc3236b6" providerId="ADAL" clId="{B67E75DF-61F4-4BDD-83F6-F3A9FEB4B984}" dt="2024-02-22T09:52:54.409" v="2357" actId="27803"/>
          <ac:spMkLst>
            <pc:docMk/>
            <pc:sldMk cId="3942064285" sldId="256"/>
            <ac:spMk id="8292" creationId="{BA95BB28-98A0-2F25-4A3A-9E3D4978DFFC}"/>
          </ac:spMkLst>
        </pc:spChg>
        <pc:spChg chg="mod">
          <ac:chgData name="Jassem Abbasi" userId="a485637c-5d5c-44af-8411-f95acc3236b6" providerId="ADAL" clId="{B67E75DF-61F4-4BDD-83F6-F3A9FEB4B984}" dt="2024-02-22T09:52:54.409" v="2357" actId="27803"/>
          <ac:spMkLst>
            <pc:docMk/>
            <pc:sldMk cId="3942064285" sldId="256"/>
            <ac:spMk id="8293" creationId="{E757CE8B-5EF7-3970-40FB-54C216FFB662}"/>
          </ac:spMkLst>
        </pc:spChg>
        <pc:spChg chg="mod">
          <ac:chgData name="Jassem Abbasi" userId="a485637c-5d5c-44af-8411-f95acc3236b6" providerId="ADAL" clId="{B67E75DF-61F4-4BDD-83F6-F3A9FEB4B984}" dt="2024-02-22T09:52:54.409" v="2357" actId="27803"/>
          <ac:spMkLst>
            <pc:docMk/>
            <pc:sldMk cId="3942064285" sldId="256"/>
            <ac:spMk id="8294" creationId="{25119DA0-1C07-8C36-199B-DF72EFAC6B1E}"/>
          </ac:spMkLst>
        </pc:spChg>
        <pc:spChg chg="mod">
          <ac:chgData name="Jassem Abbasi" userId="a485637c-5d5c-44af-8411-f95acc3236b6" providerId="ADAL" clId="{B67E75DF-61F4-4BDD-83F6-F3A9FEB4B984}" dt="2024-02-22T09:52:54.409" v="2357" actId="27803"/>
          <ac:spMkLst>
            <pc:docMk/>
            <pc:sldMk cId="3942064285" sldId="256"/>
            <ac:spMk id="8295" creationId="{7C870BAF-23AB-3C61-7C56-AB23A04FF997}"/>
          </ac:spMkLst>
        </pc:spChg>
        <pc:spChg chg="mod">
          <ac:chgData name="Jassem Abbasi" userId="a485637c-5d5c-44af-8411-f95acc3236b6" providerId="ADAL" clId="{B67E75DF-61F4-4BDD-83F6-F3A9FEB4B984}" dt="2024-02-22T09:52:54.409" v="2357" actId="27803"/>
          <ac:spMkLst>
            <pc:docMk/>
            <pc:sldMk cId="3942064285" sldId="256"/>
            <ac:spMk id="8296" creationId="{DB9D40DE-411E-351F-2F76-4C75DC2993A9}"/>
          </ac:spMkLst>
        </pc:spChg>
        <pc:spChg chg="mod">
          <ac:chgData name="Jassem Abbasi" userId="a485637c-5d5c-44af-8411-f95acc3236b6" providerId="ADAL" clId="{B67E75DF-61F4-4BDD-83F6-F3A9FEB4B984}" dt="2024-02-22T09:52:54.409" v="2357" actId="27803"/>
          <ac:spMkLst>
            <pc:docMk/>
            <pc:sldMk cId="3942064285" sldId="256"/>
            <ac:spMk id="8297" creationId="{622771F7-DE9A-FFD1-C1F6-F4C4631F287F}"/>
          </ac:spMkLst>
        </pc:spChg>
        <pc:spChg chg="mod">
          <ac:chgData name="Jassem Abbasi" userId="a485637c-5d5c-44af-8411-f95acc3236b6" providerId="ADAL" clId="{B67E75DF-61F4-4BDD-83F6-F3A9FEB4B984}" dt="2024-02-22T09:52:54.409" v="2357" actId="27803"/>
          <ac:spMkLst>
            <pc:docMk/>
            <pc:sldMk cId="3942064285" sldId="256"/>
            <ac:spMk id="8298" creationId="{653B0745-798B-FD95-5EB7-3F759B5F42CF}"/>
          </ac:spMkLst>
        </pc:spChg>
        <pc:spChg chg="mod">
          <ac:chgData name="Jassem Abbasi" userId="a485637c-5d5c-44af-8411-f95acc3236b6" providerId="ADAL" clId="{B67E75DF-61F4-4BDD-83F6-F3A9FEB4B984}" dt="2024-02-22T09:52:54.409" v="2357" actId="27803"/>
          <ac:spMkLst>
            <pc:docMk/>
            <pc:sldMk cId="3942064285" sldId="256"/>
            <ac:spMk id="8299" creationId="{048C4BA4-3A7F-0E3E-A70A-AF24BB0084E0}"/>
          </ac:spMkLst>
        </pc:spChg>
        <pc:spChg chg="mod">
          <ac:chgData name="Jassem Abbasi" userId="a485637c-5d5c-44af-8411-f95acc3236b6" providerId="ADAL" clId="{B67E75DF-61F4-4BDD-83F6-F3A9FEB4B984}" dt="2024-02-22T09:52:54.409" v="2357" actId="27803"/>
          <ac:spMkLst>
            <pc:docMk/>
            <pc:sldMk cId="3942064285" sldId="256"/>
            <ac:spMk id="8300" creationId="{EF39A100-B6F1-1E5C-5D2E-CE3889FEFBC7}"/>
          </ac:spMkLst>
        </pc:spChg>
        <pc:spChg chg="mod">
          <ac:chgData name="Jassem Abbasi" userId="a485637c-5d5c-44af-8411-f95acc3236b6" providerId="ADAL" clId="{B67E75DF-61F4-4BDD-83F6-F3A9FEB4B984}" dt="2024-02-22T09:52:54.409" v="2357" actId="27803"/>
          <ac:spMkLst>
            <pc:docMk/>
            <pc:sldMk cId="3942064285" sldId="256"/>
            <ac:spMk id="8301" creationId="{11E33DDA-820C-6FF4-7A9F-1070CFCB809C}"/>
          </ac:spMkLst>
        </pc:spChg>
        <pc:spChg chg="mod">
          <ac:chgData name="Jassem Abbasi" userId="a485637c-5d5c-44af-8411-f95acc3236b6" providerId="ADAL" clId="{B67E75DF-61F4-4BDD-83F6-F3A9FEB4B984}" dt="2024-02-22T09:52:54.409" v="2357" actId="27803"/>
          <ac:spMkLst>
            <pc:docMk/>
            <pc:sldMk cId="3942064285" sldId="256"/>
            <ac:spMk id="8302" creationId="{030507A6-E8C8-277F-387A-A0BA4F549616}"/>
          </ac:spMkLst>
        </pc:spChg>
        <pc:spChg chg="mod">
          <ac:chgData name="Jassem Abbasi" userId="a485637c-5d5c-44af-8411-f95acc3236b6" providerId="ADAL" clId="{B67E75DF-61F4-4BDD-83F6-F3A9FEB4B984}" dt="2024-02-22T09:52:54.409" v="2357" actId="27803"/>
          <ac:spMkLst>
            <pc:docMk/>
            <pc:sldMk cId="3942064285" sldId="256"/>
            <ac:spMk id="8303" creationId="{809C3278-F51A-44FD-3A45-F1715A90A8DB}"/>
          </ac:spMkLst>
        </pc:spChg>
        <pc:spChg chg="mod">
          <ac:chgData name="Jassem Abbasi" userId="a485637c-5d5c-44af-8411-f95acc3236b6" providerId="ADAL" clId="{B67E75DF-61F4-4BDD-83F6-F3A9FEB4B984}" dt="2024-02-22T09:52:54.409" v="2357" actId="27803"/>
          <ac:spMkLst>
            <pc:docMk/>
            <pc:sldMk cId="3942064285" sldId="256"/>
            <ac:spMk id="8304" creationId="{EA4C50D1-E553-C834-4F97-44243A02408F}"/>
          </ac:spMkLst>
        </pc:spChg>
        <pc:spChg chg="mod">
          <ac:chgData name="Jassem Abbasi" userId="a485637c-5d5c-44af-8411-f95acc3236b6" providerId="ADAL" clId="{B67E75DF-61F4-4BDD-83F6-F3A9FEB4B984}" dt="2024-02-22T09:52:54.409" v="2357" actId="27803"/>
          <ac:spMkLst>
            <pc:docMk/>
            <pc:sldMk cId="3942064285" sldId="256"/>
            <ac:spMk id="8305" creationId="{3C98F9AE-BDBA-BE6B-F4CB-D9BAE4AE9DE6}"/>
          </ac:spMkLst>
        </pc:spChg>
        <pc:spChg chg="mod">
          <ac:chgData name="Jassem Abbasi" userId="a485637c-5d5c-44af-8411-f95acc3236b6" providerId="ADAL" clId="{B67E75DF-61F4-4BDD-83F6-F3A9FEB4B984}" dt="2024-02-22T09:52:54.409" v="2357" actId="27803"/>
          <ac:spMkLst>
            <pc:docMk/>
            <pc:sldMk cId="3942064285" sldId="256"/>
            <ac:spMk id="8306" creationId="{2ACF36E7-DB88-E90F-F535-13A206D99E45}"/>
          </ac:spMkLst>
        </pc:spChg>
        <pc:spChg chg="mod">
          <ac:chgData name="Jassem Abbasi" userId="a485637c-5d5c-44af-8411-f95acc3236b6" providerId="ADAL" clId="{B67E75DF-61F4-4BDD-83F6-F3A9FEB4B984}" dt="2024-02-22T09:52:54.409" v="2357" actId="27803"/>
          <ac:spMkLst>
            <pc:docMk/>
            <pc:sldMk cId="3942064285" sldId="256"/>
            <ac:spMk id="8307" creationId="{C01360C6-6943-A6D9-F20A-5F748321CCE6}"/>
          </ac:spMkLst>
        </pc:spChg>
        <pc:spChg chg="mod">
          <ac:chgData name="Jassem Abbasi" userId="a485637c-5d5c-44af-8411-f95acc3236b6" providerId="ADAL" clId="{B67E75DF-61F4-4BDD-83F6-F3A9FEB4B984}" dt="2024-02-22T09:52:54.409" v="2357" actId="27803"/>
          <ac:spMkLst>
            <pc:docMk/>
            <pc:sldMk cId="3942064285" sldId="256"/>
            <ac:spMk id="8308" creationId="{A5795A65-D0DC-792A-5CBB-CB398DEEFFE8}"/>
          </ac:spMkLst>
        </pc:spChg>
        <pc:spChg chg="mod">
          <ac:chgData name="Jassem Abbasi" userId="a485637c-5d5c-44af-8411-f95acc3236b6" providerId="ADAL" clId="{B67E75DF-61F4-4BDD-83F6-F3A9FEB4B984}" dt="2024-02-22T09:52:54.409" v="2357" actId="27803"/>
          <ac:spMkLst>
            <pc:docMk/>
            <pc:sldMk cId="3942064285" sldId="256"/>
            <ac:spMk id="8309" creationId="{74B4220E-9849-E6D1-FA25-26664CA03203}"/>
          </ac:spMkLst>
        </pc:spChg>
        <pc:spChg chg="mod">
          <ac:chgData name="Jassem Abbasi" userId="a485637c-5d5c-44af-8411-f95acc3236b6" providerId="ADAL" clId="{B67E75DF-61F4-4BDD-83F6-F3A9FEB4B984}" dt="2024-02-22T09:52:54.409" v="2357" actId="27803"/>
          <ac:spMkLst>
            <pc:docMk/>
            <pc:sldMk cId="3942064285" sldId="256"/>
            <ac:spMk id="8310" creationId="{CF8877CC-AF1B-085F-FC71-2C03D96924FC}"/>
          </ac:spMkLst>
        </pc:spChg>
        <pc:spChg chg="mod">
          <ac:chgData name="Jassem Abbasi" userId="a485637c-5d5c-44af-8411-f95acc3236b6" providerId="ADAL" clId="{B67E75DF-61F4-4BDD-83F6-F3A9FEB4B984}" dt="2024-02-22T09:52:54.409" v="2357" actId="27803"/>
          <ac:spMkLst>
            <pc:docMk/>
            <pc:sldMk cId="3942064285" sldId="256"/>
            <ac:spMk id="8311" creationId="{57FE0560-06E2-D659-0E6B-7D63C9AEF651}"/>
          </ac:spMkLst>
        </pc:spChg>
        <pc:spChg chg="mod">
          <ac:chgData name="Jassem Abbasi" userId="a485637c-5d5c-44af-8411-f95acc3236b6" providerId="ADAL" clId="{B67E75DF-61F4-4BDD-83F6-F3A9FEB4B984}" dt="2024-02-22T09:52:54.409" v="2357" actId="27803"/>
          <ac:spMkLst>
            <pc:docMk/>
            <pc:sldMk cId="3942064285" sldId="256"/>
            <ac:spMk id="8312" creationId="{7C9446BC-CD0B-2267-44F4-059079A2727A}"/>
          </ac:spMkLst>
        </pc:spChg>
        <pc:spChg chg="mod">
          <ac:chgData name="Jassem Abbasi" userId="a485637c-5d5c-44af-8411-f95acc3236b6" providerId="ADAL" clId="{B67E75DF-61F4-4BDD-83F6-F3A9FEB4B984}" dt="2024-02-22T09:52:54.409" v="2357" actId="27803"/>
          <ac:spMkLst>
            <pc:docMk/>
            <pc:sldMk cId="3942064285" sldId="256"/>
            <ac:spMk id="8313" creationId="{0FB8852F-1687-E5A2-0996-DB57F715904F}"/>
          </ac:spMkLst>
        </pc:spChg>
        <pc:spChg chg="mod">
          <ac:chgData name="Jassem Abbasi" userId="a485637c-5d5c-44af-8411-f95acc3236b6" providerId="ADAL" clId="{B67E75DF-61F4-4BDD-83F6-F3A9FEB4B984}" dt="2024-02-22T09:52:54.409" v="2357" actId="27803"/>
          <ac:spMkLst>
            <pc:docMk/>
            <pc:sldMk cId="3942064285" sldId="256"/>
            <ac:spMk id="8314" creationId="{CF06815D-A429-6530-BF35-8D34E1BACA74}"/>
          </ac:spMkLst>
        </pc:spChg>
        <pc:spChg chg="mod">
          <ac:chgData name="Jassem Abbasi" userId="a485637c-5d5c-44af-8411-f95acc3236b6" providerId="ADAL" clId="{B67E75DF-61F4-4BDD-83F6-F3A9FEB4B984}" dt="2024-02-22T09:52:54.409" v="2357" actId="27803"/>
          <ac:spMkLst>
            <pc:docMk/>
            <pc:sldMk cId="3942064285" sldId="256"/>
            <ac:spMk id="8315" creationId="{8BE19FBF-FC0E-B4C7-D8D8-864E4FD619D4}"/>
          </ac:spMkLst>
        </pc:spChg>
        <pc:spChg chg="mod">
          <ac:chgData name="Jassem Abbasi" userId="a485637c-5d5c-44af-8411-f95acc3236b6" providerId="ADAL" clId="{B67E75DF-61F4-4BDD-83F6-F3A9FEB4B984}" dt="2024-02-22T09:52:54.409" v="2357" actId="27803"/>
          <ac:spMkLst>
            <pc:docMk/>
            <pc:sldMk cId="3942064285" sldId="256"/>
            <ac:spMk id="8316" creationId="{6AEC0AEE-733F-7050-76EF-1AC0489D40CF}"/>
          </ac:spMkLst>
        </pc:spChg>
        <pc:spChg chg="mod">
          <ac:chgData name="Jassem Abbasi" userId="a485637c-5d5c-44af-8411-f95acc3236b6" providerId="ADAL" clId="{B67E75DF-61F4-4BDD-83F6-F3A9FEB4B984}" dt="2024-02-22T09:52:54.409" v="2357" actId="27803"/>
          <ac:spMkLst>
            <pc:docMk/>
            <pc:sldMk cId="3942064285" sldId="256"/>
            <ac:spMk id="8317" creationId="{3FDB9BAE-9088-FC39-903C-87ED2148C2E7}"/>
          </ac:spMkLst>
        </pc:spChg>
        <pc:spChg chg="mod">
          <ac:chgData name="Jassem Abbasi" userId="a485637c-5d5c-44af-8411-f95acc3236b6" providerId="ADAL" clId="{B67E75DF-61F4-4BDD-83F6-F3A9FEB4B984}" dt="2024-02-22T09:52:54.409" v="2357" actId="27803"/>
          <ac:spMkLst>
            <pc:docMk/>
            <pc:sldMk cId="3942064285" sldId="256"/>
            <ac:spMk id="8318" creationId="{8FD61F73-BC25-C315-5A8F-2F56A2882FA1}"/>
          </ac:spMkLst>
        </pc:spChg>
        <pc:spChg chg="mod">
          <ac:chgData name="Jassem Abbasi" userId="a485637c-5d5c-44af-8411-f95acc3236b6" providerId="ADAL" clId="{B67E75DF-61F4-4BDD-83F6-F3A9FEB4B984}" dt="2024-02-22T09:52:54.409" v="2357" actId="27803"/>
          <ac:spMkLst>
            <pc:docMk/>
            <pc:sldMk cId="3942064285" sldId="256"/>
            <ac:spMk id="8319" creationId="{BAA4B1DE-395A-5012-80EA-034045FC28E8}"/>
          </ac:spMkLst>
        </pc:spChg>
        <pc:spChg chg="mod">
          <ac:chgData name="Jassem Abbasi" userId="a485637c-5d5c-44af-8411-f95acc3236b6" providerId="ADAL" clId="{B67E75DF-61F4-4BDD-83F6-F3A9FEB4B984}" dt="2024-02-22T09:52:54.409" v="2357" actId="27803"/>
          <ac:spMkLst>
            <pc:docMk/>
            <pc:sldMk cId="3942064285" sldId="256"/>
            <ac:spMk id="8320" creationId="{39BC9118-A3E5-A5ED-D26D-54E1978E6A9A}"/>
          </ac:spMkLst>
        </pc:spChg>
        <pc:spChg chg="mod">
          <ac:chgData name="Jassem Abbasi" userId="a485637c-5d5c-44af-8411-f95acc3236b6" providerId="ADAL" clId="{B67E75DF-61F4-4BDD-83F6-F3A9FEB4B984}" dt="2024-02-22T09:52:54.409" v="2357" actId="27803"/>
          <ac:spMkLst>
            <pc:docMk/>
            <pc:sldMk cId="3942064285" sldId="256"/>
            <ac:spMk id="8321" creationId="{889EBE57-B03C-8AAE-3E27-512092A351C1}"/>
          </ac:spMkLst>
        </pc:spChg>
        <pc:spChg chg="mod">
          <ac:chgData name="Jassem Abbasi" userId="a485637c-5d5c-44af-8411-f95acc3236b6" providerId="ADAL" clId="{B67E75DF-61F4-4BDD-83F6-F3A9FEB4B984}" dt="2024-02-22T09:52:54.409" v="2357" actId="27803"/>
          <ac:spMkLst>
            <pc:docMk/>
            <pc:sldMk cId="3942064285" sldId="256"/>
            <ac:spMk id="8322" creationId="{B566CE1B-2310-E67F-8B08-27375F150726}"/>
          </ac:spMkLst>
        </pc:spChg>
        <pc:spChg chg="mod">
          <ac:chgData name="Jassem Abbasi" userId="a485637c-5d5c-44af-8411-f95acc3236b6" providerId="ADAL" clId="{B67E75DF-61F4-4BDD-83F6-F3A9FEB4B984}" dt="2024-02-22T09:52:54.409" v="2357" actId="27803"/>
          <ac:spMkLst>
            <pc:docMk/>
            <pc:sldMk cId="3942064285" sldId="256"/>
            <ac:spMk id="8323" creationId="{7327D6A1-0F5B-E622-693D-F8ABC5802E53}"/>
          </ac:spMkLst>
        </pc:spChg>
        <pc:spChg chg="mod">
          <ac:chgData name="Jassem Abbasi" userId="a485637c-5d5c-44af-8411-f95acc3236b6" providerId="ADAL" clId="{B67E75DF-61F4-4BDD-83F6-F3A9FEB4B984}" dt="2024-02-22T09:52:54.409" v="2357" actId="27803"/>
          <ac:spMkLst>
            <pc:docMk/>
            <pc:sldMk cId="3942064285" sldId="256"/>
            <ac:spMk id="8324" creationId="{3DA49220-09A0-74BB-DE6A-2C6A081C171D}"/>
          </ac:spMkLst>
        </pc:spChg>
        <pc:spChg chg="mod">
          <ac:chgData name="Jassem Abbasi" userId="a485637c-5d5c-44af-8411-f95acc3236b6" providerId="ADAL" clId="{B67E75DF-61F4-4BDD-83F6-F3A9FEB4B984}" dt="2024-02-22T09:52:54.409" v="2357" actId="27803"/>
          <ac:spMkLst>
            <pc:docMk/>
            <pc:sldMk cId="3942064285" sldId="256"/>
            <ac:spMk id="8325" creationId="{11CBB2AE-0AC0-4CDB-28B8-3433E43AF21D}"/>
          </ac:spMkLst>
        </pc:spChg>
        <pc:spChg chg="mod">
          <ac:chgData name="Jassem Abbasi" userId="a485637c-5d5c-44af-8411-f95acc3236b6" providerId="ADAL" clId="{B67E75DF-61F4-4BDD-83F6-F3A9FEB4B984}" dt="2024-02-22T09:52:54.409" v="2357" actId="27803"/>
          <ac:spMkLst>
            <pc:docMk/>
            <pc:sldMk cId="3942064285" sldId="256"/>
            <ac:spMk id="8326" creationId="{89CAFC6F-DF38-5E33-B909-80A0E25700FE}"/>
          </ac:spMkLst>
        </pc:spChg>
        <pc:spChg chg="mod">
          <ac:chgData name="Jassem Abbasi" userId="a485637c-5d5c-44af-8411-f95acc3236b6" providerId="ADAL" clId="{B67E75DF-61F4-4BDD-83F6-F3A9FEB4B984}" dt="2024-02-22T09:52:54.409" v="2357" actId="27803"/>
          <ac:spMkLst>
            <pc:docMk/>
            <pc:sldMk cId="3942064285" sldId="256"/>
            <ac:spMk id="8327" creationId="{31FA4086-26EB-C557-DDAC-4641863F23EF}"/>
          </ac:spMkLst>
        </pc:spChg>
        <pc:spChg chg="mod">
          <ac:chgData name="Jassem Abbasi" userId="a485637c-5d5c-44af-8411-f95acc3236b6" providerId="ADAL" clId="{B67E75DF-61F4-4BDD-83F6-F3A9FEB4B984}" dt="2024-02-22T09:52:54.409" v="2357" actId="27803"/>
          <ac:spMkLst>
            <pc:docMk/>
            <pc:sldMk cId="3942064285" sldId="256"/>
            <ac:spMk id="8328" creationId="{FDAEFA2F-4403-F717-B505-6268EB5CA299}"/>
          </ac:spMkLst>
        </pc:spChg>
        <pc:spChg chg="mod">
          <ac:chgData name="Jassem Abbasi" userId="a485637c-5d5c-44af-8411-f95acc3236b6" providerId="ADAL" clId="{B67E75DF-61F4-4BDD-83F6-F3A9FEB4B984}" dt="2024-02-22T09:52:54.409" v="2357" actId="27803"/>
          <ac:spMkLst>
            <pc:docMk/>
            <pc:sldMk cId="3942064285" sldId="256"/>
            <ac:spMk id="8329" creationId="{FF3BF277-AE5C-DD0E-1348-01BD7AA7638A}"/>
          </ac:spMkLst>
        </pc:spChg>
        <pc:spChg chg="mod">
          <ac:chgData name="Jassem Abbasi" userId="a485637c-5d5c-44af-8411-f95acc3236b6" providerId="ADAL" clId="{B67E75DF-61F4-4BDD-83F6-F3A9FEB4B984}" dt="2024-02-22T09:52:54.409" v="2357" actId="27803"/>
          <ac:spMkLst>
            <pc:docMk/>
            <pc:sldMk cId="3942064285" sldId="256"/>
            <ac:spMk id="8330" creationId="{94901659-924C-7BAC-6F9C-300B763E1326}"/>
          </ac:spMkLst>
        </pc:spChg>
        <pc:spChg chg="mod">
          <ac:chgData name="Jassem Abbasi" userId="a485637c-5d5c-44af-8411-f95acc3236b6" providerId="ADAL" clId="{B67E75DF-61F4-4BDD-83F6-F3A9FEB4B984}" dt="2024-02-22T09:52:54.409" v="2357" actId="27803"/>
          <ac:spMkLst>
            <pc:docMk/>
            <pc:sldMk cId="3942064285" sldId="256"/>
            <ac:spMk id="8331" creationId="{B483B7BA-9DE7-2C10-DEC8-041FC0170852}"/>
          </ac:spMkLst>
        </pc:spChg>
        <pc:spChg chg="mod">
          <ac:chgData name="Jassem Abbasi" userId="a485637c-5d5c-44af-8411-f95acc3236b6" providerId="ADAL" clId="{B67E75DF-61F4-4BDD-83F6-F3A9FEB4B984}" dt="2024-02-22T09:52:54.409" v="2357" actId="27803"/>
          <ac:spMkLst>
            <pc:docMk/>
            <pc:sldMk cId="3942064285" sldId="256"/>
            <ac:spMk id="8332" creationId="{1A935505-DDEC-574E-310B-CC4223F6CD3F}"/>
          </ac:spMkLst>
        </pc:spChg>
        <pc:spChg chg="mod">
          <ac:chgData name="Jassem Abbasi" userId="a485637c-5d5c-44af-8411-f95acc3236b6" providerId="ADAL" clId="{B67E75DF-61F4-4BDD-83F6-F3A9FEB4B984}" dt="2024-02-22T09:52:54.409" v="2357" actId="27803"/>
          <ac:spMkLst>
            <pc:docMk/>
            <pc:sldMk cId="3942064285" sldId="256"/>
            <ac:spMk id="8333" creationId="{A0BBEDD4-9627-404D-886F-52A5DB9215A8}"/>
          </ac:spMkLst>
        </pc:spChg>
        <pc:spChg chg="mod">
          <ac:chgData name="Jassem Abbasi" userId="a485637c-5d5c-44af-8411-f95acc3236b6" providerId="ADAL" clId="{B67E75DF-61F4-4BDD-83F6-F3A9FEB4B984}" dt="2024-02-22T09:52:54.409" v="2357" actId="27803"/>
          <ac:spMkLst>
            <pc:docMk/>
            <pc:sldMk cId="3942064285" sldId="256"/>
            <ac:spMk id="8334" creationId="{AAD9CA28-3E26-245E-C00C-81E6DE85486C}"/>
          </ac:spMkLst>
        </pc:spChg>
        <pc:spChg chg="mod">
          <ac:chgData name="Jassem Abbasi" userId="a485637c-5d5c-44af-8411-f95acc3236b6" providerId="ADAL" clId="{B67E75DF-61F4-4BDD-83F6-F3A9FEB4B984}" dt="2024-02-22T09:52:54.409" v="2357" actId="27803"/>
          <ac:spMkLst>
            <pc:docMk/>
            <pc:sldMk cId="3942064285" sldId="256"/>
            <ac:spMk id="8335" creationId="{79C919D3-58D7-41A9-9DCE-5DD67D8BD0B8}"/>
          </ac:spMkLst>
        </pc:spChg>
        <pc:spChg chg="mod">
          <ac:chgData name="Jassem Abbasi" userId="a485637c-5d5c-44af-8411-f95acc3236b6" providerId="ADAL" clId="{B67E75DF-61F4-4BDD-83F6-F3A9FEB4B984}" dt="2024-02-22T09:52:54.409" v="2357" actId="27803"/>
          <ac:spMkLst>
            <pc:docMk/>
            <pc:sldMk cId="3942064285" sldId="256"/>
            <ac:spMk id="8336" creationId="{D4A1C766-27DE-06A1-84BA-B6367D4D54C7}"/>
          </ac:spMkLst>
        </pc:spChg>
        <pc:spChg chg="mod">
          <ac:chgData name="Jassem Abbasi" userId="a485637c-5d5c-44af-8411-f95acc3236b6" providerId="ADAL" clId="{B67E75DF-61F4-4BDD-83F6-F3A9FEB4B984}" dt="2024-02-22T09:52:54.409" v="2357" actId="27803"/>
          <ac:spMkLst>
            <pc:docMk/>
            <pc:sldMk cId="3942064285" sldId="256"/>
            <ac:spMk id="8337" creationId="{938CAD7E-0EF8-4925-0F0F-CA9555A3D8EC}"/>
          </ac:spMkLst>
        </pc:spChg>
        <pc:spChg chg="mod">
          <ac:chgData name="Jassem Abbasi" userId="a485637c-5d5c-44af-8411-f95acc3236b6" providerId="ADAL" clId="{B67E75DF-61F4-4BDD-83F6-F3A9FEB4B984}" dt="2024-02-22T09:52:54.409" v="2357" actId="27803"/>
          <ac:spMkLst>
            <pc:docMk/>
            <pc:sldMk cId="3942064285" sldId="256"/>
            <ac:spMk id="8338" creationId="{B4787668-531D-3BA0-E23B-9FC6249ED4FA}"/>
          </ac:spMkLst>
        </pc:spChg>
        <pc:spChg chg="mod">
          <ac:chgData name="Jassem Abbasi" userId="a485637c-5d5c-44af-8411-f95acc3236b6" providerId="ADAL" clId="{B67E75DF-61F4-4BDD-83F6-F3A9FEB4B984}" dt="2024-02-22T09:52:54.409" v="2357" actId="27803"/>
          <ac:spMkLst>
            <pc:docMk/>
            <pc:sldMk cId="3942064285" sldId="256"/>
            <ac:spMk id="8339" creationId="{3D10CCC6-C065-42FA-4C53-35D22D027077}"/>
          </ac:spMkLst>
        </pc:spChg>
        <pc:spChg chg="mod">
          <ac:chgData name="Jassem Abbasi" userId="a485637c-5d5c-44af-8411-f95acc3236b6" providerId="ADAL" clId="{B67E75DF-61F4-4BDD-83F6-F3A9FEB4B984}" dt="2024-02-22T09:52:54.409" v="2357" actId="27803"/>
          <ac:spMkLst>
            <pc:docMk/>
            <pc:sldMk cId="3942064285" sldId="256"/>
            <ac:spMk id="8340" creationId="{B1E2D8C2-2F08-316C-FC9F-B339F23A7CC8}"/>
          </ac:spMkLst>
        </pc:spChg>
        <pc:spChg chg="mod">
          <ac:chgData name="Jassem Abbasi" userId="a485637c-5d5c-44af-8411-f95acc3236b6" providerId="ADAL" clId="{B67E75DF-61F4-4BDD-83F6-F3A9FEB4B984}" dt="2024-02-22T09:52:54.409" v="2357" actId="27803"/>
          <ac:spMkLst>
            <pc:docMk/>
            <pc:sldMk cId="3942064285" sldId="256"/>
            <ac:spMk id="8341" creationId="{011D52B8-C843-39AE-E3C9-39FB1249EC9B}"/>
          </ac:spMkLst>
        </pc:spChg>
        <pc:spChg chg="mod">
          <ac:chgData name="Jassem Abbasi" userId="a485637c-5d5c-44af-8411-f95acc3236b6" providerId="ADAL" clId="{B67E75DF-61F4-4BDD-83F6-F3A9FEB4B984}" dt="2024-02-22T09:52:54.409" v="2357" actId="27803"/>
          <ac:spMkLst>
            <pc:docMk/>
            <pc:sldMk cId="3942064285" sldId="256"/>
            <ac:spMk id="8342" creationId="{39206EA1-E8E6-5B80-A0E1-53DF0B70134F}"/>
          </ac:spMkLst>
        </pc:spChg>
        <pc:spChg chg="mod">
          <ac:chgData name="Jassem Abbasi" userId="a485637c-5d5c-44af-8411-f95acc3236b6" providerId="ADAL" clId="{B67E75DF-61F4-4BDD-83F6-F3A9FEB4B984}" dt="2024-02-22T09:52:54.409" v="2357" actId="27803"/>
          <ac:spMkLst>
            <pc:docMk/>
            <pc:sldMk cId="3942064285" sldId="256"/>
            <ac:spMk id="8343" creationId="{F134A4AB-B850-2DCB-3F2A-E2BB4E1092DA}"/>
          </ac:spMkLst>
        </pc:spChg>
        <pc:spChg chg="mod">
          <ac:chgData name="Jassem Abbasi" userId="a485637c-5d5c-44af-8411-f95acc3236b6" providerId="ADAL" clId="{B67E75DF-61F4-4BDD-83F6-F3A9FEB4B984}" dt="2024-02-22T09:52:54.409" v="2357" actId="27803"/>
          <ac:spMkLst>
            <pc:docMk/>
            <pc:sldMk cId="3942064285" sldId="256"/>
            <ac:spMk id="8344" creationId="{6F1CF99C-24EC-F4DC-2B1A-20F123379025}"/>
          </ac:spMkLst>
        </pc:spChg>
        <pc:spChg chg="mod">
          <ac:chgData name="Jassem Abbasi" userId="a485637c-5d5c-44af-8411-f95acc3236b6" providerId="ADAL" clId="{B67E75DF-61F4-4BDD-83F6-F3A9FEB4B984}" dt="2024-02-22T09:52:54.409" v="2357" actId="27803"/>
          <ac:spMkLst>
            <pc:docMk/>
            <pc:sldMk cId="3942064285" sldId="256"/>
            <ac:spMk id="8345" creationId="{8D1C514C-2C93-2D78-A04E-275343C1D4DB}"/>
          </ac:spMkLst>
        </pc:spChg>
        <pc:spChg chg="mod">
          <ac:chgData name="Jassem Abbasi" userId="a485637c-5d5c-44af-8411-f95acc3236b6" providerId="ADAL" clId="{B67E75DF-61F4-4BDD-83F6-F3A9FEB4B984}" dt="2024-02-22T09:52:54.409" v="2357" actId="27803"/>
          <ac:spMkLst>
            <pc:docMk/>
            <pc:sldMk cId="3942064285" sldId="256"/>
            <ac:spMk id="8346" creationId="{F1547090-09BF-135B-53BC-3D401BD5E33D}"/>
          </ac:spMkLst>
        </pc:spChg>
        <pc:spChg chg="mod">
          <ac:chgData name="Jassem Abbasi" userId="a485637c-5d5c-44af-8411-f95acc3236b6" providerId="ADAL" clId="{B67E75DF-61F4-4BDD-83F6-F3A9FEB4B984}" dt="2024-02-22T09:52:54.409" v="2357" actId="27803"/>
          <ac:spMkLst>
            <pc:docMk/>
            <pc:sldMk cId="3942064285" sldId="256"/>
            <ac:spMk id="8347" creationId="{104A3BBF-F7C0-668C-E882-5F8A2D220040}"/>
          </ac:spMkLst>
        </pc:spChg>
        <pc:spChg chg="mod">
          <ac:chgData name="Jassem Abbasi" userId="a485637c-5d5c-44af-8411-f95acc3236b6" providerId="ADAL" clId="{B67E75DF-61F4-4BDD-83F6-F3A9FEB4B984}" dt="2024-02-22T09:52:54.409" v="2357" actId="27803"/>
          <ac:spMkLst>
            <pc:docMk/>
            <pc:sldMk cId="3942064285" sldId="256"/>
            <ac:spMk id="8348" creationId="{AFE9F1ED-3F14-12C3-84E4-E3018B8D6682}"/>
          </ac:spMkLst>
        </pc:spChg>
        <pc:spChg chg="mod">
          <ac:chgData name="Jassem Abbasi" userId="a485637c-5d5c-44af-8411-f95acc3236b6" providerId="ADAL" clId="{B67E75DF-61F4-4BDD-83F6-F3A9FEB4B984}" dt="2024-02-22T09:52:54.409" v="2357" actId="27803"/>
          <ac:spMkLst>
            <pc:docMk/>
            <pc:sldMk cId="3942064285" sldId="256"/>
            <ac:spMk id="8349" creationId="{8A205296-7790-0374-C318-3D8CA12CEB96}"/>
          </ac:spMkLst>
        </pc:spChg>
        <pc:spChg chg="mod">
          <ac:chgData name="Jassem Abbasi" userId="a485637c-5d5c-44af-8411-f95acc3236b6" providerId="ADAL" clId="{B67E75DF-61F4-4BDD-83F6-F3A9FEB4B984}" dt="2024-02-22T09:52:54.409" v="2357" actId="27803"/>
          <ac:spMkLst>
            <pc:docMk/>
            <pc:sldMk cId="3942064285" sldId="256"/>
            <ac:spMk id="8350" creationId="{714A4BAB-5C10-8645-3DB4-C0DAA7DAFC4E}"/>
          </ac:spMkLst>
        </pc:spChg>
        <pc:spChg chg="mod">
          <ac:chgData name="Jassem Abbasi" userId="a485637c-5d5c-44af-8411-f95acc3236b6" providerId="ADAL" clId="{B67E75DF-61F4-4BDD-83F6-F3A9FEB4B984}" dt="2024-02-22T09:52:54.409" v="2357" actId="27803"/>
          <ac:spMkLst>
            <pc:docMk/>
            <pc:sldMk cId="3942064285" sldId="256"/>
            <ac:spMk id="8351" creationId="{96B1F353-9882-ABAA-692D-4E2C72028F44}"/>
          </ac:spMkLst>
        </pc:spChg>
        <pc:spChg chg="mod">
          <ac:chgData name="Jassem Abbasi" userId="a485637c-5d5c-44af-8411-f95acc3236b6" providerId="ADAL" clId="{B67E75DF-61F4-4BDD-83F6-F3A9FEB4B984}" dt="2024-02-22T09:52:54.409" v="2357" actId="27803"/>
          <ac:spMkLst>
            <pc:docMk/>
            <pc:sldMk cId="3942064285" sldId="256"/>
            <ac:spMk id="8352" creationId="{0F3A70F0-84BB-EBFD-2F26-57DA38C58161}"/>
          </ac:spMkLst>
        </pc:spChg>
        <pc:spChg chg="mod">
          <ac:chgData name="Jassem Abbasi" userId="a485637c-5d5c-44af-8411-f95acc3236b6" providerId="ADAL" clId="{B67E75DF-61F4-4BDD-83F6-F3A9FEB4B984}" dt="2024-02-22T09:52:54.409" v="2357" actId="27803"/>
          <ac:spMkLst>
            <pc:docMk/>
            <pc:sldMk cId="3942064285" sldId="256"/>
            <ac:spMk id="8353" creationId="{173E3057-5903-4BAC-24F3-58DE844A3CD5}"/>
          </ac:spMkLst>
        </pc:spChg>
        <pc:spChg chg="mod">
          <ac:chgData name="Jassem Abbasi" userId="a485637c-5d5c-44af-8411-f95acc3236b6" providerId="ADAL" clId="{B67E75DF-61F4-4BDD-83F6-F3A9FEB4B984}" dt="2024-02-22T09:52:54.409" v="2357" actId="27803"/>
          <ac:spMkLst>
            <pc:docMk/>
            <pc:sldMk cId="3942064285" sldId="256"/>
            <ac:spMk id="8354" creationId="{54A3CF73-DC1F-BCE1-FC5E-ACB81224006F}"/>
          </ac:spMkLst>
        </pc:spChg>
        <pc:spChg chg="mod">
          <ac:chgData name="Jassem Abbasi" userId="a485637c-5d5c-44af-8411-f95acc3236b6" providerId="ADAL" clId="{B67E75DF-61F4-4BDD-83F6-F3A9FEB4B984}" dt="2024-02-22T09:52:54.409" v="2357" actId="27803"/>
          <ac:spMkLst>
            <pc:docMk/>
            <pc:sldMk cId="3942064285" sldId="256"/>
            <ac:spMk id="8355" creationId="{E5D67600-86BB-5808-9611-B85D38C9ECF0}"/>
          </ac:spMkLst>
        </pc:spChg>
        <pc:spChg chg="mod">
          <ac:chgData name="Jassem Abbasi" userId="a485637c-5d5c-44af-8411-f95acc3236b6" providerId="ADAL" clId="{B67E75DF-61F4-4BDD-83F6-F3A9FEB4B984}" dt="2024-02-22T09:52:54.409" v="2357" actId="27803"/>
          <ac:spMkLst>
            <pc:docMk/>
            <pc:sldMk cId="3942064285" sldId="256"/>
            <ac:spMk id="8356" creationId="{8072329A-D228-384D-B5AE-66BD1C1BEF95}"/>
          </ac:spMkLst>
        </pc:spChg>
        <pc:spChg chg="mod">
          <ac:chgData name="Jassem Abbasi" userId="a485637c-5d5c-44af-8411-f95acc3236b6" providerId="ADAL" clId="{B67E75DF-61F4-4BDD-83F6-F3A9FEB4B984}" dt="2024-02-22T09:52:54.409" v="2357" actId="27803"/>
          <ac:spMkLst>
            <pc:docMk/>
            <pc:sldMk cId="3942064285" sldId="256"/>
            <ac:spMk id="8357" creationId="{9F69C3FD-5F00-68C1-318F-F5AAE35A1DA4}"/>
          </ac:spMkLst>
        </pc:spChg>
        <pc:spChg chg="mod">
          <ac:chgData name="Jassem Abbasi" userId="a485637c-5d5c-44af-8411-f95acc3236b6" providerId="ADAL" clId="{B67E75DF-61F4-4BDD-83F6-F3A9FEB4B984}" dt="2024-02-22T09:52:54.409" v="2357" actId="27803"/>
          <ac:spMkLst>
            <pc:docMk/>
            <pc:sldMk cId="3942064285" sldId="256"/>
            <ac:spMk id="8358" creationId="{E877B4AF-653C-0CB4-120B-78831E3826EA}"/>
          </ac:spMkLst>
        </pc:spChg>
        <pc:spChg chg="mod">
          <ac:chgData name="Jassem Abbasi" userId="a485637c-5d5c-44af-8411-f95acc3236b6" providerId="ADAL" clId="{B67E75DF-61F4-4BDD-83F6-F3A9FEB4B984}" dt="2024-02-22T09:52:54.409" v="2357" actId="27803"/>
          <ac:spMkLst>
            <pc:docMk/>
            <pc:sldMk cId="3942064285" sldId="256"/>
            <ac:spMk id="8359" creationId="{AB4F3415-5A75-F048-D3EE-82D6EEC39BD4}"/>
          </ac:spMkLst>
        </pc:spChg>
        <pc:spChg chg="mod">
          <ac:chgData name="Jassem Abbasi" userId="a485637c-5d5c-44af-8411-f95acc3236b6" providerId="ADAL" clId="{B67E75DF-61F4-4BDD-83F6-F3A9FEB4B984}" dt="2024-02-22T09:52:54.409" v="2357" actId="27803"/>
          <ac:spMkLst>
            <pc:docMk/>
            <pc:sldMk cId="3942064285" sldId="256"/>
            <ac:spMk id="8360" creationId="{CC37568F-783D-C219-5320-121B0213DE83}"/>
          </ac:spMkLst>
        </pc:spChg>
        <pc:spChg chg="mod">
          <ac:chgData name="Jassem Abbasi" userId="a485637c-5d5c-44af-8411-f95acc3236b6" providerId="ADAL" clId="{B67E75DF-61F4-4BDD-83F6-F3A9FEB4B984}" dt="2024-02-22T09:52:54.409" v="2357" actId="27803"/>
          <ac:spMkLst>
            <pc:docMk/>
            <pc:sldMk cId="3942064285" sldId="256"/>
            <ac:spMk id="8361" creationId="{F3C3D273-0CFC-5ED6-D3C8-B3E2D1817AC7}"/>
          </ac:spMkLst>
        </pc:spChg>
        <pc:spChg chg="mod">
          <ac:chgData name="Jassem Abbasi" userId="a485637c-5d5c-44af-8411-f95acc3236b6" providerId="ADAL" clId="{B67E75DF-61F4-4BDD-83F6-F3A9FEB4B984}" dt="2024-02-22T09:52:54.409" v="2357" actId="27803"/>
          <ac:spMkLst>
            <pc:docMk/>
            <pc:sldMk cId="3942064285" sldId="256"/>
            <ac:spMk id="8362" creationId="{EE9EA1EE-8BDC-0E5E-7ED1-A7631D7F2127}"/>
          </ac:spMkLst>
        </pc:spChg>
        <pc:spChg chg="mod">
          <ac:chgData name="Jassem Abbasi" userId="a485637c-5d5c-44af-8411-f95acc3236b6" providerId="ADAL" clId="{B67E75DF-61F4-4BDD-83F6-F3A9FEB4B984}" dt="2024-02-22T09:52:54.409" v="2357" actId="27803"/>
          <ac:spMkLst>
            <pc:docMk/>
            <pc:sldMk cId="3942064285" sldId="256"/>
            <ac:spMk id="8363" creationId="{D127FC30-E2B8-11CE-E8D5-BD9F383604F0}"/>
          </ac:spMkLst>
        </pc:spChg>
        <pc:spChg chg="mod">
          <ac:chgData name="Jassem Abbasi" userId="a485637c-5d5c-44af-8411-f95acc3236b6" providerId="ADAL" clId="{B67E75DF-61F4-4BDD-83F6-F3A9FEB4B984}" dt="2024-02-22T09:52:54.409" v="2357" actId="27803"/>
          <ac:spMkLst>
            <pc:docMk/>
            <pc:sldMk cId="3942064285" sldId="256"/>
            <ac:spMk id="8364" creationId="{135553D3-4C9F-103B-3F17-1BD7F32F60D5}"/>
          </ac:spMkLst>
        </pc:spChg>
        <pc:spChg chg="mod">
          <ac:chgData name="Jassem Abbasi" userId="a485637c-5d5c-44af-8411-f95acc3236b6" providerId="ADAL" clId="{B67E75DF-61F4-4BDD-83F6-F3A9FEB4B984}" dt="2024-02-22T09:52:54.409" v="2357" actId="27803"/>
          <ac:spMkLst>
            <pc:docMk/>
            <pc:sldMk cId="3942064285" sldId="256"/>
            <ac:spMk id="8365" creationId="{835C7736-F8B8-5487-799B-49EC1D5D14F6}"/>
          </ac:spMkLst>
        </pc:spChg>
        <pc:spChg chg="mod">
          <ac:chgData name="Jassem Abbasi" userId="a485637c-5d5c-44af-8411-f95acc3236b6" providerId="ADAL" clId="{B67E75DF-61F4-4BDD-83F6-F3A9FEB4B984}" dt="2024-02-22T09:52:54.409" v="2357" actId="27803"/>
          <ac:spMkLst>
            <pc:docMk/>
            <pc:sldMk cId="3942064285" sldId="256"/>
            <ac:spMk id="8366" creationId="{937714F2-79C2-382C-9A97-45E4CAF704DB}"/>
          </ac:spMkLst>
        </pc:spChg>
        <pc:spChg chg="mod">
          <ac:chgData name="Jassem Abbasi" userId="a485637c-5d5c-44af-8411-f95acc3236b6" providerId="ADAL" clId="{B67E75DF-61F4-4BDD-83F6-F3A9FEB4B984}" dt="2024-02-22T09:52:54.409" v="2357" actId="27803"/>
          <ac:spMkLst>
            <pc:docMk/>
            <pc:sldMk cId="3942064285" sldId="256"/>
            <ac:spMk id="8367" creationId="{2AC499CD-A8A0-976A-4EAA-97C1AFD4C489}"/>
          </ac:spMkLst>
        </pc:spChg>
        <pc:spChg chg="mod">
          <ac:chgData name="Jassem Abbasi" userId="a485637c-5d5c-44af-8411-f95acc3236b6" providerId="ADAL" clId="{B67E75DF-61F4-4BDD-83F6-F3A9FEB4B984}" dt="2024-02-22T09:52:54.409" v="2357" actId="27803"/>
          <ac:spMkLst>
            <pc:docMk/>
            <pc:sldMk cId="3942064285" sldId="256"/>
            <ac:spMk id="8368" creationId="{14609718-6F28-58F2-2BB5-CC3CADE49B2A}"/>
          </ac:spMkLst>
        </pc:spChg>
        <pc:spChg chg="mod">
          <ac:chgData name="Jassem Abbasi" userId="a485637c-5d5c-44af-8411-f95acc3236b6" providerId="ADAL" clId="{B67E75DF-61F4-4BDD-83F6-F3A9FEB4B984}" dt="2024-02-22T09:52:54.409" v="2357" actId="27803"/>
          <ac:spMkLst>
            <pc:docMk/>
            <pc:sldMk cId="3942064285" sldId="256"/>
            <ac:spMk id="8369" creationId="{370F6C41-43B0-7D9E-8FA4-9182C86FCE1B}"/>
          </ac:spMkLst>
        </pc:spChg>
        <pc:spChg chg="mod">
          <ac:chgData name="Jassem Abbasi" userId="a485637c-5d5c-44af-8411-f95acc3236b6" providerId="ADAL" clId="{B67E75DF-61F4-4BDD-83F6-F3A9FEB4B984}" dt="2024-02-22T09:52:54.409" v="2357" actId="27803"/>
          <ac:spMkLst>
            <pc:docMk/>
            <pc:sldMk cId="3942064285" sldId="256"/>
            <ac:spMk id="8370" creationId="{C166CB6A-4A16-5F08-B123-D5AA5B1248D9}"/>
          </ac:spMkLst>
        </pc:spChg>
        <pc:spChg chg="mod">
          <ac:chgData name="Jassem Abbasi" userId="a485637c-5d5c-44af-8411-f95acc3236b6" providerId="ADAL" clId="{B67E75DF-61F4-4BDD-83F6-F3A9FEB4B984}" dt="2024-02-22T09:52:54.409" v="2357" actId="27803"/>
          <ac:spMkLst>
            <pc:docMk/>
            <pc:sldMk cId="3942064285" sldId="256"/>
            <ac:spMk id="8371" creationId="{EA41948B-D055-41E8-A33A-535399967FC0}"/>
          </ac:spMkLst>
        </pc:spChg>
        <pc:spChg chg="mod">
          <ac:chgData name="Jassem Abbasi" userId="a485637c-5d5c-44af-8411-f95acc3236b6" providerId="ADAL" clId="{B67E75DF-61F4-4BDD-83F6-F3A9FEB4B984}" dt="2024-02-22T09:52:54.409" v="2357" actId="27803"/>
          <ac:spMkLst>
            <pc:docMk/>
            <pc:sldMk cId="3942064285" sldId="256"/>
            <ac:spMk id="8372" creationId="{D5CA00DC-F586-2D15-4E1A-314E2A2F3D56}"/>
          </ac:spMkLst>
        </pc:spChg>
        <pc:spChg chg="mod">
          <ac:chgData name="Jassem Abbasi" userId="a485637c-5d5c-44af-8411-f95acc3236b6" providerId="ADAL" clId="{B67E75DF-61F4-4BDD-83F6-F3A9FEB4B984}" dt="2024-02-22T09:52:54.409" v="2357" actId="27803"/>
          <ac:spMkLst>
            <pc:docMk/>
            <pc:sldMk cId="3942064285" sldId="256"/>
            <ac:spMk id="8373" creationId="{440E4B63-EFF6-41FE-FC72-6698B3E4B682}"/>
          </ac:spMkLst>
        </pc:spChg>
        <pc:spChg chg="mod">
          <ac:chgData name="Jassem Abbasi" userId="a485637c-5d5c-44af-8411-f95acc3236b6" providerId="ADAL" clId="{B67E75DF-61F4-4BDD-83F6-F3A9FEB4B984}" dt="2024-02-22T09:52:54.409" v="2357" actId="27803"/>
          <ac:spMkLst>
            <pc:docMk/>
            <pc:sldMk cId="3942064285" sldId="256"/>
            <ac:spMk id="8374" creationId="{EE827216-F6DA-18EC-6D00-801F9B206231}"/>
          </ac:spMkLst>
        </pc:spChg>
        <pc:spChg chg="mod">
          <ac:chgData name="Jassem Abbasi" userId="a485637c-5d5c-44af-8411-f95acc3236b6" providerId="ADAL" clId="{B67E75DF-61F4-4BDD-83F6-F3A9FEB4B984}" dt="2024-02-22T09:52:54.409" v="2357" actId="27803"/>
          <ac:spMkLst>
            <pc:docMk/>
            <pc:sldMk cId="3942064285" sldId="256"/>
            <ac:spMk id="8375" creationId="{1F532963-1B2A-5D01-343F-1D472EA68F76}"/>
          </ac:spMkLst>
        </pc:spChg>
        <pc:spChg chg="mod">
          <ac:chgData name="Jassem Abbasi" userId="a485637c-5d5c-44af-8411-f95acc3236b6" providerId="ADAL" clId="{B67E75DF-61F4-4BDD-83F6-F3A9FEB4B984}" dt="2024-02-22T09:52:54.409" v="2357" actId="27803"/>
          <ac:spMkLst>
            <pc:docMk/>
            <pc:sldMk cId="3942064285" sldId="256"/>
            <ac:spMk id="8376" creationId="{3D743656-C2DC-A4E5-B979-B5F19744F87E}"/>
          </ac:spMkLst>
        </pc:spChg>
        <pc:spChg chg="mod">
          <ac:chgData name="Jassem Abbasi" userId="a485637c-5d5c-44af-8411-f95acc3236b6" providerId="ADAL" clId="{B67E75DF-61F4-4BDD-83F6-F3A9FEB4B984}" dt="2024-02-22T09:52:54.409" v="2357" actId="27803"/>
          <ac:spMkLst>
            <pc:docMk/>
            <pc:sldMk cId="3942064285" sldId="256"/>
            <ac:spMk id="8377" creationId="{5EDE4F22-B702-2F04-613F-D494CA48ED94}"/>
          </ac:spMkLst>
        </pc:spChg>
        <pc:spChg chg="mod">
          <ac:chgData name="Jassem Abbasi" userId="a485637c-5d5c-44af-8411-f95acc3236b6" providerId="ADAL" clId="{B67E75DF-61F4-4BDD-83F6-F3A9FEB4B984}" dt="2024-02-22T09:52:54.409" v="2357" actId="27803"/>
          <ac:spMkLst>
            <pc:docMk/>
            <pc:sldMk cId="3942064285" sldId="256"/>
            <ac:spMk id="8378" creationId="{6EDE5180-C99B-5F78-1F1D-5765FD8CEE05}"/>
          </ac:spMkLst>
        </pc:spChg>
        <pc:spChg chg="mod">
          <ac:chgData name="Jassem Abbasi" userId="a485637c-5d5c-44af-8411-f95acc3236b6" providerId="ADAL" clId="{B67E75DF-61F4-4BDD-83F6-F3A9FEB4B984}" dt="2024-02-22T09:52:54.409" v="2357" actId="27803"/>
          <ac:spMkLst>
            <pc:docMk/>
            <pc:sldMk cId="3942064285" sldId="256"/>
            <ac:spMk id="8379" creationId="{96C6FB39-7AAA-6904-5E1B-72B594B331EE}"/>
          </ac:spMkLst>
        </pc:spChg>
        <pc:spChg chg="mod">
          <ac:chgData name="Jassem Abbasi" userId="a485637c-5d5c-44af-8411-f95acc3236b6" providerId="ADAL" clId="{B67E75DF-61F4-4BDD-83F6-F3A9FEB4B984}" dt="2024-02-22T09:52:54.409" v="2357" actId="27803"/>
          <ac:spMkLst>
            <pc:docMk/>
            <pc:sldMk cId="3942064285" sldId="256"/>
            <ac:spMk id="8380" creationId="{16CA1D85-620C-8C54-34DE-0E128ECCD5BF}"/>
          </ac:spMkLst>
        </pc:spChg>
        <pc:spChg chg="mod">
          <ac:chgData name="Jassem Abbasi" userId="a485637c-5d5c-44af-8411-f95acc3236b6" providerId="ADAL" clId="{B67E75DF-61F4-4BDD-83F6-F3A9FEB4B984}" dt="2024-02-22T09:52:54.409" v="2357" actId="27803"/>
          <ac:spMkLst>
            <pc:docMk/>
            <pc:sldMk cId="3942064285" sldId="256"/>
            <ac:spMk id="8381" creationId="{ABEF8542-F55F-1D96-41B2-AD5582452C2E}"/>
          </ac:spMkLst>
        </pc:spChg>
        <pc:spChg chg="mod">
          <ac:chgData name="Jassem Abbasi" userId="a485637c-5d5c-44af-8411-f95acc3236b6" providerId="ADAL" clId="{B67E75DF-61F4-4BDD-83F6-F3A9FEB4B984}" dt="2024-02-22T09:52:54.409" v="2357" actId="27803"/>
          <ac:spMkLst>
            <pc:docMk/>
            <pc:sldMk cId="3942064285" sldId="256"/>
            <ac:spMk id="8382" creationId="{74809CA2-7B7E-9CFB-1630-FFA92AD1B41E}"/>
          </ac:spMkLst>
        </pc:spChg>
        <pc:spChg chg="mod">
          <ac:chgData name="Jassem Abbasi" userId="a485637c-5d5c-44af-8411-f95acc3236b6" providerId="ADAL" clId="{B67E75DF-61F4-4BDD-83F6-F3A9FEB4B984}" dt="2024-02-22T09:52:54.409" v="2357" actId="27803"/>
          <ac:spMkLst>
            <pc:docMk/>
            <pc:sldMk cId="3942064285" sldId="256"/>
            <ac:spMk id="8383" creationId="{0CD352ED-0067-36AA-3517-F11A4E979449}"/>
          </ac:spMkLst>
        </pc:spChg>
        <pc:spChg chg="mod">
          <ac:chgData name="Jassem Abbasi" userId="a485637c-5d5c-44af-8411-f95acc3236b6" providerId="ADAL" clId="{B67E75DF-61F4-4BDD-83F6-F3A9FEB4B984}" dt="2024-02-22T09:52:54.409" v="2357" actId="27803"/>
          <ac:spMkLst>
            <pc:docMk/>
            <pc:sldMk cId="3942064285" sldId="256"/>
            <ac:spMk id="8384" creationId="{F30957EA-8456-C5F6-DF6E-9E81FB902E5E}"/>
          </ac:spMkLst>
        </pc:spChg>
        <pc:spChg chg="mod">
          <ac:chgData name="Jassem Abbasi" userId="a485637c-5d5c-44af-8411-f95acc3236b6" providerId="ADAL" clId="{B67E75DF-61F4-4BDD-83F6-F3A9FEB4B984}" dt="2024-02-22T09:52:54.409" v="2357" actId="27803"/>
          <ac:spMkLst>
            <pc:docMk/>
            <pc:sldMk cId="3942064285" sldId="256"/>
            <ac:spMk id="8385" creationId="{D15D5330-D8AD-7B6E-0699-10895F7E7D84}"/>
          </ac:spMkLst>
        </pc:spChg>
        <pc:spChg chg="mod">
          <ac:chgData name="Jassem Abbasi" userId="a485637c-5d5c-44af-8411-f95acc3236b6" providerId="ADAL" clId="{B67E75DF-61F4-4BDD-83F6-F3A9FEB4B984}" dt="2024-02-22T09:52:54.409" v="2357" actId="27803"/>
          <ac:spMkLst>
            <pc:docMk/>
            <pc:sldMk cId="3942064285" sldId="256"/>
            <ac:spMk id="8386" creationId="{290BD9C6-53B3-7686-04ED-1CEA21DEE3CC}"/>
          </ac:spMkLst>
        </pc:spChg>
        <pc:spChg chg="mod">
          <ac:chgData name="Jassem Abbasi" userId="a485637c-5d5c-44af-8411-f95acc3236b6" providerId="ADAL" clId="{B67E75DF-61F4-4BDD-83F6-F3A9FEB4B984}" dt="2024-02-22T09:52:54.409" v="2357" actId="27803"/>
          <ac:spMkLst>
            <pc:docMk/>
            <pc:sldMk cId="3942064285" sldId="256"/>
            <ac:spMk id="8387" creationId="{5FE1907B-0764-379D-D8FA-E3A4204E2F8B}"/>
          </ac:spMkLst>
        </pc:spChg>
        <pc:spChg chg="mod">
          <ac:chgData name="Jassem Abbasi" userId="a485637c-5d5c-44af-8411-f95acc3236b6" providerId="ADAL" clId="{B67E75DF-61F4-4BDD-83F6-F3A9FEB4B984}" dt="2024-02-22T09:52:54.409" v="2357" actId="27803"/>
          <ac:spMkLst>
            <pc:docMk/>
            <pc:sldMk cId="3942064285" sldId="256"/>
            <ac:spMk id="8388" creationId="{BD9F94FE-2190-5487-9BA5-34BDB3BC8C21}"/>
          </ac:spMkLst>
        </pc:spChg>
        <pc:spChg chg="mod">
          <ac:chgData name="Jassem Abbasi" userId="a485637c-5d5c-44af-8411-f95acc3236b6" providerId="ADAL" clId="{B67E75DF-61F4-4BDD-83F6-F3A9FEB4B984}" dt="2024-02-22T09:52:54.409" v="2357" actId="27803"/>
          <ac:spMkLst>
            <pc:docMk/>
            <pc:sldMk cId="3942064285" sldId="256"/>
            <ac:spMk id="8389" creationId="{915BAA7A-ACDB-5943-5315-F4A78DC42E48}"/>
          </ac:spMkLst>
        </pc:spChg>
        <pc:spChg chg="mod">
          <ac:chgData name="Jassem Abbasi" userId="a485637c-5d5c-44af-8411-f95acc3236b6" providerId="ADAL" clId="{B67E75DF-61F4-4BDD-83F6-F3A9FEB4B984}" dt="2024-02-22T09:52:54.409" v="2357" actId="27803"/>
          <ac:spMkLst>
            <pc:docMk/>
            <pc:sldMk cId="3942064285" sldId="256"/>
            <ac:spMk id="8390" creationId="{0394A55B-41BC-F670-F169-CB077C5CED72}"/>
          </ac:spMkLst>
        </pc:spChg>
        <pc:spChg chg="mod">
          <ac:chgData name="Jassem Abbasi" userId="a485637c-5d5c-44af-8411-f95acc3236b6" providerId="ADAL" clId="{B67E75DF-61F4-4BDD-83F6-F3A9FEB4B984}" dt="2024-02-22T09:52:54.409" v="2357" actId="27803"/>
          <ac:spMkLst>
            <pc:docMk/>
            <pc:sldMk cId="3942064285" sldId="256"/>
            <ac:spMk id="8391" creationId="{D065E1EB-08BC-5318-DC2A-D74EDD82BFAF}"/>
          </ac:spMkLst>
        </pc:spChg>
        <pc:spChg chg="mod">
          <ac:chgData name="Jassem Abbasi" userId="a485637c-5d5c-44af-8411-f95acc3236b6" providerId="ADAL" clId="{B67E75DF-61F4-4BDD-83F6-F3A9FEB4B984}" dt="2024-02-22T09:52:54.409" v="2357" actId="27803"/>
          <ac:spMkLst>
            <pc:docMk/>
            <pc:sldMk cId="3942064285" sldId="256"/>
            <ac:spMk id="8392" creationId="{10C115F7-6409-CE25-2935-40CCAF73D863}"/>
          </ac:spMkLst>
        </pc:spChg>
        <pc:spChg chg="mod">
          <ac:chgData name="Jassem Abbasi" userId="a485637c-5d5c-44af-8411-f95acc3236b6" providerId="ADAL" clId="{B67E75DF-61F4-4BDD-83F6-F3A9FEB4B984}" dt="2024-02-22T09:52:54.409" v="2357" actId="27803"/>
          <ac:spMkLst>
            <pc:docMk/>
            <pc:sldMk cId="3942064285" sldId="256"/>
            <ac:spMk id="8393" creationId="{FBA2EDF4-D237-69BB-AFDD-3388DA6E2537}"/>
          </ac:spMkLst>
        </pc:spChg>
        <pc:spChg chg="mod">
          <ac:chgData name="Jassem Abbasi" userId="a485637c-5d5c-44af-8411-f95acc3236b6" providerId="ADAL" clId="{B67E75DF-61F4-4BDD-83F6-F3A9FEB4B984}" dt="2024-02-22T09:52:54.409" v="2357" actId="27803"/>
          <ac:spMkLst>
            <pc:docMk/>
            <pc:sldMk cId="3942064285" sldId="256"/>
            <ac:spMk id="8394" creationId="{8ADB0AAC-B512-C891-E6F9-3259D2D31732}"/>
          </ac:spMkLst>
        </pc:spChg>
        <pc:spChg chg="mod">
          <ac:chgData name="Jassem Abbasi" userId="a485637c-5d5c-44af-8411-f95acc3236b6" providerId="ADAL" clId="{B67E75DF-61F4-4BDD-83F6-F3A9FEB4B984}" dt="2024-02-22T09:52:54.409" v="2357" actId="27803"/>
          <ac:spMkLst>
            <pc:docMk/>
            <pc:sldMk cId="3942064285" sldId="256"/>
            <ac:spMk id="8395" creationId="{29AC65AB-8144-1876-522A-775DD97B3D69}"/>
          </ac:spMkLst>
        </pc:spChg>
        <pc:spChg chg="mod">
          <ac:chgData name="Jassem Abbasi" userId="a485637c-5d5c-44af-8411-f95acc3236b6" providerId="ADAL" clId="{B67E75DF-61F4-4BDD-83F6-F3A9FEB4B984}" dt="2024-02-22T09:52:54.409" v="2357" actId="27803"/>
          <ac:spMkLst>
            <pc:docMk/>
            <pc:sldMk cId="3942064285" sldId="256"/>
            <ac:spMk id="8396" creationId="{3D7DF333-5B4B-49B0-5EA1-FFDE0F329526}"/>
          </ac:spMkLst>
        </pc:spChg>
        <pc:spChg chg="mod">
          <ac:chgData name="Jassem Abbasi" userId="a485637c-5d5c-44af-8411-f95acc3236b6" providerId="ADAL" clId="{B67E75DF-61F4-4BDD-83F6-F3A9FEB4B984}" dt="2024-02-22T09:52:54.409" v="2357" actId="27803"/>
          <ac:spMkLst>
            <pc:docMk/>
            <pc:sldMk cId="3942064285" sldId="256"/>
            <ac:spMk id="8397" creationId="{94D20AAF-95A1-D0CD-7972-F782CB623A99}"/>
          </ac:spMkLst>
        </pc:spChg>
        <pc:spChg chg="mod">
          <ac:chgData name="Jassem Abbasi" userId="a485637c-5d5c-44af-8411-f95acc3236b6" providerId="ADAL" clId="{B67E75DF-61F4-4BDD-83F6-F3A9FEB4B984}" dt="2024-02-22T09:52:54.409" v="2357" actId="27803"/>
          <ac:spMkLst>
            <pc:docMk/>
            <pc:sldMk cId="3942064285" sldId="256"/>
            <ac:spMk id="8398" creationId="{6F73D614-4E91-F8C2-E972-7F7FE192A703}"/>
          </ac:spMkLst>
        </pc:spChg>
        <pc:spChg chg="mod">
          <ac:chgData name="Jassem Abbasi" userId="a485637c-5d5c-44af-8411-f95acc3236b6" providerId="ADAL" clId="{B67E75DF-61F4-4BDD-83F6-F3A9FEB4B984}" dt="2024-02-22T09:52:54.409" v="2357" actId="27803"/>
          <ac:spMkLst>
            <pc:docMk/>
            <pc:sldMk cId="3942064285" sldId="256"/>
            <ac:spMk id="8399" creationId="{ABEFF876-9067-73E9-D202-8FFFF009D028}"/>
          </ac:spMkLst>
        </pc:spChg>
        <pc:spChg chg="mod">
          <ac:chgData name="Jassem Abbasi" userId="a485637c-5d5c-44af-8411-f95acc3236b6" providerId="ADAL" clId="{B67E75DF-61F4-4BDD-83F6-F3A9FEB4B984}" dt="2024-02-22T09:52:54.409" v="2357" actId="27803"/>
          <ac:spMkLst>
            <pc:docMk/>
            <pc:sldMk cId="3942064285" sldId="256"/>
            <ac:spMk id="8400" creationId="{FB8A95B9-00A0-BB16-0E0A-FE7595183531}"/>
          </ac:spMkLst>
        </pc:spChg>
        <pc:spChg chg="mod">
          <ac:chgData name="Jassem Abbasi" userId="a485637c-5d5c-44af-8411-f95acc3236b6" providerId="ADAL" clId="{B67E75DF-61F4-4BDD-83F6-F3A9FEB4B984}" dt="2024-02-22T09:52:54.409" v="2357" actId="27803"/>
          <ac:spMkLst>
            <pc:docMk/>
            <pc:sldMk cId="3942064285" sldId="256"/>
            <ac:spMk id="8401" creationId="{CCB8E00A-8291-FB98-D3AE-585972BD1092}"/>
          </ac:spMkLst>
        </pc:spChg>
        <pc:spChg chg="mod">
          <ac:chgData name="Jassem Abbasi" userId="a485637c-5d5c-44af-8411-f95acc3236b6" providerId="ADAL" clId="{B67E75DF-61F4-4BDD-83F6-F3A9FEB4B984}" dt="2024-02-22T09:52:54.409" v="2357" actId="27803"/>
          <ac:spMkLst>
            <pc:docMk/>
            <pc:sldMk cId="3942064285" sldId="256"/>
            <ac:spMk id="8402" creationId="{F5920738-93EE-8D53-EC18-CEEE83B525FD}"/>
          </ac:spMkLst>
        </pc:spChg>
        <pc:spChg chg="mod">
          <ac:chgData name="Jassem Abbasi" userId="a485637c-5d5c-44af-8411-f95acc3236b6" providerId="ADAL" clId="{B67E75DF-61F4-4BDD-83F6-F3A9FEB4B984}" dt="2024-02-22T09:52:54.409" v="2357" actId="27803"/>
          <ac:spMkLst>
            <pc:docMk/>
            <pc:sldMk cId="3942064285" sldId="256"/>
            <ac:spMk id="8403" creationId="{F75029AE-3C72-5EA4-4401-F4A1A5556888}"/>
          </ac:spMkLst>
        </pc:spChg>
        <pc:spChg chg="mod">
          <ac:chgData name="Jassem Abbasi" userId="a485637c-5d5c-44af-8411-f95acc3236b6" providerId="ADAL" clId="{B67E75DF-61F4-4BDD-83F6-F3A9FEB4B984}" dt="2024-02-22T09:52:54.409" v="2357" actId="27803"/>
          <ac:spMkLst>
            <pc:docMk/>
            <pc:sldMk cId="3942064285" sldId="256"/>
            <ac:spMk id="8404" creationId="{A71D7B6E-05FB-87BA-EE20-80B0EF60D601}"/>
          </ac:spMkLst>
        </pc:spChg>
        <pc:spChg chg="mod">
          <ac:chgData name="Jassem Abbasi" userId="a485637c-5d5c-44af-8411-f95acc3236b6" providerId="ADAL" clId="{B67E75DF-61F4-4BDD-83F6-F3A9FEB4B984}" dt="2024-02-22T09:52:54.409" v="2357" actId="27803"/>
          <ac:spMkLst>
            <pc:docMk/>
            <pc:sldMk cId="3942064285" sldId="256"/>
            <ac:spMk id="8405" creationId="{B94A0D20-4751-8962-D0DD-CBFD72322ACF}"/>
          </ac:spMkLst>
        </pc:spChg>
        <pc:spChg chg="mod">
          <ac:chgData name="Jassem Abbasi" userId="a485637c-5d5c-44af-8411-f95acc3236b6" providerId="ADAL" clId="{B67E75DF-61F4-4BDD-83F6-F3A9FEB4B984}" dt="2024-02-22T09:52:54.409" v="2357" actId="27803"/>
          <ac:spMkLst>
            <pc:docMk/>
            <pc:sldMk cId="3942064285" sldId="256"/>
            <ac:spMk id="8406" creationId="{6FD43043-3829-4AF2-0FBC-81303C08B8A0}"/>
          </ac:spMkLst>
        </pc:spChg>
        <pc:spChg chg="mod">
          <ac:chgData name="Jassem Abbasi" userId="a485637c-5d5c-44af-8411-f95acc3236b6" providerId="ADAL" clId="{B67E75DF-61F4-4BDD-83F6-F3A9FEB4B984}" dt="2024-02-22T09:52:54.409" v="2357" actId="27803"/>
          <ac:spMkLst>
            <pc:docMk/>
            <pc:sldMk cId="3942064285" sldId="256"/>
            <ac:spMk id="8407" creationId="{A1428B83-1C2A-846D-83B2-E6A5C574FBD4}"/>
          </ac:spMkLst>
        </pc:spChg>
        <pc:spChg chg="mod">
          <ac:chgData name="Jassem Abbasi" userId="a485637c-5d5c-44af-8411-f95acc3236b6" providerId="ADAL" clId="{B67E75DF-61F4-4BDD-83F6-F3A9FEB4B984}" dt="2024-02-22T09:52:54.409" v="2357" actId="27803"/>
          <ac:spMkLst>
            <pc:docMk/>
            <pc:sldMk cId="3942064285" sldId="256"/>
            <ac:spMk id="8408" creationId="{650B2729-E508-7B69-99B8-3540371E9BF2}"/>
          </ac:spMkLst>
        </pc:spChg>
        <pc:spChg chg="mod">
          <ac:chgData name="Jassem Abbasi" userId="a485637c-5d5c-44af-8411-f95acc3236b6" providerId="ADAL" clId="{B67E75DF-61F4-4BDD-83F6-F3A9FEB4B984}" dt="2024-02-22T09:52:54.409" v="2357" actId="27803"/>
          <ac:spMkLst>
            <pc:docMk/>
            <pc:sldMk cId="3942064285" sldId="256"/>
            <ac:spMk id="8409" creationId="{38444864-A97A-E972-10AE-4E3B32C88275}"/>
          </ac:spMkLst>
        </pc:spChg>
        <pc:spChg chg="mod">
          <ac:chgData name="Jassem Abbasi" userId="a485637c-5d5c-44af-8411-f95acc3236b6" providerId="ADAL" clId="{B67E75DF-61F4-4BDD-83F6-F3A9FEB4B984}" dt="2024-02-22T09:52:54.409" v="2357" actId="27803"/>
          <ac:spMkLst>
            <pc:docMk/>
            <pc:sldMk cId="3942064285" sldId="256"/>
            <ac:spMk id="8410" creationId="{1CFB63D0-F2AF-B6D2-6766-2E43EE2CEA22}"/>
          </ac:spMkLst>
        </pc:spChg>
        <pc:spChg chg="mod">
          <ac:chgData name="Jassem Abbasi" userId="a485637c-5d5c-44af-8411-f95acc3236b6" providerId="ADAL" clId="{B67E75DF-61F4-4BDD-83F6-F3A9FEB4B984}" dt="2024-02-22T09:52:54.409" v="2357" actId="27803"/>
          <ac:spMkLst>
            <pc:docMk/>
            <pc:sldMk cId="3942064285" sldId="256"/>
            <ac:spMk id="8411" creationId="{153209BC-1C2B-E8E0-201D-68BC050287C5}"/>
          </ac:spMkLst>
        </pc:spChg>
        <pc:spChg chg="mod">
          <ac:chgData name="Jassem Abbasi" userId="a485637c-5d5c-44af-8411-f95acc3236b6" providerId="ADAL" clId="{B67E75DF-61F4-4BDD-83F6-F3A9FEB4B984}" dt="2024-02-22T09:52:54.409" v="2357" actId="27803"/>
          <ac:spMkLst>
            <pc:docMk/>
            <pc:sldMk cId="3942064285" sldId="256"/>
            <ac:spMk id="8412" creationId="{11A16148-A8BD-AAD1-1EDF-FFEE291A849B}"/>
          </ac:spMkLst>
        </pc:spChg>
        <pc:spChg chg="mod">
          <ac:chgData name="Jassem Abbasi" userId="a485637c-5d5c-44af-8411-f95acc3236b6" providerId="ADAL" clId="{B67E75DF-61F4-4BDD-83F6-F3A9FEB4B984}" dt="2024-02-22T09:52:54.409" v="2357" actId="27803"/>
          <ac:spMkLst>
            <pc:docMk/>
            <pc:sldMk cId="3942064285" sldId="256"/>
            <ac:spMk id="8413" creationId="{9CFB0B3A-569B-3477-783D-E989EA70D5A1}"/>
          </ac:spMkLst>
        </pc:spChg>
        <pc:spChg chg="mod">
          <ac:chgData name="Jassem Abbasi" userId="a485637c-5d5c-44af-8411-f95acc3236b6" providerId="ADAL" clId="{B67E75DF-61F4-4BDD-83F6-F3A9FEB4B984}" dt="2024-02-22T09:52:54.409" v="2357" actId="27803"/>
          <ac:spMkLst>
            <pc:docMk/>
            <pc:sldMk cId="3942064285" sldId="256"/>
            <ac:spMk id="8414" creationId="{7E6AEF77-774B-4179-F781-8C1C678F9780}"/>
          </ac:spMkLst>
        </pc:spChg>
        <pc:spChg chg="mod">
          <ac:chgData name="Jassem Abbasi" userId="a485637c-5d5c-44af-8411-f95acc3236b6" providerId="ADAL" clId="{B67E75DF-61F4-4BDD-83F6-F3A9FEB4B984}" dt="2024-02-22T09:52:54.409" v="2357" actId="27803"/>
          <ac:spMkLst>
            <pc:docMk/>
            <pc:sldMk cId="3942064285" sldId="256"/>
            <ac:spMk id="8415" creationId="{F639DD67-83A2-233E-18DF-8BE8BACF8DC7}"/>
          </ac:spMkLst>
        </pc:spChg>
        <pc:spChg chg="mod">
          <ac:chgData name="Jassem Abbasi" userId="a485637c-5d5c-44af-8411-f95acc3236b6" providerId="ADAL" clId="{B67E75DF-61F4-4BDD-83F6-F3A9FEB4B984}" dt="2024-02-22T09:52:54.409" v="2357" actId="27803"/>
          <ac:spMkLst>
            <pc:docMk/>
            <pc:sldMk cId="3942064285" sldId="256"/>
            <ac:spMk id="8416" creationId="{975EACD5-168B-6936-B573-7C277457A856}"/>
          </ac:spMkLst>
        </pc:spChg>
        <pc:spChg chg="mod">
          <ac:chgData name="Jassem Abbasi" userId="a485637c-5d5c-44af-8411-f95acc3236b6" providerId="ADAL" clId="{B67E75DF-61F4-4BDD-83F6-F3A9FEB4B984}" dt="2024-02-22T09:52:54.409" v="2357" actId="27803"/>
          <ac:spMkLst>
            <pc:docMk/>
            <pc:sldMk cId="3942064285" sldId="256"/>
            <ac:spMk id="8417" creationId="{BD452798-3A99-6ECF-C89C-6B04844C0EDE}"/>
          </ac:spMkLst>
        </pc:spChg>
        <pc:spChg chg="mod">
          <ac:chgData name="Jassem Abbasi" userId="a485637c-5d5c-44af-8411-f95acc3236b6" providerId="ADAL" clId="{B67E75DF-61F4-4BDD-83F6-F3A9FEB4B984}" dt="2024-02-22T09:52:54.409" v="2357" actId="27803"/>
          <ac:spMkLst>
            <pc:docMk/>
            <pc:sldMk cId="3942064285" sldId="256"/>
            <ac:spMk id="8418" creationId="{D86BA7A9-0510-2952-70FC-9D4DF738AF1D}"/>
          </ac:spMkLst>
        </pc:spChg>
        <pc:spChg chg="mod">
          <ac:chgData name="Jassem Abbasi" userId="a485637c-5d5c-44af-8411-f95acc3236b6" providerId="ADAL" clId="{B67E75DF-61F4-4BDD-83F6-F3A9FEB4B984}" dt="2024-02-22T09:52:54.409" v="2357" actId="27803"/>
          <ac:spMkLst>
            <pc:docMk/>
            <pc:sldMk cId="3942064285" sldId="256"/>
            <ac:spMk id="8419" creationId="{D470F856-6BAB-90D2-B0A6-2D047398B402}"/>
          </ac:spMkLst>
        </pc:spChg>
        <pc:spChg chg="mod">
          <ac:chgData name="Jassem Abbasi" userId="a485637c-5d5c-44af-8411-f95acc3236b6" providerId="ADAL" clId="{B67E75DF-61F4-4BDD-83F6-F3A9FEB4B984}" dt="2024-02-22T09:52:54.409" v="2357" actId="27803"/>
          <ac:spMkLst>
            <pc:docMk/>
            <pc:sldMk cId="3942064285" sldId="256"/>
            <ac:spMk id="8420" creationId="{4D1AC57D-4DE4-CC85-B1BE-0E0562364BB8}"/>
          </ac:spMkLst>
        </pc:spChg>
        <pc:spChg chg="mod">
          <ac:chgData name="Jassem Abbasi" userId="a485637c-5d5c-44af-8411-f95acc3236b6" providerId="ADAL" clId="{B67E75DF-61F4-4BDD-83F6-F3A9FEB4B984}" dt="2024-02-22T09:52:54.409" v="2357" actId="27803"/>
          <ac:spMkLst>
            <pc:docMk/>
            <pc:sldMk cId="3942064285" sldId="256"/>
            <ac:spMk id="8421" creationId="{8DBCF242-0365-95BF-A5D0-CF60B1A8EFCE}"/>
          </ac:spMkLst>
        </pc:spChg>
        <pc:spChg chg="mod">
          <ac:chgData name="Jassem Abbasi" userId="a485637c-5d5c-44af-8411-f95acc3236b6" providerId="ADAL" clId="{B67E75DF-61F4-4BDD-83F6-F3A9FEB4B984}" dt="2024-02-22T09:52:54.409" v="2357" actId="27803"/>
          <ac:spMkLst>
            <pc:docMk/>
            <pc:sldMk cId="3942064285" sldId="256"/>
            <ac:spMk id="8422" creationId="{600AF36D-A334-2DF7-031B-C68EFEEF1778}"/>
          </ac:spMkLst>
        </pc:spChg>
        <pc:spChg chg="mod">
          <ac:chgData name="Jassem Abbasi" userId="a485637c-5d5c-44af-8411-f95acc3236b6" providerId="ADAL" clId="{B67E75DF-61F4-4BDD-83F6-F3A9FEB4B984}" dt="2024-02-22T09:52:54.409" v="2357" actId="27803"/>
          <ac:spMkLst>
            <pc:docMk/>
            <pc:sldMk cId="3942064285" sldId="256"/>
            <ac:spMk id="8423" creationId="{C63EAEC9-6103-A18E-C4B0-FDECF409E1FF}"/>
          </ac:spMkLst>
        </pc:spChg>
        <pc:spChg chg="mod">
          <ac:chgData name="Jassem Abbasi" userId="a485637c-5d5c-44af-8411-f95acc3236b6" providerId="ADAL" clId="{B67E75DF-61F4-4BDD-83F6-F3A9FEB4B984}" dt="2024-02-22T09:52:54.409" v="2357" actId="27803"/>
          <ac:spMkLst>
            <pc:docMk/>
            <pc:sldMk cId="3942064285" sldId="256"/>
            <ac:spMk id="8424" creationId="{B2DC8F99-28A7-B6FF-F433-9F2D018158FC}"/>
          </ac:spMkLst>
        </pc:spChg>
        <pc:spChg chg="mod">
          <ac:chgData name="Jassem Abbasi" userId="a485637c-5d5c-44af-8411-f95acc3236b6" providerId="ADAL" clId="{B67E75DF-61F4-4BDD-83F6-F3A9FEB4B984}" dt="2024-02-22T09:52:54.409" v="2357" actId="27803"/>
          <ac:spMkLst>
            <pc:docMk/>
            <pc:sldMk cId="3942064285" sldId="256"/>
            <ac:spMk id="8425" creationId="{9B61E8E7-BF5E-66A2-A80F-5C2B7DCFBFA5}"/>
          </ac:spMkLst>
        </pc:spChg>
        <pc:spChg chg="mod">
          <ac:chgData name="Jassem Abbasi" userId="a485637c-5d5c-44af-8411-f95acc3236b6" providerId="ADAL" clId="{B67E75DF-61F4-4BDD-83F6-F3A9FEB4B984}" dt="2024-02-22T09:52:54.409" v="2357" actId="27803"/>
          <ac:spMkLst>
            <pc:docMk/>
            <pc:sldMk cId="3942064285" sldId="256"/>
            <ac:spMk id="8426" creationId="{704C1717-07CE-1B33-13C7-5314662B53A2}"/>
          </ac:spMkLst>
        </pc:spChg>
        <pc:spChg chg="mod">
          <ac:chgData name="Jassem Abbasi" userId="a485637c-5d5c-44af-8411-f95acc3236b6" providerId="ADAL" clId="{B67E75DF-61F4-4BDD-83F6-F3A9FEB4B984}" dt="2024-02-22T09:52:54.409" v="2357" actId="27803"/>
          <ac:spMkLst>
            <pc:docMk/>
            <pc:sldMk cId="3942064285" sldId="256"/>
            <ac:spMk id="8427" creationId="{CD308549-F4D1-D8A1-516B-248816664FB5}"/>
          </ac:spMkLst>
        </pc:spChg>
        <pc:spChg chg="mod">
          <ac:chgData name="Jassem Abbasi" userId="a485637c-5d5c-44af-8411-f95acc3236b6" providerId="ADAL" clId="{B67E75DF-61F4-4BDD-83F6-F3A9FEB4B984}" dt="2024-02-22T09:52:54.409" v="2357" actId="27803"/>
          <ac:spMkLst>
            <pc:docMk/>
            <pc:sldMk cId="3942064285" sldId="256"/>
            <ac:spMk id="8428" creationId="{24F0D829-83E3-06EF-B2D5-A7EDB8BCFFC5}"/>
          </ac:spMkLst>
        </pc:spChg>
        <pc:spChg chg="mod">
          <ac:chgData name="Jassem Abbasi" userId="a485637c-5d5c-44af-8411-f95acc3236b6" providerId="ADAL" clId="{B67E75DF-61F4-4BDD-83F6-F3A9FEB4B984}" dt="2024-02-22T09:52:54.409" v="2357" actId="27803"/>
          <ac:spMkLst>
            <pc:docMk/>
            <pc:sldMk cId="3942064285" sldId="256"/>
            <ac:spMk id="8429" creationId="{A958A93F-E16C-13C9-35B9-9666B5389630}"/>
          </ac:spMkLst>
        </pc:spChg>
        <pc:spChg chg="mod">
          <ac:chgData name="Jassem Abbasi" userId="a485637c-5d5c-44af-8411-f95acc3236b6" providerId="ADAL" clId="{B67E75DF-61F4-4BDD-83F6-F3A9FEB4B984}" dt="2024-02-22T09:52:54.409" v="2357" actId="27803"/>
          <ac:spMkLst>
            <pc:docMk/>
            <pc:sldMk cId="3942064285" sldId="256"/>
            <ac:spMk id="8430" creationId="{0C8475DB-7DBF-A33E-B5FE-568408501E02}"/>
          </ac:spMkLst>
        </pc:spChg>
        <pc:spChg chg="mod">
          <ac:chgData name="Jassem Abbasi" userId="a485637c-5d5c-44af-8411-f95acc3236b6" providerId="ADAL" clId="{B67E75DF-61F4-4BDD-83F6-F3A9FEB4B984}" dt="2024-02-22T09:52:54.409" v="2357" actId="27803"/>
          <ac:spMkLst>
            <pc:docMk/>
            <pc:sldMk cId="3942064285" sldId="256"/>
            <ac:spMk id="8431" creationId="{FAAA7BCC-A7C2-2209-F063-0060704C80EB}"/>
          </ac:spMkLst>
        </pc:spChg>
        <pc:spChg chg="mod">
          <ac:chgData name="Jassem Abbasi" userId="a485637c-5d5c-44af-8411-f95acc3236b6" providerId="ADAL" clId="{B67E75DF-61F4-4BDD-83F6-F3A9FEB4B984}" dt="2024-02-22T09:52:54.409" v="2357" actId="27803"/>
          <ac:spMkLst>
            <pc:docMk/>
            <pc:sldMk cId="3942064285" sldId="256"/>
            <ac:spMk id="8432" creationId="{73A98947-E05D-5F52-EE1C-A1F8795CD0E3}"/>
          </ac:spMkLst>
        </pc:spChg>
        <pc:spChg chg="mod">
          <ac:chgData name="Jassem Abbasi" userId="a485637c-5d5c-44af-8411-f95acc3236b6" providerId="ADAL" clId="{B67E75DF-61F4-4BDD-83F6-F3A9FEB4B984}" dt="2024-02-22T09:52:54.409" v="2357" actId="27803"/>
          <ac:spMkLst>
            <pc:docMk/>
            <pc:sldMk cId="3942064285" sldId="256"/>
            <ac:spMk id="8433" creationId="{B31F0875-2964-B617-53EC-FFA9C1B93964}"/>
          </ac:spMkLst>
        </pc:spChg>
        <pc:spChg chg="mod">
          <ac:chgData name="Jassem Abbasi" userId="a485637c-5d5c-44af-8411-f95acc3236b6" providerId="ADAL" clId="{B67E75DF-61F4-4BDD-83F6-F3A9FEB4B984}" dt="2024-02-22T09:52:54.409" v="2357" actId="27803"/>
          <ac:spMkLst>
            <pc:docMk/>
            <pc:sldMk cId="3942064285" sldId="256"/>
            <ac:spMk id="8434" creationId="{3DE82121-9827-BCCE-5099-06A8670AAD49}"/>
          </ac:spMkLst>
        </pc:spChg>
        <pc:spChg chg="mod">
          <ac:chgData name="Jassem Abbasi" userId="a485637c-5d5c-44af-8411-f95acc3236b6" providerId="ADAL" clId="{B67E75DF-61F4-4BDD-83F6-F3A9FEB4B984}" dt="2024-02-22T09:52:54.409" v="2357" actId="27803"/>
          <ac:spMkLst>
            <pc:docMk/>
            <pc:sldMk cId="3942064285" sldId="256"/>
            <ac:spMk id="8435" creationId="{86425663-4714-E308-6B62-A01C2A0D4D06}"/>
          </ac:spMkLst>
        </pc:spChg>
        <pc:spChg chg="mod">
          <ac:chgData name="Jassem Abbasi" userId="a485637c-5d5c-44af-8411-f95acc3236b6" providerId="ADAL" clId="{B67E75DF-61F4-4BDD-83F6-F3A9FEB4B984}" dt="2024-02-22T09:52:54.409" v="2357" actId="27803"/>
          <ac:spMkLst>
            <pc:docMk/>
            <pc:sldMk cId="3942064285" sldId="256"/>
            <ac:spMk id="8436" creationId="{1C121955-0816-3081-5CF5-6FB62EBF6C1B}"/>
          </ac:spMkLst>
        </pc:spChg>
        <pc:spChg chg="mod">
          <ac:chgData name="Jassem Abbasi" userId="a485637c-5d5c-44af-8411-f95acc3236b6" providerId="ADAL" clId="{B67E75DF-61F4-4BDD-83F6-F3A9FEB4B984}" dt="2024-02-22T09:52:54.409" v="2357" actId="27803"/>
          <ac:spMkLst>
            <pc:docMk/>
            <pc:sldMk cId="3942064285" sldId="256"/>
            <ac:spMk id="8437" creationId="{6ED6F71E-8128-873D-1428-2B2AF0B6D1F6}"/>
          </ac:spMkLst>
        </pc:spChg>
        <pc:spChg chg="mod">
          <ac:chgData name="Jassem Abbasi" userId="a485637c-5d5c-44af-8411-f95acc3236b6" providerId="ADAL" clId="{B67E75DF-61F4-4BDD-83F6-F3A9FEB4B984}" dt="2024-02-22T09:52:54.409" v="2357" actId="27803"/>
          <ac:spMkLst>
            <pc:docMk/>
            <pc:sldMk cId="3942064285" sldId="256"/>
            <ac:spMk id="8438" creationId="{38D19DD1-E095-D844-E5F0-A08707EE8C0E}"/>
          </ac:spMkLst>
        </pc:spChg>
        <pc:spChg chg="mod">
          <ac:chgData name="Jassem Abbasi" userId="a485637c-5d5c-44af-8411-f95acc3236b6" providerId="ADAL" clId="{B67E75DF-61F4-4BDD-83F6-F3A9FEB4B984}" dt="2024-02-22T09:52:54.409" v="2357" actId="27803"/>
          <ac:spMkLst>
            <pc:docMk/>
            <pc:sldMk cId="3942064285" sldId="256"/>
            <ac:spMk id="8439" creationId="{9DD0BE1C-501C-D9F7-3A1A-E044EBC06535}"/>
          </ac:spMkLst>
        </pc:spChg>
        <pc:spChg chg="mod">
          <ac:chgData name="Jassem Abbasi" userId="a485637c-5d5c-44af-8411-f95acc3236b6" providerId="ADAL" clId="{B67E75DF-61F4-4BDD-83F6-F3A9FEB4B984}" dt="2024-02-22T09:52:54.409" v="2357" actId="27803"/>
          <ac:spMkLst>
            <pc:docMk/>
            <pc:sldMk cId="3942064285" sldId="256"/>
            <ac:spMk id="8440" creationId="{7FA204B1-FBEE-802E-6BE3-0044C2248F66}"/>
          </ac:spMkLst>
        </pc:spChg>
        <pc:spChg chg="mod">
          <ac:chgData name="Jassem Abbasi" userId="a485637c-5d5c-44af-8411-f95acc3236b6" providerId="ADAL" clId="{B67E75DF-61F4-4BDD-83F6-F3A9FEB4B984}" dt="2024-02-22T09:52:54.409" v="2357" actId="27803"/>
          <ac:spMkLst>
            <pc:docMk/>
            <pc:sldMk cId="3942064285" sldId="256"/>
            <ac:spMk id="8441" creationId="{786853DE-ACBC-FDD1-F993-6888B08E902B}"/>
          </ac:spMkLst>
        </pc:spChg>
        <pc:spChg chg="mod">
          <ac:chgData name="Jassem Abbasi" userId="a485637c-5d5c-44af-8411-f95acc3236b6" providerId="ADAL" clId="{B67E75DF-61F4-4BDD-83F6-F3A9FEB4B984}" dt="2024-02-22T09:52:54.409" v="2357" actId="27803"/>
          <ac:spMkLst>
            <pc:docMk/>
            <pc:sldMk cId="3942064285" sldId="256"/>
            <ac:spMk id="8442" creationId="{AD91EF2C-AFE3-31FF-0EC5-5DE8C1FF114D}"/>
          </ac:spMkLst>
        </pc:spChg>
        <pc:spChg chg="mod">
          <ac:chgData name="Jassem Abbasi" userId="a485637c-5d5c-44af-8411-f95acc3236b6" providerId="ADAL" clId="{B67E75DF-61F4-4BDD-83F6-F3A9FEB4B984}" dt="2024-02-22T09:52:54.409" v="2357" actId="27803"/>
          <ac:spMkLst>
            <pc:docMk/>
            <pc:sldMk cId="3942064285" sldId="256"/>
            <ac:spMk id="8443" creationId="{E4B0327D-EC6E-AFAD-72A6-E5A691B57E9B}"/>
          </ac:spMkLst>
        </pc:spChg>
        <pc:spChg chg="mod">
          <ac:chgData name="Jassem Abbasi" userId="a485637c-5d5c-44af-8411-f95acc3236b6" providerId="ADAL" clId="{B67E75DF-61F4-4BDD-83F6-F3A9FEB4B984}" dt="2024-02-22T09:52:54.409" v="2357" actId="27803"/>
          <ac:spMkLst>
            <pc:docMk/>
            <pc:sldMk cId="3942064285" sldId="256"/>
            <ac:spMk id="8444" creationId="{75168CA8-13B6-130B-2A4F-C105C4F1BC5A}"/>
          </ac:spMkLst>
        </pc:spChg>
        <pc:spChg chg="mod">
          <ac:chgData name="Jassem Abbasi" userId="a485637c-5d5c-44af-8411-f95acc3236b6" providerId="ADAL" clId="{B67E75DF-61F4-4BDD-83F6-F3A9FEB4B984}" dt="2024-02-22T09:52:54.409" v="2357" actId="27803"/>
          <ac:spMkLst>
            <pc:docMk/>
            <pc:sldMk cId="3942064285" sldId="256"/>
            <ac:spMk id="8445" creationId="{F2F2A1AA-4DD6-2FE9-E73E-B1F25D7C8DEB}"/>
          </ac:spMkLst>
        </pc:spChg>
        <pc:spChg chg="mod">
          <ac:chgData name="Jassem Abbasi" userId="a485637c-5d5c-44af-8411-f95acc3236b6" providerId="ADAL" clId="{B67E75DF-61F4-4BDD-83F6-F3A9FEB4B984}" dt="2024-02-22T09:52:54.409" v="2357" actId="27803"/>
          <ac:spMkLst>
            <pc:docMk/>
            <pc:sldMk cId="3942064285" sldId="256"/>
            <ac:spMk id="8446" creationId="{28F1BED9-E088-CD52-E4E2-8DE4CB6E0B73}"/>
          </ac:spMkLst>
        </pc:spChg>
        <pc:spChg chg="mod">
          <ac:chgData name="Jassem Abbasi" userId="a485637c-5d5c-44af-8411-f95acc3236b6" providerId="ADAL" clId="{B67E75DF-61F4-4BDD-83F6-F3A9FEB4B984}" dt="2024-02-22T09:52:54.409" v="2357" actId="27803"/>
          <ac:spMkLst>
            <pc:docMk/>
            <pc:sldMk cId="3942064285" sldId="256"/>
            <ac:spMk id="8447" creationId="{C7DE2A85-2C31-EE6D-0F52-65C073A2FBB6}"/>
          </ac:spMkLst>
        </pc:spChg>
        <pc:spChg chg="mod">
          <ac:chgData name="Jassem Abbasi" userId="a485637c-5d5c-44af-8411-f95acc3236b6" providerId="ADAL" clId="{B67E75DF-61F4-4BDD-83F6-F3A9FEB4B984}" dt="2024-02-22T09:52:54.409" v="2357" actId="27803"/>
          <ac:spMkLst>
            <pc:docMk/>
            <pc:sldMk cId="3942064285" sldId="256"/>
            <ac:spMk id="8448" creationId="{C948A37E-45B1-7168-A2EB-472B93DD373F}"/>
          </ac:spMkLst>
        </pc:spChg>
        <pc:spChg chg="mod">
          <ac:chgData name="Jassem Abbasi" userId="a485637c-5d5c-44af-8411-f95acc3236b6" providerId="ADAL" clId="{B67E75DF-61F4-4BDD-83F6-F3A9FEB4B984}" dt="2024-02-22T09:52:54.409" v="2357" actId="27803"/>
          <ac:spMkLst>
            <pc:docMk/>
            <pc:sldMk cId="3942064285" sldId="256"/>
            <ac:spMk id="8449" creationId="{798D38E5-B5CA-2CA4-573B-4884A2CBEB06}"/>
          </ac:spMkLst>
        </pc:spChg>
        <pc:spChg chg="mod">
          <ac:chgData name="Jassem Abbasi" userId="a485637c-5d5c-44af-8411-f95acc3236b6" providerId="ADAL" clId="{B67E75DF-61F4-4BDD-83F6-F3A9FEB4B984}" dt="2024-02-22T09:52:54.409" v="2357" actId="27803"/>
          <ac:spMkLst>
            <pc:docMk/>
            <pc:sldMk cId="3942064285" sldId="256"/>
            <ac:spMk id="8450" creationId="{987F990F-92E3-76BA-B9BA-8CFF6C96803B}"/>
          </ac:spMkLst>
        </pc:spChg>
        <pc:spChg chg="mod">
          <ac:chgData name="Jassem Abbasi" userId="a485637c-5d5c-44af-8411-f95acc3236b6" providerId="ADAL" clId="{B67E75DF-61F4-4BDD-83F6-F3A9FEB4B984}" dt="2024-02-22T09:52:54.409" v="2357" actId="27803"/>
          <ac:spMkLst>
            <pc:docMk/>
            <pc:sldMk cId="3942064285" sldId="256"/>
            <ac:spMk id="8451" creationId="{30393E07-663F-DF3E-D666-EA70201E999B}"/>
          </ac:spMkLst>
        </pc:spChg>
        <pc:spChg chg="mod">
          <ac:chgData name="Jassem Abbasi" userId="a485637c-5d5c-44af-8411-f95acc3236b6" providerId="ADAL" clId="{B67E75DF-61F4-4BDD-83F6-F3A9FEB4B984}" dt="2024-02-22T09:52:54.409" v="2357" actId="27803"/>
          <ac:spMkLst>
            <pc:docMk/>
            <pc:sldMk cId="3942064285" sldId="256"/>
            <ac:spMk id="8452" creationId="{AE76E70F-927E-6702-38EA-363B2C703DF2}"/>
          </ac:spMkLst>
        </pc:spChg>
        <pc:spChg chg="mod">
          <ac:chgData name="Jassem Abbasi" userId="a485637c-5d5c-44af-8411-f95acc3236b6" providerId="ADAL" clId="{B67E75DF-61F4-4BDD-83F6-F3A9FEB4B984}" dt="2024-02-22T09:52:54.409" v="2357" actId="27803"/>
          <ac:spMkLst>
            <pc:docMk/>
            <pc:sldMk cId="3942064285" sldId="256"/>
            <ac:spMk id="8453" creationId="{53F111BC-4A2A-FD57-D3E3-BC427AAF16FC}"/>
          </ac:spMkLst>
        </pc:spChg>
        <pc:spChg chg="mod">
          <ac:chgData name="Jassem Abbasi" userId="a485637c-5d5c-44af-8411-f95acc3236b6" providerId="ADAL" clId="{B67E75DF-61F4-4BDD-83F6-F3A9FEB4B984}" dt="2024-02-22T09:52:54.409" v="2357" actId="27803"/>
          <ac:spMkLst>
            <pc:docMk/>
            <pc:sldMk cId="3942064285" sldId="256"/>
            <ac:spMk id="8454" creationId="{7D045D87-3144-2256-D227-32903E156B3D}"/>
          </ac:spMkLst>
        </pc:spChg>
        <pc:spChg chg="mod">
          <ac:chgData name="Jassem Abbasi" userId="a485637c-5d5c-44af-8411-f95acc3236b6" providerId="ADAL" clId="{B67E75DF-61F4-4BDD-83F6-F3A9FEB4B984}" dt="2024-02-22T09:52:54.409" v="2357" actId="27803"/>
          <ac:spMkLst>
            <pc:docMk/>
            <pc:sldMk cId="3942064285" sldId="256"/>
            <ac:spMk id="8455" creationId="{55E2C405-A4B6-3392-73D1-D7D5722D5CD4}"/>
          </ac:spMkLst>
        </pc:spChg>
        <pc:spChg chg="mod">
          <ac:chgData name="Jassem Abbasi" userId="a485637c-5d5c-44af-8411-f95acc3236b6" providerId="ADAL" clId="{B67E75DF-61F4-4BDD-83F6-F3A9FEB4B984}" dt="2024-02-22T09:52:54.409" v="2357" actId="27803"/>
          <ac:spMkLst>
            <pc:docMk/>
            <pc:sldMk cId="3942064285" sldId="256"/>
            <ac:spMk id="8456" creationId="{CC757606-20E5-611F-3A9B-685FA948ABAC}"/>
          </ac:spMkLst>
        </pc:spChg>
        <pc:spChg chg="mod">
          <ac:chgData name="Jassem Abbasi" userId="a485637c-5d5c-44af-8411-f95acc3236b6" providerId="ADAL" clId="{B67E75DF-61F4-4BDD-83F6-F3A9FEB4B984}" dt="2024-02-22T09:52:54.409" v="2357" actId="27803"/>
          <ac:spMkLst>
            <pc:docMk/>
            <pc:sldMk cId="3942064285" sldId="256"/>
            <ac:spMk id="8457" creationId="{017A8BB4-44F1-7B94-4846-902E0615CA78}"/>
          </ac:spMkLst>
        </pc:spChg>
        <pc:spChg chg="mod">
          <ac:chgData name="Jassem Abbasi" userId="a485637c-5d5c-44af-8411-f95acc3236b6" providerId="ADAL" clId="{B67E75DF-61F4-4BDD-83F6-F3A9FEB4B984}" dt="2024-02-22T09:52:54.409" v="2357" actId="27803"/>
          <ac:spMkLst>
            <pc:docMk/>
            <pc:sldMk cId="3942064285" sldId="256"/>
            <ac:spMk id="8458" creationId="{3F74F5C1-7833-6712-F89D-9774915EDED9}"/>
          </ac:spMkLst>
        </pc:spChg>
        <pc:spChg chg="mod">
          <ac:chgData name="Jassem Abbasi" userId="a485637c-5d5c-44af-8411-f95acc3236b6" providerId="ADAL" clId="{B67E75DF-61F4-4BDD-83F6-F3A9FEB4B984}" dt="2024-02-22T09:52:54.409" v="2357" actId="27803"/>
          <ac:spMkLst>
            <pc:docMk/>
            <pc:sldMk cId="3942064285" sldId="256"/>
            <ac:spMk id="8459" creationId="{58326DBA-B34B-2935-4831-D5BCEEA32741}"/>
          </ac:spMkLst>
        </pc:spChg>
        <pc:spChg chg="mod">
          <ac:chgData name="Jassem Abbasi" userId="a485637c-5d5c-44af-8411-f95acc3236b6" providerId="ADAL" clId="{B67E75DF-61F4-4BDD-83F6-F3A9FEB4B984}" dt="2024-02-22T09:52:54.409" v="2357" actId="27803"/>
          <ac:spMkLst>
            <pc:docMk/>
            <pc:sldMk cId="3942064285" sldId="256"/>
            <ac:spMk id="8460" creationId="{4A60DD47-865F-DD23-23C2-46FD90225335}"/>
          </ac:spMkLst>
        </pc:spChg>
        <pc:spChg chg="mod">
          <ac:chgData name="Jassem Abbasi" userId="a485637c-5d5c-44af-8411-f95acc3236b6" providerId="ADAL" clId="{B67E75DF-61F4-4BDD-83F6-F3A9FEB4B984}" dt="2024-02-22T09:52:54.409" v="2357" actId="27803"/>
          <ac:spMkLst>
            <pc:docMk/>
            <pc:sldMk cId="3942064285" sldId="256"/>
            <ac:spMk id="8461" creationId="{396EF0B6-33B3-EC75-9091-15AA2BDEA990}"/>
          </ac:spMkLst>
        </pc:spChg>
        <pc:spChg chg="mod">
          <ac:chgData name="Jassem Abbasi" userId="a485637c-5d5c-44af-8411-f95acc3236b6" providerId="ADAL" clId="{B67E75DF-61F4-4BDD-83F6-F3A9FEB4B984}" dt="2024-02-22T09:52:54.409" v="2357" actId="27803"/>
          <ac:spMkLst>
            <pc:docMk/>
            <pc:sldMk cId="3942064285" sldId="256"/>
            <ac:spMk id="8462" creationId="{068CA8D1-1948-9026-E8E2-7AC451E13A54}"/>
          </ac:spMkLst>
        </pc:spChg>
        <pc:spChg chg="mod">
          <ac:chgData name="Jassem Abbasi" userId="a485637c-5d5c-44af-8411-f95acc3236b6" providerId="ADAL" clId="{B67E75DF-61F4-4BDD-83F6-F3A9FEB4B984}" dt="2024-02-22T09:52:54.409" v="2357" actId="27803"/>
          <ac:spMkLst>
            <pc:docMk/>
            <pc:sldMk cId="3942064285" sldId="256"/>
            <ac:spMk id="8463" creationId="{F5141C7C-6672-EFA5-BDFC-3D6B2530BCE4}"/>
          </ac:spMkLst>
        </pc:spChg>
        <pc:spChg chg="mod">
          <ac:chgData name="Jassem Abbasi" userId="a485637c-5d5c-44af-8411-f95acc3236b6" providerId="ADAL" clId="{B67E75DF-61F4-4BDD-83F6-F3A9FEB4B984}" dt="2024-02-22T09:52:54.409" v="2357" actId="27803"/>
          <ac:spMkLst>
            <pc:docMk/>
            <pc:sldMk cId="3942064285" sldId="256"/>
            <ac:spMk id="8464" creationId="{E54EA096-0E81-46D2-0649-3103EA42A029}"/>
          </ac:spMkLst>
        </pc:spChg>
        <pc:spChg chg="mod">
          <ac:chgData name="Jassem Abbasi" userId="a485637c-5d5c-44af-8411-f95acc3236b6" providerId="ADAL" clId="{B67E75DF-61F4-4BDD-83F6-F3A9FEB4B984}" dt="2024-02-22T09:52:54.409" v="2357" actId="27803"/>
          <ac:spMkLst>
            <pc:docMk/>
            <pc:sldMk cId="3942064285" sldId="256"/>
            <ac:spMk id="8465" creationId="{B151F917-5043-0D75-51E0-AA27F6C72B33}"/>
          </ac:spMkLst>
        </pc:spChg>
        <pc:spChg chg="mod">
          <ac:chgData name="Jassem Abbasi" userId="a485637c-5d5c-44af-8411-f95acc3236b6" providerId="ADAL" clId="{B67E75DF-61F4-4BDD-83F6-F3A9FEB4B984}" dt="2024-02-22T09:52:54.409" v="2357" actId="27803"/>
          <ac:spMkLst>
            <pc:docMk/>
            <pc:sldMk cId="3942064285" sldId="256"/>
            <ac:spMk id="8466" creationId="{813215EC-66E5-D587-8AA1-D344D154170A}"/>
          </ac:spMkLst>
        </pc:spChg>
        <pc:spChg chg="mod">
          <ac:chgData name="Jassem Abbasi" userId="a485637c-5d5c-44af-8411-f95acc3236b6" providerId="ADAL" clId="{B67E75DF-61F4-4BDD-83F6-F3A9FEB4B984}" dt="2024-02-22T09:52:54.409" v="2357" actId="27803"/>
          <ac:spMkLst>
            <pc:docMk/>
            <pc:sldMk cId="3942064285" sldId="256"/>
            <ac:spMk id="8467" creationId="{B04BD49A-CF5C-C9EC-E4EF-4874372DAAAF}"/>
          </ac:spMkLst>
        </pc:spChg>
        <pc:spChg chg="mod">
          <ac:chgData name="Jassem Abbasi" userId="a485637c-5d5c-44af-8411-f95acc3236b6" providerId="ADAL" clId="{B67E75DF-61F4-4BDD-83F6-F3A9FEB4B984}" dt="2024-02-22T09:52:54.409" v="2357" actId="27803"/>
          <ac:spMkLst>
            <pc:docMk/>
            <pc:sldMk cId="3942064285" sldId="256"/>
            <ac:spMk id="8468" creationId="{04244C0F-86C8-68F7-4C2B-80773BAD4F19}"/>
          </ac:spMkLst>
        </pc:spChg>
        <pc:spChg chg="mod">
          <ac:chgData name="Jassem Abbasi" userId="a485637c-5d5c-44af-8411-f95acc3236b6" providerId="ADAL" clId="{B67E75DF-61F4-4BDD-83F6-F3A9FEB4B984}" dt="2024-02-22T09:52:54.409" v="2357" actId="27803"/>
          <ac:spMkLst>
            <pc:docMk/>
            <pc:sldMk cId="3942064285" sldId="256"/>
            <ac:spMk id="8469" creationId="{1566AAC5-B413-277D-E106-547589BF3DEC}"/>
          </ac:spMkLst>
        </pc:spChg>
        <pc:spChg chg="mod">
          <ac:chgData name="Jassem Abbasi" userId="a485637c-5d5c-44af-8411-f95acc3236b6" providerId="ADAL" clId="{B67E75DF-61F4-4BDD-83F6-F3A9FEB4B984}" dt="2024-02-22T09:52:54.409" v="2357" actId="27803"/>
          <ac:spMkLst>
            <pc:docMk/>
            <pc:sldMk cId="3942064285" sldId="256"/>
            <ac:spMk id="8470" creationId="{885D1054-4904-5413-526A-43DBD916D6F2}"/>
          </ac:spMkLst>
        </pc:spChg>
        <pc:spChg chg="mod">
          <ac:chgData name="Jassem Abbasi" userId="a485637c-5d5c-44af-8411-f95acc3236b6" providerId="ADAL" clId="{B67E75DF-61F4-4BDD-83F6-F3A9FEB4B984}" dt="2024-02-22T09:52:54.409" v="2357" actId="27803"/>
          <ac:spMkLst>
            <pc:docMk/>
            <pc:sldMk cId="3942064285" sldId="256"/>
            <ac:spMk id="8471" creationId="{B978F856-87E8-B1A8-A59D-55C07D9B9A1C}"/>
          </ac:spMkLst>
        </pc:spChg>
        <pc:spChg chg="mod">
          <ac:chgData name="Jassem Abbasi" userId="a485637c-5d5c-44af-8411-f95acc3236b6" providerId="ADAL" clId="{B67E75DF-61F4-4BDD-83F6-F3A9FEB4B984}" dt="2024-02-22T09:52:54.409" v="2357" actId="27803"/>
          <ac:spMkLst>
            <pc:docMk/>
            <pc:sldMk cId="3942064285" sldId="256"/>
            <ac:spMk id="8472" creationId="{6BF533CC-95D4-10CE-7318-312483DC4036}"/>
          </ac:spMkLst>
        </pc:spChg>
        <pc:spChg chg="mod">
          <ac:chgData name="Jassem Abbasi" userId="a485637c-5d5c-44af-8411-f95acc3236b6" providerId="ADAL" clId="{B67E75DF-61F4-4BDD-83F6-F3A9FEB4B984}" dt="2024-02-22T09:52:54.409" v="2357" actId="27803"/>
          <ac:spMkLst>
            <pc:docMk/>
            <pc:sldMk cId="3942064285" sldId="256"/>
            <ac:spMk id="8473" creationId="{86A64C00-D76A-002C-5AB4-89C50E4C3B88}"/>
          </ac:spMkLst>
        </pc:spChg>
        <pc:spChg chg="mod">
          <ac:chgData name="Jassem Abbasi" userId="a485637c-5d5c-44af-8411-f95acc3236b6" providerId="ADAL" clId="{B67E75DF-61F4-4BDD-83F6-F3A9FEB4B984}" dt="2024-02-22T09:52:54.409" v="2357" actId="27803"/>
          <ac:spMkLst>
            <pc:docMk/>
            <pc:sldMk cId="3942064285" sldId="256"/>
            <ac:spMk id="8474" creationId="{3F93A714-5CEB-410B-C359-3903B56BE082}"/>
          </ac:spMkLst>
        </pc:spChg>
        <pc:spChg chg="mod">
          <ac:chgData name="Jassem Abbasi" userId="a485637c-5d5c-44af-8411-f95acc3236b6" providerId="ADAL" clId="{B67E75DF-61F4-4BDD-83F6-F3A9FEB4B984}" dt="2024-02-22T09:52:54.409" v="2357" actId="27803"/>
          <ac:spMkLst>
            <pc:docMk/>
            <pc:sldMk cId="3942064285" sldId="256"/>
            <ac:spMk id="8475" creationId="{CCEED0E5-2CAC-AB8C-490C-CB74543F5364}"/>
          </ac:spMkLst>
        </pc:spChg>
        <pc:spChg chg="mod">
          <ac:chgData name="Jassem Abbasi" userId="a485637c-5d5c-44af-8411-f95acc3236b6" providerId="ADAL" clId="{B67E75DF-61F4-4BDD-83F6-F3A9FEB4B984}" dt="2024-02-22T09:52:54.409" v="2357" actId="27803"/>
          <ac:spMkLst>
            <pc:docMk/>
            <pc:sldMk cId="3942064285" sldId="256"/>
            <ac:spMk id="8476" creationId="{904DF328-A3ED-56AF-B898-D48D1E690FD0}"/>
          </ac:spMkLst>
        </pc:spChg>
        <pc:spChg chg="mod">
          <ac:chgData name="Jassem Abbasi" userId="a485637c-5d5c-44af-8411-f95acc3236b6" providerId="ADAL" clId="{B67E75DF-61F4-4BDD-83F6-F3A9FEB4B984}" dt="2024-02-22T09:52:54.409" v="2357" actId="27803"/>
          <ac:spMkLst>
            <pc:docMk/>
            <pc:sldMk cId="3942064285" sldId="256"/>
            <ac:spMk id="8477" creationId="{29D95A78-A57B-8F5B-AB56-057F97646325}"/>
          </ac:spMkLst>
        </pc:spChg>
        <pc:spChg chg="mod">
          <ac:chgData name="Jassem Abbasi" userId="a485637c-5d5c-44af-8411-f95acc3236b6" providerId="ADAL" clId="{B67E75DF-61F4-4BDD-83F6-F3A9FEB4B984}" dt="2024-02-22T09:52:54.409" v="2357" actId="27803"/>
          <ac:spMkLst>
            <pc:docMk/>
            <pc:sldMk cId="3942064285" sldId="256"/>
            <ac:spMk id="8478" creationId="{A606EDED-ED4B-1FE1-57BF-68C87CED2A4C}"/>
          </ac:spMkLst>
        </pc:spChg>
        <pc:spChg chg="mod">
          <ac:chgData name="Jassem Abbasi" userId="a485637c-5d5c-44af-8411-f95acc3236b6" providerId="ADAL" clId="{B67E75DF-61F4-4BDD-83F6-F3A9FEB4B984}" dt="2024-02-22T09:52:54.409" v="2357" actId="27803"/>
          <ac:spMkLst>
            <pc:docMk/>
            <pc:sldMk cId="3942064285" sldId="256"/>
            <ac:spMk id="8479" creationId="{653F47ED-ED0D-D352-1D58-3A5D4037C0A0}"/>
          </ac:spMkLst>
        </pc:spChg>
        <pc:spChg chg="mod">
          <ac:chgData name="Jassem Abbasi" userId="a485637c-5d5c-44af-8411-f95acc3236b6" providerId="ADAL" clId="{B67E75DF-61F4-4BDD-83F6-F3A9FEB4B984}" dt="2024-02-22T09:52:54.409" v="2357" actId="27803"/>
          <ac:spMkLst>
            <pc:docMk/>
            <pc:sldMk cId="3942064285" sldId="256"/>
            <ac:spMk id="8480" creationId="{022304A7-2928-374E-E6A1-679C002C86DA}"/>
          </ac:spMkLst>
        </pc:spChg>
        <pc:spChg chg="mod">
          <ac:chgData name="Jassem Abbasi" userId="a485637c-5d5c-44af-8411-f95acc3236b6" providerId="ADAL" clId="{B67E75DF-61F4-4BDD-83F6-F3A9FEB4B984}" dt="2024-02-22T09:52:54.409" v="2357" actId="27803"/>
          <ac:spMkLst>
            <pc:docMk/>
            <pc:sldMk cId="3942064285" sldId="256"/>
            <ac:spMk id="8481" creationId="{0AD85A9B-6CD8-572D-3777-14769D97C14D}"/>
          </ac:spMkLst>
        </pc:spChg>
        <pc:spChg chg="mod">
          <ac:chgData name="Jassem Abbasi" userId="a485637c-5d5c-44af-8411-f95acc3236b6" providerId="ADAL" clId="{B67E75DF-61F4-4BDD-83F6-F3A9FEB4B984}" dt="2024-02-22T09:52:54.409" v="2357" actId="27803"/>
          <ac:spMkLst>
            <pc:docMk/>
            <pc:sldMk cId="3942064285" sldId="256"/>
            <ac:spMk id="8482" creationId="{635F2C49-E073-B0C8-35B9-4D2C3F9B8D56}"/>
          </ac:spMkLst>
        </pc:spChg>
        <pc:spChg chg="mod">
          <ac:chgData name="Jassem Abbasi" userId="a485637c-5d5c-44af-8411-f95acc3236b6" providerId="ADAL" clId="{B67E75DF-61F4-4BDD-83F6-F3A9FEB4B984}" dt="2024-02-22T09:52:54.409" v="2357" actId="27803"/>
          <ac:spMkLst>
            <pc:docMk/>
            <pc:sldMk cId="3942064285" sldId="256"/>
            <ac:spMk id="8483" creationId="{2F652D3C-8221-6C00-E7C3-1EE77512872D}"/>
          </ac:spMkLst>
        </pc:spChg>
        <pc:spChg chg="mod">
          <ac:chgData name="Jassem Abbasi" userId="a485637c-5d5c-44af-8411-f95acc3236b6" providerId="ADAL" clId="{B67E75DF-61F4-4BDD-83F6-F3A9FEB4B984}" dt="2024-02-22T09:52:54.409" v="2357" actId="27803"/>
          <ac:spMkLst>
            <pc:docMk/>
            <pc:sldMk cId="3942064285" sldId="256"/>
            <ac:spMk id="8484" creationId="{A2499F5D-1A3D-7611-6B34-4C8A1AB12B73}"/>
          </ac:spMkLst>
        </pc:spChg>
        <pc:spChg chg="mod">
          <ac:chgData name="Jassem Abbasi" userId="a485637c-5d5c-44af-8411-f95acc3236b6" providerId="ADAL" clId="{B67E75DF-61F4-4BDD-83F6-F3A9FEB4B984}" dt="2024-02-22T09:52:54.409" v="2357" actId="27803"/>
          <ac:spMkLst>
            <pc:docMk/>
            <pc:sldMk cId="3942064285" sldId="256"/>
            <ac:spMk id="8485" creationId="{005E047E-A83A-4901-596F-7532B84DBF98}"/>
          </ac:spMkLst>
        </pc:spChg>
        <pc:spChg chg="mod">
          <ac:chgData name="Jassem Abbasi" userId="a485637c-5d5c-44af-8411-f95acc3236b6" providerId="ADAL" clId="{B67E75DF-61F4-4BDD-83F6-F3A9FEB4B984}" dt="2024-02-22T09:52:54.409" v="2357" actId="27803"/>
          <ac:spMkLst>
            <pc:docMk/>
            <pc:sldMk cId="3942064285" sldId="256"/>
            <ac:spMk id="8486" creationId="{9F8BBEDE-75C3-F5D4-3B8D-248CCE33F1AA}"/>
          </ac:spMkLst>
        </pc:spChg>
        <pc:spChg chg="mod">
          <ac:chgData name="Jassem Abbasi" userId="a485637c-5d5c-44af-8411-f95acc3236b6" providerId="ADAL" clId="{B67E75DF-61F4-4BDD-83F6-F3A9FEB4B984}" dt="2024-02-22T09:52:54.409" v="2357" actId="27803"/>
          <ac:spMkLst>
            <pc:docMk/>
            <pc:sldMk cId="3942064285" sldId="256"/>
            <ac:spMk id="8487" creationId="{4E4BB4D1-A747-0338-05E2-2DACEF831AFC}"/>
          </ac:spMkLst>
        </pc:spChg>
        <pc:spChg chg="mod">
          <ac:chgData name="Jassem Abbasi" userId="a485637c-5d5c-44af-8411-f95acc3236b6" providerId="ADAL" clId="{B67E75DF-61F4-4BDD-83F6-F3A9FEB4B984}" dt="2024-02-22T09:52:54.409" v="2357" actId="27803"/>
          <ac:spMkLst>
            <pc:docMk/>
            <pc:sldMk cId="3942064285" sldId="256"/>
            <ac:spMk id="8488" creationId="{5296B789-A97D-9410-D406-4BA5A76D70AA}"/>
          </ac:spMkLst>
        </pc:spChg>
        <pc:spChg chg="mod">
          <ac:chgData name="Jassem Abbasi" userId="a485637c-5d5c-44af-8411-f95acc3236b6" providerId="ADAL" clId="{B67E75DF-61F4-4BDD-83F6-F3A9FEB4B984}" dt="2024-02-22T09:52:54.409" v="2357" actId="27803"/>
          <ac:spMkLst>
            <pc:docMk/>
            <pc:sldMk cId="3942064285" sldId="256"/>
            <ac:spMk id="8489" creationId="{FFB1B652-A5E9-A812-4ECA-1215FB996B10}"/>
          </ac:spMkLst>
        </pc:spChg>
        <pc:spChg chg="mod">
          <ac:chgData name="Jassem Abbasi" userId="a485637c-5d5c-44af-8411-f95acc3236b6" providerId="ADAL" clId="{B67E75DF-61F4-4BDD-83F6-F3A9FEB4B984}" dt="2024-02-22T09:52:54.409" v="2357" actId="27803"/>
          <ac:spMkLst>
            <pc:docMk/>
            <pc:sldMk cId="3942064285" sldId="256"/>
            <ac:spMk id="8490" creationId="{444354BF-6631-4695-4FFF-20C2922CB052}"/>
          </ac:spMkLst>
        </pc:spChg>
        <pc:spChg chg="mod">
          <ac:chgData name="Jassem Abbasi" userId="a485637c-5d5c-44af-8411-f95acc3236b6" providerId="ADAL" clId="{B67E75DF-61F4-4BDD-83F6-F3A9FEB4B984}" dt="2024-02-22T09:52:54.409" v="2357" actId="27803"/>
          <ac:spMkLst>
            <pc:docMk/>
            <pc:sldMk cId="3942064285" sldId="256"/>
            <ac:spMk id="8491" creationId="{E2E73493-1C5F-B670-F0CF-E8CF85E8636B}"/>
          </ac:spMkLst>
        </pc:spChg>
        <pc:spChg chg="mod">
          <ac:chgData name="Jassem Abbasi" userId="a485637c-5d5c-44af-8411-f95acc3236b6" providerId="ADAL" clId="{B67E75DF-61F4-4BDD-83F6-F3A9FEB4B984}" dt="2024-02-22T09:52:54.409" v="2357" actId="27803"/>
          <ac:spMkLst>
            <pc:docMk/>
            <pc:sldMk cId="3942064285" sldId="256"/>
            <ac:spMk id="8492" creationId="{2B6C9270-77D5-4BFA-D1D2-660719EEA7A9}"/>
          </ac:spMkLst>
        </pc:spChg>
        <pc:spChg chg="mod">
          <ac:chgData name="Jassem Abbasi" userId="a485637c-5d5c-44af-8411-f95acc3236b6" providerId="ADAL" clId="{B67E75DF-61F4-4BDD-83F6-F3A9FEB4B984}" dt="2024-02-22T09:52:54.409" v="2357" actId="27803"/>
          <ac:spMkLst>
            <pc:docMk/>
            <pc:sldMk cId="3942064285" sldId="256"/>
            <ac:spMk id="8493" creationId="{9FFBBE18-9C18-31FA-D945-DAA1EBE48666}"/>
          </ac:spMkLst>
        </pc:spChg>
        <pc:spChg chg="mod">
          <ac:chgData name="Jassem Abbasi" userId="a485637c-5d5c-44af-8411-f95acc3236b6" providerId="ADAL" clId="{B67E75DF-61F4-4BDD-83F6-F3A9FEB4B984}" dt="2024-02-22T09:52:54.409" v="2357" actId="27803"/>
          <ac:spMkLst>
            <pc:docMk/>
            <pc:sldMk cId="3942064285" sldId="256"/>
            <ac:spMk id="8494" creationId="{11602091-CB2E-AE0B-A482-1FAA923A24A1}"/>
          </ac:spMkLst>
        </pc:spChg>
        <pc:spChg chg="mod">
          <ac:chgData name="Jassem Abbasi" userId="a485637c-5d5c-44af-8411-f95acc3236b6" providerId="ADAL" clId="{B67E75DF-61F4-4BDD-83F6-F3A9FEB4B984}" dt="2024-02-22T09:52:54.409" v="2357" actId="27803"/>
          <ac:spMkLst>
            <pc:docMk/>
            <pc:sldMk cId="3942064285" sldId="256"/>
            <ac:spMk id="8495" creationId="{B4544CF3-7350-9EE1-B986-B5E5FF2CA718}"/>
          </ac:spMkLst>
        </pc:spChg>
        <pc:spChg chg="mod">
          <ac:chgData name="Jassem Abbasi" userId="a485637c-5d5c-44af-8411-f95acc3236b6" providerId="ADAL" clId="{B67E75DF-61F4-4BDD-83F6-F3A9FEB4B984}" dt="2024-02-22T09:52:54.409" v="2357" actId="27803"/>
          <ac:spMkLst>
            <pc:docMk/>
            <pc:sldMk cId="3942064285" sldId="256"/>
            <ac:spMk id="8496" creationId="{A8B9BF8D-82C9-136D-04E9-9973912D3245}"/>
          </ac:spMkLst>
        </pc:spChg>
        <pc:spChg chg="mod">
          <ac:chgData name="Jassem Abbasi" userId="a485637c-5d5c-44af-8411-f95acc3236b6" providerId="ADAL" clId="{B67E75DF-61F4-4BDD-83F6-F3A9FEB4B984}" dt="2024-02-22T09:52:54.409" v="2357" actId="27803"/>
          <ac:spMkLst>
            <pc:docMk/>
            <pc:sldMk cId="3942064285" sldId="256"/>
            <ac:spMk id="8498" creationId="{08697643-1769-9484-EB0A-258EA2B86A42}"/>
          </ac:spMkLst>
        </pc:spChg>
        <pc:spChg chg="mod">
          <ac:chgData name="Jassem Abbasi" userId="a485637c-5d5c-44af-8411-f95acc3236b6" providerId="ADAL" clId="{B67E75DF-61F4-4BDD-83F6-F3A9FEB4B984}" dt="2024-02-22T09:52:54.409" v="2357" actId="27803"/>
          <ac:spMkLst>
            <pc:docMk/>
            <pc:sldMk cId="3942064285" sldId="256"/>
            <ac:spMk id="8499" creationId="{10A1E9B7-DBB9-7CF0-978B-5FFB87410BD9}"/>
          </ac:spMkLst>
        </pc:spChg>
        <pc:spChg chg="mod">
          <ac:chgData name="Jassem Abbasi" userId="a485637c-5d5c-44af-8411-f95acc3236b6" providerId="ADAL" clId="{B67E75DF-61F4-4BDD-83F6-F3A9FEB4B984}" dt="2024-02-22T09:52:54.409" v="2357" actId="27803"/>
          <ac:spMkLst>
            <pc:docMk/>
            <pc:sldMk cId="3942064285" sldId="256"/>
            <ac:spMk id="8500" creationId="{840DF445-6BB8-512B-AA23-6615AED4B01E}"/>
          </ac:spMkLst>
        </pc:spChg>
        <pc:spChg chg="mod">
          <ac:chgData name="Jassem Abbasi" userId="a485637c-5d5c-44af-8411-f95acc3236b6" providerId="ADAL" clId="{B67E75DF-61F4-4BDD-83F6-F3A9FEB4B984}" dt="2024-02-22T09:52:54.409" v="2357" actId="27803"/>
          <ac:spMkLst>
            <pc:docMk/>
            <pc:sldMk cId="3942064285" sldId="256"/>
            <ac:spMk id="8501" creationId="{5267B568-26F2-2D39-A1E2-BCC722A19C86}"/>
          </ac:spMkLst>
        </pc:spChg>
        <pc:spChg chg="mod">
          <ac:chgData name="Jassem Abbasi" userId="a485637c-5d5c-44af-8411-f95acc3236b6" providerId="ADAL" clId="{B67E75DF-61F4-4BDD-83F6-F3A9FEB4B984}" dt="2024-02-22T09:52:54.409" v="2357" actId="27803"/>
          <ac:spMkLst>
            <pc:docMk/>
            <pc:sldMk cId="3942064285" sldId="256"/>
            <ac:spMk id="8502" creationId="{C6C8CAE4-73BB-9DF1-2CD3-623338458CB4}"/>
          </ac:spMkLst>
        </pc:spChg>
        <pc:spChg chg="mod">
          <ac:chgData name="Jassem Abbasi" userId="a485637c-5d5c-44af-8411-f95acc3236b6" providerId="ADAL" clId="{B67E75DF-61F4-4BDD-83F6-F3A9FEB4B984}" dt="2024-02-22T09:52:54.409" v="2357" actId="27803"/>
          <ac:spMkLst>
            <pc:docMk/>
            <pc:sldMk cId="3942064285" sldId="256"/>
            <ac:spMk id="8503" creationId="{F5A14E2B-2D0E-B27C-2C3D-FF82D8CF6AC0}"/>
          </ac:spMkLst>
        </pc:spChg>
        <pc:spChg chg="mod">
          <ac:chgData name="Jassem Abbasi" userId="a485637c-5d5c-44af-8411-f95acc3236b6" providerId="ADAL" clId="{B67E75DF-61F4-4BDD-83F6-F3A9FEB4B984}" dt="2024-02-22T09:52:54.409" v="2357" actId="27803"/>
          <ac:spMkLst>
            <pc:docMk/>
            <pc:sldMk cId="3942064285" sldId="256"/>
            <ac:spMk id="8504" creationId="{EB423E85-5E62-CF99-F8B1-06794032AEAB}"/>
          </ac:spMkLst>
        </pc:spChg>
        <pc:spChg chg="mod">
          <ac:chgData name="Jassem Abbasi" userId="a485637c-5d5c-44af-8411-f95acc3236b6" providerId="ADAL" clId="{B67E75DF-61F4-4BDD-83F6-F3A9FEB4B984}" dt="2024-02-22T09:52:54.409" v="2357" actId="27803"/>
          <ac:spMkLst>
            <pc:docMk/>
            <pc:sldMk cId="3942064285" sldId="256"/>
            <ac:spMk id="8505" creationId="{C37DEFD7-C55B-7FBB-DEA4-985BB81204BC}"/>
          </ac:spMkLst>
        </pc:spChg>
        <pc:spChg chg="mod">
          <ac:chgData name="Jassem Abbasi" userId="a485637c-5d5c-44af-8411-f95acc3236b6" providerId="ADAL" clId="{B67E75DF-61F4-4BDD-83F6-F3A9FEB4B984}" dt="2024-02-22T09:52:54.409" v="2357" actId="27803"/>
          <ac:spMkLst>
            <pc:docMk/>
            <pc:sldMk cId="3942064285" sldId="256"/>
            <ac:spMk id="8506" creationId="{CECB0D9C-580F-BEC6-6571-A929C1968264}"/>
          </ac:spMkLst>
        </pc:spChg>
        <pc:spChg chg="mod">
          <ac:chgData name="Jassem Abbasi" userId="a485637c-5d5c-44af-8411-f95acc3236b6" providerId="ADAL" clId="{B67E75DF-61F4-4BDD-83F6-F3A9FEB4B984}" dt="2024-02-22T09:52:54.409" v="2357" actId="27803"/>
          <ac:spMkLst>
            <pc:docMk/>
            <pc:sldMk cId="3942064285" sldId="256"/>
            <ac:spMk id="8507" creationId="{BFE98734-E74A-CAB5-A0BE-4526BC83EC04}"/>
          </ac:spMkLst>
        </pc:spChg>
        <pc:spChg chg="mod">
          <ac:chgData name="Jassem Abbasi" userId="a485637c-5d5c-44af-8411-f95acc3236b6" providerId="ADAL" clId="{B67E75DF-61F4-4BDD-83F6-F3A9FEB4B984}" dt="2024-02-22T09:52:54.409" v="2357" actId="27803"/>
          <ac:spMkLst>
            <pc:docMk/>
            <pc:sldMk cId="3942064285" sldId="256"/>
            <ac:spMk id="8508" creationId="{DEC47C85-F4C8-F2F8-089B-7F8EE96101E5}"/>
          </ac:spMkLst>
        </pc:spChg>
        <pc:spChg chg="mod">
          <ac:chgData name="Jassem Abbasi" userId="a485637c-5d5c-44af-8411-f95acc3236b6" providerId="ADAL" clId="{B67E75DF-61F4-4BDD-83F6-F3A9FEB4B984}" dt="2024-02-22T09:52:54.409" v="2357" actId="27803"/>
          <ac:spMkLst>
            <pc:docMk/>
            <pc:sldMk cId="3942064285" sldId="256"/>
            <ac:spMk id="8509" creationId="{8C80B1B2-6DC7-81BE-A9CC-C98BD47E73F0}"/>
          </ac:spMkLst>
        </pc:spChg>
        <pc:spChg chg="mod">
          <ac:chgData name="Jassem Abbasi" userId="a485637c-5d5c-44af-8411-f95acc3236b6" providerId="ADAL" clId="{B67E75DF-61F4-4BDD-83F6-F3A9FEB4B984}" dt="2024-02-22T09:52:54.409" v="2357" actId="27803"/>
          <ac:spMkLst>
            <pc:docMk/>
            <pc:sldMk cId="3942064285" sldId="256"/>
            <ac:spMk id="8510" creationId="{2BDFCD95-52CF-4165-27F5-27219B10B55C}"/>
          </ac:spMkLst>
        </pc:spChg>
        <pc:spChg chg="mod">
          <ac:chgData name="Jassem Abbasi" userId="a485637c-5d5c-44af-8411-f95acc3236b6" providerId="ADAL" clId="{B67E75DF-61F4-4BDD-83F6-F3A9FEB4B984}" dt="2024-02-22T09:52:54.409" v="2357" actId="27803"/>
          <ac:spMkLst>
            <pc:docMk/>
            <pc:sldMk cId="3942064285" sldId="256"/>
            <ac:spMk id="8511" creationId="{9DFFF699-5AF4-348E-D3E0-7818C3B8AF67}"/>
          </ac:spMkLst>
        </pc:spChg>
        <pc:spChg chg="mod">
          <ac:chgData name="Jassem Abbasi" userId="a485637c-5d5c-44af-8411-f95acc3236b6" providerId="ADAL" clId="{B67E75DF-61F4-4BDD-83F6-F3A9FEB4B984}" dt="2024-02-22T09:52:54.409" v="2357" actId="27803"/>
          <ac:spMkLst>
            <pc:docMk/>
            <pc:sldMk cId="3942064285" sldId="256"/>
            <ac:spMk id="8513" creationId="{98D94EA7-9921-92E1-7825-75914A2B42E2}"/>
          </ac:spMkLst>
        </pc:spChg>
        <pc:spChg chg="mod">
          <ac:chgData name="Jassem Abbasi" userId="a485637c-5d5c-44af-8411-f95acc3236b6" providerId="ADAL" clId="{B67E75DF-61F4-4BDD-83F6-F3A9FEB4B984}" dt="2024-02-22T09:52:54.409" v="2357" actId="27803"/>
          <ac:spMkLst>
            <pc:docMk/>
            <pc:sldMk cId="3942064285" sldId="256"/>
            <ac:spMk id="8514" creationId="{FAF85222-E003-0A8F-47DE-C33C290FD7C7}"/>
          </ac:spMkLst>
        </pc:spChg>
        <pc:spChg chg="mod">
          <ac:chgData name="Jassem Abbasi" userId="a485637c-5d5c-44af-8411-f95acc3236b6" providerId="ADAL" clId="{B67E75DF-61F4-4BDD-83F6-F3A9FEB4B984}" dt="2024-02-22T09:52:54.409" v="2357" actId="27803"/>
          <ac:spMkLst>
            <pc:docMk/>
            <pc:sldMk cId="3942064285" sldId="256"/>
            <ac:spMk id="8515" creationId="{0C61CCE2-2788-D838-B49E-B1C7E00402B4}"/>
          </ac:spMkLst>
        </pc:spChg>
        <pc:spChg chg="mod">
          <ac:chgData name="Jassem Abbasi" userId="a485637c-5d5c-44af-8411-f95acc3236b6" providerId="ADAL" clId="{B67E75DF-61F4-4BDD-83F6-F3A9FEB4B984}" dt="2024-02-22T09:52:54.409" v="2357" actId="27803"/>
          <ac:spMkLst>
            <pc:docMk/>
            <pc:sldMk cId="3942064285" sldId="256"/>
            <ac:spMk id="8516" creationId="{6AAF2C90-FE28-CE52-ED19-0E9B6744EF4A}"/>
          </ac:spMkLst>
        </pc:spChg>
        <pc:spChg chg="mod">
          <ac:chgData name="Jassem Abbasi" userId="a485637c-5d5c-44af-8411-f95acc3236b6" providerId="ADAL" clId="{B67E75DF-61F4-4BDD-83F6-F3A9FEB4B984}" dt="2024-02-22T09:52:54.409" v="2357" actId="27803"/>
          <ac:spMkLst>
            <pc:docMk/>
            <pc:sldMk cId="3942064285" sldId="256"/>
            <ac:spMk id="8517" creationId="{9FA01E41-F419-B2A0-3A0A-12DEE53AB835}"/>
          </ac:spMkLst>
        </pc:spChg>
        <pc:spChg chg="mod">
          <ac:chgData name="Jassem Abbasi" userId="a485637c-5d5c-44af-8411-f95acc3236b6" providerId="ADAL" clId="{B67E75DF-61F4-4BDD-83F6-F3A9FEB4B984}" dt="2024-02-22T09:52:54.409" v="2357" actId="27803"/>
          <ac:spMkLst>
            <pc:docMk/>
            <pc:sldMk cId="3942064285" sldId="256"/>
            <ac:spMk id="8518" creationId="{9D22F6AA-F1EF-A740-AC09-B30A4C8DF448}"/>
          </ac:spMkLst>
        </pc:spChg>
        <pc:spChg chg="mod">
          <ac:chgData name="Jassem Abbasi" userId="a485637c-5d5c-44af-8411-f95acc3236b6" providerId="ADAL" clId="{B67E75DF-61F4-4BDD-83F6-F3A9FEB4B984}" dt="2024-02-22T09:52:54.409" v="2357" actId="27803"/>
          <ac:spMkLst>
            <pc:docMk/>
            <pc:sldMk cId="3942064285" sldId="256"/>
            <ac:spMk id="8519" creationId="{AA06D4F6-655A-0A87-A20F-079C65CDC28F}"/>
          </ac:spMkLst>
        </pc:spChg>
        <pc:spChg chg="mod">
          <ac:chgData name="Jassem Abbasi" userId="a485637c-5d5c-44af-8411-f95acc3236b6" providerId="ADAL" clId="{B67E75DF-61F4-4BDD-83F6-F3A9FEB4B984}" dt="2024-02-22T09:52:54.409" v="2357" actId="27803"/>
          <ac:spMkLst>
            <pc:docMk/>
            <pc:sldMk cId="3942064285" sldId="256"/>
            <ac:spMk id="8520" creationId="{9DD6C719-EECF-7E9D-A584-47AE91DD8FAD}"/>
          </ac:spMkLst>
        </pc:spChg>
        <pc:spChg chg="mod">
          <ac:chgData name="Jassem Abbasi" userId="a485637c-5d5c-44af-8411-f95acc3236b6" providerId="ADAL" clId="{B67E75DF-61F4-4BDD-83F6-F3A9FEB4B984}" dt="2024-02-22T09:52:54.409" v="2357" actId="27803"/>
          <ac:spMkLst>
            <pc:docMk/>
            <pc:sldMk cId="3942064285" sldId="256"/>
            <ac:spMk id="8521" creationId="{14209919-9FAD-9219-A8C7-1E0BB7A1C56F}"/>
          </ac:spMkLst>
        </pc:spChg>
        <pc:spChg chg="mod">
          <ac:chgData name="Jassem Abbasi" userId="a485637c-5d5c-44af-8411-f95acc3236b6" providerId="ADAL" clId="{B67E75DF-61F4-4BDD-83F6-F3A9FEB4B984}" dt="2024-02-22T09:52:54.409" v="2357" actId="27803"/>
          <ac:spMkLst>
            <pc:docMk/>
            <pc:sldMk cId="3942064285" sldId="256"/>
            <ac:spMk id="8522" creationId="{F94DFA5E-96BF-2263-7CF6-173F6ABC75DB}"/>
          </ac:spMkLst>
        </pc:spChg>
        <pc:spChg chg="mod">
          <ac:chgData name="Jassem Abbasi" userId="a485637c-5d5c-44af-8411-f95acc3236b6" providerId="ADAL" clId="{B67E75DF-61F4-4BDD-83F6-F3A9FEB4B984}" dt="2024-02-22T09:52:54.409" v="2357" actId="27803"/>
          <ac:spMkLst>
            <pc:docMk/>
            <pc:sldMk cId="3942064285" sldId="256"/>
            <ac:spMk id="8523" creationId="{438D28B6-CB56-DAF3-AD76-362195032BBD}"/>
          </ac:spMkLst>
        </pc:spChg>
        <pc:spChg chg="mod">
          <ac:chgData name="Jassem Abbasi" userId="a485637c-5d5c-44af-8411-f95acc3236b6" providerId="ADAL" clId="{B67E75DF-61F4-4BDD-83F6-F3A9FEB4B984}" dt="2024-02-22T09:52:54.409" v="2357" actId="27803"/>
          <ac:spMkLst>
            <pc:docMk/>
            <pc:sldMk cId="3942064285" sldId="256"/>
            <ac:spMk id="8524" creationId="{F0551C80-14DD-5444-3CD0-F2E7AD71C368}"/>
          </ac:spMkLst>
        </pc:spChg>
        <pc:spChg chg="mod">
          <ac:chgData name="Jassem Abbasi" userId="a485637c-5d5c-44af-8411-f95acc3236b6" providerId="ADAL" clId="{B67E75DF-61F4-4BDD-83F6-F3A9FEB4B984}" dt="2024-02-22T09:52:54.409" v="2357" actId="27803"/>
          <ac:spMkLst>
            <pc:docMk/>
            <pc:sldMk cId="3942064285" sldId="256"/>
            <ac:spMk id="8525" creationId="{86C10B93-FBC2-E737-ECD6-9527C87FF734}"/>
          </ac:spMkLst>
        </pc:spChg>
        <pc:spChg chg="mod">
          <ac:chgData name="Jassem Abbasi" userId="a485637c-5d5c-44af-8411-f95acc3236b6" providerId="ADAL" clId="{B67E75DF-61F4-4BDD-83F6-F3A9FEB4B984}" dt="2024-02-22T09:52:54.409" v="2357" actId="27803"/>
          <ac:spMkLst>
            <pc:docMk/>
            <pc:sldMk cId="3942064285" sldId="256"/>
            <ac:spMk id="8526" creationId="{8F7B242A-69E2-806C-A775-6107D4DA321B}"/>
          </ac:spMkLst>
        </pc:spChg>
        <pc:spChg chg="mod">
          <ac:chgData name="Jassem Abbasi" userId="a485637c-5d5c-44af-8411-f95acc3236b6" providerId="ADAL" clId="{B67E75DF-61F4-4BDD-83F6-F3A9FEB4B984}" dt="2024-02-22T09:52:54.409" v="2357" actId="27803"/>
          <ac:spMkLst>
            <pc:docMk/>
            <pc:sldMk cId="3942064285" sldId="256"/>
            <ac:spMk id="8527" creationId="{119D8C77-9BFC-B6A5-B85D-39300E76AADB}"/>
          </ac:spMkLst>
        </pc:spChg>
        <pc:spChg chg="mod">
          <ac:chgData name="Jassem Abbasi" userId="a485637c-5d5c-44af-8411-f95acc3236b6" providerId="ADAL" clId="{B67E75DF-61F4-4BDD-83F6-F3A9FEB4B984}" dt="2024-02-22T09:52:54.409" v="2357" actId="27803"/>
          <ac:spMkLst>
            <pc:docMk/>
            <pc:sldMk cId="3942064285" sldId="256"/>
            <ac:spMk id="8528" creationId="{C649AAB3-0835-5CD4-FE85-BB7424992823}"/>
          </ac:spMkLst>
        </pc:spChg>
        <pc:spChg chg="mod">
          <ac:chgData name="Jassem Abbasi" userId="a485637c-5d5c-44af-8411-f95acc3236b6" providerId="ADAL" clId="{B67E75DF-61F4-4BDD-83F6-F3A9FEB4B984}" dt="2024-02-22T09:52:54.409" v="2357" actId="27803"/>
          <ac:spMkLst>
            <pc:docMk/>
            <pc:sldMk cId="3942064285" sldId="256"/>
            <ac:spMk id="8529" creationId="{E94B82AE-9E94-5D52-3B7B-07429B3BDD2D}"/>
          </ac:spMkLst>
        </pc:spChg>
        <pc:spChg chg="mod">
          <ac:chgData name="Jassem Abbasi" userId="a485637c-5d5c-44af-8411-f95acc3236b6" providerId="ADAL" clId="{B67E75DF-61F4-4BDD-83F6-F3A9FEB4B984}" dt="2024-02-22T09:52:54.409" v="2357" actId="27803"/>
          <ac:spMkLst>
            <pc:docMk/>
            <pc:sldMk cId="3942064285" sldId="256"/>
            <ac:spMk id="8530" creationId="{DEF20A15-8D5C-C89F-4871-0260974C5B63}"/>
          </ac:spMkLst>
        </pc:spChg>
        <pc:spChg chg="mod">
          <ac:chgData name="Jassem Abbasi" userId="a485637c-5d5c-44af-8411-f95acc3236b6" providerId="ADAL" clId="{B67E75DF-61F4-4BDD-83F6-F3A9FEB4B984}" dt="2024-02-22T09:52:54.409" v="2357" actId="27803"/>
          <ac:spMkLst>
            <pc:docMk/>
            <pc:sldMk cId="3942064285" sldId="256"/>
            <ac:spMk id="8531" creationId="{8F5A5248-3DC6-10CA-C3E3-AA2D8E69EB03}"/>
          </ac:spMkLst>
        </pc:spChg>
        <pc:spChg chg="mod">
          <ac:chgData name="Jassem Abbasi" userId="a485637c-5d5c-44af-8411-f95acc3236b6" providerId="ADAL" clId="{B67E75DF-61F4-4BDD-83F6-F3A9FEB4B984}" dt="2024-02-22T09:52:54.409" v="2357" actId="27803"/>
          <ac:spMkLst>
            <pc:docMk/>
            <pc:sldMk cId="3942064285" sldId="256"/>
            <ac:spMk id="8532" creationId="{92C4AE9D-3612-2A45-5A51-5A8F8EB242F9}"/>
          </ac:spMkLst>
        </pc:spChg>
        <pc:spChg chg="mod">
          <ac:chgData name="Jassem Abbasi" userId="a485637c-5d5c-44af-8411-f95acc3236b6" providerId="ADAL" clId="{B67E75DF-61F4-4BDD-83F6-F3A9FEB4B984}" dt="2024-02-22T09:52:54.409" v="2357" actId="27803"/>
          <ac:spMkLst>
            <pc:docMk/>
            <pc:sldMk cId="3942064285" sldId="256"/>
            <ac:spMk id="8533" creationId="{A17B0E46-CD13-5F00-0EF2-8BFBA45A8AA4}"/>
          </ac:spMkLst>
        </pc:spChg>
        <pc:spChg chg="mod">
          <ac:chgData name="Jassem Abbasi" userId="a485637c-5d5c-44af-8411-f95acc3236b6" providerId="ADAL" clId="{B67E75DF-61F4-4BDD-83F6-F3A9FEB4B984}" dt="2024-02-22T09:52:54.409" v="2357" actId="27803"/>
          <ac:spMkLst>
            <pc:docMk/>
            <pc:sldMk cId="3942064285" sldId="256"/>
            <ac:spMk id="8534" creationId="{0610A088-10E2-9D72-8C83-D8C186A00D0B}"/>
          </ac:spMkLst>
        </pc:spChg>
        <pc:spChg chg="mod">
          <ac:chgData name="Jassem Abbasi" userId="a485637c-5d5c-44af-8411-f95acc3236b6" providerId="ADAL" clId="{B67E75DF-61F4-4BDD-83F6-F3A9FEB4B984}" dt="2024-02-22T09:52:54.409" v="2357" actId="27803"/>
          <ac:spMkLst>
            <pc:docMk/>
            <pc:sldMk cId="3942064285" sldId="256"/>
            <ac:spMk id="8535" creationId="{18705B10-4574-79C9-542F-4B9DE951FAB6}"/>
          </ac:spMkLst>
        </pc:spChg>
        <pc:spChg chg="mod">
          <ac:chgData name="Jassem Abbasi" userId="a485637c-5d5c-44af-8411-f95acc3236b6" providerId="ADAL" clId="{B67E75DF-61F4-4BDD-83F6-F3A9FEB4B984}" dt="2024-02-22T09:52:54.409" v="2357" actId="27803"/>
          <ac:spMkLst>
            <pc:docMk/>
            <pc:sldMk cId="3942064285" sldId="256"/>
            <ac:spMk id="8536" creationId="{F35A7AE3-14E2-BF4A-6D70-4F9485167AFC}"/>
          </ac:spMkLst>
        </pc:spChg>
        <pc:spChg chg="mod">
          <ac:chgData name="Jassem Abbasi" userId="a485637c-5d5c-44af-8411-f95acc3236b6" providerId="ADAL" clId="{B67E75DF-61F4-4BDD-83F6-F3A9FEB4B984}" dt="2024-02-22T09:52:54.409" v="2357" actId="27803"/>
          <ac:spMkLst>
            <pc:docMk/>
            <pc:sldMk cId="3942064285" sldId="256"/>
            <ac:spMk id="8537" creationId="{CD4F357C-541B-F4EA-00B0-C10EC655794A}"/>
          </ac:spMkLst>
        </pc:spChg>
        <pc:spChg chg="mod">
          <ac:chgData name="Jassem Abbasi" userId="a485637c-5d5c-44af-8411-f95acc3236b6" providerId="ADAL" clId="{B67E75DF-61F4-4BDD-83F6-F3A9FEB4B984}" dt="2024-02-22T09:52:54.409" v="2357" actId="27803"/>
          <ac:spMkLst>
            <pc:docMk/>
            <pc:sldMk cId="3942064285" sldId="256"/>
            <ac:spMk id="8538" creationId="{0200BD4D-69DB-E58D-67FD-014F21D1667C}"/>
          </ac:spMkLst>
        </pc:spChg>
        <pc:spChg chg="mod">
          <ac:chgData name="Jassem Abbasi" userId="a485637c-5d5c-44af-8411-f95acc3236b6" providerId="ADAL" clId="{B67E75DF-61F4-4BDD-83F6-F3A9FEB4B984}" dt="2024-02-22T09:52:54.409" v="2357" actId="27803"/>
          <ac:spMkLst>
            <pc:docMk/>
            <pc:sldMk cId="3942064285" sldId="256"/>
            <ac:spMk id="8539" creationId="{89FBACC8-B7CC-0922-66B0-16527909C6F6}"/>
          </ac:spMkLst>
        </pc:spChg>
        <pc:spChg chg="mod">
          <ac:chgData name="Jassem Abbasi" userId="a485637c-5d5c-44af-8411-f95acc3236b6" providerId="ADAL" clId="{B67E75DF-61F4-4BDD-83F6-F3A9FEB4B984}" dt="2024-02-22T09:52:54.409" v="2357" actId="27803"/>
          <ac:spMkLst>
            <pc:docMk/>
            <pc:sldMk cId="3942064285" sldId="256"/>
            <ac:spMk id="8540" creationId="{CA11767B-183A-9A4F-A0CB-FAAA5B93B24E}"/>
          </ac:spMkLst>
        </pc:spChg>
        <pc:spChg chg="mod">
          <ac:chgData name="Jassem Abbasi" userId="a485637c-5d5c-44af-8411-f95acc3236b6" providerId="ADAL" clId="{B67E75DF-61F4-4BDD-83F6-F3A9FEB4B984}" dt="2024-02-22T09:52:54.409" v="2357" actId="27803"/>
          <ac:spMkLst>
            <pc:docMk/>
            <pc:sldMk cId="3942064285" sldId="256"/>
            <ac:spMk id="8541" creationId="{042E805F-5F33-E8D8-40C0-9CD99BBAA2F1}"/>
          </ac:spMkLst>
        </pc:spChg>
        <pc:spChg chg="mod">
          <ac:chgData name="Jassem Abbasi" userId="a485637c-5d5c-44af-8411-f95acc3236b6" providerId="ADAL" clId="{B67E75DF-61F4-4BDD-83F6-F3A9FEB4B984}" dt="2024-02-22T09:52:54.409" v="2357" actId="27803"/>
          <ac:spMkLst>
            <pc:docMk/>
            <pc:sldMk cId="3942064285" sldId="256"/>
            <ac:spMk id="8542" creationId="{032AF179-4A0F-0A65-3EE2-FC894DBC42A9}"/>
          </ac:spMkLst>
        </pc:spChg>
        <pc:spChg chg="mod">
          <ac:chgData name="Jassem Abbasi" userId="a485637c-5d5c-44af-8411-f95acc3236b6" providerId="ADAL" clId="{B67E75DF-61F4-4BDD-83F6-F3A9FEB4B984}" dt="2024-02-22T09:52:54.409" v="2357" actId="27803"/>
          <ac:spMkLst>
            <pc:docMk/>
            <pc:sldMk cId="3942064285" sldId="256"/>
            <ac:spMk id="8543" creationId="{DAC9A488-3914-BA6F-05DE-25DFDD3B7821}"/>
          </ac:spMkLst>
        </pc:spChg>
        <pc:spChg chg="mod">
          <ac:chgData name="Jassem Abbasi" userId="a485637c-5d5c-44af-8411-f95acc3236b6" providerId="ADAL" clId="{B67E75DF-61F4-4BDD-83F6-F3A9FEB4B984}" dt="2024-02-22T09:52:54.409" v="2357" actId="27803"/>
          <ac:spMkLst>
            <pc:docMk/>
            <pc:sldMk cId="3942064285" sldId="256"/>
            <ac:spMk id="8544" creationId="{2B000A33-816D-B301-C82D-9D7B5285628B}"/>
          </ac:spMkLst>
        </pc:spChg>
        <pc:spChg chg="mod">
          <ac:chgData name="Jassem Abbasi" userId="a485637c-5d5c-44af-8411-f95acc3236b6" providerId="ADAL" clId="{B67E75DF-61F4-4BDD-83F6-F3A9FEB4B984}" dt="2024-02-22T09:52:54.409" v="2357" actId="27803"/>
          <ac:spMkLst>
            <pc:docMk/>
            <pc:sldMk cId="3942064285" sldId="256"/>
            <ac:spMk id="8545" creationId="{2F5BE4D9-FE4C-E14F-DA2E-1D4AA8F346F0}"/>
          </ac:spMkLst>
        </pc:spChg>
        <pc:spChg chg="mod">
          <ac:chgData name="Jassem Abbasi" userId="a485637c-5d5c-44af-8411-f95acc3236b6" providerId="ADAL" clId="{B67E75DF-61F4-4BDD-83F6-F3A9FEB4B984}" dt="2024-02-22T09:52:54.409" v="2357" actId="27803"/>
          <ac:spMkLst>
            <pc:docMk/>
            <pc:sldMk cId="3942064285" sldId="256"/>
            <ac:spMk id="8546" creationId="{D41F5856-411B-7F0B-33A0-4655CB748644}"/>
          </ac:spMkLst>
        </pc:spChg>
        <pc:spChg chg="mod">
          <ac:chgData name="Jassem Abbasi" userId="a485637c-5d5c-44af-8411-f95acc3236b6" providerId="ADAL" clId="{B67E75DF-61F4-4BDD-83F6-F3A9FEB4B984}" dt="2024-02-22T09:52:54.409" v="2357" actId="27803"/>
          <ac:spMkLst>
            <pc:docMk/>
            <pc:sldMk cId="3942064285" sldId="256"/>
            <ac:spMk id="8547" creationId="{213E25A8-1F8D-1AC1-3846-D5C8D5F45AB2}"/>
          </ac:spMkLst>
        </pc:spChg>
        <pc:spChg chg="mod">
          <ac:chgData name="Jassem Abbasi" userId="a485637c-5d5c-44af-8411-f95acc3236b6" providerId="ADAL" clId="{B67E75DF-61F4-4BDD-83F6-F3A9FEB4B984}" dt="2024-02-22T09:52:54.409" v="2357" actId="27803"/>
          <ac:spMkLst>
            <pc:docMk/>
            <pc:sldMk cId="3942064285" sldId="256"/>
            <ac:spMk id="8548" creationId="{94A3EBA9-4D9E-3B9B-F8F0-6F1F08B87FDE}"/>
          </ac:spMkLst>
        </pc:spChg>
        <pc:spChg chg="mod">
          <ac:chgData name="Jassem Abbasi" userId="a485637c-5d5c-44af-8411-f95acc3236b6" providerId="ADAL" clId="{B67E75DF-61F4-4BDD-83F6-F3A9FEB4B984}" dt="2024-02-22T09:52:54.409" v="2357" actId="27803"/>
          <ac:spMkLst>
            <pc:docMk/>
            <pc:sldMk cId="3942064285" sldId="256"/>
            <ac:spMk id="8549" creationId="{E6FFB0B2-0505-81AC-8912-E8E0817C9C25}"/>
          </ac:spMkLst>
        </pc:spChg>
        <pc:spChg chg="mod">
          <ac:chgData name="Jassem Abbasi" userId="a485637c-5d5c-44af-8411-f95acc3236b6" providerId="ADAL" clId="{B67E75DF-61F4-4BDD-83F6-F3A9FEB4B984}" dt="2024-02-22T09:52:54.409" v="2357" actId="27803"/>
          <ac:spMkLst>
            <pc:docMk/>
            <pc:sldMk cId="3942064285" sldId="256"/>
            <ac:spMk id="8550" creationId="{C0C3BDB1-BBE9-36F1-65B6-FC5F3F5E4216}"/>
          </ac:spMkLst>
        </pc:spChg>
        <pc:spChg chg="mod">
          <ac:chgData name="Jassem Abbasi" userId="a485637c-5d5c-44af-8411-f95acc3236b6" providerId="ADAL" clId="{B67E75DF-61F4-4BDD-83F6-F3A9FEB4B984}" dt="2024-02-22T09:52:54.409" v="2357" actId="27803"/>
          <ac:spMkLst>
            <pc:docMk/>
            <pc:sldMk cId="3942064285" sldId="256"/>
            <ac:spMk id="8551" creationId="{EC5830BE-0512-E7E9-CEAE-9D4E3540F83F}"/>
          </ac:spMkLst>
        </pc:spChg>
        <pc:spChg chg="mod">
          <ac:chgData name="Jassem Abbasi" userId="a485637c-5d5c-44af-8411-f95acc3236b6" providerId="ADAL" clId="{B67E75DF-61F4-4BDD-83F6-F3A9FEB4B984}" dt="2024-02-22T09:52:54.409" v="2357" actId="27803"/>
          <ac:spMkLst>
            <pc:docMk/>
            <pc:sldMk cId="3942064285" sldId="256"/>
            <ac:spMk id="8552" creationId="{7610436F-8ED2-CBFB-0D0B-538B6F186C88}"/>
          </ac:spMkLst>
        </pc:spChg>
        <pc:spChg chg="mod">
          <ac:chgData name="Jassem Abbasi" userId="a485637c-5d5c-44af-8411-f95acc3236b6" providerId="ADAL" clId="{B67E75DF-61F4-4BDD-83F6-F3A9FEB4B984}" dt="2024-02-22T09:52:54.409" v="2357" actId="27803"/>
          <ac:spMkLst>
            <pc:docMk/>
            <pc:sldMk cId="3942064285" sldId="256"/>
            <ac:spMk id="8553" creationId="{41E979A4-0B04-907D-6EE8-78423A1310BE}"/>
          </ac:spMkLst>
        </pc:spChg>
        <pc:spChg chg="mod">
          <ac:chgData name="Jassem Abbasi" userId="a485637c-5d5c-44af-8411-f95acc3236b6" providerId="ADAL" clId="{B67E75DF-61F4-4BDD-83F6-F3A9FEB4B984}" dt="2024-02-22T09:52:54.409" v="2357" actId="27803"/>
          <ac:spMkLst>
            <pc:docMk/>
            <pc:sldMk cId="3942064285" sldId="256"/>
            <ac:spMk id="8554" creationId="{33E0A968-281B-9B73-9CAD-E0822E42AA2A}"/>
          </ac:spMkLst>
        </pc:spChg>
        <pc:spChg chg="mod">
          <ac:chgData name="Jassem Abbasi" userId="a485637c-5d5c-44af-8411-f95acc3236b6" providerId="ADAL" clId="{B67E75DF-61F4-4BDD-83F6-F3A9FEB4B984}" dt="2024-02-22T09:52:54.409" v="2357" actId="27803"/>
          <ac:spMkLst>
            <pc:docMk/>
            <pc:sldMk cId="3942064285" sldId="256"/>
            <ac:spMk id="8555" creationId="{2F6907E3-7023-E3AF-34B3-28A2A545100D}"/>
          </ac:spMkLst>
        </pc:spChg>
        <pc:spChg chg="mod">
          <ac:chgData name="Jassem Abbasi" userId="a485637c-5d5c-44af-8411-f95acc3236b6" providerId="ADAL" clId="{B67E75DF-61F4-4BDD-83F6-F3A9FEB4B984}" dt="2024-02-22T09:52:54.409" v="2357" actId="27803"/>
          <ac:spMkLst>
            <pc:docMk/>
            <pc:sldMk cId="3942064285" sldId="256"/>
            <ac:spMk id="8556" creationId="{B3BD5159-C0CF-7674-3AD1-52F768E9C16A}"/>
          </ac:spMkLst>
        </pc:spChg>
        <pc:spChg chg="mod">
          <ac:chgData name="Jassem Abbasi" userId="a485637c-5d5c-44af-8411-f95acc3236b6" providerId="ADAL" clId="{B67E75DF-61F4-4BDD-83F6-F3A9FEB4B984}" dt="2024-02-22T09:52:54.409" v="2357" actId="27803"/>
          <ac:spMkLst>
            <pc:docMk/>
            <pc:sldMk cId="3942064285" sldId="256"/>
            <ac:spMk id="8557" creationId="{D722BE85-F010-16EC-9FE4-068AF4171F36}"/>
          </ac:spMkLst>
        </pc:spChg>
        <pc:spChg chg="mod">
          <ac:chgData name="Jassem Abbasi" userId="a485637c-5d5c-44af-8411-f95acc3236b6" providerId="ADAL" clId="{B67E75DF-61F4-4BDD-83F6-F3A9FEB4B984}" dt="2024-02-22T09:52:54.409" v="2357" actId="27803"/>
          <ac:spMkLst>
            <pc:docMk/>
            <pc:sldMk cId="3942064285" sldId="256"/>
            <ac:spMk id="8558" creationId="{BEC8E78F-A562-D7A0-6652-033935FF98EA}"/>
          </ac:spMkLst>
        </pc:spChg>
        <pc:spChg chg="mod">
          <ac:chgData name="Jassem Abbasi" userId="a485637c-5d5c-44af-8411-f95acc3236b6" providerId="ADAL" clId="{B67E75DF-61F4-4BDD-83F6-F3A9FEB4B984}" dt="2024-02-22T09:52:54.409" v="2357" actId="27803"/>
          <ac:spMkLst>
            <pc:docMk/>
            <pc:sldMk cId="3942064285" sldId="256"/>
            <ac:spMk id="8559" creationId="{644B796C-CA0C-62DD-C005-2D44EAB65EE3}"/>
          </ac:spMkLst>
        </pc:spChg>
        <pc:spChg chg="mod">
          <ac:chgData name="Jassem Abbasi" userId="a485637c-5d5c-44af-8411-f95acc3236b6" providerId="ADAL" clId="{B67E75DF-61F4-4BDD-83F6-F3A9FEB4B984}" dt="2024-02-22T09:52:54.409" v="2357" actId="27803"/>
          <ac:spMkLst>
            <pc:docMk/>
            <pc:sldMk cId="3942064285" sldId="256"/>
            <ac:spMk id="8560" creationId="{04786602-96A8-DDB8-047C-57312193A260}"/>
          </ac:spMkLst>
        </pc:spChg>
        <pc:spChg chg="mod">
          <ac:chgData name="Jassem Abbasi" userId="a485637c-5d5c-44af-8411-f95acc3236b6" providerId="ADAL" clId="{B67E75DF-61F4-4BDD-83F6-F3A9FEB4B984}" dt="2024-02-22T09:52:54.409" v="2357" actId="27803"/>
          <ac:spMkLst>
            <pc:docMk/>
            <pc:sldMk cId="3942064285" sldId="256"/>
            <ac:spMk id="8561" creationId="{E341FDB0-C25B-5EEB-A5FE-0462A05E5890}"/>
          </ac:spMkLst>
        </pc:spChg>
        <pc:spChg chg="mod">
          <ac:chgData name="Jassem Abbasi" userId="a485637c-5d5c-44af-8411-f95acc3236b6" providerId="ADAL" clId="{B67E75DF-61F4-4BDD-83F6-F3A9FEB4B984}" dt="2024-02-22T09:52:54.409" v="2357" actId="27803"/>
          <ac:spMkLst>
            <pc:docMk/>
            <pc:sldMk cId="3942064285" sldId="256"/>
            <ac:spMk id="8562" creationId="{E0C1CB18-715B-F5BE-A559-6BC17730DA08}"/>
          </ac:spMkLst>
        </pc:spChg>
        <pc:spChg chg="mod">
          <ac:chgData name="Jassem Abbasi" userId="a485637c-5d5c-44af-8411-f95acc3236b6" providerId="ADAL" clId="{B67E75DF-61F4-4BDD-83F6-F3A9FEB4B984}" dt="2024-02-22T09:52:54.409" v="2357" actId="27803"/>
          <ac:spMkLst>
            <pc:docMk/>
            <pc:sldMk cId="3942064285" sldId="256"/>
            <ac:spMk id="8563" creationId="{1099D456-1C38-0B1F-826E-6A1CF9C0C1DE}"/>
          </ac:spMkLst>
        </pc:spChg>
        <pc:spChg chg="mod">
          <ac:chgData name="Jassem Abbasi" userId="a485637c-5d5c-44af-8411-f95acc3236b6" providerId="ADAL" clId="{B67E75DF-61F4-4BDD-83F6-F3A9FEB4B984}" dt="2024-02-22T09:52:54.409" v="2357" actId="27803"/>
          <ac:spMkLst>
            <pc:docMk/>
            <pc:sldMk cId="3942064285" sldId="256"/>
            <ac:spMk id="8564" creationId="{3AEFE992-1C71-7C05-BBCF-DDB32207EB77}"/>
          </ac:spMkLst>
        </pc:spChg>
        <pc:spChg chg="mod">
          <ac:chgData name="Jassem Abbasi" userId="a485637c-5d5c-44af-8411-f95acc3236b6" providerId="ADAL" clId="{B67E75DF-61F4-4BDD-83F6-F3A9FEB4B984}" dt="2024-02-22T09:52:54.409" v="2357" actId="27803"/>
          <ac:spMkLst>
            <pc:docMk/>
            <pc:sldMk cId="3942064285" sldId="256"/>
            <ac:spMk id="8565" creationId="{04F9A122-9BC2-2755-EDC3-1AFB81F70E6C}"/>
          </ac:spMkLst>
        </pc:spChg>
        <pc:spChg chg="mod">
          <ac:chgData name="Jassem Abbasi" userId="a485637c-5d5c-44af-8411-f95acc3236b6" providerId="ADAL" clId="{B67E75DF-61F4-4BDD-83F6-F3A9FEB4B984}" dt="2024-02-22T09:52:54.409" v="2357" actId="27803"/>
          <ac:spMkLst>
            <pc:docMk/>
            <pc:sldMk cId="3942064285" sldId="256"/>
            <ac:spMk id="8566" creationId="{8B60B5BC-A8C0-B7F5-3C41-3A7BF85639F7}"/>
          </ac:spMkLst>
        </pc:spChg>
        <pc:spChg chg="mod">
          <ac:chgData name="Jassem Abbasi" userId="a485637c-5d5c-44af-8411-f95acc3236b6" providerId="ADAL" clId="{B67E75DF-61F4-4BDD-83F6-F3A9FEB4B984}" dt="2024-02-22T09:52:54.409" v="2357" actId="27803"/>
          <ac:spMkLst>
            <pc:docMk/>
            <pc:sldMk cId="3942064285" sldId="256"/>
            <ac:spMk id="8567" creationId="{4CDBB0A6-673E-AB0F-73B8-AE7361AF1AF7}"/>
          </ac:spMkLst>
        </pc:spChg>
        <pc:spChg chg="mod">
          <ac:chgData name="Jassem Abbasi" userId="a485637c-5d5c-44af-8411-f95acc3236b6" providerId="ADAL" clId="{B67E75DF-61F4-4BDD-83F6-F3A9FEB4B984}" dt="2024-02-22T09:52:54.409" v="2357" actId="27803"/>
          <ac:spMkLst>
            <pc:docMk/>
            <pc:sldMk cId="3942064285" sldId="256"/>
            <ac:spMk id="8568" creationId="{7C0E04FF-3676-A838-22D7-65AC41553162}"/>
          </ac:spMkLst>
        </pc:spChg>
        <pc:spChg chg="mod">
          <ac:chgData name="Jassem Abbasi" userId="a485637c-5d5c-44af-8411-f95acc3236b6" providerId="ADAL" clId="{B67E75DF-61F4-4BDD-83F6-F3A9FEB4B984}" dt="2024-02-22T09:52:54.409" v="2357" actId="27803"/>
          <ac:spMkLst>
            <pc:docMk/>
            <pc:sldMk cId="3942064285" sldId="256"/>
            <ac:spMk id="8569" creationId="{B37DD06F-E6D1-BD63-A5B8-8FDFA674E823}"/>
          </ac:spMkLst>
        </pc:spChg>
        <pc:spChg chg="mod">
          <ac:chgData name="Jassem Abbasi" userId="a485637c-5d5c-44af-8411-f95acc3236b6" providerId="ADAL" clId="{B67E75DF-61F4-4BDD-83F6-F3A9FEB4B984}" dt="2024-02-22T09:52:54.409" v="2357" actId="27803"/>
          <ac:spMkLst>
            <pc:docMk/>
            <pc:sldMk cId="3942064285" sldId="256"/>
            <ac:spMk id="8570" creationId="{3BE29616-02B3-A27C-7169-BEE72DAEAC8B}"/>
          </ac:spMkLst>
        </pc:spChg>
        <pc:spChg chg="mod">
          <ac:chgData name="Jassem Abbasi" userId="a485637c-5d5c-44af-8411-f95acc3236b6" providerId="ADAL" clId="{B67E75DF-61F4-4BDD-83F6-F3A9FEB4B984}" dt="2024-02-22T09:52:54.409" v="2357" actId="27803"/>
          <ac:spMkLst>
            <pc:docMk/>
            <pc:sldMk cId="3942064285" sldId="256"/>
            <ac:spMk id="8571" creationId="{D41AD626-505F-BC1E-8502-4C156C27319D}"/>
          </ac:spMkLst>
        </pc:spChg>
        <pc:spChg chg="mod">
          <ac:chgData name="Jassem Abbasi" userId="a485637c-5d5c-44af-8411-f95acc3236b6" providerId="ADAL" clId="{B67E75DF-61F4-4BDD-83F6-F3A9FEB4B984}" dt="2024-02-22T09:52:54.409" v="2357" actId="27803"/>
          <ac:spMkLst>
            <pc:docMk/>
            <pc:sldMk cId="3942064285" sldId="256"/>
            <ac:spMk id="8572" creationId="{198E1875-6271-B1C4-AF82-BE2E232E9EF8}"/>
          </ac:spMkLst>
        </pc:spChg>
        <pc:spChg chg="mod">
          <ac:chgData name="Jassem Abbasi" userId="a485637c-5d5c-44af-8411-f95acc3236b6" providerId="ADAL" clId="{B67E75DF-61F4-4BDD-83F6-F3A9FEB4B984}" dt="2024-02-22T09:52:54.409" v="2357" actId="27803"/>
          <ac:spMkLst>
            <pc:docMk/>
            <pc:sldMk cId="3942064285" sldId="256"/>
            <ac:spMk id="8573" creationId="{B8AC701E-AA8A-E4FA-E514-CE3B2E94D029}"/>
          </ac:spMkLst>
        </pc:spChg>
        <pc:spChg chg="mod">
          <ac:chgData name="Jassem Abbasi" userId="a485637c-5d5c-44af-8411-f95acc3236b6" providerId="ADAL" clId="{B67E75DF-61F4-4BDD-83F6-F3A9FEB4B984}" dt="2024-02-22T09:52:54.409" v="2357" actId="27803"/>
          <ac:spMkLst>
            <pc:docMk/>
            <pc:sldMk cId="3942064285" sldId="256"/>
            <ac:spMk id="8574" creationId="{3203CADA-B62D-B610-D74A-F3573756A918}"/>
          </ac:spMkLst>
        </pc:spChg>
        <pc:spChg chg="mod">
          <ac:chgData name="Jassem Abbasi" userId="a485637c-5d5c-44af-8411-f95acc3236b6" providerId="ADAL" clId="{B67E75DF-61F4-4BDD-83F6-F3A9FEB4B984}" dt="2024-02-22T09:52:54.409" v="2357" actId="27803"/>
          <ac:spMkLst>
            <pc:docMk/>
            <pc:sldMk cId="3942064285" sldId="256"/>
            <ac:spMk id="8575" creationId="{9878CA35-1C42-76FF-0B4C-FF9271C93008}"/>
          </ac:spMkLst>
        </pc:spChg>
        <pc:spChg chg="mod">
          <ac:chgData name="Jassem Abbasi" userId="a485637c-5d5c-44af-8411-f95acc3236b6" providerId="ADAL" clId="{B67E75DF-61F4-4BDD-83F6-F3A9FEB4B984}" dt="2024-02-22T09:52:54.409" v="2357" actId="27803"/>
          <ac:spMkLst>
            <pc:docMk/>
            <pc:sldMk cId="3942064285" sldId="256"/>
            <ac:spMk id="8576" creationId="{EFB82682-720B-776D-F099-12BA716763B9}"/>
          </ac:spMkLst>
        </pc:spChg>
        <pc:spChg chg="mod">
          <ac:chgData name="Jassem Abbasi" userId="a485637c-5d5c-44af-8411-f95acc3236b6" providerId="ADAL" clId="{B67E75DF-61F4-4BDD-83F6-F3A9FEB4B984}" dt="2024-02-22T09:52:54.409" v="2357" actId="27803"/>
          <ac:spMkLst>
            <pc:docMk/>
            <pc:sldMk cId="3942064285" sldId="256"/>
            <ac:spMk id="8577" creationId="{B52F296F-CAAC-FEC3-5603-658279A1813A}"/>
          </ac:spMkLst>
        </pc:spChg>
        <pc:spChg chg="mod">
          <ac:chgData name="Jassem Abbasi" userId="a485637c-5d5c-44af-8411-f95acc3236b6" providerId="ADAL" clId="{B67E75DF-61F4-4BDD-83F6-F3A9FEB4B984}" dt="2024-02-22T09:52:54.409" v="2357" actId="27803"/>
          <ac:spMkLst>
            <pc:docMk/>
            <pc:sldMk cId="3942064285" sldId="256"/>
            <ac:spMk id="8578" creationId="{985FCEEF-E98E-A437-B16D-316D5AEF002E}"/>
          </ac:spMkLst>
        </pc:spChg>
        <pc:spChg chg="mod">
          <ac:chgData name="Jassem Abbasi" userId="a485637c-5d5c-44af-8411-f95acc3236b6" providerId="ADAL" clId="{B67E75DF-61F4-4BDD-83F6-F3A9FEB4B984}" dt="2024-02-22T09:52:54.409" v="2357" actId="27803"/>
          <ac:spMkLst>
            <pc:docMk/>
            <pc:sldMk cId="3942064285" sldId="256"/>
            <ac:spMk id="8579" creationId="{90E340E1-7DC0-E564-62D3-8A1B7756BFA5}"/>
          </ac:spMkLst>
        </pc:spChg>
        <pc:spChg chg="mod">
          <ac:chgData name="Jassem Abbasi" userId="a485637c-5d5c-44af-8411-f95acc3236b6" providerId="ADAL" clId="{B67E75DF-61F4-4BDD-83F6-F3A9FEB4B984}" dt="2024-02-22T09:52:54.409" v="2357" actId="27803"/>
          <ac:spMkLst>
            <pc:docMk/>
            <pc:sldMk cId="3942064285" sldId="256"/>
            <ac:spMk id="8580" creationId="{A86DC932-EB30-FDD0-9D96-3FB94CADBBC5}"/>
          </ac:spMkLst>
        </pc:spChg>
        <pc:spChg chg="mod">
          <ac:chgData name="Jassem Abbasi" userId="a485637c-5d5c-44af-8411-f95acc3236b6" providerId="ADAL" clId="{B67E75DF-61F4-4BDD-83F6-F3A9FEB4B984}" dt="2024-02-22T09:52:54.409" v="2357" actId="27803"/>
          <ac:spMkLst>
            <pc:docMk/>
            <pc:sldMk cId="3942064285" sldId="256"/>
            <ac:spMk id="8581" creationId="{856FBA65-4424-FF2B-BB6B-93D24217018C}"/>
          </ac:spMkLst>
        </pc:spChg>
        <pc:spChg chg="mod">
          <ac:chgData name="Jassem Abbasi" userId="a485637c-5d5c-44af-8411-f95acc3236b6" providerId="ADAL" clId="{B67E75DF-61F4-4BDD-83F6-F3A9FEB4B984}" dt="2024-02-22T09:52:54.409" v="2357" actId="27803"/>
          <ac:spMkLst>
            <pc:docMk/>
            <pc:sldMk cId="3942064285" sldId="256"/>
            <ac:spMk id="8582" creationId="{06B299C6-5D28-5BAB-2471-BEE7F3BCA10D}"/>
          </ac:spMkLst>
        </pc:spChg>
        <pc:spChg chg="mod">
          <ac:chgData name="Jassem Abbasi" userId="a485637c-5d5c-44af-8411-f95acc3236b6" providerId="ADAL" clId="{B67E75DF-61F4-4BDD-83F6-F3A9FEB4B984}" dt="2024-02-22T09:52:54.409" v="2357" actId="27803"/>
          <ac:spMkLst>
            <pc:docMk/>
            <pc:sldMk cId="3942064285" sldId="256"/>
            <ac:spMk id="8583" creationId="{D0BD8155-2A9C-D077-4340-C0B343DE4104}"/>
          </ac:spMkLst>
        </pc:spChg>
        <pc:spChg chg="mod">
          <ac:chgData name="Jassem Abbasi" userId="a485637c-5d5c-44af-8411-f95acc3236b6" providerId="ADAL" clId="{B67E75DF-61F4-4BDD-83F6-F3A9FEB4B984}" dt="2024-02-22T09:52:54.409" v="2357" actId="27803"/>
          <ac:spMkLst>
            <pc:docMk/>
            <pc:sldMk cId="3942064285" sldId="256"/>
            <ac:spMk id="8584" creationId="{1A33E424-E936-30F1-CE20-D757AADD9EB4}"/>
          </ac:spMkLst>
        </pc:spChg>
        <pc:spChg chg="mod">
          <ac:chgData name="Jassem Abbasi" userId="a485637c-5d5c-44af-8411-f95acc3236b6" providerId="ADAL" clId="{B67E75DF-61F4-4BDD-83F6-F3A9FEB4B984}" dt="2024-02-22T09:52:54.409" v="2357" actId="27803"/>
          <ac:spMkLst>
            <pc:docMk/>
            <pc:sldMk cId="3942064285" sldId="256"/>
            <ac:spMk id="8585" creationId="{C9CE316D-B83C-76A6-EE9A-97578CFDCCD9}"/>
          </ac:spMkLst>
        </pc:spChg>
        <pc:spChg chg="mod">
          <ac:chgData name="Jassem Abbasi" userId="a485637c-5d5c-44af-8411-f95acc3236b6" providerId="ADAL" clId="{B67E75DF-61F4-4BDD-83F6-F3A9FEB4B984}" dt="2024-02-22T09:52:54.409" v="2357" actId="27803"/>
          <ac:spMkLst>
            <pc:docMk/>
            <pc:sldMk cId="3942064285" sldId="256"/>
            <ac:spMk id="8586" creationId="{E06FFC47-D7BE-39AD-D319-B2C3FADC1430}"/>
          </ac:spMkLst>
        </pc:spChg>
        <pc:spChg chg="mod">
          <ac:chgData name="Jassem Abbasi" userId="a485637c-5d5c-44af-8411-f95acc3236b6" providerId="ADAL" clId="{B67E75DF-61F4-4BDD-83F6-F3A9FEB4B984}" dt="2024-02-22T09:52:54.409" v="2357" actId="27803"/>
          <ac:spMkLst>
            <pc:docMk/>
            <pc:sldMk cId="3942064285" sldId="256"/>
            <ac:spMk id="8587" creationId="{D3C04FF3-1A69-034E-1A3E-9D5DD35042C0}"/>
          </ac:spMkLst>
        </pc:spChg>
        <pc:spChg chg="mod">
          <ac:chgData name="Jassem Abbasi" userId="a485637c-5d5c-44af-8411-f95acc3236b6" providerId="ADAL" clId="{B67E75DF-61F4-4BDD-83F6-F3A9FEB4B984}" dt="2024-02-22T09:52:54.409" v="2357" actId="27803"/>
          <ac:spMkLst>
            <pc:docMk/>
            <pc:sldMk cId="3942064285" sldId="256"/>
            <ac:spMk id="8588" creationId="{B666FECE-324C-8701-DFCD-591AA92B9C80}"/>
          </ac:spMkLst>
        </pc:spChg>
        <pc:spChg chg="mod">
          <ac:chgData name="Jassem Abbasi" userId="a485637c-5d5c-44af-8411-f95acc3236b6" providerId="ADAL" clId="{B67E75DF-61F4-4BDD-83F6-F3A9FEB4B984}" dt="2024-02-22T09:52:54.409" v="2357" actId="27803"/>
          <ac:spMkLst>
            <pc:docMk/>
            <pc:sldMk cId="3942064285" sldId="256"/>
            <ac:spMk id="8589" creationId="{E33A7F0B-7E86-238D-BC7A-752A7B0A1CDF}"/>
          </ac:spMkLst>
        </pc:spChg>
        <pc:spChg chg="mod">
          <ac:chgData name="Jassem Abbasi" userId="a485637c-5d5c-44af-8411-f95acc3236b6" providerId="ADAL" clId="{B67E75DF-61F4-4BDD-83F6-F3A9FEB4B984}" dt="2024-02-22T09:52:54.409" v="2357" actId="27803"/>
          <ac:spMkLst>
            <pc:docMk/>
            <pc:sldMk cId="3942064285" sldId="256"/>
            <ac:spMk id="8590" creationId="{80FDF03D-F508-1EEC-BCA7-2115DFF37435}"/>
          </ac:spMkLst>
        </pc:spChg>
        <pc:spChg chg="mod">
          <ac:chgData name="Jassem Abbasi" userId="a485637c-5d5c-44af-8411-f95acc3236b6" providerId="ADAL" clId="{B67E75DF-61F4-4BDD-83F6-F3A9FEB4B984}" dt="2024-02-22T09:52:54.409" v="2357" actId="27803"/>
          <ac:spMkLst>
            <pc:docMk/>
            <pc:sldMk cId="3942064285" sldId="256"/>
            <ac:spMk id="8591" creationId="{4405E2E5-1D80-2E88-902E-66FCC0132426}"/>
          </ac:spMkLst>
        </pc:spChg>
        <pc:spChg chg="mod">
          <ac:chgData name="Jassem Abbasi" userId="a485637c-5d5c-44af-8411-f95acc3236b6" providerId="ADAL" clId="{B67E75DF-61F4-4BDD-83F6-F3A9FEB4B984}" dt="2024-02-22T09:52:54.409" v="2357" actId="27803"/>
          <ac:spMkLst>
            <pc:docMk/>
            <pc:sldMk cId="3942064285" sldId="256"/>
            <ac:spMk id="8592" creationId="{05A750A8-0291-659D-E667-8CDC6F061401}"/>
          </ac:spMkLst>
        </pc:spChg>
        <pc:spChg chg="mod">
          <ac:chgData name="Jassem Abbasi" userId="a485637c-5d5c-44af-8411-f95acc3236b6" providerId="ADAL" clId="{B67E75DF-61F4-4BDD-83F6-F3A9FEB4B984}" dt="2024-02-22T09:52:54.409" v="2357" actId="27803"/>
          <ac:spMkLst>
            <pc:docMk/>
            <pc:sldMk cId="3942064285" sldId="256"/>
            <ac:spMk id="8593" creationId="{14F05868-949B-9723-AC1B-3E513D88BB83}"/>
          </ac:spMkLst>
        </pc:spChg>
        <pc:spChg chg="mod">
          <ac:chgData name="Jassem Abbasi" userId="a485637c-5d5c-44af-8411-f95acc3236b6" providerId="ADAL" clId="{B67E75DF-61F4-4BDD-83F6-F3A9FEB4B984}" dt="2024-02-22T09:52:54.409" v="2357" actId="27803"/>
          <ac:spMkLst>
            <pc:docMk/>
            <pc:sldMk cId="3942064285" sldId="256"/>
            <ac:spMk id="8594" creationId="{4506034C-0064-532A-58CA-5C4EC9616DFA}"/>
          </ac:spMkLst>
        </pc:spChg>
        <pc:spChg chg="mod">
          <ac:chgData name="Jassem Abbasi" userId="a485637c-5d5c-44af-8411-f95acc3236b6" providerId="ADAL" clId="{B67E75DF-61F4-4BDD-83F6-F3A9FEB4B984}" dt="2024-02-22T09:52:54.409" v="2357" actId="27803"/>
          <ac:spMkLst>
            <pc:docMk/>
            <pc:sldMk cId="3942064285" sldId="256"/>
            <ac:spMk id="8595" creationId="{50A7A257-2002-1722-06D3-D0CD02224BA0}"/>
          </ac:spMkLst>
        </pc:spChg>
        <pc:spChg chg="mod">
          <ac:chgData name="Jassem Abbasi" userId="a485637c-5d5c-44af-8411-f95acc3236b6" providerId="ADAL" clId="{B67E75DF-61F4-4BDD-83F6-F3A9FEB4B984}" dt="2024-02-22T09:52:54.409" v="2357" actId="27803"/>
          <ac:spMkLst>
            <pc:docMk/>
            <pc:sldMk cId="3942064285" sldId="256"/>
            <ac:spMk id="8596" creationId="{D4D632C5-D1EA-80DB-3B2C-A9CC3D397C02}"/>
          </ac:spMkLst>
        </pc:spChg>
        <pc:spChg chg="mod">
          <ac:chgData name="Jassem Abbasi" userId="a485637c-5d5c-44af-8411-f95acc3236b6" providerId="ADAL" clId="{B67E75DF-61F4-4BDD-83F6-F3A9FEB4B984}" dt="2024-02-22T09:52:54.409" v="2357" actId="27803"/>
          <ac:spMkLst>
            <pc:docMk/>
            <pc:sldMk cId="3942064285" sldId="256"/>
            <ac:spMk id="8597" creationId="{EEB2BA01-9CFE-5E0A-1F77-4839077A2368}"/>
          </ac:spMkLst>
        </pc:spChg>
        <pc:spChg chg="mod">
          <ac:chgData name="Jassem Abbasi" userId="a485637c-5d5c-44af-8411-f95acc3236b6" providerId="ADAL" clId="{B67E75DF-61F4-4BDD-83F6-F3A9FEB4B984}" dt="2024-02-22T09:52:54.409" v="2357" actId="27803"/>
          <ac:spMkLst>
            <pc:docMk/>
            <pc:sldMk cId="3942064285" sldId="256"/>
            <ac:spMk id="8598" creationId="{49B023C5-BD70-D094-ACD6-EA66437D891A}"/>
          </ac:spMkLst>
        </pc:spChg>
        <pc:spChg chg="mod">
          <ac:chgData name="Jassem Abbasi" userId="a485637c-5d5c-44af-8411-f95acc3236b6" providerId="ADAL" clId="{B67E75DF-61F4-4BDD-83F6-F3A9FEB4B984}" dt="2024-02-22T09:52:54.409" v="2357" actId="27803"/>
          <ac:spMkLst>
            <pc:docMk/>
            <pc:sldMk cId="3942064285" sldId="256"/>
            <ac:spMk id="8599" creationId="{7999DFC7-2D15-364C-B29F-3BB2F402FC6B}"/>
          </ac:spMkLst>
        </pc:spChg>
        <pc:spChg chg="mod">
          <ac:chgData name="Jassem Abbasi" userId="a485637c-5d5c-44af-8411-f95acc3236b6" providerId="ADAL" clId="{B67E75DF-61F4-4BDD-83F6-F3A9FEB4B984}" dt="2024-02-22T09:52:54.409" v="2357" actId="27803"/>
          <ac:spMkLst>
            <pc:docMk/>
            <pc:sldMk cId="3942064285" sldId="256"/>
            <ac:spMk id="8600" creationId="{A8A10762-C1DC-0B0E-75A8-137761001D0B}"/>
          </ac:spMkLst>
        </pc:spChg>
        <pc:spChg chg="mod">
          <ac:chgData name="Jassem Abbasi" userId="a485637c-5d5c-44af-8411-f95acc3236b6" providerId="ADAL" clId="{B67E75DF-61F4-4BDD-83F6-F3A9FEB4B984}" dt="2024-02-22T09:52:54.409" v="2357" actId="27803"/>
          <ac:spMkLst>
            <pc:docMk/>
            <pc:sldMk cId="3942064285" sldId="256"/>
            <ac:spMk id="8601" creationId="{C245E644-94D8-6979-4E02-8CB7CB8D9B19}"/>
          </ac:spMkLst>
        </pc:spChg>
        <pc:spChg chg="mod">
          <ac:chgData name="Jassem Abbasi" userId="a485637c-5d5c-44af-8411-f95acc3236b6" providerId="ADAL" clId="{B67E75DF-61F4-4BDD-83F6-F3A9FEB4B984}" dt="2024-02-22T09:52:54.409" v="2357" actId="27803"/>
          <ac:spMkLst>
            <pc:docMk/>
            <pc:sldMk cId="3942064285" sldId="256"/>
            <ac:spMk id="8602" creationId="{12278361-BC08-A568-2D67-845609F99483}"/>
          </ac:spMkLst>
        </pc:spChg>
        <pc:spChg chg="mod">
          <ac:chgData name="Jassem Abbasi" userId="a485637c-5d5c-44af-8411-f95acc3236b6" providerId="ADAL" clId="{B67E75DF-61F4-4BDD-83F6-F3A9FEB4B984}" dt="2024-02-22T09:52:54.409" v="2357" actId="27803"/>
          <ac:spMkLst>
            <pc:docMk/>
            <pc:sldMk cId="3942064285" sldId="256"/>
            <ac:spMk id="8603" creationId="{1FD26CAA-5E08-9BBD-E0D4-52E55D9B8A54}"/>
          </ac:spMkLst>
        </pc:spChg>
        <pc:spChg chg="mod">
          <ac:chgData name="Jassem Abbasi" userId="a485637c-5d5c-44af-8411-f95acc3236b6" providerId="ADAL" clId="{B67E75DF-61F4-4BDD-83F6-F3A9FEB4B984}" dt="2024-02-22T09:52:54.409" v="2357" actId="27803"/>
          <ac:spMkLst>
            <pc:docMk/>
            <pc:sldMk cId="3942064285" sldId="256"/>
            <ac:spMk id="8604" creationId="{C9D46613-A6C6-0AAF-53E4-829BC3626AAD}"/>
          </ac:spMkLst>
        </pc:spChg>
        <pc:spChg chg="mod">
          <ac:chgData name="Jassem Abbasi" userId="a485637c-5d5c-44af-8411-f95acc3236b6" providerId="ADAL" clId="{B67E75DF-61F4-4BDD-83F6-F3A9FEB4B984}" dt="2024-02-22T09:52:54.409" v="2357" actId="27803"/>
          <ac:spMkLst>
            <pc:docMk/>
            <pc:sldMk cId="3942064285" sldId="256"/>
            <ac:spMk id="8605" creationId="{DB88A6F1-7AE4-D107-5C03-70C1779382C7}"/>
          </ac:spMkLst>
        </pc:spChg>
        <pc:spChg chg="mod">
          <ac:chgData name="Jassem Abbasi" userId="a485637c-5d5c-44af-8411-f95acc3236b6" providerId="ADAL" clId="{B67E75DF-61F4-4BDD-83F6-F3A9FEB4B984}" dt="2024-02-22T09:52:54.409" v="2357" actId="27803"/>
          <ac:spMkLst>
            <pc:docMk/>
            <pc:sldMk cId="3942064285" sldId="256"/>
            <ac:spMk id="8606" creationId="{444CE554-314F-1980-21E3-49F7A629EA9C}"/>
          </ac:spMkLst>
        </pc:spChg>
        <pc:spChg chg="mod">
          <ac:chgData name="Jassem Abbasi" userId="a485637c-5d5c-44af-8411-f95acc3236b6" providerId="ADAL" clId="{B67E75DF-61F4-4BDD-83F6-F3A9FEB4B984}" dt="2024-02-22T09:52:54.409" v="2357" actId="27803"/>
          <ac:spMkLst>
            <pc:docMk/>
            <pc:sldMk cId="3942064285" sldId="256"/>
            <ac:spMk id="8607" creationId="{AB6600DA-EA82-924C-2924-5C29FCAEAB92}"/>
          </ac:spMkLst>
        </pc:spChg>
        <pc:spChg chg="mod">
          <ac:chgData name="Jassem Abbasi" userId="a485637c-5d5c-44af-8411-f95acc3236b6" providerId="ADAL" clId="{B67E75DF-61F4-4BDD-83F6-F3A9FEB4B984}" dt="2024-02-22T09:52:54.409" v="2357" actId="27803"/>
          <ac:spMkLst>
            <pc:docMk/>
            <pc:sldMk cId="3942064285" sldId="256"/>
            <ac:spMk id="8608" creationId="{E48D7A9D-0EFB-253C-D0B3-6F19F8FF973C}"/>
          </ac:spMkLst>
        </pc:spChg>
        <pc:spChg chg="mod">
          <ac:chgData name="Jassem Abbasi" userId="a485637c-5d5c-44af-8411-f95acc3236b6" providerId="ADAL" clId="{B67E75DF-61F4-4BDD-83F6-F3A9FEB4B984}" dt="2024-02-22T09:52:54.409" v="2357" actId="27803"/>
          <ac:spMkLst>
            <pc:docMk/>
            <pc:sldMk cId="3942064285" sldId="256"/>
            <ac:spMk id="8609" creationId="{C7BC57FC-DE22-776E-853A-CF6EC77D4BF6}"/>
          </ac:spMkLst>
        </pc:spChg>
        <pc:spChg chg="mod">
          <ac:chgData name="Jassem Abbasi" userId="a485637c-5d5c-44af-8411-f95acc3236b6" providerId="ADAL" clId="{B67E75DF-61F4-4BDD-83F6-F3A9FEB4B984}" dt="2024-02-22T09:52:54.409" v="2357" actId="27803"/>
          <ac:spMkLst>
            <pc:docMk/>
            <pc:sldMk cId="3942064285" sldId="256"/>
            <ac:spMk id="8610" creationId="{CE6A7EF4-91EA-0CA1-1509-EDC2A6E65DF2}"/>
          </ac:spMkLst>
        </pc:spChg>
        <pc:spChg chg="mod">
          <ac:chgData name="Jassem Abbasi" userId="a485637c-5d5c-44af-8411-f95acc3236b6" providerId="ADAL" clId="{B67E75DF-61F4-4BDD-83F6-F3A9FEB4B984}" dt="2024-02-22T09:52:54.409" v="2357" actId="27803"/>
          <ac:spMkLst>
            <pc:docMk/>
            <pc:sldMk cId="3942064285" sldId="256"/>
            <ac:spMk id="8611" creationId="{62211B03-3D54-69D4-A48F-F474D94FBAA0}"/>
          </ac:spMkLst>
        </pc:spChg>
        <pc:spChg chg="mod">
          <ac:chgData name="Jassem Abbasi" userId="a485637c-5d5c-44af-8411-f95acc3236b6" providerId="ADAL" clId="{B67E75DF-61F4-4BDD-83F6-F3A9FEB4B984}" dt="2024-02-22T09:52:54.409" v="2357" actId="27803"/>
          <ac:spMkLst>
            <pc:docMk/>
            <pc:sldMk cId="3942064285" sldId="256"/>
            <ac:spMk id="8612" creationId="{06E73657-621F-960B-894B-D659B357C6CB}"/>
          </ac:spMkLst>
        </pc:spChg>
        <pc:spChg chg="mod">
          <ac:chgData name="Jassem Abbasi" userId="a485637c-5d5c-44af-8411-f95acc3236b6" providerId="ADAL" clId="{B67E75DF-61F4-4BDD-83F6-F3A9FEB4B984}" dt="2024-02-22T09:52:54.409" v="2357" actId="27803"/>
          <ac:spMkLst>
            <pc:docMk/>
            <pc:sldMk cId="3942064285" sldId="256"/>
            <ac:spMk id="8613" creationId="{C4BC29F4-2E9C-4EDA-6B9A-9B9065B65F3A}"/>
          </ac:spMkLst>
        </pc:spChg>
        <pc:spChg chg="mod">
          <ac:chgData name="Jassem Abbasi" userId="a485637c-5d5c-44af-8411-f95acc3236b6" providerId="ADAL" clId="{B67E75DF-61F4-4BDD-83F6-F3A9FEB4B984}" dt="2024-02-22T09:52:54.409" v="2357" actId="27803"/>
          <ac:spMkLst>
            <pc:docMk/>
            <pc:sldMk cId="3942064285" sldId="256"/>
            <ac:spMk id="8614" creationId="{CE432333-71F6-5DEA-10F0-0E715F59FED8}"/>
          </ac:spMkLst>
        </pc:spChg>
        <pc:spChg chg="mod">
          <ac:chgData name="Jassem Abbasi" userId="a485637c-5d5c-44af-8411-f95acc3236b6" providerId="ADAL" clId="{B67E75DF-61F4-4BDD-83F6-F3A9FEB4B984}" dt="2024-02-22T09:52:54.409" v="2357" actId="27803"/>
          <ac:spMkLst>
            <pc:docMk/>
            <pc:sldMk cId="3942064285" sldId="256"/>
            <ac:spMk id="8615" creationId="{55998943-7DA4-F140-BB08-D8FE7854DFD1}"/>
          </ac:spMkLst>
        </pc:spChg>
        <pc:spChg chg="mod">
          <ac:chgData name="Jassem Abbasi" userId="a485637c-5d5c-44af-8411-f95acc3236b6" providerId="ADAL" clId="{B67E75DF-61F4-4BDD-83F6-F3A9FEB4B984}" dt="2024-02-22T09:52:54.409" v="2357" actId="27803"/>
          <ac:spMkLst>
            <pc:docMk/>
            <pc:sldMk cId="3942064285" sldId="256"/>
            <ac:spMk id="8616" creationId="{FA53E1B0-A768-7E20-9BF1-8B37EE5B3E2A}"/>
          </ac:spMkLst>
        </pc:spChg>
        <pc:spChg chg="mod">
          <ac:chgData name="Jassem Abbasi" userId="a485637c-5d5c-44af-8411-f95acc3236b6" providerId="ADAL" clId="{B67E75DF-61F4-4BDD-83F6-F3A9FEB4B984}" dt="2024-02-22T09:52:54.409" v="2357" actId="27803"/>
          <ac:spMkLst>
            <pc:docMk/>
            <pc:sldMk cId="3942064285" sldId="256"/>
            <ac:spMk id="8617" creationId="{1DAC4573-3CB2-331B-6287-D88A5F340465}"/>
          </ac:spMkLst>
        </pc:spChg>
        <pc:spChg chg="mod">
          <ac:chgData name="Jassem Abbasi" userId="a485637c-5d5c-44af-8411-f95acc3236b6" providerId="ADAL" clId="{B67E75DF-61F4-4BDD-83F6-F3A9FEB4B984}" dt="2024-02-22T09:52:54.409" v="2357" actId="27803"/>
          <ac:spMkLst>
            <pc:docMk/>
            <pc:sldMk cId="3942064285" sldId="256"/>
            <ac:spMk id="8618" creationId="{AA428504-09D1-0A6B-F79F-EB9597ED392D}"/>
          </ac:spMkLst>
        </pc:spChg>
        <pc:spChg chg="mod">
          <ac:chgData name="Jassem Abbasi" userId="a485637c-5d5c-44af-8411-f95acc3236b6" providerId="ADAL" clId="{B67E75DF-61F4-4BDD-83F6-F3A9FEB4B984}" dt="2024-02-22T09:52:54.409" v="2357" actId="27803"/>
          <ac:spMkLst>
            <pc:docMk/>
            <pc:sldMk cId="3942064285" sldId="256"/>
            <ac:spMk id="8619" creationId="{05CBB7B8-1A09-4330-403E-09CBF88339DD}"/>
          </ac:spMkLst>
        </pc:spChg>
        <pc:spChg chg="mod">
          <ac:chgData name="Jassem Abbasi" userId="a485637c-5d5c-44af-8411-f95acc3236b6" providerId="ADAL" clId="{B67E75DF-61F4-4BDD-83F6-F3A9FEB4B984}" dt="2024-02-22T09:52:54.409" v="2357" actId="27803"/>
          <ac:spMkLst>
            <pc:docMk/>
            <pc:sldMk cId="3942064285" sldId="256"/>
            <ac:spMk id="8620" creationId="{CC31B175-CDBE-977A-4308-3499E96B1FAB}"/>
          </ac:spMkLst>
        </pc:spChg>
        <pc:spChg chg="mod">
          <ac:chgData name="Jassem Abbasi" userId="a485637c-5d5c-44af-8411-f95acc3236b6" providerId="ADAL" clId="{B67E75DF-61F4-4BDD-83F6-F3A9FEB4B984}" dt="2024-02-22T09:52:54.409" v="2357" actId="27803"/>
          <ac:spMkLst>
            <pc:docMk/>
            <pc:sldMk cId="3942064285" sldId="256"/>
            <ac:spMk id="8621" creationId="{7B0554B4-466D-38B3-4775-E326B096DAF5}"/>
          </ac:spMkLst>
        </pc:spChg>
        <pc:spChg chg="mod">
          <ac:chgData name="Jassem Abbasi" userId="a485637c-5d5c-44af-8411-f95acc3236b6" providerId="ADAL" clId="{B67E75DF-61F4-4BDD-83F6-F3A9FEB4B984}" dt="2024-02-22T09:52:54.409" v="2357" actId="27803"/>
          <ac:spMkLst>
            <pc:docMk/>
            <pc:sldMk cId="3942064285" sldId="256"/>
            <ac:spMk id="8622" creationId="{20AFC627-7A4F-0F22-0275-C2CB669B42DC}"/>
          </ac:spMkLst>
        </pc:spChg>
        <pc:spChg chg="mod">
          <ac:chgData name="Jassem Abbasi" userId="a485637c-5d5c-44af-8411-f95acc3236b6" providerId="ADAL" clId="{B67E75DF-61F4-4BDD-83F6-F3A9FEB4B984}" dt="2024-02-22T09:52:54.409" v="2357" actId="27803"/>
          <ac:spMkLst>
            <pc:docMk/>
            <pc:sldMk cId="3942064285" sldId="256"/>
            <ac:spMk id="8623" creationId="{02BB3B60-9C8E-60BB-2C6B-3E43746A9175}"/>
          </ac:spMkLst>
        </pc:spChg>
        <pc:spChg chg="mod">
          <ac:chgData name="Jassem Abbasi" userId="a485637c-5d5c-44af-8411-f95acc3236b6" providerId="ADAL" clId="{B67E75DF-61F4-4BDD-83F6-F3A9FEB4B984}" dt="2024-02-22T09:52:54.409" v="2357" actId="27803"/>
          <ac:spMkLst>
            <pc:docMk/>
            <pc:sldMk cId="3942064285" sldId="256"/>
            <ac:spMk id="8624" creationId="{E96B1771-9C86-C947-D790-BCC7422F7D05}"/>
          </ac:spMkLst>
        </pc:spChg>
        <pc:spChg chg="mod">
          <ac:chgData name="Jassem Abbasi" userId="a485637c-5d5c-44af-8411-f95acc3236b6" providerId="ADAL" clId="{B67E75DF-61F4-4BDD-83F6-F3A9FEB4B984}" dt="2024-02-22T09:52:54.409" v="2357" actId="27803"/>
          <ac:spMkLst>
            <pc:docMk/>
            <pc:sldMk cId="3942064285" sldId="256"/>
            <ac:spMk id="8625" creationId="{5FD3C231-D496-B8EF-2C0A-3F99000E3E1A}"/>
          </ac:spMkLst>
        </pc:spChg>
        <pc:spChg chg="mod">
          <ac:chgData name="Jassem Abbasi" userId="a485637c-5d5c-44af-8411-f95acc3236b6" providerId="ADAL" clId="{B67E75DF-61F4-4BDD-83F6-F3A9FEB4B984}" dt="2024-02-22T09:52:54.409" v="2357" actId="27803"/>
          <ac:spMkLst>
            <pc:docMk/>
            <pc:sldMk cId="3942064285" sldId="256"/>
            <ac:spMk id="8626" creationId="{8E1568A4-EB4E-1955-1DD0-B797D7A68158}"/>
          </ac:spMkLst>
        </pc:spChg>
        <pc:spChg chg="mod">
          <ac:chgData name="Jassem Abbasi" userId="a485637c-5d5c-44af-8411-f95acc3236b6" providerId="ADAL" clId="{B67E75DF-61F4-4BDD-83F6-F3A9FEB4B984}" dt="2024-02-22T09:52:54.409" v="2357" actId="27803"/>
          <ac:spMkLst>
            <pc:docMk/>
            <pc:sldMk cId="3942064285" sldId="256"/>
            <ac:spMk id="8627" creationId="{546393E0-6585-CA77-E0E2-E67AA1A29FC7}"/>
          </ac:spMkLst>
        </pc:spChg>
        <pc:spChg chg="mod">
          <ac:chgData name="Jassem Abbasi" userId="a485637c-5d5c-44af-8411-f95acc3236b6" providerId="ADAL" clId="{B67E75DF-61F4-4BDD-83F6-F3A9FEB4B984}" dt="2024-02-22T09:52:54.409" v="2357" actId="27803"/>
          <ac:spMkLst>
            <pc:docMk/>
            <pc:sldMk cId="3942064285" sldId="256"/>
            <ac:spMk id="8628" creationId="{7B2D957E-0812-6603-53EA-3C6788F597C1}"/>
          </ac:spMkLst>
        </pc:spChg>
        <pc:spChg chg="mod">
          <ac:chgData name="Jassem Abbasi" userId="a485637c-5d5c-44af-8411-f95acc3236b6" providerId="ADAL" clId="{B67E75DF-61F4-4BDD-83F6-F3A9FEB4B984}" dt="2024-02-22T09:52:54.409" v="2357" actId="27803"/>
          <ac:spMkLst>
            <pc:docMk/>
            <pc:sldMk cId="3942064285" sldId="256"/>
            <ac:spMk id="8629" creationId="{30588EEC-58D2-8A62-B60D-C1542DE091C1}"/>
          </ac:spMkLst>
        </pc:spChg>
        <pc:spChg chg="mod">
          <ac:chgData name="Jassem Abbasi" userId="a485637c-5d5c-44af-8411-f95acc3236b6" providerId="ADAL" clId="{B67E75DF-61F4-4BDD-83F6-F3A9FEB4B984}" dt="2024-02-22T09:52:54.409" v="2357" actId="27803"/>
          <ac:spMkLst>
            <pc:docMk/>
            <pc:sldMk cId="3942064285" sldId="256"/>
            <ac:spMk id="8630" creationId="{912A382A-C769-B0F6-EE68-3466B4DC7A59}"/>
          </ac:spMkLst>
        </pc:spChg>
        <pc:spChg chg="mod">
          <ac:chgData name="Jassem Abbasi" userId="a485637c-5d5c-44af-8411-f95acc3236b6" providerId="ADAL" clId="{B67E75DF-61F4-4BDD-83F6-F3A9FEB4B984}" dt="2024-02-22T09:52:54.409" v="2357" actId="27803"/>
          <ac:spMkLst>
            <pc:docMk/>
            <pc:sldMk cId="3942064285" sldId="256"/>
            <ac:spMk id="8631" creationId="{A96BA4E0-0D34-1FAD-3752-F19CB1E39E29}"/>
          </ac:spMkLst>
        </pc:spChg>
        <pc:spChg chg="mod">
          <ac:chgData name="Jassem Abbasi" userId="a485637c-5d5c-44af-8411-f95acc3236b6" providerId="ADAL" clId="{B67E75DF-61F4-4BDD-83F6-F3A9FEB4B984}" dt="2024-02-22T09:52:54.409" v="2357" actId="27803"/>
          <ac:spMkLst>
            <pc:docMk/>
            <pc:sldMk cId="3942064285" sldId="256"/>
            <ac:spMk id="8632" creationId="{DC1EF959-61B4-5A32-0961-BE84A89AC5A9}"/>
          </ac:spMkLst>
        </pc:spChg>
        <pc:spChg chg="mod">
          <ac:chgData name="Jassem Abbasi" userId="a485637c-5d5c-44af-8411-f95acc3236b6" providerId="ADAL" clId="{B67E75DF-61F4-4BDD-83F6-F3A9FEB4B984}" dt="2024-02-22T09:52:54.409" v="2357" actId="27803"/>
          <ac:spMkLst>
            <pc:docMk/>
            <pc:sldMk cId="3942064285" sldId="256"/>
            <ac:spMk id="8633" creationId="{9498A0B2-EAE7-7DDB-56A7-F06CD5F47D4E}"/>
          </ac:spMkLst>
        </pc:spChg>
        <pc:spChg chg="mod">
          <ac:chgData name="Jassem Abbasi" userId="a485637c-5d5c-44af-8411-f95acc3236b6" providerId="ADAL" clId="{B67E75DF-61F4-4BDD-83F6-F3A9FEB4B984}" dt="2024-02-22T09:52:54.409" v="2357" actId="27803"/>
          <ac:spMkLst>
            <pc:docMk/>
            <pc:sldMk cId="3942064285" sldId="256"/>
            <ac:spMk id="8634" creationId="{F3B70D72-FAAA-3BBE-E8A3-6FF44D2C16F2}"/>
          </ac:spMkLst>
        </pc:spChg>
        <pc:spChg chg="mod">
          <ac:chgData name="Jassem Abbasi" userId="a485637c-5d5c-44af-8411-f95acc3236b6" providerId="ADAL" clId="{B67E75DF-61F4-4BDD-83F6-F3A9FEB4B984}" dt="2024-02-22T09:52:54.409" v="2357" actId="27803"/>
          <ac:spMkLst>
            <pc:docMk/>
            <pc:sldMk cId="3942064285" sldId="256"/>
            <ac:spMk id="8635" creationId="{868F9394-70E8-5A2B-A02B-F8BAF27894E3}"/>
          </ac:spMkLst>
        </pc:spChg>
        <pc:spChg chg="mod">
          <ac:chgData name="Jassem Abbasi" userId="a485637c-5d5c-44af-8411-f95acc3236b6" providerId="ADAL" clId="{B67E75DF-61F4-4BDD-83F6-F3A9FEB4B984}" dt="2024-02-22T09:52:54.409" v="2357" actId="27803"/>
          <ac:spMkLst>
            <pc:docMk/>
            <pc:sldMk cId="3942064285" sldId="256"/>
            <ac:spMk id="8636" creationId="{77D0DF49-91D4-713B-6E12-CD7525582D83}"/>
          </ac:spMkLst>
        </pc:spChg>
        <pc:spChg chg="mod">
          <ac:chgData name="Jassem Abbasi" userId="a485637c-5d5c-44af-8411-f95acc3236b6" providerId="ADAL" clId="{B67E75DF-61F4-4BDD-83F6-F3A9FEB4B984}" dt="2024-02-22T09:52:54.409" v="2357" actId="27803"/>
          <ac:spMkLst>
            <pc:docMk/>
            <pc:sldMk cId="3942064285" sldId="256"/>
            <ac:spMk id="8637" creationId="{B0880C86-D012-6F18-429B-4ED119CD678C}"/>
          </ac:spMkLst>
        </pc:spChg>
        <pc:spChg chg="mod">
          <ac:chgData name="Jassem Abbasi" userId="a485637c-5d5c-44af-8411-f95acc3236b6" providerId="ADAL" clId="{B67E75DF-61F4-4BDD-83F6-F3A9FEB4B984}" dt="2024-02-22T09:52:54.409" v="2357" actId="27803"/>
          <ac:spMkLst>
            <pc:docMk/>
            <pc:sldMk cId="3942064285" sldId="256"/>
            <ac:spMk id="8638" creationId="{0E4086F4-6CB9-CCCF-12CB-922999DBF6E2}"/>
          </ac:spMkLst>
        </pc:spChg>
        <pc:spChg chg="mod">
          <ac:chgData name="Jassem Abbasi" userId="a485637c-5d5c-44af-8411-f95acc3236b6" providerId="ADAL" clId="{B67E75DF-61F4-4BDD-83F6-F3A9FEB4B984}" dt="2024-02-22T09:52:54.409" v="2357" actId="27803"/>
          <ac:spMkLst>
            <pc:docMk/>
            <pc:sldMk cId="3942064285" sldId="256"/>
            <ac:spMk id="8639" creationId="{93B9B4B7-BD3B-405A-48A2-9248CBE988BE}"/>
          </ac:spMkLst>
        </pc:spChg>
        <pc:spChg chg="mod">
          <ac:chgData name="Jassem Abbasi" userId="a485637c-5d5c-44af-8411-f95acc3236b6" providerId="ADAL" clId="{B67E75DF-61F4-4BDD-83F6-F3A9FEB4B984}" dt="2024-02-22T09:52:54.409" v="2357" actId="27803"/>
          <ac:spMkLst>
            <pc:docMk/>
            <pc:sldMk cId="3942064285" sldId="256"/>
            <ac:spMk id="8640" creationId="{7F25E6FD-8837-2267-3B71-535D462419D2}"/>
          </ac:spMkLst>
        </pc:spChg>
        <pc:spChg chg="mod">
          <ac:chgData name="Jassem Abbasi" userId="a485637c-5d5c-44af-8411-f95acc3236b6" providerId="ADAL" clId="{B67E75DF-61F4-4BDD-83F6-F3A9FEB4B984}" dt="2024-02-22T09:52:54.409" v="2357" actId="27803"/>
          <ac:spMkLst>
            <pc:docMk/>
            <pc:sldMk cId="3942064285" sldId="256"/>
            <ac:spMk id="8641" creationId="{27DBA324-AE70-4FA7-1EB9-CFFE78AA00FA}"/>
          </ac:spMkLst>
        </pc:spChg>
        <pc:spChg chg="mod">
          <ac:chgData name="Jassem Abbasi" userId="a485637c-5d5c-44af-8411-f95acc3236b6" providerId="ADAL" clId="{B67E75DF-61F4-4BDD-83F6-F3A9FEB4B984}" dt="2024-02-22T09:52:54.409" v="2357" actId="27803"/>
          <ac:spMkLst>
            <pc:docMk/>
            <pc:sldMk cId="3942064285" sldId="256"/>
            <ac:spMk id="8642" creationId="{1E3AA83C-D750-FDAF-9557-343C44199896}"/>
          </ac:spMkLst>
        </pc:spChg>
        <pc:spChg chg="mod">
          <ac:chgData name="Jassem Abbasi" userId="a485637c-5d5c-44af-8411-f95acc3236b6" providerId="ADAL" clId="{B67E75DF-61F4-4BDD-83F6-F3A9FEB4B984}" dt="2024-02-22T09:52:54.409" v="2357" actId="27803"/>
          <ac:spMkLst>
            <pc:docMk/>
            <pc:sldMk cId="3942064285" sldId="256"/>
            <ac:spMk id="8643" creationId="{98F0B489-8A66-B008-C890-4F94A3C857E3}"/>
          </ac:spMkLst>
        </pc:spChg>
        <pc:spChg chg="mod">
          <ac:chgData name="Jassem Abbasi" userId="a485637c-5d5c-44af-8411-f95acc3236b6" providerId="ADAL" clId="{B67E75DF-61F4-4BDD-83F6-F3A9FEB4B984}" dt="2024-02-22T09:52:54.409" v="2357" actId="27803"/>
          <ac:spMkLst>
            <pc:docMk/>
            <pc:sldMk cId="3942064285" sldId="256"/>
            <ac:spMk id="8644" creationId="{E43EFB94-802D-78AC-60A6-739C479FD8E9}"/>
          </ac:spMkLst>
        </pc:spChg>
        <pc:spChg chg="mod">
          <ac:chgData name="Jassem Abbasi" userId="a485637c-5d5c-44af-8411-f95acc3236b6" providerId="ADAL" clId="{B67E75DF-61F4-4BDD-83F6-F3A9FEB4B984}" dt="2024-02-22T09:52:54.409" v="2357" actId="27803"/>
          <ac:spMkLst>
            <pc:docMk/>
            <pc:sldMk cId="3942064285" sldId="256"/>
            <ac:spMk id="8645" creationId="{90DC9E57-9E2A-1239-953C-7278B684365A}"/>
          </ac:spMkLst>
        </pc:spChg>
        <pc:spChg chg="mod">
          <ac:chgData name="Jassem Abbasi" userId="a485637c-5d5c-44af-8411-f95acc3236b6" providerId="ADAL" clId="{B67E75DF-61F4-4BDD-83F6-F3A9FEB4B984}" dt="2024-02-22T09:52:54.409" v="2357" actId="27803"/>
          <ac:spMkLst>
            <pc:docMk/>
            <pc:sldMk cId="3942064285" sldId="256"/>
            <ac:spMk id="8646" creationId="{4DBBC536-4518-0C75-F3D3-18F82285495D}"/>
          </ac:spMkLst>
        </pc:spChg>
        <pc:spChg chg="mod">
          <ac:chgData name="Jassem Abbasi" userId="a485637c-5d5c-44af-8411-f95acc3236b6" providerId="ADAL" clId="{B67E75DF-61F4-4BDD-83F6-F3A9FEB4B984}" dt="2024-02-22T09:52:54.409" v="2357" actId="27803"/>
          <ac:spMkLst>
            <pc:docMk/>
            <pc:sldMk cId="3942064285" sldId="256"/>
            <ac:spMk id="8647" creationId="{D09F8548-5235-743F-C053-840F98DE068F}"/>
          </ac:spMkLst>
        </pc:spChg>
        <pc:spChg chg="mod">
          <ac:chgData name="Jassem Abbasi" userId="a485637c-5d5c-44af-8411-f95acc3236b6" providerId="ADAL" clId="{B67E75DF-61F4-4BDD-83F6-F3A9FEB4B984}" dt="2024-02-22T09:52:54.409" v="2357" actId="27803"/>
          <ac:spMkLst>
            <pc:docMk/>
            <pc:sldMk cId="3942064285" sldId="256"/>
            <ac:spMk id="8648" creationId="{48B213F2-8DFE-0F36-AECB-69B5AA69780E}"/>
          </ac:spMkLst>
        </pc:spChg>
        <pc:spChg chg="mod">
          <ac:chgData name="Jassem Abbasi" userId="a485637c-5d5c-44af-8411-f95acc3236b6" providerId="ADAL" clId="{B67E75DF-61F4-4BDD-83F6-F3A9FEB4B984}" dt="2024-02-22T09:52:54.409" v="2357" actId="27803"/>
          <ac:spMkLst>
            <pc:docMk/>
            <pc:sldMk cId="3942064285" sldId="256"/>
            <ac:spMk id="8649" creationId="{97737EFE-5800-84FB-6530-EED49902D361}"/>
          </ac:spMkLst>
        </pc:spChg>
        <pc:spChg chg="mod">
          <ac:chgData name="Jassem Abbasi" userId="a485637c-5d5c-44af-8411-f95acc3236b6" providerId="ADAL" clId="{B67E75DF-61F4-4BDD-83F6-F3A9FEB4B984}" dt="2024-02-22T09:52:54.409" v="2357" actId="27803"/>
          <ac:spMkLst>
            <pc:docMk/>
            <pc:sldMk cId="3942064285" sldId="256"/>
            <ac:spMk id="8650" creationId="{8BBAE843-05C9-9DD0-88D0-758F25B67B09}"/>
          </ac:spMkLst>
        </pc:spChg>
        <pc:spChg chg="mod">
          <ac:chgData name="Jassem Abbasi" userId="a485637c-5d5c-44af-8411-f95acc3236b6" providerId="ADAL" clId="{B67E75DF-61F4-4BDD-83F6-F3A9FEB4B984}" dt="2024-02-22T09:52:54.409" v="2357" actId="27803"/>
          <ac:spMkLst>
            <pc:docMk/>
            <pc:sldMk cId="3942064285" sldId="256"/>
            <ac:spMk id="8651" creationId="{2C105758-0D1B-D774-7DE7-B7FA435225EE}"/>
          </ac:spMkLst>
        </pc:spChg>
        <pc:spChg chg="mod">
          <ac:chgData name="Jassem Abbasi" userId="a485637c-5d5c-44af-8411-f95acc3236b6" providerId="ADAL" clId="{B67E75DF-61F4-4BDD-83F6-F3A9FEB4B984}" dt="2024-02-22T09:52:54.409" v="2357" actId="27803"/>
          <ac:spMkLst>
            <pc:docMk/>
            <pc:sldMk cId="3942064285" sldId="256"/>
            <ac:spMk id="8652" creationId="{402F88FA-1AC0-43C5-C01C-EEEA7E4B1DB8}"/>
          </ac:spMkLst>
        </pc:spChg>
        <pc:spChg chg="mod">
          <ac:chgData name="Jassem Abbasi" userId="a485637c-5d5c-44af-8411-f95acc3236b6" providerId="ADAL" clId="{B67E75DF-61F4-4BDD-83F6-F3A9FEB4B984}" dt="2024-02-22T09:52:54.409" v="2357" actId="27803"/>
          <ac:spMkLst>
            <pc:docMk/>
            <pc:sldMk cId="3942064285" sldId="256"/>
            <ac:spMk id="8653" creationId="{8BD612E1-362F-0D5E-3560-24FA0C178768}"/>
          </ac:spMkLst>
        </pc:spChg>
        <pc:spChg chg="mod">
          <ac:chgData name="Jassem Abbasi" userId="a485637c-5d5c-44af-8411-f95acc3236b6" providerId="ADAL" clId="{B67E75DF-61F4-4BDD-83F6-F3A9FEB4B984}" dt="2024-02-22T09:52:54.409" v="2357" actId="27803"/>
          <ac:spMkLst>
            <pc:docMk/>
            <pc:sldMk cId="3942064285" sldId="256"/>
            <ac:spMk id="8654" creationId="{1254118E-68A8-EAF3-16FB-2E0744AD1E98}"/>
          </ac:spMkLst>
        </pc:spChg>
        <pc:spChg chg="mod">
          <ac:chgData name="Jassem Abbasi" userId="a485637c-5d5c-44af-8411-f95acc3236b6" providerId="ADAL" clId="{B67E75DF-61F4-4BDD-83F6-F3A9FEB4B984}" dt="2024-02-22T09:52:54.409" v="2357" actId="27803"/>
          <ac:spMkLst>
            <pc:docMk/>
            <pc:sldMk cId="3942064285" sldId="256"/>
            <ac:spMk id="8655" creationId="{781803F8-012A-9E64-3899-B8FC7DC4AC59}"/>
          </ac:spMkLst>
        </pc:spChg>
        <pc:spChg chg="mod">
          <ac:chgData name="Jassem Abbasi" userId="a485637c-5d5c-44af-8411-f95acc3236b6" providerId="ADAL" clId="{B67E75DF-61F4-4BDD-83F6-F3A9FEB4B984}" dt="2024-02-22T09:52:54.409" v="2357" actId="27803"/>
          <ac:spMkLst>
            <pc:docMk/>
            <pc:sldMk cId="3942064285" sldId="256"/>
            <ac:spMk id="8656" creationId="{8952F655-1965-05D1-EF30-09DC54F7E1F7}"/>
          </ac:spMkLst>
        </pc:spChg>
        <pc:spChg chg="mod">
          <ac:chgData name="Jassem Abbasi" userId="a485637c-5d5c-44af-8411-f95acc3236b6" providerId="ADAL" clId="{B67E75DF-61F4-4BDD-83F6-F3A9FEB4B984}" dt="2024-02-22T09:52:54.409" v="2357" actId="27803"/>
          <ac:spMkLst>
            <pc:docMk/>
            <pc:sldMk cId="3942064285" sldId="256"/>
            <ac:spMk id="8657" creationId="{684C6FDB-F69F-F95C-1B8E-5D4C06DF3216}"/>
          </ac:spMkLst>
        </pc:spChg>
        <pc:spChg chg="mod">
          <ac:chgData name="Jassem Abbasi" userId="a485637c-5d5c-44af-8411-f95acc3236b6" providerId="ADAL" clId="{B67E75DF-61F4-4BDD-83F6-F3A9FEB4B984}" dt="2024-02-22T09:52:54.409" v="2357" actId="27803"/>
          <ac:spMkLst>
            <pc:docMk/>
            <pc:sldMk cId="3942064285" sldId="256"/>
            <ac:spMk id="8658" creationId="{FD5BD94F-FA54-3593-E26C-926A6F0E8467}"/>
          </ac:spMkLst>
        </pc:spChg>
        <pc:spChg chg="mod">
          <ac:chgData name="Jassem Abbasi" userId="a485637c-5d5c-44af-8411-f95acc3236b6" providerId="ADAL" clId="{B67E75DF-61F4-4BDD-83F6-F3A9FEB4B984}" dt="2024-02-22T09:52:54.409" v="2357" actId="27803"/>
          <ac:spMkLst>
            <pc:docMk/>
            <pc:sldMk cId="3942064285" sldId="256"/>
            <ac:spMk id="8659" creationId="{028B3758-FD38-954C-5F73-1ADE428EEAF5}"/>
          </ac:spMkLst>
        </pc:spChg>
        <pc:spChg chg="mod">
          <ac:chgData name="Jassem Abbasi" userId="a485637c-5d5c-44af-8411-f95acc3236b6" providerId="ADAL" clId="{B67E75DF-61F4-4BDD-83F6-F3A9FEB4B984}" dt="2024-02-22T09:52:54.409" v="2357" actId="27803"/>
          <ac:spMkLst>
            <pc:docMk/>
            <pc:sldMk cId="3942064285" sldId="256"/>
            <ac:spMk id="8660" creationId="{D939B0EF-6FEF-AE6F-1C29-CA9255B53477}"/>
          </ac:spMkLst>
        </pc:spChg>
        <pc:spChg chg="mod">
          <ac:chgData name="Jassem Abbasi" userId="a485637c-5d5c-44af-8411-f95acc3236b6" providerId="ADAL" clId="{B67E75DF-61F4-4BDD-83F6-F3A9FEB4B984}" dt="2024-02-22T09:52:54.409" v="2357" actId="27803"/>
          <ac:spMkLst>
            <pc:docMk/>
            <pc:sldMk cId="3942064285" sldId="256"/>
            <ac:spMk id="8661" creationId="{8ACB17B6-4DB8-19CD-37C9-8BF07947EDB3}"/>
          </ac:spMkLst>
        </pc:spChg>
        <pc:spChg chg="mod">
          <ac:chgData name="Jassem Abbasi" userId="a485637c-5d5c-44af-8411-f95acc3236b6" providerId="ADAL" clId="{B67E75DF-61F4-4BDD-83F6-F3A9FEB4B984}" dt="2024-02-22T09:52:54.409" v="2357" actId="27803"/>
          <ac:spMkLst>
            <pc:docMk/>
            <pc:sldMk cId="3942064285" sldId="256"/>
            <ac:spMk id="8662" creationId="{13753DDF-22F8-2C1C-26AF-45AB8F284990}"/>
          </ac:spMkLst>
        </pc:spChg>
        <pc:spChg chg="mod">
          <ac:chgData name="Jassem Abbasi" userId="a485637c-5d5c-44af-8411-f95acc3236b6" providerId="ADAL" clId="{B67E75DF-61F4-4BDD-83F6-F3A9FEB4B984}" dt="2024-02-22T09:52:54.409" v="2357" actId="27803"/>
          <ac:spMkLst>
            <pc:docMk/>
            <pc:sldMk cId="3942064285" sldId="256"/>
            <ac:spMk id="8663" creationId="{109EF469-4B1C-8681-68AF-3E802C173D2A}"/>
          </ac:spMkLst>
        </pc:spChg>
        <pc:spChg chg="mod">
          <ac:chgData name="Jassem Abbasi" userId="a485637c-5d5c-44af-8411-f95acc3236b6" providerId="ADAL" clId="{B67E75DF-61F4-4BDD-83F6-F3A9FEB4B984}" dt="2024-02-22T09:52:54.409" v="2357" actId="27803"/>
          <ac:spMkLst>
            <pc:docMk/>
            <pc:sldMk cId="3942064285" sldId="256"/>
            <ac:spMk id="8664" creationId="{F42CF0EC-DD35-F50E-D2FD-07D308884AAE}"/>
          </ac:spMkLst>
        </pc:spChg>
        <pc:spChg chg="mod">
          <ac:chgData name="Jassem Abbasi" userId="a485637c-5d5c-44af-8411-f95acc3236b6" providerId="ADAL" clId="{B67E75DF-61F4-4BDD-83F6-F3A9FEB4B984}" dt="2024-02-22T09:52:54.409" v="2357" actId="27803"/>
          <ac:spMkLst>
            <pc:docMk/>
            <pc:sldMk cId="3942064285" sldId="256"/>
            <ac:spMk id="8665" creationId="{1AC62EC1-C7FD-BAB2-FAF6-CCE38F755A35}"/>
          </ac:spMkLst>
        </pc:spChg>
        <pc:spChg chg="mod">
          <ac:chgData name="Jassem Abbasi" userId="a485637c-5d5c-44af-8411-f95acc3236b6" providerId="ADAL" clId="{B67E75DF-61F4-4BDD-83F6-F3A9FEB4B984}" dt="2024-02-22T09:52:54.409" v="2357" actId="27803"/>
          <ac:spMkLst>
            <pc:docMk/>
            <pc:sldMk cId="3942064285" sldId="256"/>
            <ac:spMk id="8666" creationId="{0DB72D6C-3D75-8DEC-C0E1-E40AF0508C18}"/>
          </ac:spMkLst>
        </pc:spChg>
        <pc:spChg chg="mod">
          <ac:chgData name="Jassem Abbasi" userId="a485637c-5d5c-44af-8411-f95acc3236b6" providerId="ADAL" clId="{B67E75DF-61F4-4BDD-83F6-F3A9FEB4B984}" dt="2024-02-22T09:52:54.409" v="2357" actId="27803"/>
          <ac:spMkLst>
            <pc:docMk/>
            <pc:sldMk cId="3942064285" sldId="256"/>
            <ac:spMk id="8667" creationId="{E47C6EDB-3E64-C46B-AB7D-795243891F36}"/>
          </ac:spMkLst>
        </pc:spChg>
        <pc:spChg chg="mod">
          <ac:chgData name="Jassem Abbasi" userId="a485637c-5d5c-44af-8411-f95acc3236b6" providerId="ADAL" clId="{B67E75DF-61F4-4BDD-83F6-F3A9FEB4B984}" dt="2024-02-22T09:52:54.409" v="2357" actId="27803"/>
          <ac:spMkLst>
            <pc:docMk/>
            <pc:sldMk cId="3942064285" sldId="256"/>
            <ac:spMk id="8668" creationId="{28CD8B12-E51A-4E0D-7FEA-1D5969DB2EB3}"/>
          </ac:spMkLst>
        </pc:spChg>
        <pc:spChg chg="mod">
          <ac:chgData name="Jassem Abbasi" userId="a485637c-5d5c-44af-8411-f95acc3236b6" providerId="ADAL" clId="{B67E75DF-61F4-4BDD-83F6-F3A9FEB4B984}" dt="2024-02-22T09:52:54.409" v="2357" actId="27803"/>
          <ac:spMkLst>
            <pc:docMk/>
            <pc:sldMk cId="3942064285" sldId="256"/>
            <ac:spMk id="8669" creationId="{CF37A771-EFC5-A194-10BC-83589564DC76}"/>
          </ac:spMkLst>
        </pc:spChg>
        <pc:spChg chg="mod">
          <ac:chgData name="Jassem Abbasi" userId="a485637c-5d5c-44af-8411-f95acc3236b6" providerId="ADAL" clId="{B67E75DF-61F4-4BDD-83F6-F3A9FEB4B984}" dt="2024-02-22T09:52:54.409" v="2357" actId="27803"/>
          <ac:spMkLst>
            <pc:docMk/>
            <pc:sldMk cId="3942064285" sldId="256"/>
            <ac:spMk id="8670" creationId="{82342AF8-4737-D664-C64E-957E45AFAFF9}"/>
          </ac:spMkLst>
        </pc:spChg>
        <pc:spChg chg="mod">
          <ac:chgData name="Jassem Abbasi" userId="a485637c-5d5c-44af-8411-f95acc3236b6" providerId="ADAL" clId="{B67E75DF-61F4-4BDD-83F6-F3A9FEB4B984}" dt="2024-02-22T09:52:54.409" v="2357" actId="27803"/>
          <ac:spMkLst>
            <pc:docMk/>
            <pc:sldMk cId="3942064285" sldId="256"/>
            <ac:spMk id="8671" creationId="{77012E20-0478-9DAB-EA1A-D9B21087BD85}"/>
          </ac:spMkLst>
        </pc:spChg>
        <pc:spChg chg="mod">
          <ac:chgData name="Jassem Abbasi" userId="a485637c-5d5c-44af-8411-f95acc3236b6" providerId="ADAL" clId="{B67E75DF-61F4-4BDD-83F6-F3A9FEB4B984}" dt="2024-02-22T09:52:54.409" v="2357" actId="27803"/>
          <ac:spMkLst>
            <pc:docMk/>
            <pc:sldMk cId="3942064285" sldId="256"/>
            <ac:spMk id="8672" creationId="{F3D7EFE6-0FB0-863D-1359-B39C9F46FB34}"/>
          </ac:spMkLst>
        </pc:spChg>
        <pc:spChg chg="mod">
          <ac:chgData name="Jassem Abbasi" userId="a485637c-5d5c-44af-8411-f95acc3236b6" providerId="ADAL" clId="{B67E75DF-61F4-4BDD-83F6-F3A9FEB4B984}" dt="2024-02-22T09:52:54.409" v="2357" actId="27803"/>
          <ac:spMkLst>
            <pc:docMk/>
            <pc:sldMk cId="3942064285" sldId="256"/>
            <ac:spMk id="8673" creationId="{038C429A-125A-9632-8F29-E41B505F8A94}"/>
          </ac:spMkLst>
        </pc:spChg>
        <pc:spChg chg="mod">
          <ac:chgData name="Jassem Abbasi" userId="a485637c-5d5c-44af-8411-f95acc3236b6" providerId="ADAL" clId="{B67E75DF-61F4-4BDD-83F6-F3A9FEB4B984}" dt="2024-02-22T09:52:54.409" v="2357" actId="27803"/>
          <ac:spMkLst>
            <pc:docMk/>
            <pc:sldMk cId="3942064285" sldId="256"/>
            <ac:spMk id="8674" creationId="{F5831108-239A-9DC9-BC7E-C6CFA289D548}"/>
          </ac:spMkLst>
        </pc:spChg>
        <pc:spChg chg="mod">
          <ac:chgData name="Jassem Abbasi" userId="a485637c-5d5c-44af-8411-f95acc3236b6" providerId="ADAL" clId="{B67E75DF-61F4-4BDD-83F6-F3A9FEB4B984}" dt="2024-02-22T09:52:54.409" v="2357" actId="27803"/>
          <ac:spMkLst>
            <pc:docMk/>
            <pc:sldMk cId="3942064285" sldId="256"/>
            <ac:spMk id="8675" creationId="{C333EBC4-436C-E691-DED1-7FAC74203701}"/>
          </ac:spMkLst>
        </pc:spChg>
        <pc:spChg chg="mod">
          <ac:chgData name="Jassem Abbasi" userId="a485637c-5d5c-44af-8411-f95acc3236b6" providerId="ADAL" clId="{B67E75DF-61F4-4BDD-83F6-F3A9FEB4B984}" dt="2024-02-22T09:52:54.409" v="2357" actId="27803"/>
          <ac:spMkLst>
            <pc:docMk/>
            <pc:sldMk cId="3942064285" sldId="256"/>
            <ac:spMk id="8676" creationId="{60B96833-83A6-3DF8-610B-6202D3E85BF8}"/>
          </ac:spMkLst>
        </pc:spChg>
        <pc:spChg chg="mod">
          <ac:chgData name="Jassem Abbasi" userId="a485637c-5d5c-44af-8411-f95acc3236b6" providerId="ADAL" clId="{B67E75DF-61F4-4BDD-83F6-F3A9FEB4B984}" dt="2024-02-22T09:52:54.409" v="2357" actId="27803"/>
          <ac:spMkLst>
            <pc:docMk/>
            <pc:sldMk cId="3942064285" sldId="256"/>
            <ac:spMk id="8677" creationId="{EFC86702-9CF3-E2CB-FB53-2A82BC8E773F}"/>
          </ac:spMkLst>
        </pc:spChg>
        <pc:spChg chg="mod">
          <ac:chgData name="Jassem Abbasi" userId="a485637c-5d5c-44af-8411-f95acc3236b6" providerId="ADAL" clId="{B67E75DF-61F4-4BDD-83F6-F3A9FEB4B984}" dt="2024-02-22T09:52:54.409" v="2357" actId="27803"/>
          <ac:spMkLst>
            <pc:docMk/>
            <pc:sldMk cId="3942064285" sldId="256"/>
            <ac:spMk id="8678" creationId="{9C21F492-8E6E-C751-C5EC-9560CF15287E}"/>
          </ac:spMkLst>
        </pc:spChg>
        <pc:spChg chg="mod">
          <ac:chgData name="Jassem Abbasi" userId="a485637c-5d5c-44af-8411-f95acc3236b6" providerId="ADAL" clId="{B67E75DF-61F4-4BDD-83F6-F3A9FEB4B984}" dt="2024-02-22T09:52:54.409" v="2357" actId="27803"/>
          <ac:spMkLst>
            <pc:docMk/>
            <pc:sldMk cId="3942064285" sldId="256"/>
            <ac:spMk id="8679" creationId="{90DAC584-A1BB-FD2C-B5EF-5799E1EE515B}"/>
          </ac:spMkLst>
        </pc:spChg>
        <pc:spChg chg="mod">
          <ac:chgData name="Jassem Abbasi" userId="a485637c-5d5c-44af-8411-f95acc3236b6" providerId="ADAL" clId="{B67E75DF-61F4-4BDD-83F6-F3A9FEB4B984}" dt="2024-02-22T09:52:54.409" v="2357" actId="27803"/>
          <ac:spMkLst>
            <pc:docMk/>
            <pc:sldMk cId="3942064285" sldId="256"/>
            <ac:spMk id="8680" creationId="{0917EB7D-C81B-0325-5E22-835D60FDA11A}"/>
          </ac:spMkLst>
        </pc:spChg>
        <pc:spChg chg="mod">
          <ac:chgData name="Jassem Abbasi" userId="a485637c-5d5c-44af-8411-f95acc3236b6" providerId="ADAL" clId="{B67E75DF-61F4-4BDD-83F6-F3A9FEB4B984}" dt="2024-02-22T09:52:54.409" v="2357" actId="27803"/>
          <ac:spMkLst>
            <pc:docMk/>
            <pc:sldMk cId="3942064285" sldId="256"/>
            <ac:spMk id="8681" creationId="{0E43C521-262F-AD80-C519-E3305C9B0D04}"/>
          </ac:spMkLst>
        </pc:spChg>
        <pc:spChg chg="mod">
          <ac:chgData name="Jassem Abbasi" userId="a485637c-5d5c-44af-8411-f95acc3236b6" providerId="ADAL" clId="{B67E75DF-61F4-4BDD-83F6-F3A9FEB4B984}" dt="2024-02-22T09:52:54.409" v="2357" actId="27803"/>
          <ac:spMkLst>
            <pc:docMk/>
            <pc:sldMk cId="3942064285" sldId="256"/>
            <ac:spMk id="8682" creationId="{70CE15DF-B424-4BBC-ECB5-09CD0F382DB0}"/>
          </ac:spMkLst>
        </pc:spChg>
        <pc:spChg chg="mod">
          <ac:chgData name="Jassem Abbasi" userId="a485637c-5d5c-44af-8411-f95acc3236b6" providerId="ADAL" clId="{B67E75DF-61F4-4BDD-83F6-F3A9FEB4B984}" dt="2024-02-22T09:52:54.409" v="2357" actId="27803"/>
          <ac:spMkLst>
            <pc:docMk/>
            <pc:sldMk cId="3942064285" sldId="256"/>
            <ac:spMk id="8683" creationId="{CD2B57C4-1A97-ECDC-2DC6-CCEB37AF4243}"/>
          </ac:spMkLst>
        </pc:spChg>
        <pc:spChg chg="mod">
          <ac:chgData name="Jassem Abbasi" userId="a485637c-5d5c-44af-8411-f95acc3236b6" providerId="ADAL" clId="{B67E75DF-61F4-4BDD-83F6-F3A9FEB4B984}" dt="2024-02-22T09:52:54.409" v="2357" actId="27803"/>
          <ac:spMkLst>
            <pc:docMk/>
            <pc:sldMk cId="3942064285" sldId="256"/>
            <ac:spMk id="8684" creationId="{A89A726D-E4C7-C665-D49A-8A1641DE7D5E}"/>
          </ac:spMkLst>
        </pc:spChg>
        <pc:spChg chg="mod">
          <ac:chgData name="Jassem Abbasi" userId="a485637c-5d5c-44af-8411-f95acc3236b6" providerId="ADAL" clId="{B67E75DF-61F4-4BDD-83F6-F3A9FEB4B984}" dt="2024-02-22T09:52:54.409" v="2357" actId="27803"/>
          <ac:spMkLst>
            <pc:docMk/>
            <pc:sldMk cId="3942064285" sldId="256"/>
            <ac:spMk id="8685" creationId="{563C7C4C-67F8-CC06-BFD6-9241FF825F5B}"/>
          </ac:spMkLst>
        </pc:spChg>
        <pc:spChg chg="mod">
          <ac:chgData name="Jassem Abbasi" userId="a485637c-5d5c-44af-8411-f95acc3236b6" providerId="ADAL" clId="{B67E75DF-61F4-4BDD-83F6-F3A9FEB4B984}" dt="2024-02-22T09:52:54.409" v="2357" actId="27803"/>
          <ac:spMkLst>
            <pc:docMk/>
            <pc:sldMk cId="3942064285" sldId="256"/>
            <ac:spMk id="8686" creationId="{B74A846E-39C0-350D-6367-BE6A404629A5}"/>
          </ac:spMkLst>
        </pc:spChg>
        <pc:spChg chg="mod">
          <ac:chgData name="Jassem Abbasi" userId="a485637c-5d5c-44af-8411-f95acc3236b6" providerId="ADAL" clId="{B67E75DF-61F4-4BDD-83F6-F3A9FEB4B984}" dt="2024-02-22T09:52:54.409" v="2357" actId="27803"/>
          <ac:spMkLst>
            <pc:docMk/>
            <pc:sldMk cId="3942064285" sldId="256"/>
            <ac:spMk id="8687" creationId="{49477738-369F-C769-EB0F-4CE84F803811}"/>
          </ac:spMkLst>
        </pc:spChg>
        <pc:spChg chg="mod">
          <ac:chgData name="Jassem Abbasi" userId="a485637c-5d5c-44af-8411-f95acc3236b6" providerId="ADAL" clId="{B67E75DF-61F4-4BDD-83F6-F3A9FEB4B984}" dt="2024-02-22T09:52:54.409" v="2357" actId="27803"/>
          <ac:spMkLst>
            <pc:docMk/>
            <pc:sldMk cId="3942064285" sldId="256"/>
            <ac:spMk id="8688" creationId="{6E95EC16-8AFB-910F-63D3-1E48F83D0181}"/>
          </ac:spMkLst>
        </pc:spChg>
        <pc:spChg chg="mod">
          <ac:chgData name="Jassem Abbasi" userId="a485637c-5d5c-44af-8411-f95acc3236b6" providerId="ADAL" clId="{B67E75DF-61F4-4BDD-83F6-F3A9FEB4B984}" dt="2024-02-22T09:52:54.409" v="2357" actId="27803"/>
          <ac:spMkLst>
            <pc:docMk/>
            <pc:sldMk cId="3942064285" sldId="256"/>
            <ac:spMk id="8689" creationId="{A0DCC044-8DFA-3A78-26D0-4AE3FBB9B8E9}"/>
          </ac:spMkLst>
        </pc:spChg>
        <pc:spChg chg="mod">
          <ac:chgData name="Jassem Abbasi" userId="a485637c-5d5c-44af-8411-f95acc3236b6" providerId="ADAL" clId="{B67E75DF-61F4-4BDD-83F6-F3A9FEB4B984}" dt="2024-02-22T09:52:54.409" v="2357" actId="27803"/>
          <ac:spMkLst>
            <pc:docMk/>
            <pc:sldMk cId="3942064285" sldId="256"/>
            <ac:spMk id="8690" creationId="{D9B8609C-9764-B551-8FEB-F5291B33172F}"/>
          </ac:spMkLst>
        </pc:spChg>
        <pc:spChg chg="mod">
          <ac:chgData name="Jassem Abbasi" userId="a485637c-5d5c-44af-8411-f95acc3236b6" providerId="ADAL" clId="{B67E75DF-61F4-4BDD-83F6-F3A9FEB4B984}" dt="2024-02-22T09:52:54.409" v="2357" actId="27803"/>
          <ac:spMkLst>
            <pc:docMk/>
            <pc:sldMk cId="3942064285" sldId="256"/>
            <ac:spMk id="8691" creationId="{C9291C9A-BA63-6207-341D-51254356576E}"/>
          </ac:spMkLst>
        </pc:spChg>
        <pc:spChg chg="mod">
          <ac:chgData name="Jassem Abbasi" userId="a485637c-5d5c-44af-8411-f95acc3236b6" providerId="ADAL" clId="{B67E75DF-61F4-4BDD-83F6-F3A9FEB4B984}" dt="2024-02-22T09:52:54.409" v="2357" actId="27803"/>
          <ac:spMkLst>
            <pc:docMk/>
            <pc:sldMk cId="3942064285" sldId="256"/>
            <ac:spMk id="8692" creationId="{82A3B446-127E-8697-BB0A-586D6D39B33E}"/>
          </ac:spMkLst>
        </pc:spChg>
        <pc:spChg chg="mod">
          <ac:chgData name="Jassem Abbasi" userId="a485637c-5d5c-44af-8411-f95acc3236b6" providerId="ADAL" clId="{B67E75DF-61F4-4BDD-83F6-F3A9FEB4B984}" dt="2024-02-22T09:52:54.409" v="2357" actId="27803"/>
          <ac:spMkLst>
            <pc:docMk/>
            <pc:sldMk cId="3942064285" sldId="256"/>
            <ac:spMk id="8693" creationId="{7A17F111-E465-0700-37ED-EDC16B3A4510}"/>
          </ac:spMkLst>
        </pc:spChg>
        <pc:spChg chg="mod">
          <ac:chgData name="Jassem Abbasi" userId="a485637c-5d5c-44af-8411-f95acc3236b6" providerId="ADAL" clId="{B67E75DF-61F4-4BDD-83F6-F3A9FEB4B984}" dt="2024-02-22T09:52:54.409" v="2357" actId="27803"/>
          <ac:spMkLst>
            <pc:docMk/>
            <pc:sldMk cId="3942064285" sldId="256"/>
            <ac:spMk id="8694" creationId="{2F256773-9FDD-BEB2-9AF4-9BB015695DB9}"/>
          </ac:spMkLst>
        </pc:spChg>
        <pc:spChg chg="mod">
          <ac:chgData name="Jassem Abbasi" userId="a485637c-5d5c-44af-8411-f95acc3236b6" providerId="ADAL" clId="{B67E75DF-61F4-4BDD-83F6-F3A9FEB4B984}" dt="2024-02-22T09:52:54.409" v="2357" actId="27803"/>
          <ac:spMkLst>
            <pc:docMk/>
            <pc:sldMk cId="3942064285" sldId="256"/>
            <ac:spMk id="8695" creationId="{E4C9205B-3136-C067-6023-D6201853AED7}"/>
          </ac:spMkLst>
        </pc:spChg>
        <pc:spChg chg="mod">
          <ac:chgData name="Jassem Abbasi" userId="a485637c-5d5c-44af-8411-f95acc3236b6" providerId="ADAL" clId="{B67E75DF-61F4-4BDD-83F6-F3A9FEB4B984}" dt="2024-02-22T09:52:54.409" v="2357" actId="27803"/>
          <ac:spMkLst>
            <pc:docMk/>
            <pc:sldMk cId="3942064285" sldId="256"/>
            <ac:spMk id="8696" creationId="{A36C095D-336C-FC45-A58B-E6DB9B5663CE}"/>
          </ac:spMkLst>
        </pc:spChg>
        <pc:spChg chg="mod">
          <ac:chgData name="Jassem Abbasi" userId="a485637c-5d5c-44af-8411-f95acc3236b6" providerId="ADAL" clId="{B67E75DF-61F4-4BDD-83F6-F3A9FEB4B984}" dt="2024-02-22T09:52:54.409" v="2357" actId="27803"/>
          <ac:spMkLst>
            <pc:docMk/>
            <pc:sldMk cId="3942064285" sldId="256"/>
            <ac:spMk id="8697" creationId="{9668C7B6-7C0F-FD16-995F-D2E174765860}"/>
          </ac:spMkLst>
        </pc:spChg>
        <pc:spChg chg="mod">
          <ac:chgData name="Jassem Abbasi" userId="a485637c-5d5c-44af-8411-f95acc3236b6" providerId="ADAL" clId="{B67E75DF-61F4-4BDD-83F6-F3A9FEB4B984}" dt="2024-02-22T09:52:54.409" v="2357" actId="27803"/>
          <ac:spMkLst>
            <pc:docMk/>
            <pc:sldMk cId="3942064285" sldId="256"/>
            <ac:spMk id="8698" creationId="{CCD0BB9E-FE70-1538-3B01-C6031D0D8379}"/>
          </ac:spMkLst>
        </pc:spChg>
        <pc:spChg chg="mod">
          <ac:chgData name="Jassem Abbasi" userId="a485637c-5d5c-44af-8411-f95acc3236b6" providerId="ADAL" clId="{B67E75DF-61F4-4BDD-83F6-F3A9FEB4B984}" dt="2024-02-22T09:52:54.409" v="2357" actId="27803"/>
          <ac:spMkLst>
            <pc:docMk/>
            <pc:sldMk cId="3942064285" sldId="256"/>
            <ac:spMk id="8699" creationId="{B089E05F-45F4-9E55-8E5F-5F255E9A9661}"/>
          </ac:spMkLst>
        </pc:spChg>
        <pc:spChg chg="mod">
          <ac:chgData name="Jassem Abbasi" userId="a485637c-5d5c-44af-8411-f95acc3236b6" providerId="ADAL" clId="{B67E75DF-61F4-4BDD-83F6-F3A9FEB4B984}" dt="2024-02-22T09:52:54.409" v="2357" actId="27803"/>
          <ac:spMkLst>
            <pc:docMk/>
            <pc:sldMk cId="3942064285" sldId="256"/>
            <ac:spMk id="8700" creationId="{0784AC1F-2083-BB08-633A-47DB857981CA}"/>
          </ac:spMkLst>
        </pc:spChg>
        <pc:spChg chg="mod">
          <ac:chgData name="Jassem Abbasi" userId="a485637c-5d5c-44af-8411-f95acc3236b6" providerId="ADAL" clId="{B67E75DF-61F4-4BDD-83F6-F3A9FEB4B984}" dt="2024-02-22T09:52:54.409" v="2357" actId="27803"/>
          <ac:spMkLst>
            <pc:docMk/>
            <pc:sldMk cId="3942064285" sldId="256"/>
            <ac:spMk id="8701" creationId="{B42BD2BA-3BE9-B993-9A31-B4E14C70C4AB}"/>
          </ac:spMkLst>
        </pc:spChg>
        <pc:spChg chg="mod">
          <ac:chgData name="Jassem Abbasi" userId="a485637c-5d5c-44af-8411-f95acc3236b6" providerId="ADAL" clId="{B67E75DF-61F4-4BDD-83F6-F3A9FEB4B984}" dt="2024-02-22T09:52:54.409" v="2357" actId="27803"/>
          <ac:spMkLst>
            <pc:docMk/>
            <pc:sldMk cId="3942064285" sldId="256"/>
            <ac:spMk id="8702" creationId="{D097903A-4D15-9101-E95C-2A4DC1952652}"/>
          </ac:spMkLst>
        </pc:spChg>
        <pc:spChg chg="mod">
          <ac:chgData name="Jassem Abbasi" userId="a485637c-5d5c-44af-8411-f95acc3236b6" providerId="ADAL" clId="{B67E75DF-61F4-4BDD-83F6-F3A9FEB4B984}" dt="2024-02-22T09:52:54.409" v="2357" actId="27803"/>
          <ac:spMkLst>
            <pc:docMk/>
            <pc:sldMk cId="3942064285" sldId="256"/>
            <ac:spMk id="8703" creationId="{973930B4-F820-B6AB-3B0C-03096BE5F7D3}"/>
          </ac:spMkLst>
        </pc:spChg>
        <pc:spChg chg="mod">
          <ac:chgData name="Jassem Abbasi" userId="a485637c-5d5c-44af-8411-f95acc3236b6" providerId="ADAL" clId="{B67E75DF-61F4-4BDD-83F6-F3A9FEB4B984}" dt="2024-02-22T09:52:54.409" v="2357" actId="27803"/>
          <ac:spMkLst>
            <pc:docMk/>
            <pc:sldMk cId="3942064285" sldId="256"/>
            <ac:spMk id="8704" creationId="{4412EC05-26D8-3A71-0AF0-FDA05B1BE7F3}"/>
          </ac:spMkLst>
        </pc:spChg>
        <pc:spChg chg="mod">
          <ac:chgData name="Jassem Abbasi" userId="a485637c-5d5c-44af-8411-f95acc3236b6" providerId="ADAL" clId="{B67E75DF-61F4-4BDD-83F6-F3A9FEB4B984}" dt="2024-02-22T09:52:54.409" v="2357" actId="27803"/>
          <ac:spMkLst>
            <pc:docMk/>
            <pc:sldMk cId="3942064285" sldId="256"/>
            <ac:spMk id="8705" creationId="{4E36D910-0901-4BCC-10EE-946F4AA64CB4}"/>
          </ac:spMkLst>
        </pc:spChg>
        <pc:spChg chg="mod">
          <ac:chgData name="Jassem Abbasi" userId="a485637c-5d5c-44af-8411-f95acc3236b6" providerId="ADAL" clId="{B67E75DF-61F4-4BDD-83F6-F3A9FEB4B984}" dt="2024-02-22T09:52:54.409" v="2357" actId="27803"/>
          <ac:spMkLst>
            <pc:docMk/>
            <pc:sldMk cId="3942064285" sldId="256"/>
            <ac:spMk id="8706" creationId="{0829891C-ED20-BA2B-C54B-7476B32761B9}"/>
          </ac:spMkLst>
        </pc:spChg>
        <pc:spChg chg="mod">
          <ac:chgData name="Jassem Abbasi" userId="a485637c-5d5c-44af-8411-f95acc3236b6" providerId="ADAL" clId="{B67E75DF-61F4-4BDD-83F6-F3A9FEB4B984}" dt="2024-02-22T09:52:54.409" v="2357" actId="27803"/>
          <ac:spMkLst>
            <pc:docMk/>
            <pc:sldMk cId="3942064285" sldId="256"/>
            <ac:spMk id="8707" creationId="{758B83B2-0EA9-9D06-9DB8-D01D8A3BD2C2}"/>
          </ac:spMkLst>
        </pc:spChg>
        <pc:spChg chg="mod">
          <ac:chgData name="Jassem Abbasi" userId="a485637c-5d5c-44af-8411-f95acc3236b6" providerId="ADAL" clId="{B67E75DF-61F4-4BDD-83F6-F3A9FEB4B984}" dt="2024-02-22T09:52:54.409" v="2357" actId="27803"/>
          <ac:spMkLst>
            <pc:docMk/>
            <pc:sldMk cId="3942064285" sldId="256"/>
            <ac:spMk id="8708" creationId="{25CC30C5-2EA0-816B-0A8F-234625507038}"/>
          </ac:spMkLst>
        </pc:spChg>
        <pc:spChg chg="mod">
          <ac:chgData name="Jassem Abbasi" userId="a485637c-5d5c-44af-8411-f95acc3236b6" providerId="ADAL" clId="{B67E75DF-61F4-4BDD-83F6-F3A9FEB4B984}" dt="2024-02-22T09:52:54.409" v="2357" actId="27803"/>
          <ac:spMkLst>
            <pc:docMk/>
            <pc:sldMk cId="3942064285" sldId="256"/>
            <ac:spMk id="8709" creationId="{157612EF-30EE-6EA0-BF7B-9B76D0500B67}"/>
          </ac:spMkLst>
        </pc:spChg>
        <pc:spChg chg="mod">
          <ac:chgData name="Jassem Abbasi" userId="a485637c-5d5c-44af-8411-f95acc3236b6" providerId="ADAL" clId="{B67E75DF-61F4-4BDD-83F6-F3A9FEB4B984}" dt="2024-02-22T09:52:54.409" v="2357" actId="27803"/>
          <ac:spMkLst>
            <pc:docMk/>
            <pc:sldMk cId="3942064285" sldId="256"/>
            <ac:spMk id="8710" creationId="{A0323A0A-8913-1E1A-D74E-526C807CF17E}"/>
          </ac:spMkLst>
        </pc:spChg>
        <pc:spChg chg="mod">
          <ac:chgData name="Jassem Abbasi" userId="a485637c-5d5c-44af-8411-f95acc3236b6" providerId="ADAL" clId="{B67E75DF-61F4-4BDD-83F6-F3A9FEB4B984}" dt="2024-02-22T09:52:54.409" v="2357" actId="27803"/>
          <ac:spMkLst>
            <pc:docMk/>
            <pc:sldMk cId="3942064285" sldId="256"/>
            <ac:spMk id="8711" creationId="{09F7B567-DB51-4E69-F505-A646A27F5F4F}"/>
          </ac:spMkLst>
        </pc:spChg>
        <pc:spChg chg="mod">
          <ac:chgData name="Jassem Abbasi" userId="a485637c-5d5c-44af-8411-f95acc3236b6" providerId="ADAL" clId="{B67E75DF-61F4-4BDD-83F6-F3A9FEB4B984}" dt="2024-02-22T09:52:54.409" v="2357" actId="27803"/>
          <ac:spMkLst>
            <pc:docMk/>
            <pc:sldMk cId="3942064285" sldId="256"/>
            <ac:spMk id="8712" creationId="{9BEA39EC-D9FA-B93F-5217-D75EC458EEF1}"/>
          </ac:spMkLst>
        </pc:spChg>
        <pc:spChg chg="mod">
          <ac:chgData name="Jassem Abbasi" userId="a485637c-5d5c-44af-8411-f95acc3236b6" providerId="ADAL" clId="{B67E75DF-61F4-4BDD-83F6-F3A9FEB4B984}" dt="2024-02-22T09:52:54.409" v="2357" actId="27803"/>
          <ac:spMkLst>
            <pc:docMk/>
            <pc:sldMk cId="3942064285" sldId="256"/>
            <ac:spMk id="8713" creationId="{56194A9A-A8F7-D726-E27B-C67EB35DE286}"/>
          </ac:spMkLst>
        </pc:spChg>
        <pc:spChg chg="mod">
          <ac:chgData name="Jassem Abbasi" userId="a485637c-5d5c-44af-8411-f95acc3236b6" providerId="ADAL" clId="{B67E75DF-61F4-4BDD-83F6-F3A9FEB4B984}" dt="2024-02-22T09:52:54.409" v="2357" actId="27803"/>
          <ac:spMkLst>
            <pc:docMk/>
            <pc:sldMk cId="3942064285" sldId="256"/>
            <ac:spMk id="8714" creationId="{8B71B634-3A79-1900-DA11-613A727B0862}"/>
          </ac:spMkLst>
        </pc:spChg>
        <pc:spChg chg="mod">
          <ac:chgData name="Jassem Abbasi" userId="a485637c-5d5c-44af-8411-f95acc3236b6" providerId="ADAL" clId="{B67E75DF-61F4-4BDD-83F6-F3A9FEB4B984}" dt="2024-02-22T09:52:54.409" v="2357" actId="27803"/>
          <ac:spMkLst>
            <pc:docMk/>
            <pc:sldMk cId="3942064285" sldId="256"/>
            <ac:spMk id="8715" creationId="{A8604131-20BD-A2D9-4A7B-89283AB2A844}"/>
          </ac:spMkLst>
        </pc:spChg>
        <pc:spChg chg="mod">
          <ac:chgData name="Jassem Abbasi" userId="a485637c-5d5c-44af-8411-f95acc3236b6" providerId="ADAL" clId="{B67E75DF-61F4-4BDD-83F6-F3A9FEB4B984}" dt="2024-02-22T09:52:54.409" v="2357" actId="27803"/>
          <ac:spMkLst>
            <pc:docMk/>
            <pc:sldMk cId="3942064285" sldId="256"/>
            <ac:spMk id="8716" creationId="{6D8ED691-8D20-C3A7-BC3D-5877D833368E}"/>
          </ac:spMkLst>
        </pc:spChg>
        <pc:spChg chg="mod">
          <ac:chgData name="Jassem Abbasi" userId="a485637c-5d5c-44af-8411-f95acc3236b6" providerId="ADAL" clId="{B67E75DF-61F4-4BDD-83F6-F3A9FEB4B984}" dt="2024-02-22T09:52:54.409" v="2357" actId="27803"/>
          <ac:spMkLst>
            <pc:docMk/>
            <pc:sldMk cId="3942064285" sldId="256"/>
            <ac:spMk id="8717" creationId="{F5C5638A-C867-D024-1897-EB880464AE9E}"/>
          </ac:spMkLst>
        </pc:spChg>
        <pc:spChg chg="mod">
          <ac:chgData name="Jassem Abbasi" userId="a485637c-5d5c-44af-8411-f95acc3236b6" providerId="ADAL" clId="{B67E75DF-61F4-4BDD-83F6-F3A9FEB4B984}" dt="2024-02-22T09:52:54.409" v="2357" actId="27803"/>
          <ac:spMkLst>
            <pc:docMk/>
            <pc:sldMk cId="3942064285" sldId="256"/>
            <ac:spMk id="8718" creationId="{7E76D9FF-8016-561A-7D09-6DDE55C1253E}"/>
          </ac:spMkLst>
        </pc:spChg>
        <pc:spChg chg="mod">
          <ac:chgData name="Jassem Abbasi" userId="a485637c-5d5c-44af-8411-f95acc3236b6" providerId="ADAL" clId="{B67E75DF-61F4-4BDD-83F6-F3A9FEB4B984}" dt="2024-02-22T09:52:54.409" v="2357" actId="27803"/>
          <ac:spMkLst>
            <pc:docMk/>
            <pc:sldMk cId="3942064285" sldId="256"/>
            <ac:spMk id="8719" creationId="{9A2AE482-33DD-C684-2D1E-3F3F53863820}"/>
          </ac:spMkLst>
        </pc:spChg>
        <pc:spChg chg="mod">
          <ac:chgData name="Jassem Abbasi" userId="a485637c-5d5c-44af-8411-f95acc3236b6" providerId="ADAL" clId="{B67E75DF-61F4-4BDD-83F6-F3A9FEB4B984}" dt="2024-02-22T09:52:54.409" v="2357" actId="27803"/>
          <ac:spMkLst>
            <pc:docMk/>
            <pc:sldMk cId="3942064285" sldId="256"/>
            <ac:spMk id="8720" creationId="{6E3A84D7-C857-2511-F61C-E3F463DF3627}"/>
          </ac:spMkLst>
        </pc:spChg>
        <pc:spChg chg="mod">
          <ac:chgData name="Jassem Abbasi" userId="a485637c-5d5c-44af-8411-f95acc3236b6" providerId="ADAL" clId="{B67E75DF-61F4-4BDD-83F6-F3A9FEB4B984}" dt="2024-02-22T09:52:54.409" v="2357" actId="27803"/>
          <ac:spMkLst>
            <pc:docMk/>
            <pc:sldMk cId="3942064285" sldId="256"/>
            <ac:spMk id="8721" creationId="{97E0C758-1537-923A-F678-EB4F0F36953B}"/>
          </ac:spMkLst>
        </pc:spChg>
        <pc:spChg chg="mod">
          <ac:chgData name="Jassem Abbasi" userId="a485637c-5d5c-44af-8411-f95acc3236b6" providerId="ADAL" clId="{B67E75DF-61F4-4BDD-83F6-F3A9FEB4B984}" dt="2024-02-22T09:52:54.409" v="2357" actId="27803"/>
          <ac:spMkLst>
            <pc:docMk/>
            <pc:sldMk cId="3942064285" sldId="256"/>
            <ac:spMk id="8722" creationId="{1635C1E5-E598-87EE-2DF6-AF7B5674E0A3}"/>
          </ac:spMkLst>
        </pc:spChg>
        <pc:spChg chg="mod">
          <ac:chgData name="Jassem Abbasi" userId="a485637c-5d5c-44af-8411-f95acc3236b6" providerId="ADAL" clId="{B67E75DF-61F4-4BDD-83F6-F3A9FEB4B984}" dt="2024-02-22T09:52:54.409" v="2357" actId="27803"/>
          <ac:spMkLst>
            <pc:docMk/>
            <pc:sldMk cId="3942064285" sldId="256"/>
            <ac:spMk id="8723" creationId="{65741BC3-1A78-4449-34DF-9839301644A5}"/>
          </ac:spMkLst>
        </pc:spChg>
        <pc:spChg chg="mod">
          <ac:chgData name="Jassem Abbasi" userId="a485637c-5d5c-44af-8411-f95acc3236b6" providerId="ADAL" clId="{B67E75DF-61F4-4BDD-83F6-F3A9FEB4B984}" dt="2024-02-22T09:52:54.409" v="2357" actId="27803"/>
          <ac:spMkLst>
            <pc:docMk/>
            <pc:sldMk cId="3942064285" sldId="256"/>
            <ac:spMk id="8724" creationId="{D08D6E71-945A-8365-2797-A75E844B57D9}"/>
          </ac:spMkLst>
        </pc:spChg>
        <pc:spChg chg="mod">
          <ac:chgData name="Jassem Abbasi" userId="a485637c-5d5c-44af-8411-f95acc3236b6" providerId="ADAL" clId="{B67E75DF-61F4-4BDD-83F6-F3A9FEB4B984}" dt="2024-02-22T09:52:54.409" v="2357" actId="27803"/>
          <ac:spMkLst>
            <pc:docMk/>
            <pc:sldMk cId="3942064285" sldId="256"/>
            <ac:spMk id="8725" creationId="{8D1BBF00-475D-9A5B-6B0A-44B17C7DB35A}"/>
          </ac:spMkLst>
        </pc:spChg>
        <pc:spChg chg="mod">
          <ac:chgData name="Jassem Abbasi" userId="a485637c-5d5c-44af-8411-f95acc3236b6" providerId="ADAL" clId="{B67E75DF-61F4-4BDD-83F6-F3A9FEB4B984}" dt="2024-02-22T09:52:54.409" v="2357" actId="27803"/>
          <ac:spMkLst>
            <pc:docMk/>
            <pc:sldMk cId="3942064285" sldId="256"/>
            <ac:spMk id="8726" creationId="{A6245C52-82C9-4192-C267-63377DDC6D47}"/>
          </ac:spMkLst>
        </pc:spChg>
        <pc:spChg chg="mod">
          <ac:chgData name="Jassem Abbasi" userId="a485637c-5d5c-44af-8411-f95acc3236b6" providerId="ADAL" clId="{B67E75DF-61F4-4BDD-83F6-F3A9FEB4B984}" dt="2024-02-22T09:52:54.409" v="2357" actId="27803"/>
          <ac:spMkLst>
            <pc:docMk/>
            <pc:sldMk cId="3942064285" sldId="256"/>
            <ac:spMk id="8727" creationId="{D3773D48-23B1-7926-BEC1-81DF788C0D1B}"/>
          </ac:spMkLst>
        </pc:spChg>
        <pc:spChg chg="mod">
          <ac:chgData name="Jassem Abbasi" userId="a485637c-5d5c-44af-8411-f95acc3236b6" providerId="ADAL" clId="{B67E75DF-61F4-4BDD-83F6-F3A9FEB4B984}" dt="2024-02-22T09:52:54.409" v="2357" actId="27803"/>
          <ac:spMkLst>
            <pc:docMk/>
            <pc:sldMk cId="3942064285" sldId="256"/>
            <ac:spMk id="8728" creationId="{CD707F65-C3AF-65B4-0FB7-F8D6F47D3648}"/>
          </ac:spMkLst>
        </pc:spChg>
        <pc:spChg chg="mod">
          <ac:chgData name="Jassem Abbasi" userId="a485637c-5d5c-44af-8411-f95acc3236b6" providerId="ADAL" clId="{B67E75DF-61F4-4BDD-83F6-F3A9FEB4B984}" dt="2024-02-22T09:52:54.409" v="2357" actId="27803"/>
          <ac:spMkLst>
            <pc:docMk/>
            <pc:sldMk cId="3942064285" sldId="256"/>
            <ac:spMk id="8729" creationId="{08D330FE-B5A2-785B-18FD-D52618B35384}"/>
          </ac:spMkLst>
        </pc:spChg>
        <pc:spChg chg="mod">
          <ac:chgData name="Jassem Abbasi" userId="a485637c-5d5c-44af-8411-f95acc3236b6" providerId="ADAL" clId="{B67E75DF-61F4-4BDD-83F6-F3A9FEB4B984}" dt="2024-02-22T09:52:54.409" v="2357" actId="27803"/>
          <ac:spMkLst>
            <pc:docMk/>
            <pc:sldMk cId="3942064285" sldId="256"/>
            <ac:spMk id="8730" creationId="{5D67CA7C-5410-AFD3-76B5-882D4CD5DD2B}"/>
          </ac:spMkLst>
        </pc:spChg>
        <pc:spChg chg="mod">
          <ac:chgData name="Jassem Abbasi" userId="a485637c-5d5c-44af-8411-f95acc3236b6" providerId="ADAL" clId="{B67E75DF-61F4-4BDD-83F6-F3A9FEB4B984}" dt="2024-02-22T09:52:54.409" v="2357" actId="27803"/>
          <ac:spMkLst>
            <pc:docMk/>
            <pc:sldMk cId="3942064285" sldId="256"/>
            <ac:spMk id="8731" creationId="{37FF3182-154D-4333-2B87-B46D526AE0DB}"/>
          </ac:spMkLst>
        </pc:spChg>
        <pc:spChg chg="mod">
          <ac:chgData name="Jassem Abbasi" userId="a485637c-5d5c-44af-8411-f95acc3236b6" providerId="ADAL" clId="{B67E75DF-61F4-4BDD-83F6-F3A9FEB4B984}" dt="2024-02-22T09:52:54.409" v="2357" actId="27803"/>
          <ac:spMkLst>
            <pc:docMk/>
            <pc:sldMk cId="3942064285" sldId="256"/>
            <ac:spMk id="8732" creationId="{D42B04C6-F2C2-D266-B73F-E01F1123B917}"/>
          </ac:spMkLst>
        </pc:spChg>
        <pc:spChg chg="mod">
          <ac:chgData name="Jassem Abbasi" userId="a485637c-5d5c-44af-8411-f95acc3236b6" providerId="ADAL" clId="{B67E75DF-61F4-4BDD-83F6-F3A9FEB4B984}" dt="2024-02-22T09:52:54.409" v="2357" actId="27803"/>
          <ac:spMkLst>
            <pc:docMk/>
            <pc:sldMk cId="3942064285" sldId="256"/>
            <ac:spMk id="8733" creationId="{11D10A38-3DDF-398A-252B-4F7B3F222764}"/>
          </ac:spMkLst>
        </pc:spChg>
        <pc:spChg chg="mod">
          <ac:chgData name="Jassem Abbasi" userId="a485637c-5d5c-44af-8411-f95acc3236b6" providerId="ADAL" clId="{B67E75DF-61F4-4BDD-83F6-F3A9FEB4B984}" dt="2024-02-22T09:52:54.409" v="2357" actId="27803"/>
          <ac:spMkLst>
            <pc:docMk/>
            <pc:sldMk cId="3942064285" sldId="256"/>
            <ac:spMk id="8734" creationId="{070A03BD-D581-034B-4641-F84EECC0A5D8}"/>
          </ac:spMkLst>
        </pc:spChg>
        <pc:spChg chg="mod">
          <ac:chgData name="Jassem Abbasi" userId="a485637c-5d5c-44af-8411-f95acc3236b6" providerId="ADAL" clId="{B67E75DF-61F4-4BDD-83F6-F3A9FEB4B984}" dt="2024-02-22T09:52:54.409" v="2357" actId="27803"/>
          <ac:spMkLst>
            <pc:docMk/>
            <pc:sldMk cId="3942064285" sldId="256"/>
            <ac:spMk id="8735" creationId="{0046A85E-8AB8-0085-453F-E9BE6EFE43A8}"/>
          </ac:spMkLst>
        </pc:spChg>
        <pc:spChg chg="mod">
          <ac:chgData name="Jassem Abbasi" userId="a485637c-5d5c-44af-8411-f95acc3236b6" providerId="ADAL" clId="{B67E75DF-61F4-4BDD-83F6-F3A9FEB4B984}" dt="2024-02-22T09:52:54.409" v="2357" actId="27803"/>
          <ac:spMkLst>
            <pc:docMk/>
            <pc:sldMk cId="3942064285" sldId="256"/>
            <ac:spMk id="8736" creationId="{9DD1A042-D569-BE7B-E3B1-7B2CBFBFB20B}"/>
          </ac:spMkLst>
        </pc:spChg>
        <pc:spChg chg="mod">
          <ac:chgData name="Jassem Abbasi" userId="a485637c-5d5c-44af-8411-f95acc3236b6" providerId="ADAL" clId="{B67E75DF-61F4-4BDD-83F6-F3A9FEB4B984}" dt="2024-02-22T09:52:54.409" v="2357" actId="27803"/>
          <ac:spMkLst>
            <pc:docMk/>
            <pc:sldMk cId="3942064285" sldId="256"/>
            <ac:spMk id="8737" creationId="{A57A53D7-02AB-00F4-EB5E-62464C32681E}"/>
          </ac:spMkLst>
        </pc:spChg>
        <pc:spChg chg="mod">
          <ac:chgData name="Jassem Abbasi" userId="a485637c-5d5c-44af-8411-f95acc3236b6" providerId="ADAL" clId="{B67E75DF-61F4-4BDD-83F6-F3A9FEB4B984}" dt="2024-02-22T09:52:54.409" v="2357" actId="27803"/>
          <ac:spMkLst>
            <pc:docMk/>
            <pc:sldMk cId="3942064285" sldId="256"/>
            <ac:spMk id="8738" creationId="{F7DD78D8-7B0F-2BC3-412C-472E206BCA5A}"/>
          </ac:spMkLst>
        </pc:spChg>
        <pc:spChg chg="mod">
          <ac:chgData name="Jassem Abbasi" userId="a485637c-5d5c-44af-8411-f95acc3236b6" providerId="ADAL" clId="{B67E75DF-61F4-4BDD-83F6-F3A9FEB4B984}" dt="2024-02-22T09:52:54.409" v="2357" actId="27803"/>
          <ac:spMkLst>
            <pc:docMk/>
            <pc:sldMk cId="3942064285" sldId="256"/>
            <ac:spMk id="8739" creationId="{26538EB8-6ED2-AFAC-76CA-00FBFE532546}"/>
          </ac:spMkLst>
        </pc:spChg>
        <pc:spChg chg="mod">
          <ac:chgData name="Jassem Abbasi" userId="a485637c-5d5c-44af-8411-f95acc3236b6" providerId="ADAL" clId="{B67E75DF-61F4-4BDD-83F6-F3A9FEB4B984}" dt="2024-02-22T09:52:54.409" v="2357" actId="27803"/>
          <ac:spMkLst>
            <pc:docMk/>
            <pc:sldMk cId="3942064285" sldId="256"/>
            <ac:spMk id="8740" creationId="{E07D01F9-73F5-BCF5-66CD-9B36560DF116}"/>
          </ac:spMkLst>
        </pc:spChg>
        <pc:spChg chg="mod">
          <ac:chgData name="Jassem Abbasi" userId="a485637c-5d5c-44af-8411-f95acc3236b6" providerId="ADAL" clId="{B67E75DF-61F4-4BDD-83F6-F3A9FEB4B984}" dt="2024-02-22T09:52:54.409" v="2357" actId="27803"/>
          <ac:spMkLst>
            <pc:docMk/>
            <pc:sldMk cId="3942064285" sldId="256"/>
            <ac:spMk id="8741" creationId="{3012DE6E-69AE-BDFC-5DBE-DB0344CBD6B4}"/>
          </ac:spMkLst>
        </pc:spChg>
        <pc:spChg chg="mod">
          <ac:chgData name="Jassem Abbasi" userId="a485637c-5d5c-44af-8411-f95acc3236b6" providerId="ADAL" clId="{B67E75DF-61F4-4BDD-83F6-F3A9FEB4B984}" dt="2024-02-22T09:52:54.409" v="2357" actId="27803"/>
          <ac:spMkLst>
            <pc:docMk/>
            <pc:sldMk cId="3942064285" sldId="256"/>
            <ac:spMk id="8742" creationId="{ACE074A5-C334-0800-89E2-93597BB3D831}"/>
          </ac:spMkLst>
        </pc:spChg>
        <pc:spChg chg="mod">
          <ac:chgData name="Jassem Abbasi" userId="a485637c-5d5c-44af-8411-f95acc3236b6" providerId="ADAL" clId="{B67E75DF-61F4-4BDD-83F6-F3A9FEB4B984}" dt="2024-02-22T09:52:54.409" v="2357" actId="27803"/>
          <ac:spMkLst>
            <pc:docMk/>
            <pc:sldMk cId="3942064285" sldId="256"/>
            <ac:spMk id="8743" creationId="{16761AF3-9BBA-A282-E4EC-C57C5550F388}"/>
          </ac:spMkLst>
        </pc:spChg>
        <pc:spChg chg="mod">
          <ac:chgData name="Jassem Abbasi" userId="a485637c-5d5c-44af-8411-f95acc3236b6" providerId="ADAL" clId="{B67E75DF-61F4-4BDD-83F6-F3A9FEB4B984}" dt="2024-02-22T09:52:54.409" v="2357" actId="27803"/>
          <ac:spMkLst>
            <pc:docMk/>
            <pc:sldMk cId="3942064285" sldId="256"/>
            <ac:spMk id="8744" creationId="{83A52CB1-093A-1503-A0C2-47666F74AAD3}"/>
          </ac:spMkLst>
        </pc:spChg>
        <pc:spChg chg="mod">
          <ac:chgData name="Jassem Abbasi" userId="a485637c-5d5c-44af-8411-f95acc3236b6" providerId="ADAL" clId="{B67E75DF-61F4-4BDD-83F6-F3A9FEB4B984}" dt="2024-02-22T09:52:54.409" v="2357" actId="27803"/>
          <ac:spMkLst>
            <pc:docMk/>
            <pc:sldMk cId="3942064285" sldId="256"/>
            <ac:spMk id="8745" creationId="{1A937DD9-F2A0-DF72-6C13-1F48991F31E7}"/>
          </ac:spMkLst>
        </pc:spChg>
        <pc:spChg chg="mod">
          <ac:chgData name="Jassem Abbasi" userId="a485637c-5d5c-44af-8411-f95acc3236b6" providerId="ADAL" clId="{B67E75DF-61F4-4BDD-83F6-F3A9FEB4B984}" dt="2024-02-22T09:52:54.409" v="2357" actId="27803"/>
          <ac:spMkLst>
            <pc:docMk/>
            <pc:sldMk cId="3942064285" sldId="256"/>
            <ac:spMk id="8746" creationId="{89FF10DE-E26C-632B-C16E-B30BEB7A8592}"/>
          </ac:spMkLst>
        </pc:spChg>
        <pc:spChg chg="mod">
          <ac:chgData name="Jassem Abbasi" userId="a485637c-5d5c-44af-8411-f95acc3236b6" providerId="ADAL" clId="{B67E75DF-61F4-4BDD-83F6-F3A9FEB4B984}" dt="2024-02-22T09:52:54.409" v="2357" actId="27803"/>
          <ac:spMkLst>
            <pc:docMk/>
            <pc:sldMk cId="3942064285" sldId="256"/>
            <ac:spMk id="8747" creationId="{8DE91513-CC9F-9E20-021A-E1F270086221}"/>
          </ac:spMkLst>
        </pc:spChg>
        <pc:spChg chg="mod">
          <ac:chgData name="Jassem Abbasi" userId="a485637c-5d5c-44af-8411-f95acc3236b6" providerId="ADAL" clId="{B67E75DF-61F4-4BDD-83F6-F3A9FEB4B984}" dt="2024-02-22T09:52:54.409" v="2357" actId="27803"/>
          <ac:spMkLst>
            <pc:docMk/>
            <pc:sldMk cId="3942064285" sldId="256"/>
            <ac:spMk id="8748" creationId="{17CF46D5-8487-941B-39A6-DF3BCD724610}"/>
          </ac:spMkLst>
        </pc:spChg>
        <pc:spChg chg="mod">
          <ac:chgData name="Jassem Abbasi" userId="a485637c-5d5c-44af-8411-f95acc3236b6" providerId="ADAL" clId="{B67E75DF-61F4-4BDD-83F6-F3A9FEB4B984}" dt="2024-02-22T09:52:54.409" v="2357" actId="27803"/>
          <ac:spMkLst>
            <pc:docMk/>
            <pc:sldMk cId="3942064285" sldId="256"/>
            <ac:spMk id="8749" creationId="{6F1163AF-D25D-AD4D-626B-0581FA1ABEBC}"/>
          </ac:spMkLst>
        </pc:spChg>
        <pc:spChg chg="mod">
          <ac:chgData name="Jassem Abbasi" userId="a485637c-5d5c-44af-8411-f95acc3236b6" providerId="ADAL" clId="{B67E75DF-61F4-4BDD-83F6-F3A9FEB4B984}" dt="2024-02-22T09:52:54.409" v="2357" actId="27803"/>
          <ac:spMkLst>
            <pc:docMk/>
            <pc:sldMk cId="3942064285" sldId="256"/>
            <ac:spMk id="8750" creationId="{2C05B8C3-13E4-875C-8386-6478ABE4FCC2}"/>
          </ac:spMkLst>
        </pc:spChg>
        <pc:spChg chg="mod">
          <ac:chgData name="Jassem Abbasi" userId="a485637c-5d5c-44af-8411-f95acc3236b6" providerId="ADAL" clId="{B67E75DF-61F4-4BDD-83F6-F3A9FEB4B984}" dt="2024-02-22T09:52:54.409" v="2357" actId="27803"/>
          <ac:spMkLst>
            <pc:docMk/>
            <pc:sldMk cId="3942064285" sldId="256"/>
            <ac:spMk id="8751" creationId="{B964D6BF-D31F-3428-53F8-624DD2BA08EE}"/>
          </ac:spMkLst>
        </pc:spChg>
        <pc:spChg chg="mod">
          <ac:chgData name="Jassem Abbasi" userId="a485637c-5d5c-44af-8411-f95acc3236b6" providerId="ADAL" clId="{B67E75DF-61F4-4BDD-83F6-F3A9FEB4B984}" dt="2024-02-22T09:52:54.409" v="2357" actId="27803"/>
          <ac:spMkLst>
            <pc:docMk/>
            <pc:sldMk cId="3942064285" sldId="256"/>
            <ac:spMk id="8752" creationId="{7C2C6E7E-E47D-EFCD-EFCE-53933BC93780}"/>
          </ac:spMkLst>
        </pc:spChg>
        <pc:spChg chg="mod">
          <ac:chgData name="Jassem Abbasi" userId="a485637c-5d5c-44af-8411-f95acc3236b6" providerId="ADAL" clId="{B67E75DF-61F4-4BDD-83F6-F3A9FEB4B984}" dt="2024-02-22T09:52:54.409" v="2357" actId="27803"/>
          <ac:spMkLst>
            <pc:docMk/>
            <pc:sldMk cId="3942064285" sldId="256"/>
            <ac:spMk id="8753" creationId="{8DD10188-EE8E-16C7-1694-C73656615024}"/>
          </ac:spMkLst>
        </pc:spChg>
        <pc:spChg chg="mod">
          <ac:chgData name="Jassem Abbasi" userId="a485637c-5d5c-44af-8411-f95acc3236b6" providerId="ADAL" clId="{B67E75DF-61F4-4BDD-83F6-F3A9FEB4B984}" dt="2024-02-22T09:52:54.409" v="2357" actId="27803"/>
          <ac:spMkLst>
            <pc:docMk/>
            <pc:sldMk cId="3942064285" sldId="256"/>
            <ac:spMk id="8754" creationId="{4E1C71ED-5F55-C745-E4F7-E77CBD6388D7}"/>
          </ac:spMkLst>
        </pc:spChg>
        <pc:spChg chg="mod">
          <ac:chgData name="Jassem Abbasi" userId="a485637c-5d5c-44af-8411-f95acc3236b6" providerId="ADAL" clId="{B67E75DF-61F4-4BDD-83F6-F3A9FEB4B984}" dt="2024-02-22T09:52:54.409" v="2357" actId="27803"/>
          <ac:spMkLst>
            <pc:docMk/>
            <pc:sldMk cId="3942064285" sldId="256"/>
            <ac:spMk id="8755" creationId="{CA3503CD-FE4B-01D8-29DE-CD13A2F5EF49}"/>
          </ac:spMkLst>
        </pc:spChg>
        <pc:spChg chg="mod">
          <ac:chgData name="Jassem Abbasi" userId="a485637c-5d5c-44af-8411-f95acc3236b6" providerId="ADAL" clId="{B67E75DF-61F4-4BDD-83F6-F3A9FEB4B984}" dt="2024-02-22T09:52:54.409" v="2357" actId="27803"/>
          <ac:spMkLst>
            <pc:docMk/>
            <pc:sldMk cId="3942064285" sldId="256"/>
            <ac:spMk id="8756" creationId="{857E34D8-2580-40FE-FD23-6C0D77E2B457}"/>
          </ac:spMkLst>
        </pc:spChg>
        <pc:spChg chg="mod">
          <ac:chgData name="Jassem Abbasi" userId="a485637c-5d5c-44af-8411-f95acc3236b6" providerId="ADAL" clId="{B67E75DF-61F4-4BDD-83F6-F3A9FEB4B984}" dt="2024-02-22T09:52:54.409" v="2357" actId="27803"/>
          <ac:spMkLst>
            <pc:docMk/>
            <pc:sldMk cId="3942064285" sldId="256"/>
            <ac:spMk id="8757" creationId="{A434ADE0-D54F-8960-E44C-C182DC5FE5D4}"/>
          </ac:spMkLst>
        </pc:spChg>
        <pc:spChg chg="mod">
          <ac:chgData name="Jassem Abbasi" userId="a485637c-5d5c-44af-8411-f95acc3236b6" providerId="ADAL" clId="{B67E75DF-61F4-4BDD-83F6-F3A9FEB4B984}" dt="2024-02-22T09:52:54.409" v="2357" actId="27803"/>
          <ac:spMkLst>
            <pc:docMk/>
            <pc:sldMk cId="3942064285" sldId="256"/>
            <ac:spMk id="8758" creationId="{2EE1BAD2-BF98-5903-3CFB-5D186F66E386}"/>
          </ac:spMkLst>
        </pc:spChg>
        <pc:spChg chg="mod">
          <ac:chgData name="Jassem Abbasi" userId="a485637c-5d5c-44af-8411-f95acc3236b6" providerId="ADAL" clId="{B67E75DF-61F4-4BDD-83F6-F3A9FEB4B984}" dt="2024-02-22T09:52:54.409" v="2357" actId="27803"/>
          <ac:spMkLst>
            <pc:docMk/>
            <pc:sldMk cId="3942064285" sldId="256"/>
            <ac:spMk id="8759" creationId="{7E26F23F-1324-01C8-C227-BA8843EFCC0E}"/>
          </ac:spMkLst>
        </pc:spChg>
        <pc:spChg chg="mod">
          <ac:chgData name="Jassem Abbasi" userId="a485637c-5d5c-44af-8411-f95acc3236b6" providerId="ADAL" clId="{B67E75DF-61F4-4BDD-83F6-F3A9FEB4B984}" dt="2024-02-22T09:52:54.409" v="2357" actId="27803"/>
          <ac:spMkLst>
            <pc:docMk/>
            <pc:sldMk cId="3942064285" sldId="256"/>
            <ac:spMk id="8760" creationId="{CAC5D6F4-F530-6E0D-6B39-5129BA16D04A}"/>
          </ac:spMkLst>
        </pc:spChg>
        <pc:spChg chg="mod">
          <ac:chgData name="Jassem Abbasi" userId="a485637c-5d5c-44af-8411-f95acc3236b6" providerId="ADAL" clId="{B67E75DF-61F4-4BDD-83F6-F3A9FEB4B984}" dt="2024-02-22T09:52:54.409" v="2357" actId="27803"/>
          <ac:spMkLst>
            <pc:docMk/>
            <pc:sldMk cId="3942064285" sldId="256"/>
            <ac:spMk id="8761" creationId="{5D7A85DF-A082-FEAD-49C0-252CF5D43614}"/>
          </ac:spMkLst>
        </pc:spChg>
        <pc:spChg chg="mod">
          <ac:chgData name="Jassem Abbasi" userId="a485637c-5d5c-44af-8411-f95acc3236b6" providerId="ADAL" clId="{B67E75DF-61F4-4BDD-83F6-F3A9FEB4B984}" dt="2024-02-22T09:52:54.409" v="2357" actId="27803"/>
          <ac:spMkLst>
            <pc:docMk/>
            <pc:sldMk cId="3942064285" sldId="256"/>
            <ac:spMk id="8762" creationId="{CA8AE87B-A880-F77B-B29C-4CDCD3373160}"/>
          </ac:spMkLst>
        </pc:spChg>
        <pc:spChg chg="mod">
          <ac:chgData name="Jassem Abbasi" userId="a485637c-5d5c-44af-8411-f95acc3236b6" providerId="ADAL" clId="{B67E75DF-61F4-4BDD-83F6-F3A9FEB4B984}" dt="2024-02-22T09:52:54.409" v="2357" actId="27803"/>
          <ac:spMkLst>
            <pc:docMk/>
            <pc:sldMk cId="3942064285" sldId="256"/>
            <ac:spMk id="8763" creationId="{ECF50C81-B54C-1656-77B6-61EADC84F8F4}"/>
          </ac:spMkLst>
        </pc:spChg>
        <pc:spChg chg="mod">
          <ac:chgData name="Jassem Abbasi" userId="a485637c-5d5c-44af-8411-f95acc3236b6" providerId="ADAL" clId="{B67E75DF-61F4-4BDD-83F6-F3A9FEB4B984}" dt="2024-02-22T09:52:54.409" v="2357" actId="27803"/>
          <ac:spMkLst>
            <pc:docMk/>
            <pc:sldMk cId="3942064285" sldId="256"/>
            <ac:spMk id="8764" creationId="{4F1CE3AD-87CC-D17B-70CB-A6FBF86C9DD1}"/>
          </ac:spMkLst>
        </pc:spChg>
        <pc:spChg chg="mod">
          <ac:chgData name="Jassem Abbasi" userId="a485637c-5d5c-44af-8411-f95acc3236b6" providerId="ADAL" clId="{B67E75DF-61F4-4BDD-83F6-F3A9FEB4B984}" dt="2024-02-22T09:52:54.409" v="2357" actId="27803"/>
          <ac:spMkLst>
            <pc:docMk/>
            <pc:sldMk cId="3942064285" sldId="256"/>
            <ac:spMk id="8765" creationId="{FA3CF10A-1382-3344-4F91-2B2EF2B84970}"/>
          </ac:spMkLst>
        </pc:spChg>
        <pc:spChg chg="mod">
          <ac:chgData name="Jassem Abbasi" userId="a485637c-5d5c-44af-8411-f95acc3236b6" providerId="ADAL" clId="{B67E75DF-61F4-4BDD-83F6-F3A9FEB4B984}" dt="2024-02-22T09:52:54.409" v="2357" actId="27803"/>
          <ac:spMkLst>
            <pc:docMk/>
            <pc:sldMk cId="3942064285" sldId="256"/>
            <ac:spMk id="8766" creationId="{BE2A75F7-4CF1-AC3D-D38B-7439361EDAE8}"/>
          </ac:spMkLst>
        </pc:spChg>
        <pc:spChg chg="mod">
          <ac:chgData name="Jassem Abbasi" userId="a485637c-5d5c-44af-8411-f95acc3236b6" providerId="ADAL" clId="{B67E75DF-61F4-4BDD-83F6-F3A9FEB4B984}" dt="2024-02-22T09:52:54.409" v="2357" actId="27803"/>
          <ac:spMkLst>
            <pc:docMk/>
            <pc:sldMk cId="3942064285" sldId="256"/>
            <ac:spMk id="8767" creationId="{3B56CFB9-6003-4189-05E6-1E6B89E9E480}"/>
          </ac:spMkLst>
        </pc:spChg>
        <pc:spChg chg="mod">
          <ac:chgData name="Jassem Abbasi" userId="a485637c-5d5c-44af-8411-f95acc3236b6" providerId="ADAL" clId="{B67E75DF-61F4-4BDD-83F6-F3A9FEB4B984}" dt="2024-02-22T09:52:54.409" v="2357" actId="27803"/>
          <ac:spMkLst>
            <pc:docMk/>
            <pc:sldMk cId="3942064285" sldId="256"/>
            <ac:spMk id="8768" creationId="{9DB15188-99CB-C2A3-7010-2005DBEB5D82}"/>
          </ac:spMkLst>
        </pc:spChg>
        <pc:spChg chg="mod">
          <ac:chgData name="Jassem Abbasi" userId="a485637c-5d5c-44af-8411-f95acc3236b6" providerId="ADAL" clId="{B67E75DF-61F4-4BDD-83F6-F3A9FEB4B984}" dt="2024-02-22T09:52:54.409" v="2357" actId="27803"/>
          <ac:spMkLst>
            <pc:docMk/>
            <pc:sldMk cId="3942064285" sldId="256"/>
            <ac:spMk id="8769" creationId="{D4C3A254-1562-E1AB-3BDC-64A7F572D166}"/>
          </ac:spMkLst>
        </pc:spChg>
        <pc:spChg chg="mod">
          <ac:chgData name="Jassem Abbasi" userId="a485637c-5d5c-44af-8411-f95acc3236b6" providerId="ADAL" clId="{B67E75DF-61F4-4BDD-83F6-F3A9FEB4B984}" dt="2024-02-22T09:52:54.409" v="2357" actId="27803"/>
          <ac:spMkLst>
            <pc:docMk/>
            <pc:sldMk cId="3942064285" sldId="256"/>
            <ac:spMk id="8770" creationId="{984572E9-222B-0B16-BFA9-9CD49BA03941}"/>
          </ac:spMkLst>
        </pc:spChg>
        <pc:spChg chg="mod">
          <ac:chgData name="Jassem Abbasi" userId="a485637c-5d5c-44af-8411-f95acc3236b6" providerId="ADAL" clId="{B67E75DF-61F4-4BDD-83F6-F3A9FEB4B984}" dt="2024-02-22T09:52:54.409" v="2357" actId="27803"/>
          <ac:spMkLst>
            <pc:docMk/>
            <pc:sldMk cId="3942064285" sldId="256"/>
            <ac:spMk id="8771" creationId="{F7DF8419-59A1-4C12-0B65-F87F0D68F4E7}"/>
          </ac:spMkLst>
        </pc:spChg>
        <pc:spChg chg="mod">
          <ac:chgData name="Jassem Abbasi" userId="a485637c-5d5c-44af-8411-f95acc3236b6" providerId="ADAL" clId="{B67E75DF-61F4-4BDD-83F6-F3A9FEB4B984}" dt="2024-02-22T09:52:54.409" v="2357" actId="27803"/>
          <ac:spMkLst>
            <pc:docMk/>
            <pc:sldMk cId="3942064285" sldId="256"/>
            <ac:spMk id="8772" creationId="{32EB4324-9721-DF2D-B043-AFA494FBDFF5}"/>
          </ac:spMkLst>
        </pc:spChg>
        <pc:spChg chg="mod">
          <ac:chgData name="Jassem Abbasi" userId="a485637c-5d5c-44af-8411-f95acc3236b6" providerId="ADAL" clId="{B67E75DF-61F4-4BDD-83F6-F3A9FEB4B984}" dt="2024-02-22T09:52:54.409" v="2357" actId="27803"/>
          <ac:spMkLst>
            <pc:docMk/>
            <pc:sldMk cId="3942064285" sldId="256"/>
            <ac:spMk id="8773" creationId="{4DEC69DB-701A-3B14-8DFE-C1624DA47235}"/>
          </ac:spMkLst>
        </pc:spChg>
        <pc:spChg chg="mod">
          <ac:chgData name="Jassem Abbasi" userId="a485637c-5d5c-44af-8411-f95acc3236b6" providerId="ADAL" clId="{B67E75DF-61F4-4BDD-83F6-F3A9FEB4B984}" dt="2024-02-22T09:52:54.409" v="2357" actId="27803"/>
          <ac:spMkLst>
            <pc:docMk/>
            <pc:sldMk cId="3942064285" sldId="256"/>
            <ac:spMk id="8774" creationId="{0BBE491D-B158-EF43-3EC7-B61745C5008D}"/>
          </ac:spMkLst>
        </pc:spChg>
        <pc:spChg chg="mod">
          <ac:chgData name="Jassem Abbasi" userId="a485637c-5d5c-44af-8411-f95acc3236b6" providerId="ADAL" clId="{B67E75DF-61F4-4BDD-83F6-F3A9FEB4B984}" dt="2024-02-22T09:52:54.409" v="2357" actId="27803"/>
          <ac:spMkLst>
            <pc:docMk/>
            <pc:sldMk cId="3942064285" sldId="256"/>
            <ac:spMk id="8775" creationId="{AD176A64-B6FF-4C24-E6F6-1B5D6EB4082A}"/>
          </ac:spMkLst>
        </pc:spChg>
        <pc:spChg chg="mod">
          <ac:chgData name="Jassem Abbasi" userId="a485637c-5d5c-44af-8411-f95acc3236b6" providerId="ADAL" clId="{B67E75DF-61F4-4BDD-83F6-F3A9FEB4B984}" dt="2024-02-22T09:52:54.409" v="2357" actId="27803"/>
          <ac:spMkLst>
            <pc:docMk/>
            <pc:sldMk cId="3942064285" sldId="256"/>
            <ac:spMk id="8776" creationId="{F57C8B06-C744-8D14-9216-C880D4DADDEF}"/>
          </ac:spMkLst>
        </pc:spChg>
        <pc:spChg chg="mod">
          <ac:chgData name="Jassem Abbasi" userId="a485637c-5d5c-44af-8411-f95acc3236b6" providerId="ADAL" clId="{B67E75DF-61F4-4BDD-83F6-F3A9FEB4B984}" dt="2024-02-22T09:52:54.409" v="2357" actId="27803"/>
          <ac:spMkLst>
            <pc:docMk/>
            <pc:sldMk cId="3942064285" sldId="256"/>
            <ac:spMk id="8777" creationId="{56098334-9784-EDF6-C574-4B54524771F4}"/>
          </ac:spMkLst>
        </pc:spChg>
        <pc:spChg chg="mod">
          <ac:chgData name="Jassem Abbasi" userId="a485637c-5d5c-44af-8411-f95acc3236b6" providerId="ADAL" clId="{B67E75DF-61F4-4BDD-83F6-F3A9FEB4B984}" dt="2024-02-22T09:52:54.409" v="2357" actId="27803"/>
          <ac:spMkLst>
            <pc:docMk/>
            <pc:sldMk cId="3942064285" sldId="256"/>
            <ac:spMk id="8778" creationId="{D1D91F42-6823-CA59-37FA-70C76CC43025}"/>
          </ac:spMkLst>
        </pc:spChg>
        <pc:spChg chg="mod">
          <ac:chgData name="Jassem Abbasi" userId="a485637c-5d5c-44af-8411-f95acc3236b6" providerId="ADAL" clId="{B67E75DF-61F4-4BDD-83F6-F3A9FEB4B984}" dt="2024-02-22T09:52:54.409" v="2357" actId="27803"/>
          <ac:spMkLst>
            <pc:docMk/>
            <pc:sldMk cId="3942064285" sldId="256"/>
            <ac:spMk id="8779" creationId="{5A231408-1EF9-B3ED-A1C8-961D1BF42351}"/>
          </ac:spMkLst>
        </pc:spChg>
        <pc:spChg chg="mod">
          <ac:chgData name="Jassem Abbasi" userId="a485637c-5d5c-44af-8411-f95acc3236b6" providerId="ADAL" clId="{B67E75DF-61F4-4BDD-83F6-F3A9FEB4B984}" dt="2024-02-22T09:52:54.409" v="2357" actId="27803"/>
          <ac:spMkLst>
            <pc:docMk/>
            <pc:sldMk cId="3942064285" sldId="256"/>
            <ac:spMk id="8780" creationId="{A24C1940-D093-0B64-9A4B-71A1C44861FD}"/>
          </ac:spMkLst>
        </pc:spChg>
        <pc:spChg chg="mod">
          <ac:chgData name="Jassem Abbasi" userId="a485637c-5d5c-44af-8411-f95acc3236b6" providerId="ADAL" clId="{B67E75DF-61F4-4BDD-83F6-F3A9FEB4B984}" dt="2024-02-22T09:52:54.409" v="2357" actId="27803"/>
          <ac:spMkLst>
            <pc:docMk/>
            <pc:sldMk cId="3942064285" sldId="256"/>
            <ac:spMk id="8781" creationId="{66B19745-0D7B-70A7-4D60-86F548A9AD8F}"/>
          </ac:spMkLst>
        </pc:spChg>
        <pc:spChg chg="mod">
          <ac:chgData name="Jassem Abbasi" userId="a485637c-5d5c-44af-8411-f95acc3236b6" providerId="ADAL" clId="{B67E75DF-61F4-4BDD-83F6-F3A9FEB4B984}" dt="2024-02-22T09:52:54.409" v="2357" actId="27803"/>
          <ac:spMkLst>
            <pc:docMk/>
            <pc:sldMk cId="3942064285" sldId="256"/>
            <ac:spMk id="8782" creationId="{316AF72A-41F4-9256-6DC2-A562000E61C9}"/>
          </ac:spMkLst>
        </pc:spChg>
        <pc:spChg chg="mod">
          <ac:chgData name="Jassem Abbasi" userId="a485637c-5d5c-44af-8411-f95acc3236b6" providerId="ADAL" clId="{B67E75DF-61F4-4BDD-83F6-F3A9FEB4B984}" dt="2024-02-22T09:52:54.409" v="2357" actId="27803"/>
          <ac:spMkLst>
            <pc:docMk/>
            <pc:sldMk cId="3942064285" sldId="256"/>
            <ac:spMk id="8783" creationId="{C083FA05-6ABA-E942-3E5B-F1AADE3891DA}"/>
          </ac:spMkLst>
        </pc:spChg>
        <pc:spChg chg="mod">
          <ac:chgData name="Jassem Abbasi" userId="a485637c-5d5c-44af-8411-f95acc3236b6" providerId="ADAL" clId="{B67E75DF-61F4-4BDD-83F6-F3A9FEB4B984}" dt="2024-02-22T09:52:54.409" v="2357" actId="27803"/>
          <ac:spMkLst>
            <pc:docMk/>
            <pc:sldMk cId="3942064285" sldId="256"/>
            <ac:spMk id="8784" creationId="{6D343E09-3360-A918-15F8-8F6C9493F809}"/>
          </ac:spMkLst>
        </pc:spChg>
        <pc:spChg chg="mod">
          <ac:chgData name="Jassem Abbasi" userId="a485637c-5d5c-44af-8411-f95acc3236b6" providerId="ADAL" clId="{B67E75DF-61F4-4BDD-83F6-F3A9FEB4B984}" dt="2024-02-22T09:52:54.409" v="2357" actId="27803"/>
          <ac:spMkLst>
            <pc:docMk/>
            <pc:sldMk cId="3942064285" sldId="256"/>
            <ac:spMk id="8785" creationId="{E28CBDC5-ECE1-7B39-C3F5-D43337B27818}"/>
          </ac:spMkLst>
        </pc:spChg>
        <pc:spChg chg="mod">
          <ac:chgData name="Jassem Abbasi" userId="a485637c-5d5c-44af-8411-f95acc3236b6" providerId="ADAL" clId="{B67E75DF-61F4-4BDD-83F6-F3A9FEB4B984}" dt="2024-02-22T09:52:54.409" v="2357" actId="27803"/>
          <ac:spMkLst>
            <pc:docMk/>
            <pc:sldMk cId="3942064285" sldId="256"/>
            <ac:spMk id="8786" creationId="{B02A1562-54D2-D872-89CB-82E04D7ECCC6}"/>
          </ac:spMkLst>
        </pc:spChg>
        <pc:spChg chg="mod">
          <ac:chgData name="Jassem Abbasi" userId="a485637c-5d5c-44af-8411-f95acc3236b6" providerId="ADAL" clId="{B67E75DF-61F4-4BDD-83F6-F3A9FEB4B984}" dt="2024-02-22T09:52:54.409" v="2357" actId="27803"/>
          <ac:spMkLst>
            <pc:docMk/>
            <pc:sldMk cId="3942064285" sldId="256"/>
            <ac:spMk id="8787" creationId="{D2585C83-8D79-E2E7-7D8F-E09E186F0DEC}"/>
          </ac:spMkLst>
        </pc:spChg>
        <pc:spChg chg="mod">
          <ac:chgData name="Jassem Abbasi" userId="a485637c-5d5c-44af-8411-f95acc3236b6" providerId="ADAL" clId="{B67E75DF-61F4-4BDD-83F6-F3A9FEB4B984}" dt="2024-02-22T09:52:54.409" v="2357" actId="27803"/>
          <ac:spMkLst>
            <pc:docMk/>
            <pc:sldMk cId="3942064285" sldId="256"/>
            <ac:spMk id="8788" creationId="{546C9575-7AE4-B237-29CB-E682A15322C2}"/>
          </ac:spMkLst>
        </pc:spChg>
        <pc:spChg chg="mod">
          <ac:chgData name="Jassem Abbasi" userId="a485637c-5d5c-44af-8411-f95acc3236b6" providerId="ADAL" clId="{B67E75DF-61F4-4BDD-83F6-F3A9FEB4B984}" dt="2024-02-22T09:52:54.409" v="2357" actId="27803"/>
          <ac:spMkLst>
            <pc:docMk/>
            <pc:sldMk cId="3942064285" sldId="256"/>
            <ac:spMk id="8789" creationId="{3A7BCFF7-0C15-D183-BC7A-1F2118D099D9}"/>
          </ac:spMkLst>
        </pc:spChg>
        <pc:spChg chg="mod">
          <ac:chgData name="Jassem Abbasi" userId="a485637c-5d5c-44af-8411-f95acc3236b6" providerId="ADAL" clId="{B67E75DF-61F4-4BDD-83F6-F3A9FEB4B984}" dt="2024-02-22T09:52:54.409" v="2357" actId="27803"/>
          <ac:spMkLst>
            <pc:docMk/>
            <pc:sldMk cId="3942064285" sldId="256"/>
            <ac:spMk id="8790" creationId="{11359C64-88F8-EF28-B306-C4E38E163945}"/>
          </ac:spMkLst>
        </pc:spChg>
        <pc:spChg chg="mod">
          <ac:chgData name="Jassem Abbasi" userId="a485637c-5d5c-44af-8411-f95acc3236b6" providerId="ADAL" clId="{B67E75DF-61F4-4BDD-83F6-F3A9FEB4B984}" dt="2024-02-22T09:52:54.409" v="2357" actId="27803"/>
          <ac:spMkLst>
            <pc:docMk/>
            <pc:sldMk cId="3942064285" sldId="256"/>
            <ac:spMk id="8791" creationId="{21695E85-D4A3-2357-B4C9-649E0E407563}"/>
          </ac:spMkLst>
        </pc:spChg>
        <pc:spChg chg="mod">
          <ac:chgData name="Jassem Abbasi" userId="a485637c-5d5c-44af-8411-f95acc3236b6" providerId="ADAL" clId="{B67E75DF-61F4-4BDD-83F6-F3A9FEB4B984}" dt="2024-02-22T09:52:54.409" v="2357" actId="27803"/>
          <ac:spMkLst>
            <pc:docMk/>
            <pc:sldMk cId="3942064285" sldId="256"/>
            <ac:spMk id="8792" creationId="{5F98252F-6061-89CD-1EB8-1BAB4370FD41}"/>
          </ac:spMkLst>
        </pc:spChg>
        <pc:spChg chg="mod">
          <ac:chgData name="Jassem Abbasi" userId="a485637c-5d5c-44af-8411-f95acc3236b6" providerId="ADAL" clId="{B67E75DF-61F4-4BDD-83F6-F3A9FEB4B984}" dt="2024-02-22T09:52:54.409" v="2357" actId="27803"/>
          <ac:spMkLst>
            <pc:docMk/>
            <pc:sldMk cId="3942064285" sldId="256"/>
            <ac:spMk id="8793" creationId="{03559B6D-E310-0125-C281-32F6673BE85B}"/>
          </ac:spMkLst>
        </pc:spChg>
        <pc:spChg chg="mod">
          <ac:chgData name="Jassem Abbasi" userId="a485637c-5d5c-44af-8411-f95acc3236b6" providerId="ADAL" clId="{B67E75DF-61F4-4BDD-83F6-F3A9FEB4B984}" dt="2024-02-22T09:52:54.409" v="2357" actId="27803"/>
          <ac:spMkLst>
            <pc:docMk/>
            <pc:sldMk cId="3942064285" sldId="256"/>
            <ac:spMk id="8794" creationId="{BC490719-66D9-DBD6-B783-FC021ECB4773}"/>
          </ac:spMkLst>
        </pc:spChg>
        <pc:spChg chg="mod">
          <ac:chgData name="Jassem Abbasi" userId="a485637c-5d5c-44af-8411-f95acc3236b6" providerId="ADAL" clId="{B67E75DF-61F4-4BDD-83F6-F3A9FEB4B984}" dt="2024-02-22T09:52:54.409" v="2357" actId="27803"/>
          <ac:spMkLst>
            <pc:docMk/>
            <pc:sldMk cId="3942064285" sldId="256"/>
            <ac:spMk id="8795" creationId="{04975908-0D1D-26EF-0A00-89D91F0A304C}"/>
          </ac:spMkLst>
        </pc:spChg>
        <pc:spChg chg="mod">
          <ac:chgData name="Jassem Abbasi" userId="a485637c-5d5c-44af-8411-f95acc3236b6" providerId="ADAL" clId="{B67E75DF-61F4-4BDD-83F6-F3A9FEB4B984}" dt="2024-02-22T09:52:54.409" v="2357" actId="27803"/>
          <ac:spMkLst>
            <pc:docMk/>
            <pc:sldMk cId="3942064285" sldId="256"/>
            <ac:spMk id="8796" creationId="{47C559D1-4E36-FD4E-54DD-F008F8A2B015}"/>
          </ac:spMkLst>
        </pc:spChg>
        <pc:spChg chg="mod">
          <ac:chgData name="Jassem Abbasi" userId="a485637c-5d5c-44af-8411-f95acc3236b6" providerId="ADAL" clId="{B67E75DF-61F4-4BDD-83F6-F3A9FEB4B984}" dt="2024-02-22T09:52:54.409" v="2357" actId="27803"/>
          <ac:spMkLst>
            <pc:docMk/>
            <pc:sldMk cId="3942064285" sldId="256"/>
            <ac:spMk id="8797" creationId="{AB37845E-B024-82C5-6199-240F0E8C0999}"/>
          </ac:spMkLst>
        </pc:spChg>
        <pc:spChg chg="mod">
          <ac:chgData name="Jassem Abbasi" userId="a485637c-5d5c-44af-8411-f95acc3236b6" providerId="ADAL" clId="{B67E75DF-61F4-4BDD-83F6-F3A9FEB4B984}" dt="2024-02-22T09:52:54.409" v="2357" actId="27803"/>
          <ac:spMkLst>
            <pc:docMk/>
            <pc:sldMk cId="3942064285" sldId="256"/>
            <ac:spMk id="8798" creationId="{3DAD52BE-629E-C09D-6DD1-EC1539327BB9}"/>
          </ac:spMkLst>
        </pc:spChg>
        <pc:spChg chg="mod">
          <ac:chgData name="Jassem Abbasi" userId="a485637c-5d5c-44af-8411-f95acc3236b6" providerId="ADAL" clId="{B67E75DF-61F4-4BDD-83F6-F3A9FEB4B984}" dt="2024-02-22T09:52:54.409" v="2357" actId="27803"/>
          <ac:spMkLst>
            <pc:docMk/>
            <pc:sldMk cId="3942064285" sldId="256"/>
            <ac:spMk id="8799" creationId="{B96DD4ED-B525-E821-7B18-EBE293CAD718}"/>
          </ac:spMkLst>
        </pc:spChg>
        <pc:spChg chg="mod">
          <ac:chgData name="Jassem Abbasi" userId="a485637c-5d5c-44af-8411-f95acc3236b6" providerId="ADAL" clId="{B67E75DF-61F4-4BDD-83F6-F3A9FEB4B984}" dt="2024-02-22T09:52:54.409" v="2357" actId="27803"/>
          <ac:spMkLst>
            <pc:docMk/>
            <pc:sldMk cId="3942064285" sldId="256"/>
            <ac:spMk id="8800" creationId="{8E43D5C1-A35B-9484-AF81-63BF09E526FF}"/>
          </ac:spMkLst>
        </pc:spChg>
        <pc:spChg chg="mod">
          <ac:chgData name="Jassem Abbasi" userId="a485637c-5d5c-44af-8411-f95acc3236b6" providerId="ADAL" clId="{B67E75DF-61F4-4BDD-83F6-F3A9FEB4B984}" dt="2024-02-22T09:52:54.409" v="2357" actId="27803"/>
          <ac:spMkLst>
            <pc:docMk/>
            <pc:sldMk cId="3942064285" sldId="256"/>
            <ac:spMk id="8801" creationId="{1A0667D1-D270-21C0-E859-34DEDD0C0EDB}"/>
          </ac:spMkLst>
        </pc:spChg>
        <pc:spChg chg="mod">
          <ac:chgData name="Jassem Abbasi" userId="a485637c-5d5c-44af-8411-f95acc3236b6" providerId="ADAL" clId="{B67E75DF-61F4-4BDD-83F6-F3A9FEB4B984}" dt="2024-02-22T09:52:54.409" v="2357" actId="27803"/>
          <ac:spMkLst>
            <pc:docMk/>
            <pc:sldMk cId="3942064285" sldId="256"/>
            <ac:spMk id="8802" creationId="{3CDC4803-0194-4C25-3519-A73BF184C579}"/>
          </ac:spMkLst>
        </pc:spChg>
        <pc:spChg chg="mod">
          <ac:chgData name="Jassem Abbasi" userId="a485637c-5d5c-44af-8411-f95acc3236b6" providerId="ADAL" clId="{B67E75DF-61F4-4BDD-83F6-F3A9FEB4B984}" dt="2024-02-22T09:52:54.409" v="2357" actId="27803"/>
          <ac:spMkLst>
            <pc:docMk/>
            <pc:sldMk cId="3942064285" sldId="256"/>
            <ac:spMk id="8803" creationId="{1BADB2E3-5306-396B-2889-11FBB1032001}"/>
          </ac:spMkLst>
        </pc:spChg>
        <pc:spChg chg="mod">
          <ac:chgData name="Jassem Abbasi" userId="a485637c-5d5c-44af-8411-f95acc3236b6" providerId="ADAL" clId="{B67E75DF-61F4-4BDD-83F6-F3A9FEB4B984}" dt="2024-02-22T09:52:54.409" v="2357" actId="27803"/>
          <ac:spMkLst>
            <pc:docMk/>
            <pc:sldMk cId="3942064285" sldId="256"/>
            <ac:spMk id="8804" creationId="{5DA43FE0-B6D6-9FE8-F486-2B4088053B65}"/>
          </ac:spMkLst>
        </pc:spChg>
        <pc:spChg chg="mod">
          <ac:chgData name="Jassem Abbasi" userId="a485637c-5d5c-44af-8411-f95acc3236b6" providerId="ADAL" clId="{B67E75DF-61F4-4BDD-83F6-F3A9FEB4B984}" dt="2024-02-22T09:52:54.409" v="2357" actId="27803"/>
          <ac:spMkLst>
            <pc:docMk/>
            <pc:sldMk cId="3942064285" sldId="256"/>
            <ac:spMk id="8805" creationId="{E285C73C-72CB-BFD3-1BC8-46D2E3D30F57}"/>
          </ac:spMkLst>
        </pc:spChg>
        <pc:spChg chg="mod">
          <ac:chgData name="Jassem Abbasi" userId="a485637c-5d5c-44af-8411-f95acc3236b6" providerId="ADAL" clId="{B67E75DF-61F4-4BDD-83F6-F3A9FEB4B984}" dt="2024-02-22T09:52:54.409" v="2357" actId="27803"/>
          <ac:spMkLst>
            <pc:docMk/>
            <pc:sldMk cId="3942064285" sldId="256"/>
            <ac:spMk id="8806" creationId="{425B76B6-E2AD-539F-FC9C-69507539771E}"/>
          </ac:spMkLst>
        </pc:spChg>
        <pc:spChg chg="mod">
          <ac:chgData name="Jassem Abbasi" userId="a485637c-5d5c-44af-8411-f95acc3236b6" providerId="ADAL" clId="{B67E75DF-61F4-4BDD-83F6-F3A9FEB4B984}" dt="2024-02-22T09:52:54.409" v="2357" actId="27803"/>
          <ac:spMkLst>
            <pc:docMk/>
            <pc:sldMk cId="3942064285" sldId="256"/>
            <ac:spMk id="8807" creationId="{CF072667-6D48-C333-C163-C20B3DC3462D}"/>
          </ac:spMkLst>
        </pc:spChg>
        <pc:spChg chg="mod">
          <ac:chgData name="Jassem Abbasi" userId="a485637c-5d5c-44af-8411-f95acc3236b6" providerId="ADAL" clId="{B67E75DF-61F4-4BDD-83F6-F3A9FEB4B984}" dt="2024-02-22T09:52:54.409" v="2357" actId="27803"/>
          <ac:spMkLst>
            <pc:docMk/>
            <pc:sldMk cId="3942064285" sldId="256"/>
            <ac:spMk id="8808" creationId="{5B7BBA0A-F676-848B-1613-8AE13ACF2EEC}"/>
          </ac:spMkLst>
        </pc:spChg>
        <pc:spChg chg="mod">
          <ac:chgData name="Jassem Abbasi" userId="a485637c-5d5c-44af-8411-f95acc3236b6" providerId="ADAL" clId="{B67E75DF-61F4-4BDD-83F6-F3A9FEB4B984}" dt="2024-02-22T09:52:54.409" v="2357" actId="27803"/>
          <ac:spMkLst>
            <pc:docMk/>
            <pc:sldMk cId="3942064285" sldId="256"/>
            <ac:spMk id="8809" creationId="{BCB84B40-D8F5-46A3-FA69-24CC0E43EB5D}"/>
          </ac:spMkLst>
        </pc:spChg>
        <pc:spChg chg="mod">
          <ac:chgData name="Jassem Abbasi" userId="a485637c-5d5c-44af-8411-f95acc3236b6" providerId="ADAL" clId="{B67E75DF-61F4-4BDD-83F6-F3A9FEB4B984}" dt="2024-02-22T09:52:54.409" v="2357" actId="27803"/>
          <ac:spMkLst>
            <pc:docMk/>
            <pc:sldMk cId="3942064285" sldId="256"/>
            <ac:spMk id="8810" creationId="{B3E44D4D-9406-2F33-6764-D7634FF0313F}"/>
          </ac:spMkLst>
        </pc:spChg>
        <pc:spChg chg="mod">
          <ac:chgData name="Jassem Abbasi" userId="a485637c-5d5c-44af-8411-f95acc3236b6" providerId="ADAL" clId="{B67E75DF-61F4-4BDD-83F6-F3A9FEB4B984}" dt="2024-02-22T09:52:54.409" v="2357" actId="27803"/>
          <ac:spMkLst>
            <pc:docMk/>
            <pc:sldMk cId="3942064285" sldId="256"/>
            <ac:spMk id="8811" creationId="{D0A7C338-D6A9-9F73-C37D-EDDC0AC8736E}"/>
          </ac:spMkLst>
        </pc:spChg>
        <pc:spChg chg="mod">
          <ac:chgData name="Jassem Abbasi" userId="a485637c-5d5c-44af-8411-f95acc3236b6" providerId="ADAL" clId="{B67E75DF-61F4-4BDD-83F6-F3A9FEB4B984}" dt="2024-02-22T09:52:54.409" v="2357" actId="27803"/>
          <ac:spMkLst>
            <pc:docMk/>
            <pc:sldMk cId="3942064285" sldId="256"/>
            <ac:spMk id="8812" creationId="{8FEA6A4D-A520-A2E1-BC1E-13EF1B0A7CD1}"/>
          </ac:spMkLst>
        </pc:spChg>
        <pc:spChg chg="mod">
          <ac:chgData name="Jassem Abbasi" userId="a485637c-5d5c-44af-8411-f95acc3236b6" providerId="ADAL" clId="{B67E75DF-61F4-4BDD-83F6-F3A9FEB4B984}" dt="2024-02-22T09:52:54.409" v="2357" actId="27803"/>
          <ac:spMkLst>
            <pc:docMk/>
            <pc:sldMk cId="3942064285" sldId="256"/>
            <ac:spMk id="8813" creationId="{29871439-2BC8-E1C5-16BC-AED643F41CCD}"/>
          </ac:spMkLst>
        </pc:spChg>
        <pc:spChg chg="mod">
          <ac:chgData name="Jassem Abbasi" userId="a485637c-5d5c-44af-8411-f95acc3236b6" providerId="ADAL" clId="{B67E75DF-61F4-4BDD-83F6-F3A9FEB4B984}" dt="2024-02-22T09:52:54.409" v="2357" actId="27803"/>
          <ac:spMkLst>
            <pc:docMk/>
            <pc:sldMk cId="3942064285" sldId="256"/>
            <ac:spMk id="8814" creationId="{E2D24462-BBC3-6539-C3DD-1034041A7796}"/>
          </ac:spMkLst>
        </pc:spChg>
        <pc:spChg chg="mod">
          <ac:chgData name="Jassem Abbasi" userId="a485637c-5d5c-44af-8411-f95acc3236b6" providerId="ADAL" clId="{B67E75DF-61F4-4BDD-83F6-F3A9FEB4B984}" dt="2024-02-22T09:52:54.409" v="2357" actId="27803"/>
          <ac:spMkLst>
            <pc:docMk/>
            <pc:sldMk cId="3942064285" sldId="256"/>
            <ac:spMk id="8815" creationId="{0BD97CF5-E513-70D9-7F4B-ABD4818385E0}"/>
          </ac:spMkLst>
        </pc:spChg>
        <pc:spChg chg="mod">
          <ac:chgData name="Jassem Abbasi" userId="a485637c-5d5c-44af-8411-f95acc3236b6" providerId="ADAL" clId="{B67E75DF-61F4-4BDD-83F6-F3A9FEB4B984}" dt="2024-02-22T09:52:54.409" v="2357" actId="27803"/>
          <ac:spMkLst>
            <pc:docMk/>
            <pc:sldMk cId="3942064285" sldId="256"/>
            <ac:spMk id="8816" creationId="{3E9086A5-B1A8-7725-8C7A-8905F307034A}"/>
          </ac:spMkLst>
        </pc:spChg>
        <pc:spChg chg="mod">
          <ac:chgData name="Jassem Abbasi" userId="a485637c-5d5c-44af-8411-f95acc3236b6" providerId="ADAL" clId="{B67E75DF-61F4-4BDD-83F6-F3A9FEB4B984}" dt="2024-02-22T09:52:54.409" v="2357" actId="27803"/>
          <ac:spMkLst>
            <pc:docMk/>
            <pc:sldMk cId="3942064285" sldId="256"/>
            <ac:spMk id="8817" creationId="{0C9A7320-5D14-69A5-22BF-3D39B4916975}"/>
          </ac:spMkLst>
        </pc:spChg>
        <pc:spChg chg="mod">
          <ac:chgData name="Jassem Abbasi" userId="a485637c-5d5c-44af-8411-f95acc3236b6" providerId="ADAL" clId="{B67E75DF-61F4-4BDD-83F6-F3A9FEB4B984}" dt="2024-02-22T09:52:54.409" v="2357" actId="27803"/>
          <ac:spMkLst>
            <pc:docMk/>
            <pc:sldMk cId="3942064285" sldId="256"/>
            <ac:spMk id="8818" creationId="{04291EC7-AA09-84D6-D464-D44191473D84}"/>
          </ac:spMkLst>
        </pc:spChg>
        <pc:spChg chg="mod">
          <ac:chgData name="Jassem Abbasi" userId="a485637c-5d5c-44af-8411-f95acc3236b6" providerId="ADAL" clId="{B67E75DF-61F4-4BDD-83F6-F3A9FEB4B984}" dt="2024-02-22T09:52:54.409" v="2357" actId="27803"/>
          <ac:spMkLst>
            <pc:docMk/>
            <pc:sldMk cId="3942064285" sldId="256"/>
            <ac:spMk id="8819" creationId="{64BD6026-72C9-1F47-C99E-CDFFF82A8C59}"/>
          </ac:spMkLst>
        </pc:spChg>
        <pc:spChg chg="mod">
          <ac:chgData name="Jassem Abbasi" userId="a485637c-5d5c-44af-8411-f95acc3236b6" providerId="ADAL" clId="{B67E75DF-61F4-4BDD-83F6-F3A9FEB4B984}" dt="2024-02-22T09:52:54.409" v="2357" actId="27803"/>
          <ac:spMkLst>
            <pc:docMk/>
            <pc:sldMk cId="3942064285" sldId="256"/>
            <ac:spMk id="8820" creationId="{D3C900AC-9A93-2CD2-B1EF-B97ABEA3A07D}"/>
          </ac:spMkLst>
        </pc:spChg>
        <pc:spChg chg="mod">
          <ac:chgData name="Jassem Abbasi" userId="a485637c-5d5c-44af-8411-f95acc3236b6" providerId="ADAL" clId="{B67E75DF-61F4-4BDD-83F6-F3A9FEB4B984}" dt="2024-02-22T09:52:54.409" v="2357" actId="27803"/>
          <ac:spMkLst>
            <pc:docMk/>
            <pc:sldMk cId="3942064285" sldId="256"/>
            <ac:spMk id="8821" creationId="{E800FE4D-44FB-B346-4570-E7715259B3D1}"/>
          </ac:spMkLst>
        </pc:spChg>
        <pc:spChg chg="mod">
          <ac:chgData name="Jassem Abbasi" userId="a485637c-5d5c-44af-8411-f95acc3236b6" providerId="ADAL" clId="{B67E75DF-61F4-4BDD-83F6-F3A9FEB4B984}" dt="2024-02-22T09:52:54.409" v="2357" actId="27803"/>
          <ac:spMkLst>
            <pc:docMk/>
            <pc:sldMk cId="3942064285" sldId="256"/>
            <ac:spMk id="8822" creationId="{A770E643-9C7B-52CF-1D93-17827C2838BE}"/>
          </ac:spMkLst>
        </pc:spChg>
        <pc:spChg chg="mod">
          <ac:chgData name="Jassem Abbasi" userId="a485637c-5d5c-44af-8411-f95acc3236b6" providerId="ADAL" clId="{B67E75DF-61F4-4BDD-83F6-F3A9FEB4B984}" dt="2024-02-22T09:52:54.409" v="2357" actId="27803"/>
          <ac:spMkLst>
            <pc:docMk/>
            <pc:sldMk cId="3942064285" sldId="256"/>
            <ac:spMk id="8823" creationId="{2761AC08-433F-5852-CE1B-9E10F0DBA36D}"/>
          </ac:spMkLst>
        </pc:spChg>
        <pc:spChg chg="mod">
          <ac:chgData name="Jassem Abbasi" userId="a485637c-5d5c-44af-8411-f95acc3236b6" providerId="ADAL" clId="{B67E75DF-61F4-4BDD-83F6-F3A9FEB4B984}" dt="2024-02-22T09:52:54.409" v="2357" actId="27803"/>
          <ac:spMkLst>
            <pc:docMk/>
            <pc:sldMk cId="3942064285" sldId="256"/>
            <ac:spMk id="8824" creationId="{777ECE44-359C-3ADC-D4E0-7B8AF64FB272}"/>
          </ac:spMkLst>
        </pc:spChg>
        <pc:spChg chg="mod">
          <ac:chgData name="Jassem Abbasi" userId="a485637c-5d5c-44af-8411-f95acc3236b6" providerId="ADAL" clId="{B67E75DF-61F4-4BDD-83F6-F3A9FEB4B984}" dt="2024-02-22T09:52:54.409" v="2357" actId="27803"/>
          <ac:spMkLst>
            <pc:docMk/>
            <pc:sldMk cId="3942064285" sldId="256"/>
            <ac:spMk id="8825" creationId="{68D860B8-6858-E545-6072-E22582F5719C}"/>
          </ac:spMkLst>
        </pc:spChg>
        <pc:spChg chg="mod">
          <ac:chgData name="Jassem Abbasi" userId="a485637c-5d5c-44af-8411-f95acc3236b6" providerId="ADAL" clId="{B67E75DF-61F4-4BDD-83F6-F3A9FEB4B984}" dt="2024-02-22T09:52:54.409" v="2357" actId="27803"/>
          <ac:spMkLst>
            <pc:docMk/>
            <pc:sldMk cId="3942064285" sldId="256"/>
            <ac:spMk id="8826" creationId="{FD13A902-8B9A-6C28-C7DC-7C4791ACA7FA}"/>
          </ac:spMkLst>
        </pc:spChg>
        <pc:spChg chg="mod">
          <ac:chgData name="Jassem Abbasi" userId="a485637c-5d5c-44af-8411-f95acc3236b6" providerId="ADAL" clId="{B67E75DF-61F4-4BDD-83F6-F3A9FEB4B984}" dt="2024-02-22T09:52:54.409" v="2357" actId="27803"/>
          <ac:spMkLst>
            <pc:docMk/>
            <pc:sldMk cId="3942064285" sldId="256"/>
            <ac:spMk id="8827" creationId="{40DA15D7-4F8A-EFD4-270F-346153A83E16}"/>
          </ac:spMkLst>
        </pc:spChg>
        <pc:spChg chg="mod">
          <ac:chgData name="Jassem Abbasi" userId="a485637c-5d5c-44af-8411-f95acc3236b6" providerId="ADAL" clId="{B67E75DF-61F4-4BDD-83F6-F3A9FEB4B984}" dt="2024-02-22T09:52:54.409" v="2357" actId="27803"/>
          <ac:spMkLst>
            <pc:docMk/>
            <pc:sldMk cId="3942064285" sldId="256"/>
            <ac:spMk id="8828" creationId="{A83DB3C3-BD65-4548-6985-9F0A11E03C2F}"/>
          </ac:spMkLst>
        </pc:spChg>
        <pc:spChg chg="mod">
          <ac:chgData name="Jassem Abbasi" userId="a485637c-5d5c-44af-8411-f95acc3236b6" providerId="ADAL" clId="{B67E75DF-61F4-4BDD-83F6-F3A9FEB4B984}" dt="2024-02-22T09:52:54.409" v="2357" actId="27803"/>
          <ac:spMkLst>
            <pc:docMk/>
            <pc:sldMk cId="3942064285" sldId="256"/>
            <ac:spMk id="8829" creationId="{EBE2DFFD-3A87-4B57-5A97-A34BE1FFD08A}"/>
          </ac:spMkLst>
        </pc:spChg>
        <pc:spChg chg="mod">
          <ac:chgData name="Jassem Abbasi" userId="a485637c-5d5c-44af-8411-f95acc3236b6" providerId="ADAL" clId="{B67E75DF-61F4-4BDD-83F6-F3A9FEB4B984}" dt="2024-02-22T09:52:54.409" v="2357" actId="27803"/>
          <ac:spMkLst>
            <pc:docMk/>
            <pc:sldMk cId="3942064285" sldId="256"/>
            <ac:spMk id="8830" creationId="{5A9E6957-A1A1-195D-0E71-3336AD85A6AB}"/>
          </ac:spMkLst>
        </pc:spChg>
        <pc:spChg chg="mod">
          <ac:chgData name="Jassem Abbasi" userId="a485637c-5d5c-44af-8411-f95acc3236b6" providerId="ADAL" clId="{B67E75DF-61F4-4BDD-83F6-F3A9FEB4B984}" dt="2024-02-22T09:52:54.409" v="2357" actId="27803"/>
          <ac:spMkLst>
            <pc:docMk/>
            <pc:sldMk cId="3942064285" sldId="256"/>
            <ac:spMk id="8831" creationId="{B0C7B885-B257-FC36-579F-A967054E1F33}"/>
          </ac:spMkLst>
        </pc:spChg>
        <pc:spChg chg="mod">
          <ac:chgData name="Jassem Abbasi" userId="a485637c-5d5c-44af-8411-f95acc3236b6" providerId="ADAL" clId="{B67E75DF-61F4-4BDD-83F6-F3A9FEB4B984}" dt="2024-02-22T09:52:54.409" v="2357" actId="27803"/>
          <ac:spMkLst>
            <pc:docMk/>
            <pc:sldMk cId="3942064285" sldId="256"/>
            <ac:spMk id="8832" creationId="{696D896E-C8B1-E8F8-166D-FC9E5FFA939A}"/>
          </ac:spMkLst>
        </pc:spChg>
        <pc:spChg chg="mod">
          <ac:chgData name="Jassem Abbasi" userId="a485637c-5d5c-44af-8411-f95acc3236b6" providerId="ADAL" clId="{B67E75DF-61F4-4BDD-83F6-F3A9FEB4B984}" dt="2024-02-22T09:52:54.409" v="2357" actId="27803"/>
          <ac:spMkLst>
            <pc:docMk/>
            <pc:sldMk cId="3942064285" sldId="256"/>
            <ac:spMk id="8833" creationId="{34A44A26-2003-F5FF-4ECB-4C28B4AD7D64}"/>
          </ac:spMkLst>
        </pc:spChg>
        <pc:spChg chg="mod">
          <ac:chgData name="Jassem Abbasi" userId="a485637c-5d5c-44af-8411-f95acc3236b6" providerId="ADAL" clId="{B67E75DF-61F4-4BDD-83F6-F3A9FEB4B984}" dt="2024-02-22T09:52:54.409" v="2357" actId="27803"/>
          <ac:spMkLst>
            <pc:docMk/>
            <pc:sldMk cId="3942064285" sldId="256"/>
            <ac:spMk id="8834" creationId="{2745D0A6-6181-384D-4AE1-AD019BCF6E60}"/>
          </ac:spMkLst>
        </pc:spChg>
        <pc:spChg chg="mod">
          <ac:chgData name="Jassem Abbasi" userId="a485637c-5d5c-44af-8411-f95acc3236b6" providerId="ADAL" clId="{B67E75DF-61F4-4BDD-83F6-F3A9FEB4B984}" dt="2024-02-22T09:52:54.409" v="2357" actId="27803"/>
          <ac:spMkLst>
            <pc:docMk/>
            <pc:sldMk cId="3942064285" sldId="256"/>
            <ac:spMk id="8835" creationId="{3E3573AF-0183-785D-3C1F-0546C67A0A30}"/>
          </ac:spMkLst>
        </pc:spChg>
        <pc:spChg chg="mod">
          <ac:chgData name="Jassem Abbasi" userId="a485637c-5d5c-44af-8411-f95acc3236b6" providerId="ADAL" clId="{B67E75DF-61F4-4BDD-83F6-F3A9FEB4B984}" dt="2024-02-22T09:52:54.409" v="2357" actId="27803"/>
          <ac:spMkLst>
            <pc:docMk/>
            <pc:sldMk cId="3942064285" sldId="256"/>
            <ac:spMk id="8836" creationId="{C451F27C-F746-3CBD-3703-B5390DFE77FC}"/>
          </ac:spMkLst>
        </pc:spChg>
        <pc:spChg chg="mod">
          <ac:chgData name="Jassem Abbasi" userId="a485637c-5d5c-44af-8411-f95acc3236b6" providerId="ADAL" clId="{B67E75DF-61F4-4BDD-83F6-F3A9FEB4B984}" dt="2024-02-22T09:52:54.409" v="2357" actId="27803"/>
          <ac:spMkLst>
            <pc:docMk/>
            <pc:sldMk cId="3942064285" sldId="256"/>
            <ac:spMk id="8837" creationId="{308670B6-94D6-D043-F4EE-037DFCD94A7D}"/>
          </ac:spMkLst>
        </pc:spChg>
        <pc:spChg chg="mod">
          <ac:chgData name="Jassem Abbasi" userId="a485637c-5d5c-44af-8411-f95acc3236b6" providerId="ADAL" clId="{B67E75DF-61F4-4BDD-83F6-F3A9FEB4B984}" dt="2024-02-22T09:52:54.409" v="2357" actId="27803"/>
          <ac:spMkLst>
            <pc:docMk/>
            <pc:sldMk cId="3942064285" sldId="256"/>
            <ac:spMk id="8838" creationId="{BEE6C7F4-3BFC-52E8-CDC2-6EE8D883B1F1}"/>
          </ac:spMkLst>
        </pc:spChg>
        <pc:spChg chg="mod">
          <ac:chgData name="Jassem Abbasi" userId="a485637c-5d5c-44af-8411-f95acc3236b6" providerId="ADAL" clId="{B67E75DF-61F4-4BDD-83F6-F3A9FEB4B984}" dt="2024-02-22T09:52:54.409" v="2357" actId="27803"/>
          <ac:spMkLst>
            <pc:docMk/>
            <pc:sldMk cId="3942064285" sldId="256"/>
            <ac:spMk id="8839" creationId="{8BD647B3-ED8E-31FA-BD7F-093771B4B578}"/>
          </ac:spMkLst>
        </pc:spChg>
        <pc:spChg chg="mod">
          <ac:chgData name="Jassem Abbasi" userId="a485637c-5d5c-44af-8411-f95acc3236b6" providerId="ADAL" clId="{B67E75DF-61F4-4BDD-83F6-F3A9FEB4B984}" dt="2024-02-22T09:52:54.409" v="2357" actId="27803"/>
          <ac:spMkLst>
            <pc:docMk/>
            <pc:sldMk cId="3942064285" sldId="256"/>
            <ac:spMk id="8840" creationId="{E55B07E9-58E4-A76E-3F85-A5E9E3FF04AA}"/>
          </ac:spMkLst>
        </pc:spChg>
        <pc:spChg chg="mod">
          <ac:chgData name="Jassem Abbasi" userId="a485637c-5d5c-44af-8411-f95acc3236b6" providerId="ADAL" clId="{B67E75DF-61F4-4BDD-83F6-F3A9FEB4B984}" dt="2024-02-22T09:52:54.409" v="2357" actId="27803"/>
          <ac:spMkLst>
            <pc:docMk/>
            <pc:sldMk cId="3942064285" sldId="256"/>
            <ac:spMk id="8841" creationId="{C88A7A79-0538-66FB-B029-FF8575DA4EA7}"/>
          </ac:spMkLst>
        </pc:spChg>
        <pc:spChg chg="mod">
          <ac:chgData name="Jassem Abbasi" userId="a485637c-5d5c-44af-8411-f95acc3236b6" providerId="ADAL" clId="{B67E75DF-61F4-4BDD-83F6-F3A9FEB4B984}" dt="2024-02-22T09:52:54.409" v="2357" actId="27803"/>
          <ac:spMkLst>
            <pc:docMk/>
            <pc:sldMk cId="3942064285" sldId="256"/>
            <ac:spMk id="8842" creationId="{71C479B1-E28A-9ECC-CFC2-9C7ABDBBF2F3}"/>
          </ac:spMkLst>
        </pc:spChg>
        <pc:spChg chg="mod">
          <ac:chgData name="Jassem Abbasi" userId="a485637c-5d5c-44af-8411-f95acc3236b6" providerId="ADAL" clId="{B67E75DF-61F4-4BDD-83F6-F3A9FEB4B984}" dt="2024-02-22T09:52:54.409" v="2357" actId="27803"/>
          <ac:spMkLst>
            <pc:docMk/>
            <pc:sldMk cId="3942064285" sldId="256"/>
            <ac:spMk id="8843" creationId="{E35FDA45-34C9-7ACA-9892-D82ED4B0F21A}"/>
          </ac:spMkLst>
        </pc:spChg>
        <pc:spChg chg="mod">
          <ac:chgData name="Jassem Abbasi" userId="a485637c-5d5c-44af-8411-f95acc3236b6" providerId="ADAL" clId="{B67E75DF-61F4-4BDD-83F6-F3A9FEB4B984}" dt="2024-02-22T09:52:54.409" v="2357" actId="27803"/>
          <ac:spMkLst>
            <pc:docMk/>
            <pc:sldMk cId="3942064285" sldId="256"/>
            <ac:spMk id="8844" creationId="{552A14E2-C76E-02CA-D0BC-371E340A1B42}"/>
          </ac:spMkLst>
        </pc:spChg>
        <pc:spChg chg="mod">
          <ac:chgData name="Jassem Abbasi" userId="a485637c-5d5c-44af-8411-f95acc3236b6" providerId="ADAL" clId="{B67E75DF-61F4-4BDD-83F6-F3A9FEB4B984}" dt="2024-02-22T09:52:54.409" v="2357" actId="27803"/>
          <ac:spMkLst>
            <pc:docMk/>
            <pc:sldMk cId="3942064285" sldId="256"/>
            <ac:spMk id="8845" creationId="{C361D2C5-740E-4C39-AD9B-3E6233883F46}"/>
          </ac:spMkLst>
        </pc:spChg>
        <pc:spChg chg="mod">
          <ac:chgData name="Jassem Abbasi" userId="a485637c-5d5c-44af-8411-f95acc3236b6" providerId="ADAL" clId="{B67E75DF-61F4-4BDD-83F6-F3A9FEB4B984}" dt="2024-02-22T09:52:54.409" v="2357" actId="27803"/>
          <ac:spMkLst>
            <pc:docMk/>
            <pc:sldMk cId="3942064285" sldId="256"/>
            <ac:spMk id="8846" creationId="{8FD57AE5-EEC1-1D74-91EC-FCE91EDF4927}"/>
          </ac:spMkLst>
        </pc:spChg>
        <pc:spChg chg="mod">
          <ac:chgData name="Jassem Abbasi" userId="a485637c-5d5c-44af-8411-f95acc3236b6" providerId="ADAL" clId="{B67E75DF-61F4-4BDD-83F6-F3A9FEB4B984}" dt="2024-02-22T09:52:54.409" v="2357" actId="27803"/>
          <ac:spMkLst>
            <pc:docMk/>
            <pc:sldMk cId="3942064285" sldId="256"/>
            <ac:spMk id="8847" creationId="{364DAAFC-84AB-35FC-350A-4A99638B06D8}"/>
          </ac:spMkLst>
        </pc:spChg>
        <pc:spChg chg="mod">
          <ac:chgData name="Jassem Abbasi" userId="a485637c-5d5c-44af-8411-f95acc3236b6" providerId="ADAL" clId="{B67E75DF-61F4-4BDD-83F6-F3A9FEB4B984}" dt="2024-02-22T09:52:54.409" v="2357" actId="27803"/>
          <ac:spMkLst>
            <pc:docMk/>
            <pc:sldMk cId="3942064285" sldId="256"/>
            <ac:spMk id="8848" creationId="{083F45AE-7C6A-9E36-8334-9B6EC0E30BBA}"/>
          </ac:spMkLst>
        </pc:spChg>
        <pc:spChg chg="mod">
          <ac:chgData name="Jassem Abbasi" userId="a485637c-5d5c-44af-8411-f95acc3236b6" providerId="ADAL" clId="{B67E75DF-61F4-4BDD-83F6-F3A9FEB4B984}" dt="2024-02-22T09:52:54.409" v="2357" actId="27803"/>
          <ac:spMkLst>
            <pc:docMk/>
            <pc:sldMk cId="3942064285" sldId="256"/>
            <ac:spMk id="8849" creationId="{C9D15229-DF62-685E-868F-62D823E001FB}"/>
          </ac:spMkLst>
        </pc:spChg>
        <pc:spChg chg="mod">
          <ac:chgData name="Jassem Abbasi" userId="a485637c-5d5c-44af-8411-f95acc3236b6" providerId="ADAL" clId="{B67E75DF-61F4-4BDD-83F6-F3A9FEB4B984}" dt="2024-02-22T09:52:54.409" v="2357" actId="27803"/>
          <ac:spMkLst>
            <pc:docMk/>
            <pc:sldMk cId="3942064285" sldId="256"/>
            <ac:spMk id="8850" creationId="{C1BCE518-129E-BA47-C1B7-A220FD440E33}"/>
          </ac:spMkLst>
        </pc:spChg>
        <pc:spChg chg="mod">
          <ac:chgData name="Jassem Abbasi" userId="a485637c-5d5c-44af-8411-f95acc3236b6" providerId="ADAL" clId="{B67E75DF-61F4-4BDD-83F6-F3A9FEB4B984}" dt="2024-02-22T09:52:54.409" v="2357" actId="27803"/>
          <ac:spMkLst>
            <pc:docMk/>
            <pc:sldMk cId="3942064285" sldId="256"/>
            <ac:spMk id="8851" creationId="{D07C845C-0E9E-89AC-DE95-9CB7E830BA93}"/>
          </ac:spMkLst>
        </pc:spChg>
        <pc:spChg chg="mod">
          <ac:chgData name="Jassem Abbasi" userId="a485637c-5d5c-44af-8411-f95acc3236b6" providerId="ADAL" clId="{B67E75DF-61F4-4BDD-83F6-F3A9FEB4B984}" dt="2024-02-22T09:52:54.409" v="2357" actId="27803"/>
          <ac:spMkLst>
            <pc:docMk/>
            <pc:sldMk cId="3942064285" sldId="256"/>
            <ac:spMk id="8852" creationId="{7100EDDF-CD55-05C0-3157-CC8347FE95AD}"/>
          </ac:spMkLst>
        </pc:spChg>
        <pc:spChg chg="mod">
          <ac:chgData name="Jassem Abbasi" userId="a485637c-5d5c-44af-8411-f95acc3236b6" providerId="ADAL" clId="{B67E75DF-61F4-4BDD-83F6-F3A9FEB4B984}" dt="2024-02-22T09:52:54.409" v="2357" actId="27803"/>
          <ac:spMkLst>
            <pc:docMk/>
            <pc:sldMk cId="3942064285" sldId="256"/>
            <ac:spMk id="8853" creationId="{9966426C-503D-9F9C-5517-F476D9A7E4AA}"/>
          </ac:spMkLst>
        </pc:spChg>
        <pc:spChg chg="mod">
          <ac:chgData name="Jassem Abbasi" userId="a485637c-5d5c-44af-8411-f95acc3236b6" providerId="ADAL" clId="{B67E75DF-61F4-4BDD-83F6-F3A9FEB4B984}" dt="2024-02-22T09:52:54.409" v="2357" actId="27803"/>
          <ac:spMkLst>
            <pc:docMk/>
            <pc:sldMk cId="3942064285" sldId="256"/>
            <ac:spMk id="8854" creationId="{14A91A8F-8F49-0096-5499-C0786A5F5F78}"/>
          </ac:spMkLst>
        </pc:spChg>
        <pc:spChg chg="mod">
          <ac:chgData name="Jassem Abbasi" userId="a485637c-5d5c-44af-8411-f95acc3236b6" providerId="ADAL" clId="{B67E75DF-61F4-4BDD-83F6-F3A9FEB4B984}" dt="2024-02-22T09:52:54.409" v="2357" actId="27803"/>
          <ac:spMkLst>
            <pc:docMk/>
            <pc:sldMk cId="3942064285" sldId="256"/>
            <ac:spMk id="8855" creationId="{71BEBCA0-90BA-D193-8915-C325F12CB70F}"/>
          </ac:spMkLst>
        </pc:spChg>
        <pc:spChg chg="mod">
          <ac:chgData name="Jassem Abbasi" userId="a485637c-5d5c-44af-8411-f95acc3236b6" providerId="ADAL" clId="{B67E75DF-61F4-4BDD-83F6-F3A9FEB4B984}" dt="2024-02-22T09:52:54.409" v="2357" actId="27803"/>
          <ac:spMkLst>
            <pc:docMk/>
            <pc:sldMk cId="3942064285" sldId="256"/>
            <ac:spMk id="8856" creationId="{2D71D960-EF43-59D3-A770-DF2A203E0CDE}"/>
          </ac:spMkLst>
        </pc:spChg>
        <pc:spChg chg="mod">
          <ac:chgData name="Jassem Abbasi" userId="a485637c-5d5c-44af-8411-f95acc3236b6" providerId="ADAL" clId="{B67E75DF-61F4-4BDD-83F6-F3A9FEB4B984}" dt="2024-02-22T09:52:54.409" v="2357" actId="27803"/>
          <ac:spMkLst>
            <pc:docMk/>
            <pc:sldMk cId="3942064285" sldId="256"/>
            <ac:spMk id="8857" creationId="{47EA14F4-D688-29D1-7663-6DD711B0CC8C}"/>
          </ac:spMkLst>
        </pc:spChg>
        <pc:spChg chg="mod">
          <ac:chgData name="Jassem Abbasi" userId="a485637c-5d5c-44af-8411-f95acc3236b6" providerId="ADAL" clId="{B67E75DF-61F4-4BDD-83F6-F3A9FEB4B984}" dt="2024-02-22T09:52:54.409" v="2357" actId="27803"/>
          <ac:spMkLst>
            <pc:docMk/>
            <pc:sldMk cId="3942064285" sldId="256"/>
            <ac:spMk id="8858" creationId="{F740128B-5A68-3C66-BCDB-68BA3688BC21}"/>
          </ac:spMkLst>
        </pc:spChg>
        <pc:spChg chg="mod">
          <ac:chgData name="Jassem Abbasi" userId="a485637c-5d5c-44af-8411-f95acc3236b6" providerId="ADAL" clId="{B67E75DF-61F4-4BDD-83F6-F3A9FEB4B984}" dt="2024-02-22T09:52:54.409" v="2357" actId="27803"/>
          <ac:spMkLst>
            <pc:docMk/>
            <pc:sldMk cId="3942064285" sldId="256"/>
            <ac:spMk id="8859" creationId="{2854ADF8-B05E-1D49-6288-2831CB9ECC40}"/>
          </ac:spMkLst>
        </pc:spChg>
        <pc:spChg chg="mod">
          <ac:chgData name="Jassem Abbasi" userId="a485637c-5d5c-44af-8411-f95acc3236b6" providerId="ADAL" clId="{B67E75DF-61F4-4BDD-83F6-F3A9FEB4B984}" dt="2024-02-22T09:52:54.409" v="2357" actId="27803"/>
          <ac:spMkLst>
            <pc:docMk/>
            <pc:sldMk cId="3942064285" sldId="256"/>
            <ac:spMk id="8860" creationId="{A5C38A77-2C7C-4801-AA70-70BEA7A9EB0D}"/>
          </ac:spMkLst>
        </pc:spChg>
        <pc:spChg chg="mod">
          <ac:chgData name="Jassem Abbasi" userId="a485637c-5d5c-44af-8411-f95acc3236b6" providerId="ADAL" clId="{B67E75DF-61F4-4BDD-83F6-F3A9FEB4B984}" dt="2024-02-22T09:52:54.409" v="2357" actId="27803"/>
          <ac:spMkLst>
            <pc:docMk/>
            <pc:sldMk cId="3942064285" sldId="256"/>
            <ac:spMk id="8861" creationId="{D9254EF5-E65E-BC8C-A360-47302102D78C}"/>
          </ac:spMkLst>
        </pc:spChg>
        <pc:spChg chg="mod">
          <ac:chgData name="Jassem Abbasi" userId="a485637c-5d5c-44af-8411-f95acc3236b6" providerId="ADAL" clId="{B67E75DF-61F4-4BDD-83F6-F3A9FEB4B984}" dt="2024-02-22T09:52:54.409" v="2357" actId="27803"/>
          <ac:spMkLst>
            <pc:docMk/>
            <pc:sldMk cId="3942064285" sldId="256"/>
            <ac:spMk id="8862" creationId="{35D1A6E2-AE8E-EC73-330F-77EC79551BF9}"/>
          </ac:spMkLst>
        </pc:spChg>
        <pc:spChg chg="mod">
          <ac:chgData name="Jassem Abbasi" userId="a485637c-5d5c-44af-8411-f95acc3236b6" providerId="ADAL" clId="{B67E75DF-61F4-4BDD-83F6-F3A9FEB4B984}" dt="2024-02-22T09:52:54.409" v="2357" actId="27803"/>
          <ac:spMkLst>
            <pc:docMk/>
            <pc:sldMk cId="3942064285" sldId="256"/>
            <ac:spMk id="8863" creationId="{C18880ED-EF83-3D1B-BDCA-006FAE54BFF2}"/>
          </ac:spMkLst>
        </pc:spChg>
        <pc:spChg chg="mod">
          <ac:chgData name="Jassem Abbasi" userId="a485637c-5d5c-44af-8411-f95acc3236b6" providerId="ADAL" clId="{B67E75DF-61F4-4BDD-83F6-F3A9FEB4B984}" dt="2024-02-22T09:52:54.409" v="2357" actId="27803"/>
          <ac:spMkLst>
            <pc:docMk/>
            <pc:sldMk cId="3942064285" sldId="256"/>
            <ac:spMk id="8864" creationId="{3907A5CE-633F-372B-D121-55E811D0FE6B}"/>
          </ac:spMkLst>
        </pc:spChg>
        <pc:spChg chg="mod">
          <ac:chgData name="Jassem Abbasi" userId="a485637c-5d5c-44af-8411-f95acc3236b6" providerId="ADAL" clId="{B67E75DF-61F4-4BDD-83F6-F3A9FEB4B984}" dt="2024-02-22T09:52:54.409" v="2357" actId="27803"/>
          <ac:spMkLst>
            <pc:docMk/>
            <pc:sldMk cId="3942064285" sldId="256"/>
            <ac:spMk id="8865" creationId="{C3CA1A9B-4EAB-A7A7-4F49-881CD99F2196}"/>
          </ac:spMkLst>
        </pc:spChg>
        <pc:spChg chg="mod">
          <ac:chgData name="Jassem Abbasi" userId="a485637c-5d5c-44af-8411-f95acc3236b6" providerId="ADAL" clId="{B67E75DF-61F4-4BDD-83F6-F3A9FEB4B984}" dt="2024-02-22T09:52:54.409" v="2357" actId="27803"/>
          <ac:spMkLst>
            <pc:docMk/>
            <pc:sldMk cId="3942064285" sldId="256"/>
            <ac:spMk id="8866" creationId="{A6D54FD4-08D8-4EC9-0A87-0E658FB598C4}"/>
          </ac:spMkLst>
        </pc:spChg>
        <pc:spChg chg="mod">
          <ac:chgData name="Jassem Abbasi" userId="a485637c-5d5c-44af-8411-f95acc3236b6" providerId="ADAL" clId="{B67E75DF-61F4-4BDD-83F6-F3A9FEB4B984}" dt="2024-02-22T09:52:54.409" v="2357" actId="27803"/>
          <ac:spMkLst>
            <pc:docMk/>
            <pc:sldMk cId="3942064285" sldId="256"/>
            <ac:spMk id="8867" creationId="{9335184A-5CD4-89AC-AD39-C98A78EC44F1}"/>
          </ac:spMkLst>
        </pc:spChg>
        <pc:spChg chg="mod">
          <ac:chgData name="Jassem Abbasi" userId="a485637c-5d5c-44af-8411-f95acc3236b6" providerId="ADAL" clId="{B67E75DF-61F4-4BDD-83F6-F3A9FEB4B984}" dt="2024-02-22T09:52:54.409" v="2357" actId="27803"/>
          <ac:spMkLst>
            <pc:docMk/>
            <pc:sldMk cId="3942064285" sldId="256"/>
            <ac:spMk id="8868" creationId="{A6F8BF81-F053-A315-C0BD-85CD0DE7BCC6}"/>
          </ac:spMkLst>
        </pc:spChg>
        <pc:spChg chg="mod">
          <ac:chgData name="Jassem Abbasi" userId="a485637c-5d5c-44af-8411-f95acc3236b6" providerId="ADAL" clId="{B67E75DF-61F4-4BDD-83F6-F3A9FEB4B984}" dt="2024-02-22T09:52:54.409" v="2357" actId="27803"/>
          <ac:spMkLst>
            <pc:docMk/>
            <pc:sldMk cId="3942064285" sldId="256"/>
            <ac:spMk id="8869" creationId="{90C965DE-7F4B-A857-709A-F9B9AC601289}"/>
          </ac:spMkLst>
        </pc:spChg>
        <pc:spChg chg="mod">
          <ac:chgData name="Jassem Abbasi" userId="a485637c-5d5c-44af-8411-f95acc3236b6" providerId="ADAL" clId="{B67E75DF-61F4-4BDD-83F6-F3A9FEB4B984}" dt="2024-02-22T09:52:54.409" v="2357" actId="27803"/>
          <ac:spMkLst>
            <pc:docMk/>
            <pc:sldMk cId="3942064285" sldId="256"/>
            <ac:spMk id="8870" creationId="{C05AD16C-93C9-39D2-C591-3927FAFF96AF}"/>
          </ac:spMkLst>
        </pc:spChg>
        <pc:spChg chg="mod">
          <ac:chgData name="Jassem Abbasi" userId="a485637c-5d5c-44af-8411-f95acc3236b6" providerId="ADAL" clId="{B67E75DF-61F4-4BDD-83F6-F3A9FEB4B984}" dt="2024-02-22T09:52:54.409" v="2357" actId="27803"/>
          <ac:spMkLst>
            <pc:docMk/>
            <pc:sldMk cId="3942064285" sldId="256"/>
            <ac:spMk id="8871" creationId="{F2875EB2-1B80-01E8-136D-26C6D927A358}"/>
          </ac:spMkLst>
        </pc:spChg>
        <pc:spChg chg="mod">
          <ac:chgData name="Jassem Abbasi" userId="a485637c-5d5c-44af-8411-f95acc3236b6" providerId="ADAL" clId="{B67E75DF-61F4-4BDD-83F6-F3A9FEB4B984}" dt="2024-02-22T09:52:54.409" v="2357" actId="27803"/>
          <ac:spMkLst>
            <pc:docMk/>
            <pc:sldMk cId="3942064285" sldId="256"/>
            <ac:spMk id="8872" creationId="{BC3B4352-2B63-4337-F02E-6851E800811B}"/>
          </ac:spMkLst>
        </pc:spChg>
        <pc:spChg chg="mod">
          <ac:chgData name="Jassem Abbasi" userId="a485637c-5d5c-44af-8411-f95acc3236b6" providerId="ADAL" clId="{B67E75DF-61F4-4BDD-83F6-F3A9FEB4B984}" dt="2024-02-22T09:52:54.409" v="2357" actId="27803"/>
          <ac:spMkLst>
            <pc:docMk/>
            <pc:sldMk cId="3942064285" sldId="256"/>
            <ac:spMk id="8873" creationId="{BCEFA9DB-329A-F517-6DB6-7572F4E434C9}"/>
          </ac:spMkLst>
        </pc:spChg>
        <pc:spChg chg="mod">
          <ac:chgData name="Jassem Abbasi" userId="a485637c-5d5c-44af-8411-f95acc3236b6" providerId="ADAL" clId="{B67E75DF-61F4-4BDD-83F6-F3A9FEB4B984}" dt="2024-02-22T09:52:54.409" v="2357" actId="27803"/>
          <ac:spMkLst>
            <pc:docMk/>
            <pc:sldMk cId="3942064285" sldId="256"/>
            <ac:spMk id="8874" creationId="{0DFA0E20-E31A-8AE5-A1A4-6A4456827191}"/>
          </ac:spMkLst>
        </pc:spChg>
        <pc:spChg chg="mod">
          <ac:chgData name="Jassem Abbasi" userId="a485637c-5d5c-44af-8411-f95acc3236b6" providerId="ADAL" clId="{B67E75DF-61F4-4BDD-83F6-F3A9FEB4B984}" dt="2024-02-22T09:52:54.409" v="2357" actId="27803"/>
          <ac:spMkLst>
            <pc:docMk/>
            <pc:sldMk cId="3942064285" sldId="256"/>
            <ac:spMk id="8875" creationId="{95371478-6878-82EF-237B-C2697B1C5B14}"/>
          </ac:spMkLst>
        </pc:spChg>
        <pc:spChg chg="mod">
          <ac:chgData name="Jassem Abbasi" userId="a485637c-5d5c-44af-8411-f95acc3236b6" providerId="ADAL" clId="{B67E75DF-61F4-4BDD-83F6-F3A9FEB4B984}" dt="2024-02-22T09:52:54.409" v="2357" actId="27803"/>
          <ac:spMkLst>
            <pc:docMk/>
            <pc:sldMk cId="3942064285" sldId="256"/>
            <ac:spMk id="8876" creationId="{DB59D639-DE57-ABFB-FB26-E4B152F5970F}"/>
          </ac:spMkLst>
        </pc:spChg>
        <pc:spChg chg="mod">
          <ac:chgData name="Jassem Abbasi" userId="a485637c-5d5c-44af-8411-f95acc3236b6" providerId="ADAL" clId="{B67E75DF-61F4-4BDD-83F6-F3A9FEB4B984}" dt="2024-02-22T09:52:54.409" v="2357" actId="27803"/>
          <ac:spMkLst>
            <pc:docMk/>
            <pc:sldMk cId="3942064285" sldId="256"/>
            <ac:spMk id="8877" creationId="{96327C05-3FF2-B481-98C2-E70567262064}"/>
          </ac:spMkLst>
        </pc:spChg>
        <pc:spChg chg="mod">
          <ac:chgData name="Jassem Abbasi" userId="a485637c-5d5c-44af-8411-f95acc3236b6" providerId="ADAL" clId="{B67E75DF-61F4-4BDD-83F6-F3A9FEB4B984}" dt="2024-02-22T09:52:54.409" v="2357" actId="27803"/>
          <ac:spMkLst>
            <pc:docMk/>
            <pc:sldMk cId="3942064285" sldId="256"/>
            <ac:spMk id="8878" creationId="{BAE993B6-6A3B-88FE-5BF7-B4BC3405B2AA}"/>
          </ac:spMkLst>
        </pc:spChg>
        <pc:spChg chg="mod">
          <ac:chgData name="Jassem Abbasi" userId="a485637c-5d5c-44af-8411-f95acc3236b6" providerId="ADAL" clId="{B67E75DF-61F4-4BDD-83F6-F3A9FEB4B984}" dt="2024-02-22T09:52:54.409" v="2357" actId="27803"/>
          <ac:spMkLst>
            <pc:docMk/>
            <pc:sldMk cId="3942064285" sldId="256"/>
            <ac:spMk id="8879" creationId="{609DC398-0F6B-3A50-CA2B-1D6AB9A12B2C}"/>
          </ac:spMkLst>
        </pc:spChg>
        <pc:spChg chg="mod">
          <ac:chgData name="Jassem Abbasi" userId="a485637c-5d5c-44af-8411-f95acc3236b6" providerId="ADAL" clId="{B67E75DF-61F4-4BDD-83F6-F3A9FEB4B984}" dt="2024-02-22T09:52:54.409" v="2357" actId="27803"/>
          <ac:spMkLst>
            <pc:docMk/>
            <pc:sldMk cId="3942064285" sldId="256"/>
            <ac:spMk id="8880" creationId="{BC849EED-2B4E-F1F8-37FC-680A003093E5}"/>
          </ac:spMkLst>
        </pc:spChg>
        <pc:spChg chg="mod">
          <ac:chgData name="Jassem Abbasi" userId="a485637c-5d5c-44af-8411-f95acc3236b6" providerId="ADAL" clId="{B67E75DF-61F4-4BDD-83F6-F3A9FEB4B984}" dt="2024-02-22T09:52:54.409" v="2357" actId="27803"/>
          <ac:spMkLst>
            <pc:docMk/>
            <pc:sldMk cId="3942064285" sldId="256"/>
            <ac:spMk id="8881" creationId="{70D087B6-43D2-1C2B-F84D-B88C8A9C7DA0}"/>
          </ac:spMkLst>
        </pc:spChg>
        <pc:spChg chg="mod">
          <ac:chgData name="Jassem Abbasi" userId="a485637c-5d5c-44af-8411-f95acc3236b6" providerId="ADAL" clId="{B67E75DF-61F4-4BDD-83F6-F3A9FEB4B984}" dt="2024-02-22T09:52:54.409" v="2357" actId="27803"/>
          <ac:spMkLst>
            <pc:docMk/>
            <pc:sldMk cId="3942064285" sldId="256"/>
            <ac:spMk id="8882" creationId="{24E84F36-6C0C-961A-D5E1-A49FEACE904F}"/>
          </ac:spMkLst>
        </pc:spChg>
        <pc:spChg chg="mod">
          <ac:chgData name="Jassem Abbasi" userId="a485637c-5d5c-44af-8411-f95acc3236b6" providerId="ADAL" clId="{B67E75DF-61F4-4BDD-83F6-F3A9FEB4B984}" dt="2024-02-22T09:52:54.409" v="2357" actId="27803"/>
          <ac:spMkLst>
            <pc:docMk/>
            <pc:sldMk cId="3942064285" sldId="256"/>
            <ac:spMk id="8883" creationId="{EA822B6B-DB38-0532-B219-075D2397732D}"/>
          </ac:spMkLst>
        </pc:spChg>
        <pc:spChg chg="mod">
          <ac:chgData name="Jassem Abbasi" userId="a485637c-5d5c-44af-8411-f95acc3236b6" providerId="ADAL" clId="{B67E75DF-61F4-4BDD-83F6-F3A9FEB4B984}" dt="2024-02-22T09:52:54.409" v="2357" actId="27803"/>
          <ac:spMkLst>
            <pc:docMk/>
            <pc:sldMk cId="3942064285" sldId="256"/>
            <ac:spMk id="8884" creationId="{318E1E1B-1070-C12D-506A-907882FDDA3F}"/>
          </ac:spMkLst>
        </pc:spChg>
        <pc:spChg chg="mod">
          <ac:chgData name="Jassem Abbasi" userId="a485637c-5d5c-44af-8411-f95acc3236b6" providerId="ADAL" clId="{B67E75DF-61F4-4BDD-83F6-F3A9FEB4B984}" dt="2024-02-22T09:52:54.409" v="2357" actId="27803"/>
          <ac:spMkLst>
            <pc:docMk/>
            <pc:sldMk cId="3942064285" sldId="256"/>
            <ac:spMk id="8885" creationId="{AF32D485-6B5E-F245-C392-71BFC6F13262}"/>
          </ac:spMkLst>
        </pc:spChg>
        <pc:spChg chg="mod">
          <ac:chgData name="Jassem Abbasi" userId="a485637c-5d5c-44af-8411-f95acc3236b6" providerId="ADAL" clId="{B67E75DF-61F4-4BDD-83F6-F3A9FEB4B984}" dt="2024-02-22T09:52:54.409" v="2357" actId="27803"/>
          <ac:spMkLst>
            <pc:docMk/>
            <pc:sldMk cId="3942064285" sldId="256"/>
            <ac:spMk id="8886" creationId="{31437A22-EDAC-A046-DC0B-E0765458D843}"/>
          </ac:spMkLst>
        </pc:spChg>
        <pc:spChg chg="mod">
          <ac:chgData name="Jassem Abbasi" userId="a485637c-5d5c-44af-8411-f95acc3236b6" providerId="ADAL" clId="{B67E75DF-61F4-4BDD-83F6-F3A9FEB4B984}" dt="2024-02-22T09:52:54.409" v="2357" actId="27803"/>
          <ac:spMkLst>
            <pc:docMk/>
            <pc:sldMk cId="3942064285" sldId="256"/>
            <ac:spMk id="8887" creationId="{6AEB9AFA-A8F7-AAE7-EDE7-D7379ECCC69F}"/>
          </ac:spMkLst>
        </pc:spChg>
        <pc:spChg chg="mod">
          <ac:chgData name="Jassem Abbasi" userId="a485637c-5d5c-44af-8411-f95acc3236b6" providerId="ADAL" clId="{B67E75DF-61F4-4BDD-83F6-F3A9FEB4B984}" dt="2024-02-22T09:52:54.409" v="2357" actId="27803"/>
          <ac:spMkLst>
            <pc:docMk/>
            <pc:sldMk cId="3942064285" sldId="256"/>
            <ac:spMk id="8888" creationId="{D874F8CD-C379-3B56-8A64-5E94DE70F35F}"/>
          </ac:spMkLst>
        </pc:spChg>
        <pc:spChg chg="mod">
          <ac:chgData name="Jassem Abbasi" userId="a485637c-5d5c-44af-8411-f95acc3236b6" providerId="ADAL" clId="{B67E75DF-61F4-4BDD-83F6-F3A9FEB4B984}" dt="2024-02-22T09:52:54.409" v="2357" actId="27803"/>
          <ac:spMkLst>
            <pc:docMk/>
            <pc:sldMk cId="3942064285" sldId="256"/>
            <ac:spMk id="8889" creationId="{E4F86BA8-FBAD-3A7D-3B81-5114D2029CF9}"/>
          </ac:spMkLst>
        </pc:spChg>
        <pc:spChg chg="mod">
          <ac:chgData name="Jassem Abbasi" userId="a485637c-5d5c-44af-8411-f95acc3236b6" providerId="ADAL" clId="{B67E75DF-61F4-4BDD-83F6-F3A9FEB4B984}" dt="2024-02-22T09:52:54.409" v="2357" actId="27803"/>
          <ac:spMkLst>
            <pc:docMk/>
            <pc:sldMk cId="3942064285" sldId="256"/>
            <ac:spMk id="8890" creationId="{2C505618-AF15-17BD-E916-BD225A6C61FE}"/>
          </ac:spMkLst>
        </pc:spChg>
        <pc:spChg chg="mod">
          <ac:chgData name="Jassem Abbasi" userId="a485637c-5d5c-44af-8411-f95acc3236b6" providerId="ADAL" clId="{B67E75DF-61F4-4BDD-83F6-F3A9FEB4B984}" dt="2024-02-22T09:52:54.409" v="2357" actId="27803"/>
          <ac:spMkLst>
            <pc:docMk/>
            <pc:sldMk cId="3942064285" sldId="256"/>
            <ac:spMk id="8891" creationId="{90E04338-96AD-3BB5-D965-035AB9DDEC22}"/>
          </ac:spMkLst>
        </pc:spChg>
        <pc:spChg chg="mod">
          <ac:chgData name="Jassem Abbasi" userId="a485637c-5d5c-44af-8411-f95acc3236b6" providerId="ADAL" clId="{B67E75DF-61F4-4BDD-83F6-F3A9FEB4B984}" dt="2024-02-22T09:52:54.409" v="2357" actId="27803"/>
          <ac:spMkLst>
            <pc:docMk/>
            <pc:sldMk cId="3942064285" sldId="256"/>
            <ac:spMk id="8892" creationId="{397322B3-0991-654D-AF2E-8C27D5F3266D}"/>
          </ac:spMkLst>
        </pc:spChg>
        <pc:spChg chg="mod">
          <ac:chgData name="Jassem Abbasi" userId="a485637c-5d5c-44af-8411-f95acc3236b6" providerId="ADAL" clId="{B67E75DF-61F4-4BDD-83F6-F3A9FEB4B984}" dt="2024-02-22T09:52:54.409" v="2357" actId="27803"/>
          <ac:spMkLst>
            <pc:docMk/>
            <pc:sldMk cId="3942064285" sldId="256"/>
            <ac:spMk id="8893" creationId="{FE575A0D-37D0-D1FD-B5BA-03E7D41AED46}"/>
          </ac:spMkLst>
        </pc:spChg>
        <pc:spChg chg="mod">
          <ac:chgData name="Jassem Abbasi" userId="a485637c-5d5c-44af-8411-f95acc3236b6" providerId="ADAL" clId="{B67E75DF-61F4-4BDD-83F6-F3A9FEB4B984}" dt="2024-02-22T09:52:54.409" v="2357" actId="27803"/>
          <ac:spMkLst>
            <pc:docMk/>
            <pc:sldMk cId="3942064285" sldId="256"/>
            <ac:spMk id="8894" creationId="{E3577893-B93A-22A4-FBDD-71217C6ECF00}"/>
          </ac:spMkLst>
        </pc:spChg>
        <pc:spChg chg="mod">
          <ac:chgData name="Jassem Abbasi" userId="a485637c-5d5c-44af-8411-f95acc3236b6" providerId="ADAL" clId="{B67E75DF-61F4-4BDD-83F6-F3A9FEB4B984}" dt="2024-02-22T09:52:54.409" v="2357" actId="27803"/>
          <ac:spMkLst>
            <pc:docMk/>
            <pc:sldMk cId="3942064285" sldId="256"/>
            <ac:spMk id="8895" creationId="{0CD122BF-169F-C25B-8B3F-A84894251AA1}"/>
          </ac:spMkLst>
        </pc:spChg>
        <pc:spChg chg="mod">
          <ac:chgData name="Jassem Abbasi" userId="a485637c-5d5c-44af-8411-f95acc3236b6" providerId="ADAL" clId="{B67E75DF-61F4-4BDD-83F6-F3A9FEB4B984}" dt="2024-02-22T09:52:54.409" v="2357" actId="27803"/>
          <ac:spMkLst>
            <pc:docMk/>
            <pc:sldMk cId="3942064285" sldId="256"/>
            <ac:spMk id="8896" creationId="{9BE078C6-0921-E924-795C-69D86BBD996F}"/>
          </ac:spMkLst>
        </pc:spChg>
        <pc:spChg chg="mod">
          <ac:chgData name="Jassem Abbasi" userId="a485637c-5d5c-44af-8411-f95acc3236b6" providerId="ADAL" clId="{B67E75DF-61F4-4BDD-83F6-F3A9FEB4B984}" dt="2024-02-22T09:52:54.409" v="2357" actId="27803"/>
          <ac:spMkLst>
            <pc:docMk/>
            <pc:sldMk cId="3942064285" sldId="256"/>
            <ac:spMk id="8897" creationId="{92E5FFB0-498C-CD6C-9C69-1D7A136AFE69}"/>
          </ac:spMkLst>
        </pc:spChg>
        <pc:spChg chg="mod">
          <ac:chgData name="Jassem Abbasi" userId="a485637c-5d5c-44af-8411-f95acc3236b6" providerId="ADAL" clId="{B67E75DF-61F4-4BDD-83F6-F3A9FEB4B984}" dt="2024-02-22T09:52:54.409" v="2357" actId="27803"/>
          <ac:spMkLst>
            <pc:docMk/>
            <pc:sldMk cId="3942064285" sldId="256"/>
            <ac:spMk id="8898" creationId="{99B1DAD1-9385-3727-5977-3D53DF4E7BEB}"/>
          </ac:spMkLst>
        </pc:spChg>
        <pc:spChg chg="mod">
          <ac:chgData name="Jassem Abbasi" userId="a485637c-5d5c-44af-8411-f95acc3236b6" providerId="ADAL" clId="{B67E75DF-61F4-4BDD-83F6-F3A9FEB4B984}" dt="2024-02-22T09:52:54.409" v="2357" actId="27803"/>
          <ac:spMkLst>
            <pc:docMk/>
            <pc:sldMk cId="3942064285" sldId="256"/>
            <ac:spMk id="8899" creationId="{783AF13C-831D-B611-C435-66EB803347D0}"/>
          </ac:spMkLst>
        </pc:spChg>
        <pc:spChg chg="mod">
          <ac:chgData name="Jassem Abbasi" userId="a485637c-5d5c-44af-8411-f95acc3236b6" providerId="ADAL" clId="{B67E75DF-61F4-4BDD-83F6-F3A9FEB4B984}" dt="2024-02-22T09:52:54.409" v="2357" actId="27803"/>
          <ac:spMkLst>
            <pc:docMk/>
            <pc:sldMk cId="3942064285" sldId="256"/>
            <ac:spMk id="8900" creationId="{FAC54CF7-E9C5-3915-7E4B-1CC723C59600}"/>
          </ac:spMkLst>
        </pc:spChg>
        <pc:spChg chg="mod">
          <ac:chgData name="Jassem Abbasi" userId="a485637c-5d5c-44af-8411-f95acc3236b6" providerId="ADAL" clId="{B67E75DF-61F4-4BDD-83F6-F3A9FEB4B984}" dt="2024-02-22T09:52:54.409" v="2357" actId="27803"/>
          <ac:spMkLst>
            <pc:docMk/>
            <pc:sldMk cId="3942064285" sldId="256"/>
            <ac:spMk id="8901" creationId="{BAA541B8-BFCB-78BB-C83D-2967CA0C275B}"/>
          </ac:spMkLst>
        </pc:spChg>
        <pc:spChg chg="mod">
          <ac:chgData name="Jassem Abbasi" userId="a485637c-5d5c-44af-8411-f95acc3236b6" providerId="ADAL" clId="{B67E75DF-61F4-4BDD-83F6-F3A9FEB4B984}" dt="2024-02-22T09:52:54.409" v="2357" actId="27803"/>
          <ac:spMkLst>
            <pc:docMk/>
            <pc:sldMk cId="3942064285" sldId="256"/>
            <ac:spMk id="8902" creationId="{D3761ADE-DFBE-3AB8-9A34-FCA20CD23988}"/>
          </ac:spMkLst>
        </pc:spChg>
        <pc:spChg chg="mod">
          <ac:chgData name="Jassem Abbasi" userId="a485637c-5d5c-44af-8411-f95acc3236b6" providerId="ADAL" clId="{B67E75DF-61F4-4BDD-83F6-F3A9FEB4B984}" dt="2024-02-22T09:52:54.409" v="2357" actId="27803"/>
          <ac:spMkLst>
            <pc:docMk/>
            <pc:sldMk cId="3942064285" sldId="256"/>
            <ac:spMk id="8903" creationId="{9DC476F3-B349-EF98-1E7C-6658982C8AD4}"/>
          </ac:spMkLst>
        </pc:spChg>
        <pc:spChg chg="mod">
          <ac:chgData name="Jassem Abbasi" userId="a485637c-5d5c-44af-8411-f95acc3236b6" providerId="ADAL" clId="{B67E75DF-61F4-4BDD-83F6-F3A9FEB4B984}" dt="2024-02-22T09:52:54.409" v="2357" actId="27803"/>
          <ac:spMkLst>
            <pc:docMk/>
            <pc:sldMk cId="3942064285" sldId="256"/>
            <ac:spMk id="8904" creationId="{6D969160-AD5D-018B-FBEF-DEF1174E203F}"/>
          </ac:spMkLst>
        </pc:spChg>
        <pc:spChg chg="mod">
          <ac:chgData name="Jassem Abbasi" userId="a485637c-5d5c-44af-8411-f95acc3236b6" providerId="ADAL" clId="{B67E75DF-61F4-4BDD-83F6-F3A9FEB4B984}" dt="2024-02-22T09:52:54.409" v="2357" actId="27803"/>
          <ac:spMkLst>
            <pc:docMk/>
            <pc:sldMk cId="3942064285" sldId="256"/>
            <ac:spMk id="8905" creationId="{F5046258-C066-C2A5-E051-4CB672253294}"/>
          </ac:spMkLst>
        </pc:spChg>
        <pc:spChg chg="mod">
          <ac:chgData name="Jassem Abbasi" userId="a485637c-5d5c-44af-8411-f95acc3236b6" providerId="ADAL" clId="{B67E75DF-61F4-4BDD-83F6-F3A9FEB4B984}" dt="2024-02-22T09:52:54.409" v="2357" actId="27803"/>
          <ac:spMkLst>
            <pc:docMk/>
            <pc:sldMk cId="3942064285" sldId="256"/>
            <ac:spMk id="8906" creationId="{1DE3BD96-6BBB-D0BC-89B5-B1EC13876FA1}"/>
          </ac:spMkLst>
        </pc:spChg>
        <pc:spChg chg="mod">
          <ac:chgData name="Jassem Abbasi" userId="a485637c-5d5c-44af-8411-f95acc3236b6" providerId="ADAL" clId="{B67E75DF-61F4-4BDD-83F6-F3A9FEB4B984}" dt="2024-02-22T09:52:54.409" v="2357" actId="27803"/>
          <ac:spMkLst>
            <pc:docMk/>
            <pc:sldMk cId="3942064285" sldId="256"/>
            <ac:spMk id="8907" creationId="{9456FDDD-A37C-9E71-C5B0-0799C1A4BC33}"/>
          </ac:spMkLst>
        </pc:spChg>
        <pc:spChg chg="mod">
          <ac:chgData name="Jassem Abbasi" userId="a485637c-5d5c-44af-8411-f95acc3236b6" providerId="ADAL" clId="{B67E75DF-61F4-4BDD-83F6-F3A9FEB4B984}" dt="2024-02-22T09:52:54.409" v="2357" actId="27803"/>
          <ac:spMkLst>
            <pc:docMk/>
            <pc:sldMk cId="3942064285" sldId="256"/>
            <ac:spMk id="8908" creationId="{A12233E5-A4AE-B817-FC15-CF9CF0B3CAFD}"/>
          </ac:spMkLst>
        </pc:spChg>
        <pc:spChg chg="mod">
          <ac:chgData name="Jassem Abbasi" userId="a485637c-5d5c-44af-8411-f95acc3236b6" providerId="ADAL" clId="{B67E75DF-61F4-4BDD-83F6-F3A9FEB4B984}" dt="2024-02-22T09:52:54.409" v="2357" actId="27803"/>
          <ac:spMkLst>
            <pc:docMk/>
            <pc:sldMk cId="3942064285" sldId="256"/>
            <ac:spMk id="8909" creationId="{7BFE27F9-41AE-10DE-A698-369C6DA12DE3}"/>
          </ac:spMkLst>
        </pc:spChg>
        <pc:spChg chg="mod">
          <ac:chgData name="Jassem Abbasi" userId="a485637c-5d5c-44af-8411-f95acc3236b6" providerId="ADAL" clId="{B67E75DF-61F4-4BDD-83F6-F3A9FEB4B984}" dt="2024-02-22T09:52:54.409" v="2357" actId="27803"/>
          <ac:spMkLst>
            <pc:docMk/>
            <pc:sldMk cId="3942064285" sldId="256"/>
            <ac:spMk id="8910" creationId="{114B03B1-4846-8B49-F0C5-312E9BE8640B}"/>
          </ac:spMkLst>
        </pc:spChg>
        <pc:spChg chg="mod">
          <ac:chgData name="Jassem Abbasi" userId="a485637c-5d5c-44af-8411-f95acc3236b6" providerId="ADAL" clId="{B67E75DF-61F4-4BDD-83F6-F3A9FEB4B984}" dt="2024-02-22T09:52:54.409" v="2357" actId="27803"/>
          <ac:spMkLst>
            <pc:docMk/>
            <pc:sldMk cId="3942064285" sldId="256"/>
            <ac:spMk id="8911" creationId="{17A7EB1D-77B0-4D23-9065-D40CE216BB25}"/>
          </ac:spMkLst>
        </pc:spChg>
        <pc:spChg chg="mod">
          <ac:chgData name="Jassem Abbasi" userId="a485637c-5d5c-44af-8411-f95acc3236b6" providerId="ADAL" clId="{B67E75DF-61F4-4BDD-83F6-F3A9FEB4B984}" dt="2024-02-22T09:52:54.409" v="2357" actId="27803"/>
          <ac:spMkLst>
            <pc:docMk/>
            <pc:sldMk cId="3942064285" sldId="256"/>
            <ac:spMk id="8912" creationId="{D107A6BF-3507-75D5-D073-2FA805992F41}"/>
          </ac:spMkLst>
        </pc:spChg>
        <pc:spChg chg="mod">
          <ac:chgData name="Jassem Abbasi" userId="a485637c-5d5c-44af-8411-f95acc3236b6" providerId="ADAL" clId="{B67E75DF-61F4-4BDD-83F6-F3A9FEB4B984}" dt="2024-02-22T09:52:54.409" v="2357" actId="27803"/>
          <ac:spMkLst>
            <pc:docMk/>
            <pc:sldMk cId="3942064285" sldId="256"/>
            <ac:spMk id="8913" creationId="{090A7CAE-49C9-28BD-A83A-8CADE125F459}"/>
          </ac:spMkLst>
        </pc:spChg>
        <pc:spChg chg="mod">
          <ac:chgData name="Jassem Abbasi" userId="a485637c-5d5c-44af-8411-f95acc3236b6" providerId="ADAL" clId="{B67E75DF-61F4-4BDD-83F6-F3A9FEB4B984}" dt="2024-02-22T09:52:54.409" v="2357" actId="27803"/>
          <ac:spMkLst>
            <pc:docMk/>
            <pc:sldMk cId="3942064285" sldId="256"/>
            <ac:spMk id="8914" creationId="{A7DCB57A-3C26-4834-9602-C0FB2DA63F9F}"/>
          </ac:spMkLst>
        </pc:spChg>
        <pc:spChg chg="mod">
          <ac:chgData name="Jassem Abbasi" userId="a485637c-5d5c-44af-8411-f95acc3236b6" providerId="ADAL" clId="{B67E75DF-61F4-4BDD-83F6-F3A9FEB4B984}" dt="2024-02-22T09:52:54.409" v="2357" actId="27803"/>
          <ac:spMkLst>
            <pc:docMk/>
            <pc:sldMk cId="3942064285" sldId="256"/>
            <ac:spMk id="8915" creationId="{98A97DD2-C01B-C9D7-62E3-A160E4BABD7C}"/>
          </ac:spMkLst>
        </pc:spChg>
        <pc:spChg chg="mod">
          <ac:chgData name="Jassem Abbasi" userId="a485637c-5d5c-44af-8411-f95acc3236b6" providerId="ADAL" clId="{B67E75DF-61F4-4BDD-83F6-F3A9FEB4B984}" dt="2024-02-22T09:52:54.409" v="2357" actId="27803"/>
          <ac:spMkLst>
            <pc:docMk/>
            <pc:sldMk cId="3942064285" sldId="256"/>
            <ac:spMk id="8916" creationId="{D03AC347-8CE9-D363-589F-8DCB8B8B0DF7}"/>
          </ac:spMkLst>
        </pc:spChg>
        <pc:spChg chg="mod">
          <ac:chgData name="Jassem Abbasi" userId="a485637c-5d5c-44af-8411-f95acc3236b6" providerId="ADAL" clId="{B67E75DF-61F4-4BDD-83F6-F3A9FEB4B984}" dt="2024-02-22T09:52:54.409" v="2357" actId="27803"/>
          <ac:spMkLst>
            <pc:docMk/>
            <pc:sldMk cId="3942064285" sldId="256"/>
            <ac:spMk id="8917" creationId="{26CF94D4-4E4C-6A29-AAFF-7752DC260A00}"/>
          </ac:spMkLst>
        </pc:spChg>
        <pc:spChg chg="mod">
          <ac:chgData name="Jassem Abbasi" userId="a485637c-5d5c-44af-8411-f95acc3236b6" providerId="ADAL" clId="{B67E75DF-61F4-4BDD-83F6-F3A9FEB4B984}" dt="2024-02-22T09:52:54.409" v="2357" actId="27803"/>
          <ac:spMkLst>
            <pc:docMk/>
            <pc:sldMk cId="3942064285" sldId="256"/>
            <ac:spMk id="8918" creationId="{87C0236A-0D36-9486-769F-7602F23499EB}"/>
          </ac:spMkLst>
        </pc:spChg>
        <pc:spChg chg="mod">
          <ac:chgData name="Jassem Abbasi" userId="a485637c-5d5c-44af-8411-f95acc3236b6" providerId="ADAL" clId="{B67E75DF-61F4-4BDD-83F6-F3A9FEB4B984}" dt="2024-02-22T09:52:54.409" v="2357" actId="27803"/>
          <ac:spMkLst>
            <pc:docMk/>
            <pc:sldMk cId="3942064285" sldId="256"/>
            <ac:spMk id="8919" creationId="{E4D9BB50-A0D8-C588-CF5A-5E2D5FF19A84}"/>
          </ac:spMkLst>
        </pc:spChg>
        <pc:spChg chg="mod">
          <ac:chgData name="Jassem Abbasi" userId="a485637c-5d5c-44af-8411-f95acc3236b6" providerId="ADAL" clId="{B67E75DF-61F4-4BDD-83F6-F3A9FEB4B984}" dt="2024-02-22T09:52:54.409" v="2357" actId="27803"/>
          <ac:spMkLst>
            <pc:docMk/>
            <pc:sldMk cId="3942064285" sldId="256"/>
            <ac:spMk id="8920" creationId="{94081F7A-1AA7-32A1-929A-3DF909CA6BF8}"/>
          </ac:spMkLst>
        </pc:spChg>
        <pc:spChg chg="mod">
          <ac:chgData name="Jassem Abbasi" userId="a485637c-5d5c-44af-8411-f95acc3236b6" providerId="ADAL" clId="{B67E75DF-61F4-4BDD-83F6-F3A9FEB4B984}" dt="2024-02-22T09:52:54.409" v="2357" actId="27803"/>
          <ac:spMkLst>
            <pc:docMk/>
            <pc:sldMk cId="3942064285" sldId="256"/>
            <ac:spMk id="8921" creationId="{235808D7-EA34-0C9B-6187-D2D4588C02B8}"/>
          </ac:spMkLst>
        </pc:spChg>
        <pc:spChg chg="mod">
          <ac:chgData name="Jassem Abbasi" userId="a485637c-5d5c-44af-8411-f95acc3236b6" providerId="ADAL" clId="{B67E75DF-61F4-4BDD-83F6-F3A9FEB4B984}" dt="2024-02-22T09:52:54.409" v="2357" actId="27803"/>
          <ac:spMkLst>
            <pc:docMk/>
            <pc:sldMk cId="3942064285" sldId="256"/>
            <ac:spMk id="8922" creationId="{5166AE87-CD75-F088-BFA6-2FAF9263F388}"/>
          </ac:spMkLst>
        </pc:spChg>
        <pc:spChg chg="mod">
          <ac:chgData name="Jassem Abbasi" userId="a485637c-5d5c-44af-8411-f95acc3236b6" providerId="ADAL" clId="{B67E75DF-61F4-4BDD-83F6-F3A9FEB4B984}" dt="2024-02-22T09:52:54.409" v="2357" actId="27803"/>
          <ac:spMkLst>
            <pc:docMk/>
            <pc:sldMk cId="3942064285" sldId="256"/>
            <ac:spMk id="8923" creationId="{4513B04C-8DE7-EEEE-D034-2EB8B77F999C}"/>
          </ac:spMkLst>
        </pc:spChg>
        <pc:spChg chg="mod">
          <ac:chgData name="Jassem Abbasi" userId="a485637c-5d5c-44af-8411-f95acc3236b6" providerId="ADAL" clId="{B67E75DF-61F4-4BDD-83F6-F3A9FEB4B984}" dt="2024-02-22T09:52:54.409" v="2357" actId="27803"/>
          <ac:spMkLst>
            <pc:docMk/>
            <pc:sldMk cId="3942064285" sldId="256"/>
            <ac:spMk id="8924" creationId="{13980309-EEAA-BE42-B2B9-21332FEFD73D}"/>
          </ac:spMkLst>
        </pc:spChg>
        <pc:spChg chg="mod">
          <ac:chgData name="Jassem Abbasi" userId="a485637c-5d5c-44af-8411-f95acc3236b6" providerId="ADAL" clId="{B67E75DF-61F4-4BDD-83F6-F3A9FEB4B984}" dt="2024-02-22T09:52:54.409" v="2357" actId="27803"/>
          <ac:spMkLst>
            <pc:docMk/>
            <pc:sldMk cId="3942064285" sldId="256"/>
            <ac:spMk id="8925" creationId="{A54DFB0A-6CC3-CB27-EF36-59A593718DBC}"/>
          </ac:spMkLst>
        </pc:spChg>
        <pc:spChg chg="mod">
          <ac:chgData name="Jassem Abbasi" userId="a485637c-5d5c-44af-8411-f95acc3236b6" providerId="ADAL" clId="{B67E75DF-61F4-4BDD-83F6-F3A9FEB4B984}" dt="2024-02-22T09:52:54.409" v="2357" actId="27803"/>
          <ac:spMkLst>
            <pc:docMk/>
            <pc:sldMk cId="3942064285" sldId="256"/>
            <ac:spMk id="8926" creationId="{4D20928E-CB67-20E5-69A3-58F9DCDE84C5}"/>
          </ac:spMkLst>
        </pc:spChg>
        <pc:spChg chg="mod">
          <ac:chgData name="Jassem Abbasi" userId="a485637c-5d5c-44af-8411-f95acc3236b6" providerId="ADAL" clId="{B67E75DF-61F4-4BDD-83F6-F3A9FEB4B984}" dt="2024-02-22T09:52:54.409" v="2357" actId="27803"/>
          <ac:spMkLst>
            <pc:docMk/>
            <pc:sldMk cId="3942064285" sldId="256"/>
            <ac:spMk id="8927" creationId="{380C2D07-0828-67C9-2C03-1A0523D49A97}"/>
          </ac:spMkLst>
        </pc:spChg>
        <pc:spChg chg="mod">
          <ac:chgData name="Jassem Abbasi" userId="a485637c-5d5c-44af-8411-f95acc3236b6" providerId="ADAL" clId="{B67E75DF-61F4-4BDD-83F6-F3A9FEB4B984}" dt="2024-02-22T09:52:54.409" v="2357" actId="27803"/>
          <ac:spMkLst>
            <pc:docMk/>
            <pc:sldMk cId="3942064285" sldId="256"/>
            <ac:spMk id="8928" creationId="{91AB4384-4A00-12B3-A847-66E798320870}"/>
          </ac:spMkLst>
        </pc:spChg>
        <pc:spChg chg="mod">
          <ac:chgData name="Jassem Abbasi" userId="a485637c-5d5c-44af-8411-f95acc3236b6" providerId="ADAL" clId="{B67E75DF-61F4-4BDD-83F6-F3A9FEB4B984}" dt="2024-02-22T09:52:54.409" v="2357" actId="27803"/>
          <ac:spMkLst>
            <pc:docMk/>
            <pc:sldMk cId="3942064285" sldId="256"/>
            <ac:spMk id="8929" creationId="{C9233ECD-63A6-ADEC-C319-DC3B99C180F9}"/>
          </ac:spMkLst>
        </pc:spChg>
        <pc:spChg chg="mod">
          <ac:chgData name="Jassem Abbasi" userId="a485637c-5d5c-44af-8411-f95acc3236b6" providerId="ADAL" clId="{B67E75DF-61F4-4BDD-83F6-F3A9FEB4B984}" dt="2024-02-22T09:52:54.409" v="2357" actId="27803"/>
          <ac:spMkLst>
            <pc:docMk/>
            <pc:sldMk cId="3942064285" sldId="256"/>
            <ac:spMk id="8930" creationId="{E6162C75-08D4-0F96-3DB3-88964F5A939A}"/>
          </ac:spMkLst>
        </pc:spChg>
        <pc:spChg chg="mod">
          <ac:chgData name="Jassem Abbasi" userId="a485637c-5d5c-44af-8411-f95acc3236b6" providerId="ADAL" clId="{B67E75DF-61F4-4BDD-83F6-F3A9FEB4B984}" dt="2024-02-22T09:52:54.409" v="2357" actId="27803"/>
          <ac:spMkLst>
            <pc:docMk/>
            <pc:sldMk cId="3942064285" sldId="256"/>
            <ac:spMk id="8931" creationId="{CB337DE0-38EE-A4A3-ED10-4C1C5BF3D5AE}"/>
          </ac:spMkLst>
        </pc:spChg>
        <pc:spChg chg="mod">
          <ac:chgData name="Jassem Abbasi" userId="a485637c-5d5c-44af-8411-f95acc3236b6" providerId="ADAL" clId="{B67E75DF-61F4-4BDD-83F6-F3A9FEB4B984}" dt="2024-02-22T09:52:54.409" v="2357" actId="27803"/>
          <ac:spMkLst>
            <pc:docMk/>
            <pc:sldMk cId="3942064285" sldId="256"/>
            <ac:spMk id="8932" creationId="{12B54D48-CD22-1AF8-E09D-2FA99F5E0FDC}"/>
          </ac:spMkLst>
        </pc:spChg>
        <pc:spChg chg="mod">
          <ac:chgData name="Jassem Abbasi" userId="a485637c-5d5c-44af-8411-f95acc3236b6" providerId="ADAL" clId="{B67E75DF-61F4-4BDD-83F6-F3A9FEB4B984}" dt="2024-02-22T09:52:54.409" v="2357" actId="27803"/>
          <ac:spMkLst>
            <pc:docMk/>
            <pc:sldMk cId="3942064285" sldId="256"/>
            <ac:spMk id="8933" creationId="{7E764297-E4E6-6567-EB29-79B52855D349}"/>
          </ac:spMkLst>
        </pc:spChg>
        <pc:spChg chg="mod">
          <ac:chgData name="Jassem Abbasi" userId="a485637c-5d5c-44af-8411-f95acc3236b6" providerId="ADAL" clId="{B67E75DF-61F4-4BDD-83F6-F3A9FEB4B984}" dt="2024-02-22T09:52:54.409" v="2357" actId="27803"/>
          <ac:spMkLst>
            <pc:docMk/>
            <pc:sldMk cId="3942064285" sldId="256"/>
            <ac:spMk id="8934" creationId="{D1727F01-52AF-E3BF-2F0C-AFBE4010B9EB}"/>
          </ac:spMkLst>
        </pc:spChg>
        <pc:spChg chg="mod">
          <ac:chgData name="Jassem Abbasi" userId="a485637c-5d5c-44af-8411-f95acc3236b6" providerId="ADAL" clId="{B67E75DF-61F4-4BDD-83F6-F3A9FEB4B984}" dt="2024-02-22T09:52:54.409" v="2357" actId="27803"/>
          <ac:spMkLst>
            <pc:docMk/>
            <pc:sldMk cId="3942064285" sldId="256"/>
            <ac:spMk id="8935" creationId="{5204E3A1-5D56-E780-1CA4-C6C718825F56}"/>
          </ac:spMkLst>
        </pc:spChg>
        <pc:spChg chg="mod">
          <ac:chgData name="Jassem Abbasi" userId="a485637c-5d5c-44af-8411-f95acc3236b6" providerId="ADAL" clId="{B67E75DF-61F4-4BDD-83F6-F3A9FEB4B984}" dt="2024-02-22T09:52:54.409" v="2357" actId="27803"/>
          <ac:spMkLst>
            <pc:docMk/>
            <pc:sldMk cId="3942064285" sldId="256"/>
            <ac:spMk id="8936" creationId="{3D724784-AE17-0C1B-C1B5-E9B6822B5EAA}"/>
          </ac:spMkLst>
        </pc:spChg>
        <pc:spChg chg="mod">
          <ac:chgData name="Jassem Abbasi" userId="a485637c-5d5c-44af-8411-f95acc3236b6" providerId="ADAL" clId="{B67E75DF-61F4-4BDD-83F6-F3A9FEB4B984}" dt="2024-02-22T09:52:54.409" v="2357" actId="27803"/>
          <ac:spMkLst>
            <pc:docMk/>
            <pc:sldMk cId="3942064285" sldId="256"/>
            <ac:spMk id="8937" creationId="{BE09F48E-9E5F-783D-1C6D-CB6226BA9231}"/>
          </ac:spMkLst>
        </pc:spChg>
        <pc:spChg chg="mod">
          <ac:chgData name="Jassem Abbasi" userId="a485637c-5d5c-44af-8411-f95acc3236b6" providerId="ADAL" clId="{B67E75DF-61F4-4BDD-83F6-F3A9FEB4B984}" dt="2024-02-22T09:52:54.409" v="2357" actId="27803"/>
          <ac:spMkLst>
            <pc:docMk/>
            <pc:sldMk cId="3942064285" sldId="256"/>
            <ac:spMk id="8938" creationId="{9E18098C-A8C8-0D56-B964-50396B759E38}"/>
          </ac:spMkLst>
        </pc:spChg>
        <pc:spChg chg="mod">
          <ac:chgData name="Jassem Abbasi" userId="a485637c-5d5c-44af-8411-f95acc3236b6" providerId="ADAL" clId="{B67E75DF-61F4-4BDD-83F6-F3A9FEB4B984}" dt="2024-02-22T09:52:54.409" v="2357" actId="27803"/>
          <ac:spMkLst>
            <pc:docMk/>
            <pc:sldMk cId="3942064285" sldId="256"/>
            <ac:spMk id="8939" creationId="{64DDA26A-A05E-3866-58B0-03561330DE58}"/>
          </ac:spMkLst>
        </pc:spChg>
        <pc:spChg chg="mod">
          <ac:chgData name="Jassem Abbasi" userId="a485637c-5d5c-44af-8411-f95acc3236b6" providerId="ADAL" clId="{B67E75DF-61F4-4BDD-83F6-F3A9FEB4B984}" dt="2024-02-22T09:52:54.409" v="2357" actId="27803"/>
          <ac:spMkLst>
            <pc:docMk/>
            <pc:sldMk cId="3942064285" sldId="256"/>
            <ac:spMk id="8940" creationId="{52E87EDB-9DBC-3153-EF6E-0A1A2B2E42CA}"/>
          </ac:spMkLst>
        </pc:spChg>
        <pc:spChg chg="mod">
          <ac:chgData name="Jassem Abbasi" userId="a485637c-5d5c-44af-8411-f95acc3236b6" providerId="ADAL" clId="{B67E75DF-61F4-4BDD-83F6-F3A9FEB4B984}" dt="2024-02-22T09:52:54.409" v="2357" actId="27803"/>
          <ac:spMkLst>
            <pc:docMk/>
            <pc:sldMk cId="3942064285" sldId="256"/>
            <ac:spMk id="8941" creationId="{B4A95E40-85A0-EC42-3801-24C3B1FFBD10}"/>
          </ac:spMkLst>
        </pc:spChg>
        <pc:spChg chg="mod">
          <ac:chgData name="Jassem Abbasi" userId="a485637c-5d5c-44af-8411-f95acc3236b6" providerId="ADAL" clId="{B67E75DF-61F4-4BDD-83F6-F3A9FEB4B984}" dt="2024-02-22T09:52:54.409" v="2357" actId="27803"/>
          <ac:spMkLst>
            <pc:docMk/>
            <pc:sldMk cId="3942064285" sldId="256"/>
            <ac:spMk id="8942" creationId="{FA2C8E69-1AA7-8A27-4D2D-404C7AEACC12}"/>
          </ac:spMkLst>
        </pc:spChg>
        <pc:spChg chg="mod">
          <ac:chgData name="Jassem Abbasi" userId="a485637c-5d5c-44af-8411-f95acc3236b6" providerId="ADAL" clId="{B67E75DF-61F4-4BDD-83F6-F3A9FEB4B984}" dt="2024-02-22T09:52:54.409" v="2357" actId="27803"/>
          <ac:spMkLst>
            <pc:docMk/>
            <pc:sldMk cId="3942064285" sldId="256"/>
            <ac:spMk id="8943" creationId="{3A995F59-A4B1-FE0F-9FE4-D8A4BE37E084}"/>
          </ac:spMkLst>
        </pc:spChg>
        <pc:spChg chg="mod">
          <ac:chgData name="Jassem Abbasi" userId="a485637c-5d5c-44af-8411-f95acc3236b6" providerId="ADAL" clId="{B67E75DF-61F4-4BDD-83F6-F3A9FEB4B984}" dt="2024-02-22T09:52:54.409" v="2357" actId="27803"/>
          <ac:spMkLst>
            <pc:docMk/>
            <pc:sldMk cId="3942064285" sldId="256"/>
            <ac:spMk id="8944" creationId="{33844FBA-0608-003C-2AF1-9340C9994A18}"/>
          </ac:spMkLst>
        </pc:spChg>
        <pc:spChg chg="mod">
          <ac:chgData name="Jassem Abbasi" userId="a485637c-5d5c-44af-8411-f95acc3236b6" providerId="ADAL" clId="{B67E75DF-61F4-4BDD-83F6-F3A9FEB4B984}" dt="2024-02-22T09:52:54.409" v="2357" actId="27803"/>
          <ac:spMkLst>
            <pc:docMk/>
            <pc:sldMk cId="3942064285" sldId="256"/>
            <ac:spMk id="8945" creationId="{731F3F33-B9DC-C1FD-8274-6CF193F5C21F}"/>
          </ac:spMkLst>
        </pc:spChg>
        <pc:spChg chg="mod">
          <ac:chgData name="Jassem Abbasi" userId="a485637c-5d5c-44af-8411-f95acc3236b6" providerId="ADAL" clId="{B67E75DF-61F4-4BDD-83F6-F3A9FEB4B984}" dt="2024-02-22T09:52:54.409" v="2357" actId="27803"/>
          <ac:spMkLst>
            <pc:docMk/>
            <pc:sldMk cId="3942064285" sldId="256"/>
            <ac:spMk id="8946" creationId="{835FBF48-4E28-B4E6-039E-42B0C12F98A8}"/>
          </ac:spMkLst>
        </pc:spChg>
        <pc:spChg chg="mod">
          <ac:chgData name="Jassem Abbasi" userId="a485637c-5d5c-44af-8411-f95acc3236b6" providerId="ADAL" clId="{B67E75DF-61F4-4BDD-83F6-F3A9FEB4B984}" dt="2024-02-22T09:52:54.409" v="2357" actId="27803"/>
          <ac:spMkLst>
            <pc:docMk/>
            <pc:sldMk cId="3942064285" sldId="256"/>
            <ac:spMk id="8947" creationId="{C7A0970B-BB15-9EC7-EF89-FCC5F7C70024}"/>
          </ac:spMkLst>
        </pc:spChg>
        <pc:spChg chg="mod">
          <ac:chgData name="Jassem Abbasi" userId="a485637c-5d5c-44af-8411-f95acc3236b6" providerId="ADAL" clId="{B67E75DF-61F4-4BDD-83F6-F3A9FEB4B984}" dt="2024-02-22T09:52:54.409" v="2357" actId="27803"/>
          <ac:spMkLst>
            <pc:docMk/>
            <pc:sldMk cId="3942064285" sldId="256"/>
            <ac:spMk id="8948" creationId="{196E8956-4ADB-FD9B-6A19-AD852CE7A332}"/>
          </ac:spMkLst>
        </pc:spChg>
        <pc:spChg chg="mod">
          <ac:chgData name="Jassem Abbasi" userId="a485637c-5d5c-44af-8411-f95acc3236b6" providerId="ADAL" clId="{B67E75DF-61F4-4BDD-83F6-F3A9FEB4B984}" dt="2024-02-22T09:52:54.409" v="2357" actId="27803"/>
          <ac:spMkLst>
            <pc:docMk/>
            <pc:sldMk cId="3942064285" sldId="256"/>
            <ac:spMk id="8949" creationId="{DC8610D0-6C55-FCFD-DC4E-2CC46B3972D7}"/>
          </ac:spMkLst>
        </pc:spChg>
        <pc:spChg chg="mod">
          <ac:chgData name="Jassem Abbasi" userId="a485637c-5d5c-44af-8411-f95acc3236b6" providerId="ADAL" clId="{B67E75DF-61F4-4BDD-83F6-F3A9FEB4B984}" dt="2024-02-22T09:52:54.409" v="2357" actId="27803"/>
          <ac:spMkLst>
            <pc:docMk/>
            <pc:sldMk cId="3942064285" sldId="256"/>
            <ac:spMk id="8950" creationId="{7C739B14-AFDB-E1C1-C385-32A57DFCB43E}"/>
          </ac:spMkLst>
        </pc:spChg>
        <pc:spChg chg="mod">
          <ac:chgData name="Jassem Abbasi" userId="a485637c-5d5c-44af-8411-f95acc3236b6" providerId="ADAL" clId="{B67E75DF-61F4-4BDD-83F6-F3A9FEB4B984}" dt="2024-02-22T09:52:54.409" v="2357" actId="27803"/>
          <ac:spMkLst>
            <pc:docMk/>
            <pc:sldMk cId="3942064285" sldId="256"/>
            <ac:spMk id="8951" creationId="{CC3FBE3D-B58F-2685-EE75-8F90366150A0}"/>
          </ac:spMkLst>
        </pc:spChg>
        <pc:spChg chg="mod">
          <ac:chgData name="Jassem Abbasi" userId="a485637c-5d5c-44af-8411-f95acc3236b6" providerId="ADAL" clId="{B67E75DF-61F4-4BDD-83F6-F3A9FEB4B984}" dt="2024-02-22T09:52:54.409" v="2357" actId="27803"/>
          <ac:spMkLst>
            <pc:docMk/>
            <pc:sldMk cId="3942064285" sldId="256"/>
            <ac:spMk id="8952" creationId="{15212D6F-7820-1A70-D3BB-F06912941484}"/>
          </ac:spMkLst>
        </pc:spChg>
        <pc:spChg chg="mod">
          <ac:chgData name="Jassem Abbasi" userId="a485637c-5d5c-44af-8411-f95acc3236b6" providerId="ADAL" clId="{B67E75DF-61F4-4BDD-83F6-F3A9FEB4B984}" dt="2024-02-22T09:52:54.409" v="2357" actId="27803"/>
          <ac:spMkLst>
            <pc:docMk/>
            <pc:sldMk cId="3942064285" sldId="256"/>
            <ac:spMk id="8953" creationId="{220C1A88-AC40-EBCE-00C2-E5332D62C6D0}"/>
          </ac:spMkLst>
        </pc:spChg>
        <pc:spChg chg="mod">
          <ac:chgData name="Jassem Abbasi" userId="a485637c-5d5c-44af-8411-f95acc3236b6" providerId="ADAL" clId="{B67E75DF-61F4-4BDD-83F6-F3A9FEB4B984}" dt="2024-02-22T09:52:54.409" v="2357" actId="27803"/>
          <ac:spMkLst>
            <pc:docMk/>
            <pc:sldMk cId="3942064285" sldId="256"/>
            <ac:spMk id="8954" creationId="{B1D48C66-1B37-0A21-175B-E9A72CF41C62}"/>
          </ac:spMkLst>
        </pc:spChg>
        <pc:spChg chg="mod">
          <ac:chgData name="Jassem Abbasi" userId="a485637c-5d5c-44af-8411-f95acc3236b6" providerId="ADAL" clId="{B67E75DF-61F4-4BDD-83F6-F3A9FEB4B984}" dt="2024-02-22T09:52:54.409" v="2357" actId="27803"/>
          <ac:spMkLst>
            <pc:docMk/>
            <pc:sldMk cId="3942064285" sldId="256"/>
            <ac:spMk id="8955" creationId="{18FD04B0-5391-8104-2BEE-6404D4774FF8}"/>
          </ac:spMkLst>
        </pc:spChg>
        <pc:spChg chg="mod">
          <ac:chgData name="Jassem Abbasi" userId="a485637c-5d5c-44af-8411-f95acc3236b6" providerId="ADAL" clId="{B67E75DF-61F4-4BDD-83F6-F3A9FEB4B984}" dt="2024-02-22T09:52:54.409" v="2357" actId="27803"/>
          <ac:spMkLst>
            <pc:docMk/>
            <pc:sldMk cId="3942064285" sldId="256"/>
            <ac:spMk id="8956" creationId="{4798A7D5-B0B2-90F1-AF86-0D24102F39A4}"/>
          </ac:spMkLst>
        </pc:spChg>
        <pc:spChg chg="mod">
          <ac:chgData name="Jassem Abbasi" userId="a485637c-5d5c-44af-8411-f95acc3236b6" providerId="ADAL" clId="{B67E75DF-61F4-4BDD-83F6-F3A9FEB4B984}" dt="2024-02-22T09:52:54.409" v="2357" actId="27803"/>
          <ac:spMkLst>
            <pc:docMk/>
            <pc:sldMk cId="3942064285" sldId="256"/>
            <ac:spMk id="8957" creationId="{9131CC9D-7C95-7CC2-EFC6-BCA481E4DBAB}"/>
          </ac:spMkLst>
        </pc:spChg>
        <pc:spChg chg="mod">
          <ac:chgData name="Jassem Abbasi" userId="a485637c-5d5c-44af-8411-f95acc3236b6" providerId="ADAL" clId="{B67E75DF-61F4-4BDD-83F6-F3A9FEB4B984}" dt="2024-02-22T09:52:54.409" v="2357" actId="27803"/>
          <ac:spMkLst>
            <pc:docMk/>
            <pc:sldMk cId="3942064285" sldId="256"/>
            <ac:spMk id="8958" creationId="{2BE53D26-846D-7C16-398F-BD6B144C745F}"/>
          </ac:spMkLst>
        </pc:spChg>
        <pc:spChg chg="mod">
          <ac:chgData name="Jassem Abbasi" userId="a485637c-5d5c-44af-8411-f95acc3236b6" providerId="ADAL" clId="{B67E75DF-61F4-4BDD-83F6-F3A9FEB4B984}" dt="2024-02-22T09:52:54.409" v="2357" actId="27803"/>
          <ac:spMkLst>
            <pc:docMk/>
            <pc:sldMk cId="3942064285" sldId="256"/>
            <ac:spMk id="8959" creationId="{E843D091-5553-386B-4A92-7FE77FEE199E}"/>
          </ac:spMkLst>
        </pc:spChg>
        <pc:spChg chg="mod">
          <ac:chgData name="Jassem Abbasi" userId="a485637c-5d5c-44af-8411-f95acc3236b6" providerId="ADAL" clId="{B67E75DF-61F4-4BDD-83F6-F3A9FEB4B984}" dt="2024-02-22T09:52:54.409" v="2357" actId="27803"/>
          <ac:spMkLst>
            <pc:docMk/>
            <pc:sldMk cId="3942064285" sldId="256"/>
            <ac:spMk id="8960" creationId="{1A3EFF98-46B8-10E9-92F8-ABA273814D55}"/>
          </ac:spMkLst>
        </pc:spChg>
        <pc:spChg chg="mod">
          <ac:chgData name="Jassem Abbasi" userId="a485637c-5d5c-44af-8411-f95acc3236b6" providerId="ADAL" clId="{B67E75DF-61F4-4BDD-83F6-F3A9FEB4B984}" dt="2024-02-22T09:52:54.409" v="2357" actId="27803"/>
          <ac:spMkLst>
            <pc:docMk/>
            <pc:sldMk cId="3942064285" sldId="256"/>
            <ac:spMk id="8961" creationId="{69216B02-E3B8-55B1-3D81-C590A36278F7}"/>
          </ac:spMkLst>
        </pc:spChg>
        <pc:spChg chg="mod">
          <ac:chgData name="Jassem Abbasi" userId="a485637c-5d5c-44af-8411-f95acc3236b6" providerId="ADAL" clId="{B67E75DF-61F4-4BDD-83F6-F3A9FEB4B984}" dt="2024-02-22T09:52:54.409" v="2357" actId="27803"/>
          <ac:spMkLst>
            <pc:docMk/>
            <pc:sldMk cId="3942064285" sldId="256"/>
            <ac:spMk id="8962" creationId="{BBD8979B-BBC7-5E00-B6CB-973041EF48DD}"/>
          </ac:spMkLst>
        </pc:spChg>
        <pc:spChg chg="mod">
          <ac:chgData name="Jassem Abbasi" userId="a485637c-5d5c-44af-8411-f95acc3236b6" providerId="ADAL" clId="{B67E75DF-61F4-4BDD-83F6-F3A9FEB4B984}" dt="2024-02-22T09:52:54.409" v="2357" actId="27803"/>
          <ac:spMkLst>
            <pc:docMk/>
            <pc:sldMk cId="3942064285" sldId="256"/>
            <ac:spMk id="8963" creationId="{C23657DF-D889-A58C-13F0-4D2AC45632A5}"/>
          </ac:spMkLst>
        </pc:spChg>
        <pc:spChg chg="mod">
          <ac:chgData name="Jassem Abbasi" userId="a485637c-5d5c-44af-8411-f95acc3236b6" providerId="ADAL" clId="{B67E75DF-61F4-4BDD-83F6-F3A9FEB4B984}" dt="2024-02-22T09:52:54.409" v="2357" actId="27803"/>
          <ac:spMkLst>
            <pc:docMk/>
            <pc:sldMk cId="3942064285" sldId="256"/>
            <ac:spMk id="8964" creationId="{C90BBD56-6F3C-FA11-89B5-82BFBDEFCC5F}"/>
          </ac:spMkLst>
        </pc:spChg>
        <pc:spChg chg="mod">
          <ac:chgData name="Jassem Abbasi" userId="a485637c-5d5c-44af-8411-f95acc3236b6" providerId="ADAL" clId="{B67E75DF-61F4-4BDD-83F6-F3A9FEB4B984}" dt="2024-02-22T09:52:54.409" v="2357" actId="27803"/>
          <ac:spMkLst>
            <pc:docMk/>
            <pc:sldMk cId="3942064285" sldId="256"/>
            <ac:spMk id="8965" creationId="{9C39508B-8CA9-C61A-D84C-0505E47C41CF}"/>
          </ac:spMkLst>
        </pc:spChg>
        <pc:spChg chg="mod">
          <ac:chgData name="Jassem Abbasi" userId="a485637c-5d5c-44af-8411-f95acc3236b6" providerId="ADAL" clId="{B67E75DF-61F4-4BDD-83F6-F3A9FEB4B984}" dt="2024-02-22T09:52:54.409" v="2357" actId="27803"/>
          <ac:spMkLst>
            <pc:docMk/>
            <pc:sldMk cId="3942064285" sldId="256"/>
            <ac:spMk id="8966" creationId="{2F14CF00-B6E5-F517-A504-83C56DE764E4}"/>
          </ac:spMkLst>
        </pc:spChg>
        <pc:spChg chg="mod">
          <ac:chgData name="Jassem Abbasi" userId="a485637c-5d5c-44af-8411-f95acc3236b6" providerId="ADAL" clId="{B67E75DF-61F4-4BDD-83F6-F3A9FEB4B984}" dt="2024-02-22T09:52:54.409" v="2357" actId="27803"/>
          <ac:spMkLst>
            <pc:docMk/>
            <pc:sldMk cId="3942064285" sldId="256"/>
            <ac:spMk id="8967" creationId="{744B69BD-B883-02A3-7A1A-BCC35DDDFE6A}"/>
          </ac:spMkLst>
        </pc:spChg>
        <pc:spChg chg="mod">
          <ac:chgData name="Jassem Abbasi" userId="a485637c-5d5c-44af-8411-f95acc3236b6" providerId="ADAL" clId="{B67E75DF-61F4-4BDD-83F6-F3A9FEB4B984}" dt="2024-02-22T09:52:54.409" v="2357" actId="27803"/>
          <ac:spMkLst>
            <pc:docMk/>
            <pc:sldMk cId="3942064285" sldId="256"/>
            <ac:spMk id="8968" creationId="{729AF419-E316-A665-BD2F-0EC2DAB457DA}"/>
          </ac:spMkLst>
        </pc:spChg>
        <pc:spChg chg="mod">
          <ac:chgData name="Jassem Abbasi" userId="a485637c-5d5c-44af-8411-f95acc3236b6" providerId="ADAL" clId="{B67E75DF-61F4-4BDD-83F6-F3A9FEB4B984}" dt="2024-02-22T09:52:54.409" v="2357" actId="27803"/>
          <ac:spMkLst>
            <pc:docMk/>
            <pc:sldMk cId="3942064285" sldId="256"/>
            <ac:spMk id="8969" creationId="{0ED4657A-0250-62A3-0CE0-F0619B3BE02C}"/>
          </ac:spMkLst>
        </pc:spChg>
        <pc:spChg chg="mod">
          <ac:chgData name="Jassem Abbasi" userId="a485637c-5d5c-44af-8411-f95acc3236b6" providerId="ADAL" clId="{B67E75DF-61F4-4BDD-83F6-F3A9FEB4B984}" dt="2024-02-22T09:52:54.409" v="2357" actId="27803"/>
          <ac:spMkLst>
            <pc:docMk/>
            <pc:sldMk cId="3942064285" sldId="256"/>
            <ac:spMk id="8970" creationId="{1A8B8315-22E1-C523-F0DF-7FC06C7883A6}"/>
          </ac:spMkLst>
        </pc:spChg>
        <pc:spChg chg="mod">
          <ac:chgData name="Jassem Abbasi" userId="a485637c-5d5c-44af-8411-f95acc3236b6" providerId="ADAL" clId="{B67E75DF-61F4-4BDD-83F6-F3A9FEB4B984}" dt="2024-02-22T09:52:54.409" v="2357" actId="27803"/>
          <ac:spMkLst>
            <pc:docMk/>
            <pc:sldMk cId="3942064285" sldId="256"/>
            <ac:spMk id="8971" creationId="{EE999105-FDAC-9CAA-7295-15414C570968}"/>
          </ac:spMkLst>
        </pc:spChg>
        <pc:spChg chg="mod">
          <ac:chgData name="Jassem Abbasi" userId="a485637c-5d5c-44af-8411-f95acc3236b6" providerId="ADAL" clId="{B67E75DF-61F4-4BDD-83F6-F3A9FEB4B984}" dt="2024-02-22T09:52:54.409" v="2357" actId="27803"/>
          <ac:spMkLst>
            <pc:docMk/>
            <pc:sldMk cId="3942064285" sldId="256"/>
            <ac:spMk id="8972" creationId="{3F448101-6E1D-56EC-C757-058DF93B6FF2}"/>
          </ac:spMkLst>
        </pc:spChg>
        <pc:spChg chg="mod">
          <ac:chgData name="Jassem Abbasi" userId="a485637c-5d5c-44af-8411-f95acc3236b6" providerId="ADAL" clId="{B67E75DF-61F4-4BDD-83F6-F3A9FEB4B984}" dt="2024-02-22T09:52:54.409" v="2357" actId="27803"/>
          <ac:spMkLst>
            <pc:docMk/>
            <pc:sldMk cId="3942064285" sldId="256"/>
            <ac:spMk id="8973" creationId="{19BB70AA-427A-54AA-9F76-404B1AD346AB}"/>
          </ac:spMkLst>
        </pc:spChg>
        <pc:spChg chg="mod">
          <ac:chgData name="Jassem Abbasi" userId="a485637c-5d5c-44af-8411-f95acc3236b6" providerId="ADAL" clId="{B67E75DF-61F4-4BDD-83F6-F3A9FEB4B984}" dt="2024-02-22T09:52:54.409" v="2357" actId="27803"/>
          <ac:spMkLst>
            <pc:docMk/>
            <pc:sldMk cId="3942064285" sldId="256"/>
            <ac:spMk id="8974" creationId="{B60BF44C-0AD5-8EA2-1988-D790C76A3260}"/>
          </ac:spMkLst>
        </pc:spChg>
        <pc:spChg chg="mod">
          <ac:chgData name="Jassem Abbasi" userId="a485637c-5d5c-44af-8411-f95acc3236b6" providerId="ADAL" clId="{B67E75DF-61F4-4BDD-83F6-F3A9FEB4B984}" dt="2024-02-22T09:52:54.409" v="2357" actId="27803"/>
          <ac:spMkLst>
            <pc:docMk/>
            <pc:sldMk cId="3942064285" sldId="256"/>
            <ac:spMk id="8975" creationId="{215527F8-D1B0-6A26-9DB2-41A8CBD4122A}"/>
          </ac:spMkLst>
        </pc:spChg>
        <pc:spChg chg="mod">
          <ac:chgData name="Jassem Abbasi" userId="a485637c-5d5c-44af-8411-f95acc3236b6" providerId="ADAL" clId="{B67E75DF-61F4-4BDD-83F6-F3A9FEB4B984}" dt="2024-02-22T09:52:54.409" v="2357" actId="27803"/>
          <ac:spMkLst>
            <pc:docMk/>
            <pc:sldMk cId="3942064285" sldId="256"/>
            <ac:spMk id="8976" creationId="{3E30A000-413E-4F8D-2CBB-C5C9B9C4AB68}"/>
          </ac:spMkLst>
        </pc:spChg>
        <pc:spChg chg="mod">
          <ac:chgData name="Jassem Abbasi" userId="a485637c-5d5c-44af-8411-f95acc3236b6" providerId="ADAL" clId="{B67E75DF-61F4-4BDD-83F6-F3A9FEB4B984}" dt="2024-02-22T09:52:54.409" v="2357" actId="27803"/>
          <ac:spMkLst>
            <pc:docMk/>
            <pc:sldMk cId="3942064285" sldId="256"/>
            <ac:spMk id="8977" creationId="{DAB3597E-CCC6-534C-8C83-DD6C4180E761}"/>
          </ac:spMkLst>
        </pc:spChg>
        <pc:spChg chg="mod">
          <ac:chgData name="Jassem Abbasi" userId="a485637c-5d5c-44af-8411-f95acc3236b6" providerId="ADAL" clId="{B67E75DF-61F4-4BDD-83F6-F3A9FEB4B984}" dt="2024-02-22T09:52:54.409" v="2357" actId="27803"/>
          <ac:spMkLst>
            <pc:docMk/>
            <pc:sldMk cId="3942064285" sldId="256"/>
            <ac:spMk id="8978" creationId="{39B0D297-2187-C53F-CE1A-70902C9201D6}"/>
          </ac:spMkLst>
        </pc:spChg>
        <pc:spChg chg="mod">
          <ac:chgData name="Jassem Abbasi" userId="a485637c-5d5c-44af-8411-f95acc3236b6" providerId="ADAL" clId="{B67E75DF-61F4-4BDD-83F6-F3A9FEB4B984}" dt="2024-02-22T09:52:54.409" v="2357" actId="27803"/>
          <ac:spMkLst>
            <pc:docMk/>
            <pc:sldMk cId="3942064285" sldId="256"/>
            <ac:spMk id="8979" creationId="{0AA225F6-145D-4736-C0D5-E636BAE07A47}"/>
          </ac:spMkLst>
        </pc:spChg>
        <pc:spChg chg="mod">
          <ac:chgData name="Jassem Abbasi" userId="a485637c-5d5c-44af-8411-f95acc3236b6" providerId="ADAL" clId="{B67E75DF-61F4-4BDD-83F6-F3A9FEB4B984}" dt="2024-02-22T09:52:54.409" v="2357" actId="27803"/>
          <ac:spMkLst>
            <pc:docMk/>
            <pc:sldMk cId="3942064285" sldId="256"/>
            <ac:spMk id="8980" creationId="{E1C32F30-972D-2A23-BE64-D9A26DE86C59}"/>
          </ac:spMkLst>
        </pc:spChg>
        <pc:spChg chg="mod">
          <ac:chgData name="Jassem Abbasi" userId="a485637c-5d5c-44af-8411-f95acc3236b6" providerId="ADAL" clId="{B67E75DF-61F4-4BDD-83F6-F3A9FEB4B984}" dt="2024-02-22T09:52:54.409" v="2357" actId="27803"/>
          <ac:spMkLst>
            <pc:docMk/>
            <pc:sldMk cId="3942064285" sldId="256"/>
            <ac:spMk id="8981" creationId="{8788D53D-65A8-ABA6-8262-42831BDAB543}"/>
          </ac:spMkLst>
        </pc:spChg>
        <pc:spChg chg="mod">
          <ac:chgData name="Jassem Abbasi" userId="a485637c-5d5c-44af-8411-f95acc3236b6" providerId="ADAL" clId="{B67E75DF-61F4-4BDD-83F6-F3A9FEB4B984}" dt="2024-02-22T09:52:54.409" v="2357" actId="27803"/>
          <ac:spMkLst>
            <pc:docMk/>
            <pc:sldMk cId="3942064285" sldId="256"/>
            <ac:spMk id="8982" creationId="{9A202992-4D66-471D-2DCC-7C7013AE564F}"/>
          </ac:spMkLst>
        </pc:spChg>
        <pc:spChg chg="mod">
          <ac:chgData name="Jassem Abbasi" userId="a485637c-5d5c-44af-8411-f95acc3236b6" providerId="ADAL" clId="{B67E75DF-61F4-4BDD-83F6-F3A9FEB4B984}" dt="2024-02-22T09:52:54.409" v="2357" actId="27803"/>
          <ac:spMkLst>
            <pc:docMk/>
            <pc:sldMk cId="3942064285" sldId="256"/>
            <ac:spMk id="8983" creationId="{F7E9D0F7-07C2-3441-BF3B-D0614334D3A0}"/>
          </ac:spMkLst>
        </pc:spChg>
        <pc:spChg chg="mod">
          <ac:chgData name="Jassem Abbasi" userId="a485637c-5d5c-44af-8411-f95acc3236b6" providerId="ADAL" clId="{B67E75DF-61F4-4BDD-83F6-F3A9FEB4B984}" dt="2024-02-22T09:52:54.409" v="2357" actId="27803"/>
          <ac:spMkLst>
            <pc:docMk/>
            <pc:sldMk cId="3942064285" sldId="256"/>
            <ac:spMk id="8984" creationId="{8F4349E0-A6AB-B701-75AD-AAA476D1D7C3}"/>
          </ac:spMkLst>
        </pc:spChg>
        <pc:spChg chg="mod">
          <ac:chgData name="Jassem Abbasi" userId="a485637c-5d5c-44af-8411-f95acc3236b6" providerId="ADAL" clId="{B67E75DF-61F4-4BDD-83F6-F3A9FEB4B984}" dt="2024-02-22T09:52:54.409" v="2357" actId="27803"/>
          <ac:spMkLst>
            <pc:docMk/>
            <pc:sldMk cId="3942064285" sldId="256"/>
            <ac:spMk id="8985" creationId="{F205C675-9E56-50DB-E33D-377D06F281F3}"/>
          </ac:spMkLst>
        </pc:spChg>
        <pc:spChg chg="mod">
          <ac:chgData name="Jassem Abbasi" userId="a485637c-5d5c-44af-8411-f95acc3236b6" providerId="ADAL" clId="{B67E75DF-61F4-4BDD-83F6-F3A9FEB4B984}" dt="2024-02-22T09:52:54.409" v="2357" actId="27803"/>
          <ac:spMkLst>
            <pc:docMk/>
            <pc:sldMk cId="3942064285" sldId="256"/>
            <ac:spMk id="8986" creationId="{0D91A030-DC83-3403-2298-113CB25CB20F}"/>
          </ac:spMkLst>
        </pc:spChg>
        <pc:spChg chg="mod">
          <ac:chgData name="Jassem Abbasi" userId="a485637c-5d5c-44af-8411-f95acc3236b6" providerId="ADAL" clId="{B67E75DF-61F4-4BDD-83F6-F3A9FEB4B984}" dt="2024-02-22T09:52:54.409" v="2357" actId="27803"/>
          <ac:spMkLst>
            <pc:docMk/>
            <pc:sldMk cId="3942064285" sldId="256"/>
            <ac:spMk id="8987" creationId="{BECD2845-1757-AEAD-FC9E-F6F151E1826F}"/>
          </ac:spMkLst>
        </pc:spChg>
        <pc:spChg chg="mod">
          <ac:chgData name="Jassem Abbasi" userId="a485637c-5d5c-44af-8411-f95acc3236b6" providerId="ADAL" clId="{B67E75DF-61F4-4BDD-83F6-F3A9FEB4B984}" dt="2024-02-22T09:52:54.409" v="2357" actId="27803"/>
          <ac:spMkLst>
            <pc:docMk/>
            <pc:sldMk cId="3942064285" sldId="256"/>
            <ac:spMk id="8988" creationId="{78DFE605-29DA-1957-2396-75D423E02F79}"/>
          </ac:spMkLst>
        </pc:spChg>
        <pc:spChg chg="mod">
          <ac:chgData name="Jassem Abbasi" userId="a485637c-5d5c-44af-8411-f95acc3236b6" providerId="ADAL" clId="{B67E75DF-61F4-4BDD-83F6-F3A9FEB4B984}" dt="2024-02-22T09:52:54.409" v="2357" actId="27803"/>
          <ac:spMkLst>
            <pc:docMk/>
            <pc:sldMk cId="3942064285" sldId="256"/>
            <ac:spMk id="8989" creationId="{019CACF3-B215-F798-DAEF-692C1BC8BAAA}"/>
          </ac:spMkLst>
        </pc:spChg>
        <pc:spChg chg="mod">
          <ac:chgData name="Jassem Abbasi" userId="a485637c-5d5c-44af-8411-f95acc3236b6" providerId="ADAL" clId="{B67E75DF-61F4-4BDD-83F6-F3A9FEB4B984}" dt="2024-02-22T09:52:54.409" v="2357" actId="27803"/>
          <ac:spMkLst>
            <pc:docMk/>
            <pc:sldMk cId="3942064285" sldId="256"/>
            <ac:spMk id="8990" creationId="{70A416A0-C027-D728-9AEE-94C78569A304}"/>
          </ac:spMkLst>
        </pc:spChg>
        <pc:spChg chg="mod">
          <ac:chgData name="Jassem Abbasi" userId="a485637c-5d5c-44af-8411-f95acc3236b6" providerId="ADAL" clId="{B67E75DF-61F4-4BDD-83F6-F3A9FEB4B984}" dt="2024-02-22T09:52:54.409" v="2357" actId="27803"/>
          <ac:spMkLst>
            <pc:docMk/>
            <pc:sldMk cId="3942064285" sldId="256"/>
            <ac:spMk id="8991" creationId="{D7B368D4-72E5-1965-CA85-22295A0200CF}"/>
          </ac:spMkLst>
        </pc:spChg>
        <pc:spChg chg="mod">
          <ac:chgData name="Jassem Abbasi" userId="a485637c-5d5c-44af-8411-f95acc3236b6" providerId="ADAL" clId="{B67E75DF-61F4-4BDD-83F6-F3A9FEB4B984}" dt="2024-02-22T09:52:54.409" v="2357" actId="27803"/>
          <ac:spMkLst>
            <pc:docMk/>
            <pc:sldMk cId="3942064285" sldId="256"/>
            <ac:spMk id="8992" creationId="{9FE90166-5BF3-DEDE-4D3B-C93AB4DEE887}"/>
          </ac:spMkLst>
        </pc:spChg>
        <pc:spChg chg="mod">
          <ac:chgData name="Jassem Abbasi" userId="a485637c-5d5c-44af-8411-f95acc3236b6" providerId="ADAL" clId="{B67E75DF-61F4-4BDD-83F6-F3A9FEB4B984}" dt="2024-02-22T09:52:54.409" v="2357" actId="27803"/>
          <ac:spMkLst>
            <pc:docMk/>
            <pc:sldMk cId="3942064285" sldId="256"/>
            <ac:spMk id="8993" creationId="{9299D332-55A6-8E73-60D7-2C9689E56F04}"/>
          </ac:spMkLst>
        </pc:spChg>
        <pc:spChg chg="mod">
          <ac:chgData name="Jassem Abbasi" userId="a485637c-5d5c-44af-8411-f95acc3236b6" providerId="ADAL" clId="{B67E75DF-61F4-4BDD-83F6-F3A9FEB4B984}" dt="2024-02-22T09:52:54.409" v="2357" actId="27803"/>
          <ac:spMkLst>
            <pc:docMk/>
            <pc:sldMk cId="3942064285" sldId="256"/>
            <ac:spMk id="8994" creationId="{4B6951FF-F142-2F68-D438-F813604F8D70}"/>
          </ac:spMkLst>
        </pc:spChg>
        <pc:spChg chg="mod">
          <ac:chgData name="Jassem Abbasi" userId="a485637c-5d5c-44af-8411-f95acc3236b6" providerId="ADAL" clId="{B67E75DF-61F4-4BDD-83F6-F3A9FEB4B984}" dt="2024-02-22T09:52:54.409" v="2357" actId="27803"/>
          <ac:spMkLst>
            <pc:docMk/>
            <pc:sldMk cId="3942064285" sldId="256"/>
            <ac:spMk id="8995" creationId="{A3CF3668-40DD-BD73-A09B-BEAB50EBBB44}"/>
          </ac:spMkLst>
        </pc:spChg>
        <pc:spChg chg="mod">
          <ac:chgData name="Jassem Abbasi" userId="a485637c-5d5c-44af-8411-f95acc3236b6" providerId="ADAL" clId="{B67E75DF-61F4-4BDD-83F6-F3A9FEB4B984}" dt="2024-02-22T09:52:54.409" v="2357" actId="27803"/>
          <ac:spMkLst>
            <pc:docMk/>
            <pc:sldMk cId="3942064285" sldId="256"/>
            <ac:spMk id="8996" creationId="{9F7CC843-1F29-149A-4C56-144E5A6EC7A4}"/>
          </ac:spMkLst>
        </pc:spChg>
        <pc:spChg chg="mod">
          <ac:chgData name="Jassem Abbasi" userId="a485637c-5d5c-44af-8411-f95acc3236b6" providerId="ADAL" clId="{B67E75DF-61F4-4BDD-83F6-F3A9FEB4B984}" dt="2024-02-22T09:52:54.409" v="2357" actId="27803"/>
          <ac:spMkLst>
            <pc:docMk/>
            <pc:sldMk cId="3942064285" sldId="256"/>
            <ac:spMk id="8997" creationId="{049985A1-BC35-04AD-B17B-A4F662190009}"/>
          </ac:spMkLst>
        </pc:spChg>
        <pc:spChg chg="mod">
          <ac:chgData name="Jassem Abbasi" userId="a485637c-5d5c-44af-8411-f95acc3236b6" providerId="ADAL" clId="{B67E75DF-61F4-4BDD-83F6-F3A9FEB4B984}" dt="2024-02-22T09:52:54.409" v="2357" actId="27803"/>
          <ac:spMkLst>
            <pc:docMk/>
            <pc:sldMk cId="3942064285" sldId="256"/>
            <ac:spMk id="8998" creationId="{6B33D687-3377-D2D5-374C-D08A83A1895D}"/>
          </ac:spMkLst>
        </pc:spChg>
        <pc:spChg chg="mod">
          <ac:chgData name="Jassem Abbasi" userId="a485637c-5d5c-44af-8411-f95acc3236b6" providerId="ADAL" clId="{B67E75DF-61F4-4BDD-83F6-F3A9FEB4B984}" dt="2024-02-22T09:52:54.409" v="2357" actId="27803"/>
          <ac:spMkLst>
            <pc:docMk/>
            <pc:sldMk cId="3942064285" sldId="256"/>
            <ac:spMk id="8999" creationId="{E9B5DA29-CE7E-F261-8882-AEB560A0E5F5}"/>
          </ac:spMkLst>
        </pc:spChg>
        <pc:spChg chg="mod">
          <ac:chgData name="Jassem Abbasi" userId="a485637c-5d5c-44af-8411-f95acc3236b6" providerId="ADAL" clId="{B67E75DF-61F4-4BDD-83F6-F3A9FEB4B984}" dt="2024-02-22T09:52:54.409" v="2357" actId="27803"/>
          <ac:spMkLst>
            <pc:docMk/>
            <pc:sldMk cId="3942064285" sldId="256"/>
            <ac:spMk id="9000" creationId="{4BD03C49-6988-992B-4D90-64026CC95870}"/>
          </ac:spMkLst>
        </pc:spChg>
        <pc:spChg chg="mod">
          <ac:chgData name="Jassem Abbasi" userId="a485637c-5d5c-44af-8411-f95acc3236b6" providerId="ADAL" clId="{B67E75DF-61F4-4BDD-83F6-F3A9FEB4B984}" dt="2024-02-22T09:52:54.409" v="2357" actId="27803"/>
          <ac:spMkLst>
            <pc:docMk/>
            <pc:sldMk cId="3942064285" sldId="256"/>
            <ac:spMk id="9001" creationId="{3CF349B7-650C-B242-088C-B3BCBC5775D8}"/>
          </ac:spMkLst>
        </pc:spChg>
        <pc:spChg chg="mod">
          <ac:chgData name="Jassem Abbasi" userId="a485637c-5d5c-44af-8411-f95acc3236b6" providerId="ADAL" clId="{B67E75DF-61F4-4BDD-83F6-F3A9FEB4B984}" dt="2024-02-22T09:52:54.409" v="2357" actId="27803"/>
          <ac:spMkLst>
            <pc:docMk/>
            <pc:sldMk cId="3942064285" sldId="256"/>
            <ac:spMk id="9002" creationId="{B5B32B3E-1EE6-93B7-38DB-45EF950DDB41}"/>
          </ac:spMkLst>
        </pc:spChg>
        <pc:spChg chg="mod">
          <ac:chgData name="Jassem Abbasi" userId="a485637c-5d5c-44af-8411-f95acc3236b6" providerId="ADAL" clId="{B67E75DF-61F4-4BDD-83F6-F3A9FEB4B984}" dt="2024-02-22T09:52:54.409" v="2357" actId="27803"/>
          <ac:spMkLst>
            <pc:docMk/>
            <pc:sldMk cId="3942064285" sldId="256"/>
            <ac:spMk id="9003" creationId="{7DCD6724-7617-413C-C902-54B2374E5850}"/>
          </ac:spMkLst>
        </pc:spChg>
        <pc:spChg chg="mod">
          <ac:chgData name="Jassem Abbasi" userId="a485637c-5d5c-44af-8411-f95acc3236b6" providerId="ADAL" clId="{B67E75DF-61F4-4BDD-83F6-F3A9FEB4B984}" dt="2024-02-22T09:52:54.409" v="2357" actId="27803"/>
          <ac:spMkLst>
            <pc:docMk/>
            <pc:sldMk cId="3942064285" sldId="256"/>
            <ac:spMk id="9004" creationId="{80F689E5-654C-410A-2087-6A8F70B37ABE}"/>
          </ac:spMkLst>
        </pc:spChg>
        <pc:spChg chg="mod">
          <ac:chgData name="Jassem Abbasi" userId="a485637c-5d5c-44af-8411-f95acc3236b6" providerId="ADAL" clId="{B67E75DF-61F4-4BDD-83F6-F3A9FEB4B984}" dt="2024-02-22T09:52:54.409" v="2357" actId="27803"/>
          <ac:spMkLst>
            <pc:docMk/>
            <pc:sldMk cId="3942064285" sldId="256"/>
            <ac:spMk id="9005" creationId="{E250AF72-653A-8B59-0712-677EFAC810BD}"/>
          </ac:spMkLst>
        </pc:spChg>
        <pc:spChg chg="mod">
          <ac:chgData name="Jassem Abbasi" userId="a485637c-5d5c-44af-8411-f95acc3236b6" providerId="ADAL" clId="{B67E75DF-61F4-4BDD-83F6-F3A9FEB4B984}" dt="2024-02-22T09:52:54.409" v="2357" actId="27803"/>
          <ac:spMkLst>
            <pc:docMk/>
            <pc:sldMk cId="3942064285" sldId="256"/>
            <ac:spMk id="9006" creationId="{EB387717-B1EA-1401-0264-EC24AB5CFD7D}"/>
          </ac:spMkLst>
        </pc:spChg>
        <pc:spChg chg="mod">
          <ac:chgData name="Jassem Abbasi" userId="a485637c-5d5c-44af-8411-f95acc3236b6" providerId="ADAL" clId="{B67E75DF-61F4-4BDD-83F6-F3A9FEB4B984}" dt="2024-02-22T09:52:54.409" v="2357" actId="27803"/>
          <ac:spMkLst>
            <pc:docMk/>
            <pc:sldMk cId="3942064285" sldId="256"/>
            <ac:spMk id="9007" creationId="{063E6571-68DD-8C5D-AC0D-16ED680C554D}"/>
          </ac:spMkLst>
        </pc:spChg>
        <pc:spChg chg="mod">
          <ac:chgData name="Jassem Abbasi" userId="a485637c-5d5c-44af-8411-f95acc3236b6" providerId="ADAL" clId="{B67E75DF-61F4-4BDD-83F6-F3A9FEB4B984}" dt="2024-02-22T09:52:54.409" v="2357" actId="27803"/>
          <ac:spMkLst>
            <pc:docMk/>
            <pc:sldMk cId="3942064285" sldId="256"/>
            <ac:spMk id="9008" creationId="{768AC967-D8EC-6833-D84F-8C54C3772500}"/>
          </ac:spMkLst>
        </pc:spChg>
        <pc:spChg chg="mod">
          <ac:chgData name="Jassem Abbasi" userId="a485637c-5d5c-44af-8411-f95acc3236b6" providerId="ADAL" clId="{B67E75DF-61F4-4BDD-83F6-F3A9FEB4B984}" dt="2024-02-22T09:52:54.409" v="2357" actId="27803"/>
          <ac:spMkLst>
            <pc:docMk/>
            <pc:sldMk cId="3942064285" sldId="256"/>
            <ac:spMk id="9009" creationId="{F874DE15-1304-C1AF-CEFF-739C29071917}"/>
          </ac:spMkLst>
        </pc:spChg>
        <pc:spChg chg="mod">
          <ac:chgData name="Jassem Abbasi" userId="a485637c-5d5c-44af-8411-f95acc3236b6" providerId="ADAL" clId="{B67E75DF-61F4-4BDD-83F6-F3A9FEB4B984}" dt="2024-02-22T09:52:54.409" v="2357" actId="27803"/>
          <ac:spMkLst>
            <pc:docMk/>
            <pc:sldMk cId="3942064285" sldId="256"/>
            <ac:spMk id="9010" creationId="{8BE7F691-D774-AE3C-F8E8-8BE600923013}"/>
          </ac:spMkLst>
        </pc:spChg>
        <pc:spChg chg="mod">
          <ac:chgData name="Jassem Abbasi" userId="a485637c-5d5c-44af-8411-f95acc3236b6" providerId="ADAL" clId="{B67E75DF-61F4-4BDD-83F6-F3A9FEB4B984}" dt="2024-02-22T09:52:54.409" v="2357" actId="27803"/>
          <ac:spMkLst>
            <pc:docMk/>
            <pc:sldMk cId="3942064285" sldId="256"/>
            <ac:spMk id="9011" creationId="{708D1661-F100-2B8D-E507-92AAF4169A8E}"/>
          </ac:spMkLst>
        </pc:spChg>
        <pc:spChg chg="mod">
          <ac:chgData name="Jassem Abbasi" userId="a485637c-5d5c-44af-8411-f95acc3236b6" providerId="ADAL" clId="{B67E75DF-61F4-4BDD-83F6-F3A9FEB4B984}" dt="2024-02-22T09:52:54.409" v="2357" actId="27803"/>
          <ac:spMkLst>
            <pc:docMk/>
            <pc:sldMk cId="3942064285" sldId="256"/>
            <ac:spMk id="9012" creationId="{D24D6066-435A-E795-36BA-388D34A08721}"/>
          </ac:spMkLst>
        </pc:spChg>
        <pc:spChg chg="mod">
          <ac:chgData name="Jassem Abbasi" userId="a485637c-5d5c-44af-8411-f95acc3236b6" providerId="ADAL" clId="{B67E75DF-61F4-4BDD-83F6-F3A9FEB4B984}" dt="2024-02-22T09:52:54.409" v="2357" actId="27803"/>
          <ac:spMkLst>
            <pc:docMk/>
            <pc:sldMk cId="3942064285" sldId="256"/>
            <ac:spMk id="9013" creationId="{D52D8CE3-7728-40C2-B734-D6388A934192}"/>
          </ac:spMkLst>
        </pc:spChg>
        <pc:spChg chg="mod">
          <ac:chgData name="Jassem Abbasi" userId="a485637c-5d5c-44af-8411-f95acc3236b6" providerId="ADAL" clId="{B67E75DF-61F4-4BDD-83F6-F3A9FEB4B984}" dt="2024-02-22T09:52:54.409" v="2357" actId="27803"/>
          <ac:spMkLst>
            <pc:docMk/>
            <pc:sldMk cId="3942064285" sldId="256"/>
            <ac:spMk id="9014" creationId="{00C9DFBC-2DE3-B9F1-FC2F-868E1A7CB30D}"/>
          </ac:spMkLst>
        </pc:spChg>
        <pc:spChg chg="mod">
          <ac:chgData name="Jassem Abbasi" userId="a485637c-5d5c-44af-8411-f95acc3236b6" providerId="ADAL" clId="{B67E75DF-61F4-4BDD-83F6-F3A9FEB4B984}" dt="2024-02-22T09:52:54.409" v="2357" actId="27803"/>
          <ac:spMkLst>
            <pc:docMk/>
            <pc:sldMk cId="3942064285" sldId="256"/>
            <ac:spMk id="9015" creationId="{C62658C4-4633-0281-72E0-39B9E821782D}"/>
          </ac:spMkLst>
        </pc:spChg>
        <pc:spChg chg="mod">
          <ac:chgData name="Jassem Abbasi" userId="a485637c-5d5c-44af-8411-f95acc3236b6" providerId="ADAL" clId="{B67E75DF-61F4-4BDD-83F6-F3A9FEB4B984}" dt="2024-02-22T09:52:54.409" v="2357" actId="27803"/>
          <ac:spMkLst>
            <pc:docMk/>
            <pc:sldMk cId="3942064285" sldId="256"/>
            <ac:spMk id="9016" creationId="{4F6F2739-E864-3D23-82B3-3959635B9F44}"/>
          </ac:spMkLst>
        </pc:spChg>
        <pc:spChg chg="mod">
          <ac:chgData name="Jassem Abbasi" userId="a485637c-5d5c-44af-8411-f95acc3236b6" providerId="ADAL" clId="{B67E75DF-61F4-4BDD-83F6-F3A9FEB4B984}" dt="2024-02-22T09:52:54.409" v="2357" actId="27803"/>
          <ac:spMkLst>
            <pc:docMk/>
            <pc:sldMk cId="3942064285" sldId="256"/>
            <ac:spMk id="9017" creationId="{2DFA8ECE-0AF8-4EF8-F386-4D4E6C3C1DF3}"/>
          </ac:spMkLst>
        </pc:spChg>
        <pc:spChg chg="mod">
          <ac:chgData name="Jassem Abbasi" userId="a485637c-5d5c-44af-8411-f95acc3236b6" providerId="ADAL" clId="{B67E75DF-61F4-4BDD-83F6-F3A9FEB4B984}" dt="2024-02-22T09:52:54.409" v="2357" actId="27803"/>
          <ac:spMkLst>
            <pc:docMk/>
            <pc:sldMk cId="3942064285" sldId="256"/>
            <ac:spMk id="9018" creationId="{E5A3F7B2-53E0-D862-B410-61F91C321980}"/>
          </ac:spMkLst>
        </pc:spChg>
        <pc:spChg chg="mod">
          <ac:chgData name="Jassem Abbasi" userId="a485637c-5d5c-44af-8411-f95acc3236b6" providerId="ADAL" clId="{B67E75DF-61F4-4BDD-83F6-F3A9FEB4B984}" dt="2024-02-22T09:52:54.409" v="2357" actId="27803"/>
          <ac:spMkLst>
            <pc:docMk/>
            <pc:sldMk cId="3942064285" sldId="256"/>
            <ac:spMk id="9019" creationId="{E843DAF5-BF44-4079-3840-C6E12AA5067B}"/>
          </ac:spMkLst>
        </pc:spChg>
        <pc:spChg chg="mod">
          <ac:chgData name="Jassem Abbasi" userId="a485637c-5d5c-44af-8411-f95acc3236b6" providerId="ADAL" clId="{B67E75DF-61F4-4BDD-83F6-F3A9FEB4B984}" dt="2024-02-22T09:52:54.409" v="2357" actId="27803"/>
          <ac:spMkLst>
            <pc:docMk/>
            <pc:sldMk cId="3942064285" sldId="256"/>
            <ac:spMk id="9020" creationId="{0C7E977F-7012-B60C-FC81-4F2FD1261300}"/>
          </ac:spMkLst>
        </pc:spChg>
        <pc:spChg chg="mod">
          <ac:chgData name="Jassem Abbasi" userId="a485637c-5d5c-44af-8411-f95acc3236b6" providerId="ADAL" clId="{B67E75DF-61F4-4BDD-83F6-F3A9FEB4B984}" dt="2024-02-22T09:52:54.409" v="2357" actId="27803"/>
          <ac:spMkLst>
            <pc:docMk/>
            <pc:sldMk cId="3942064285" sldId="256"/>
            <ac:spMk id="9021" creationId="{1F24315B-E027-22CC-346F-CF79247638FD}"/>
          </ac:spMkLst>
        </pc:spChg>
        <pc:spChg chg="mod">
          <ac:chgData name="Jassem Abbasi" userId="a485637c-5d5c-44af-8411-f95acc3236b6" providerId="ADAL" clId="{B67E75DF-61F4-4BDD-83F6-F3A9FEB4B984}" dt="2024-02-22T09:52:54.409" v="2357" actId="27803"/>
          <ac:spMkLst>
            <pc:docMk/>
            <pc:sldMk cId="3942064285" sldId="256"/>
            <ac:spMk id="9022" creationId="{E7DF68BA-621E-0FA7-9F26-E10212CDDEB4}"/>
          </ac:spMkLst>
        </pc:spChg>
        <pc:spChg chg="mod">
          <ac:chgData name="Jassem Abbasi" userId="a485637c-5d5c-44af-8411-f95acc3236b6" providerId="ADAL" clId="{B67E75DF-61F4-4BDD-83F6-F3A9FEB4B984}" dt="2024-02-22T09:52:54.409" v="2357" actId="27803"/>
          <ac:spMkLst>
            <pc:docMk/>
            <pc:sldMk cId="3942064285" sldId="256"/>
            <ac:spMk id="9023" creationId="{FE022B55-7577-09D6-B828-C2E5B58F35B4}"/>
          </ac:spMkLst>
        </pc:spChg>
        <pc:spChg chg="mod">
          <ac:chgData name="Jassem Abbasi" userId="a485637c-5d5c-44af-8411-f95acc3236b6" providerId="ADAL" clId="{B67E75DF-61F4-4BDD-83F6-F3A9FEB4B984}" dt="2024-02-22T09:52:54.409" v="2357" actId="27803"/>
          <ac:spMkLst>
            <pc:docMk/>
            <pc:sldMk cId="3942064285" sldId="256"/>
            <ac:spMk id="9024" creationId="{2FBC751C-A37D-3821-F2A4-D0D825731E2F}"/>
          </ac:spMkLst>
        </pc:spChg>
        <pc:spChg chg="mod">
          <ac:chgData name="Jassem Abbasi" userId="a485637c-5d5c-44af-8411-f95acc3236b6" providerId="ADAL" clId="{B67E75DF-61F4-4BDD-83F6-F3A9FEB4B984}" dt="2024-02-22T09:52:54.409" v="2357" actId="27803"/>
          <ac:spMkLst>
            <pc:docMk/>
            <pc:sldMk cId="3942064285" sldId="256"/>
            <ac:spMk id="9025" creationId="{0D01462B-28A4-822E-C457-EA9F81588AAA}"/>
          </ac:spMkLst>
        </pc:spChg>
        <pc:spChg chg="mod">
          <ac:chgData name="Jassem Abbasi" userId="a485637c-5d5c-44af-8411-f95acc3236b6" providerId="ADAL" clId="{B67E75DF-61F4-4BDD-83F6-F3A9FEB4B984}" dt="2024-02-22T09:52:54.409" v="2357" actId="27803"/>
          <ac:spMkLst>
            <pc:docMk/>
            <pc:sldMk cId="3942064285" sldId="256"/>
            <ac:spMk id="9026" creationId="{BA815470-457C-602A-5A3B-ED8D17431A25}"/>
          </ac:spMkLst>
        </pc:spChg>
        <pc:spChg chg="mod">
          <ac:chgData name="Jassem Abbasi" userId="a485637c-5d5c-44af-8411-f95acc3236b6" providerId="ADAL" clId="{B67E75DF-61F4-4BDD-83F6-F3A9FEB4B984}" dt="2024-02-22T09:52:54.409" v="2357" actId="27803"/>
          <ac:spMkLst>
            <pc:docMk/>
            <pc:sldMk cId="3942064285" sldId="256"/>
            <ac:spMk id="9027" creationId="{9906039B-1704-01BF-600B-102AD1749F88}"/>
          </ac:spMkLst>
        </pc:spChg>
        <pc:spChg chg="mod">
          <ac:chgData name="Jassem Abbasi" userId="a485637c-5d5c-44af-8411-f95acc3236b6" providerId="ADAL" clId="{B67E75DF-61F4-4BDD-83F6-F3A9FEB4B984}" dt="2024-02-22T09:52:54.409" v="2357" actId="27803"/>
          <ac:spMkLst>
            <pc:docMk/>
            <pc:sldMk cId="3942064285" sldId="256"/>
            <ac:spMk id="9028" creationId="{CB976F69-5E87-9F80-8A33-64B77ACCB7B9}"/>
          </ac:spMkLst>
        </pc:spChg>
        <pc:spChg chg="mod">
          <ac:chgData name="Jassem Abbasi" userId="a485637c-5d5c-44af-8411-f95acc3236b6" providerId="ADAL" clId="{B67E75DF-61F4-4BDD-83F6-F3A9FEB4B984}" dt="2024-02-22T09:52:54.409" v="2357" actId="27803"/>
          <ac:spMkLst>
            <pc:docMk/>
            <pc:sldMk cId="3942064285" sldId="256"/>
            <ac:spMk id="9029" creationId="{D18FF147-1AB4-DD3D-E38B-25D1A3242C23}"/>
          </ac:spMkLst>
        </pc:spChg>
        <pc:spChg chg="mod">
          <ac:chgData name="Jassem Abbasi" userId="a485637c-5d5c-44af-8411-f95acc3236b6" providerId="ADAL" clId="{B67E75DF-61F4-4BDD-83F6-F3A9FEB4B984}" dt="2024-02-22T09:52:54.409" v="2357" actId="27803"/>
          <ac:spMkLst>
            <pc:docMk/>
            <pc:sldMk cId="3942064285" sldId="256"/>
            <ac:spMk id="9030" creationId="{9C54C3CF-1D62-2EC5-BF3C-CB6A631417EF}"/>
          </ac:spMkLst>
        </pc:spChg>
        <pc:spChg chg="mod">
          <ac:chgData name="Jassem Abbasi" userId="a485637c-5d5c-44af-8411-f95acc3236b6" providerId="ADAL" clId="{B67E75DF-61F4-4BDD-83F6-F3A9FEB4B984}" dt="2024-02-22T09:52:54.409" v="2357" actId="27803"/>
          <ac:spMkLst>
            <pc:docMk/>
            <pc:sldMk cId="3942064285" sldId="256"/>
            <ac:spMk id="9031" creationId="{669E25CF-2B11-19D5-353C-7A1AEAB7B9F7}"/>
          </ac:spMkLst>
        </pc:spChg>
        <pc:spChg chg="mod">
          <ac:chgData name="Jassem Abbasi" userId="a485637c-5d5c-44af-8411-f95acc3236b6" providerId="ADAL" clId="{B67E75DF-61F4-4BDD-83F6-F3A9FEB4B984}" dt="2024-02-22T09:52:54.409" v="2357" actId="27803"/>
          <ac:spMkLst>
            <pc:docMk/>
            <pc:sldMk cId="3942064285" sldId="256"/>
            <ac:spMk id="9032" creationId="{FE0C40D1-BF99-B273-A0CC-11453C4589C0}"/>
          </ac:spMkLst>
        </pc:spChg>
        <pc:spChg chg="mod">
          <ac:chgData name="Jassem Abbasi" userId="a485637c-5d5c-44af-8411-f95acc3236b6" providerId="ADAL" clId="{B67E75DF-61F4-4BDD-83F6-F3A9FEB4B984}" dt="2024-02-22T09:52:54.409" v="2357" actId="27803"/>
          <ac:spMkLst>
            <pc:docMk/>
            <pc:sldMk cId="3942064285" sldId="256"/>
            <ac:spMk id="9033" creationId="{9D8316BB-6703-71B6-1C1A-ABA9D1F1B1FB}"/>
          </ac:spMkLst>
        </pc:spChg>
        <pc:spChg chg="mod">
          <ac:chgData name="Jassem Abbasi" userId="a485637c-5d5c-44af-8411-f95acc3236b6" providerId="ADAL" clId="{B67E75DF-61F4-4BDD-83F6-F3A9FEB4B984}" dt="2024-02-22T09:52:54.409" v="2357" actId="27803"/>
          <ac:spMkLst>
            <pc:docMk/>
            <pc:sldMk cId="3942064285" sldId="256"/>
            <ac:spMk id="9034" creationId="{B01A7CA7-40F2-84AE-392F-16AA4AFB718B}"/>
          </ac:spMkLst>
        </pc:spChg>
        <pc:spChg chg="mod">
          <ac:chgData name="Jassem Abbasi" userId="a485637c-5d5c-44af-8411-f95acc3236b6" providerId="ADAL" clId="{B67E75DF-61F4-4BDD-83F6-F3A9FEB4B984}" dt="2024-02-22T09:52:54.409" v="2357" actId="27803"/>
          <ac:spMkLst>
            <pc:docMk/>
            <pc:sldMk cId="3942064285" sldId="256"/>
            <ac:spMk id="9035" creationId="{62C75B34-D7CC-B3A6-3130-A9BB26D174F7}"/>
          </ac:spMkLst>
        </pc:spChg>
        <pc:spChg chg="mod">
          <ac:chgData name="Jassem Abbasi" userId="a485637c-5d5c-44af-8411-f95acc3236b6" providerId="ADAL" clId="{B67E75DF-61F4-4BDD-83F6-F3A9FEB4B984}" dt="2024-02-22T09:52:54.409" v="2357" actId="27803"/>
          <ac:spMkLst>
            <pc:docMk/>
            <pc:sldMk cId="3942064285" sldId="256"/>
            <ac:spMk id="9036" creationId="{DF548DD5-03A9-8470-3F0C-1048804FB18D}"/>
          </ac:spMkLst>
        </pc:spChg>
        <pc:spChg chg="mod">
          <ac:chgData name="Jassem Abbasi" userId="a485637c-5d5c-44af-8411-f95acc3236b6" providerId="ADAL" clId="{B67E75DF-61F4-4BDD-83F6-F3A9FEB4B984}" dt="2024-02-22T09:52:54.409" v="2357" actId="27803"/>
          <ac:spMkLst>
            <pc:docMk/>
            <pc:sldMk cId="3942064285" sldId="256"/>
            <ac:spMk id="9037" creationId="{B8E3950E-F5A4-83A8-8B9E-BFA24584A8DD}"/>
          </ac:spMkLst>
        </pc:spChg>
        <pc:spChg chg="mod">
          <ac:chgData name="Jassem Abbasi" userId="a485637c-5d5c-44af-8411-f95acc3236b6" providerId="ADAL" clId="{B67E75DF-61F4-4BDD-83F6-F3A9FEB4B984}" dt="2024-02-22T09:52:54.409" v="2357" actId="27803"/>
          <ac:spMkLst>
            <pc:docMk/>
            <pc:sldMk cId="3942064285" sldId="256"/>
            <ac:spMk id="9038" creationId="{C656733B-FCBC-1A17-ACD0-4386ED31C4F5}"/>
          </ac:spMkLst>
        </pc:spChg>
        <pc:spChg chg="mod">
          <ac:chgData name="Jassem Abbasi" userId="a485637c-5d5c-44af-8411-f95acc3236b6" providerId="ADAL" clId="{B67E75DF-61F4-4BDD-83F6-F3A9FEB4B984}" dt="2024-02-22T09:52:54.409" v="2357" actId="27803"/>
          <ac:spMkLst>
            <pc:docMk/>
            <pc:sldMk cId="3942064285" sldId="256"/>
            <ac:spMk id="9039" creationId="{1387293C-CFD6-7580-7AF7-294F917D09AF}"/>
          </ac:spMkLst>
        </pc:spChg>
        <pc:spChg chg="mod">
          <ac:chgData name="Jassem Abbasi" userId="a485637c-5d5c-44af-8411-f95acc3236b6" providerId="ADAL" clId="{B67E75DF-61F4-4BDD-83F6-F3A9FEB4B984}" dt="2024-02-22T09:52:54.409" v="2357" actId="27803"/>
          <ac:spMkLst>
            <pc:docMk/>
            <pc:sldMk cId="3942064285" sldId="256"/>
            <ac:spMk id="9040" creationId="{E7E36FD5-DD8D-94B2-5354-0D372F78492A}"/>
          </ac:spMkLst>
        </pc:spChg>
        <pc:spChg chg="mod">
          <ac:chgData name="Jassem Abbasi" userId="a485637c-5d5c-44af-8411-f95acc3236b6" providerId="ADAL" clId="{B67E75DF-61F4-4BDD-83F6-F3A9FEB4B984}" dt="2024-02-22T09:52:54.409" v="2357" actId="27803"/>
          <ac:spMkLst>
            <pc:docMk/>
            <pc:sldMk cId="3942064285" sldId="256"/>
            <ac:spMk id="9041" creationId="{BE67C7DE-4BEF-64DA-FE20-857B8E3E8AA0}"/>
          </ac:spMkLst>
        </pc:spChg>
        <pc:spChg chg="mod">
          <ac:chgData name="Jassem Abbasi" userId="a485637c-5d5c-44af-8411-f95acc3236b6" providerId="ADAL" clId="{B67E75DF-61F4-4BDD-83F6-F3A9FEB4B984}" dt="2024-02-22T09:52:54.409" v="2357" actId="27803"/>
          <ac:spMkLst>
            <pc:docMk/>
            <pc:sldMk cId="3942064285" sldId="256"/>
            <ac:spMk id="9042" creationId="{210F4B0C-3E6B-E50C-C598-19D6D665F0C7}"/>
          </ac:spMkLst>
        </pc:spChg>
        <pc:spChg chg="mod">
          <ac:chgData name="Jassem Abbasi" userId="a485637c-5d5c-44af-8411-f95acc3236b6" providerId="ADAL" clId="{B67E75DF-61F4-4BDD-83F6-F3A9FEB4B984}" dt="2024-02-22T09:52:54.409" v="2357" actId="27803"/>
          <ac:spMkLst>
            <pc:docMk/>
            <pc:sldMk cId="3942064285" sldId="256"/>
            <ac:spMk id="9043" creationId="{47C8AF6A-D2F0-F0E0-5FD8-9431AD84CF2A}"/>
          </ac:spMkLst>
        </pc:spChg>
        <pc:spChg chg="mod">
          <ac:chgData name="Jassem Abbasi" userId="a485637c-5d5c-44af-8411-f95acc3236b6" providerId="ADAL" clId="{B67E75DF-61F4-4BDD-83F6-F3A9FEB4B984}" dt="2024-02-22T09:52:54.409" v="2357" actId="27803"/>
          <ac:spMkLst>
            <pc:docMk/>
            <pc:sldMk cId="3942064285" sldId="256"/>
            <ac:spMk id="9044" creationId="{7C45806E-E7E3-5B91-D3D3-4E63A91E4E96}"/>
          </ac:spMkLst>
        </pc:spChg>
        <pc:spChg chg="mod">
          <ac:chgData name="Jassem Abbasi" userId="a485637c-5d5c-44af-8411-f95acc3236b6" providerId="ADAL" clId="{B67E75DF-61F4-4BDD-83F6-F3A9FEB4B984}" dt="2024-02-22T09:52:54.409" v="2357" actId="27803"/>
          <ac:spMkLst>
            <pc:docMk/>
            <pc:sldMk cId="3942064285" sldId="256"/>
            <ac:spMk id="9045" creationId="{CA068B8C-0519-2454-9E16-869FE4BFC2DC}"/>
          </ac:spMkLst>
        </pc:spChg>
        <pc:spChg chg="mod">
          <ac:chgData name="Jassem Abbasi" userId="a485637c-5d5c-44af-8411-f95acc3236b6" providerId="ADAL" clId="{B67E75DF-61F4-4BDD-83F6-F3A9FEB4B984}" dt="2024-02-22T09:52:54.409" v="2357" actId="27803"/>
          <ac:spMkLst>
            <pc:docMk/>
            <pc:sldMk cId="3942064285" sldId="256"/>
            <ac:spMk id="9046" creationId="{CAF9BB6A-4779-B710-CB82-98789068743B}"/>
          </ac:spMkLst>
        </pc:spChg>
        <pc:spChg chg="mod">
          <ac:chgData name="Jassem Abbasi" userId="a485637c-5d5c-44af-8411-f95acc3236b6" providerId="ADAL" clId="{B67E75DF-61F4-4BDD-83F6-F3A9FEB4B984}" dt="2024-02-22T09:52:54.409" v="2357" actId="27803"/>
          <ac:spMkLst>
            <pc:docMk/>
            <pc:sldMk cId="3942064285" sldId="256"/>
            <ac:spMk id="9047" creationId="{22B0BE4D-9AE2-B27D-4101-C528C253C941}"/>
          </ac:spMkLst>
        </pc:spChg>
        <pc:spChg chg="mod">
          <ac:chgData name="Jassem Abbasi" userId="a485637c-5d5c-44af-8411-f95acc3236b6" providerId="ADAL" clId="{B67E75DF-61F4-4BDD-83F6-F3A9FEB4B984}" dt="2024-02-22T09:52:54.409" v="2357" actId="27803"/>
          <ac:spMkLst>
            <pc:docMk/>
            <pc:sldMk cId="3942064285" sldId="256"/>
            <ac:spMk id="9048" creationId="{BE83EEDE-F766-A61B-8D0D-FBEA431E268F}"/>
          </ac:spMkLst>
        </pc:spChg>
        <pc:spChg chg="mod">
          <ac:chgData name="Jassem Abbasi" userId="a485637c-5d5c-44af-8411-f95acc3236b6" providerId="ADAL" clId="{B67E75DF-61F4-4BDD-83F6-F3A9FEB4B984}" dt="2024-02-22T09:52:54.409" v="2357" actId="27803"/>
          <ac:spMkLst>
            <pc:docMk/>
            <pc:sldMk cId="3942064285" sldId="256"/>
            <ac:spMk id="9049" creationId="{56C50D48-03EA-BF2C-3CF7-67E235884B74}"/>
          </ac:spMkLst>
        </pc:spChg>
        <pc:spChg chg="mod">
          <ac:chgData name="Jassem Abbasi" userId="a485637c-5d5c-44af-8411-f95acc3236b6" providerId="ADAL" clId="{B67E75DF-61F4-4BDD-83F6-F3A9FEB4B984}" dt="2024-02-22T09:52:54.409" v="2357" actId="27803"/>
          <ac:spMkLst>
            <pc:docMk/>
            <pc:sldMk cId="3942064285" sldId="256"/>
            <ac:spMk id="9050" creationId="{21F9F503-CF6B-5BE4-A121-F6BB8A02F744}"/>
          </ac:spMkLst>
        </pc:spChg>
        <pc:spChg chg="mod">
          <ac:chgData name="Jassem Abbasi" userId="a485637c-5d5c-44af-8411-f95acc3236b6" providerId="ADAL" clId="{B67E75DF-61F4-4BDD-83F6-F3A9FEB4B984}" dt="2024-02-22T09:52:54.409" v="2357" actId="27803"/>
          <ac:spMkLst>
            <pc:docMk/>
            <pc:sldMk cId="3942064285" sldId="256"/>
            <ac:spMk id="9051" creationId="{A7BB6BCF-E5FF-ACFF-B162-4D4F14568FC7}"/>
          </ac:spMkLst>
        </pc:spChg>
        <pc:spChg chg="mod">
          <ac:chgData name="Jassem Abbasi" userId="a485637c-5d5c-44af-8411-f95acc3236b6" providerId="ADAL" clId="{B67E75DF-61F4-4BDD-83F6-F3A9FEB4B984}" dt="2024-02-22T09:52:54.409" v="2357" actId="27803"/>
          <ac:spMkLst>
            <pc:docMk/>
            <pc:sldMk cId="3942064285" sldId="256"/>
            <ac:spMk id="9052" creationId="{3882FE87-AE26-ADE4-0139-76865F83D67C}"/>
          </ac:spMkLst>
        </pc:spChg>
        <pc:spChg chg="mod">
          <ac:chgData name="Jassem Abbasi" userId="a485637c-5d5c-44af-8411-f95acc3236b6" providerId="ADAL" clId="{B67E75DF-61F4-4BDD-83F6-F3A9FEB4B984}" dt="2024-02-22T09:52:54.409" v="2357" actId="27803"/>
          <ac:spMkLst>
            <pc:docMk/>
            <pc:sldMk cId="3942064285" sldId="256"/>
            <ac:spMk id="9053" creationId="{5C79D615-7445-B5D6-3F74-B4D3240BFE56}"/>
          </ac:spMkLst>
        </pc:spChg>
        <pc:spChg chg="mod">
          <ac:chgData name="Jassem Abbasi" userId="a485637c-5d5c-44af-8411-f95acc3236b6" providerId="ADAL" clId="{B67E75DF-61F4-4BDD-83F6-F3A9FEB4B984}" dt="2024-02-22T09:52:54.409" v="2357" actId="27803"/>
          <ac:spMkLst>
            <pc:docMk/>
            <pc:sldMk cId="3942064285" sldId="256"/>
            <ac:spMk id="9054" creationId="{C7DCF230-FC6E-A0DC-A927-04FEA4358B62}"/>
          </ac:spMkLst>
        </pc:spChg>
        <pc:spChg chg="mod">
          <ac:chgData name="Jassem Abbasi" userId="a485637c-5d5c-44af-8411-f95acc3236b6" providerId="ADAL" clId="{B67E75DF-61F4-4BDD-83F6-F3A9FEB4B984}" dt="2024-02-22T09:52:54.409" v="2357" actId="27803"/>
          <ac:spMkLst>
            <pc:docMk/>
            <pc:sldMk cId="3942064285" sldId="256"/>
            <ac:spMk id="9055" creationId="{9FB3E420-C808-9C64-7103-A838C418FD46}"/>
          </ac:spMkLst>
        </pc:spChg>
        <pc:spChg chg="mod">
          <ac:chgData name="Jassem Abbasi" userId="a485637c-5d5c-44af-8411-f95acc3236b6" providerId="ADAL" clId="{B67E75DF-61F4-4BDD-83F6-F3A9FEB4B984}" dt="2024-02-22T09:52:54.409" v="2357" actId="27803"/>
          <ac:spMkLst>
            <pc:docMk/>
            <pc:sldMk cId="3942064285" sldId="256"/>
            <ac:spMk id="9056" creationId="{E6603E8D-3674-FC23-C99C-572154174BF6}"/>
          </ac:spMkLst>
        </pc:spChg>
        <pc:spChg chg="mod">
          <ac:chgData name="Jassem Abbasi" userId="a485637c-5d5c-44af-8411-f95acc3236b6" providerId="ADAL" clId="{B67E75DF-61F4-4BDD-83F6-F3A9FEB4B984}" dt="2024-02-22T09:52:54.409" v="2357" actId="27803"/>
          <ac:spMkLst>
            <pc:docMk/>
            <pc:sldMk cId="3942064285" sldId="256"/>
            <ac:spMk id="9057" creationId="{780E1205-E639-FCB8-E088-E35BF2F73795}"/>
          </ac:spMkLst>
        </pc:spChg>
        <pc:spChg chg="mod">
          <ac:chgData name="Jassem Abbasi" userId="a485637c-5d5c-44af-8411-f95acc3236b6" providerId="ADAL" clId="{B67E75DF-61F4-4BDD-83F6-F3A9FEB4B984}" dt="2024-02-22T09:52:54.409" v="2357" actId="27803"/>
          <ac:spMkLst>
            <pc:docMk/>
            <pc:sldMk cId="3942064285" sldId="256"/>
            <ac:spMk id="9058" creationId="{F8448137-F913-C801-B7BE-ED9A9284A02F}"/>
          </ac:spMkLst>
        </pc:spChg>
        <pc:spChg chg="mod">
          <ac:chgData name="Jassem Abbasi" userId="a485637c-5d5c-44af-8411-f95acc3236b6" providerId="ADAL" clId="{B67E75DF-61F4-4BDD-83F6-F3A9FEB4B984}" dt="2024-02-22T09:52:54.409" v="2357" actId="27803"/>
          <ac:spMkLst>
            <pc:docMk/>
            <pc:sldMk cId="3942064285" sldId="256"/>
            <ac:spMk id="9059" creationId="{BD59F43D-9F20-AF4A-7BB3-EFBFEA03FD7A}"/>
          </ac:spMkLst>
        </pc:spChg>
        <pc:spChg chg="mod">
          <ac:chgData name="Jassem Abbasi" userId="a485637c-5d5c-44af-8411-f95acc3236b6" providerId="ADAL" clId="{B67E75DF-61F4-4BDD-83F6-F3A9FEB4B984}" dt="2024-02-22T09:52:54.409" v="2357" actId="27803"/>
          <ac:spMkLst>
            <pc:docMk/>
            <pc:sldMk cId="3942064285" sldId="256"/>
            <ac:spMk id="9060" creationId="{6A7FF393-71DA-4131-1C19-335EE50AA452}"/>
          </ac:spMkLst>
        </pc:spChg>
        <pc:spChg chg="mod">
          <ac:chgData name="Jassem Abbasi" userId="a485637c-5d5c-44af-8411-f95acc3236b6" providerId="ADAL" clId="{B67E75DF-61F4-4BDD-83F6-F3A9FEB4B984}" dt="2024-02-22T09:52:54.409" v="2357" actId="27803"/>
          <ac:spMkLst>
            <pc:docMk/>
            <pc:sldMk cId="3942064285" sldId="256"/>
            <ac:spMk id="9061" creationId="{14637A01-FA0D-3FCE-40C2-F1D2ECE39859}"/>
          </ac:spMkLst>
        </pc:spChg>
        <pc:spChg chg="mod">
          <ac:chgData name="Jassem Abbasi" userId="a485637c-5d5c-44af-8411-f95acc3236b6" providerId="ADAL" clId="{B67E75DF-61F4-4BDD-83F6-F3A9FEB4B984}" dt="2024-02-22T09:52:54.409" v="2357" actId="27803"/>
          <ac:spMkLst>
            <pc:docMk/>
            <pc:sldMk cId="3942064285" sldId="256"/>
            <ac:spMk id="9062" creationId="{15C8C10E-CA4F-B879-677A-5D4374CC3B6E}"/>
          </ac:spMkLst>
        </pc:spChg>
        <pc:spChg chg="mod">
          <ac:chgData name="Jassem Abbasi" userId="a485637c-5d5c-44af-8411-f95acc3236b6" providerId="ADAL" clId="{B67E75DF-61F4-4BDD-83F6-F3A9FEB4B984}" dt="2024-02-22T09:52:54.409" v="2357" actId="27803"/>
          <ac:spMkLst>
            <pc:docMk/>
            <pc:sldMk cId="3942064285" sldId="256"/>
            <ac:spMk id="9063" creationId="{3C40F3EA-C720-952B-9A3F-0D8AD1B9ABBF}"/>
          </ac:spMkLst>
        </pc:spChg>
        <pc:spChg chg="mod">
          <ac:chgData name="Jassem Abbasi" userId="a485637c-5d5c-44af-8411-f95acc3236b6" providerId="ADAL" clId="{B67E75DF-61F4-4BDD-83F6-F3A9FEB4B984}" dt="2024-02-22T09:52:54.409" v="2357" actId="27803"/>
          <ac:spMkLst>
            <pc:docMk/>
            <pc:sldMk cId="3942064285" sldId="256"/>
            <ac:spMk id="9064" creationId="{26222D14-DEA0-301E-BBFA-B56F0A71125E}"/>
          </ac:spMkLst>
        </pc:spChg>
        <pc:spChg chg="mod">
          <ac:chgData name="Jassem Abbasi" userId="a485637c-5d5c-44af-8411-f95acc3236b6" providerId="ADAL" clId="{B67E75DF-61F4-4BDD-83F6-F3A9FEB4B984}" dt="2024-02-22T09:52:54.409" v="2357" actId="27803"/>
          <ac:spMkLst>
            <pc:docMk/>
            <pc:sldMk cId="3942064285" sldId="256"/>
            <ac:spMk id="9065" creationId="{7F5D5A0C-0E0D-1525-53D6-2C64F9F2DDE9}"/>
          </ac:spMkLst>
        </pc:spChg>
        <pc:spChg chg="mod">
          <ac:chgData name="Jassem Abbasi" userId="a485637c-5d5c-44af-8411-f95acc3236b6" providerId="ADAL" clId="{B67E75DF-61F4-4BDD-83F6-F3A9FEB4B984}" dt="2024-02-22T09:52:54.409" v="2357" actId="27803"/>
          <ac:spMkLst>
            <pc:docMk/>
            <pc:sldMk cId="3942064285" sldId="256"/>
            <ac:spMk id="9066" creationId="{A6049D33-2705-C674-0ABD-2B749768DCDE}"/>
          </ac:spMkLst>
        </pc:spChg>
        <pc:spChg chg="mod">
          <ac:chgData name="Jassem Abbasi" userId="a485637c-5d5c-44af-8411-f95acc3236b6" providerId="ADAL" clId="{B67E75DF-61F4-4BDD-83F6-F3A9FEB4B984}" dt="2024-02-22T09:52:54.409" v="2357" actId="27803"/>
          <ac:spMkLst>
            <pc:docMk/>
            <pc:sldMk cId="3942064285" sldId="256"/>
            <ac:spMk id="9067" creationId="{34ED1B50-CB06-0B2D-DF50-F65489E1CF34}"/>
          </ac:spMkLst>
        </pc:spChg>
        <pc:spChg chg="mod">
          <ac:chgData name="Jassem Abbasi" userId="a485637c-5d5c-44af-8411-f95acc3236b6" providerId="ADAL" clId="{B67E75DF-61F4-4BDD-83F6-F3A9FEB4B984}" dt="2024-02-22T09:52:54.409" v="2357" actId="27803"/>
          <ac:spMkLst>
            <pc:docMk/>
            <pc:sldMk cId="3942064285" sldId="256"/>
            <ac:spMk id="9068" creationId="{BC03B3EE-9201-941D-E18E-19E25013CE9D}"/>
          </ac:spMkLst>
        </pc:spChg>
        <pc:spChg chg="mod">
          <ac:chgData name="Jassem Abbasi" userId="a485637c-5d5c-44af-8411-f95acc3236b6" providerId="ADAL" clId="{B67E75DF-61F4-4BDD-83F6-F3A9FEB4B984}" dt="2024-02-22T09:52:54.409" v="2357" actId="27803"/>
          <ac:spMkLst>
            <pc:docMk/>
            <pc:sldMk cId="3942064285" sldId="256"/>
            <ac:spMk id="9069" creationId="{1651D69A-0C32-55F5-584C-0978B7BEFBAF}"/>
          </ac:spMkLst>
        </pc:spChg>
        <pc:spChg chg="mod">
          <ac:chgData name="Jassem Abbasi" userId="a485637c-5d5c-44af-8411-f95acc3236b6" providerId="ADAL" clId="{B67E75DF-61F4-4BDD-83F6-F3A9FEB4B984}" dt="2024-02-22T09:52:54.409" v="2357" actId="27803"/>
          <ac:spMkLst>
            <pc:docMk/>
            <pc:sldMk cId="3942064285" sldId="256"/>
            <ac:spMk id="9070" creationId="{DDAF71CE-B31F-AD49-9585-68160590C836}"/>
          </ac:spMkLst>
        </pc:spChg>
        <pc:spChg chg="mod">
          <ac:chgData name="Jassem Abbasi" userId="a485637c-5d5c-44af-8411-f95acc3236b6" providerId="ADAL" clId="{B67E75DF-61F4-4BDD-83F6-F3A9FEB4B984}" dt="2024-02-22T09:52:54.409" v="2357" actId="27803"/>
          <ac:spMkLst>
            <pc:docMk/>
            <pc:sldMk cId="3942064285" sldId="256"/>
            <ac:spMk id="9071" creationId="{823A18A2-A398-D8FB-BE22-05AAE92B5809}"/>
          </ac:spMkLst>
        </pc:spChg>
        <pc:spChg chg="mod">
          <ac:chgData name="Jassem Abbasi" userId="a485637c-5d5c-44af-8411-f95acc3236b6" providerId="ADAL" clId="{B67E75DF-61F4-4BDD-83F6-F3A9FEB4B984}" dt="2024-02-22T09:52:54.409" v="2357" actId="27803"/>
          <ac:spMkLst>
            <pc:docMk/>
            <pc:sldMk cId="3942064285" sldId="256"/>
            <ac:spMk id="9072" creationId="{847B181D-3029-920F-BD02-1AE21F6C9301}"/>
          </ac:spMkLst>
        </pc:spChg>
        <pc:spChg chg="mod">
          <ac:chgData name="Jassem Abbasi" userId="a485637c-5d5c-44af-8411-f95acc3236b6" providerId="ADAL" clId="{B67E75DF-61F4-4BDD-83F6-F3A9FEB4B984}" dt="2024-02-22T09:52:54.409" v="2357" actId="27803"/>
          <ac:spMkLst>
            <pc:docMk/>
            <pc:sldMk cId="3942064285" sldId="256"/>
            <ac:spMk id="9073" creationId="{16E22DEA-42D8-DC0B-41B4-FF2D202471BE}"/>
          </ac:spMkLst>
        </pc:spChg>
        <pc:spChg chg="mod">
          <ac:chgData name="Jassem Abbasi" userId="a485637c-5d5c-44af-8411-f95acc3236b6" providerId="ADAL" clId="{B67E75DF-61F4-4BDD-83F6-F3A9FEB4B984}" dt="2024-02-22T09:52:54.409" v="2357" actId="27803"/>
          <ac:spMkLst>
            <pc:docMk/>
            <pc:sldMk cId="3942064285" sldId="256"/>
            <ac:spMk id="9074" creationId="{10068F45-3BB8-53D3-4449-A43F21AF682B}"/>
          </ac:spMkLst>
        </pc:spChg>
        <pc:spChg chg="mod">
          <ac:chgData name="Jassem Abbasi" userId="a485637c-5d5c-44af-8411-f95acc3236b6" providerId="ADAL" clId="{B67E75DF-61F4-4BDD-83F6-F3A9FEB4B984}" dt="2024-02-22T09:52:54.409" v="2357" actId="27803"/>
          <ac:spMkLst>
            <pc:docMk/>
            <pc:sldMk cId="3942064285" sldId="256"/>
            <ac:spMk id="9075" creationId="{A1F27008-CC46-10BE-64B1-730795F90A1C}"/>
          </ac:spMkLst>
        </pc:spChg>
        <pc:spChg chg="mod">
          <ac:chgData name="Jassem Abbasi" userId="a485637c-5d5c-44af-8411-f95acc3236b6" providerId="ADAL" clId="{B67E75DF-61F4-4BDD-83F6-F3A9FEB4B984}" dt="2024-02-22T09:52:54.409" v="2357" actId="27803"/>
          <ac:spMkLst>
            <pc:docMk/>
            <pc:sldMk cId="3942064285" sldId="256"/>
            <ac:spMk id="9076" creationId="{6470A03A-BCD0-ADE9-4AC1-81F9F497B067}"/>
          </ac:spMkLst>
        </pc:spChg>
        <pc:spChg chg="mod">
          <ac:chgData name="Jassem Abbasi" userId="a485637c-5d5c-44af-8411-f95acc3236b6" providerId="ADAL" clId="{B67E75DF-61F4-4BDD-83F6-F3A9FEB4B984}" dt="2024-02-22T09:52:54.409" v="2357" actId="27803"/>
          <ac:spMkLst>
            <pc:docMk/>
            <pc:sldMk cId="3942064285" sldId="256"/>
            <ac:spMk id="9077" creationId="{87E722AB-FBDF-7D0F-BF82-7C7AF9BBB37A}"/>
          </ac:spMkLst>
        </pc:spChg>
        <pc:spChg chg="mod">
          <ac:chgData name="Jassem Abbasi" userId="a485637c-5d5c-44af-8411-f95acc3236b6" providerId="ADAL" clId="{B67E75DF-61F4-4BDD-83F6-F3A9FEB4B984}" dt="2024-02-22T09:52:54.409" v="2357" actId="27803"/>
          <ac:spMkLst>
            <pc:docMk/>
            <pc:sldMk cId="3942064285" sldId="256"/>
            <ac:spMk id="9078" creationId="{15DFD408-18B8-D033-F652-9D7BF73D1FF2}"/>
          </ac:spMkLst>
        </pc:spChg>
        <pc:spChg chg="mod">
          <ac:chgData name="Jassem Abbasi" userId="a485637c-5d5c-44af-8411-f95acc3236b6" providerId="ADAL" clId="{B67E75DF-61F4-4BDD-83F6-F3A9FEB4B984}" dt="2024-02-22T09:52:54.409" v="2357" actId="27803"/>
          <ac:spMkLst>
            <pc:docMk/>
            <pc:sldMk cId="3942064285" sldId="256"/>
            <ac:spMk id="9079" creationId="{0D29CD56-88BD-6FEA-7483-84C9854667BB}"/>
          </ac:spMkLst>
        </pc:spChg>
        <pc:spChg chg="mod">
          <ac:chgData name="Jassem Abbasi" userId="a485637c-5d5c-44af-8411-f95acc3236b6" providerId="ADAL" clId="{B67E75DF-61F4-4BDD-83F6-F3A9FEB4B984}" dt="2024-02-22T09:52:54.409" v="2357" actId="27803"/>
          <ac:spMkLst>
            <pc:docMk/>
            <pc:sldMk cId="3942064285" sldId="256"/>
            <ac:spMk id="9080" creationId="{27FB9EBA-0453-E410-DC6C-ADEEEF093F11}"/>
          </ac:spMkLst>
        </pc:spChg>
        <pc:spChg chg="mod">
          <ac:chgData name="Jassem Abbasi" userId="a485637c-5d5c-44af-8411-f95acc3236b6" providerId="ADAL" clId="{B67E75DF-61F4-4BDD-83F6-F3A9FEB4B984}" dt="2024-02-22T09:52:54.409" v="2357" actId="27803"/>
          <ac:spMkLst>
            <pc:docMk/>
            <pc:sldMk cId="3942064285" sldId="256"/>
            <ac:spMk id="9081" creationId="{16311BC1-93F1-46F4-EE26-C59193B2CBA2}"/>
          </ac:spMkLst>
        </pc:spChg>
        <pc:spChg chg="mod">
          <ac:chgData name="Jassem Abbasi" userId="a485637c-5d5c-44af-8411-f95acc3236b6" providerId="ADAL" clId="{B67E75DF-61F4-4BDD-83F6-F3A9FEB4B984}" dt="2024-02-22T09:52:54.409" v="2357" actId="27803"/>
          <ac:spMkLst>
            <pc:docMk/>
            <pc:sldMk cId="3942064285" sldId="256"/>
            <ac:spMk id="9082" creationId="{4AE35B78-CBA1-87D8-3CB4-A8B6E6A858E6}"/>
          </ac:spMkLst>
        </pc:spChg>
        <pc:spChg chg="mod">
          <ac:chgData name="Jassem Abbasi" userId="a485637c-5d5c-44af-8411-f95acc3236b6" providerId="ADAL" clId="{B67E75DF-61F4-4BDD-83F6-F3A9FEB4B984}" dt="2024-02-22T09:52:54.409" v="2357" actId="27803"/>
          <ac:spMkLst>
            <pc:docMk/>
            <pc:sldMk cId="3942064285" sldId="256"/>
            <ac:spMk id="9083" creationId="{EB0D6439-0909-4016-F435-0CB423118E0B}"/>
          </ac:spMkLst>
        </pc:spChg>
        <pc:spChg chg="mod">
          <ac:chgData name="Jassem Abbasi" userId="a485637c-5d5c-44af-8411-f95acc3236b6" providerId="ADAL" clId="{B67E75DF-61F4-4BDD-83F6-F3A9FEB4B984}" dt="2024-02-22T09:52:54.409" v="2357" actId="27803"/>
          <ac:spMkLst>
            <pc:docMk/>
            <pc:sldMk cId="3942064285" sldId="256"/>
            <ac:spMk id="9084" creationId="{AEDB5A50-9AC9-B5BE-AB5B-0B4C33E3D461}"/>
          </ac:spMkLst>
        </pc:spChg>
        <pc:spChg chg="mod">
          <ac:chgData name="Jassem Abbasi" userId="a485637c-5d5c-44af-8411-f95acc3236b6" providerId="ADAL" clId="{B67E75DF-61F4-4BDD-83F6-F3A9FEB4B984}" dt="2024-02-22T09:52:54.409" v="2357" actId="27803"/>
          <ac:spMkLst>
            <pc:docMk/>
            <pc:sldMk cId="3942064285" sldId="256"/>
            <ac:spMk id="9085" creationId="{D8AE0A30-E573-9314-06C6-9CD8F8F63121}"/>
          </ac:spMkLst>
        </pc:spChg>
        <pc:spChg chg="mod">
          <ac:chgData name="Jassem Abbasi" userId="a485637c-5d5c-44af-8411-f95acc3236b6" providerId="ADAL" clId="{B67E75DF-61F4-4BDD-83F6-F3A9FEB4B984}" dt="2024-02-22T09:52:54.409" v="2357" actId="27803"/>
          <ac:spMkLst>
            <pc:docMk/>
            <pc:sldMk cId="3942064285" sldId="256"/>
            <ac:spMk id="9086" creationId="{FBF518C1-D81E-8548-42EB-57B8D19DC8FB}"/>
          </ac:spMkLst>
        </pc:spChg>
        <pc:spChg chg="mod">
          <ac:chgData name="Jassem Abbasi" userId="a485637c-5d5c-44af-8411-f95acc3236b6" providerId="ADAL" clId="{B67E75DF-61F4-4BDD-83F6-F3A9FEB4B984}" dt="2024-02-22T09:52:54.409" v="2357" actId="27803"/>
          <ac:spMkLst>
            <pc:docMk/>
            <pc:sldMk cId="3942064285" sldId="256"/>
            <ac:spMk id="9087" creationId="{F9EC2582-B4B6-EF8F-DCCD-97E534B210D5}"/>
          </ac:spMkLst>
        </pc:spChg>
        <pc:spChg chg="mod">
          <ac:chgData name="Jassem Abbasi" userId="a485637c-5d5c-44af-8411-f95acc3236b6" providerId="ADAL" clId="{B67E75DF-61F4-4BDD-83F6-F3A9FEB4B984}" dt="2024-02-22T09:52:54.409" v="2357" actId="27803"/>
          <ac:spMkLst>
            <pc:docMk/>
            <pc:sldMk cId="3942064285" sldId="256"/>
            <ac:spMk id="9088" creationId="{EDA64B68-FC3D-8931-5223-9B8BDF8AAC4D}"/>
          </ac:spMkLst>
        </pc:spChg>
        <pc:spChg chg="mod">
          <ac:chgData name="Jassem Abbasi" userId="a485637c-5d5c-44af-8411-f95acc3236b6" providerId="ADAL" clId="{B67E75DF-61F4-4BDD-83F6-F3A9FEB4B984}" dt="2024-02-22T09:52:54.409" v="2357" actId="27803"/>
          <ac:spMkLst>
            <pc:docMk/>
            <pc:sldMk cId="3942064285" sldId="256"/>
            <ac:spMk id="9089" creationId="{45E82A3D-0F89-5079-7074-7C99C925BEF6}"/>
          </ac:spMkLst>
        </pc:spChg>
        <pc:spChg chg="mod">
          <ac:chgData name="Jassem Abbasi" userId="a485637c-5d5c-44af-8411-f95acc3236b6" providerId="ADAL" clId="{B67E75DF-61F4-4BDD-83F6-F3A9FEB4B984}" dt="2024-02-22T09:52:54.409" v="2357" actId="27803"/>
          <ac:spMkLst>
            <pc:docMk/>
            <pc:sldMk cId="3942064285" sldId="256"/>
            <ac:spMk id="9090" creationId="{B13C8986-0BB2-E063-6B1D-475DA900F454}"/>
          </ac:spMkLst>
        </pc:spChg>
        <pc:spChg chg="mod">
          <ac:chgData name="Jassem Abbasi" userId="a485637c-5d5c-44af-8411-f95acc3236b6" providerId="ADAL" clId="{B67E75DF-61F4-4BDD-83F6-F3A9FEB4B984}" dt="2024-02-22T09:52:54.409" v="2357" actId="27803"/>
          <ac:spMkLst>
            <pc:docMk/>
            <pc:sldMk cId="3942064285" sldId="256"/>
            <ac:spMk id="9091" creationId="{8D6962B1-4597-9F74-7E1C-2014D467BE39}"/>
          </ac:spMkLst>
        </pc:spChg>
        <pc:spChg chg="mod">
          <ac:chgData name="Jassem Abbasi" userId="a485637c-5d5c-44af-8411-f95acc3236b6" providerId="ADAL" clId="{B67E75DF-61F4-4BDD-83F6-F3A9FEB4B984}" dt="2024-02-22T09:52:54.409" v="2357" actId="27803"/>
          <ac:spMkLst>
            <pc:docMk/>
            <pc:sldMk cId="3942064285" sldId="256"/>
            <ac:spMk id="9092" creationId="{4A7B5CA8-D0CD-E452-D167-4170E520817B}"/>
          </ac:spMkLst>
        </pc:spChg>
        <pc:spChg chg="mod">
          <ac:chgData name="Jassem Abbasi" userId="a485637c-5d5c-44af-8411-f95acc3236b6" providerId="ADAL" clId="{B67E75DF-61F4-4BDD-83F6-F3A9FEB4B984}" dt="2024-02-22T09:52:54.409" v="2357" actId="27803"/>
          <ac:spMkLst>
            <pc:docMk/>
            <pc:sldMk cId="3942064285" sldId="256"/>
            <ac:spMk id="9093" creationId="{6120D3C3-072F-275F-06E5-B61B5CF928C3}"/>
          </ac:spMkLst>
        </pc:spChg>
        <pc:spChg chg="mod">
          <ac:chgData name="Jassem Abbasi" userId="a485637c-5d5c-44af-8411-f95acc3236b6" providerId="ADAL" clId="{B67E75DF-61F4-4BDD-83F6-F3A9FEB4B984}" dt="2024-02-22T09:52:54.409" v="2357" actId="27803"/>
          <ac:spMkLst>
            <pc:docMk/>
            <pc:sldMk cId="3942064285" sldId="256"/>
            <ac:spMk id="9094" creationId="{FE53458E-3960-2994-5455-D66C255610B6}"/>
          </ac:spMkLst>
        </pc:spChg>
        <pc:spChg chg="mod">
          <ac:chgData name="Jassem Abbasi" userId="a485637c-5d5c-44af-8411-f95acc3236b6" providerId="ADAL" clId="{B67E75DF-61F4-4BDD-83F6-F3A9FEB4B984}" dt="2024-02-22T09:52:54.409" v="2357" actId="27803"/>
          <ac:spMkLst>
            <pc:docMk/>
            <pc:sldMk cId="3942064285" sldId="256"/>
            <ac:spMk id="9095" creationId="{082170AA-2E80-D049-EF89-744F11595818}"/>
          </ac:spMkLst>
        </pc:spChg>
        <pc:spChg chg="mod">
          <ac:chgData name="Jassem Abbasi" userId="a485637c-5d5c-44af-8411-f95acc3236b6" providerId="ADAL" clId="{B67E75DF-61F4-4BDD-83F6-F3A9FEB4B984}" dt="2024-02-22T09:52:54.409" v="2357" actId="27803"/>
          <ac:spMkLst>
            <pc:docMk/>
            <pc:sldMk cId="3942064285" sldId="256"/>
            <ac:spMk id="9096" creationId="{DA6329E7-C243-F7A7-B340-518713F37A6E}"/>
          </ac:spMkLst>
        </pc:spChg>
        <pc:spChg chg="mod">
          <ac:chgData name="Jassem Abbasi" userId="a485637c-5d5c-44af-8411-f95acc3236b6" providerId="ADAL" clId="{B67E75DF-61F4-4BDD-83F6-F3A9FEB4B984}" dt="2024-02-22T09:52:54.409" v="2357" actId="27803"/>
          <ac:spMkLst>
            <pc:docMk/>
            <pc:sldMk cId="3942064285" sldId="256"/>
            <ac:spMk id="9097" creationId="{180FA664-3803-0DB8-DC54-F5AEBE727363}"/>
          </ac:spMkLst>
        </pc:spChg>
        <pc:spChg chg="mod">
          <ac:chgData name="Jassem Abbasi" userId="a485637c-5d5c-44af-8411-f95acc3236b6" providerId="ADAL" clId="{B67E75DF-61F4-4BDD-83F6-F3A9FEB4B984}" dt="2024-02-22T09:52:54.409" v="2357" actId="27803"/>
          <ac:spMkLst>
            <pc:docMk/>
            <pc:sldMk cId="3942064285" sldId="256"/>
            <ac:spMk id="9098" creationId="{E8998C06-8976-EB99-C7B6-E5F1D2B39C3D}"/>
          </ac:spMkLst>
        </pc:spChg>
        <pc:spChg chg="mod">
          <ac:chgData name="Jassem Abbasi" userId="a485637c-5d5c-44af-8411-f95acc3236b6" providerId="ADAL" clId="{B67E75DF-61F4-4BDD-83F6-F3A9FEB4B984}" dt="2024-02-22T09:52:54.409" v="2357" actId="27803"/>
          <ac:spMkLst>
            <pc:docMk/>
            <pc:sldMk cId="3942064285" sldId="256"/>
            <ac:spMk id="9099" creationId="{DBB1F9E4-98B4-882B-37B0-E6C130D472E1}"/>
          </ac:spMkLst>
        </pc:spChg>
        <pc:spChg chg="mod">
          <ac:chgData name="Jassem Abbasi" userId="a485637c-5d5c-44af-8411-f95acc3236b6" providerId="ADAL" clId="{B67E75DF-61F4-4BDD-83F6-F3A9FEB4B984}" dt="2024-02-22T09:52:54.409" v="2357" actId="27803"/>
          <ac:spMkLst>
            <pc:docMk/>
            <pc:sldMk cId="3942064285" sldId="256"/>
            <ac:spMk id="9100" creationId="{A6015F12-1710-44DD-9BED-A8849867CC30}"/>
          </ac:spMkLst>
        </pc:spChg>
        <pc:spChg chg="mod">
          <ac:chgData name="Jassem Abbasi" userId="a485637c-5d5c-44af-8411-f95acc3236b6" providerId="ADAL" clId="{B67E75DF-61F4-4BDD-83F6-F3A9FEB4B984}" dt="2024-02-22T09:52:54.409" v="2357" actId="27803"/>
          <ac:spMkLst>
            <pc:docMk/>
            <pc:sldMk cId="3942064285" sldId="256"/>
            <ac:spMk id="9101" creationId="{B16F6CC5-2688-9B54-1ACD-B466B3885B2E}"/>
          </ac:spMkLst>
        </pc:spChg>
        <pc:spChg chg="mod">
          <ac:chgData name="Jassem Abbasi" userId="a485637c-5d5c-44af-8411-f95acc3236b6" providerId="ADAL" clId="{B67E75DF-61F4-4BDD-83F6-F3A9FEB4B984}" dt="2024-02-22T09:52:54.409" v="2357" actId="27803"/>
          <ac:spMkLst>
            <pc:docMk/>
            <pc:sldMk cId="3942064285" sldId="256"/>
            <ac:spMk id="9102" creationId="{09570A88-F1F6-47DB-412A-73FED54D7EB0}"/>
          </ac:spMkLst>
        </pc:spChg>
        <pc:spChg chg="mod">
          <ac:chgData name="Jassem Abbasi" userId="a485637c-5d5c-44af-8411-f95acc3236b6" providerId="ADAL" clId="{B67E75DF-61F4-4BDD-83F6-F3A9FEB4B984}" dt="2024-02-22T09:52:54.409" v="2357" actId="27803"/>
          <ac:spMkLst>
            <pc:docMk/>
            <pc:sldMk cId="3942064285" sldId="256"/>
            <ac:spMk id="9103" creationId="{504562F3-6FED-2BE9-C7FD-5FE48FA84B52}"/>
          </ac:spMkLst>
        </pc:spChg>
        <pc:spChg chg="mod">
          <ac:chgData name="Jassem Abbasi" userId="a485637c-5d5c-44af-8411-f95acc3236b6" providerId="ADAL" clId="{B67E75DF-61F4-4BDD-83F6-F3A9FEB4B984}" dt="2024-02-22T09:52:54.409" v="2357" actId="27803"/>
          <ac:spMkLst>
            <pc:docMk/>
            <pc:sldMk cId="3942064285" sldId="256"/>
            <ac:spMk id="9104" creationId="{E789AFA0-E334-9788-5FC2-5764C2F9EFA6}"/>
          </ac:spMkLst>
        </pc:spChg>
        <pc:spChg chg="mod">
          <ac:chgData name="Jassem Abbasi" userId="a485637c-5d5c-44af-8411-f95acc3236b6" providerId="ADAL" clId="{B67E75DF-61F4-4BDD-83F6-F3A9FEB4B984}" dt="2024-02-22T09:52:54.409" v="2357" actId="27803"/>
          <ac:spMkLst>
            <pc:docMk/>
            <pc:sldMk cId="3942064285" sldId="256"/>
            <ac:spMk id="9105" creationId="{B221440E-E675-515B-6D14-88074B417491}"/>
          </ac:spMkLst>
        </pc:spChg>
        <pc:spChg chg="mod">
          <ac:chgData name="Jassem Abbasi" userId="a485637c-5d5c-44af-8411-f95acc3236b6" providerId="ADAL" clId="{B67E75DF-61F4-4BDD-83F6-F3A9FEB4B984}" dt="2024-02-22T09:52:54.409" v="2357" actId="27803"/>
          <ac:spMkLst>
            <pc:docMk/>
            <pc:sldMk cId="3942064285" sldId="256"/>
            <ac:spMk id="9106" creationId="{44E03CB6-3AFA-C8A1-73B9-4AFCEA90DC14}"/>
          </ac:spMkLst>
        </pc:spChg>
        <pc:spChg chg="mod">
          <ac:chgData name="Jassem Abbasi" userId="a485637c-5d5c-44af-8411-f95acc3236b6" providerId="ADAL" clId="{B67E75DF-61F4-4BDD-83F6-F3A9FEB4B984}" dt="2024-02-22T09:52:54.409" v="2357" actId="27803"/>
          <ac:spMkLst>
            <pc:docMk/>
            <pc:sldMk cId="3942064285" sldId="256"/>
            <ac:spMk id="9107" creationId="{3CFB6D44-8CBE-0B9B-6C01-2DBEE397E14E}"/>
          </ac:spMkLst>
        </pc:spChg>
        <pc:spChg chg="mod">
          <ac:chgData name="Jassem Abbasi" userId="a485637c-5d5c-44af-8411-f95acc3236b6" providerId="ADAL" clId="{B67E75DF-61F4-4BDD-83F6-F3A9FEB4B984}" dt="2024-02-22T09:52:54.409" v="2357" actId="27803"/>
          <ac:spMkLst>
            <pc:docMk/>
            <pc:sldMk cId="3942064285" sldId="256"/>
            <ac:spMk id="9108" creationId="{40792A7E-E8BB-E80F-0F48-1FFC0F1CA6DA}"/>
          </ac:spMkLst>
        </pc:spChg>
        <pc:spChg chg="mod">
          <ac:chgData name="Jassem Abbasi" userId="a485637c-5d5c-44af-8411-f95acc3236b6" providerId="ADAL" clId="{B67E75DF-61F4-4BDD-83F6-F3A9FEB4B984}" dt="2024-02-22T09:52:54.409" v="2357" actId="27803"/>
          <ac:spMkLst>
            <pc:docMk/>
            <pc:sldMk cId="3942064285" sldId="256"/>
            <ac:spMk id="9109" creationId="{3DF139BE-15DE-574C-4540-8B55D4525DD5}"/>
          </ac:spMkLst>
        </pc:spChg>
        <pc:spChg chg="mod">
          <ac:chgData name="Jassem Abbasi" userId="a485637c-5d5c-44af-8411-f95acc3236b6" providerId="ADAL" clId="{B67E75DF-61F4-4BDD-83F6-F3A9FEB4B984}" dt="2024-02-22T09:52:54.409" v="2357" actId="27803"/>
          <ac:spMkLst>
            <pc:docMk/>
            <pc:sldMk cId="3942064285" sldId="256"/>
            <ac:spMk id="9110" creationId="{66403079-1A1A-52B5-1C51-6F659F414490}"/>
          </ac:spMkLst>
        </pc:spChg>
        <pc:spChg chg="mod">
          <ac:chgData name="Jassem Abbasi" userId="a485637c-5d5c-44af-8411-f95acc3236b6" providerId="ADAL" clId="{B67E75DF-61F4-4BDD-83F6-F3A9FEB4B984}" dt="2024-02-22T09:52:54.409" v="2357" actId="27803"/>
          <ac:spMkLst>
            <pc:docMk/>
            <pc:sldMk cId="3942064285" sldId="256"/>
            <ac:spMk id="9111" creationId="{05F19839-043A-247F-B7DC-5B871DE52591}"/>
          </ac:spMkLst>
        </pc:spChg>
        <pc:spChg chg="mod">
          <ac:chgData name="Jassem Abbasi" userId="a485637c-5d5c-44af-8411-f95acc3236b6" providerId="ADAL" clId="{B67E75DF-61F4-4BDD-83F6-F3A9FEB4B984}" dt="2024-02-22T09:52:54.409" v="2357" actId="27803"/>
          <ac:spMkLst>
            <pc:docMk/>
            <pc:sldMk cId="3942064285" sldId="256"/>
            <ac:spMk id="9112" creationId="{C51B8FE2-4068-76FA-359E-82AF3418AA78}"/>
          </ac:spMkLst>
        </pc:spChg>
        <pc:spChg chg="mod">
          <ac:chgData name="Jassem Abbasi" userId="a485637c-5d5c-44af-8411-f95acc3236b6" providerId="ADAL" clId="{B67E75DF-61F4-4BDD-83F6-F3A9FEB4B984}" dt="2024-02-22T09:52:54.409" v="2357" actId="27803"/>
          <ac:spMkLst>
            <pc:docMk/>
            <pc:sldMk cId="3942064285" sldId="256"/>
            <ac:spMk id="9113" creationId="{6E9AF01E-9EFB-A116-CDC8-909533FE4A9F}"/>
          </ac:spMkLst>
        </pc:spChg>
        <pc:spChg chg="mod">
          <ac:chgData name="Jassem Abbasi" userId="a485637c-5d5c-44af-8411-f95acc3236b6" providerId="ADAL" clId="{B67E75DF-61F4-4BDD-83F6-F3A9FEB4B984}" dt="2024-02-22T09:52:54.409" v="2357" actId="27803"/>
          <ac:spMkLst>
            <pc:docMk/>
            <pc:sldMk cId="3942064285" sldId="256"/>
            <ac:spMk id="9114" creationId="{F812B432-5D1C-A3A8-E878-5FD935673534}"/>
          </ac:spMkLst>
        </pc:spChg>
        <pc:spChg chg="mod">
          <ac:chgData name="Jassem Abbasi" userId="a485637c-5d5c-44af-8411-f95acc3236b6" providerId="ADAL" clId="{B67E75DF-61F4-4BDD-83F6-F3A9FEB4B984}" dt="2024-02-22T09:52:54.409" v="2357" actId="27803"/>
          <ac:spMkLst>
            <pc:docMk/>
            <pc:sldMk cId="3942064285" sldId="256"/>
            <ac:spMk id="9115" creationId="{E13AE406-2E20-D948-432D-230299960527}"/>
          </ac:spMkLst>
        </pc:spChg>
        <pc:spChg chg="mod">
          <ac:chgData name="Jassem Abbasi" userId="a485637c-5d5c-44af-8411-f95acc3236b6" providerId="ADAL" clId="{B67E75DF-61F4-4BDD-83F6-F3A9FEB4B984}" dt="2024-02-22T09:52:54.409" v="2357" actId="27803"/>
          <ac:spMkLst>
            <pc:docMk/>
            <pc:sldMk cId="3942064285" sldId="256"/>
            <ac:spMk id="9116" creationId="{CCA84982-B1A8-DFDD-71F0-513F2DA60FC4}"/>
          </ac:spMkLst>
        </pc:spChg>
        <pc:spChg chg="mod">
          <ac:chgData name="Jassem Abbasi" userId="a485637c-5d5c-44af-8411-f95acc3236b6" providerId="ADAL" clId="{B67E75DF-61F4-4BDD-83F6-F3A9FEB4B984}" dt="2024-02-22T09:52:54.409" v="2357" actId="27803"/>
          <ac:spMkLst>
            <pc:docMk/>
            <pc:sldMk cId="3942064285" sldId="256"/>
            <ac:spMk id="9117" creationId="{D66B75CF-680F-648C-F7E6-4FE93A5CDCB4}"/>
          </ac:spMkLst>
        </pc:spChg>
        <pc:spChg chg="mod">
          <ac:chgData name="Jassem Abbasi" userId="a485637c-5d5c-44af-8411-f95acc3236b6" providerId="ADAL" clId="{B67E75DF-61F4-4BDD-83F6-F3A9FEB4B984}" dt="2024-02-22T09:52:54.409" v="2357" actId="27803"/>
          <ac:spMkLst>
            <pc:docMk/>
            <pc:sldMk cId="3942064285" sldId="256"/>
            <ac:spMk id="9118" creationId="{863BC969-2797-AC46-4428-FD5D1CF6AE6B}"/>
          </ac:spMkLst>
        </pc:spChg>
        <pc:spChg chg="mod">
          <ac:chgData name="Jassem Abbasi" userId="a485637c-5d5c-44af-8411-f95acc3236b6" providerId="ADAL" clId="{B67E75DF-61F4-4BDD-83F6-F3A9FEB4B984}" dt="2024-02-22T09:52:54.409" v="2357" actId="27803"/>
          <ac:spMkLst>
            <pc:docMk/>
            <pc:sldMk cId="3942064285" sldId="256"/>
            <ac:spMk id="9119" creationId="{4F56AC54-B38B-A214-3183-778481B1D922}"/>
          </ac:spMkLst>
        </pc:spChg>
        <pc:spChg chg="mod">
          <ac:chgData name="Jassem Abbasi" userId="a485637c-5d5c-44af-8411-f95acc3236b6" providerId="ADAL" clId="{B67E75DF-61F4-4BDD-83F6-F3A9FEB4B984}" dt="2024-02-22T09:52:54.409" v="2357" actId="27803"/>
          <ac:spMkLst>
            <pc:docMk/>
            <pc:sldMk cId="3942064285" sldId="256"/>
            <ac:spMk id="9120" creationId="{799ED414-CCB3-16B5-FC31-A3140ADD4281}"/>
          </ac:spMkLst>
        </pc:spChg>
        <pc:spChg chg="mod">
          <ac:chgData name="Jassem Abbasi" userId="a485637c-5d5c-44af-8411-f95acc3236b6" providerId="ADAL" clId="{B67E75DF-61F4-4BDD-83F6-F3A9FEB4B984}" dt="2024-02-22T09:52:54.409" v="2357" actId="27803"/>
          <ac:spMkLst>
            <pc:docMk/>
            <pc:sldMk cId="3942064285" sldId="256"/>
            <ac:spMk id="9121" creationId="{C6915CC3-5DA5-D982-57B7-24B45A0C537C}"/>
          </ac:spMkLst>
        </pc:spChg>
        <pc:spChg chg="mod">
          <ac:chgData name="Jassem Abbasi" userId="a485637c-5d5c-44af-8411-f95acc3236b6" providerId="ADAL" clId="{B67E75DF-61F4-4BDD-83F6-F3A9FEB4B984}" dt="2024-02-22T09:52:54.409" v="2357" actId="27803"/>
          <ac:spMkLst>
            <pc:docMk/>
            <pc:sldMk cId="3942064285" sldId="256"/>
            <ac:spMk id="9122" creationId="{B4BE3405-F3D1-D33F-26EF-D4B2C9F051DF}"/>
          </ac:spMkLst>
        </pc:spChg>
        <pc:spChg chg="mod">
          <ac:chgData name="Jassem Abbasi" userId="a485637c-5d5c-44af-8411-f95acc3236b6" providerId="ADAL" clId="{B67E75DF-61F4-4BDD-83F6-F3A9FEB4B984}" dt="2024-02-22T09:52:54.409" v="2357" actId="27803"/>
          <ac:spMkLst>
            <pc:docMk/>
            <pc:sldMk cId="3942064285" sldId="256"/>
            <ac:spMk id="9123" creationId="{58AA5F8C-9F02-DB79-4B43-DEBF38D84D01}"/>
          </ac:spMkLst>
        </pc:spChg>
        <pc:spChg chg="mod">
          <ac:chgData name="Jassem Abbasi" userId="a485637c-5d5c-44af-8411-f95acc3236b6" providerId="ADAL" clId="{B67E75DF-61F4-4BDD-83F6-F3A9FEB4B984}" dt="2024-02-22T09:52:54.409" v="2357" actId="27803"/>
          <ac:spMkLst>
            <pc:docMk/>
            <pc:sldMk cId="3942064285" sldId="256"/>
            <ac:spMk id="9124" creationId="{6C004FEF-A126-4E00-E0D6-B2167972C26E}"/>
          </ac:spMkLst>
        </pc:spChg>
        <pc:spChg chg="mod">
          <ac:chgData name="Jassem Abbasi" userId="a485637c-5d5c-44af-8411-f95acc3236b6" providerId="ADAL" clId="{B67E75DF-61F4-4BDD-83F6-F3A9FEB4B984}" dt="2024-02-22T09:52:54.409" v="2357" actId="27803"/>
          <ac:spMkLst>
            <pc:docMk/>
            <pc:sldMk cId="3942064285" sldId="256"/>
            <ac:spMk id="9125" creationId="{098846B2-BF77-3C7E-51B4-76552D394408}"/>
          </ac:spMkLst>
        </pc:spChg>
        <pc:spChg chg="mod">
          <ac:chgData name="Jassem Abbasi" userId="a485637c-5d5c-44af-8411-f95acc3236b6" providerId="ADAL" clId="{B67E75DF-61F4-4BDD-83F6-F3A9FEB4B984}" dt="2024-02-22T09:52:54.409" v="2357" actId="27803"/>
          <ac:spMkLst>
            <pc:docMk/>
            <pc:sldMk cId="3942064285" sldId="256"/>
            <ac:spMk id="9126" creationId="{266DE97F-CB1F-B993-88C6-A779CF287C11}"/>
          </ac:spMkLst>
        </pc:spChg>
        <pc:spChg chg="mod">
          <ac:chgData name="Jassem Abbasi" userId="a485637c-5d5c-44af-8411-f95acc3236b6" providerId="ADAL" clId="{B67E75DF-61F4-4BDD-83F6-F3A9FEB4B984}" dt="2024-02-22T09:52:54.409" v="2357" actId="27803"/>
          <ac:spMkLst>
            <pc:docMk/>
            <pc:sldMk cId="3942064285" sldId="256"/>
            <ac:spMk id="9127" creationId="{6897F455-E52E-1A2B-AA71-19C8C0FC4418}"/>
          </ac:spMkLst>
        </pc:spChg>
        <pc:spChg chg="mod">
          <ac:chgData name="Jassem Abbasi" userId="a485637c-5d5c-44af-8411-f95acc3236b6" providerId="ADAL" clId="{B67E75DF-61F4-4BDD-83F6-F3A9FEB4B984}" dt="2024-02-22T09:52:54.409" v="2357" actId="27803"/>
          <ac:spMkLst>
            <pc:docMk/>
            <pc:sldMk cId="3942064285" sldId="256"/>
            <ac:spMk id="9128" creationId="{5B9FBB3C-11B3-CB6D-FAA7-8AFF0F1520AD}"/>
          </ac:spMkLst>
        </pc:spChg>
        <pc:spChg chg="mod">
          <ac:chgData name="Jassem Abbasi" userId="a485637c-5d5c-44af-8411-f95acc3236b6" providerId="ADAL" clId="{B67E75DF-61F4-4BDD-83F6-F3A9FEB4B984}" dt="2024-02-22T09:52:54.409" v="2357" actId="27803"/>
          <ac:spMkLst>
            <pc:docMk/>
            <pc:sldMk cId="3942064285" sldId="256"/>
            <ac:spMk id="9129" creationId="{7CAC6E25-F967-D032-3CB4-A1504C5E94BE}"/>
          </ac:spMkLst>
        </pc:spChg>
        <pc:spChg chg="mod">
          <ac:chgData name="Jassem Abbasi" userId="a485637c-5d5c-44af-8411-f95acc3236b6" providerId="ADAL" clId="{B67E75DF-61F4-4BDD-83F6-F3A9FEB4B984}" dt="2024-02-22T09:52:54.409" v="2357" actId="27803"/>
          <ac:spMkLst>
            <pc:docMk/>
            <pc:sldMk cId="3942064285" sldId="256"/>
            <ac:spMk id="9130" creationId="{663BDEAD-B6A5-8673-0D90-9687FED5F9E1}"/>
          </ac:spMkLst>
        </pc:spChg>
        <pc:spChg chg="mod">
          <ac:chgData name="Jassem Abbasi" userId="a485637c-5d5c-44af-8411-f95acc3236b6" providerId="ADAL" clId="{B67E75DF-61F4-4BDD-83F6-F3A9FEB4B984}" dt="2024-02-22T09:52:54.409" v="2357" actId="27803"/>
          <ac:spMkLst>
            <pc:docMk/>
            <pc:sldMk cId="3942064285" sldId="256"/>
            <ac:spMk id="9131" creationId="{CD2A281D-0262-524F-4AA8-7A6807C3300E}"/>
          </ac:spMkLst>
        </pc:spChg>
        <pc:spChg chg="mod">
          <ac:chgData name="Jassem Abbasi" userId="a485637c-5d5c-44af-8411-f95acc3236b6" providerId="ADAL" clId="{B67E75DF-61F4-4BDD-83F6-F3A9FEB4B984}" dt="2024-02-22T09:52:54.409" v="2357" actId="27803"/>
          <ac:spMkLst>
            <pc:docMk/>
            <pc:sldMk cId="3942064285" sldId="256"/>
            <ac:spMk id="9132" creationId="{A3E19210-9D6C-0FAB-C2EA-3D28322D3715}"/>
          </ac:spMkLst>
        </pc:spChg>
        <pc:spChg chg="mod">
          <ac:chgData name="Jassem Abbasi" userId="a485637c-5d5c-44af-8411-f95acc3236b6" providerId="ADAL" clId="{B67E75DF-61F4-4BDD-83F6-F3A9FEB4B984}" dt="2024-02-22T09:52:54.409" v="2357" actId="27803"/>
          <ac:spMkLst>
            <pc:docMk/>
            <pc:sldMk cId="3942064285" sldId="256"/>
            <ac:spMk id="9133" creationId="{1603C9A9-98FF-DF07-40F9-284CE0C400E6}"/>
          </ac:spMkLst>
        </pc:spChg>
        <pc:spChg chg="mod">
          <ac:chgData name="Jassem Abbasi" userId="a485637c-5d5c-44af-8411-f95acc3236b6" providerId="ADAL" clId="{B67E75DF-61F4-4BDD-83F6-F3A9FEB4B984}" dt="2024-02-22T09:52:54.409" v="2357" actId="27803"/>
          <ac:spMkLst>
            <pc:docMk/>
            <pc:sldMk cId="3942064285" sldId="256"/>
            <ac:spMk id="9134" creationId="{50A1733C-1A73-7154-B50A-E796BD7B4C4E}"/>
          </ac:spMkLst>
        </pc:spChg>
        <pc:spChg chg="mod">
          <ac:chgData name="Jassem Abbasi" userId="a485637c-5d5c-44af-8411-f95acc3236b6" providerId="ADAL" clId="{B67E75DF-61F4-4BDD-83F6-F3A9FEB4B984}" dt="2024-02-22T09:52:54.409" v="2357" actId="27803"/>
          <ac:spMkLst>
            <pc:docMk/>
            <pc:sldMk cId="3942064285" sldId="256"/>
            <ac:spMk id="9135" creationId="{D95F66F5-92FE-5F75-5C87-6FEE3EEE7022}"/>
          </ac:spMkLst>
        </pc:spChg>
        <pc:spChg chg="mod">
          <ac:chgData name="Jassem Abbasi" userId="a485637c-5d5c-44af-8411-f95acc3236b6" providerId="ADAL" clId="{B67E75DF-61F4-4BDD-83F6-F3A9FEB4B984}" dt="2024-02-22T09:52:54.409" v="2357" actId="27803"/>
          <ac:spMkLst>
            <pc:docMk/>
            <pc:sldMk cId="3942064285" sldId="256"/>
            <ac:spMk id="9136" creationId="{D206C354-C196-5F51-05DE-DDFF1C6136B8}"/>
          </ac:spMkLst>
        </pc:spChg>
        <pc:spChg chg="mod">
          <ac:chgData name="Jassem Abbasi" userId="a485637c-5d5c-44af-8411-f95acc3236b6" providerId="ADAL" clId="{B67E75DF-61F4-4BDD-83F6-F3A9FEB4B984}" dt="2024-02-22T09:52:54.409" v="2357" actId="27803"/>
          <ac:spMkLst>
            <pc:docMk/>
            <pc:sldMk cId="3942064285" sldId="256"/>
            <ac:spMk id="9137" creationId="{6B7B83B9-AD38-626D-BA0A-5FD1B5B96E8D}"/>
          </ac:spMkLst>
        </pc:spChg>
        <pc:spChg chg="mod">
          <ac:chgData name="Jassem Abbasi" userId="a485637c-5d5c-44af-8411-f95acc3236b6" providerId="ADAL" clId="{B67E75DF-61F4-4BDD-83F6-F3A9FEB4B984}" dt="2024-02-22T09:52:54.409" v="2357" actId="27803"/>
          <ac:spMkLst>
            <pc:docMk/>
            <pc:sldMk cId="3942064285" sldId="256"/>
            <ac:spMk id="9138" creationId="{27F2B9EF-E533-19DC-7136-2BCB95D4253C}"/>
          </ac:spMkLst>
        </pc:spChg>
        <pc:spChg chg="mod">
          <ac:chgData name="Jassem Abbasi" userId="a485637c-5d5c-44af-8411-f95acc3236b6" providerId="ADAL" clId="{B67E75DF-61F4-4BDD-83F6-F3A9FEB4B984}" dt="2024-02-22T09:52:54.409" v="2357" actId="27803"/>
          <ac:spMkLst>
            <pc:docMk/>
            <pc:sldMk cId="3942064285" sldId="256"/>
            <ac:spMk id="9139" creationId="{F550D8C4-3BA8-9280-50DD-A1D68D3A82C4}"/>
          </ac:spMkLst>
        </pc:spChg>
        <pc:spChg chg="mod">
          <ac:chgData name="Jassem Abbasi" userId="a485637c-5d5c-44af-8411-f95acc3236b6" providerId="ADAL" clId="{B67E75DF-61F4-4BDD-83F6-F3A9FEB4B984}" dt="2024-02-22T09:52:54.409" v="2357" actId="27803"/>
          <ac:spMkLst>
            <pc:docMk/>
            <pc:sldMk cId="3942064285" sldId="256"/>
            <ac:spMk id="9140" creationId="{9B683EE2-D422-CF1F-663E-7D285E0A318C}"/>
          </ac:spMkLst>
        </pc:spChg>
        <pc:spChg chg="mod">
          <ac:chgData name="Jassem Abbasi" userId="a485637c-5d5c-44af-8411-f95acc3236b6" providerId="ADAL" clId="{B67E75DF-61F4-4BDD-83F6-F3A9FEB4B984}" dt="2024-02-22T09:52:54.409" v="2357" actId="27803"/>
          <ac:spMkLst>
            <pc:docMk/>
            <pc:sldMk cId="3942064285" sldId="256"/>
            <ac:spMk id="9141" creationId="{D9454971-AABF-3FC0-A37F-DE4D8A5373C9}"/>
          </ac:spMkLst>
        </pc:spChg>
        <pc:spChg chg="mod">
          <ac:chgData name="Jassem Abbasi" userId="a485637c-5d5c-44af-8411-f95acc3236b6" providerId="ADAL" clId="{B67E75DF-61F4-4BDD-83F6-F3A9FEB4B984}" dt="2024-02-22T09:52:54.409" v="2357" actId="27803"/>
          <ac:spMkLst>
            <pc:docMk/>
            <pc:sldMk cId="3942064285" sldId="256"/>
            <ac:spMk id="9142" creationId="{BFD3328C-D208-9045-2A78-BC8BB4297BCA}"/>
          </ac:spMkLst>
        </pc:spChg>
        <pc:spChg chg="mod">
          <ac:chgData name="Jassem Abbasi" userId="a485637c-5d5c-44af-8411-f95acc3236b6" providerId="ADAL" clId="{B67E75DF-61F4-4BDD-83F6-F3A9FEB4B984}" dt="2024-02-22T09:52:54.409" v="2357" actId="27803"/>
          <ac:spMkLst>
            <pc:docMk/>
            <pc:sldMk cId="3942064285" sldId="256"/>
            <ac:spMk id="9143" creationId="{4B0AC38D-DFF0-4BE7-FC02-BB3ECFF1A650}"/>
          </ac:spMkLst>
        </pc:spChg>
        <pc:spChg chg="mod">
          <ac:chgData name="Jassem Abbasi" userId="a485637c-5d5c-44af-8411-f95acc3236b6" providerId="ADAL" clId="{B67E75DF-61F4-4BDD-83F6-F3A9FEB4B984}" dt="2024-02-22T09:52:54.409" v="2357" actId="27803"/>
          <ac:spMkLst>
            <pc:docMk/>
            <pc:sldMk cId="3942064285" sldId="256"/>
            <ac:spMk id="9144" creationId="{C5EE3DA3-18FA-5F5C-6293-EC438EF2EE79}"/>
          </ac:spMkLst>
        </pc:spChg>
        <pc:spChg chg="mod">
          <ac:chgData name="Jassem Abbasi" userId="a485637c-5d5c-44af-8411-f95acc3236b6" providerId="ADAL" clId="{B67E75DF-61F4-4BDD-83F6-F3A9FEB4B984}" dt="2024-02-22T09:52:54.409" v="2357" actId="27803"/>
          <ac:spMkLst>
            <pc:docMk/>
            <pc:sldMk cId="3942064285" sldId="256"/>
            <ac:spMk id="9145" creationId="{983F7B47-28F7-F4FB-66B9-0065D87D2A74}"/>
          </ac:spMkLst>
        </pc:spChg>
        <pc:spChg chg="mod">
          <ac:chgData name="Jassem Abbasi" userId="a485637c-5d5c-44af-8411-f95acc3236b6" providerId="ADAL" clId="{B67E75DF-61F4-4BDD-83F6-F3A9FEB4B984}" dt="2024-02-22T09:52:54.409" v="2357" actId="27803"/>
          <ac:spMkLst>
            <pc:docMk/>
            <pc:sldMk cId="3942064285" sldId="256"/>
            <ac:spMk id="9146" creationId="{1A851D2D-22A4-C015-2E8B-886982A6CE69}"/>
          </ac:spMkLst>
        </pc:spChg>
        <pc:spChg chg="mod">
          <ac:chgData name="Jassem Abbasi" userId="a485637c-5d5c-44af-8411-f95acc3236b6" providerId="ADAL" clId="{B67E75DF-61F4-4BDD-83F6-F3A9FEB4B984}" dt="2024-02-22T09:52:54.409" v="2357" actId="27803"/>
          <ac:spMkLst>
            <pc:docMk/>
            <pc:sldMk cId="3942064285" sldId="256"/>
            <ac:spMk id="9147" creationId="{D63D55BA-BEC4-ADFB-6D53-DAC3A42ED002}"/>
          </ac:spMkLst>
        </pc:spChg>
        <pc:spChg chg="mod">
          <ac:chgData name="Jassem Abbasi" userId="a485637c-5d5c-44af-8411-f95acc3236b6" providerId="ADAL" clId="{B67E75DF-61F4-4BDD-83F6-F3A9FEB4B984}" dt="2024-02-22T09:52:54.409" v="2357" actId="27803"/>
          <ac:spMkLst>
            <pc:docMk/>
            <pc:sldMk cId="3942064285" sldId="256"/>
            <ac:spMk id="9148" creationId="{356386F3-C32A-EC3A-1F9A-B1C8CDA69010}"/>
          </ac:spMkLst>
        </pc:spChg>
        <pc:spChg chg="mod">
          <ac:chgData name="Jassem Abbasi" userId="a485637c-5d5c-44af-8411-f95acc3236b6" providerId="ADAL" clId="{B67E75DF-61F4-4BDD-83F6-F3A9FEB4B984}" dt="2024-02-22T09:52:54.409" v="2357" actId="27803"/>
          <ac:spMkLst>
            <pc:docMk/>
            <pc:sldMk cId="3942064285" sldId="256"/>
            <ac:spMk id="9149" creationId="{E92BB78E-C0AC-136D-52F0-8944865AC0F2}"/>
          </ac:spMkLst>
        </pc:spChg>
        <pc:spChg chg="mod">
          <ac:chgData name="Jassem Abbasi" userId="a485637c-5d5c-44af-8411-f95acc3236b6" providerId="ADAL" clId="{B67E75DF-61F4-4BDD-83F6-F3A9FEB4B984}" dt="2024-02-22T09:52:54.409" v="2357" actId="27803"/>
          <ac:spMkLst>
            <pc:docMk/>
            <pc:sldMk cId="3942064285" sldId="256"/>
            <ac:spMk id="9150" creationId="{F4422CCE-23BF-2192-6574-5AEF31CAB930}"/>
          </ac:spMkLst>
        </pc:spChg>
        <pc:spChg chg="mod">
          <ac:chgData name="Jassem Abbasi" userId="a485637c-5d5c-44af-8411-f95acc3236b6" providerId="ADAL" clId="{B67E75DF-61F4-4BDD-83F6-F3A9FEB4B984}" dt="2024-02-22T09:52:54.409" v="2357" actId="27803"/>
          <ac:spMkLst>
            <pc:docMk/>
            <pc:sldMk cId="3942064285" sldId="256"/>
            <ac:spMk id="9151" creationId="{DDA4F440-EA8B-181C-9B46-3125A0B40623}"/>
          </ac:spMkLst>
        </pc:spChg>
        <pc:spChg chg="mod">
          <ac:chgData name="Jassem Abbasi" userId="a485637c-5d5c-44af-8411-f95acc3236b6" providerId="ADAL" clId="{B67E75DF-61F4-4BDD-83F6-F3A9FEB4B984}" dt="2024-02-22T09:52:54.409" v="2357" actId="27803"/>
          <ac:spMkLst>
            <pc:docMk/>
            <pc:sldMk cId="3942064285" sldId="256"/>
            <ac:spMk id="9152" creationId="{C3DBB0F6-E200-EE46-1C70-031ABB3353D5}"/>
          </ac:spMkLst>
        </pc:spChg>
        <pc:spChg chg="mod">
          <ac:chgData name="Jassem Abbasi" userId="a485637c-5d5c-44af-8411-f95acc3236b6" providerId="ADAL" clId="{B67E75DF-61F4-4BDD-83F6-F3A9FEB4B984}" dt="2024-02-22T09:52:54.409" v="2357" actId="27803"/>
          <ac:spMkLst>
            <pc:docMk/>
            <pc:sldMk cId="3942064285" sldId="256"/>
            <ac:spMk id="9153" creationId="{DE07A268-B0DC-109F-0128-6A6C1103B7F0}"/>
          </ac:spMkLst>
        </pc:spChg>
        <pc:spChg chg="mod">
          <ac:chgData name="Jassem Abbasi" userId="a485637c-5d5c-44af-8411-f95acc3236b6" providerId="ADAL" clId="{B67E75DF-61F4-4BDD-83F6-F3A9FEB4B984}" dt="2024-02-22T09:52:54.409" v="2357" actId="27803"/>
          <ac:spMkLst>
            <pc:docMk/>
            <pc:sldMk cId="3942064285" sldId="256"/>
            <ac:spMk id="9154" creationId="{1EEF2C0E-C278-12A8-7CF6-159643BDAACB}"/>
          </ac:spMkLst>
        </pc:spChg>
        <pc:spChg chg="mod">
          <ac:chgData name="Jassem Abbasi" userId="a485637c-5d5c-44af-8411-f95acc3236b6" providerId="ADAL" clId="{B67E75DF-61F4-4BDD-83F6-F3A9FEB4B984}" dt="2024-02-22T09:52:54.409" v="2357" actId="27803"/>
          <ac:spMkLst>
            <pc:docMk/>
            <pc:sldMk cId="3942064285" sldId="256"/>
            <ac:spMk id="9155" creationId="{A705C530-8F76-17EB-2D41-B558A3D8F299}"/>
          </ac:spMkLst>
        </pc:spChg>
        <pc:spChg chg="mod">
          <ac:chgData name="Jassem Abbasi" userId="a485637c-5d5c-44af-8411-f95acc3236b6" providerId="ADAL" clId="{B67E75DF-61F4-4BDD-83F6-F3A9FEB4B984}" dt="2024-02-22T09:52:54.409" v="2357" actId="27803"/>
          <ac:spMkLst>
            <pc:docMk/>
            <pc:sldMk cId="3942064285" sldId="256"/>
            <ac:spMk id="9156" creationId="{FC49D6D1-12C7-1356-B449-74F2FBE584A1}"/>
          </ac:spMkLst>
        </pc:spChg>
        <pc:spChg chg="mod">
          <ac:chgData name="Jassem Abbasi" userId="a485637c-5d5c-44af-8411-f95acc3236b6" providerId="ADAL" clId="{B67E75DF-61F4-4BDD-83F6-F3A9FEB4B984}" dt="2024-02-22T09:52:54.409" v="2357" actId="27803"/>
          <ac:spMkLst>
            <pc:docMk/>
            <pc:sldMk cId="3942064285" sldId="256"/>
            <ac:spMk id="9157" creationId="{B923665C-A21C-E9AF-5CC0-AC3BE667B9B2}"/>
          </ac:spMkLst>
        </pc:spChg>
        <pc:spChg chg="mod">
          <ac:chgData name="Jassem Abbasi" userId="a485637c-5d5c-44af-8411-f95acc3236b6" providerId="ADAL" clId="{B67E75DF-61F4-4BDD-83F6-F3A9FEB4B984}" dt="2024-02-22T09:52:54.409" v="2357" actId="27803"/>
          <ac:spMkLst>
            <pc:docMk/>
            <pc:sldMk cId="3942064285" sldId="256"/>
            <ac:spMk id="9158" creationId="{7FF6F9AC-C401-AEAE-AADD-A1834F5978C9}"/>
          </ac:spMkLst>
        </pc:spChg>
        <pc:spChg chg="mod">
          <ac:chgData name="Jassem Abbasi" userId="a485637c-5d5c-44af-8411-f95acc3236b6" providerId="ADAL" clId="{B67E75DF-61F4-4BDD-83F6-F3A9FEB4B984}" dt="2024-02-22T09:52:54.409" v="2357" actId="27803"/>
          <ac:spMkLst>
            <pc:docMk/>
            <pc:sldMk cId="3942064285" sldId="256"/>
            <ac:spMk id="9159" creationId="{0DCA3FC8-509C-FEA9-2D6F-82027C5BC044}"/>
          </ac:spMkLst>
        </pc:spChg>
        <pc:spChg chg="mod">
          <ac:chgData name="Jassem Abbasi" userId="a485637c-5d5c-44af-8411-f95acc3236b6" providerId="ADAL" clId="{B67E75DF-61F4-4BDD-83F6-F3A9FEB4B984}" dt="2024-02-22T09:52:54.409" v="2357" actId="27803"/>
          <ac:spMkLst>
            <pc:docMk/>
            <pc:sldMk cId="3942064285" sldId="256"/>
            <ac:spMk id="9160" creationId="{C58F954A-428B-4A0E-6C48-D4C5248972F2}"/>
          </ac:spMkLst>
        </pc:spChg>
        <pc:spChg chg="mod">
          <ac:chgData name="Jassem Abbasi" userId="a485637c-5d5c-44af-8411-f95acc3236b6" providerId="ADAL" clId="{B67E75DF-61F4-4BDD-83F6-F3A9FEB4B984}" dt="2024-02-22T09:52:54.409" v="2357" actId="27803"/>
          <ac:spMkLst>
            <pc:docMk/>
            <pc:sldMk cId="3942064285" sldId="256"/>
            <ac:spMk id="9161" creationId="{86D0593E-F3F1-ADA3-8E26-3699B31C6859}"/>
          </ac:spMkLst>
        </pc:spChg>
        <pc:spChg chg="mod">
          <ac:chgData name="Jassem Abbasi" userId="a485637c-5d5c-44af-8411-f95acc3236b6" providerId="ADAL" clId="{B67E75DF-61F4-4BDD-83F6-F3A9FEB4B984}" dt="2024-02-22T09:52:54.409" v="2357" actId="27803"/>
          <ac:spMkLst>
            <pc:docMk/>
            <pc:sldMk cId="3942064285" sldId="256"/>
            <ac:spMk id="9162" creationId="{B279093D-13EC-6379-D940-6105272D000F}"/>
          </ac:spMkLst>
        </pc:spChg>
        <pc:spChg chg="mod">
          <ac:chgData name="Jassem Abbasi" userId="a485637c-5d5c-44af-8411-f95acc3236b6" providerId="ADAL" clId="{B67E75DF-61F4-4BDD-83F6-F3A9FEB4B984}" dt="2024-02-22T09:52:54.409" v="2357" actId="27803"/>
          <ac:spMkLst>
            <pc:docMk/>
            <pc:sldMk cId="3942064285" sldId="256"/>
            <ac:spMk id="9163" creationId="{F2EEF76C-BFA3-30FC-F515-4C57FF4600A3}"/>
          </ac:spMkLst>
        </pc:spChg>
        <pc:spChg chg="mod">
          <ac:chgData name="Jassem Abbasi" userId="a485637c-5d5c-44af-8411-f95acc3236b6" providerId="ADAL" clId="{B67E75DF-61F4-4BDD-83F6-F3A9FEB4B984}" dt="2024-02-22T09:52:54.409" v="2357" actId="27803"/>
          <ac:spMkLst>
            <pc:docMk/>
            <pc:sldMk cId="3942064285" sldId="256"/>
            <ac:spMk id="9164" creationId="{204B1758-BBC8-BEA1-13BF-905187BB37A3}"/>
          </ac:spMkLst>
        </pc:spChg>
        <pc:spChg chg="mod">
          <ac:chgData name="Jassem Abbasi" userId="a485637c-5d5c-44af-8411-f95acc3236b6" providerId="ADAL" clId="{B67E75DF-61F4-4BDD-83F6-F3A9FEB4B984}" dt="2024-02-22T09:52:54.409" v="2357" actId="27803"/>
          <ac:spMkLst>
            <pc:docMk/>
            <pc:sldMk cId="3942064285" sldId="256"/>
            <ac:spMk id="9165" creationId="{4DF86EF9-5E22-01F5-E0F7-4AB349E13AD6}"/>
          </ac:spMkLst>
        </pc:spChg>
        <pc:spChg chg="mod">
          <ac:chgData name="Jassem Abbasi" userId="a485637c-5d5c-44af-8411-f95acc3236b6" providerId="ADAL" clId="{B67E75DF-61F4-4BDD-83F6-F3A9FEB4B984}" dt="2024-02-22T09:52:54.409" v="2357" actId="27803"/>
          <ac:spMkLst>
            <pc:docMk/>
            <pc:sldMk cId="3942064285" sldId="256"/>
            <ac:spMk id="9166" creationId="{36DE8431-DBEA-B361-7A47-D6798B3A955E}"/>
          </ac:spMkLst>
        </pc:spChg>
        <pc:spChg chg="mod">
          <ac:chgData name="Jassem Abbasi" userId="a485637c-5d5c-44af-8411-f95acc3236b6" providerId="ADAL" clId="{B67E75DF-61F4-4BDD-83F6-F3A9FEB4B984}" dt="2024-02-22T09:52:54.409" v="2357" actId="27803"/>
          <ac:spMkLst>
            <pc:docMk/>
            <pc:sldMk cId="3942064285" sldId="256"/>
            <ac:spMk id="9167" creationId="{53E12B34-AB03-1C1C-C8BD-EE21EC390AF4}"/>
          </ac:spMkLst>
        </pc:spChg>
        <pc:spChg chg="mod">
          <ac:chgData name="Jassem Abbasi" userId="a485637c-5d5c-44af-8411-f95acc3236b6" providerId="ADAL" clId="{B67E75DF-61F4-4BDD-83F6-F3A9FEB4B984}" dt="2024-02-22T09:52:54.409" v="2357" actId="27803"/>
          <ac:spMkLst>
            <pc:docMk/>
            <pc:sldMk cId="3942064285" sldId="256"/>
            <ac:spMk id="9168" creationId="{64FE97B1-CD9D-7E05-EF67-CF599A805859}"/>
          </ac:spMkLst>
        </pc:spChg>
        <pc:spChg chg="mod">
          <ac:chgData name="Jassem Abbasi" userId="a485637c-5d5c-44af-8411-f95acc3236b6" providerId="ADAL" clId="{B67E75DF-61F4-4BDD-83F6-F3A9FEB4B984}" dt="2024-02-22T09:52:54.409" v="2357" actId="27803"/>
          <ac:spMkLst>
            <pc:docMk/>
            <pc:sldMk cId="3942064285" sldId="256"/>
            <ac:spMk id="9169" creationId="{74352353-7BF8-1F36-991F-0E90CF4C4533}"/>
          </ac:spMkLst>
        </pc:spChg>
        <pc:spChg chg="mod">
          <ac:chgData name="Jassem Abbasi" userId="a485637c-5d5c-44af-8411-f95acc3236b6" providerId="ADAL" clId="{B67E75DF-61F4-4BDD-83F6-F3A9FEB4B984}" dt="2024-02-22T09:52:54.409" v="2357" actId="27803"/>
          <ac:spMkLst>
            <pc:docMk/>
            <pc:sldMk cId="3942064285" sldId="256"/>
            <ac:spMk id="9170" creationId="{439C11DF-20E1-4703-E096-AB6467F36737}"/>
          </ac:spMkLst>
        </pc:spChg>
        <pc:spChg chg="mod">
          <ac:chgData name="Jassem Abbasi" userId="a485637c-5d5c-44af-8411-f95acc3236b6" providerId="ADAL" clId="{B67E75DF-61F4-4BDD-83F6-F3A9FEB4B984}" dt="2024-02-22T09:52:54.409" v="2357" actId="27803"/>
          <ac:spMkLst>
            <pc:docMk/>
            <pc:sldMk cId="3942064285" sldId="256"/>
            <ac:spMk id="9171" creationId="{B2DACD0F-0120-7E1D-4B03-8012689F62A6}"/>
          </ac:spMkLst>
        </pc:spChg>
        <pc:spChg chg="mod">
          <ac:chgData name="Jassem Abbasi" userId="a485637c-5d5c-44af-8411-f95acc3236b6" providerId="ADAL" clId="{B67E75DF-61F4-4BDD-83F6-F3A9FEB4B984}" dt="2024-02-22T09:52:54.409" v="2357" actId="27803"/>
          <ac:spMkLst>
            <pc:docMk/>
            <pc:sldMk cId="3942064285" sldId="256"/>
            <ac:spMk id="9172" creationId="{F975724F-6C12-91D2-3854-86C40657D913}"/>
          </ac:spMkLst>
        </pc:spChg>
        <pc:spChg chg="mod">
          <ac:chgData name="Jassem Abbasi" userId="a485637c-5d5c-44af-8411-f95acc3236b6" providerId="ADAL" clId="{B67E75DF-61F4-4BDD-83F6-F3A9FEB4B984}" dt="2024-02-22T09:52:54.409" v="2357" actId="27803"/>
          <ac:spMkLst>
            <pc:docMk/>
            <pc:sldMk cId="3942064285" sldId="256"/>
            <ac:spMk id="9173" creationId="{94867D59-2189-C435-99D6-292770E2FA4A}"/>
          </ac:spMkLst>
        </pc:spChg>
        <pc:spChg chg="mod">
          <ac:chgData name="Jassem Abbasi" userId="a485637c-5d5c-44af-8411-f95acc3236b6" providerId="ADAL" clId="{B67E75DF-61F4-4BDD-83F6-F3A9FEB4B984}" dt="2024-02-22T09:52:54.409" v="2357" actId="27803"/>
          <ac:spMkLst>
            <pc:docMk/>
            <pc:sldMk cId="3942064285" sldId="256"/>
            <ac:spMk id="9174" creationId="{91C43778-CC20-151B-98B6-51E24E62288C}"/>
          </ac:spMkLst>
        </pc:spChg>
        <pc:spChg chg="mod">
          <ac:chgData name="Jassem Abbasi" userId="a485637c-5d5c-44af-8411-f95acc3236b6" providerId="ADAL" clId="{B67E75DF-61F4-4BDD-83F6-F3A9FEB4B984}" dt="2024-02-22T09:52:54.409" v="2357" actId="27803"/>
          <ac:spMkLst>
            <pc:docMk/>
            <pc:sldMk cId="3942064285" sldId="256"/>
            <ac:spMk id="9175" creationId="{676731C3-F6C3-5558-43F3-2FF083F7E510}"/>
          </ac:spMkLst>
        </pc:spChg>
        <pc:spChg chg="mod">
          <ac:chgData name="Jassem Abbasi" userId="a485637c-5d5c-44af-8411-f95acc3236b6" providerId="ADAL" clId="{B67E75DF-61F4-4BDD-83F6-F3A9FEB4B984}" dt="2024-02-22T09:52:54.409" v="2357" actId="27803"/>
          <ac:spMkLst>
            <pc:docMk/>
            <pc:sldMk cId="3942064285" sldId="256"/>
            <ac:spMk id="9176" creationId="{51B0B122-8BE5-6783-94B2-37688EB1A4C4}"/>
          </ac:spMkLst>
        </pc:spChg>
        <pc:spChg chg="mod">
          <ac:chgData name="Jassem Abbasi" userId="a485637c-5d5c-44af-8411-f95acc3236b6" providerId="ADAL" clId="{B67E75DF-61F4-4BDD-83F6-F3A9FEB4B984}" dt="2024-02-22T09:52:54.409" v="2357" actId="27803"/>
          <ac:spMkLst>
            <pc:docMk/>
            <pc:sldMk cId="3942064285" sldId="256"/>
            <ac:spMk id="9177" creationId="{9A59E26E-5ACC-BD1E-C600-2F231F542E7A}"/>
          </ac:spMkLst>
        </pc:spChg>
        <pc:spChg chg="mod">
          <ac:chgData name="Jassem Abbasi" userId="a485637c-5d5c-44af-8411-f95acc3236b6" providerId="ADAL" clId="{B67E75DF-61F4-4BDD-83F6-F3A9FEB4B984}" dt="2024-02-22T09:52:54.409" v="2357" actId="27803"/>
          <ac:spMkLst>
            <pc:docMk/>
            <pc:sldMk cId="3942064285" sldId="256"/>
            <ac:spMk id="9178" creationId="{55457B59-A77A-B596-D418-D97B1481239C}"/>
          </ac:spMkLst>
        </pc:spChg>
        <pc:spChg chg="mod">
          <ac:chgData name="Jassem Abbasi" userId="a485637c-5d5c-44af-8411-f95acc3236b6" providerId="ADAL" clId="{B67E75DF-61F4-4BDD-83F6-F3A9FEB4B984}" dt="2024-02-22T09:52:54.409" v="2357" actId="27803"/>
          <ac:spMkLst>
            <pc:docMk/>
            <pc:sldMk cId="3942064285" sldId="256"/>
            <ac:spMk id="9179" creationId="{3F658815-6E07-8DAE-B44B-7B94DB99506D}"/>
          </ac:spMkLst>
        </pc:spChg>
        <pc:spChg chg="mod">
          <ac:chgData name="Jassem Abbasi" userId="a485637c-5d5c-44af-8411-f95acc3236b6" providerId="ADAL" clId="{B67E75DF-61F4-4BDD-83F6-F3A9FEB4B984}" dt="2024-02-22T09:52:54.409" v="2357" actId="27803"/>
          <ac:spMkLst>
            <pc:docMk/>
            <pc:sldMk cId="3942064285" sldId="256"/>
            <ac:spMk id="9180" creationId="{D460F017-E0AA-3B76-E2FE-0B86B226A7FF}"/>
          </ac:spMkLst>
        </pc:spChg>
        <pc:spChg chg="mod">
          <ac:chgData name="Jassem Abbasi" userId="a485637c-5d5c-44af-8411-f95acc3236b6" providerId="ADAL" clId="{B67E75DF-61F4-4BDD-83F6-F3A9FEB4B984}" dt="2024-02-22T09:52:54.409" v="2357" actId="27803"/>
          <ac:spMkLst>
            <pc:docMk/>
            <pc:sldMk cId="3942064285" sldId="256"/>
            <ac:spMk id="9181" creationId="{FBD39321-1151-7199-B022-FDBC769415B3}"/>
          </ac:spMkLst>
        </pc:spChg>
        <pc:spChg chg="mod">
          <ac:chgData name="Jassem Abbasi" userId="a485637c-5d5c-44af-8411-f95acc3236b6" providerId="ADAL" clId="{B67E75DF-61F4-4BDD-83F6-F3A9FEB4B984}" dt="2024-02-22T09:52:54.409" v="2357" actId="27803"/>
          <ac:spMkLst>
            <pc:docMk/>
            <pc:sldMk cId="3942064285" sldId="256"/>
            <ac:spMk id="9182" creationId="{F94B5E76-D431-0CC2-F322-3AA17FE7E4B9}"/>
          </ac:spMkLst>
        </pc:spChg>
        <pc:spChg chg="mod">
          <ac:chgData name="Jassem Abbasi" userId="a485637c-5d5c-44af-8411-f95acc3236b6" providerId="ADAL" clId="{B67E75DF-61F4-4BDD-83F6-F3A9FEB4B984}" dt="2024-02-22T09:52:54.409" v="2357" actId="27803"/>
          <ac:spMkLst>
            <pc:docMk/>
            <pc:sldMk cId="3942064285" sldId="256"/>
            <ac:spMk id="9183" creationId="{A6255DBE-3837-5FD0-3102-EF51BD13118D}"/>
          </ac:spMkLst>
        </pc:spChg>
        <pc:spChg chg="mod">
          <ac:chgData name="Jassem Abbasi" userId="a485637c-5d5c-44af-8411-f95acc3236b6" providerId="ADAL" clId="{B67E75DF-61F4-4BDD-83F6-F3A9FEB4B984}" dt="2024-02-22T09:52:54.409" v="2357" actId="27803"/>
          <ac:spMkLst>
            <pc:docMk/>
            <pc:sldMk cId="3942064285" sldId="256"/>
            <ac:spMk id="9184" creationId="{E13930B4-E854-5423-AA4D-4B8C640671E3}"/>
          </ac:spMkLst>
        </pc:spChg>
        <pc:spChg chg="mod">
          <ac:chgData name="Jassem Abbasi" userId="a485637c-5d5c-44af-8411-f95acc3236b6" providerId="ADAL" clId="{B67E75DF-61F4-4BDD-83F6-F3A9FEB4B984}" dt="2024-02-22T09:52:54.409" v="2357" actId="27803"/>
          <ac:spMkLst>
            <pc:docMk/>
            <pc:sldMk cId="3942064285" sldId="256"/>
            <ac:spMk id="9185" creationId="{DD956D80-ABDE-D0F0-1EB2-AC8AAA0D1C46}"/>
          </ac:spMkLst>
        </pc:spChg>
        <pc:spChg chg="mod">
          <ac:chgData name="Jassem Abbasi" userId="a485637c-5d5c-44af-8411-f95acc3236b6" providerId="ADAL" clId="{B67E75DF-61F4-4BDD-83F6-F3A9FEB4B984}" dt="2024-02-22T09:52:54.409" v="2357" actId="27803"/>
          <ac:spMkLst>
            <pc:docMk/>
            <pc:sldMk cId="3942064285" sldId="256"/>
            <ac:spMk id="9186" creationId="{38A4054C-DFE5-3F21-1079-732D923E8DEC}"/>
          </ac:spMkLst>
        </pc:spChg>
        <pc:spChg chg="mod">
          <ac:chgData name="Jassem Abbasi" userId="a485637c-5d5c-44af-8411-f95acc3236b6" providerId="ADAL" clId="{B67E75DF-61F4-4BDD-83F6-F3A9FEB4B984}" dt="2024-02-22T09:52:54.409" v="2357" actId="27803"/>
          <ac:spMkLst>
            <pc:docMk/>
            <pc:sldMk cId="3942064285" sldId="256"/>
            <ac:spMk id="9187" creationId="{11CE2B1A-3936-19BC-8468-313CE0CE1D4D}"/>
          </ac:spMkLst>
        </pc:spChg>
        <pc:spChg chg="mod">
          <ac:chgData name="Jassem Abbasi" userId="a485637c-5d5c-44af-8411-f95acc3236b6" providerId="ADAL" clId="{B67E75DF-61F4-4BDD-83F6-F3A9FEB4B984}" dt="2024-02-22T09:52:54.409" v="2357" actId="27803"/>
          <ac:spMkLst>
            <pc:docMk/>
            <pc:sldMk cId="3942064285" sldId="256"/>
            <ac:spMk id="9188" creationId="{D4D5568E-791E-88B8-C7D9-1BCC779CA563}"/>
          </ac:spMkLst>
        </pc:spChg>
        <pc:spChg chg="mod">
          <ac:chgData name="Jassem Abbasi" userId="a485637c-5d5c-44af-8411-f95acc3236b6" providerId="ADAL" clId="{B67E75DF-61F4-4BDD-83F6-F3A9FEB4B984}" dt="2024-02-22T09:52:54.409" v="2357" actId="27803"/>
          <ac:spMkLst>
            <pc:docMk/>
            <pc:sldMk cId="3942064285" sldId="256"/>
            <ac:spMk id="9189" creationId="{C273A4D4-ECC9-CCA1-ED57-4483C331925C}"/>
          </ac:spMkLst>
        </pc:spChg>
        <pc:spChg chg="mod">
          <ac:chgData name="Jassem Abbasi" userId="a485637c-5d5c-44af-8411-f95acc3236b6" providerId="ADAL" clId="{B67E75DF-61F4-4BDD-83F6-F3A9FEB4B984}" dt="2024-02-22T09:52:54.409" v="2357" actId="27803"/>
          <ac:spMkLst>
            <pc:docMk/>
            <pc:sldMk cId="3942064285" sldId="256"/>
            <ac:spMk id="9190" creationId="{275A127B-C54A-2924-414A-6DBD153E7B82}"/>
          </ac:spMkLst>
        </pc:spChg>
        <pc:spChg chg="mod">
          <ac:chgData name="Jassem Abbasi" userId="a485637c-5d5c-44af-8411-f95acc3236b6" providerId="ADAL" clId="{B67E75DF-61F4-4BDD-83F6-F3A9FEB4B984}" dt="2024-02-22T09:52:54.409" v="2357" actId="27803"/>
          <ac:spMkLst>
            <pc:docMk/>
            <pc:sldMk cId="3942064285" sldId="256"/>
            <ac:spMk id="9191" creationId="{82BAFB78-4914-533D-2F52-EC4714A3AACF}"/>
          </ac:spMkLst>
        </pc:spChg>
        <pc:spChg chg="mod">
          <ac:chgData name="Jassem Abbasi" userId="a485637c-5d5c-44af-8411-f95acc3236b6" providerId="ADAL" clId="{B67E75DF-61F4-4BDD-83F6-F3A9FEB4B984}" dt="2024-02-22T09:52:54.409" v="2357" actId="27803"/>
          <ac:spMkLst>
            <pc:docMk/>
            <pc:sldMk cId="3942064285" sldId="256"/>
            <ac:spMk id="9192" creationId="{1E98E222-3B26-CABD-AE40-C958B90306A6}"/>
          </ac:spMkLst>
        </pc:spChg>
        <pc:spChg chg="mod">
          <ac:chgData name="Jassem Abbasi" userId="a485637c-5d5c-44af-8411-f95acc3236b6" providerId="ADAL" clId="{B67E75DF-61F4-4BDD-83F6-F3A9FEB4B984}" dt="2024-02-22T09:52:54.409" v="2357" actId="27803"/>
          <ac:spMkLst>
            <pc:docMk/>
            <pc:sldMk cId="3942064285" sldId="256"/>
            <ac:spMk id="9193" creationId="{CE78D317-0983-53B0-6C4C-6F0CC40D9389}"/>
          </ac:spMkLst>
        </pc:spChg>
        <pc:spChg chg="mod">
          <ac:chgData name="Jassem Abbasi" userId="a485637c-5d5c-44af-8411-f95acc3236b6" providerId="ADAL" clId="{B67E75DF-61F4-4BDD-83F6-F3A9FEB4B984}" dt="2024-02-22T09:52:54.409" v="2357" actId="27803"/>
          <ac:spMkLst>
            <pc:docMk/>
            <pc:sldMk cId="3942064285" sldId="256"/>
            <ac:spMk id="9194" creationId="{02C03085-0AB9-8789-2A8C-FE8C47D9D661}"/>
          </ac:spMkLst>
        </pc:spChg>
        <pc:spChg chg="mod">
          <ac:chgData name="Jassem Abbasi" userId="a485637c-5d5c-44af-8411-f95acc3236b6" providerId="ADAL" clId="{B67E75DF-61F4-4BDD-83F6-F3A9FEB4B984}" dt="2024-02-22T09:52:54.409" v="2357" actId="27803"/>
          <ac:spMkLst>
            <pc:docMk/>
            <pc:sldMk cId="3942064285" sldId="256"/>
            <ac:spMk id="9195" creationId="{C14DA6A0-B120-77AD-B328-20626D986CEA}"/>
          </ac:spMkLst>
        </pc:spChg>
        <pc:spChg chg="mod">
          <ac:chgData name="Jassem Abbasi" userId="a485637c-5d5c-44af-8411-f95acc3236b6" providerId="ADAL" clId="{B67E75DF-61F4-4BDD-83F6-F3A9FEB4B984}" dt="2024-02-22T09:52:54.409" v="2357" actId="27803"/>
          <ac:spMkLst>
            <pc:docMk/>
            <pc:sldMk cId="3942064285" sldId="256"/>
            <ac:spMk id="9196" creationId="{274E8D0F-BA92-1CF5-6C5A-F472B4E64CFD}"/>
          </ac:spMkLst>
        </pc:spChg>
        <pc:spChg chg="mod">
          <ac:chgData name="Jassem Abbasi" userId="a485637c-5d5c-44af-8411-f95acc3236b6" providerId="ADAL" clId="{B67E75DF-61F4-4BDD-83F6-F3A9FEB4B984}" dt="2024-02-22T09:52:54.409" v="2357" actId="27803"/>
          <ac:spMkLst>
            <pc:docMk/>
            <pc:sldMk cId="3942064285" sldId="256"/>
            <ac:spMk id="9197" creationId="{9A2D9659-E3DF-2DC1-868F-8D5C4279EDBD}"/>
          </ac:spMkLst>
        </pc:spChg>
        <pc:spChg chg="mod">
          <ac:chgData name="Jassem Abbasi" userId="a485637c-5d5c-44af-8411-f95acc3236b6" providerId="ADAL" clId="{B67E75DF-61F4-4BDD-83F6-F3A9FEB4B984}" dt="2024-02-22T09:52:54.409" v="2357" actId="27803"/>
          <ac:spMkLst>
            <pc:docMk/>
            <pc:sldMk cId="3942064285" sldId="256"/>
            <ac:spMk id="9198" creationId="{C154EA3B-181B-0138-9A90-C7836AB3284A}"/>
          </ac:spMkLst>
        </pc:spChg>
        <pc:spChg chg="mod">
          <ac:chgData name="Jassem Abbasi" userId="a485637c-5d5c-44af-8411-f95acc3236b6" providerId="ADAL" clId="{B67E75DF-61F4-4BDD-83F6-F3A9FEB4B984}" dt="2024-02-22T09:52:54.409" v="2357" actId="27803"/>
          <ac:spMkLst>
            <pc:docMk/>
            <pc:sldMk cId="3942064285" sldId="256"/>
            <ac:spMk id="9199" creationId="{915E39AF-0A7B-0048-7009-B124680C3352}"/>
          </ac:spMkLst>
        </pc:spChg>
        <pc:spChg chg="mod">
          <ac:chgData name="Jassem Abbasi" userId="a485637c-5d5c-44af-8411-f95acc3236b6" providerId="ADAL" clId="{B67E75DF-61F4-4BDD-83F6-F3A9FEB4B984}" dt="2024-02-22T09:52:54.409" v="2357" actId="27803"/>
          <ac:spMkLst>
            <pc:docMk/>
            <pc:sldMk cId="3942064285" sldId="256"/>
            <ac:spMk id="9200" creationId="{1ADC67FA-6E52-C8DD-DA36-E00F33455B2B}"/>
          </ac:spMkLst>
        </pc:spChg>
        <pc:spChg chg="mod">
          <ac:chgData name="Jassem Abbasi" userId="a485637c-5d5c-44af-8411-f95acc3236b6" providerId="ADAL" clId="{B67E75DF-61F4-4BDD-83F6-F3A9FEB4B984}" dt="2024-02-22T09:52:54.409" v="2357" actId="27803"/>
          <ac:spMkLst>
            <pc:docMk/>
            <pc:sldMk cId="3942064285" sldId="256"/>
            <ac:spMk id="9201" creationId="{C92CE833-ABC9-314B-338F-826479116621}"/>
          </ac:spMkLst>
        </pc:spChg>
        <pc:spChg chg="mod">
          <ac:chgData name="Jassem Abbasi" userId="a485637c-5d5c-44af-8411-f95acc3236b6" providerId="ADAL" clId="{B67E75DF-61F4-4BDD-83F6-F3A9FEB4B984}" dt="2024-02-22T09:52:54.409" v="2357" actId="27803"/>
          <ac:spMkLst>
            <pc:docMk/>
            <pc:sldMk cId="3942064285" sldId="256"/>
            <ac:spMk id="9202" creationId="{1D0E7475-7646-0D14-8A47-6A3597E3979F}"/>
          </ac:spMkLst>
        </pc:spChg>
        <pc:spChg chg="mod">
          <ac:chgData name="Jassem Abbasi" userId="a485637c-5d5c-44af-8411-f95acc3236b6" providerId="ADAL" clId="{B67E75DF-61F4-4BDD-83F6-F3A9FEB4B984}" dt="2024-02-22T09:52:54.409" v="2357" actId="27803"/>
          <ac:spMkLst>
            <pc:docMk/>
            <pc:sldMk cId="3942064285" sldId="256"/>
            <ac:spMk id="9203" creationId="{7428CD10-5943-D395-85F8-C38FA4521642}"/>
          </ac:spMkLst>
        </pc:spChg>
        <pc:spChg chg="mod">
          <ac:chgData name="Jassem Abbasi" userId="a485637c-5d5c-44af-8411-f95acc3236b6" providerId="ADAL" clId="{B67E75DF-61F4-4BDD-83F6-F3A9FEB4B984}" dt="2024-02-22T09:52:54.409" v="2357" actId="27803"/>
          <ac:spMkLst>
            <pc:docMk/>
            <pc:sldMk cId="3942064285" sldId="256"/>
            <ac:spMk id="9204" creationId="{CF7B6168-F3D3-2D2B-B0E7-DAAF43FEA007}"/>
          </ac:spMkLst>
        </pc:spChg>
        <pc:spChg chg="mod">
          <ac:chgData name="Jassem Abbasi" userId="a485637c-5d5c-44af-8411-f95acc3236b6" providerId="ADAL" clId="{B67E75DF-61F4-4BDD-83F6-F3A9FEB4B984}" dt="2024-02-22T09:52:54.409" v="2357" actId="27803"/>
          <ac:spMkLst>
            <pc:docMk/>
            <pc:sldMk cId="3942064285" sldId="256"/>
            <ac:spMk id="9205" creationId="{16ABAEE0-CD6D-D07E-699B-AEF079219B5A}"/>
          </ac:spMkLst>
        </pc:spChg>
        <pc:spChg chg="mod">
          <ac:chgData name="Jassem Abbasi" userId="a485637c-5d5c-44af-8411-f95acc3236b6" providerId="ADAL" clId="{B67E75DF-61F4-4BDD-83F6-F3A9FEB4B984}" dt="2024-02-22T09:52:54.409" v="2357" actId="27803"/>
          <ac:spMkLst>
            <pc:docMk/>
            <pc:sldMk cId="3942064285" sldId="256"/>
            <ac:spMk id="9206" creationId="{36DB53CE-150A-F5A5-5F5A-B4732843308C}"/>
          </ac:spMkLst>
        </pc:spChg>
        <pc:spChg chg="mod">
          <ac:chgData name="Jassem Abbasi" userId="a485637c-5d5c-44af-8411-f95acc3236b6" providerId="ADAL" clId="{B67E75DF-61F4-4BDD-83F6-F3A9FEB4B984}" dt="2024-02-22T09:52:54.409" v="2357" actId="27803"/>
          <ac:spMkLst>
            <pc:docMk/>
            <pc:sldMk cId="3942064285" sldId="256"/>
            <ac:spMk id="9207" creationId="{675A6967-B147-2FF5-8568-41B66549701D}"/>
          </ac:spMkLst>
        </pc:spChg>
        <pc:spChg chg="mod">
          <ac:chgData name="Jassem Abbasi" userId="a485637c-5d5c-44af-8411-f95acc3236b6" providerId="ADAL" clId="{B67E75DF-61F4-4BDD-83F6-F3A9FEB4B984}" dt="2024-02-22T09:52:54.409" v="2357" actId="27803"/>
          <ac:spMkLst>
            <pc:docMk/>
            <pc:sldMk cId="3942064285" sldId="256"/>
            <ac:spMk id="9208" creationId="{23308AFE-9440-DA72-9F36-41B209B255AC}"/>
          </ac:spMkLst>
        </pc:spChg>
        <pc:spChg chg="mod">
          <ac:chgData name="Jassem Abbasi" userId="a485637c-5d5c-44af-8411-f95acc3236b6" providerId="ADAL" clId="{B67E75DF-61F4-4BDD-83F6-F3A9FEB4B984}" dt="2024-02-22T09:52:54.409" v="2357" actId="27803"/>
          <ac:spMkLst>
            <pc:docMk/>
            <pc:sldMk cId="3942064285" sldId="256"/>
            <ac:spMk id="9209" creationId="{0C1345E6-5B2F-9340-E0FF-FD3973CC30C0}"/>
          </ac:spMkLst>
        </pc:spChg>
        <pc:spChg chg="mod">
          <ac:chgData name="Jassem Abbasi" userId="a485637c-5d5c-44af-8411-f95acc3236b6" providerId="ADAL" clId="{B67E75DF-61F4-4BDD-83F6-F3A9FEB4B984}" dt="2024-02-22T09:52:54.409" v="2357" actId="27803"/>
          <ac:spMkLst>
            <pc:docMk/>
            <pc:sldMk cId="3942064285" sldId="256"/>
            <ac:spMk id="9210" creationId="{1C59D72E-F082-6D13-BF63-22F89AF59320}"/>
          </ac:spMkLst>
        </pc:spChg>
        <pc:spChg chg="mod">
          <ac:chgData name="Jassem Abbasi" userId="a485637c-5d5c-44af-8411-f95acc3236b6" providerId="ADAL" clId="{B67E75DF-61F4-4BDD-83F6-F3A9FEB4B984}" dt="2024-02-22T09:52:54.409" v="2357" actId="27803"/>
          <ac:spMkLst>
            <pc:docMk/>
            <pc:sldMk cId="3942064285" sldId="256"/>
            <ac:spMk id="9211" creationId="{D98C04EF-5433-04B1-C5C1-F6317EB1C32C}"/>
          </ac:spMkLst>
        </pc:spChg>
        <pc:spChg chg="mod">
          <ac:chgData name="Jassem Abbasi" userId="a485637c-5d5c-44af-8411-f95acc3236b6" providerId="ADAL" clId="{B67E75DF-61F4-4BDD-83F6-F3A9FEB4B984}" dt="2024-02-22T09:52:54.409" v="2357" actId="27803"/>
          <ac:spMkLst>
            <pc:docMk/>
            <pc:sldMk cId="3942064285" sldId="256"/>
            <ac:spMk id="9212" creationId="{F1FAB09A-345E-819A-F126-25471A53F8AA}"/>
          </ac:spMkLst>
        </pc:spChg>
        <pc:spChg chg="mod">
          <ac:chgData name="Jassem Abbasi" userId="a485637c-5d5c-44af-8411-f95acc3236b6" providerId="ADAL" clId="{B67E75DF-61F4-4BDD-83F6-F3A9FEB4B984}" dt="2024-02-22T09:52:54.409" v="2357" actId="27803"/>
          <ac:spMkLst>
            <pc:docMk/>
            <pc:sldMk cId="3942064285" sldId="256"/>
            <ac:spMk id="9213" creationId="{8F0BADB2-9435-464A-BC4C-1D3D1A8E805C}"/>
          </ac:spMkLst>
        </pc:spChg>
        <pc:spChg chg="mod">
          <ac:chgData name="Jassem Abbasi" userId="a485637c-5d5c-44af-8411-f95acc3236b6" providerId="ADAL" clId="{B67E75DF-61F4-4BDD-83F6-F3A9FEB4B984}" dt="2024-02-22T09:52:54.409" v="2357" actId="27803"/>
          <ac:spMkLst>
            <pc:docMk/>
            <pc:sldMk cId="3942064285" sldId="256"/>
            <ac:spMk id="9214" creationId="{72271205-8572-AEC1-B0CD-2A266F428B78}"/>
          </ac:spMkLst>
        </pc:spChg>
        <pc:spChg chg="mod">
          <ac:chgData name="Jassem Abbasi" userId="a485637c-5d5c-44af-8411-f95acc3236b6" providerId="ADAL" clId="{B67E75DF-61F4-4BDD-83F6-F3A9FEB4B984}" dt="2024-02-22T09:52:54.409" v="2357" actId="27803"/>
          <ac:spMkLst>
            <pc:docMk/>
            <pc:sldMk cId="3942064285" sldId="256"/>
            <ac:spMk id="9215" creationId="{C68990B8-4778-8519-8860-D9CDE427AB75}"/>
          </ac:spMkLst>
        </pc:spChg>
        <pc:spChg chg="mod">
          <ac:chgData name="Jassem Abbasi" userId="a485637c-5d5c-44af-8411-f95acc3236b6" providerId="ADAL" clId="{B67E75DF-61F4-4BDD-83F6-F3A9FEB4B984}" dt="2024-02-22T09:52:54.409" v="2357" actId="27803"/>
          <ac:spMkLst>
            <pc:docMk/>
            <pc:sldMk cId="3942064285" sldId="256"/>
            <ac:spMk id="9216" creationId="{E1977C2C-D19C-8607-1C08-E00C83095692}"/>
          </ac:spMkLst>
        </pc:spChg>
        <pc:spChg chg="mod">
          <ac:chgData name="Jassem Abbasi" userId="a485637c-5d5c-44af-8411-f95acc3236b6" providerId="ADAL" clId="{B67E75DF-61F4-4BDD-83F6-F3A9FEB4B984}" dt="2024-02-22T09:52:54.409" v="2357" actId="27803"/>
          <ac:spMkLst>
            <pc:docMk/>
            <pc:sldMk cId="3942064285" sldId="256"/>
            <ac:spMk id="9217" creationId="{10379F5A-4A97-68D1-3829-61E504DA9DB8}"/>
          </ac:spMkLst>
        </pc:spChg>
        <pc:spChg chg="mod">
          <ac:chgData name="Jassem Abbasi" userId="a485637c-5d5c-44af-8411-f95acc3236b6" providerId="ADAL" clId="{B67E75DF-61F4-4BDD-83F6-F3A9FEB4B984}" dt="2024-02-22T09:52:54.409" v="2357" actId="27803"/>
          <ac:spMkLst>
            <pc:docMk/>
            <pc:sldMk cId="3942064285" sldId="256"/>
            <ac:spMk id="9218" creationId="{21ECD868-3EE9-F384-11B8-0DB2EB29A981}"/>
          </ac:spMkLst>
        </pc:spChg>
        <pc:spChg chg="mod">
          <ac:chgData name="Jassem Abbasi" userId="a485637c-5d5c-44af-8411-f95acc3236b6" providerId="ADAL" clId="{B67E75DF-61F4-4BDD-83F6-F3A9FEB4B984}" dt="2024-02-22T09:52:54.409" v="2357" actId="27803"/>
          <ac:spMkLst>
            <pc:docMk/>
            <pc:sldMk cId="3942064285" sldId="256"/>
            <ac:spMk id="9219" creationId="{277AF9A3-8C53-5C3E-CBC6-04D9CA3945CA}"/>
          </ac:spMkLst>
        </pc:spChg>
        <pc:spChg chg="mod">
          <ac:chgData name="Jassem Abbasi" userId="a485637c-5d5c-44af-8411-f95acc3236b6" providerId="ADAL" clId="{B67E75DF-61F4-4BDD-83F6-F3A9FEB4B984}" dt="2024-02-22T09:52:54.409" v="2357" actId="27803"/>
          <ac:spMkLst>
            <pc:docMk/>
            <pc:sldMk cId="3942064285" sldId="256"/>
            <ac:spMk id="9220" creationId="{AA613FA8-9B1F-4367-886C-3DC726CC5F5A}"/>
          </ac:spMkLst>
        </pc:spChg>
        <pc:spChg chg="mod">
          <ac:chgData name="Jassem Abbasi" userId="a485637c-5d5c-44af-8411-f95acc3236b6" providerId="ADAL" clId="{B67E75DF-61F4-4BDD-83F6-F3A9FEB4B984}" dt="2024-02-22T09:52:54.409" v="2357" actId="27803"/>
          <ac:spMkLst>
            <pc:docMk/>
            <pc:sldMk cId="3942064285" sldId="256"/>
            <ac:spMk id="9221" creationId="{A54235DD-EB71-7FAC-CB22-966C1504C81A}"/>
          </ac:spMkLst>
        </pc:spChg>
        <pc:spChg chg="mod">
          <ac:chgData name="Jassem Abbasi" userId="a485637c-5d5c-44af-8411-f95acc3236b6" providerId="ADAL" clId="{B67E75DF-61F4-4BDD-83F6-F3A9FEB4B984}" dt="2024-02-22T09:52:54.409" v="2357" actId="27803"/>
          <ac:spMkLst>
            <pc:docMk/>
            <pc:sldMk cId="3942064285" sldId="256"/>
            <ac:spMk id="9222" creationId="{3F554285-0342-01C9-9CD3-4F589178B2A2}"/>
          </ac:spMkLst>
        </pc:spChg>
        <pc:spChg chg="mod">
          <ac:chgData name="Jassem Abbasi" userId="a485637c-5d5c-44af-8411-f95acc3236b6" providerId="ADAL" clId="{B67E75DF-61F4-4BDD-83F6-F3A9FEB4B984}" dt="2024-02-22T09:52:54.409" v="2357" actId="27803"/>
          <ac:spMkLst>
            <pc:docMk/>
            <pc:sldMk cId="3942064285" sldId="256"/>
            <ac:spMk id="9223" creationId="{D9BE87CA-D067-9B42-DEA9-5823F9168CD8}"/>
          </ac:spMkLst>
        </pc:spChg>
        <pc:spChg chg="mod">
          <ac:chgData name="Jassem Abbasi" userId="a485637c-5d5c-44af-8411-f95acc3236b6" providerId="ADAL" clId="{B67E75DF-61F4-4BDD-83F6-F3A9FEB4B984}" dt="2024-02-22T09:52:54.409" v="2357" actId="27803"/>
          <ac:spMkLst>
            <pc:docMk/>
            <pc:sldMk cId="3942064285" sldId="256"/>
            <ac:spMk id="9224" creationId="{9CEBC752-5EEF-AC21-35D9-7AE6E7849AB1}"/>
          </ac:spMkLst>
        </pc:spChg>
        <pc:spChg chg="mod">
          <ac:chgData name="Jassem Abbasi" userId="a485637c-5d5c-44af-8411-f95acc3236b6" providerId="ADAL" clId="{B67E75DF-61F4-4BDD-83F6-F3A9FEB4B984}" dt="2024-02-22T09:52:54.409" v="2357" actId="27803"/>
          <ac:spMkLst>
            <pc:docMk/>
            <pc:sldMk cId="3942064285" sldId="256"/>
            <ac:spMk id="9225" creationId="{F0E7D7C1-B217-E10A-2AE2-37A9C2B3710D}"/>
          </ac:spMkLst>
        </pc:spChg>
        <pc:spChg chg="mod">
          <ac:chgData name="Jassem Abbasi" userId="a485637c-5d5c-44af-8411-f95acc3236b6" providerId="ADAL" clId="{B67E75DF-61F4-4BDD-83F6-F3A9FEB4B984}" dt="2024-02-22T09:52:54.409" v="2357" actId="27803"/>
          <ac:spMkLst>
            <pc:docMk/>
            <pc:sldMk cId="3942064285" sldId="256"/>
            <ac:spMk id="9226" creationId="{A1E98931-FE13-77DA-B3E4-018CFDFDFD42}"/>
          </ac:spMkLst>
        </pc:spChg>
        <pc:spChg chg="mod">
          <ac:chgData name="Jassem Abbasi" userId="a485637c-5d5c-44af-8411-f95acc3236b6" providerId="ADAL" clId="{B67E75DF-61F4-4BDD-83F6-F3A9FEB4B984}" dt="2024-02-22T09:52:54.409" v="2357" actId="27803"/>
          <ac:spMkLst>
            <pc:docMk/>
            <pc:sldMk cId="3942064285" sldId="256"/>
            <ac:spMk id="9227" creationId="{92320137-75FB-46F7-7E96-9B5CEDA12D7B}"/>
          </ac:spMkLst>
        </pc:spChg>
        <pc:spChg chg="mod">
          <ac:chgData name="Jassem Abbasi" userId="a485637c-5d5c-44af-8411-f95acc3236b6" providerId="ADAL" clId="{B67E75DF-61F4-4BDD-83F6-F3A9FEB4B984}" dt="2024-02-22T09:52:54.409" v="2357" actId="27803"/>
          <ac:spMkLst>
            <pc:docMk/>
            <pc:sldMk cId="3942064285" sldId="256"/>
            <ac:spMk id="9228" creationId="{3F8D29BC-7F56-D239-FA07-7FDF5140B159}"/>
          </ac:spMkLst>
        </pc:spChg>
        <pc:spChg chg="mod">
          <ac:chgData name="Jassem Abbasi" userId="a485637c-5d5c-44af-8411-f95acc3236b6" providerId="ADAL" clId="{B67E75DF-61F4-4BDD-83F6-F3A9FEB4B984}" dt="2024-02-22T09:52:54.409" v="2357" actId="27803"/>
          <ac:spMkLst>
            <pc:docMk/>
            <pc:sldMk cId="3942064285" sldId="256"/>
            <ac:spMk id="9229" creationId="{4205D96C-F41E-7A31-D774-A226DF068EBA}"/>
          </ac:spMkLst>
        </pc:spChg>
        <pc:spChg chg="mod">
          <ac:chgData name="Jassem Abbasi" userId="a485637c-5d5c-44af-8411-f95acc3236b6" providerId="ADAL" clId="{B67E75DF-61F4-4BDD-83F6-F3A9FEB4B984}" dt="2024-02-22T09:52:54.409" v="2357" actId="27803"/>
          <ac:spMkLst>
            <pc:docMk/>
            <pc:sldMk cId="3942064285" sldId="256"/>
            <ac:spMk id="9230" creationId="{7DBEACB2-8122-D4B3-D1CD-8F56FA45CE57}"/>
          </ac:spMkLst>
        </pc:spChg>
        <pc:spChg chg="mod">
          <ac:chgData name="Jassem Abbasi" userId="a485637c-5d5c-44af-8411-f95acc3236b6" providerId="ADAL" clId="{B67E75DF-61F4-4BDD-83F6-F3A9FEB4B984}" dt="2024-02-22T09:52:54.409" v="2357" actId="27803"/>
          <ac:spMkLst>
            <pc:docMk/>
            <pc:sldMk cId="3942064285" sldId="256"/>
            <ac:spMk id="9231" creationId="{ED2674C1-4DEE-3605-3BB1-D509F403CB75}"/>
          </ac:spMkLst>
        </pc:spChg>
        <pc:spChg chg="mod">
          <ac:chgData name="Jassem Abbasi" userId="a485637c-5d5c-44af-8411-f95acc3236b6" providerId="ADAL" clId="{B67E75DF-61F4-4BDD-83F6-F3A9FEB4B984}" dt="2024-02-22T09:52:54.409" v="2357" actId="27803"/>
          <ac:spMkLst>
            <pc:docMk/>
            <pc:sldMk cId="3942064285" sldId="256"/>
            <ac:spMk id="9232" creationId="{E4894BEB-6A52-265D-688F-91B7FD1C2E9B}"/>
          </ac:spMkLst>
        </pc:spChg>
        <pc:spChg chg="mod">
          <ac:chgData name="Jassem Abbasi" userId="a485637c-5d5c-44af-8411-f95acc3236b6" providerId="ADAL" clId="{B67E75DF-61F4-4BDD-83F6-F3A9FEB4B984}" dt="2024-02-22T09:52:54.409" v="2357" actId="27803"/>
          <ac:spMkLst>
            <pc:docMk/>
            <pc:sldMk cId="3942064285" sldId="256"/>
            <ac:spMk id="9233" creationId="{6EDABB0F-2AF3-01E8-7690-4F266E203380}"/>
          </ac:spMkLst>
        </pc:spChg>
        <pc:spChg chg="mod">
          <ac:chgData name="Jassem Abbasi" userId="a485637c-5d5c-44af-8411-f95acc3236b6" providerId="ADAL" clId="{B67E75DF-61F4-4BDD-83F6-F3A9FEB4B984}" dt="2024-02-22T09:52:54.409" v="2357" actId="27803"/>
          <ac:spMkLst>
            <pc:docMk/>
            <pc:sldMk cId="3942064285" sldId="256"/>
            <ac:spMk id="9234" creationId="{FA615742-6F2B-A4C4-E95E-6578D32A15FA}"/>
          </ac:spMkLst>
        </pc:spChg>
        <pc:spChg chg="mod">
          <ac:chgData name="Jassem Abbasi" userId="a485637c-5d5c-44af-8411-f95acc3236b6" providerId="ADAL" clId="{B67E75DF-61F4-4BDD-83F6-F3A9FEB4B984}" dt="2024-02-22T09:52:54.409" v="2357" actId="27803"/>
          <ac:spMkLst>
            <pc:docMk/>
            <pc:sldMk cId="3942064285" sldId="256"/>
            <ac:spMk id="9235" creationId="{5D9DE2CA-EBFA-63EB-743E-0507A1F9871D}"/>
          </ac:spMkLst>
        </pc:spChg>
        <pc:spChg chg="mod">
          <ac:chgData name="Jassem Abbasi" userId="a485637c-5d5c-44af-8411-f95acc3236b6" providerId="ADAL" clId="{B67E75DF-61F4-4BDD-83F6-F3A9FEB4B984}" dt="2024-02-22T09:52:54.409" v="2357" actId="27803"/>
          <ac:spMkLst>
            <pc:docMk/>
            <pc:sldMk cId="3942064285" sldId="256"/>
            <ac:spMk id="9236" creationId="{EF58952A-067D-5B0E-EC1E-27A11DEA75BC}"/>
          </ac:spMkLst>
        </pc:spChg>
        <pc:spChg chg="mod">
          <ac:chgData name="Jassem Abbasi" userId="a485637c-5d5c-44af-8411-f95acc3236b6" providerId="ADAL" clId="{B67E75DF-61F4-4BDD-83F6-F3A9FEB4B984}" dt="2024-02-22T09:52:54.409" v="2357" actId="27803"/>
          <ac:spMkLst>
            <pc:docMk/>
            <pc:sldMk cId="3942064285" sldId="256"/>
            <ac:spMk id="9237" creationId="{B685493C-84F9-6566-AE3C-293360556CB6}"/>
          </ac:spMkLst>
        </pc:spChg>
        <pc:spChg chg="mod">
          <ac:chgData name="Jassem Abbasi" userId="a485637c-5d5c-44af-8411-f95acc3236b6" providerId="ADAL" clId="{B67E75DF-61F4-4BDD-83F6-F3A9FEB4B984}" dt="2024-02-22T09:52:54.409" v="2357" actId="27803"/>
          <ac:spMkLst>
            <pc:docMk/>
            <pc:sldMk cId="3942064285" sldId="256"/>
            <ac:spMk id="9238" creationId="{ADC3EC32-AECA-B550-14FF-206BD4C63798}"/>
          </ac:spMkLst>
        </pc:spChg>
        <pc:spChg chg="mod">
          <ac:chgData name="Jassem Abbasi" userId="a485637c-5d5c-44af-8411-f95acc3236b6" providerId="ADAL" clId="{B67E75DF-61F4-4BDD-83F6-F3A9FEB4B984}" dt="2024-02-22T09:52:54.409" v="2357" actId="27803"/>
          <ac:spMkLst>
            <pc:docMk/>
            <pc:sldMk cId="3942064285" sldId="256"/>
            <ac:spMk id="9239" creationId="{F0E971C7-0461-E908-42A1-AA62CA43ED5E}"/>
          </ac:spMkLst>
        </pc:spChg>
        <pc:spChg chg="mod">
          <ac:chgData name="Jassem Abbasi" userId="a485637c-5d5c-44af-8411-f95acc3236b6" providerId="ADAL" clId="{B67E75DF-61F4-4BDD-83F6-F3A9FEB4B984}" dt="2024-02-22T09:52:54.409" v="2357" actId="27803"/>
          <ac:spMkLst>
            <pc:docMk/>
            <pc:sldMk cId="3942064285" sldId="256"/>
            <ac:spMk id="9240" creationId="{8741EF92-4A6E-E080-B049-F6D694F0FAFD}"/>
          </ac:spMkLst>
        </pc:spChg>
        <pc:spChg chg="mod">
          <ac:chgData name="Jassem Abbasi" userId="a485637c-5d5c-44af-8411-f95acc3236b6" providerId="ADAL" clId="{B67E75DF-61F4-4BDD-83F6-F3A9FEB4B984}" dt="2024-02-22T09:52:54.409" v="2357" actId="27803"/>
          <ac:spMkLst>
            <pc:docMk/>
            <pc:sldMk cId="3942064285" sldId="256"/>
            <ac:spMk id="9241" creationId="{B7DF1316-72B8-EBC0-986E-F18879ADFBF6}"/>
          </ac:spMkLst>
        </pc:spChg>
        <pc:spChg chg="mod">
          <ac:chgData name="Jassem Abbasi" userId="a485637c-5d5c-44af-8411-f95acc3236b6" providerId="ADAL" clId="{B67E75DF-61F4-4BDD-83F6-F3A9FEB4B984}" dt="2024-02-22T09:52:54.409" v="2357" actId="27803"/>
          <ac:spMkLst>
            <pc:docMk/>
            <pc:sldMk cId="3942064285" sldId="256"/>
            <ac:spMk id="9242" creationId="{0BD9532C-0DB1-9729-6F35-B0869E84B382}"/>
          </ac:spMkLst>
        </pc:spChg>
        <pc:spChg chg="mod">
          <ac:chgData name="Jassem Abbasi" userId="a485637c-5d5c-44af-8411-f95acc3236b6" providerId="ADAL" clId="{B67E75DF-61F4-4BDD-83F6-F3A9FEB4B984}" dt="2024-02-22T09:52:54.409" v="2357" actId="27803"/>
          <ac:spMkLst>
            <pc:docMk/>
            <pc:sldMk cId="3942064285" sldId="256"/>
            <ac:spMk id="9243" creationId="{5BBD4A6D-F0A5-BC15-10ED-D4D00AD30A5A}"/>
          </ac:spMkLst>
        </pc:spChg>
        <pc:spChg chg="mod">
          <ac:chgData name="Jassem Abbasi" userId="a485637c-5d5c-44af-8411-f95acc3236b6" providerId="ADAL" clId="{B67E75DF-61F4-4BDD-83F6-F3A9FEB4B984}" dt="2024-02-22T09:52:54.409" v="2357" actId="27803"/>
          <ac:spMkLst>
            <pc:docMk/>
            <pc:sldMk cId="3942064285" sldId="256"/>
            <ac:spMk id="9244" creationId="{D4F0B23C-4D88-4014-9949-117D1205E6B2}"/>
          </ac:spMkLst>
        </pc:spChg>
        <pc:spChg chg="mod">
          <ac:chgData name="Jassem Abbasi" userId="a485637c-5d5c-44af-8411-f95acc3236b6" providerId="ADAL" clId="{B67E75DF-61F4-4BDD-83F6-F3A9FEB4B984}" dt="2024-02-22T09:52:54.409" v="2357" actId="27803"/>
          <ac:spMkLst>
            <pc:docMk/>
            <pc:sldMk cId="3942064285" sldId="256"/>
            <ac:spMk id="9245" creationId="{116F784B-2681-CF1E-06BA-2EE569534E61}"/>
          </ac:spMkLst>
        </pc:spChg>
        <pc:spChg chg="mod">
          <ac:chgData name="Jassem Abbasi" userId="a485637c-5d5c-44af-8411-f95acc3236b6" providerId="ADAL" clId="{B67E75DF-61F4-4BDD-83F6-F3A9FEB4B984}" dt="2024-02-22T09:52:54.409" v="2357" actId="27803"/>
          <ac:spMkLst>
            <pc:docMk/>
            <pc:sldMk cId="3942064285" sldId="256"/>
            <ac:spMk id="9246" creationId="{0377B37B-4DD5-A026-B04B-710523722E89}"/>
          </ac:spMkLst>
        </pc:spChg>
        <pc:spChg chg="mod">
          <ac:chgData name="Jassem Abbasi" userId="a485637c-5d5c-44af-8411-f95acc3236b6" providerId="ADAL" clId="{B67E75DF-61F4-4BDD-83F6-F3A9FEB4B984}" dt="2024-02-22T09:52:54.409" v="2357" actId="27803"/>
          <ac:spMkLst>
            <pc:docMk/>
            <pc:sldMk cId="3942064285" sldId="256"/>
            <ac:spMk id="9247" creationId="{A5F47240-51F0-B677-6EBC-384C9486D76B}"/>
          </ac:spMkLst>
        </pc:spChg>
        <pc:spChg chg="mod">
          <ac:chgData name="Jassem Abbasi" userId="a485637c-5d5c-44af-8411-f95acc3236b6" providerId="ADAL" clId="{B67E75DF-61F4-4BDD-83F6-F3A9FEB4B984}" dt="2024-02-22T09:52:54.409" v="2357" actId="27803"/>
          <ac:spMkLst>
            <pc:docMk/>
            <pc:sldMk cId="3942064285" sldId="256"/>
            <ac:spMk id="9248" creationId="{514F089B-8C8C-FC18-A7D7-7D0EBDE4D77D}"/>
          </ac:spMkLst>
        </pc:spChg>
        <pc:spChg chg="mod">
          <ac:chgData name="Jassem Abbasi" userId="a485637c-5d5c-44af-8411-f95acc3236b6" providerId="ADAL" clId="{B67E75DF-61F4-4BDD-83F6-F3A9FEB4B984}" dt="2024-02-22T09:52:54.409" v="2357" actId="27803"/>
          <ac:spMkLst>
            <pc:docMk/>
            <pc:sldMk cId="3942064285" sldId="256"/>
            <ac:spMk id="9249" creationId="{04CC9DF1-D02A-F27D-0C58-2055A9C10999}"/>
          </ac:spMkLst>
        </pc:spChg>
        <pc:spChg chg="mod">
          <ac:chgData name="Jassem Abbasi" userId="a485637c-5d5c-44af-8411-f95acc3236b6" providerId="ADAL" clId="{B67E75DF-61F4-4BDD-83F6-F3A9FEB4B984}" dt="2024-02-22T09:52:54.409" v="2357" actId="27803"/>
          <ac:spMkLst>
            <pc:docMk/>
            <pc:sldMk cId="3942064285" sldId="256"/>
            <ac:spMk id="9250" creationId="{0CC4C690-380C-D49C-16EA-1E82C73B9A72}"/>
          </ac:spMkLst>
        </pc:spChg>
        <pc:spChg chg="mod">
          <ac:chgData name="Jassem Abbasi" userId="a485637c-5d5c-44af-8411-f95acc3236b6" providerId="ADAL" clId="{B67E75DF-61F4-4BDD-83F6-F3A9FEB4B984}" dt="2024-02-22T09:52:54.409" v="2357" actId="27803"/>
          <ac:spMkLst>
            <pc:docMk/>
            <pc:sldMk cId="3942064285" sldId="256"/>
            <ac:spMk id="9251" creationId="{8086FF61-5365-86EB-8FAF-7F577CEDCBFA}"/>
          </ac:spMkLst>
        </pc:spChg>
        <pc:spChg chg="mod">
          <ac:chgData name="Jassem Abbasi" userId="a485637c-5d5c-44af-8411-f95acc3236b6" providerId="ADAL" clId="{B67E75DF-61F4-4BDD-83F6-F3A9FEB4B984}" dt="2024-02-22T09:52:54.409" v="2357" actId="27803"/>
          <ac:spMkLst>
            <pc:docMk/>
            <pc:sldMk cId="3942064285" sldId="256"/>
            <ac:spMk id="9252" creationId="{C761ACC2-D8A5-CB82-522D-C348177F8C87}"/>
          </ac:spMkLst>
        </pc:spChg>
        <pc:spChg chg="mod">
          <ac:chgData name="Jassem Abbasi" userId="a485637c-5d5c-44af-8411-f95acc3236b6" providerId="ADAL" clId="{B67E75DF-61F4-4BDD-83F6-F3A9FEB4B984}" dt="2024-02-22T09:52:54.409" v="2357" actId="27803"/>
          <ac:spMkLst>
            <pc:docMk/>
            <pc:sldMk cId="3942064285" sldId="256"/>
            <ac:spMk id="9253" creationId="{196D2747-45C1-F307-02FB-9337A7A98028}"/>
          </ac:spMkLst>
        </pc:spChg>
        <pc:spChg chg="mod">
          <ac:chgData name="Jassem Abbasi" userId="a485637c-5d5c-44af-8411-f95acc3236b6" providerId="ADAL" clId="{B67E75DF-61F4-4BDD-83F6-F3A9FEB4B984}" dt="2024-02-22T09:52:54.409" v="2357" actId="27803"/>
          <ac:spMkLst>
            <pc:docMk/>
            <pc:sldMk cId="3942064285" sldId="256"/>
            <ac:spMk id="9254" creationId="{6F5ABFDF-D944-BC8B-FC19-4533528E96C7}"/>
          </ac:spMkLst>
        </pc:spChg>
        <pc:spChg chg="mod">
          <ac:chgData name="Jassem Abbasi" userId="a485637c-5d5c-44af-8411-f95acc3236b6" providerId="ADAL" clId="{B67E75DF-61F4-4BDD-83F6-F3A9FEB4B984}" dt="2024-02-22T09:52:54.409" v="2357" actId="27803"/>
          <ac:spMkLst>
            <pc:docMk/>
            <pc:sldMk cId="3942064285" sldId="256"/>
            <ac:spMk id="9255" creationId="{833A3B67-6229-C590-3CD4-9C0B18657DE2}"/>
          </ac:spMkLst>
        </pc:spChg>
        <pc:spChg chg="mod">
          <ac:chgData name="Jassem Abbasi" userId="a485637c-5d5c-44af-8411-f95acc3236b6" providerId="ADAL" clId="{B67E75DF-61F4-4BDD-83F6-F3A9FEB4B984}" dt="2024-02-22T09:52:54.409" v="2357" actId="27803"/>
          <ac:spMkLst>
            <pc:docMk/>
            <pc:sldMk cId="3942064285" sldId="256"/>
            <ac:spMk id="9256" creationId="{0693F713-49E8-31D0-5516-2B0953ADB860}"/>
          </ac:spMkLst>
        </pc:spChg>
        <pc:spChg chg="mod">
          <ac:chgData name="Jassem Abbasi" userId="a485637c-5d5c-44af-8411-f95acc3236b6" providerId="ADAL" clId="{B67E75DF-61F4-4BDD-83F6-F3A9FEB4B984}" dt="2024-02-22T09:52:54.409" v="2357" actId="27803"/>
          <ac:spMkLst>
            <pc:docMk/>
            <pc:sldMk cId="3942064285" sldId="256"/>
            <ac:spMk id="9257" creationId="{FD327138-88ED-6487-CAC6-E5471BD6ADE4}"/>
          </ac:spMkLst>
        </pc:spChg>
        <pc:spChg chg="mod">
          <ac:chgData name="Jassem Abbasi" userId="a485637c-5d5c-44af-8411-f95acc3236b6" providerId="ADAL" clId="{B67E75DF-61F4-4BDD-83F6-F3A9FEB4B984}" dt="2024-02-22T09:52:54.409" v="2357" actId="27803"/>
          <ac:spMkLst>
            <pc:docMk/>
            <pc:sldMk cId="3942064285" sldId="256"/>
            <ac:spMk id="9258" creationId="{24C574CA-481F-CBB7-DE70-97C3ACC270B8}"/>
          </ac:spMkLst>
        </pc:spChg>
        <pc:spChg chg="mod">
          <ac:chgData name="Jassem Abbasi" userId="a485637c-5d5c-44af-8411-f95acc3236b6" providerId="ADAL" clId="{B67E75DF-61F4-4BDD-83F6-F3A9FEB4B984}" dt="2024-02-22T09:52:54.409" v="2357" actId="27803"/>
          <ac:spMkLst>
            <pc:docMk/>
            <pc:sldMk cId="3942064285" sldId="256"/>
            <ac:spMk id="9259" creationId="{09C6A22C-262F-BFF6-296A-B5DD2DE2BC56}"/>
          </ac:spMkLst>
        </pc:spChg>
        <pc:spChg chg="mod">
          <ac:chgData name="Jassem Abbasi" userId="a485637c-5d5c-44af-8411-f95acc3236b6" providerId="ADAL" clId="{B67E75DF-61F4-4BDD-83F6-F3A9FEB4B984}" dt="2024-02-22T09:52:54.409" v="2357" actId="27803"/>
          <ac:spMkLst>
            <pc:docMk/>
            <pc:sldMk cId="3942064285" sldId="256"/>
            <ac:spMk id="9260" creationId="{2F0466F4-B0BE-E0C1-951A-B015311FF586}"/>
          </ac:spMkLst>
        </pc:spChg>
        <pc:spChg chg="mod">
          <ac:chgData name="Jassem Abbasi" userId="a485637c-5d5c-44af-8411-f95acc3236b6" providerId="ADAL" clId="{B67E75DF-61F4-4BDD-83F6-F3A9FEB4B984}" dt="2024-02-22T09:52:54.409" v="2357" actId="27803"/>
          <ac:spMkLst>
            <pc:docMk/>
            <pc:sldMk cId="3942064285" sldId="256"/>
            <ac:spMk id="9261" creationId="{3D78B696-2F34-E260-A43C-E8ED89440AE0}"/>
          </ac:spMkLst>
        </pc:spChg>
        <pc:spChg chg="mod">
          <ac:chgData name="Jassem Abbasi" userId="a485637c-5d5c-44af-8411-f95acc3236b6" providerId="ADAL" clId="{B67E75DF-61F4-4BDD-83F6-F3A9FEB4B984}" dt="2024-02-22T09:52:54.409" v="2357" actId="27803"/>
          <ac:spMkLst>
            <pc:docMk/>
            <pc:sldMk cId="3942064285" sldId="256"/>
            <ac:spMk id="9262" creationId="{F031343F-C643-5108-53B7-6BCDD99A23C7}"/>
          </ac:spMkLst>
        </pc:spChg>
        <pc:spChg chg="mod">
          <ac:chgData name="Jassem Abbasi" userId="a485637c-5d5c-44af-8411-f95acc3236b6" providerId="ADAL" clId="{B67E75DF-61F4-4BDD-83F6-F3A9FEB4B984}" dt="2024-02-22T09:52:54.409" v="2357" actId="27803"/>
          <ac:spMkLst>
            <pc:docMk/>
            <pc:sldMk cId="3942064285" sldId="256"/>
            <ac:spMk id="9263" creationId="{08655462-22EF-AD26-8596-75608EFA8CD3}"/>
          </ac:spMkLst>
        </pc:spChg>
        <pc:spChg chg="mod">
          <ac:chgData name="Jassem Abbasi" userId="a485637c-5d5c-44af-8411-f95acc3236b6" providerId="ADAL" clId="{B67E75DF-61F4-4BDD-83F6-F3A9FEB4B984}" dt="2024-02-22T09:52:54.409" v="2357" actId="27803"/>
          <ac:spMkLst>
            <pc:docMk/>
            <pc:sldMk cId="3942064285" sldId="256"/>
            <ac:spMk id="9264" creationId="{8ED0E324-3C5D-5C00-7089-8C51FB507135}"/>
          </ac:spMkLst>
        </pc:spChg>
        <pc:spChg chg="mod">
          <ac:chgData name="Jassem Abbasi" userId="a485637c-5d5c-44af-8411-f95acc3236b6" providerId="ADAL" clId="{B67E75DF-61F4-4BDD-83F6-F3A9FEB4B984}" dt="2024-02-22T09:52:54.409" v="2357" actId="27803"/>
          <ac:spMkLst>
            <pc:docMk/>
            <pc:sldMk cId="3942064285" sldId="256"/>
            <ac:spMk id="9265" creationId="{72858F6A-655D-59B5-9025-2C478B0648FF}"/>
          </ac:spMkLst>
        </pc:spChg>
        <pc:spChg chg="mod">
          <ac:chgData name="Jassem Abbasi" userId="a485637c-5d5c-44af-8411-f95acc3236b6" providerId="ADAL" clId="{B67E75DF-61F4-4BDD-83F6-F3A9FEB4B984}" dt="2024-02-22T09:52:54.409" v="2357" actId="27803"/>
          <ac:spMkLst>
            <pc:docMk/>
            <pc:sldMk cId="3942064285" sldId="256"/>
            <ac:spMk id="9266" creationId="{A1B6C0C4-C68C-6268-D877-DC51145C358E}"/>
          </ac:spMkLst>
        </pc:spChg>
        <pc:spChg chg="mod">
          <ac:chgData name="Jassem Abbasi" userId="a485637c-5d5c-44af-8411-f95acc3236b6" providerId="ADAL" clId="{B67E75DF-61F4-4BDD-83F6-F3A9FEB4B984}" dt="2024-02-22T09:52:54.409" v="2357" actId="27803"/>
          <ac:spMkLst>
            <pc:docMk/>
            <pc:sldMk cId="3942064285" sldId="256"/>
            <ac:spMk id="9267" creationId="{A5BA5C5B-6C43-36C5-872D-C11AC00442AC}"/>
          </ac:spMkLst>
        </pc:spChg>
        <pc:spChg chg="mod">
          <ac:chgData name="Jassem Abbasi" userId="a485637c-5d5c-44af-8411-f95acc3236b6" providerId="ADAL" clId="{B67E75DF-61F4-4BDD-83F6-F3A9FEB4B984}" dt="2024-02-22T09:52:54.409" v="2357" actId="27803"/>
          <ac:spMkLst>
            <pc:docMk/>
            <pc:sldMk cId="3942064285" sldId="256"/>
            <ac:spMk id="9268" creationId="{12C36598-FBD9-3CE8-0724-6F825CE4977F}"/>
          </ac:spMkLst>
        </pc:spChg>
        <pc:spChg chg="mod">
          <ac:chgData name="Jassem Abbasi" userId="a485637c-5d5c-44af-8411-f95acc3236b6" providerId="ADAL" clId="{B67E75DF-61F4-4BDD-83F6-F3A9FEB4B984}" dt="2024-02-22T09:52:54.409" v="2357" actId="27803"/>
          <ac:spMkLst>
            <pc:docMk/>
            <pc:sldMk cId="3942064285" sldId="256"/>
            <ac:spMk id="9269" creationId="{E87A6F46-D1C2-6EC5-B4A6-1B344E0EE981}"/>
          </ac:spMkLst>
        </pc:spChg>
        <pc:spChg chg="mod">
          <ac:chgData name="Jassem Abbasi" userId="a485637c-5d5c-44af-8411-f95acc3236b6" providerId="ADAL" clId="{B67E75DF-61F4-4BDD-83F6-F3A9FEB4B984}" dt="2024-02-22T09:52:54.409" v="2357" actId="27803"/>
          <ac:spMkLst>
            <pc:docMk/>
            <pc:sldMk cId="3942064285" sldId="256"/>
            <ac:spMk id="9270" creationId="{0C9BD907-90D4-FE58-E770-B6983BCEFF3F}"/>
          </ac:spMkLst>
        </pc:spChg>
        <pc:spChg chg="mod">
          <ac:chgData name="Jassem Abbasi" userId="a485637c-5d5c-44af-8411-f95acc3236b6" providerId="ADAL" clId="{B67E75DF-61F4-4BDD-83F6-F3A9FEB4B984}" dt="2024-02-22T09:52:54.409" v="2357" actId="27803"/>
          <ac:spMkLst>
            <pc:docMk/>
            <pc:sldMk cId="3942064285" sldId="256"/>
            <ac:spMk id="9271" creationId="{DE2DA181-68DE-25C7-AE44-8A9E8007130C}"/>
          </ac:spMkLst>
        </pc:spChg>
        <pc:spChg chg="mod">
          <ac:chgData name="Jassem Abbasi" userId="a485637c-5d5c-44af-8411-f95acc3236b6" providerId="ADAL" clId="{B67E75DF-61F4-4BDD-83F6-F3A9FEB4B984}" dt="2024-02-22T09:52:54.409" v="2357" actId="27803"/>
          <ac:spMkLst>
            <pc:docMk/>
            <pc:sldMk cId="3942064285" sldId="256"/>
            <ac:spMk id="9272" creationId="{41FC0B33-52B1-03B8-D907-3AB57F118441}"/>
          </ac:spMkLst>
        </pc:spChg>
        <pc:spChg chg="mod">
          <ac:chgData name="Jassem Abbasi" userId="a485637c-5d5c-44af-8411-f95acc3236b6" providerId="ADAL" clId="{B67E75DF-61F4-4BDD-83F6-F3A9FEB4B984}" dt="2024-02-22T09:52:54.409" v="2357" actId="27803"/>
          <ac:spMkLst>
            <pc:docMk/>
            <pc:sldMk cId="3942064285" sldId="256"/>
            <ac:spMk id="9273" creationId="{6AC3A86F-0379-80A6-D389-859BEF9176DA}"/>
          </ac:spMkLst>
        </pc:spChg>
        <pc:spChg chg="mod">
          <ac:chgData name="Jassem Abbasi" userId="a485637c-5d5c-44af-8411-f95acc3236b6" providerId="ADAL" clId="{B67E75DF-61F4-4BDD-83F6-F3A9FEB4B984}" dt="2024-02-22T09:52:54.409" v="2357" actId="27803"/>
          <ac:spMkLst>
            <pc:docMk/>
            <pc:sldMk cId="3942064285" sldId="256"/>
            <ac:spMk id="9274" creationId="{7CD34D6C-E272-9076-DB6F-0F7B7AB70E33}"/>
          </ac:spMkLst>
        </pc:spChg>
        <pc:spChg chg="mod">
          <ac:chgData name="Jassem Abbasi" userId="a485637c-5d5c-44af-8411-f95acc3236b6" providerId="ADAL" clId="{B67E75DF-61F4-4BDD-83F6-F3A9FEB4B984}" dt="2024-02-22T09:52:54.409" v="2357" actId="27803"/>
          <ac:spMkLst>
            <pc:docMk/>
            <pc:sldMk cId="3942064285" sldId="256"/>
            <ac:spMk id="9275" creationId="{A447E7B4-1A77-CB65-6E9C-05ED37932617}"/>
          </ac:spMkLst>
        </pc:spChg>
        <pc:spChg chg="mod">
          <ac:chgData name="Jassem Abbasi" userId="a485637c-5d5c-44af-8411-f95acc3236b6" providerId="ADAL" clId="{B67E75DF-61F4-4BDD-83F6-F3A9FEB4B984}" dt="2024-02-22T09:52:54.409" v="2357" actId="27803"/>
          <ac:spMkLst>
            <pc:docMk/>
            <pc:sldMk cId="3942064285" sldId="256"/>
            <ac:spMk id="9276" creationId="{0EC1C703-6A53-1902-EFE2-E822CDECBB4C}"/>
          </ac:spMkLst>
        </pc:spChg>
        <pc:spChg chg="mod">
          <ac:chgData name="Jassem Abbasi" userId="a485637c-5d5c-44af-8411-f95acc3236b6" providerId="ADAL" clId="{B67E75DF-61F4-4BDD-83F6-F3A9FEB4B984}" dt="2024-02-22T09:52:54.409" v="2357" actId="27803"/>
          <ac:spMkLst>
            <pc:docMk/>
            <pc:sldMk cId="3942064285" sldId="256"/>
            <ac:spMk id="9277" creationId="{C2FDB2D3-8A57-5744-8CC5-4DF41603448F}"/>
          </ac:spMkLst>
        </pc:spChg>
        <pc:spChg chg="mod">
          <ac:chgData name="Jassem Abbasi" userId="a485637c-5d5c-44af-8411-f95acc3236b6" providerId="ADAL" clId="{B67E75DF-61F4-4BDD-83F6-F3A9FEB4B984}" dt="2024-02-22T09:52:54.409" v="2357" actId="27803"/>
          <ac:spMkLst>
            <pc:docMk/>
            <pc:sldMk cId="3942064285" sldId="256"/>
            <ac:spMk id="9278" creationId="{2D596AA0-E78D-93E2-2B09-F136FE55C7E9}"/>
          </ac:spMkLst>
        </pc:spChg>
        <pc:spChg chg="mod">
          <ac:chgData name="Jassem Abbasi" userId="a485637c-5d5c-44af-8411-f95acc3236b6" providerId="ADAL" clId="{B67E75DF-61F4-4BDD-83F6-F3A9FEB4B984}" dt="2024-02-22T09:52:54.409" v="2357" actId="27803"/>
          <ac:spMkLst>
            <pc:docMk/>
            <pc:sldMk cId="3942064285" sldId="256"/>
            <ac:spMk id="9279" creationId="{03E369A1-BC6C-EA85-1822-BD9629AA0ED4}"/>
          </ac:spMkLst>
        </pc:spChg>
        <pc:spChg chg="mod">
          <ac:chgData name="Jassem Abbasi" userId="a485637c-5d5c-44af-8411-f95acc3236b6" providerId="ADAL" clId="{B67E75DF-61F4-4BDD-83F6-F3A9FEB4B984}" dt="2024-02-22T09:52:54.409" v="2357" actId="27803"/>
          <ac:spMkLst>
            <pc:docMk/>
            <pc:sldMk cId="3942064285" sldId="256"/>
            <ac:spMk id="9280" creationId="{8A4524F5-07C2-742E-AC54-C79071579165}"/>
          </ac:spMkLst>
        </pc:spChg>
        <pc:spChg chg="mod">
          <ac:chgData name="Jassem Abbasi" userId="a485637c-5d5c-44af-8411-f95acc3236b6" providerId="ADAL" clId="{B67E75DF-61F4-4BDD-83F6-F3A9FEB4B984}" dt="2024-02-22T09:52:54.409" v="2357" actId="27803"/>
          <ac:spMkLst>
            <pc:docMk/>
            <pc:sldMk cId="3942064285" sldId="256"/>
            <ac:spMk id="9281" creationId="{39A566BD-6DDF-79B2-C895-91545E31A712}"/>
          </ac:spMkLst>
        </pc:spChg>
        <pc:spChg chg="mod">
          <ac:chgData name="Jassem Abbasi" userId="a485637c-5d5c-44af-8411-f95acc3236b6" providerId="ADAL" clId="{B67E75DF-61F4-4BDD-83F6-F3A9FEB4B984}" dt="2024-02-22T09:52:54.409" v="2357" actId="27803"/>
          <ac:spMkLst>
            <pc:docMk/>
            <pc:sldMk cId="3942064285" sldId="256"/>
            <ac:spMk id="9282" creationId="{415A62A0-F254-263D-65BD-DCFFB57410E7}"/>
          </ac:spMkLst>
        </pc:spChg>
        <pc:spChg chg="mod">
          <ac:chgData name="Jassem Abbasi" userId="a485637c-5d5c-44af-8411-f95acc3236b6" providerId="ADAL" clId="{B67E75DF-61F4-4BDD-83F6-F3A9FEB4B984}" dt="2024-02-22T09:52:54.409" v="2357" actId="27803"/>
          <ac:spMkLst>
            <pc:docMk/>
            <pc:sldMk cId="3942064285" sldId="256"/>
            <ac:spMk id="9283" creationId="{D55C3522-247B-1A0D-D3D1-6593A47F3D1C}"/>
          </ac:spMkLst>
        </pc:spChg>
        <pc:spChg chg="mod">
          <ac:chgData name="Jassem Abbasi" userId="a485637c-5d5c-44af-8411-f95acc3236b6" providerId="ADAL" clId="{B67E75DF-61F4-4BDD-83F6-F3A9FEB4B984}" dt="2024-02-22T09:52:54.409" v="2357" actId="27803"/>
          <ac:spMkLst>
            <pc:docMk/>
            <pc:sldMk cId="3942064285" sldId="256"/>
            <ac:spMk id="9284" creationId="{B8BADF6C-7244-FE24-A459-D047A8978049}"/>
          </ac:spMkLst>
        </pc:spChg>
        <pc:spChg chg="mod">
          <ac:chgData name="Jassem Abbasi" userId="a485637c-5d5c-44af-8411-f95acc3236b6" providerId="ADAL" clId="{B67E75DF-61F4-4BDD-83F6-F3A9FEB4B984}" dt="2024-02-22T09:52:54.409" v="2357" actId="27803"/>
          <ac:spMkLst>
            <pc:docMk/>
            <pc:sldMk cId="3942064285" sldId="256"/>
            <ac:spMk id="9285" creationId="{0A42B0DA-D875-FCAA-164E-0798F672427E}"/>
          </ac:spMkLst>
        </pc:spChg>
        <pc:spChg chg="mod">
          <ac:chgData name="Jassem Abbasi" userId="a485637c-5d5c-44af-8411-f95acc3236b6" providerId="ADAL" clId="{B67E75DF-61F4-4BDD-83F6-F3A9FEB4B984}" dt="2024-02-22T09:52:54.409" v="2357" actId="27803"/>
          <ac:spMkLst>
            <pc:docMk/>
            <pc:sldMk cId="3942064285" sldId="256"/>
            <ac:spMk id="9286" creationId="{60980DCB-AC80-0C8B-5831-A4E873429544}"/>
          </ac:spMkLst>
        </pc:spChg>
        <pc:spChg chg="mod">
          <ac:chgData name="Jassem Abbasi" userId="a485637c-5d5c-44af-8411-f95acc3236b6" providerId="ADAL" clId="{B67E75DF-61F4-4BDD-83F6-F3A9FEB4B984}" dt="2024-02-22T09:52:54.409" v="2357" actId="27803"/>
          <ac:spMkLst>
            <pc:docMk/>
            <pc:sldMk cId="3942064285" sldId="256"/>
            <ac:spMk id="9287" creationId="{B7F2BD66-F78A-A01E-CD5F-15B2A24AFD22}"/>
          </ac:spMkLst>
        </pc:spChg>
        <pc:spChg chg="mod">
          <ac:chgData name="Jassem Abbasi" userId="a485637c-5d5c-44af-8411-f95acc3236b6" providerId="ADAL" clId="{B67E75DF-61F4-4BDD-83F6-F3A9FEB4B984}" dt="2024-02-22T09:52:54.409" v="2357" actId="27803"/>
          <ac:spMkLst>
            <pc:docMk/>
            <pc:sldMk cId="3942064285" sldId="256"/>
            <ac:spMk id="9288" creationId="{D1C93409-6D78-A8B0-5BF4-4DF88749C94B}"/>
          </ac:spMkLst>
        </pc:spChg>
        <pc:spChg chg="mod">
          <ac:chgData name="Jassem Abbasi" userId="a485637c-5d5c-44af-8411-f95acc3236b6" providerId="ADAL" clId="{B67E75DF-61F4-4BDD-83F6-F3A9FEB4B984}" dt="2024-02-22T09:52:54.409" v="2357" actId="27803"/>
          <ac:spMkLst>
            <pc:docMk/>
            <pc:sldMk cId="3942064285" sldId="256"/>
            <ac:spMk id="9289" creationId="{7E078F9B-5A7C-9326-8696-0020E2F8DFD9}"/>
          </ac:spMkLst>
        </pc:spChg>
        <pc:spChg chg="mod">
          <ac:chgData name="Jassem Abbasi" userId="a485637c-5d5c-44af-8411-f95acc3236b6" providerId="ADAL" clId="{B67E75DF-61F4-4BDD-83F6-F3A9FEB4B984}" dt="2024-02-22T09:52:54.409" v="2357" actId="27803"/>
          <ac:spMkLst>
            <pc:docMk/>
            <pc:sldMk cId="3942064285" sldId="256"/>
            <ac:spMk id="9290" creationId="{41284619-B225-0CAB-F82C-605516FCB167}"/>
          </ac:spMkLst>
        </pc:spChg>
        <pc:spChg chg="mod">
          <ac:chgData name="Jassem Abbasi" userId="a485637c-5d5c-44af-8411-f95acc3236b6" providerId="ADAL" clId="{B67E75DF-61F4-4BDD-83F6-F3A9FEB4B984}" dt="2024-02-22T09:52:54.409" v="2357" actId="27803"/>
          <ac:spMkLst>
            <pc:docMk/>
            <pc:sldMk cId="3942064285" sldId="256"/>
            <ac:spMk id="9291" creationId="{3C8A742E-7195-BBFC-FDB5-5B2FDC08DFA2}"/>
          </ac:spMkLst>
        </pc:spChg>
        <pc:spChg chg="mod">
          <ac:chgData name="Jassem Abbasi" userId="a485637c-5d5c-44af-8411-f95acc3236b6" providerId="ADAL" clId="{B67E75DF-61F4-4BDD-83F6-F3A9FEB4B984}" dt="2024-02-22T09:52:54.409" v="2357" actId="27803"/>
          <ac:spMkLst>
            <pc:docMk/>
            <pc:sldMk cId="3942064285" sldId="256"/>
            <ac:spMk id="9292" creationId="{94B5CAED-99E9-11B4-338D-88B11BECEB97}"/>
          </ac:spMkLst>
        </pc:spChg>
        <pc:spChg chg="mod">
          <ac:chgData name="Jassem Abbasi" userId="a485637c-5d5c-44af-8411-f95acc3236b6" providerId="ADAL" clId="{B67E75DF-61F4-4BDD-83F6-F3A9FEB4B984}" dt="2024-02-22T09:52:54.409" v="2357" actId="27803"/>
          <ac:spMkLst>
            <pc:docMk/>
            <pc:sldMk cId="3942064285" sldId="256"/>
            <ac:spMk id="9293" creationId="{3CD32B6A-43D2-EA76-B0A8-48C9C4F51A18}"/>
          </ac:spMkLst>
        </pc:spChg>
        <pc:spChg chg="mod">
          <ac:chgData name="Jassem Abbasi" userId="a485637c-5d5c-44af-8411-f95acc3236b6" providerId="ADAL" clId="{B67E75DF-61F4-4BDD-83F6-F3A9FEB4B984}" dt="2024-02-22T09:52:54.409" v="2357" actId="27803"/>
          <ac:spMkLst>
            <pc:docMk/>
            <pc:sldMk cId="3942064285" sldId="256"/>
            <ac:spMk id="9294" creationId="{4ED7D5B7-4041-5D54-7FF8-7CAE5BEF6DC7}"/>
          </ac:spMkLst>
        </pc:spChg>
        <pc:spChg chg="mod">
          <ac:chgData name="Jassem Abbasi" userId="a485637c-5d5c-44af-8411-f95acc3236b6" providerId="ADAL" clId="{B67E75DF-61F4-4BDD-83F6-F3A9FEB4B984}" dt="2024-02-22T09:52:54.409" v="2357" actId="27803"/>
          <ac:spMkLst>
            <pc:docMk/>
            <pc:sldMk cId="3942064285" sldId="256"/>
            <ac:spMk id="9295" creationId="{C2514899-0CF7-7F16-6012-34E13E5412FA}"/>
          </ac:spMkLst>
        </pc:spChg>
        <pc:spChg chg="mod">
          <ac:chgData name="Jassem Abbasi" userId="a485637c-5d5c-44af-8411-f95acc3236b6" providerId="ADAL" clId="{B67E75DF-61F4-4BDD-83F6-F3A9FEB4B984}" dt="2024-02-22T09:52:54.409" v="2357" actId="27803"/>
          <ac:spMkLst>
            <pc:docMk/>
            <pc:sldMk cId="3942064285" sldId="256"/>
            <ac:spMk id="9296" creationId="{E55F45AB-4648-A9EE-1D4F-C40A441D8E52}"/>
          </ac:spMkLst>
        </pc:spChg>
        <pc:spChg chg="mod">
          <ac:chgData name="Jassem Abbasi" userId="a485637c-5d5c-44af-8411-f95acc3236b6" providerId="ADAL" clId="{B67E75DF-61F4-4BDD-83F6-F3A9FEB4B984}" dt="2024-02-22T09:52:54.409" v="2357" actId="27803"/>
          <ac:spMkLst>
            <pc:docMk/>
            <pc:sldMk cId="3942064285" sldId="256"/>
            <ac:spMk id="9297" creationId="{95564F41-E222-AD45-66DD-547DABB3CF61}"/>
          </ac:spMkLst>
        </pc:spChg>
        <pc:spChg chg="mod">
          <ac:chgData name="Jassem Abbasi" userId="a485637c-5d5c-44af-8411-f95acc3236b6" providerId="ADAL" clId="{B67E75DF-61F4-4BDD-83F6-F3A9FEB4B984}" dt="2024-02-22T09:52:54.409" v="2357" actId="27803"/>
          <ac:spMkLst>
            <pc:docMk/>
            <pc:sldMk cId="3942064285" sldId="256"/>
            <ac:spMk id="9298" creationId="{816D3FEC-993D-CD91-51A5-501D516CEA3A}"/>
          </ac:spMkLst>
        </pc:spChg>
        <pc:spChg chg="mod">
          <ac:chgData name="Jassem Abbasi" userId="a485637c-5d5c-44af-8411-f95acc3236b6" providerId="ADAL" clId="{B67E75DF-61F4-4BDD-83F6-F3A9FEB4B984}" dt="2024-02-22T09:52:54.409" v="2357" actId="27803"/>
          <ac:spMkLst>
            <pc:docMk/>
            <pc:sldMk cId="3942064285" sldId="256"/>
            <ac:spMk id="9299" creationId="{B9A5145E-DC1F-CBAB-E3D8-A5F1C603EB4C}"/>
          </ac:spMkLst>
        </pc:spChg>
        <pc:spChg chg="mod">
          <ac:chgData name="Jassem Abbasi" userId="a485637c-5d5c-44af-8411-f95acc3236b6" providerId="ADAL" clId="{B67E75DF-61F4-4BDD-83F6-F3A9FEB4B984}" dt="2024-02-22T09:52:54.409" v="2357" actId="27803"/>
          <ac:spMkLst>
            <pc:docMk/>
            <pc:sldMk cId="3942064285" sldId="256"/>
            <ac:spMk id="9300" creationId="{80034C7A-1E0E-F8E6-7C8A-56C0A9ADF8A4}"/>
          </ac:spMkLst>
        </pc:spChg>
        <pc:spChg chg="mod">
          <ac:chgData name="Jassem Abbasi" userId="a485637c-5d5c-44af-8411-f95acc3236b6" providerId="ADAL" clId="{B67E75DF-61F4-4BDD-83F6-F3A9FEB4B984}" dt="2024-02-22T09:52:54.409" v="2357" actId="27803"/>
          <ac:spMkLst>
            <pc:docMk/>
            <pc:sldMk cId="3942064285" sldId="256"/>
            <ac:spMk id="9301" creationId="{DA7854CA-1CA7-119D-CEAA-015C4C5C6975}"/>
          </ac:spMkLst>
        </pc:spChg>
        <pc:spChg chg="mod">
          <ac:chgData name="Jassem Abbasi" userId="a485637c-5d5c-44af-8411-f95acc3236b6" providerId="ADAL" clId="{B67E75DF-61F4-4BDD-83F6-F3A9FEB4B984}" dt="2024-02-22T09:52:54.409" v="2357" actId="27803"/>
          <ac:spMkLst>
            <pc:docMk/>
            <pc:sldMk cId="3942064285" sldId="256"/>
            <ac:spMk id="9302" creationId="{A46B0AD7-6F41-DCCA-9284-75B857D5703F}"/>
          </ac:spMkLst>
        </pc:spChg>
        <pc:spChg chg="mod">
          <ac:chgData name="Jassem Abbasi" userId="a485637c-5d5c-44af-8411-f95acc3236b6" providerId="ADAL" clId="{B67E75DF-61F4-4BDD-83F6-F3A9FEB4B984}" dt="2024-02-22T09:52:54.409" v="2357" actId="27803"/>
          <ac:spMkLst>
            <pc:docMk/>
            <pc:sldMk cId="3942064285" sldId="256"/>
            <ac:spMk id="9303" creationId="{2AB08753-2C95-77EC-9ECB-AFCCA3B4F767}"/>
          </ac:spMkLst>
        </pc:spChg>
        <pc:spChg chg="mod">
          <ac:chgData name="Jassem Abbasi" userId="a485637c-5d5c-44af-8411-f95acc3236b6" providerId="ADAL" clId="{B67E75DF-61F4-4BDD-83F6-F3A9FEB4B984}" dt="2024-02-22T09:52:54.409" v="2357" actId="27803"/>
          <ac:spMkLst>
            <pc:docMk/>
            <pc:sldMk cId="3942064285" sldId="256"/>
            <ac:spMk id="9304" creationId="{69B026E8-3AB6-BF69-D627-049957ED9D96}"/>
          </ac:spMkLst>
        </pc:spChg>
        <pc:spChg chg="mod">
          <ac:chgData name="Jassem Abbasi" userId="a485637c-5d5c-44af-8411-f95acc3236b6" providerId="ADAL" clId="{B67E75DF-61F4-4BDD-83F6-F3A9FEB4B984}" dt="2024-02-22T09:52:54.409" v="2357" actId="27803"/>
          <ac:spMkLst>
            <pc:docMk/>
            <pc:sldMk cId="3942064285" sldId="256"/>
            <ac:spMk id="9305" creationId="{5AB5771C-4B93-0C9A-5541-310FBC5C4289}"/>
          </ac:spMkLst>
        </pc:spChg>
        <pc:spChg chg="mod">
          <ac:chgData name="Jassem Abbasi" userId="a485637c-5d5c-44af-8411-f95acc3236b6" providerId="ADAL" clId="{B67E75DF-61F4-4BDD-83F6-F3A9FEB4B984}" dt="2024-02-22T09:52:54.409" v="2357" actId="27803"/>
          <ac:spMkLst>
            <pc:docMk/>
            <pc:sldMk cId="3942064285" sldId="256"/>
            <ac:spMk id="9306" creationId="{137C5B4F-E733-0DD7-815F-3342089AB493}"/>
          </ac:spMkLst>
        </pc:spChg>
        <pc:spChg chg="mod">
          <ac:chgData name="Jassem Abbasi" userId="a485637c-5d5c-44af-8411-f95acc3236b6" providerId="ADAL" clId="{B67E75DF-61F4-4BDD-83F6-F3A9FEB4B984}" dt="2024-02-22T09:52:54.409" v="2357" actId="27803"/>
          <ac:spMkLst>
            <pc:docMk/>
            <pc:sldMk cId="3942064285" sldId="256"/>
            <ac:spMk id="9307" creationId="{0B5F51EE-E101-7F40-B7E7-461DD2B4A537}"/>
          </ac:spMkLst>
        </pc:spChg>
        <pc:spChg chg="mod">
          <ac:chgData name="Jassem Abbasi" userId="a485637c-5d5c-44af-8411-f95acc3236b6" providerId="ADAL" clId="{B67E75DF-61F4-4BDD-83F6-F3A9FEB4B984}" dt="2024-02-22T09:52:54.409" v="2357" actId="27803"/>
          <ac:spMkLst>
            <pc:docMk/>
            <pc:sldMk cId="3942064285" sldId="256"/>
            <ac:spMk id="9308" creationId="{16B23DAE-9A63-51F7-6E49-FBE57525D6BD}"/>
          </ac:spMkLst>
        </pc:spChg>
        <pc:spChg chg="mod">
          <ac:chgData name="Jassem Abbasi" userId="a485637c-5d5c-44af-8411-f95acc3236b6" providerId="ADAL" clId="{B67E75DF-61F4-4BDD-83F6-F3A9FEB4B984}" dt="2024-02-22T09:52:54.409" v="2357" actId="27803"/>
          <ac:spMkLst>
            <pc:docMk/>
            <pc:sldMk cId="3942064285" sldId="256"/>
            <ac:spMk id="9309" creationId="{B400E20C-62D6-F8A9-B730-8DDD081DBD1A}"/>
          </ac:spMkLst>
        </pc:spChg>
        <pc:spChg chg="mod">
          <ac:chgData name="Jassem Abbasi" userId="a485637c-5d5c-44af-8411-f95acc3236b6" providerId="ADAL" clId="{B67E75DF-61F4-4BDD-83F6-F3A9FEB4B984}" dt="2024-02-22T09:52:54.409" v="2357" actId="27803"/>
          <ac:spMkLst>
            <pc:docMk/>
            <pc:sldMk cId="3942064285" sldId="256"/>
            <ac:spMk id="9310" creationId="{5983DFFA-35C0-76CA-CBCB-52BFE266A8FF}"/>
          </ac:spMkLst>
        </pc:spChg>
        <pc:spChg chg="mod">
          <ac:chgData name="Jassem Abbasi" userId="a485637c-5d5c-44af-8411-f95acc3236b6" providerId="ADAL" clId="{B67E75DF-61F4-4BDD-83F6-F3A9FEB4B984}" dt="2024-02-22T09:52:54.409" v="2357" actId="27803"/>
          <ac:spMkLst>
            <pc:docMk/>
            <pc:sldMk cId="3942064285" sldId="256"/>
            <ac:spMk id="9311" creationId="{747749A7-4960-6F83-6A53-4DC0358D668F}"/>
          </ac:spMkLst>
        </pc:spChg>
        <pc:spChg chg="mod">
          <ac:chgData name="Jassem Abbasi" userId="a485637c-5d5c-44af-8411-f95acc3236b6" providerId="ADAL" clId="{B67E75DF-61F4-4BDD-83F6-F3A9FEB4B984}" dt="2024-02-22T09:52:54.409" v="2357" actId="27803"/>
          <ac:spMkLst>
            <pc:docMk/>
            <pc:sldMk cId="3942064285" sldId="256"/>
            <ac:spMk id="9312" creationId="{6DFE4521-E781-4ED3-BCA0-F4BB1A7E7D68}"/>
          </ac:spMkLst>
        </pc:spChg>
        <pc:spChg chg="mod">
          <ac:chgData name="Jassem Abbasi" userId="a485637c-5d5c-44af-8411-f95acc3236b6" providerId="ADAL" clId="{B67E75DF-61F4-4BDD-83F6-F3A9FEB4B984}" dt="2024-02-22T09:52:54.409" v="2357" actId="27803"/>
          <ac:spMkLst>
            <pc:docMk/>
            <pc:sldMk cId="3942064285" sldId="256"/>
            <ac:spMk id="9313" creationId="{AB577649-DD43-EDE2-CF4F-2B0C3E37E10B}"/>
          </ac:spMkLst>
        </pc:spChg>
        <pc:spChg chg="mod">
          <ac:chgData name="Jassem Abbasi" userId="a485637c-5d5c-44af-8411-f95acc3236b6" providerId="ADAL" clId="{B67E75DF-61F4-4BDD-83F6-F3A9FEB4B984}" dt="2024-02-22T09:52:54.409" v="2357" actId="27803"/>
          <ac:spMkLst>
            <pc:docMk/>
            <pc:sldMk cId="3942064285" sldId="256"/>
            <ac:spMk id="9314" creationId="{10D7B36E-50FB-9275-92AE-395BBC2F5D57}"/>
          </ac:spMkLst>
        </pc:spChg>
        <pc:spChg chg="mod">
          <ac:chgData name="Jassem Abbasi" userId="a485637c-5d5c-44af-8411-f95acc3236b6" providerId="ADAL" clId="{B67E75DF-61F4-4BDD-83F6-F3A9FEB4B984}" dt="2024-02-22T09:52:54.409" v="2357" actId="27803"/>
          <ac:spMkLst>
            <pc:docMk/>
            <pc:sldMk cId="3942064285" sldId="256"/>
            <ac:spMk id="9315" creationId="{65B3A17E-25E5-A9F1-7462-5CA0D51406B1}"/>
          </ac:spMkLst>
        </pc:spChg>
        <pc:spChg chg="mod">
          <ac:chgData name="Jassem Abbasi" userId="a485637c-5d5c-44af-8411-f95acc3236b6" providerId="ADAL" clId="{B67E75DF-61F4-4BDD-83F6-F3A9FEB4B984}" dt="2024-02-22T09:52:54.409" v="2357" actId="27803"/>
          <ac:spMkLst>
            <pc:docMk/>
            <pc:sldMk cId="3942064285" sldId="256"/>
            <ac:spMk id="9316" creationId="{6EDC2C8C-E9EE-F47D-162D-C4E68F39FAFE}"/>
          </ac:spMkLst>
        </pc:spChg>
        <pc:spChg chg="mod">
          <ac:chgData name="Jassem Abbasi" userId="a485637c-5d5c-44af-8411-f95acc3236b6" providerId="ADAL" clId="{B67E75DF-61F4-4BDD-83F6-F3A9FEB4B984}" dt="2024-02-22T09:52:54.409" v="2357" actId="27803"/>
          <ac:spMkLst>
            <pc:docMk/>
            <pc:sldMk cId="3942064285" sldId="256"/>
            <ac:spMk id="9317" creationId="{9CEAEE8C-BDB4-801A-4414-9B8D5F25E95B}"/>
          </ac:spMkLst>
        </pc:spChg>
        <pc:spChg chg="mod">
          <ac:chgData name="Jassem Abbasi" userId="a485637c-5d5c-44af-8411-f95acc3236b6" providerId="ADAL" clId="{B67E75DF-61F4-4BDD-83F6-F3A9FEB4B984}" dt="2024-02-22T09:52:54.409" v="2357" actId="27803"/>
          <ac:spMkLst>
            <pc:docMk/>
            <pc:sldMk cId="3942064285" sldId="256"/>
            <ac:spMk id="9318" creationId="{BDC05715-5F26-3707-62A2-A14E6291F6D7}"/>
          </ac:spMkLst>
        </pc:spChg>
        <pc:spChg chg="mod">
          <ac:chgData name="Jassem Abbasi" userId="a485637c-5d5c-44af-8411-f95acc3236b6" providerId="ADAL" clId="{B67E75DF-61F4-4BDD-83F6-F3A9FEB4B984}" dt="2024-02-22T09:52:54.409" v="2357" actId="27803"/>
          <ac:spMkLst>
            <pc:docMk/>
            <pc:sldMk cId="3942064285" sldId="256"/>
            <ac:spMk id="9319" creationId="{3B08C9D8-6236-CAD6-58F5-1091F7C238B8}"/>
          </ac:spMkLst>
        </pc:spChg>
        <pc:spChg chg="mod">
          <ac:chgData name="Jassem Abbasi" userId="a485637c-5d5c-44af-8411-f95acc3236b6" providerId="ADAL" clId="{B67E75DF-61F4-4BDD-83F6-F3A9FEB4B984}" dt="2024-02-22T09:52:54.409" v="2357" actId="27803"/>
          <ac:spMkLst>
            <pc:docMk/>
            <pc:sldMk cId="3942064285" sldId="256"/>
            <ac:spMk id="9320" creationId="{6618D902-50F2-054E-9AB6-9F4A77996239}"/>
          </ac:spMkLst>
        </pc:spChg>
        <pc:spChg chg="mod">
          <ac:chgData name="Jassem Abbasi" userId="a485637c-5d5c-44af-8411-f95acc3236b6" providerId="ADAL" clId="{B67E75DF-61F4-4BDD-83F6-F3A9FEB4B984}" dt="2024-02-22T09:52:54.409" v="2357" actId="27803"/>
          <ac:spMkLst>
            <pc:docMk/>
            <pc:sldMk cId="3942064285" sldId="256"/>
            <ac:spMk id="9321" creationId="{4C630445-0B9A-16D2-ABC5-E7D519CD7572}"/>
          </ac:spMkLst>
        </pc:spChg>
        <pc:spChg chg="mod">
          <ac:chgData name="Jassem Abbasi" userId="a485637c-5d5c-44af-8411-f95acc3236b6" providerId="ADAL" clId="{B67E75DF-61F4-4BDD-83F6-F3A9FEB4B984}" dt="2024-02-22T09:52:54.409" v="2357" actId="27803"/>
          <ac:spMkLst>
            <pc:docMk/>
            <pc:sldMk cId="3942064285" sldId="256"/>
            <ac:spMk id="9322" creationId="{6E7B06B0-D078-0116-0881-951E2B7D488B}"/>
          </ac:spMkLst>
        </pc:spChg>
        <pc:spChg chg="mod">
          <ac:chgData name="Jassem Abbasi" userId="a485637c-5d5c-44af-8411-f95acc3236b6" providerId="ADAL" clId="{B67E75DF-61F4-4BDD-83F6-F3A9FEB4B984}" dt="2024-02-22T09:52:54.409" v="2357" actId="27803"/>
          <ac:spMkLst>
            <pc:docMk/>
            <pc:sldMk cId="3942064285" sldId="256"/>
            <ac:spMk id="9323" creationId="{90AB3369-8427-B317-5E46-791351C77962}"/>
          </ac:spMkLst>
        </pc:spChg>
        <pc:spChg chg="mod">
          <ac:chgData name="Jassem Abbasi" userId="a485637c-5d5c-44af-8411-f95acc3236b6" providerId="ADAL" clId="{B67E75DF-61F4-4BDD-83F6-F3A9FEB4B984}" dt="2024-02-22T09:52:54.409" v="2357" actId="27803"/>
          <ac:spMkLst>
            <pc:docMk/>
            <pc:sldMk cId="3942064285" sldId="256"/>
            <ac:spMk id="9324" creationId="{885D6195-EEBB-1E23-9AF5-59B26897F3BB}"/>
          </ac:spMkLst>
        </pc:spChg>
        <pc:spChg chg="mod">
          <ac:chgData name="Jassem Abbasi" userId="a485637c-5d5c-44af-8411-f95acc3236b6" providerId="ADAL" clId="{B67E75DF-61F4-4BDD-83F6-F3A9FEB4B984}" dt="2024-02-22T09:52:54.409" v="2357" actId="27803"/>
          <ac:spMkLst>
            <pc:docMk/>
            <pc:sldMk cId="3942064285" sldId="256"/>
            <ac:spMk id="9325" creationId="{FCCBC793-D131-8F68-D935-2A5F21121173}"/>
          </ac:spMkLst>
        </pc:spChg>
        <pc:spChg chg="mod">
          <ac:chgData name="Jassem Abbasi" userId="a485637c-5d5c-44af-8411-f95acc3236b6" providerId="ADAL" clId="{B67E75DF-61F4-4BDD-83F6-F3A9FEB4B984}" dt="2024-02-22T09:52:54.409" v="2357" actId="27803"/>
          <ac:spMkLst>
            <pc:docMk/>
            <pc:sldMk cId="3942064285" sldId="256"/>
            <ac:spMk id="9326" creationId="{F4A4DB4D-BEF7-0460-4014-0DE84711AC37}"/>
          </ac:spMkLst>
        </pc:spChg>
        <pc:spChg chg="mod">
          <ac:chgData name="Jassem Abbasi" userId="a485637c-5d5c-44af-8411-f95acc3236b6" providerId="ADAL" clId="{B67E75DF-61F4-4BDD-83F6-F3A9FEB4B984}" dt="2024-02-22T09:52:54.409" v="2357" actId="27803"/>
          <ac:spMkLst>
            <pc:docMk/>
            <pc:sldMk cId="3942064285" sldId="256"/>
            <ac:spMk id="9327" creationId="{D5C9BE4F-A0EF-9738-600D-2833D4526E2C}"/>
          </ac:spMkLst>
        </pc:spChg>
        <pc:spChg chg="mod">
          <ac:chgData name="Jassem Abbasi" userId="a485637c-5d5c-44af-8411-f95acc3236b6" providerId="ADAL" clId="{B67E75DF-61F4-4BDD-83F6-F3A9FEB4B984}" dt="2024-02-22T09:52:54.409" v="2357" actId="27803"/>
          <ac:spMkLst>
            <pc:docMk/>
            <pc:sldMk cId="3942064285" sldId="256"/>
            <ac:spMk id="9328" creationId="{FE37F19B-A819-853D-C2E5-A28BF1F4388A}"/>
          </ac:spMkLst>
        </pc:spChg>
        <pc:spChg chg="mod">
          <ac:chgData name="Jassem Abbasi" userId="a485637c-5d5c-44af-8411-f95acc3236b6" providerId="ADAL" clId="{B67E75DF-61F4-4BDD-83F6-F3A9FEB4B984}" dt="2024-02-22T09:52:54.409" v="2357" actId="27803"/>
          <ac:spMkLst>
            <pc:docMk/>
            <pc:sldMk cId="3942064285" sldId="256"/>
            <ac:spMk id="9329" creationId="{45875328-9782-97DB-ACE6-2D372EC8DF2B}"/>
          </ac:spMkLst>
        </pc:spChg>
        <pc:spChg chg="mod">
          <ac:chgData name="Jassem Abbasi" userId="a485637c-5d5c-44af-8411-f95acc3236b6" providerId="ADAL" clId="{B67E75DF-61F4-4BDD-83F6-F3A9FEB4B984}" dt="2024-02-22T09:52:54.409" v="2357" actId="27803"/>
          <ac:spMkLst>
            <pc:docMk/>
            <pc:sldMk cId="3942064285" sldId="256"/>
            <ac:spMk id="9330" creationId="{F35CF570-87B6-DD5F-7BFA-37958E567951}"/>
          </ac:spMkLst>
        </pc:spChg>
        <pc:spChg chg="mod">
          <ac:chgData name="Jassem Abbasi" userId="a485637c-5d5c-44af-8411-f95acc3236b6" providerId="ADAL" clId="{B67E75DF-61F4-4BDD-83F6-F3A9FEB4B984}" dt="2024-02-22T09:52:54.409" v="2357" actId="27803"/>
          <ac:spMkLst>
            <pc:docMk/>
            <pc:sldMk cId="3942064285" sldId="256"/>
            <ac:spMk id="9331" creationId="{2C55612D-DD50-C793-4FD4-0EA8DFA406B1}"/>
          </ac:spMkLst>
        </pc:spChg>
        <pc:spChg chg="mod">
          <ac:chgData name="Jassem Abbasi" userId="a485637c-5d5c-44af-8411-f95acc3236b6" providerId="ADAL" clId="{B67E75DF-61F4-4BDD-83F6-F3A9FEB4B984}" dt="2024-02-22T09:52:54.409" v="2357" actId="27803"/>
          <ac:spMkLst>
            <pc:docMk/>
            <pc:sldMk cId="3942064285" sldId="256"/>
            <ac:spMk id="9332" creationId="{F81BCF95-629D-1E1E-8674-1100CE5053CB}"/>
          </ac:spMkLst>
        </pc:spChg>
        <pc:spChg chg="mod">
          <ac:chgData name="Jassem Abbasi" userId="a485637c-5d5c-44af-8411-f95acc3236b6" providerId="ADAL" clId="{B67E75DF-61F4-4BDD-83F6-F3A9FEB4B984}" dt="2024-02-22T09:52:54.409" v="2357" actId="27803"/>
          <ac:spMkLst>
            <pc:docMk/>
            <pc:sldMk cId="3942064285" sldId="256"/>
            <ac:spMk id="9333" creationId="{3F91D7DD-6A6D-5681-3DAE-E6160FF04894}"/>
          </ac:spMkLst>
        </pc:spChg>
        <pc:spChg chg="mod">
          <ac:chgData name="Jassem Abbasi" userId="a485637c-5d5c-44af-8411-f95acc3236b6" providerId="ADAL" clId="{B67E75DF-61F4-4BDD-83F6-F3A9FEB4B984}" dt="2024-02-22T09:52:54.409" v="2357" actId="27803"/>
          <ac:spMkLst>
            <pc:docMk/>
            <pc:sldMk cId="3942064285" sldId="256"/>
            <ac:spMk id="9334" creationId="{3C01B6AC-98D3-B7D0-5C4A-B7C1AB324FE9}"/>
          </ac:spMkLst>
        </pc:spChg>
        <pc:spChg chg="mod">
          <ac:chgData name="Jassem Abbasi" userId="a485637c-5d5c-44af-8411-f95acc3236b6" providerId="ADAL" clId="{B67E75DF-61F4-4BDD-83F6-F3A9FEB4B984}" dt="2024-02-22T09:52:54.409" v="2357" actId="27803"/>
          <ac:spMkLst>
            <pc:docMk/>
            <pc:sldMk cId="3942064285" sldId="256"/>
            <ac:spMk id="9335" creationId="{102931DC-D620-2ED7-78F6-07261ABCC636}"/>
          </ac:spMkLst>
        </pc:spChg>
        <pc:spChg chg="mod">
          <ac:chgData name="Jassem Abbasi" userId="a485637c-5d5c-44af-8411-f95acc3236b6" providerId="ADAL" clId="{B67E75DF-61F4-4BDD-83F6-F3A9FEB4B984}" dt="2024-02-22T09:52:54.409" v="2357" actId="27803"/>
          <ac:spMkLst>
            <pc:docMk/>
            <pc:sldMk cId="3942064285" sldId="256"/>
            <ac:spMk id="9336" creationId="{939E2708-E451-1BB1-E0F9-897C87FED2E5}"/>
          </ac:spMkLst>
        </pc:spChg>
        <pc:spChg chg="mod">
          <ac:chgData name="Jassem Abbasi" userId="a485637c-5d5c-44af-8411-f95acc3236b6" providerId="ADAL" clId="{B67E75DF-61F4-4BDD-83F6-F3A9FEB4B984}" dt="2024-02-22T09:52:54.409" v="2357" actId="27803"/>
          <ac:spMkLst>
            <pc:docMk/>
            <pc:sldMk cId="3942064285" sldId="256"/>
            <ac:spMk id="9337" creationId="{2FB5D870-860A-0B0D-9EA7-1D31DFC5070E}"/>
          </ac:spMkLst>
        </pc:spChg>
        <pc:spChg chg="mod">
          <ac:chgData name="Jassem Abbasi" userId="a485637c-5d5c-44af-8411-f95acc3236b6" providerId="ADAL" clId="{B67E75DF-61F4-4BDD-83F6-F3A9FEB4B984}" dt="2024-02-22T09:52:54.409" v="2357" actId="27803"/>
          <ac:spMkLst>
            <pc:docMk/>
            <pc:sldMk cId="3942064285" sldId="256"/>
            <ac:spMk id="9338" creationId="{D6E2C931-216C-0481-AA0D-3084B4970717}"/>
          </ac:spMkLst>
        </pc:spChg>
        <pc:spChg chg="mod">
          <ac:chgData name="Jassem Abbasi" userId="a485637c-5d5c-44af-8411-f95acc3236b6" providerId="ADAL" clId="{B67E75DF-61F4-4BDD-83F6-F3A9FEB4B984}" dt="2024-02-22T09:52:54.409" v="2357" actId="27803"/>
          <ac:spMkLst>
            <pc:docMk/>
            <pc:sldMk cId="3942064285" sldId="256"/>
            <ac:spMk id="9339" creationId="{1D75D8C2-EC34-05E6-BF97-3E1952D2E4CB}"/>
          </ac:spMkLst>
        </pc:spChg>
        <pc:spChg chg="mod">
          <ac:chgData name="Jassem Abbasi" userId="a485637c-5d5c-44af-8411-f95acc3236b6" providerId="ADAL" clId="{B67E75DF-61F4-4BDD-83F6-F3A9FEB4B984}" dt="2024-02-22T09:52:54.409" v="2357" actId="27803"/>
          <ac:spMkLst>
            <pc:docMk/>
            <pc:sldMk cId="3942064285" sldId="256"/>
            <ac:spMk id="9340" creationId="{2AD44C3F-4BE3-1F21-9EB6-3DD17B18300D}"/>
          </ac:spMkLst>
        </pc:spChg>
        <pc:spChg chg="mod">
          <ac:chgData name="Jassem Abbasi" userId="a485637c-5d5c-44af-8411-f95acc3236b6" providerId="ADAL" clId="{B67E75DF-61F4-4BDD-83F6-F3A9FEB4B984}" dt="2024-02-22T09:52:54.409" v="2357" actId="27803"/>
          <ac:spMkLst>
            <pc:docMk/>
            <pc:sldMk cId="3942064285" sldId="256"/>
            <ac:spMk id="9341" creationId="{8B7CF602-99A9-27AD-F847-0F71EB524E29}"/>
          </ac:spMkLst>
        </pc:spChg>
        <pc:spChg chg="mod">
          <ac:chgData name="Jassem Abbasi" userId="a485637c-5d5c-44af-8411-f95acc3236b6" providerId="ADAL" clId="{B67E75DF-61F4-4BDD-83F6-F3A9FEB4B984}" dt="2024-02-22T09:52:54.409" v="2357" actId="27803"/>
          <ac:spMkLst>
            <pc:docMk/>
            <pc:sldMk cId="3942064285" sldId="256"/>
            <ac:spMk id="9342" creationId="{96FF7B98-83AD-004E-1928-C02446567DC0}"/>
          </ac:spMkLst>
        </pc:spChg>
        <pc:spChg chg="mod">
          <ac:chgData name="Jassem Abbasi" userId="a485637c-5d5c-44af-8411-f95acc3236b6" providerId="ADAL" clId="{B67E75DF-61F4-4BDD-83F6-F3A9FEB4B984}" dt="2024-02-22T09:52:54.409" v="2357" actId="27803"/>
          <ac:spMkLst>
            <pc:docMk/>
            <pc:sldMk cId="3942064285" sldId="256"/>
            <ac:spMk id="9343" creationId="{1B75A950-C49D-D6D4-3387-F1B4BFF600E1}"/>
          </ac:spMkLst>
        </pc:spChg>
        <pc:spChg chg="mod">
          <ac:chgData name="Jassem Abbasi" userId="a485637c-5d5c-44af-8411-f95acc3236b6" providerId="ADAL" clId="{B67E75DF-61F4-4BDD-83F6-F3A9FEB4B984}" dt="2024-02-22T09:52:54.409" v="2357" actId="27803"/>
          <ac:spMkLst>
            <pc:docMk/>
            <pc:sldMk cId="3942064285" sldId="256"/>
            <ac:spMk id="9344" creationId="{6824AD3B-E6E4-7BC3-65A9-F23B1AFB0C84}"/>
          </ac:spMkLst>
        </pc:spChg>
        <pc:spChg chg="mod">
          <ac:chgData name="Jassem Abbasi" userId="a485637c-5d5c-44af-8411-f95acc3236b6" providerId="ADAL" clId="{B67E75DF-61F4-4BDD-83F6-F3A9FEB4B984}" dt="2024-02-22T09:52:54.409" v="2357" actId="27803"/>
          <ac:spMkLst>
            <pc:docMk/>
            <pc:sldMk cId="3942064285" sldId="256"/>
            <ac:spMk id="9345" creationId="{55BB6A0B-D23E-0DFF-5B74-351058A38A86}"/>
          </ac:spMkLst>
        </pc:spChg>
        <pc:spChg chg="mod">
          <ac:chgData name="Jassem Abbasi" userId="a485637c-5d5c-44af-8411-f95acc3236b6" providerId="ADAL" clId="{B67E75DF-61F4-4BDD-83F6-F3A9FEB4B984}" dt="2024-02-22T09:52:54.409" v="2357" actId="27803"/>
          <ac:spMkLst>
            <pc:docMk/>
            <pc:sldMk cId="3942064285" sldId="256"/>
            <ac:spMk id="9346" creationId="{1BC97EF6-C13C-52D4-E133-D92C555BAB02}"/>
          </ac:spMkLst>
        </pc:spChg>
        <pc:spChg chg="mod">
          <ac:chgData name="Jassem Abbasi" userId="a485637c-5d5c-44af-8411-f95acc3236b6" providerId="ADAL" clId="{B67E75DF-61F4-4BDD-83F6-F3A9FEB4B984}" dt="2024-02-22T09:52:54.409" v="2357" actId="27803"/>
          <ac:spMkLst>
            <pc:docMk/>
            <pc:sldMk cId="3942064285" sldId="256"/>
            <ac:spMk id="9347" creationId="{EA2EC164-2371-183E-48D4-B596568A2634}"/>
          </ac:spMkLst>
        </pc:spChg>
        <pc:spChg chg="mod">
          <ac:chgData name="Jassem Abbasi" userId="a485637c-5d5c-44af-8411-f95acc3236b6" providerId="ADAL" clId="{B67E75DF-61F4-4BDD-83F6-F3A9FEB4B984}" dt="2024-02-22T09:52:54.409" v="2357" actId="27803"/>
          <ac:spMkLst>
            <pc:docMk/>
            <pc:sldMk cId="3942064285" sldId="256"/>
            <ac:spMk id="9348" creationId="{FF5CFE94-302E-17E0-AD69-8D18885D99D0}"/>
          </ac:spMkLst>
        </pc:spChg>
        <pc:spChg chg="mod">
          <ac:chgData name="Jassem Abbasi" userId="a485637c-5d5c-44af-8411-f95acc3236b6" providerId="ADAL" clId="{B67E75DF-61F4-4BDD-83F6-F3A9FEB4B984}" dt="2024-02-22T09:52:54.409" v="2357" actId="27803"/>
          <ac:spMkLst>
            <pc:docMk/>
            <pc:sldMk cId="3942064285" sldId="256"/>
            <ac:spMk id="9349" creationId="{B905F3F6-BD3F-407D-EB1F-3B142949FCE1}"/>
          </ac:spMkLst>
        </pc:spChg>
        <pc:spChg chg="mod">
          <ac:chgData name="Jassem Abbasi" userId="a485637c-5d5c-44af-8411-f95acc3236b6" providerId="ADAL" clId="{B67E75DF-61F4-4BDD-83F6-F3A9FEB4B984}" dt="2024-02-22T09:52:54.409" v="2357" actId="27803"/>
          <ac:spMkLst>
            <pc:docMk/>
            <pc:sldMk cId="3942064285" sldId="256"/>
            <ac:spMk id="9350" creationId="{E37033C9-EC18-E651-4054-58AB84ABE843}"/>
          </ac:spMkLst>
        </pc:spChg>
        <pc:spChg chg="mod">
          <ac:chgData name="Jassem Abbasi" userId="a485637c-5d5c-44af-8411-f95acc3236b6" providerId="ADAL" clId="{B67E75DF-61F4-4BDD-83F6-F3A9FEB4B984}" dt="2024-02-22T09:52:54.409" v="2357" actId="27803"/>
          <ac:spMkLst>
            <pc:docMk/>
            <pc:sldMk cId="3942064285" sldId="256"/>
            <ac:spMk id="9351" creationId="{DD6A9D51-7478-EC82-DABE-4DFB01FDE77C}"/>
          </ac:spMkLst>
        </pc:spChg>
        <pc:spChg chg="mod">
          <ac:chgData name="Jassem Abbasi" userId="a485637c-5d5c-44af-8411-f95acc3236b6" providerId="ADAL" clId="{B67E75DF-61F4-4BDD-83F6-F3A9FEB4B984}" dt="2024-02-22T09:52:54.409" v="2357" actId="27803"/>
          <ac:spMkLst>
            <pc:docMk/>
            <pc:sldMk cId="3942064285" sldId="256"/>
            <ac:spMk id="9352" creationId="{91DBEE36-3E00-0473-7ED3-0BBA020AC9FD}"/>
          </ac:spMkLst>
        </pc:spChg>
        <pc:spChg chg="mod">
          <ac:chgData name="Jassem Abbasi" userId="a485637c-5d5c-44af-8411-f95acc3236b6" providerId="ADAL" clId="{B67E75DF-61F4-4BDD-83F6-F3A9FEB4B984}" dt="2024-02-22T09:52:54.409" v="2357" actId="27803"/>
          <ac:spMkLst>
            <pc:docMk/>
            <pc:sldMk cId="3942064285" sldId="256"/>
            <ac:spMk id="9353" creationId="{A6B5C475-0CDF-A0C8-00BD-6A4C8A13D782}"/>
          </ac:spMkLst>
        </pc:spChg>
        <pc:spChg chg="mod">
          <ac:chgData name="Jassem Abbasi" userId="a485637c-5d5c-44af-8411-f95acc3236b6" providerId="ADAL" clId="{B67E75DF-61F4-4BDD-83F6-F3A9FEB4B984}" dt="2024-02-22T09:52:54.409" v="2357" actId="27803"/>
          <ac:spMkLst>
            <pc:docMk/>
            <pc:sldMk cId="3942064285" sldId="256"/>
            <ac:spMk id="9354" creationId="{7AA9198E-B624-8B37-196C-E762711957D7}"/>
          </ac:spMkLst>
        </pc:spChg>
        <pc:spChg chg="mod">
          <ac:chgData name="Jassem Abbasi" userId="a485637c-5d5c-44af-8411-f95acc3236b6" providerId="ADAL" clId="{B67E75DF-61F4-4BDD-83F6-F3A9FEB4B984}" dt="2024-02-22T09:52:54.409" v="2357" actId="27803"/>
          <ac:spMkLst>
            <pc:docMk/>
            <pc:sldMk cId="3942064285" sldId="256"/>
            <ac:spMk id="9355" creationId="{A87B7191-3F4C-58FC-9A70-E370DBD89BF9}"/>
          </ac:spMkLst>
        </pc:spChg>
        <pc:spChg chg="mod">
          <ac:chgData name="Jassem Abbasi" userId="a485637c-5d5c-44af-8411-f95acc3236b6" providerId="ADAL" clId="{B67E75DF-61F4-4BDD-83F6-F3A9FEB4B984}" dt="2024-02-22T09:52:54.409" v="2357" actId="27803"/>
          <ac:spMkLst>
            <pc:docMk/>
            <pc:sldMk cId="3942064285" sldId="256"/>
            <ac:spMk id="9356" creationId="{EAA6178E-6DF9-4BBE-BA71-46144BD7B09A}"/>
          </ac:spMkLst>
        </pc:spChg>
        <pc:spChg chg="mod">
          <ac:chgData name="Jassem Abbasi" userId="a485637c-5d5c-44af-8411-f95acc3236b6" providerId="ADAL" clId="{B67E75DF-61F4-4BDD-83F6-F3A9FEB4B984}" dt="2024-02-22T09:52:54.409" v="2357" actId="27803"/>
          <ac:spMkLst>
            <pc:docMk/>
            <pc:sldMk cId="3942064285" sldId="256"/>
            <ac:spMk id="9357" creationId="{DDF1F486-D8C7-85DD-DB95-30109448AE17}"/>
          </ac:spMkLst>
        </pc:spChg>
        <pc:spChg chg="mod">
          <ac:chgData name="Jassem Abbasi" userId="a485637c-5d5c-44af-8411-f95acc3236b6" providerId="ADAL" clId="{B67E75DF-61F4-4BDD-83F6-F3A9FEB4B984}" dt="2024-02-22T09:52:54.409" v="2357" actId="27803"/>
          <ac:spMkLst>
            <pc:docMk/>
            <pc:sldMk cId="3942064285" sldId="256"/>
            <ac:spMk id="9358" creationId="{EB1BAFD4-FDE5-06AA-D8CF-597B1AE49F74}"/>
          </ac:spMkLst>
        </pc:spChg>
        <pc:spChg chg="mod">
          <ac:chgData name="Jassem Abbasi" userId="a485637c-5d5c-44af-8411-f95acc3236b6" providerId="ADAL" clId="{B67E75DF-61F4-4BDD-83F6-F3A9FEB4B984}" dt="2024-02-22T09:52:54.409" v="2357" actId="27803"/>
          <ac:spMkLst>
            <pc:docMk/>
            <pc:sldMk cId="3942064285" sldId="256"/>
            <ac:spMk id="9359" creationId="{75017E2D-284D-E22E-4E44-16433C4BFF95}"/>
          </ac:spMkLst>
        </pc:spChg>
        <pc:spChg chg="mod">
          <ac:chgData name="Jassem Abbasi" userId="a485637c-5d5c-44af-8411-f95acc3236b6" providerId="ADAL" clId="{B67E75DF-61F4-4BDD-83F6-F3A9FEB4B984}" dt="2024-02-22T09:52:54.409" v="2357" actId="27803"/>
          <ac:spMkLst>
            <pc:docMk/>
            <pc:sldMk cId="3942064285" sldId="256"/>
            <ac:spMk id="9360" creationId="{4EC8E444-574E-4BA0-382C-FD7580268E54}"/>
          </ac:spMkLst>
        </pc:spChg>
        <pc:spChg chg="mod">
          <ac:chgData name="Jassem Abbasi" userId="a485637c-5d5c-44af-8411-f95acc3236b6" providerId="ADAL" clId="{B67E75DF-61F4-4BDD-83F6-F3A9FEB4B984}" dt="2024-02-22T09:52:54.409" v="2357" actId="27803"/>
          <ac:spMkLst>
            <pc:docMk/>
            <pc:sldMk cId="3942064285" sldId="256"/>
            <ac:spMk id="9361" creationId="{8993722F-BA4A-288B-11A7-8ABE723A53B3}"/>
          </ac:spMkLst>
        </pc:spChg>
        <pc:spChg chg="mod">
          <ac:chgData name="Jassem Abbasi" userId="a485637c-5d5c-44af-8411-f95acc3236b6" providerId="ADAL" clId="{B67E75DF-61F4-4BDD-83F6-F3A9FEB4B984}" dt="2024-02-22T09:52:54.409" v="2357" actId="27803"/>
          <ac:spMkLst>
            <pc:docMk/>
            <pc:sldMk cId="3942064285" sldId="256"/>
            <ac:spMk id="9362" creationId="{75C4AE86-7BC3-5503-DC6D-1E381545C8D5}"/>
          </ac:spMkLst>
        </pc:spChg>
        <pc:spChg chg="mod">
          <ac:chgData name="Jassem Abbasi" userId="a485637c-5d5c-44af-8411-f95acc3236b6" providerId="ADAL" clId="{B67E75DF-61F4-4BDD-83F6-F3A9FEB4B984}" dt="2024-02-22T09:52:54.409" v="2357" actId="27803"/>
          <ac:spMkLst>
            <pc:docMk/>
            <pc:sldMk cId="3942064285" sldId="256"/>
            <ac:spMk id="9363" creationId="{0DBD71A0-66B4-AC74-B086-C9BB55600854}"/>
          </ac:spMkLst>
        </pc:spChg>
        <pc:spChg chg="mod">
          <ac:chgData name="Jassem Abbasi" userId="a485637c-5d5c-44af-8411-f95acc3236b6" providerId="ADAL" clId="{B67E75DF-61F4-4BDD-83F6-F3A9FEB4B984}" dt="2024-02-22T09:52:54.409" v="2357" actId="27803"/>
          <ac:spMkLst>
            <pc:docMk/>
            <pc:sldMk cId="3942064285" sldId="256"/>
            <ac:spMk id="9364" creationId="{52365636-F7C7-DC32-863D-A37B33278732}"/>
          </ac:spMkLst>
        </pc:spChg>
        <pc:spChg chg="mod">
          <ac:chgData name="Jassem Abbasi" userId="a485637c-5d5c-44af-8411-f95acc3236b6" providerId="ADAL" clId="{B67E75DF-61F4-4BDD-83F6-F3A9FEB4B984}" dt="2024-02-22T09:52:54.409" v="2357" actId="27803"/>
          <ac:spMkLst>
            <pc:docMk/>
            <pc:sldMk cId="3942064285" sldId="256"/>
            <ac:spMk id="9365" creationId="{72C6859F-6D4E-B75B-7597-8249C058F052}"/>
          </ac:spMkLst>
        </pc:spChg>
        <pc:spChg chg="mod">
          <ac:chgData name="Jassem Abbasi" userId="a485637c-5d5c-44af-8411-f95acc3236b6" providerId="ADAL" clId="{B67E75DF-61F4-4BDD-83F6-F3A9FEB4B984}" dt="2024-02-22T09:52:54.409" v="2357" actId="27803"/>
          <ac:spMkLst>
            <pc:docMk/>
            <pc:sldMk cId="3942064285" sldId="256"/>
            <ac:spMk id="9366" creationId="{8A100C84-826B-2E68-D68A-5F2ECA60601B}"/>
          </ac:spMkLst>
        </pc:spChg>
        <pc:spChg chg="mod">
          <ac:chgData name="Jassem Abbasi" userId="a485637c-5d5c-44af-8411-f95acc3236b6" providerId="ADAL" clId="{B67E75DF-61F4-4BDD-83F6-F3A9FEB4B984}" dt="2024-02-22T09:52:54.409" v="2357" actId="27803"/>
          <ac:spMkLst>
            <pc:docMk/>
            <pc:sldMk cId="3942064285" sldId="256"/>
            <ac:spMk id="9367" creationId="{CA582820-DE8F-04EE-51A9-B665AA9A3BEF}"/>
          </ac:spMkLst>
        </pc:spChg>
        <pc:spChg chg="mod">
          <ac:chgData name="Jassem Abbasi" userId="a485637c-5d5c-44af-8411-f95acc3236b6" providerId="ADAL" clId="{B67E75DF-61F4-4BDD-83F6-F3A9FEB4B984}" dt="2024-02-22T09:52:54.409" v="2357" actId="27803"/>
          <ac:spMkLst>
            <pc:docMk/>
            <pc:sldMk cId="3942064285" sldId="256"/>
            <ac:spMk id="9368" creationId="{EC15B762-5073-C93A-81CC-D752C0B03E29}"/>
          </ac:spMkLst>
        </pc:spChg>
        <pc:spChg chg="mod">
          <ac:chgData name="Jassem Abbasi" userId="a485637c-5d5c-44af-8411-f95acc3236b6" providerId="ADAL" clId="{B67E75DF-61F4-4BDD-83F6-F3A9FEB4B984}" dt="2024-02-22T09:52:54.409" v="2357" actId="27803"/>
          <ac:spMkLst>
            <pc:docMk/>
            <pc:sldMk cId="3942064285" sldId="256"/>
            <ac:spMk id="9369" creationId="{1E15C8E3-0C24-0640-11DC-D9A5E28786E3}"/>
          </ac:spMkLst>
        </pc:spChg>
        <pc:spChg chg="mod">
          <ac:chgData name="Jassem Abbasi" userId="a485637c-5d5c-44af-8411-f95acc3236b6" providerId="ADAL" clId="{B67E75DF-61F4-4BDD-83F6-F3A9FEB4B984}" dt="2024-02-22T09:52:54.409" v="2357" actId="27803"/>
          <ac:spMkLst>
            <pc:docMk/>
            <pc:sldMk cId="3942064285" sldId="256"/>
            <ac:spMk id="9370" creationId="{5C56AE33-90E1-4FF2-87CF-B9914F9BE15E}"/>
          </ac:spMkLst>
        </pc:spChg>
        <pc:spChg chg="mod">
          <ac:chgData name="Jassem Abbasi" userId="a485637c-5d5c-44af-8411-f95acc3236b6" providerId="ADAL" clId="{B67E75DF-61F4-4BDD-83F6-F3A9FEB4B984}" dt="2024-02-22T09:52:54.409" v="2357" actId="27803"/>
          <ac:spMkLst>
            <pc:docMk/>
            <pc:sldMk cId="3942064285" sldId="256"/>
            <ac:spMk id="9371" creationId="{F94E4DD7-1646-E4FF-A163-B474CF24B5AD}"/>
          </ac:spMkLst>
        </pc:spChg>
        <pc:spChg chg="mod">
          <ac:chgData name="Jassem Abbasi" userId="a485637c-5d5c-44af-8411-f95acc3236b6" providerId="ADAL" clId="{B67E75DF-61F4-4BDD-83F6-F3A9FEB4B984}" dt="2024-02-22T09:52:54.409" v="2357" actId="27803"/>
          <ac:spMkLst>
            <pc:docMk/>
            <pc:sldMk cId="3942064285" sldId="256"/>
            <ac:spMk id="9372" creationId="{8AF9DD3E-C953-852C-5281-1E7656449413}"/>
          </ac:spMkLst>
        </pc:spChg>
        <pc:spChg chg="mod">
          <ac:chgData name="Jassem Abbasi" userId="a485637c-5d5c-44af-8411-f95acc3236b6" providerId="ADAL" clId="{B67E75DF-61F4-4BDD-83F6-F3A9FEB4B984}" dt="2024-02-22T09:52:54.409" v="2357" actId="27803"/>
          <ac:spMkLst>
            <pc:docMk/>
            <pc:sldMk cId="3942064285" sldId="256"/>
            <ac:spMk id="9373" creationId="{DDAD62B6-5C98-0C0B-0599-CD4C6E9FDF0A}"/>
          </ac:spMkLst>
        </pc:spChg>
        <pc:spChg chg="mod">
          <ac:chgData name="Jassem Abbasi" userId="a485637c-5d5c-44af-8411-f95acc3236b6" providerId="ADAL" clId="{B67E75DF-61F4-4BDD-83F6-F3A9FEB4B984}" dt="2024-02-22T09:52:54.409" v="2357" actId="27803"/>
          <ac:spMkLst>
            <pc:docMk/>
            <pc:sldMk cId="3942064285" sldId="256"/>
            <ac:spMk id="9374" creationId="{65B96CE7-0F11-322A-139F-FEDD9279F97F}"/>
          </ac:spMkLst>
        </pc:spChg>
        <pc:spChg chg="mod">
          <ac:chgData name="Jassem Abbasi" userId="a485637c-5d5c-44af-8411-f95acc3236b6" providerId="ADAL" clId="{B67E75DF-61F4-4BDD-83F6-F3A9FEB4B984}" dt="2024-02-22T09:52:54.409" v="2357" actId="27803"/>
          <ac:spMkLst>
            <pc:docMk/>
            <pc:sldMk cId="3942064285" sldId="256"/>
            <ac:spMk id="9375" creationId="{8197F0D3-FA07-66DC-4F15-3082F9129AD0}"/>
          </ac:spMkLst>
        </pc:spChg>
        <pc:spChg chg="mod">
          <ac:chgData name="Jassem Abbasi" userId="a485637c-5d5c-44af-8411-f95acc3236b6" providerId="ADAL" clId="{B67E75DF-61F4-4BDD-83F6-F3A9FEB4B984}" dt="2024-02-22T09:52:54.409" v="2357" actId="27803"/>
          <ac:spMkLst>
            <pc:docMk/>
            <pc:sldMk cId="3942064285" sldId="256"/>
            <ac:spMk id="9376" creationId="{4F4FBAB6-C26D-875D-E5C2-0285FC2DD4AF}"/>
          </ac:spMkLst>
        </pc:spChg>
        <pc:spChg chg="mod">
          <ac:chgData name="Jassem Abbasi" userId="a485637c-5d5c-44af-8411-f95acc3236b6" providerId="ADAL" clId="{B67E75DF-61F4-4BDD-83F6-F3A9FEB4B984}" dt="2024-02-22T09:52:54.409" v="2357" actId="27803"/>
          <ac:spMkLst>
            <pc:docMk/>
            <pc:sldMk cId="3942064285" sldId="256"/>
            <ac:spMk id="9377" creationId="{1A385043-F391-7CB2-8A61-2C12CC901EFB}"/>
          </ac:spMkLst>
        </pc:spChg>
        <pc:spChg chg="mod">
          <ac:chgData name="Jassem Abbasi" userId="a485637c-5d5c-44af-8411-f95acc3236b6" providerId="ADAL" clId="{B67E75DF-61F4-4BDD-83F6-F3A9FEB4B984}" dt="2024-02-22T09:52:54.409" v="2357" actId="27803"/>
          <ac:spMkLst>
            <pc:docMk/>
            <pc:sldMk cId="3942064285" sldId="256"/>
            <ac:spMk id="9378" creationId="{CE4F63C8-FC88-6F1A-C88E-2FF2BE6BAA2E}"/>
          </ac:spMkLst>
        </pc:spChg>
        <pc:spChg chg="mod">
          <ac:chgData name="Jassem Abbasi" userId="a485637c-5d5c-44af-8411-f95acc3236b6" providerId="ADAL" clId="{B67E75DF-61F4-4BDD-83F6-F3A9FEB4B984}" dt="2024-02-22T09:52:54.409" v="2357" actId="27803"/>
          <ac:spMkLst>
            <pc:docMk/>
            <pc:sldMk cId="3942064285" sldId="256"/>
            <ac:spMk id="9379" creationId="{D9FA81C0-78B6-5D1F-A0C0-1A5E8EFD0B13}"/>
          </ac:spMkLst>
        </pc:spChg>
        <pc:spChg chg="mod">
          <ac:chgData name="Jassem Abbasi" userId="a485637c-5d5c-44af-8411-f95acc3236b6" providerId="ADAL" clId="{B67E75DF-61F4-4BDD-83F6-F3A9FEB4B984}" dt="2024-02-22T09:52:54.409" v="2357" actId="27803"/>
          <ac:spMkLst>
            <pc:docMk/>
            <pc:sldMk cId="3942064285" sldId="256"/>
            <ac:spMk id="9380" creationId="{BFAD6A11-C0DF-EC59-5033-E5388C967531}"/>
          </ac:spMkLst>
        </pc:spChg>
        <pc:spChg chg="mod">
          <ac:chgData name="Jassem Abbasi" userId="a485637c-5d5c-44af-8411-f95acc3236b6" providerId="ADAL" clId="{B67E75DF-61F4-4BDD-83F6-F3A9FEB4B984}" dt="2024-02-22T09:52:54.409" v="2357" actId="27803"/>
          <ac:spMkLst>
            <pc:docMk/>
            <pc:sldMk cId="3942064285" sldId="256"/>
            <ac:spMk id="9381" creationId="{5925B7BE-5771-2143-FAA6-40737418844E}"/>
          </ac:spMkLst>
        </pc:spChg>
        <pc:spChg chg="mod">
          <ac:chgData name="Jassem Abbasi" userId="a485637c-5d5c-44af-8411-f95acc3236b6" providerId="ADAL" clId="{B67E75DF-61F4-4BDD-83F6-F3A9FEB4B984}" dt="2024-02-22T09:52:54.409" v="2357" actId="27803"/>
          <ac:spMkLst>
            <pc:docMk/>
            <pc:sldMk cId="3942064285" sldId="256"/>
            <ac:spMk id="9382" creationId="{AA3CE6BA-5C25-92E9-17EB-E5C064CBA6E2}"/>
          </ac:spMkLst>
        </pc:spChg>
        <pc:spChg chg="mod">
          <ac:chgData name="Jassem Abbasi" userId="a485637c-5d5c-44af-8411-f95acc3236b6" providerId="ADAL" clId="{B67E75DF-61F4-4BDD-83F6-F3A9FEB4B984}" dt="2024-02-22T09:52:54.409" v="2357" actId="27803"/>
          <ac:spMkLst>
            <pc:docMk/>
            <pc:sldMk cId="3942064285" sldId="256"/>
            <ac:spMk id="9383" creationId="{A1944B2E-A810-31C4-C4B6-81F23FEF03E0}"/>
          </ac:spMkLst>
        </pc:spChg>
        <pc:spChg chg="mod">
          <ac:chgData name="Jassem Abbasi" userId="a485637c-5d5c-44af-8411-f95acc3236b6" providerId="ADAL" clId="{B67E75DF-61F4-4BDD-83F6-F3A9FEB4B984}" dt="2024-02-22T09:52:54.409" v="2357" actId="27803"/>
          <ac:spMkLst>
            <pc:docMk/>
            <pc:sldMk cId="3942064285" sldId="256"/>
            <ac:spMk id="9384" creationId="{63CC69AC-A7DE-23EE-A6CF-DE8B5073E7AD}"/>
          </ac:spMkLst>
        </pc:spChg>
        <pc:spChg chg="mod">
          <ac:chgData name="Jassem Abbasi" userId="a485637c-5d5c-44af-8411-f95acc3236b6" providerId="ADAL" clId="{B67E75DF-61F4-4BDD-83F6-F3A9FEB4B984}" dt="2024-02-22T09:52:54.409" v="2357" actId="27803"/>
          <ac:spMkLst>
            <pc:docMk/>
            <pc:sldMk cId="3942064285" sldId="256"/>
            <ac:spMk id="9385" creationId="{1DDDCA5D-ED53-3CA9-1BBF-5E54CE5105AA}"/>
          </ac:spMkLst>
        </pc:spChg>
        <pc:spChg chg="mod">
          <ac:chgData name="Jassem Abbasi" userId="a485637c-5d5c-44af-8411-f95acc3236b6" providerId="ADAL" clId="{B67E75DF-61F4-4BDD-83F6-F3A9FEB4B984}" dt="2024-02-22T09:52:54.409" v="2357" actId="27803"/>
          <ac:spMkLst>
            <pc:docMk/>
            <pc:sldMk cId="3942064285" sldId="256"/>
            <ac:spMk id="9386" creationId="{F743F5A9-7AA4-9ADC-6BC6-745D2F65A609}"/>
          </ac:spMkLst>
        </pc:spChg>
        <pc:spChg chg="mod">
          <ac:chgData name="Jassem Abbasi" userId="a485637c-5d5c-44af-8411-f95acc3236b6" providerId="ADAL" clId="{B67E75DF-61F4-4BDD-83F6-F3A9FEB4B984}" dt="2024-02-22T09:52:54.409" v="2357" actId="27803"/>
          <ac:spMkLst>
            <pc:docMk/>
            <pc:sldMk cId="3942064285" sldId="256"/>
            <ac:spMk id="9387" creationId="{F15F92A0-DF11-5BAC-E836-03118ADD44A4}"/>
          </ac:spMkLst>
        </pc:spChg>
        <pc:spChg chg="mod">
          <ac:chgData name="Jassem Abbasi" userId="a485637c-5d5c-44af-8411-f95acc3236b6" providerId="ADAL" clId="{B67E75DF-61F4-4BDD-83F6-F3A9FEB4B984}" dt="2024-02-22T09:52:54.409" v="2357" actId="27803"/>
          <ac:spMkLst>
            <pc:docMk/>
            <pc:sldMk cId="3942064285" sldId="256"/>
            <ac:spMk id="9388" creationId="{BDA8094E-8F58-5FD3-F7DC-1F006609333F}"/>
          </ac:spMkLst>
        </pc:spChg>
        <pc:spChg chg="mod">
          <ac:chgData name="Jassem Abbasi" userId="a485637c-5d5c-44af-8411-f95acc3236b6" providerId="ADAL" clId="{B67E75DF-61F4-4BDD-83F6-F3A9FEB4B984}" dt="2024-02-22T09:52:54.409" v="2357" actId="27803"/>
          <ac:spMkLst>
            <pc:docMk/>
            <pc:sldMk cId="3942064285" sldId="256"/>
            <ac:spMk id="9389" creationId="{98B1969E-402A-44EA-C01A-3B2B0A3A69AE}"/>
          </ac:spMkLst>
        </pc:spChg>
        <pc:spChg chg="mod">
          <ac:chgData name="Jassem Abbasi" userId="a485637c-5d5c-44af-8411-f95acc3236b6" providerId="ADAL" clId="{B67E75DF-61F4-4BDD-83F6-F3A9FEB4B984}" dt="2024-02-22T09:52:54.409" v="2357" actId="27803"/>
          <ac:spMkLst>
            <pc:docMk/>
            <pc:sldMk cId="3942064285" sldId="256"/>
            <ac:spMk id="9390" creationId="{83BACD64-A5A4-C406-0AEA-E8850A8F43F7}"/>
          </ac:spMkLst>
        </pc:spChg>
        <pc:spChg chg="mod">
          <ac:chgData name="Jassem Abbasi" userId="a485637c-5d5c-44af-8411-f95acc3236b6" providerId="ADAL" clId="{B67E75DF-61F4-4BDD-83F6-F3A9FEB4B984}" dt="2024-02-22T09:52:54.409" v="2357" actId="27803"/>
          <ac:spMkLst>
            <pc:docMk/>
            <pc:sldMk cId="3942064285" sldId="256"/>
            <ac:spMk id="9391" creationId="{79D2D01C-F25F-A2C2-4677-A06DB5CB7D0A}"/>
          </ac:spMkLst>
        </pc:spChg>
        <pc:spChg chg="mod">
          <ac:chgData name="Jassem Abbasi" userId="a485637c-5d5c-44af-8411-f95acc3236b6" providerId="ADAL" clId="{B67E75DF-61F4-4BDD-83F6-F3A9FEB4B984}" dt="2024-02-22T09:52:54.409" v="2357" actId="27803"/>
          <ac:spMkLst>
            <pc:docMk/>
            <pc:sldMk cId="3942064285" sldId="256"/>
            <ac:spMk id="9392" creationId="{B7DA9188-7518-5423-CC9A-8784FC261866}"/>
          </ac:spMkLst>
        </pc:spChg>
        <pc:spChg chg="mod">
          <ac:chgData name="Jassem Abbasi" userId="a485637c-5d5c-44af-8411-f95acc3236b6" providerId="ADAL" clId="{B67E75DF-61F4-4BDD-83F6-F3A9FEB4B984}" dt="2024-02-22T09:52:54.409" v="2357" actId="27803"/>
          <ac:spMkLst>
            <pc:docMk/>
            <pc:sldMk cId="3942064285" sldId="256"/>
            <ac:spMk id="9393" creationId="{A99006A5-2A8F-B570-2B15-80DB4B940F4A}"/>
          </ac:spMkLst>
        </pc:spChg>
        <pc:spChg chg="mod">
          <ac:chgData name="Jassem Abbasi" userId="a485637c-5d5c-44af-8411-f95acc3236b6" providerId="ADAL" clId="{B67E75DF-61F4-4BDD-83F6-F3A9FEB4B984}" dt="2024-02-22T09:52:54.409" v="2357" actId="27803"/>
          <ac:spMkLst>
            <pc:docMk/>
            <pc:sldMk cId="3942064285" sldId="256"/>
            <ac:spMk id="9394" creationId="{2176CFBB-51FB-F8E2-AEC0-3717FA68C4AD}"/>
          </ac:spMkLst>
        </pc:spChg>
        <pc:spChg chg="mod">
          <ac:chgData name="Jassem Abbasi" userId="a485637c-5d5c-44af-8411-f95acc3236b6" providerId="ADAL" clId="{B67E75DF-61F4-4BDD-83F6-F3A9FEB4B984}" dt="2024-02-22T09:52:54.409" v="2357" actId="27803"/>
          <ac:spMkLst>
            <pc:docMk/>
            <pc:sldMk cId="3942064285" sldId="256"/>
            <ac:spMk id="9395" creationId="{0F192CEF-7539-00D9-0897-715C22A89EDF}"/>
          </ac:spMkLst>
        </pc:spChg>
        <pc:spChg chg="mod">
          <ac:chgData name="Jassem Abbasi" userId="a485637c-5d5c-44af-8411-f95acc3236b6" providerId="ADAL" clId="{B67E75DF-61F4-4BDD-83F6-F3A9FEB4B984}" dt="2024-02-22T09:52:54.409" v="2357" actId="27803"/>
          <ac:spMkLst>
            <pc:docMk/>
            <pc:sldMk cId="3942064285" sldId="256"/>
            <ac:spMk id="9396" creationId="{B148B8A6-D5E6-A04E-DF0D-E2FA04FCFCD8}"/>
          </ac:spMkLst>
        </pc:spChg>
        <pc:spChg chg="mod">
          <ac:chgData name="Jassem Abbasi" userId="a485637c-5d5c-44af-8411-f95acc3236b6" providerId="ADAL" clId="{B67E75DF-61F4-4BDD-83F6-F3A9FEB4B984}" dt="2024-02-22T09:52:54.409" v="2357" actId="27803"/>
          <ac:spMkLst>
            <pc:docMk/>
            <pc:sldMk cId="3942064285" sldId="256"/>
            <ac:spMk id="9397" creationId="{3A735D01-DC00-87B3-7DBA-F5768E05446F}"/>
          </ac:spMkLst>
        </pc:spChg>
        <pc:spChg chg="mod">
          <ac:chgData name="Jassem Abbasi" userId="a485637c-5d5c-44af-8411-f95acc3236b6" providerId="ADAL" clId="{B67E75DF-61F4-4BDD-83F6-F3A9FEB4B984}" dt="2024-02-22T09:52:54.409" v="2357" actId="27803"/>
          <ac:spMkLst>
            <pc:docMk/>
            <pc:sldMk cId="3942064285" sldId="256"/>
            <ac:spMk id="9398" creationId="{2A41682F-0DD0-08BE-687A-9DF73935BE0E}"/>
          </ac:spMkLst>
        </pc:spChg>
        <pc:spChg chg="mod">
          <ac:chgData name="Jassem Abbasi" userId="a485637c-5d5c-44af-8411-f95acc3236b6" providerId="ADAL" clId="{B67E75DF-61F4-4BDD-83F6-F3A9FEB4B984}" dt="2024-02-22T09:52:54.409" v="2357" actId="27803"/>
          <ac:spMkLst>
            <pc:docMk/>
            <pc:sldMk cId="3942064285" sldId="256"/>
            <ac:spMk id="9399" creationId="{2DDDEA1C-A6F3-8B0A-C14C-4F30276619FD}"/>
          </ac:spMkLst>
        </pc:spChg>
        <pc:spChg chg="mod">
          <ac:chgData name="Jassem Abbasi" userId="a485637c-5d5c-44af-8411-f95acc3236b6" providerId="ADAL" clId="{B67E75DF-61F4-4BDD-83F6-F3A9FEB4B984}" dt="2024-02-22T09:52:54.409" v="2357" actId="27803"/>
          <ac:spMkLst>
            <pc:docMk/>
            <pc:sldMk cId="3942064285" sldId="256"/>
            <ac:spMk id="9400" creationId="{36573326-0121-B7FF-C034-EE7E7B645622}"/>
          </ac:spMkLst>
        </pc:spChg>
        <pc:spChg chg="mod">
          <ac:chgData name="Jassem Abbasi" userId="a485637c-5d5c-44af-8411-f95acc3236b6" providerId="ADAL" clId="{B67E75DF-61F4-4BDD-83F6-F3A9FEB4B984}" dt="2024-02-22T09:52:54.409" v="2357" actId="27803"/>
          <ac:spMkLst>
            <pc:docMk/>
            <pc:sldMk cId="3942064285" sldId="256"/>
            <ac:spMk id="9401" creationId="{1F60EF83-83CC-FC60-8A40-61C4EA78B0B1}"/>
          </ac:spMkLst>
        </pc:spChg>
        <pc:spChg chg="mod">
          <ac:chgData name="Jassem Abbasi" userId="a485637c-5d5c-44af-8411-f95acc3236b6" providerId="ADAL" clId="{B67E75DF-61F4-4BDD-83F6-F3A9FEB4B984}" dt="2024-02-22T09:52:54.409" v="2357" actId="27803"/>
          <ac:spMkLst>
            <pc:docMk/>
            <pc:sldMk cId="3942064285" sldId="256"/>
            <ac:spMk id="9402" creationId="{E168E570-4060-948A-D009-6233C93609CC}"/>
          </ac:spMkLst>
        </pc:spChg>
        <pc:spChg chg="mod">
          <ac:chgData name="Jassem Abbasi" userId="a485637c-5d5c-44af-8411-f95acc3236b6" providerId="ADAL" clId="{B67E75DF-61F4-4BDD-83F6-F3A9FEB4B984}" dt="2024-02-22T09:52:54.409" v="2357" actId="27803"/>
          <ac:spMkLst>
            <pc:docMk/>
            <pc:sldMk cId="3942064285" sldId="256"/>
            <ac:spMk id="9403" creationId="{A2263450-8753-D99B-49DD-1962965D39F9}"/>
          </ac:spMkLst>
        </pc:spChg>
        <pc:spChg chg="mod">
          <ac:chgData name="Jassem Abbasi" userId="a485637c-5d5c-44af-8411-f95acc3236b6" providerId="ADAL" clId="{B67E75DF-61F4-4BDD-83F6-F3A9FEB4B984}" dt="2024-02-22T09:52:54.409" v="2357" actId="27803"/>
          <ac:spMkLst>
            <pc:docMk/>
            <pc:sldMk cId="3942064285" sldId="256"/>
            <ac:spMk id="9404" creationId="{637DE71A-D2E3-5F7D-9CBB-A1EAC8BAE2E6}"/>
          </ac:spMkLst>
        </pc:spChg>
        <pc:spChg chg="mod">
          <ac:chgData name="Jassem Abbasi" userId="a485637c-5d5c-44af-8411-f95acc3236b6" providerId="ADAL" clId="{B67E75DF-61F4-4BDD-83F6-F3A9FEB4B984}" dt="2024-02-22T09:52:54.409" v="2357" actId="27803"/>
          <ac:spMkLst>
            <pc:docMk/>
            <pc:sldMk cId="3942064285" sldId="256"/>
            <ac:spMk id="9405" creationId="{CD4CA952-581E-B8AF-5E81-D2BCF9D432D2}"/>
          </ac:spMkLst>
        </pc:spChg>
        <pc:spChg chg="mod">
          <ac:chgData name="Jassem Abbasi" userId="a485637c-5d5c-44af-8411-f95acc3236b6" providerId="ADAL" clId="{B67E75DF-61F4-4BDD-83F6-F3A9FEB4B984}" dt="2024-02-22T09:52:54.409" v="2357" actId="27803"/>
          <ac:spMkLst>
            <pc:docMk/>
            <pc:sldMk cId="3942064285" sldId="256"/>
            <ac:spMk id="9406" creationId="{8B667402-877A-2571-210E-2223DAA36321}"/>
          </ac:spMkLst>
        </pc:spChg>
        <pc:spChg chg="mod">
          <ac:chgData name="Jassem Abbasi" userId="a485637c-5d5c-44af-8411-f95acc3236b6" providerId="ADAL" clId="{B67E75DF-61F4-4BDD-83F6-F3A9FEB4B984}" dt="2024-02-22T09:52:54.409" v="2357" actId="27803"/>
          <ac:spMkLst>
            <pc:docMk/>
            <pc:sldMk cId="3942064285" sldId="256"/>
            <ac:spMk id="9407" creationId="{757C70FB-B0B1-EA4A-DBFC-8E9A4B7FF252}"/>
          </ac:spMkLst>
        </pc:spChg>
        <pc:spChg chg="mod">
          <ac:chgData name="Jassem Abbasi" userId="a485637c-5d5c-44af-8411-f95acc3236b6" providerId="ADAL" clId="{B67E75DF-61F4-4BDD-83F6-F3A9FEB4B984}" dt="2024-02-22T09:52:54.409" v="2357" actId="27803"/>
          <ac:spMkLst>
            <pc:docMk/>
            <pc:sldMk cId="3942064285" sldId="256"/>
            <ac:spMk id="9408" creationId="{08A9126C-00CA-E919-71D1-DB6EDEF72903}"/>
          </ac:spMkLst>
        </pc:spChg>
        <pc:spChg chg="mod">
          <ac:chgData name="Jassem Abbasi" userId="a485637c-5d5c-44af-8411-f95acc3236b6" providerId="ADAL" clId="{B67E75DF-61F4-4BDD-83F6-F3A9FEB4B984}" dt="2024-02-22T09:52:54.409" v="2357" actId="27803"/>
          <ac:spMkLst>
            <pc:docMk/>
            <pc:sldMk cId="3942064285" sldId="256"/>
            <ac:spMk id="9409" creationId="{70FDB6AC-796C-EAF4-4958-6FB19D3C3F56}"/>
          </ac:spMkLst>
        </pc:spChg>
        <pc:spChg chg="mod">
          <ac:chgData name="Jassem Abbasi" userId="a485637c-5d5c-44af-8411-f95acc3236b6" providerId="ADAL" clId="{B67E75DF-61F4-4BDD-83F6-F3A9FEB4B984}" dt="2024-02-22T09:52:54.409" v="2357" actId="27803"/>
          <ac:spMkLst>
            <pc:docMk/>
            <pc:sldMk cId="3942064285" sldId="256"/>
            <ac:spMk id="9410" creationId="{65F37608-BA32-A77B-534C-73B22F713356}"/>
          </ac:spMkLst>
        </pc:spChg>
        <pc:spChg chg="mod">
          <ac:chgData name="Jassem Abbasi" userId="a485637c-5d5c-44af-8411-f95acc3236b6" providerId="ADAL" clId="{B67E75DF-61F4-4BDD-83F6-F3A9FEB4B984}" dt="2024-02-22T09:52:54.409" v="2357" actId="27803"/>
          <ac:spMkLst>
            <pc:docMk/>
            <pc:sldMk cId="3942064285" sldId="256"/>
            <ac:spMk id="9411" creationId="{1173A0C1-1095-966B-B490-E748B4DFA6F5}"/>
          </ac:spMkLst>
        </pc:spChg>
        <pc:spChg chg="mod">
          <ac:chgData name="Jassem Abbasi" userId="a485637c-5d5c-44af-8411-f95acc3236b6" providerId="ADAL" clId="{B67E75DF-61F4-4BDD-83F6-F3A9FEB4B984}" dt="2024-02-22T09:52:54.409" v="2357" actId="27803"/>
          <ac:spMkLst>
            <pc:docMk/>
            <pc:sldMk cId="3942064285" sldId="256"/>
            <ac:spMk id="9412" creationId="{89452FD6-11F3-CAD9-5C3D-86922440B8F2}"/>
          </ac:spMkLst>
        </pc:spChg>
        <pc:spChg chg="mod">
          <ac:chgData name="Jassem Abbasi" userId="a485637c-5d5c-44af-8411-f95acc3236b6" providerId="ADAL" clId="{B67E75DF-61F4-4BDD-83F6-F3A9FEB4B984}" dt="2024-02-22T09:52:54.409" v="2357" actId="27803"/>
          <ac:spMkLst>
            <pc:docMk/>
            <pc:sldMk cId="3942064285" sldId="256"/>
            <ac:spMk id="9413" creationId="{D9463B32-B75A-CCD9-4B14-5AA2DBA61DAE}"/>
          </ac:spMkLst>
        </pc:spChg>
        <pc:spChg chg="mod">
          <ac:chgData name="Jassem Abbasi" userId="a485637c-5d5c-44af-8411-f95acc3236b6" providerId="ADAL" clId="{B67E75DF-61F4-4BDD-83F6-F3A9FEB4B984}" dt="2024-02-22T09:52:54.409" v="2357" actId="27803"/>
          <ac:spMkLst>
            <pc:docMk/>
            <pc:sldMk cId="3942064285" sldId="256"/>
            <ac:spMk id="9414" creationId="{7BAA4EF6-6F0A-DBEE-BCC0-6ECE499E655B}"/>
          </ac:spMkLst>
        </pc:spChg>
        <pc:spChg chg="mod">
          <ac:chgData name="Jassem Abbasi" userId="a485637c-5d5c-44af-8411-f95acc3236b6" providerId="ADAL" clId="{B67E75DF-61F4-4BDD-83F6-F3A9FEB4B984}" dt="2024-02-22T09:52:54.409" v="2357" actId="27803"/>
          <ac:spMkLst>
            <pc:docMk/>
            <pc:sldMk cId="3942064285" sldId="256"/>
            <ac:spMk id="9415" creationId="{F690CDE5-5159-FCC3-BE03-0B6DB8297995}"/>
          </ac:spMkLst>
        </pc:spChg>
        <pc:spChg chg="mod">
          <ac:chgData name="Jassem Abbasi" userId="a485637c-5d5c-44af-8411-f95acc3236b6" providerId="ADAL" clId="{B67E75DF-61F4-4BDD-83F6-F3A9FEB4B984}" dt="2024-02-22T09:52:54.409" v="2357" actId="27803"/>
          <ac:spMkLst>
            <pc:docMk/>
            <pc:sldMk cId="3942064285" sldId="256"/>
            <ac:spMk id="9416" creationId="{5F34A5AB-E2FD-BE16-2ED2-0C4F3F7556B8}"/>
          </ac:spMkLst>
        </pc:spChg>
        <pc:spChg chg="mod">
          <ac:chgData name="Jassem Abbasi" userId="a485637c-5d5c-44af-8411-f95acc3236b6" providerId="ADAL" clId="{B67E75DF-61F4-4BDD-83F6-F3A9FEB4B984}" dt="2024-02-22T09:52:54.409" v="2357" actId="27803"/>
          <ac:spMkLst>
            <pc:docMk/>
            <pc:sldMk cId="3942064285" sldId="256"/>
            <ac:spMk id="9417" creationId="{38D60E58-550B-63D0-445F-8FFF24FE291A}"/>
          </ac:spMkLst>
        </pc:spChg>
        <pc:spChg chg="mod">
          <ac:chgData name="Jassem Abbasi" userId="a485637c-5d5c-44af-8411-f95acc3236b6" providerId="ADAL" clId="{B67E75DF-61F4-4BDD-83F6-F3A9FEB4B984}" dt="2024-02-22T09:52:54.409" v="2357" actId="27803"/>
          <ac:spMkLst>
            <pc:docMk/>
            <pc:sldMk cId="3942064285" sldId="256"/>
            <ac:spMk id="9418" creationId="{00B58146-3EBD-94ED-D51A-1E34E400ADA2}"/>
          </ac:spMkLst>
        </pc:spChg>
        <pc:spChg chg="mod">
          <ac:chgData name="Jassem Abbasi" userId="a485637c-5d5c-44af-8411-f95acc3236b6" providerId="ADAL" clId="{B67E75DF-61F4-4BDD-83F6-F3A9FEB4B984}" dt="2024-02-22T09:52:54.409" v="2357" actId="27803"/>
          <ac:spMkLst>
            <pc:docMk/>
            <pc:sldMk cId="3942064285" sldId="256"/>
            <ac:spMk id="9419" creationId="{5711F0C2-068A-DE3E-031C-21738AF1CF99}"/>
          </ac:spMkLst>
        </pc:spChg>
        <pc:spChg chg="mod">
          <ac:chgData name="Jassem Abbasi" userId="a485637c-5d5c-44af-8411-f95acc3236b6" providerId="ADAL" clId="{B67E75DF-61F4-4BDD-83F6-F3A9FEB4B984}" dt="2024-02-22T09:52:54.409" v="2357" actId="27803"/>
          <ac:spMkLst>
            <pc:docMk/>
            <pc:sldMk cId="3942064285" sldId="256"/>
            <ac:spMk id="9420" creationId="{0C81CCEA-1AEB-C21D-A773-F5E08ED3AE7F}"/>
          </ac:spMkLst>
        </pc:spChg>
        <pc:spChg chg="mod">
          <ac:chgData name="Jassem Abbasi" userId="a485637c-5d5c-44af-8411-f95acc3236b6" providerId="ADAL" clId="{B67E75DF-61F4-4BDD-83F6-F3A9FEB4B984}" dt="2024-02-22T09:52:54.409" v="2357" actId="27803"/>
          <ac:spMkLst>
            <pc:docMk/>
            <pc:sldMk cId="3942064285" sldId="256"/>
            <ac:spMk id="9421" creationId="{9CED74CD-9BB0-7925-204B-F0FFF81E0EB6}"/>
          </ac:spMkLst>
        </pc:spChg>
        <pc:spChg chg="mod">
          <ac:chgData name="Jassem Abbasi" userId="a485637c-5d5c-44af-8411-f95acc3236b6" providerId="ADAL" clId="{B67E75DF-61F4-4BDD-83F6-F3A9FEB4B984}" dt="2024-02-22T09:52:54.409" v="2357" actId="27803"/>
          <ac:spMkLst>
            <pc:docMk/>
            <pc:sldMk cId="3942064285" sldId="256"/>
            <ac:spMk id="9422" creationId="{138975AC-7B1B-B04F-00CC-92EDDFF3290F}"/>
          </ac:spMkLst>
        </pc:spChg>
        <pc:spChg chg="mod">
          <ac:chgData name="Jassem Abbasi" userId="a485637c-5d5c-44af-8411-f95acc3236b6" providerId="ADAL" clId="{B67E75DF-61F4-4BDD-83F6-F3A9FEB4B984}" dt="2024-02-22T09:52:54.409" v="2357" actId="27803"/>
          <ac:spMkLst>
            <pc:docMk/>
            <pc:sldMk cId="3942064285" sldId="256"/>
            <ac:spMk id="9423" creationId="{C7779B17-0A05-AB55-0AC5-01A1BBA392A5}"/>
          </ac:spMkLst>
        </pc:spChg>
        <pc:spChg chg="mod">
          <ac:chgData name="Jassem Abbasi" userId="a485637c-5d5c-44af-8411-f95acc3236b6" providerId="ADAL" clId="{B67E75DF-61F4-4BDD-83F6-F3A9FEB4B984}" dt="2024-02-22T09:52:54.409" v="2357" actId="27803"/>
          <ac:spMkLst>
            <pc:docMk/>
            <pc:sldMk cId="3942064285" sldId="256"/>
            <ac:spMk id="9424" creationId="{C9F59DAC-DD05-4C4F-8A12-50B4C5571532}"/>
          </ac:spMkLst>
        </pc:spChg>
        <pc:spChg chg="mod">
          <ac:chgData name="Jassem Abbasi" userId="a485637c-5d5c-44af-8411-f95acc3236b6" providerId="ADAL" clId="{B67E75DF-61F4-4BDD-83F6-F3A9FEB4B984}" dt="2024-02-22T09:52:54.409" v="2357" actId="27803"/>
          <ac:spMkLst>
            <pc:docMk/>
            <pc:sldMk cId="3942064285" sldId="256"/>
            <ac:spMk id="9425" creationId="{AFC9F68A-FBBE-362A-77F6-AC8D22F93142}"/>
          </ac:spMkLst>
        </pc:spChg>
        <pc:spChg chg="mod">
          <ac:chgData name="Jassem Abbasi" userId="a485637c-5d5c-44af-8411-f95acc3236b6" providerId="ADAL" clId="{B67E75DF-61F4-4BDD-83F6-F3A9FEB4B984}" dt="2024-02-22T09:52:54.409" v="2357" actId="27803"/>
          <ac:spMkLst>
            <pc:docMk/>
            <pc:sldMk cId="3942064285" sldId="256"/>
            <ac:spMk id="9426" creationId="{ED788B79-C545-CCBB-5D79-719610DD28F4}"/>
          </ac:spMkLst>
        </pc:spChg>
        <pc:spChg chg="mod">
          <ac:chgData name="Jassem Abbasi" userId="a485637c-5d5c-44af-8411-f95acc3236b6" providerId="ADAL" clId="{B67E75DF-61F4-4BDD-83F6-F3A9FEB4B984}" dt="2024-02-22T09:52:54.409" v="2357" actId="27803"/>
          <ac:spMkLst>
            <pc:docMk/>
            <pc:sldMk cId="3942064285" sldId="256"/>
            <ac:spMk id="9427" creationId="{90582F7F-536A-7B97-80B0-CFECB4632324}"/>
          </ac:spMkLst>
        </pc:spChg>
        <pc:spChg chg="mod">
          <ac:chgData name="Jassem Abbasi" userId="a485637c-5d5c-44af-8411-f95acc3236b6" providerId="ADAL" clId="{B67E75DF-61F4-4BDD-83F6-F3A9FEB4B984}" dt="2024-02-22T09:52:54.409" v="2357" actId="27803"/>
          <ac:spMkLst>
            <pc:docMk/>
            <pc:sldMk cId="3942064285" sldId="256"/>
            <ac:spMk id="9428" creationId="{8287779D-7CAB-A519-105C-81537BA70C2E}"/>
          </ac:spMkLst>
        </pc:spChg>
        <pc:spChg chg="mod">
          <ac:chgData name="Jassem Abbasi" userId="a485637c-5d5c-44af-8411-f95acc3236b6" providerId="ADAL" clId="{B67E75DF-61F4-4BDD-83F6-F3A9FEB4B984}" dt="2024-02-22T09:52:54.409" v="2357" actId="27803"/>
          <ac:spMkLst>
            <pc:docMk/>
            <pc:sldMk cId="3942064285" sldId="256"/>
            <ac:spMk id="9429" creationId="{71367016-A3AA-CA91-263F-9A80865892BF}"/>
          </ac:spMkLst>
        </pc:spChg>
        <pc:spChg chg="mod">
          <ac:chgData name="Jassem Abbasi" userId="a485637c-5d5c-44af-8411-f95acc3236b6" providerId="ADAL" clId="{B67E75DF-61F4-4BDD-83F6-F3A9FEB4B984}" dt="2024-02-22T09:52:54.409" v="2357" actId="27803"/>
          <ac:spMkLst>
            <pc:docMk/>
            <pc:sldMk cId="3942064285" sldId="256"/>
            <ac:spMk id="9430" creationId="{4DF2525B-F10B-93B5-CE63-583DDAE538EB}"/>
          </ac:spMkLst>
        </pc:spChg>
        <pc:spChg chg="mod">
          <ac:chgData name="Jassem Abbasi" userId="a485637c-5d5c-44af-8411-f95acc3236b6" providerId="ADAL" clId="{B67E75DF-61F4-4BDD-83F6-F3A9FEB4B984}" dt="2024-02-22T09:52:54.409" v="2357" actId="27803"/>
          <ac:spMkLst>
            <pc:docMk/>
            <pc:sldMk cId="3942064285" sldId="256"/>
            <ac:spMk id="9431" creationId="{8FA2AB01-3F36-BDC6-7489-B2D092B5002D}"/>
          </ac:spMkLst>
        </pc:spChg>
        <pc:spChg chg="mod">
          <ac:chgData name="Jassem Abbasi" userId="a485637c-5d5c-44af-8411-f95acc3236b6" providerId="ADAL" clId="{B67E75DF-61F4-4BDD-83F6-F3A9FEB4B984}" dt="2024-02-22T09:52:54.409" v="2357" actId="27803"/>
          <ac:spMkLst>
            <pc:docMk/>
            <pc:sldMk cId="3942064285" sldId="256"/>
            <ac:spMk id="9432" creationId="{6B8BD3E7-04BC-051B-0266-E161DBA6CEEC}"/>
          </ac:spMkLst>
        </pc:spChg>
        <pc:spChg chg="mod">
          <ac:chgData name="Jassem Abbasi" userId="a485637c-5d5c-44af-8411-f95acc3236b6" providerId="ADAL" clId="{B67E75DF-61F4-4BDD-83F6-F3A9FEB4B984}" dt="2024-02-22T09:52:54.409" v="2357" actId="27803"/>
          <ac:spMkLst>
            <pc:docMk/>
            <pc:sldMk cId="3942064285" sldId="256"/>
            <ac:spMk id="9433" creationId="{EAE728EE-736D-AB9E-50D1-A8A902B2B3C9}"/>
          </ac:spMkLst>
        </pc:spChg>
        <pc:spChg chg="mod">
          <ac:chgData name="Jassem Abbasi" userId="a485637c-5d5c-44af-8411-f95acc3236b6" providerId="ADAL" clId="{B67E75DF-61F4-4BDD-83F6-F3A9FEB4B984}" dt="2024-02-22T09:52:54.409" v="2357" actId="27803"/>
          <ac:spMkLst>
            <pc:docMk/>
            <pc:sldMk cId="3942064285" sldId="256"/>
            <ac:spMk id="9434" creationId="{D312A13F-AE5E-8A3C-8E21-7489C12D0BDA}"/>
          </ac:spMkLst>
        </pc:spChg>
        <pc:spChg chg="mod">
          <ac:chgData name="Jassem Abbasi" userId="a485637c-5d5c-44af-8411-f95acc3236b6" providerId="ADAL" clId="{B67E75DF-61F4-4BDD-83F6-F3A9FEB4B984}" dt="2024-02-22T09:52:54.409" v="2357" actId="27803"/>
          <ac:spMkLst>
            <pc:docMk/>
            <pc:sldMk cId="3942064285" sldId="256"/>
            <ac:spMk id="9435" creationId="{B931BE12-C901-4854-5ED7-CEE7C65E70B2}"/>
          </ac:spMkLst>
        </pc:spChg>
        <pc:spChg chg="mod">
          <ac:chgData name="Jassem Abbasi" userId="a485637c-5d5c-44af-8411-f95acc3236b6" providerId="ADAL" clId="{B67E75DF-61F4-4BDD-83F6-F3A9FEB4B984}" dt="2024-02-22T09:52:54.409" v="2357" actId="27803"/>
          <ac:spMkLst>
            <pc:docMk/>
            <pc:sldMk cId="3942064285" sldId="256"/>
            <ac:spMk id="9436" creationId="{E25AC223-B08E-AD19-D406-5B4B9DD5C352}"/>
          </ac:spMkLst>
        </pc:spChg>
        <pc:spChg chg="mod">
          <ac:chgData name="Jassem Abbasi" userId="a485637c-5d5c-44af-8411-f95acc3236b6" providerId="ADAL" clId="{B67E75DF-61F4-4BDD-83F6-F3A9FEB4B984}" dt="2024-02-22T09:52:54.409" v="2357" actId="27803"/>
          <ac:spMkLst>
            <pc:docMk/>
            <pc:sldMk cId="3942064285" sldId="256"/>
            <ac:spMk id="9437" creationId="{7CD2733D-82DB-4C98-46CC-1BC455F9AF88}"/>
          </ac:spMkLst>
        </pc:spChg>
        <pc:spChg chg="mod">
          <ac:chgData name="Jassem Abbasi" userId="a485637c-5d5c-44af-8411-f95acc3236b6" providerId="ADAL" clId="{B67E75DF-61F4-4BDD-83F6-F3A9FEB4B984}" dt="2024-02-22T09:52:54.409" v="2357" actId="27803"/>
          <ac:spMkLst>
            <pc:docMk/>
            <pc:sldMk cId="3942064285" sldId="256"/>
            <ac:spMk id="9438" creationId="{F57212CD-D530-072A-8DDD-E9FFA7BA331D}"/>
          </ac:spMkLst>
        </pc:spChg>
        <pc:spChg chg="mod">
          <ac:chgData name="Jassem Abbasi" userId="a485637c-5d5c-44af-8411-f95acc3236b6" providerId="ADAL" clId="{B67E75DF-61F4-4BDD-83F6-F3A9FEB4B984}" dt="2024-02-22T09:52:54.409" v="2357" actId="27803"/>
          <ac:spMkLst>
            <pc:docMk/>
            <pc:sldMk cId="3942064285" sldId="256"/>
            <ac:spMk id="9439" creationId="{7019879E-8917-6996-A259-C9D861F815A3}"/>
          </ac:spMkLst>
        </pc:spChg>
        <pc:spChg chg="mod">
          <ac:chgData name="Jassem Abbasi" userId="a485637c-5d5c-44af-8411-f95acc3236b6" providerId="ADAL" clId="{B67E75DF-61F4-4BDD-83F6-F3A9FEB4B984}" dt="2024-02-22T09:52:54.409" v="2357" actId="27803"/>
          <ac:spMkLst>
            <pc:docMk/>
            <pc:sldMk cId="3942064285" sldId="256"/>
            <ac:spMk id="9440" creationId="{F7EF6D42-C8FE-A418-DC3C-46F8558F691B}"/>
          </ac:spMkLst>
        </pc:spChg>
        <pc:spChg chg="mod">
          <ac:chgData name="Jassem Abbasi" userId="a485637c-5d5c-44af-8411-f95acc3236b6" providerId="ADAL" clId="{B67E75DF-61F4-4BDD-83F6-F3A9FEB4B984}" dt="2024-02-22T09:52:54.409" v="2357" actId="27803"/>
          <ac:spMkLst>
            <pc:docMk/>
            <pc:sldMk cId="3942064285" sldId="256"/>
            <ac:spMk id="9441" creationId="{6F20CC9C-B2DA-8653-34D8-BE7A75C3F1E3}"/>
          </ac:spMkLst>
        </pc:spChg>
        <pc:spChg chg="mod">
          <ac:chgData name="Jassem Abbasi" userId="a485637c-5d5c-44af-8411-f95acc3236b6" providerId="ADAL" clId="{B67E75DF-61F4-4BDD-83F6-F3A9FEB4B984}" dt="2024-02-22T09:52:54.409" v="2357" actId="27803"/>
          <ac:spMkLst>
            <pc:docMk/>
            <pc:sldMk cId="3942064285" sldId="256"/>
            <ac:spMk id="9442" creationId="{7CA3B7DB-D872-610E-C81B-F20854261ED2}"/>
          </ac:spMkLst>
        </pc:spChg>
        <pc:spChg chg="mod">
          <ac:chgData name="Jassem Abbasi" userId="a485637c-5d5c-44af-8411-f95acc3236b6" providerId="ADAL" clId="{B67E75DF-61F4-4BDD-83F6-F3A9FEB4B984}" dt="2024-02-22T09:52:54.409" v="2357" actId="27803"/>
          <ac:spMkLst>
            <pc:docMk/>
            <pc:sldMk cId="3942064285" sldId="256"/>
            <ac:spMk id="9443" creationId="{1125B87C-6629-864A-5F27-A3711D32FBDE}"/>
          </ac:spMkLst>
        </pc:spChg>
        <pc:spChg chg="mod">
          <ac:chgData name="Jassem Abbasi" userId="a485637c-5d5c-44af-8411-f95acc3236b6" providerId="ADAL" clId="{B67E75DF-61F4-4BDD-83F6-F3A9FEB4B984}" dt="2024-02-22T09:52:54.409" v="2357" actId="27803"/>
          <ac:spMkLst>
            <pc:docMk/>
            <pc:sldMk cId="3942064285" sldId="256"/>
            <ac:spMk id="9444" creationId="{09E5E710-C9C9-032D-88B7-21CA41A8B3FD}"/>
          </ac:spMkLst>
        </pc:spChg>
        <pc:spChg chg="mod">
          <ac:chgData name="Jassem Abbasi" userId="a485637c-5d5c-44af-8411-f95acc3236b6" providerId="ADAL" clId="{B67E75DF-61F4-4BDD-83F6-F3A9FEB4B984}" dt="2024-02-22T09:52:54.409" v="2357" actId="27803"/>
          <ac:spMkLst>
            <pc:docMk/>
            <pc:sldMk cId="3942064285" sldId="256"/>
            <ac:spMk id="9445" creationId="{40A21149-FD92-968D-1736-F4514995BC7C}"/>
          </ac:spMkLst>
        </pc:spChg>
        <pc:spChg chg="mod">
          <ac:chgData name="Jassem Abbasi" userId="a485637c-5d5c-44af-8411-f95acc3236b6" providerId="ADAL" clId="{B67E75DF-61F4-4BDD-83F6-F3A9FEB4B984}" dt="2024-02-22T09:52:54.409" v="2357" actId="27803"/>
          <ac:spMkLst>
            <pc:docMk/>
            <pc:sldMk cId="3942064285" sldId="256"/>
            <ac:spMk id="9446" creationId="{731D1291-746E-D605-564E-B07D0009203D}"/>
          </ac:spMkLst>
        </pc:spChg>
        <pc:spChg chg="mod">
          <ac:chgData name="Jassem Abbasi" userId="a485637c-5d5c-44af-8411-f95acc3236b6" providerId="ADAL" clId="{B67E75DF-61F4-4BDD-83F6-F3A9FEB4B984}" dt="2024-02-22T09:52:54.409" v="2357" actId="27803"/>
          <ac:spMkLst>
            <pc:docMk/>
            <pc:sldMk cId="3942064285" sldId="256"/>
            <ac:spMk id="9447" creationId="{7BBA3419-6DD4-4F8E-02AF-810CBDFFF47C}"/>
          </ac:spMkLst>
        </pc:spChg>
        <pc:spChg chg="mod">
          <ac:chgData name="Jassem Abbasi" userId="a485637c-5d5c-44af-8411-f95acc3236b6" providerId="ADAL" clId="{B67E75DF-61F4-4BDD-83F6-F3A9FEB4B984}" dt="2024-02-22T09:52:54.409" v="2357" actId="27803"/>
          <ac:spMkLst>
            <pc:docMk/>
            <pc:sldMk cId="3942064285" sldId="256"/>
            <ac:spMk id="9448" creationId="{17E6AD0C-9D5C-199A-45AB-1384C04E38A7}"/>
          </ac:spMkLst>
        </pc:spChg>
        <pc:spChg chg="mod">
          <ac:chgData name="Jassem Abbasi" userId="a485637c-5d5c-44af-8411-f95acc3236b6" providerId="ADAL" clId="{B67E75DF-61F4-4BDD-83F6-F3A9FEB4B984}" dt="2024-02-22T09:52:54.409" v="2357" actId="27803"/>
          <ac:spMkLst>
            <pc:docMk/>
            <pc:sldMk cId="3942064285" sldId="256"/>
            <ac:spMk id="9449" creationId="{610A85E0-F7A1-0749-F72F-ED96AF3CCF5A}"/>
          </ac:spMkLst>
        </pc:spChg>
        <pc:spChg chg="mod">
          <ac:chgData name="Jassem Abbasi" userId="a485637c-5d5c-44af-8411-f95acc3236b6" providerId="ADAL" clId="{B67E75DF-61F4-4BDD-83F6-F3A9FEB4B984}" dt="2024-02-22T09:52:54.409" v="2357" actId="27803"/>
          <ac:spMkLst>
            <pc:docMk/>
            <pc:sldMk cId="3942064285" sldId="256"/>
            <ac:spMk id="9450" creationId="{18673786-CC10-A4A5-9FE2-8C5382DDB58B}"/>
          </ac:spMkLst>
        </pc:spChg>
        <pc:spChg chg="mod">
          <ac:chgData name="Jassem Abbasi" userId="a485637c-5d5c-44af-8411-f95acc3236b6" providerId="ADAL" clId="{B67E75DF-61F4-4BDD-83F6-F3A9FEB4B984}" dt="2024-02-22T09:52:54.409" v="2357" actId="27803"/>
          <ac:spMkLst>
            <pc:docMk/>
            <pc:sldMk cId="3942064285" sldId="256"/>
            <ac:spMk id="9451" creationId="{C1162585-D55A-A20C-7690-404ED0462E95}"/>
          </ac:spMkLst>
        </pc:spChg>
        <pc:spChg chg="mod">
          <ac:chgData name="Jassem Abbasi" userId="a485637c-5d5c-44af-8411-f95acc3236b6" providerId="ADAL" clId="{B67E75DF-61F4-4BDD-83F6-F3A9FEB4B984}" dt="2024-02-22T09:52:54.409" v="2357" actId="27803"/>
          <ac:spMkLst>
            <pc:docMk/>
            <pc:sldMk cId="3942064285" sldId="256"/>
            <ac:spMk id="9452" creationId="{85B00214-0D13-B497-C7AF-BCCDDE9A71A5}"/>
          </ac:spMkLst>
        </pc:spChg>
        <pc:spChg chg="mod">
          <ac:chgData name="Jassem Abbasi" userId="a485637c-5d5c-44af-8411-f95acc3236b6" providerId="ADAL" clId="{B67E75DF-61F4-4BDD-83F6-F3A9FEB4B984}" dt="2024-02-22T09:52:54.409" v="2357" actId="27803"/>
          <ac:spMkLst>
            <pc:docMk/>
            <pc:sldMk cId="3942064285" sldId="256"/>
            <ac:spMk id="9453" creationId="{5B6C7084-CA7A-B4F8-0BEF-669DD68872D0}"/>
          </ac:spMkLst>
        </pc:spChg>
        <pc:spChg chg="mod">
          <ac:chgData name="Jassem Abbasi" userId="a485637c-5d5c-44af-8411-f95acc3236b6" providerId="ADAL" clId="{B67E75DF-61F4-4BDD-83F6-F3A9FEB4B984}" dt="2024-02-22T09:52:54.409" v="2357" actId="27803"/>
          <ac:spMkLst>
            <pc:docMk/>
            <pc:sldMk cId="3942064285" sldId="256"/>
            <ac:spMk id="9454" creationId="{BDB5FCAF-9AB0-EBC1-7A70-66162F2F91AE}"/>
          </ac:spMkLst>
        </pc:spChg>
        <pc:spChg chg="mod">
          <ac:chgData name="Jassem Abbasi" userId="a485637c-5d5c-44af-8411-f95acc3236b6" providerId="ADAL" clId="{B67E75DF-61F4-4BDD-83F6-F3A9FEB4B984}" dt="2024-02-22T09:52:54.409" v="2357" actId="27803"/>
          <ac:spMkLst>
            <pc:docMk/>
            <pc:sldMk cId="3942064285" sldId="256"/>
            <ac:spMk id="9455" creationId="{9819BF8D-A0A3-6995-4255-1A319569798A}"/>
          </ac:spMkLst>
        </pc:spChg>
        <pc:spChg chg="mod">
          <ac:chgData name="Jassem Abbasi" userId="a485637c-5d5c-44af-8411-f95acc3236b6" providerId="ADAL" clId="{B67E75DF-61F4-4BDD-83F6-F3A9FEB4B984}" dt="2024-02-22T09:52:54.409" v="2357" actId="27803"/>
          <ac:spMkLst>
            <pc:docMk/>
            <pc:sldMk cId="3942064285" sldId="256"/>
            <ac:spMk id="9456" creationId="{892E92C7-CCD7-E770-DBF1-3373CA4CE4F7}"/>
          </ac:spMkLst>
        </pc:spChg>
        <pc:spChg chg="mod">
          <ac:chgData name="Jassem Abbasi" userId="a485637c-5d5c-44af-8411-f95acc3236b6" providerId="ADAL" clId="{B67E75DF-61F4-4BDD-83F6-F3A9FEB4B984}" dt="2024-02-22T09:52:54.409" v="2357" actId="27803"/>
          <ac:spMkLst>
            <pc:docMk/>
            <pc:sldMk cId="3942064285" sldId="256"/>
            <ac:spMk id="9457" creationId="{8358419D-F76E-40CD-3DB2-6363F660C299}"/>
          </ac:spMkLst>
        </pc:spChg>
        <pc:spChg chg="mod">
          <ac:chgData name="Jassem Abbasi" userId="a485637c-5d5c-44af-8411-f95acc3236b6" providerId="ADAL" clId="{B67E75DF-61F4-4BDD-83F6-F3A9FEB4B984}" dt="2024-02-22T09:52:54.409" v="2357" actId="27803"/>
          <ac:spMkLst>
            <pc:docMk/>
            <pc:sldMk cId="3942064285" sldId="256"/>
            <ac:spMk id="9458" creationId="{1053B6E4-D85C-2EB4-824A-FEA62EE89A58}"/>
          </ac:spMkLst>
        </pc:spChg>
        <pc:spChg chg="mod">
          <ac:chgData name="Jassem Abbasi" userId="a485637c-5d5c-44af-8411-f95acc3236b6" providerId="ADAL" clId="{B67E75DF-61F4-4BDD-83F6-F3A9FEB4B984}" dt="2024-02-22T09:52:54.409" v="2357" actId="27803"/>
          <ac:spMkLst>
            <pc:docMk/>
            <pc:sldMk cId="3942064285" sldId="256"/>
            <ac:spMk id="9459" creationId="{68C3E562-2DC3-870E-3D56-A8CE5A1A4BC5}"/>
          </ac:spMkLst>
        </pc:spChg>
        <pc:spChg chg="mod">
          <ac:chgData name="Jassem Abbasi" userId="a485637c-5d5c-44af-8411-f95acc3236b6" providerId="ADAL" clId="{B67E75DF-61F4-4BDD-83F6-F3A9FEB4B984}" dt="2024-02-22T09:52:54.409" v="2357" actId="27803"/>
          <ac:spMkLst>
            <pc:docMk/>
            <pc:sldMk cId="3942064285" sldId="256"/>
            <ac:spMk id="9460" creationId="{FBD54CF2-9FE5-71FF-8FDF-C2C3DDE1C84F}"/>
          </ac:spMkLst>
        </pc:spChg>
        <pc:spChg chg="mod">
          <ac:chgData name="Jassem Abbasi" userId="a485637c-5d5c-44af-8411-f95acc3236b6" providerId="ADAL" clId="{B67E75DF-61F4-4BDD-83F6-F3A9FEB4B984}" dt="2024-02-22T09:52:54.409" v="2357" actId="27803"/>
          <ac:spMkLst>
            <pc:docMk/>
            <pc:sldMk cId="3942064285" sldId="256"/>
            <ac:spMk id="9461" creationId="{F7FD246F-FFCF-B264-D45E-8D3E8ADBAA68}"/>
          </ac:spMkLst>
        </pc:spChg>
        <pc:spChg chg="mod">
          <ac:chgData name="Jassem Abbasi" userId="a485637c-5d5c-44af-8411-f95acc3236b6" providerId="ADAL" clId="{B67E75DF-61F4-4BDD-83F6-F3A9FEB4B984}" dt="2024-02-22T09:52:54.409" v="2357" actId="27803"/>
          <ac:spMkLst>
            <pc:docMk/>
            <pc:sldMk cId="3942064285" sldId="256"/>
            <ac:spMk id="9462" creationId="{E133C4ED-6042-3139-9C0C-73AE8ED87001}"/>
          </ac:spMkLst>
        </pc:spChg>
        <pc:spChg chg="mod">
          <ac:chgData name="Jassem Abbasi" userId="a485637c-5d5c-44af-8411-f95acc3236b6" providerId="ADAL" clId="{B67E75DF-61F4-4BDD-83F6-F3A9FEB4B984}" dt="2024-02-22T09:52:54.409" v="2357" actId="27803"/>
          <ac:spMkLst>
            <pc:docMk/>
            <pc:sldMk cId="3942064285" sldId="256"/>
            <ac:spMk id="9463" creationId="{F812625C-AD89-8699-C745-3E6A90F91F3E}"/>
          </ac:spMkLst>
        </pc:spChg>
        <pc:spChg chg="mod">
          <ac:chgData name="Jassem Abbasi" userId="a485637c-5d5c-44af-8411-f95acc3236b6" providerId="ADAL" clId="{B67E75DF-61F4-4BDD-83F6-F3A9FEB4B984}" dt="2024-02-22T09:52:54.409" v="2357" actId="27803"/>
          <ac:spMkLst>
            <pc:docMk/>
            <pc:sldMk cId="3942064285" sldId="256"/>
            <ac:spMk id="9464" creationId="{08D13C00-EFDF-2B84-CB63-02B463CFA1CF}"/>
          </ac:spMkLst>
        </pc:spChg>
        <pc:spChg chg="mod">
          <ac:chgData name="Jassem Abbasi" userId="a485637c-5d5c-44af-8411-f95acc3236b6" providerId="ADAL" clId="{B67E75DF-61F4-4BDD-83F6-F3A9FEB4B984}" dt="2024-02-22T09:52:54.409" v="2357" actId="27803"/>
          <ac:spMkLst>
            <pc:docMk/>
            <pc:sldMk cId="3942064285" sldId="256"/>
            <ac:spMk id="9465" creationId="{5DA5ADD0-0054-D014-EEDF-D86DD2534067}"/>
          </ac:spMkLst>
        </pc:spChg>
        <pc:spChg chg="mod">
          <ac:chgData name="Jassem Abbasi" userId="a485637c-5d5c-44af-8411-f95acc3236b6" providerId="ADAL" clId="{B67E75DF-61F4-4BDD-83F6-F3A9FEB4B984}" dt="2024-02-22T09:52:54.409" v="2357" actId="27803"/>
          <ac:spMkLst>
            <pc:docMk/>
            <pc:sldMk cId="3942064285" sldId="256"/>
            <ac:spMk id="9466" creationId="{F6B8FA45-8FE6-3F16-C07A-63E7785DD1A1}"/>
          </ac:spMkLst>
        </pc:spChg>
        <pc:spChg chg="mod">
          <ac:chgData name="Jassem Abbasi" userId="a485637c-5d5c-44af-8411-f95acc3236b6" providerId="ADAL" clId="{B67E75DF-61F4-4BDD-83F6-F3A9FEB4B984}" dt="2024-02-22T09:52:54.409" v="2357" actId="27803"/>
          <ac:spMkLst>
            <pc:docMk/>
            <pc:sldMk cId="3942064285" sldId="256"/>
            <ac:spMk id="9467" creationId="{90D77254-80CA-1766-778E-77474B33A9F4}"/>
          </ac:spMkLst>
        </pc:spChg>
        <pc:spChg chg="mod">
          <ac:chgData name="Jassem Abbasi" userId="a485637c-5d5c-44af-8411-f95acc3236b6" providerId="ADAL" clId="{B67E75DF-61F4-4BDD-83F6-F3A9FEB4B984}" dt="2024-02-22T09:52:54.409" v="2357" actId="27803"/>
          <ac:spMkLst>
            <pc:docMk/>
            <pc:sldMk cId="3942064285" sldId="256"/>
            <ac:spMk id="9468" creationId="{146EF14B-4CCA-43B4-B7B8-BBD4A2E773CC}"/>
          </ac:spMkLst>
        </pc:spChg>
        <pc:spChg chg="mod">
          <ac:chgData name="Jassem Abbasi" userId="a485637c-5d5c-44af-8411-f95acc3236b6" providerId="ADAL" clId="{B67E75DF-61F4-4BDD-83F6-F3A9FEB4B984}" dt="2024-02-22T09:52:54.409" v="2357" actId="27803"/>
          <ac:spMkLst>
            <pc:docMk/>
            <pc:sldMk cId="3942064285" sldId="256"/>
            <ac:spMk id="9469" creationId="{085155CF-469E-CF17-6145-28B19B47B50D}"/>
          </ac:spMkLst>
        </pc:spChg>
        <pc:spChg chg="mod">
          <ac:chgData name="Jassem Abbasi" userId="a485637c-5d5c-44af-8411-f95acc3236b6" providerId="ADAL" clId="{B67E75DF-61F4-4BDD-83F6-F3A9FEB4B984}" dt="2024-02-22T09:52:54.409" v="2357" actId="27803"/>
          <ac:spMkLst>
            <pc:docMk/>
            <pc:sldMk cId="3942064285" sldId="256"/>
            <ac:spMk id="9470" creationId="{88F91EF1-54B1-B332-2A60-130DF1B97B5C}"/>
          </ac:spMkLst>
        </pc:spChg>
        <pc:spChg chg="mod">
          <ac:chgData name="Jassem Abbasi" userId="a485637c-5d5c-44af-8411-f95acc3236b6" providerId="ADAL" clId="{B67E75DF-61F4-4BDD-83F6-F3A9FEB4B984}" dt="2024-02-22T09:52:54.409" v="2357" actId="27803"/>
          <ac:spMkLst>
            <pc:docMk/>
            <pc:sldMk cId="3942064285" sldId="256"/>
            <ac:spMk id="9471" creationId="{798CE2FF-2D63-EAC7-9916-8C057F0257C4}"/>
          </ac:spMkLst>
        </pc:spChg>
        <pc:spChg chg="mod">
          <ac:chgData name="Jassem Abbasi" userId="a485637c-5d5c-44af-8411-f95acc3236b6" providerId="ADAL" clId="{B67E75DF-61F4-4BDD-83F6-F3A9FEB4B984}" dt="2024-02-22T09:52:54.409" v="2357" actId="27803"/>
          <ac:spMkLst>
            <pc:docMk/>
            <pc:sldMk cId="3942064285" sldId="256"/>
            <ac:spMk id="9472" creationId="{767E2625-1721-2F3E-9FCC-0AD17D22CFDD}"/>
          </ac:spMkLst>
        </pc:spChg>
        <pc:spChg chg="mod">
          <ac:chgData name="Jassem Abbasi" userId="a485637c-5d5c-44af-8411-f95acc3236b6" providerId="ADAL" clId="{B67E75DF-61F4-4BDD-83F6-F3A9FEB4B984}" dt="2024-02-22T09:52:54.409" v="2357" actId="27803"/>
          <ac:spMkLst>
            <pc:docMk/>
            <pc:sldMk cId="3942064285" sldId="256"/>
            <ac:spMk id="9473" creationId="{9F25CBCB-21AE-156E-B72C-D42662315809}"/>
          </ac:spMkLst>
        </pc:spChg>
        <pc:spChg chg="mod">
          <ac:chgData name="Jassem Abbasi" userId="a485637c-5d5c-44af-8411-f95acc3236b6" providerId="ADAL" clId="{B67E75DF-61F4-4BDD-83F6-F3A9FEB4B984}" dt="2024-02-22T09:52:54.409" v="2357" actId="27803"/>
          <ac:spMkLst>
            <pc:docMk/>
            <pc:sldMk cId="3942064285" sldId="256"/>
            <ac:spMk id="9474" creationId="{FBB36A23-129B-9945-387F-BCC63C93E585}"/>
          </ac:spMkLst>
        </pc:spChg>
        <pc:spChg chg="mod">
          <ac:chgData name="Jassem Abbasi" userId="a485637c-5d5c-44af-8411-f95acc3236b6" providerId="ADAL" clId="{B67E75DF-61F4-4BDD-83F6-F3A9FEB4B984}" dt="2024-02-22T09:52:54.409" v="2357" actId="27803"/>
          <ac:spMkLst>
            <pc:docMk/>
            <pc:sldMk cId="3942064285" sldId="256"/>
            <ac:spMk id="9475" creationId="{E9E81156-A1AA-9346-B001-50F5646FF439}"/>
          </ac:spMkLst>
        </pc:spChg>
        <pc:spChg chg="mod">
          <ac:chgData name="Jassem Abbasi" userId="a485637c-5d5c-44af-8411-f95acc3236b6" providerId="ADAL" clId="{B67E75DF-61F4-4BDD-83F6-F3A9FEB4B984}" dt="2024-02-22T09:52:54.409" v="2357" actId="27803"/>
          <ac:spMkLst>
            <pc:docMk/>
            <pc:sldMk cId="3942064285" sldId="256"/>
            <ac:spMk id="9476" creationId="{C2FF943A-8150-FE17-B599-AD05CE61AF9B}"/>
          </ac:spMkLst>
        </pc:spChg>
        <pc:spChg chg="mod">
          <ac:chgData name="Jassem Abbasi" userId="a485637c-5d5c-44af-8411-f95acc3236b6" providerId="ADAL" clId="{B67E75DF-61F4-4BDD-83F6-F3A9FEB4B984}" dt="2024-02-22T09:52:54.409" v="2357" actId="27803"/>
          <ac:spMkLst>
            <pc:docMk/>
            <pc:sldMk cId="3942064285" sldId="256"/>
            <ac:spMk id="9477" creationId="{2485EC73-6470-764E-9EFD-451199BD93B7}"/>
          </ac:spMkLst>
        </pc:spChg>
        <pc:spChg chg="mod">
          <ac:chgData name="Jassem Abbasi" userId="a485637c-5d5c-44af-8411-f95acc3236b6" providerId="ADAL" clId="{B67E75DF-61F4-4BDD-83F6-F3A9FEB4B984}" dt="2024-02-22T09:52:54.409" v="2357" actId="27803"/>
          <ac:spMkLst>
            <pc:docMk/>
            <pc:sldMk cId="3942064285" sldId="256"/>
            <ac:spMk id="9478" creationId="{21CB16A5-C06D-90B5-81E5-5F6155ED261B}"/>
          </ac:spMkLst>
        </pc:spChg>
        <pc:spChg chg="mod">
          <ac:chgData name="Jassem Abbasi" userId="a485637c-5d5c-44af-8411-f95acc3236b6" providerId="ADAL" clId="{B67E75DF-61F4-4BDD-83F6-F3A9FEB4B984}" dt="2024-02-22T09:52:54.409" v="2357" actId="27803"/>
          <ac:spMkLst>
            <pc:docMk/>
            <pc:sldMk cId="3942064285" sldId="256"/>
            <ac:spMk id="9479" creationId="{B8D30843-1F95-9768-E32D-5AAA6BF120CE}"/>
          </ac:spMkLst>
        </pc:spChg>
        <pc:spChg chg="mod">
          <ac:chgData name="Jassem Abbasi" userId="a485637c-5d5c-44af-8411-f95acc3236b6" providerId="ADAL" clId="{B67E75DF-61F4-4BDD-83F6-F3A9FEB4B984}" dt="2024-02-22T09:52:54.409" v="2357" actId="27803"/>
          <ac:spMkLst>
            <pc:docMk/>
            <pc:sldMk cId="3942064285" sldId="256"/>
            <ac:spMk id="9480" creationId="{1FAFDBBC-BE5A-757F-004B-99A82A6E2CC8}"/>
          </ac:spMkLst>
        </pc:spChg>
        <pc:spChg chg="mod">
          <ac:chgData name="Jassem Abbasi" userId="a485637c-5d5c-44af-8411-f95acc3236b6" providerId="ADAL" clId="{B67E75DF-61F4-4BDD-83F6-F3A9FEB4B984}" dt="2024-02-22T09:52:54.409" v="2357" actId="27803"/>
          <ac:spMkLst>
            <pc:docMk/>
            <pc:sldMk cId="3942064285" sldId="256"/>
            <ac:spMk id="9481" creationId="{99935FF0-8C37-82FD-BF57-3D3BA01E1BDE}"/>
          </ac:spMkLst>
        </pc:spChg>
        <pc:spChg chg="mod">
          <ac:chgData name="Jassem Abbasi" userId="a485637c-5d5c-44af-8411-f95acc3236b6" providerId="ADAL" clId="{B67E75DF-61F4-4BDD-83F6-F3A9FEB4B984}" dt="2024-02-22T09:52:54.409" v="2357" actId="27803"/>
          <ac:spMkLst>
            <pc:docMk/>
            <pc:sldMk cId="3942064285" sldId="256"/>
            <ac:spMk id="9482" creationId="{F0396C93-0630-F69F-17EB-0C6AAE6590D4}"/>
          </ac:spMkLst>
        </pc:spChg>
        <pc:spChg chg="mod">
          <ac:chgData name="Jassem Abbasi" userId="a485637c-5d5c-44af-8411-f95acc3236b6" providerId="ADAL" clId="{B67E75DF-61F4-4BDD-83F6-F3A9FEB4B984}" dt="2024-02-22T09:52:54.409" v="2357" actId="27803"/>
          <ac:spMkLst>
            <pc:docMk/>
            <pc:sldMk cId="3942064285" sldId="256"/>
            <ac:spMk id="9483" creationId="{080A4C83-C1DA-ED6C-67CD-F4A967E90BC5}"/>
          </ac:spMkLst>
        </pc:spChg>
        <pc:spChg chg="mod">
          <ac:chgData name="Jassem Abbasi" userId="a485637c-5d5c-44af-8411-f95acc3236b6" providerId="ADAL" clId="{B67E75DF-61F4-4BDD-83F6-F3A9FEB4B984}" dt="2024-02-22T09:52:54.409" v="2357" actId="27803"/>
          <ac:spMkLst>
            <pc:docMk/>
            <pc:sldMk cId="3942064285" sldId="256"/>
            <ac:spMk id="9484" creationId="{A230D1CD-7A2A-B24E-B777-31622BB9E8F6}"/>
          </ac:spMkLst>
        </pc:spChg>
        <pc:spChg chg="mod">
          <ac:chgData name="Jassem Abbasi" userId="a485637c-5d5c-44af-8411-f95acc3236b6" providerId="ADAL" clId="{B67E75DF-61F4-4BDD-83F6-F3A9FEB4B984}" dt="2024-02-22T09:52:54.409" v="2357" actId="27803"/>
          <ac:spMkLst>
            <pc:docMk/>
            <pc:sldMk cId="3942064285" sldId="256"/>
            <ac:spMk id="9485" creationId="{48AE87B0-F1AA-8E0D-21CE-2AA555F7C966}"/>
          </ac:spMkLst>
        </pc:spChg>
        <pc:spChg chg="mod">
          <ac:chgData name="Jassem Abbasi" userId="a485637c-5d5c-44af-8411-f95acc3236b6" providerId="ADAL" clId="{B67E75DF-61F4-4BDD-83F6-F3A9FEB4B984}" dt="2024-02-22T09:52:54.409" v="2357" actId="27803"/>
          <ac:spMkLst>
            <pc:docMk/>
            <pc:sldMk cId="3942064285" sldId="256"/>
            <ac:spMk id="9486" creationId="{7A0094A0-EFC2-C460-A389-5861D36A56DB}"/>
          </ac:spMkLst>
        </pc:spChg>
        <pc:spChg chg="mod">
          <ac:chgData name="Jassem Abbasi" userId="a485637c-5d5c-44af-8411-f95acc3236b6" providerId="ADAL" clId="{B67E75DF-61F4-4BDD-83F6-F3A9FEB4B984}" dt="2024-02-22T09:52:54.409" v="2357" actId="27803"/>
          <ac:spMkLst>
            <pc:docMk/>
            <pc:sldMk cId="3942064285" sldId="256"/>
            <ac:spMk id="9487" creationId="{60A5D851-A82E-AD80-B4C9-BC05D80B2250}"/>
          </ac:spMkLst>
        </pc:spChg>
        <pc:spChg chg="mod">
          <ac:chgData name="Jassem Abbasi" userId="a485637c-5d5c-44af-8411-f95acc3236b6" providerId="ADAL" clId="{B67E75DF-61F4-4BDD-83F6-F3A9FEB4B984}" dt="2024-02-22T09:52:54.409" v="2357" actId="27803"/>
          <ac:spMkLst>
            <pc:docMk/>
            <pc:sldMk cId="3942064285" sldId="256"/>
            <ac:spMk id="9488" creationId="{A883AA60-97A8-2037-0B99-AC8813A6C8DB}"/>
          </ac:spMkLst>
        </pc:spChg>
        <pc:spChg chg="mod">
          <ac:chgData name="Jassem Abbasi" userId="a485637c-5d5c-44af-8411-f95acc3236b6" providerId="ADAL" clId="{B67E75DF-61F4-4BDD-83F6-F3A9FEB4B984}" dt="2024-02-22T09:52:54.409" v="2357" actId="27803"/>
          <ac:spMkLst>
            <pc:docMk/>
            <pc:sldMk cId="3942064285" sldId="256"/>
            <ac:spMk id="9489" creationId="{BF673461-22CD-CCF5-2DF4-AEEA4232758C}"/>
          </ac:spMkLst>
        </pc:spChg>
        <pc:spChg chg="mod">
          <ac:chgData name="Jassem Abbasi" userId="a485637c-5d5c-44af-8411-f95acc3236b6" providerId="ADAL" clId="{B67E75DF-61F4-4BDD-83F6-F3A9FEB4B984}" dt="2024-02-22T09:52:54.409" v="2357" actId="27803"/>
          <ac:spMkLst>
            <pc:docMk/>
            <pc:sldMk cId="3942064285" sldId="256"/>
            <ac:spMk id="9490" creationId="{DAF487C6-9730-CCB4-107B-B7EC2072330F}"/>
          </ac:spMkLst>
        </pc:spChg>
        <pc:spChg chg="mod">
          <ac:chgData name="Jassem Abbasi" userId="a485637c-5d5c-44af-8411-f95acc3236b6" providerId="ADAL" clId="{B67E75DF-61F4-4BDD-83F6-F3A9FEB4B984}" dt="2024-02-22T09:52:54.409" v="2357" actId="27803"/>
          <ac:spMkLst>
            <pc:docMk/>
            <pc:sldMk cId="3942064285" sldId="256"/>
            <ac:spMk id="9491" creationId="{FAD4B9F5-8569-F44F-A249-D39ED17DA9B6}"/>
          </ac:spMkLst>
        </pc:spChg>
        <pc:spChg chg="mod">
          <ac:chgData name="Jassem Abbasi" userId="a485637c-5d5c-44af-8411-f95acc3236b6" providerId="ADAL" clId="{B67E75DF-61F4-4BDD-83F6-F3A9FEB4B984}" dt="2024-02-22T09:52:54.409" v="2357" actId="27803"/>
          <ac:spMkLst>
            <pc:docMk/>
            <pc:sldMk cId="3942064285" sldId="256"/>
            <ac:spMk id="9492" creationId="{843E9D17-6302-05BB-23E2-498DB20889DC}"/>
          </ac:spMkLst>
        </pc:spChg>
        <pc:spChg chg="mod">
          <ac:chgData name="Jassem Abbasi" userId="a485637c-5d5c-44af-8411-f95acc3236b6" providerId="ADAL" clId="{B67E75DF-61F4-4BDD-83F6-F3A9FEB4B984}" dt="2024-02-22T09:52:54.409" v="2357" actId="27803"/>
          <ac:spMkLst>
            <pc:docMk/>
            <pc:sldMk cId="3942064285" sldId="256"/>
            <ac:spMk id="9493" creationId="{A6EB4BA7-297A-33FD-193E-A58A604C8418}"/>
          </ac:spMkLst>
        </pc:spChg>
        <pc:spChg chg="mod">
          <ac:chgData name="Jassem Abbasi" userId="a485637c-5d5c-44af-8411-f95acc3236b6" providerId="ADAL" clId="{B67E75DF-61F4-4BDD-83F6-F3A9FEB4B984}" dt="2024-02-22T09:52:54.409" v="2357" actId="27803"/>
          <ac:spMkLst>
            <pc:docMk/>
            <pc:sldMk cId="3942064285" sldId="256"/>
            <ac:spMk id="9494" creationId="{2E6D5064-648A-009B-0FC3-4460AEF4DE4F}"/>
          </ac:spMkLst>
        </pc:spChg>
        <pc:spChg chg="mod">
          <ac:chgData name="Jassem Abbasi" userId="a485637c-5d5c-44af-8411-f95acc3236b6" providerId="ADAL" clId="{B67E75DF-61F4-4BDD-83F6-F3A9FEB4B984}" dt="2024-02-22T09:52:54.409" v="2357" actId="27803"/>
          <ac:spMkLst>
            <pc:docMk/>
            <pc:sldMk cId="3942064285" sldId="256"/>
            <ac:spMk id="9495" creationId="{9D99B110-31D9-EA53-EB92-F2DAAD64CB79}"/>
          </ac:spMkLst>
        </pc:spChg>
        <pc:spChg chg="mod">
          <ac:chgData name="Jassem Abbasi" userId="a485637c-5d5c-44af-8411-f95acc3236b6" providerId="ADAL" clId="{B67E75DF-61F4-4BDD-83F6-F3A9FEB4B984}" dt="2024-02-22T09:52:54.409" v="2357" actId="27803"/>
          <ac:spMkLst>
            <pc:docMk/>
            <pc:sldMk cId="3942064285" sldId="256"/>
            <ac:spMk id="9496" creationId="{72C08E8D-B748-C362-5743-416EDA0F839D}"/>
          </ac:spMkLst>
        </pc:spChg>
        <pc:spChg chg="mod">
          <ac:chgData name="Jassem Abbasi" userId="a485637c-5d5c-44af-8411-f95acc3236b6" providerId="ADAL" clId="{B67E75DF-61F4-4BDD-83F6-F3A9FEB4B984}" dt="2024-02-22T09:52:54.409" v="2357" actId="27803"/>
          <ac:spMkLst>
            <pc:docMk/>
            <pc:sldMk cId="3942064285" sldId="256"/>
            <ac:spMk id="9497" creationId="{F9A11C5E-F617-D807-B7C3-E3863682AFC6}"/>
          </ac:spMkLst>
        </pc:spChg>
        <pc:spChg chg="mod">
          <ac:chgData name="Jassem Abbasi" userId="a485637c-5d5c-44af-8411-f95acc3236b6" providerId="ADAL" clId="{B67E75DF-61F4-4BDD-83F6-F3A9FEB4B984}" dt="2024-02-22T09:52:54.409" v="2357" actId="27803"/>
          <ac:spMkLst>
            <pc:docMk/>
            <pc:sldMk cId="3942064285" sldId="256"/>
            <ac:spMk id="9498" creationId="{E040B5BB-98E4-AE03-4169-F2531B5F0720}"/>
          </ac:spMkLst>
        </pc:spChg>
        <pc:spChg chg="mod">
          <ac:chgData name="Jassem Abbasi" userId="a485637c-5d5c-44af-8411-f95acc3236b6" providerId="ADAL" clId="{B67E75DF-61F4-4BDD-83F6-F3A9FEB4B984}" dt="2024-02-22T09:52:54.409" v="2357" actId="27803"/>
          <ac:spMkLst>
            <pc:docMk/>
            <pc:sldMk cId="3942064285" sldId="256"/>
            <ac:spMk id="9499" creationId="{CDCE9E51-6780-9714-7B9C-3FDC833EA545}"/>
          </ac:spMkLst>
        </pc:spChg>
        <pc:spChg chg="mod">
          <ac:chgData name="Jassem Abbasi" userId="a485637c-5d5c-44af-8411-f95acc3236b6" providerId="ADAL" clId="{B67E75DF-61F4-4BDD-83F6-F3A9FEB4B984}" dt="2024-02-22T09:52:54.409" v="2357" actId="27803"/>
          <ac:spMkLst>
            <pc:docMk/>
            <pc:sldMk cId="3942064285" sldId="256"/>
            <ac:spMk id="9500" creationId="{643C73E4-04C1-562B-E1C0-FF474672496E}"/>
          </ac:spMkLst>
        </pc:spChg>
        <pc:spChg chg="mod">
          <ac:chgData name="Jassem Abbasi" userId="a485637c-5d5c-44af-8411-f95acc3236b6" providerId="ADAL" clId="{B67E75DF-61F4-4BDD-83F6-F3A9FEB4B984}" dt="2024-02-22T09:52:54.409" v="2357" actId="27803"/>
          <ac:spMkLst>
            <pc:docMk/>
            <pc:sldMk cId="3942064285" sldId="256"/>
            <ac:spMk id="9501" creationId="{76E6FDAA-6FAF-8D7C-D752-06322E11F74B}"/>
          </ac:spMkLst>
        </pc:spChg>
        <pc:spChg chg="mod">
          <ac:chgData name="Jassem Abbasi" userId="a485637c-5d5c-44af-8411-f95acc3236b6" providerId="ADAL" clId="{B67E75DF-61F4-4BDD-83F6-F3A9FEB4B984}" dt="2024-02-22T09:52:54.409" v="2357" actId="27803"/>
          <ac:spMkLst>
            <pc:docMk/>
            <pc:sldMk cId="3942064285" sldId="256"/>
            <ac:spMk id="9502" creationId="{0C5EF233-FCDA-1E91-03CB-94D1FB38563B}"/>
          </ac:spMkLst>
        </pc:spChg>
        <pc:spChg chg="mod">
          <ac:chgData name="Jassem Abbasi" userId="a485637c-5d5c-44af-8411-f95acc3236b6" providerId="ADAL" clId="{B67E75DF-61F4-4BDD-83F6-F3A9FEB4B984}" dt="2024-02-22T09:52:54.409" v="2357" actId="27803"/>
          <ac:spMkLst>
            <pc:docMk/>
            <pc:sldMk cId="3942064285" sldId="256"/>
            <ac:spMk id="9503" creationId="{67756057-3B91-B391-98C7-AC33FE72C639}"/>
          </ac:spMkLst>
        </pc:spChg>
        <pc:spChg chg="mod">
          <ac:chgData name="Jassem Abbasi" userId="a485637c-5d5c-44af-8411-f95acc3236b6" providerId="ADAL" clId="{B67E75DF-61F4-4BDD-83F6-F3A9FEB4B984}" dt="2024-02-22T09:52:54.409" v="2357" actId="27803"/>
          <ac:spMkLst>
            <pc:docMk/>
            <pc:sldMk cId="3942064285" sldId="256"/>
            <ac:spMk id="9504" creationId="{A554EE12-3E14-90D3-AAD1-DEE824B6ADD1}"/>
          </ac:spMkLst>
        </pc:spChg>
        <pc:spChg chg="mod">
          <ac:chgData name="Jassem Abbasi" userId="a485637c-5d5c-44af-8411-f95acc3236b6" providerId="ADAL" clId="{B67E75DF-61F4-4BDD-83F6-F3A9FEB4B984}" dt="2024-02-22T09:52:54.409" v="2357" actId="27803"/>
          <ac:spMkLst>
            <pc:docMk/>
            <pc:sldMk cId="3942064285" sldId="256"/>
            <ac:spMk id="9505" creationId="{399E411F-999A-028F-CD7F-127F236D1F97}"/>
          </ac:spMkLst>
        </pc:spChg>
        <pc:spChg chg="mod">
          <ac:chgData name="Jassem Abbasi" userId="a485637c-5d5c-44af-8411-f95acc3236b6" providerId="ADAL" clId="{B67E75DF-61F4-4BDD-83F6-F3A9FEB4B984}" dt="2024-02-22T09:52:54.409" v="2357" actId="27803"/>
          <ac:spMkLst>
            <pc:docMk/>
            <pc:sldMk cId="3942064285" sldId="256"/>
            <ac:spMk id="9506" creationId="{904E64B6-40A7-33F2-A1D8-EA273681EAFD}"/>
          </ac:spMkLst>
        </pc:spChg>
        <pc:spChg chg="mod">
          <ac:chgData name="Jassem Abbasi" userId="a485637c-5d5c-44af-8411-f95acc3236b6" providerId="ADAL" clId="{B67E75DF-61F4-4BDD-83F6-F3A9FEB4B984}" dt="2024-02-22T09:52:54.409" v="2357" actId="27803"/>
          <ac:spMkLst>
            <pc:docMk/>
            <pc:sldMk cId="3942064285" sldId="256"/>
            <ac:spMk id="9507" creationId="{F4D65854-9881-1662-1D68-BA842430815F}"/>
          </ac:spMkLst>
        </pc:spChg>
        <pc:spChg chg="mod">
          <ac:chgData name="Jassem Abbasi" userId="a485637c-5d5c-44af-8411-f95acc3236b6" providerId="ADAL" clId="{B67E75DF-61F4-4BDD-83F6-F3A9FEB4B984}" dt="2024-02-22T09:52:54.409" v="2357" actId="27803"/>
          <ac:spMkLst>
            <pc:docMk/>
            <pc:sldMk cId="3942064285" sldId="256"/>
            <ac:spMk id="9508" creationId="{BC79B8E8-5FEE-0DE8-6D39-A800B335E707}"/>
          </ac:spMkLst>
        </pc:spChg>
        <pc:spChg chg="mod">
          <ac:chgData name="Jassem Abbasi" userId="a485637c-5d5c-44af-8411-f95acc3236b6" providerId="ADAL" clId="{B67E75DF-61F4-4BDD-83F6-F3A9FEB4B984}" dt="2024-02-22T09:52:54.409" v="2357" actId="27803"/>
          <ac:spMkLst>
            <pc:docMk/>
            <pc:sldMk cId="3942064285" sldId="256"/>
            <ac:spMk id="9509" creationId="{743B5CD2-0EA3-678C-9075-640BE0DFFB5B}"/>
          </ac:spMkLst>
        </pc:spChg>
        <pc:spChg chg="mod">
          <ac:chgData name="Jassem Abbasi" userId="a485637c-5d5c-44af-8411-f95acc3236b6" providerId="ADAL" clId="{B67E75DF-61F4-4BDD-83F6-F3A9FEB4B984}" dt="2024-02-22T09:52:54.409" v="2357" actId="27803"/>
          <ac:spMkLst>
            <pc:docMk/>
            <pc:sldMk cId="3942064285" sldId="256"/>
            <ac:spMk id="9510" creationId="{5EA22ACA-43F8-A158-A496-D87A05274F04}"/>
          </ac:spMkLst>
        </pc:spChg>
        <pc:spChg chg="mod">
          <ac:chgData name="Jassem Abbasi" userId="a485637c-5d5c-44af-8411-f95acc3236b6" providerId="ADAL" clId="{B67E75DF-61F4-4BDD-83F6-F3A9FEB4B984}" dt="2024-02-22T09:52:54.409" v="2357" actId="27803"/>
          <ac:spMkLst>
            <pc:docMk/>
            <pc:sldMk cId="3942064285" sldId="256"/>
            <ac:spMk id="9511" creationId="{80840FA6-B27E-8ED3-0367-F285A0905759}"/>
          </ac:spMkLst>
        </pc:spChg>
        <pc:spChg chg="mod">
          <ac:chgData name="Jassem Abbasi" userId="a485637c-5d5c-44af-8411-f95acc3236b6" providerId="ADAL" clId="{B67E75DF-61F4-4BDD-83F6-F3A9FEB4B984}" dt="2024-02-22T09:52:54.409" v="2357" actId="27803"/>
          <ac:spMkLst>
            <pc:docMk/>
            <pc:sldMk cId="3942064285" sldId="256"/>
            <ac:spMk id="9512" creationId="{F6DA7A2A-386A-C73F-8D6D-263EADF61491}"/>
          </ac:spMkLst>
        </pc:spChg>
        <pc:spChg chg="mod">
          <ac:chgData name="Jassem Abbasi" userId="a485637c-5d5c-44af-8411-f95acc3236b6" providerId="ADAL" clId="{B67E75DF-61F4-4BDD-83F6-F3A9FEB4B984}" dt="2024-02-22T09:52:54.409" v="2357" actId="27803"/>
          <ac:spMkLst>
            <pc:docMk/>
            <pc:sldMk cId="3942064285" sldId="256"/>
            <ac:spMk id="9513" creationId="{68167C13-843E-1D7A-F364-568B3D90A949}"/>
          </ac:spMkLst>
        </pc:spChg>
        <pc:spChg chg="mod">
          <ac:chgData name="Jassem Abbasi" userId="a485637c-5d5c-44af-8411-f95acc3236b6" providerId="ADAL" clId="{B67E75DF-61F4-4BDD-83F6-F3A9FEB4B984}" dt="2024-02-22T09:52:54.409" v="2357" actId="27803"/>
          <ac:spMkLst>
            <pc:docMk/>
            <pc:sldMk cId="3942064285" sldId="256"/>
            <ac:spMk id="9514" creationId="{472C2B65-A75D-826A-4F41-26E24504F7BD}"/>
          </ac:spMkLst>
        </pc:spChg>
        <pc:spChg chg="mod">
          <ac:chgData name="Jassem Abbasi" userId="a485637c-5d5c-44af-8411-f95acc3236b6" providerId="ADAL" clId="{B67E75DF-61F4-4BDD-83F6-F3A9FEB4B984}" dt="2024-02-22T09:52:54.409" v="2357" actId="27803"/>
          <ac:spMkLst>
            <pc:docMk/>
            <pc:sldMk cId="3942064285" sldId="256"/>
            <ac:spMk id="9515" creationId="{14402677-C0EC-8F75-662F-B1DCA7AE5995}"/>
          </ac:spMkLst>
        </pc:spChg>
        <pc:spChg chg="mod">
          <ac:chgData name="Jassem Abbasi" userId="a485637c-5d5c-44af-8411-f95acc3236b6" providerId="ADAL" clId="{B67E75DF-61F4-4BDD-83F6-F3A9FEB4B984}" dt="2024-02-22T09:52:54.409" v="2357" actId="27803"/>
          <ac:spMkLst>
            <pc:docMk/>
            <pc:sldMk cId="3942064285" sldId="256"/>
            <ac:spMk id="9516" creationId="{CE658B4E-789C-53FA-34E6-678F93318A91}"/>
          </ac:spMkLst>
        </pc:spChg>
        <pc:spChg chg="mod">
          <ac:chgData name="Jassem Abbasi" userId="a485637c-5d5c-44af-8411-f95acc3236b6" providerId="ADAL" clId="{B67E75DF-61F4-4BDD-83F6-F3A9FEB4B984}" dt="2024-02-22T09:52:54.409" v="2357" actId="27803"/>
          <ac:spMkLst>
            <pc:docMk/>
            <pc:sldMk cId="3942064285" sldId="256"/>
            <ac:spMk id="9517" creationId="{E6D077FC-D689-6DEF-7B4D-A51F79CB3D37}"/>
          </ac:spMkLst>
        </pc:spChg>
        <pc:spChg chg="mod">
          <ac:chgData name="Jassem Abbasi" userId="a485637c-5d5c-44af-8411-f95acc3236b6" providerId="ADAL" clId="{B67E75DF-61F4-4BDD-83F6-F3A9FEB4B984}" dt="2024-02-22T09:52:54.409" v="2357" actId="27803"/>
          <ac:spMkLst>
            <pc:docMk/>
            <pc:sldMk cId="3942064285" sldId="256"/>
            <ac:spMk id="9518" creationId="{1BDCD085-AF25-D62E-CD3A-756CB557D6AE}"/>
          </ac:spMkLst>
        </pc:spChg>
        <pc:spChg chg="mod">
          <ac:chgData name="Jassem Abbasi" userId="a485637c-5d5c-44af-8411-f95acc3236b6" providerId="ADAL" clId="{B67E75DF-61F4-4BDD-83F6-F3A9FEB4B984}" dt="2024-02-22T09:52:54.409" v="2357" actId="27803"/>
          <ac:spMkLst>
            <pc:docMk/>
            <pc:sldMk cId="3942064285" sldId="256"/>
            <ac:spMk id="9519" creationId="{20BB4609-7C21-F8F9-8080-13CB89E5B121}"/>
          </ac:spMkLst>
        </pc:spChg>
        <pc:spChg chg="mod">
          <ac:chgData name="Jassem Abbasi" userId="a485637c-5d5c-44af-8411-f95acc3236b6" providerId="ADAL" clId="{B67E75DF-61F4-4BDD-83F6-F3A9FEB4B984}" dt="2024-02-22T09:52:54.409" v="2357" actId="27803"/>
          <ac:spMkLst>
            <pc:docMk/>
            <pc:sldMk cId="3942064285" sldId="256"/>
            <ac:spMk id="9520" creationId="{B8F54200-2222-D8E2-E69E-40C3878A691D}"/>
          </ac:spMkLst>
        </pc:spChg>
        <pc:spChg chg="mod">
          <ac:chgData name="Jassem Abbasi" userId="a485637c-5d5c-44af-8411-f95acc3236b6" providerId="ADAL" clId="{B67E75DF-61F4-4BDD-83F6-F3A9FEB4B984}" dt="2024-02-22T09:52:54.409" v="2357" actId="27803"/>
          <ac:spMkLst>
            <pc:docMk/>
            <pc:sldMk cId="3942064285" sldId="256"/>
            <ac:spMk id="9521" creationId="{EAC50CC3-0132-DA9A-A979-460171900CD8}"/>
          </ac:spMkLst>
        </pc:spChg>
        <pc:spChg chg="mod">
          <ac:chgData name="Jassem Abbasi" userId="a485637c-5d5c-44af-8411-f95acc3236b6" providerId="ADAL" clId="{B67E75DF-61F4-4BDD-83F6-F3A9FEB4B984}" dt="2024-02-22T09:52:54.409" v="2357" actId="27803"/>
          <ac:spMkLst>
            <pc:docMk/>
            <pc:sldMk cId="3942064285" sldId="256"/>
            <ac:spMk id="9522" creationId="{F6FE9F65-9106-5F30-32A1-DA65F85C7F61}"/>
          </ac:spMkLst>
        </pc:spChg>
        <pc:spChg chg="mod">
          <ac:chgData name="Jassem Abbasi" userId="a485637c-5d5c-44af-8411-f95acc3236b6" providerId="ADAL" clId="{B67E75DF-61F4-4BDD-83F6-F3A9FEB4B984}" dt="2024-02-22T09:52:54.409" v="2357" actId="27803"/>
          <ac:spMkLst>
            <pc:docMk/>
            <pc:sldMk cId="3942064285" sldId="256"/>
            <ac:spMk id="9523" creationId="{AE8AC424-6A3C-1438-836A-33259DA859D3}"/>
          </ac:spMkLst>
        </pc:spChg>
        <pc:spChg chg="mod">
          <ac:chgData name="Jassem Abbasi" userId="a485637c-5d5c-44af-8411-f95acc3236b6" providerId="ADAL" clId="{B67E75DF-61F4-4BDD-83F6-F3A9FEB4B984}" dt="2024-02-22T09:52:54.409" v="2357" actId="27803"/>
          <ac:spMkLst>
            <pc:docMk/>
            <pc:sldMk cId="3942064285" sldId="256"/>
            <ac:spMk id="9524" creationId="{F249DB18-3A62-80BB-20EA-B7D854EC6336}"/>
          </ac:spMkLst>
        </pc:spChg>
        <pc:spChg chg="mod">
          <ac:chgData name="Jassem Abbasi" userId="a485637c-5d5c-44af-8411-f95acc3236b6" providerId="ADAL" clId="{B67E75DF-61F4-4BDD-83F6-F3A9FEB4B984}" dt="2024-02-22T09:52:54.409" v="2357" actId="27803"/>
          <ac:spMkLst>
            <pc:docMk/>
            <pc:sldMk cId="3942064285" sldId="256"/>
            <ac:spMk id="9525" creationId="{6EE95276-98EC-6D0C-4FA2-0BD1695A30C3}"/>
          </ac:spMkLst>
        </pc:spChg>
        <pc:spChg chg="mod">
          <ac:chgData name="Jassem Abbasi" userId="a485637c-5d5c-44af-8411-f95acc3236b6" providerId="ADAL" clId="{B67E75DF-61F4-4BDD-83F6-F3A9FEB4B984}" dt="2024-02-22T09:52:54.409" v="2357" actId="27803"/>
          <ac:spMkLst>
            <pc:docMk/>
            <pc:sldMk cId="3942064285" sldId="256"/>
            <ac:spMk id="9526" creationId="{5AE195DE-31F8-4B21-46E6-15365C0995E7}"/>
          </ac:spMkLst>
        </pc:spChg>
        <pc:spChg chg="mod">
          <ac:chgData name="Jassem Abbasi" userId="a485637c-5d5c-44af-8411-f95acc3236b6" providerId="ADAL" clId="{B67E75DF-61F4-4BDD-83F6-F3A9FEB4B984}" dt="2024-02-22T09:52:54.409" v="2357" actId="27803"/>
          <ac:spMkLst>
            <pc:docMk/>
            <pc:sldMk cId="3942064285" sldId="256"/>
            <ac:spMk id="9527" creationId="{127428AF-55F3-3F41-1487-8A54531F8C47}"/>
          </ac:spMkLst>
        </pc:spChg>
        <pc:spChg chg="mod">
          <ac:chgData name="Jassem Abbasi" userId="a485637c-5d5c-44af-8411-f95acc3236b6" providerId="ADAL" clId="{B67E75DF-61F4-4BDD-83F6-F3A9FEB4B984}" dt="2024-02-22T09:52:54.409" v="2357" actId="27803"/>
          <ac:spMkLst>
            <pc:docMk/>
            <pc:sldMk cId="3942064285" sldId="256"/>
            <ac:spMk id="9528" creationId="{F6CAA630-C2F7-D06E-EF79-554ADB7A08C8}"/>
          </ac:spMkLst>
        </pc:spChg>
        <pc:spChg chg="mod">
          <ac:chgData name="Jassem Abbasi" userId="a485637c-5d5c-44af-8411-f95acc3236b6" providerId="ADAL" clId="{B67E75DF-61F4-4BDD-83F6-F3A9FEB4B984}" dt="2024-02-22T09:52:54.409" v="2357" actId="27803"/>
          <ac:spMkLst>
            <pc:docMk/>
            <pc:sldMk cId="3942064285" sldId="256"/>
            <ac:spMk id="9529" creationId="{5D813B00-63C1-3A5C-E314-D85C2B557632}"/>
          </ac:spMkLst>
        </pc:spChg>
        <pc:spChg chg="mod">
          <ac:chgData name="Jassem Abbasi" userId="a485637c-5d5c-44af-8411-f95acc3236b6" providerId="ADAL" clId="{B67E75DF-61F4-4BDD-83F6-F3A9FEB4B984}" dt="2024-02-22T09:52:54.409" v="2357" actId="27803"/>
          <ac:spMkLst>
            <pc:docMk/>
            <pc:sldMk cId="3942064285" sldId="256"/>
            <ac:spMk id="9530" creationId="{B668B7CC-64E3-C958-CD98-E5449847CC55}"/>
          </ac:spMkLst>
        </pc:spChg>
        <pc:spChg chg="mod">
          <ac:chgData name="Jassem Abbasi" userId="a485637c-5d5c-44af-8411-f95acc3236b6" providerId="ADAL" clId="{B67E75DF-61F4-4BDD-83F6-F3A9FEB4B984}" dt="2024-02-22T09:52:54.409" v="2357" actId="27803"/>
          <ac:spMkLst>
            <pc:docMk/>
            <pc:sldMk cId="3942064285" sldId="256"/>
            <ac:spMk id="9531" creationId="{EE7B3EC4-E7A8-B892-9357-1BCB1B5E156A}"/>
          </ac:spMkLst>
        </pc:spChg>
        <pc:spChg chg="mod">
          <ac:chgData name="Jassem Abbasi" userId="a485637c-5d5c-44af-8411-f95acc3236b6" providerId="ADAL" clId="{B67E75DF-61F4-4BDD-83F6-F3A9FEB4B984}" dt="2024-02-22T09:52:54.409" v="2357" actId="27803"/>
          <ac:spMkLst>
            <pc:docMk/>
            <pc:sldMk cId="3942064285" sldId="256"/>
            <ac:spMk id="9532" creationId="{8B5B465B-1F72-A9D6-832C-81088F6925EF}"/>
          </ac:spMkLst>
        </pc:spChg>
        <pc:spChg chg="mod">
          <ac:chgData name="Jassem Abbasi" userId="a485637c-5d5c-44af-8411-f95acc3236b6" providerId="ADAL" clId="{B67E75DF-61F4-4BDD-83F6-F3A9FEB4B984}" dt="2024-02-22T09:52:54.409" v="2357" actId="27803"/>
          <ac:spMkLst>
            <pc:docMk/>
            <pc:sldMk cId="3942064285" sldId="256"/>
            <ac:spMk id="9533" creationId="{5912E272-099A-FE10-B526-F0A0E8BF3DA0}"/>
          </ac:spMkLst>
        </pc:spChg>
        <pc:spChg chg="mod">
          <ac:chgData name="Jassem Abbasi" userId="a485637c-5d5c-44af-8411-f95acc3236b6" providerId="ADAL" clId="{B67E75DF-61F4-4BDD-83F6-F3A9FEB4B984}" dt="2024-02-22T09:52:54.409" v="2357" actId="27803"/>
          <ac:spMkLst>
            <pc:docMk/>
            <pc:sldMk cId="3942064285" sldId="256"/>
            <ac:spMk id="9534" creationId="{F3E83791-7C06-5E9A-BDC5-EE65A416A4A3}"/>
          </ac:spMkLst>
        </pc:spChg>
        <pc:spChg chg="mod">
          <ac:chgData name="Jassem Abbasi" userId="a485637c-5d5c-44af-8411-f95acc3236b6" providerId="ADAL" clId="{B67E75DF-61F4-4BDD-83F6-F3A9FEB4B984}" dt="2024-02-22T09:52:54.409" v="2357" actId="27803"/>
          <ac:spMkLst>
            <pc:docMk/>
            <pc:sldMk cId="3942064285" sldId="256"/>
            <ac:spMk id="9535" creationId="{918DD6C3-ED0A-BA05-B2DF-0B41D45BF8EE}"/>
          </ac:spMkLst>
        </pc:spChg>
        <pc:spChg chg="mod">
          <ac:chgData name="Jassem Abbasi" userId="a485637c-5d5c-44af-8411-f95acc3236b6" providerId="ADAL" clId="{B67E75DF-61F4-4BDD-83F6-F3A9FEB4B984}" dt="2024-02-22T09:52:54.409" v="2357" actId="27803"/>
          <ac:spMkLst>
            <pc:docMk/>
            <pc:sldMk cId="3942064285" sldId="256"/>
            <ac:spMk id="9536" creationId="{E2B1C7FD-C7B6-D632-B773-98A114FD12EE}"/>
          </ac:spMkLst>
        </pc:spChg>
        <pc:spChg chg="mod">
          <ac:chgData name="Jassem Abbasi" userId="a485637c-5d5c-44af-8411-f95acc3236b6" providerId="ADAL" clId="{B67E75DF-61F4-4BDD-83F6-F3A9FEB4B984}" dt="2024-02-22T09:52:54.409" v="2357" actId="27803"/>
          <ac:spMkLst>
            <pc:docMk/>
            <pc:sldMk cId="3942064285" sldId="256"/>
            <ac:spMk id="9537" creationId="{07788961-B98A-FBCD-4B5A-EDD229FA2925}"/>
          </ac:spMkLst>
        </pc:spChg>
        <pc:spChg chg="mod">
          <ac:chgData name="Jassem Abbasi" userId="a485637c-5d5c-44af-8411-f95acc3236b6" providerId="ADAL" clId="{B67E75DF-61F4-4BDD-83F6-F3A9FEB4B984}" dt="2024-02-22T09:52:54.409" v="2357" actId="27803"/>
          <ac:spMkLst>
            <pc:docMk/>
            <pc:sldMk cId="3942064285" sldId="256"/>
            <ac:spMk id="9538" creationId="{C2EB31E0-A912-E264-E88C-6C21AFD97FDD}"/>
          </ac:spMkLst>
        </pc:spChg>
        <pc:spChg chg="mod">
          <ac:chgData name="Jassem Abbasi" userId="a485637c-5d5c-44af-8411-f95acc3236b6" providerId="ADAL" clId="{B67E75DF-61F4-4BDD-83F6-F3A9FEB4B984}" dt="2024-02-22T09:52:54.409" v="2357" actId="27803"/>
          <ac:spMkLst>
            <pc:docMk/>
            <pc:sldMk cId="3942064285" sldId="256"/>
            <ac:spMk id="9539" creationId="{89DE11DA-A9F7-64A1-3049-BA81D7FD74B4}"/>
          </ac:spMkLst>
        </pc:spChg>
        <pc:spChg chg="mod">
          <ac:chgData name="Jassem Abbasi" userId="a485637c-5d5c-44af-8411-f95acc3236b6" providerId="ADAL" clId="{B67E75DF-61F4-4BDD-83F6-F3A9FEB4B984}" dt="2024-02-22T09:52:54.409" v="2357" actId="27803"/>
          <ac:spMkLst>
            <pc:docMk/>
            <pc:sldMk cId="3942064285" sldId="256"/>
            <ac:spMk id="9540" creationId="{11E0476E-B272-1A9D-45BF-C2856C8DC04C}"/>
          </ac:spMkLst>
        </pc:spChg>
        <pc:spChg chg="mod">
          <ac:chgData name="Jassem Abbasi" userId="a485637c-5d5c-44af-8411-f95acc3236b6" providerId="ADAL" clId="{B67E75DF-61F4-4BDD-83F6-F3A9FEB4B984}" dt="2024-02-22T09:52:54.409" v="2357" actId="27803"/>
          <ac:spMkLst>
            <pc:docMk/>
            <pc:sldMk cId="3942064285" sldId="256"/>
            <ac:spMk id="9541" creationId="{B65E5DA7-0CD6-8B14-20D3-822B1148E75B}"/>
          </ac:spMkLst>
        </pc:spChg>
        <pc:spChg chg="mod">
          <ac:chgData name="Jassem Abbasi" userId="a485637c-5d5c-44af-8411-f95acc3236b6" providerId="ADAL" clId="{B67E75DF-61F4-4BDD-83F6-F3A9FEB4B984}" dt="2024-02-22T09:52:54.409" v="2357" actId="27803"/>
          <ac:spMkLst>
            <pc:docMk/>
            <pc:sldMk cId="3942064285" sldId="256"/>
            <ac:spMk id="9542" creationId="{B06E57AD-6022-12C9-E096-4EF7E6C553E4}"/>
          </ac:spMkLst>
        </pc:spChg>
        <pc:spChg chg="mod">
          <ac:chgData name="Jassem Abbasi" userId="a485637c-5d5c-44af-8411-f95acc3236b6" providerId="ADAL" clId="{B67E75DF-61F4-4BDD-83F6-F3A9FEB4B984}" dt="2024-02-22T09:52:54.409" v="2357" actId="27803"/>
          <ac:spMkLst>
            <pc:docMk/>
            <pc:sldMk cId="3942064285" sldId="256"/>
            <ac:spMk id="9543" creationId="{DAB9414B-DCDB-3E31-4901-17D97B4B6E31}"/>
          </ac:spMkLst>
        </pc:spChg>
        <pc:spChg chg="mod">
          <ac:chgData name="Jassem Abbasi" userId="a485637c-5d5c-44af-8411-f95acc3236b6" providerId="ADAL" clId="{B67E75DF-61F4-4BDD-83F6-F3A9FEB4B984}" dt="2024-02-22T09:52:54.409" v="2357" actId="27803"/>
          <ac:spMkLst>
            <pc:docMk/>
            <pc:sldMk cId="3942064285" sldId="256"/>
            <ac:spMk id="9544" creationId="{811D3E65-ECEF-C846-70F1-857D54972AC3}"/>
          </ac:spMkLst>
        </pc:spChg>
        <pc:spChg chg="mod">
          <ac:chgData name="Jassem Abbasi" userId="a485637c-5d5c-44af-8411-f95acc3236b6" providerId="ADAL" clId="{B67E75DF-61F4-4BDD-83F6-F3A9FEB4B984}" dt="2024-02-22T09:52:54.409" v="2357" actId="27803"/>
          <ac:spMkLst>
            <pc:docMk/>
            <pc:sldMk cId="3942064285" sldId="256"/>
            <ac:spMk id="9545" creationId="{C59C5A79-B0C9-C375-6F76-F313CD0C7ABA}"/>
          </ac:spMkLst>
        </pc:spChg>
        <pc:spChg chg="mod">
          <ac:chgData name="Jassem Abbasi" userId="a485637c-5d5c-44af-8411-f95acc3236b6" providerId="ADAL" clId="{B67E75DF-61F4-4BDD-83F6-F3A9FEB4B984}" dt="2024-02-22T09:52:54.409" v="2357" actId="27803"/>
          <ac:spMkLst>
            <pc:docMk/>
            <pc:sldMk cId="3942064285" sldId="256"/>
            <ac:spMk id="9546" creationId="{BE6BE349-2C37-53F9-42AF-E9E78C61BDB7}"/>
          </ac:spMkLst>
        </pc:spChg>
        <pc:spChg chg="mod">
          <ac:chgData name="Jassem Abbasi" userId="a485637c-5d5c-44af-8411-f95acc3236b6" providerId="ADAL" clId="{B67E75DF-61F4-4BDD-83F6-F3A9FEB4B984}" dt="2024-02-22T09:52:54.409" v="2357" actId="27803"/>
          <ac:spMkLst>
            <pc:docMk/>
            <pc:sldMk cId="3942064285" sldId="256"/>
            <ac:spMk id="9547" creationId="{22B6963B-7642-4AFE-3CE1-F547A9FC3B56}"/>
          </ac:spMkLst>
        </pc:spChg>
        <pc:spChg chg="mod">
          <ac:chgData name="Jassem Abbasi" userId="a485637c-5d5c-44af-8411-f95acc3236b6" providerId="ADAL" clId="{B67E75DF-61F4-4BDD-83F6-F3A9FEB4B984}" dt="2024-02-22T09:52:54.409" v="2357" actId="27803"/>
          <ac:spMkLst>
            <pc:docMk/>
            <pc:sldMk cId="3942064285" sldId="256"/>
            <ac:spMk id="9548" creationId="{7891A244-2C6F-2559-5619-ED8B31B79E43}"/>
          </ac:spMkLst>
        </pc:spChg>
        <pc:spChg chg="mod">
          <ac:chgData name="Jassem Abbasi" userId="a485637c-5d5c-44af-8411-f95acc3236b6" providerId="ADAL" clId="{B67E75DF-61F4-4BDD-83F6-F3A9FEB4B984}" dt="2024-02-22T09:52:54.409" v="2357" actId="27803"/>
          <ac:spMkLst>
            <pc:docMk/>
            <pc:sldMk cId="3942064285" sldId="256"/>
            <ac:spMk id="9549" creationId="{89224567-863E-3127-800E-8F7CF57DA1CB}"/>
          </ac:spMkLst>
        </pc:spChg>
        <pc:spChg chg="mod">
          <ac:chgData name="Jassem Abbasi" userId="a485637c-5d5c-44af-8411-f95acc3236b6" providerId="ADAL" clId="{B67E75DF-61F4-4BDD-83F6-F3A9FEB4B984}" dt="2024-02-22T09:52:54.409" v="2357" actId="27803"/>
          <ac:spMkLst>
            <pc:docMk/>
            <pc:sldMk cId="3942064285" sldId="256"/>
            <ac:spMk id="9550" creationId="{77ABF873-342B-693B-33FE-1A950459BC64}"/>
          </ac:spMkLst>
        </pc:spChg>
        <pc:spChg chg="mod">
          <ac:chgData name="Jassem Abbasi" userId="a485637c-5d5c-44af-8411-f95acc3236b6" providerId="ADAL" clId="{B67E75DF-61F4-4BDD-83F6-F3A9FEB4B984}" dt="2024-02-22T09:52:54.409" v="2357" actId="27803"/>
          <ac:spMkLst>
            <pc:docMk/>
            <pc:sldMk cId="3942064285" sldId="256"/>
            <ac:spMk id="9551" creationId="{A6C594EF-25FD-AE63-FDE8-2025B4E314C5}"/>
          </ac:spMkLst>
        </pc:spChg>
        <pc:spChg chg="mod">
          <ac:chgData name="Jassem Abbasi" userId="a485637c-5d5c-44af-8411-f95acc3236b6" providerId="ADAL" clId="{B67E75DF-61F4-4BDD-83F6-F3A9FEB4B984}" dt="2024-02-22T09:52:54.409" v="2357" actId="27803"/>
          <ac:spMkLst>
            <pc:docMk/>
            <pc:sldMk cId="3942064285" sldId="256"/>
            <ac:spMk id="9552" creationId="{12281CA9-2B03-5558-244B-8EA527FA8A22}"/>
          </ac:spMkLst>
        </pc:spChg>
        <pc:spChg chg="mod">
          <ac:chgData name="Jassem Abbasi" userId="a485637c-5d5c-44af-8411-f95acc3236b6" providerId="ADAL" clId="{B67E75DF-61F4-4BDD-83F6-F3A9FEB4B984}" dt="2024-02-22T09:52:54.409" v="2357" actId="27803"/>
          <ac:spMkLst>
            <pc:docMk/>
            <pc:sldMk cId="3942064285" sldId="256"/>
            <ac:spMk id="9553" creationId="{3A2E2789-834D-AF5B-5035-F6190E6E2B76}"/>
          </ac:spMkLst>
        </pc:spChg>
        <pc:spChg chg="mod">
          <ac:chgData name="Jassem Abbasi" userId="a485637c-5d5c-44af-8411-f95acc3236b6" providerId="ADAL" clId="{B67E75DF-61F4-4BDD-83F6-F3A9FEB4B984}" dt="2024-02-22T09:52:54.409" v="2357" actId="27803"/>
          <ac:spMkLst>
            <pc:docMk/>
            <pc:sldMk cId="3942064285" sldId="256"/>
            <ac:spMk id="9554" creationId="{B2556510-F15E-D57C-CEF9-DA68F816FF01}"/>
          </ac:spMkLst>
        </pc:spChg>
        <pc:spChg chg="mod">
          <ac:chgData name="Jassem Abbasi" userId="a485637c-5d5c-44af-8411-f95acc3236b6" providerId="ADAL" clId="{B67E75DF-61F4-4BDD-83F6-F3A9FEB4B984}" dt="2024-02-22T09:52:54.409" v="2357" actId="27803"/>
          <ac:spMkLst>
            <pc:docMk/>
            <pc:sldMk cId="3942064285" sldId="256"/>
            <ac:spMk id="9555" creationId="{ECC80D09-2D7D-3D87-5E15-D3D137A8C517}"/>
          </ac:spMkLst>
        </pc:spChg>
        <pc:spChg chg="mod">
          <ac:chgData name="Jassem Abbasi" userId="a485637c-5d5c-44af-8411-f95acc3236b6" providerId="ADAL" clId="{B67E75DF-61F4-4BDD-83F6-F3A9FEB4B984}" dt="2024-02-22T09:52:54.409" v="2357" actId="27803"/>
          <ac:spMkLst>
            <pc:docMk/>
            <pc:sldMk cId="3942064285" sldId="256"/>
            <ac:spMk id="9556" creationId="{716F0107-E723-1F20-18AF-D36AD3C937F4}"/>
          </ac:spMkLst>
        </pc:spChg>
        <pc:spChg chg="mod">
          <ac:chgData name="Jassem Abbasi" userId="a485637c-5d5c-44af-8411-f95acc3236b6" providerId="ADAL" clId="{B67E75DF-61F4-4BDD-83F6-F3A9FEB4B984}" dt="2024-02-22T09:52:54.409" v="2357" actId="27803"/>
          <ac:spMkLst>
            <pc:docMk/>
            <pc:sldMk cId="3942064285" sldId="256"/>
            <ac:spMk id="9557" creationId="{4153F153-B0FF-5E08-3A55-4C0DA77ED929}"/>
          </ac:spMkLst>
        </pc:spChg>
        <pc:spChg chg="mod">
          <ac:chgData name="Jassem Abbasi" userId="a485637c-5d5c-44af-8411-f95acc3236b6" providerId="ADAL" clId="{B67E75DF-61F4-4BDD-83F6-F3A9FEB4B984}" dt="2024-02-22T09:52:54.409" v="2357" actId="27803"/>
          <ac:spMkLst>
            <pc:docMk/>
            <pc:sldMk cId="3942064285" sldId="256"/>
            <ac:spMk id="9558" creationId="{60F93CF5-9290-4709-A3C0-F6735D44729E}"/>
          </ac:spMkLst>
        </pc:spChg>
        <pc:spChg chg="mod">
          <ac:chgData name="Jassem Abbasi" userId="a485637c-5d5c-44af-8411-f95acc3236b6" providerId="ADAL" clId="{B67E75DF-61F4-4BDD-83F6-F3A9FEB4B984}" dt="2024-02-22T09:52:54.409" v="2357" actId="27803"/>
          <ac:spMkLst>
            <pc:docMk/>
            <pc:sldMk cId="3942064285" sldId="256"/>
            <ac:spMk id="9559" creationId="{2490FF19-1C4C-E64F-B79B-E17ACE9CBDAF}"/>
          </ac:spMkLst>
        </pc:spChg>
        <pc:spChg chg="mod">
          <ac:chgData name="Jassem Abbasi" userId="a485637c-5d5c-44af-8411-f95acc3236b6" providerId="ADAL" clId="{B67E75DF-61F4-4BDD-83F6-F3A9FEB4B984}" dt="2024-02-22T09:52:54.409" v="2357" actId="27803"/>
          <ac:spMkLst>
            <pc:docMk/>
            <pc:sldMk cId="3942064285" sldId="256"/>
            <ac:spMk id="9560" creationId="{CCF7B0DF-5F46-4D93-6EB8-8BC46A21687E}"/>
          </ac:spMkLst>
        </pc:spChg>
        <pc:spChg chg="mod">
          <ac:chgData name="Jassem Abbasi" userId="a485637c-5d5c-44af-8411-f95acc3236b6" providerId="ADAL" clId="{B67E75DF-61F4-4BDD-83F6-F3A9FEB4B984}" dt="2024-02-22T09:52:54.409" v="2357" actId="27803"/>
          <ac:spMkLst>
            <pc:docMk/>
            <pc:sldMk cId="3942064285" sldId="256"/>
            <ac:spMk id="9561" creationId="{69BABD34-8C8D-11DE-2C7F-801D8B798858}"/>
          </ac:spMkLst>
        </pc:spChg>
        <pc:spChg chg="mod">
          <ac:chgData name="Jassem Abbasi" userId="a485637c-5d5c-44af-8411-f95acc3236b6" providerId="ADAL" clId="{B67E75DF-61F4-4BDD-83F6-F3A9FEB4B984}" dt="2024-02-22T09:52:54.409" v="2357" actId="27803"/>
          <ac:spMkLst>
            <pc:docMk/>
            <pc:sldMk cId="3942064285" sldId="256"/>
            <ac:spMk id="9562" creationId="{5E7C249C-E998-9CDF-9B52-5DA38A5293FB}"/>
          </ac:spMkLst>
        </pc:spChg>
        <pc:spChg chg="mod">
          <ac:chgData name="Jassem Abbasi" userId="a485637c-5d5c-44af-8411-f95acc3236b6" providerId="ADAL" clId="{B67E75DF-61F4-4BDD-83F6-F3A9FEB4B984}" dt="2024-02-22T09:52:54.409" v="2357" actId="27803"/>
          <ac:spMkLst>
            <pc:docMk/>
            <pc:sldMk cId="3942064285" sldId="256"/>
            <ac:spMk id="9563" creationId="{2A64839E-6FF6-1E38-0A34-7085333E3269}"/>
          </ac:spMkLst>
        </pc:spChg>
        <pc:spChg chg="mod">
          <ac:chgData name="Jassem Abbasi" userId="a485637c-5d5c-44af-8411-f95acc3236b6" providerId="ADAL" clId="{B67E75DF-61F4-4BDD-83F6-F3A9FEB4B984}" dt="2024-02-22T09:52:54.409" v="2357" actId="27803"/>
          <ac:spMkLst>
            <pc:docMk/>
            <pc:sldMk cId="3942064285" sldId="256"/>
            <ac:spMk id="9564" creationId="{BD555356-30F0-C79E-52BF-FBB64A2646A8}"/>
          </ac:spMkLst>
        </pc:spChg>
        <pc:spChg chg="mod">
          <ac:chgData name="Jassem Abbasi" userId="a485637c-5d5c-44af-8411-f95acc3236b6" providerId="ADAL" clId="{B67E75DF-61F4-4BDD-83F6-F3A9FEB4B984}" dt="2024-02-22T09:52:54.409" v="2357" actId="27803"/>
          <ac:spMkLst>
            <pc:docMk/>
            <pc:sldMk cId="3942064285" sldId="256"/>
            <ac:spMk id="9565" creationId="{BE4FE47F-D45B-4E54-62CE-D42DA415C75C}"/>
          </ac:spMkLst>
        </pc:spChg>
        <pc:spChg chg="mod">
          <ac:chgData name="Jassem Abbasi" userId="a485637c-5d5c-44af-8411-f95acc3236b6" providerId="ADAL" clId="{B67E75DF-61F4-4BDD-83F6-F3A9FEB4B984}" dt="2024-02-22T09:52:54.409" v="2357" actId="27803"/>
          <ac:spMkLst>
            <pc:docMk/>
            <pc:sldMk cId="3942064285" sldId="256"/>
            <ac:spMk id="9566" creationId="{473D7937-EABD-56BE-4739-E8D0DF1657EE}"/>
          </ac:spMkLst>
        </pc:spChg>
        <pc:spChg chg="mod">
          <ac:chgData name="Jassem Abbasi" userId="a485637c-5d5c-44af-8411-f95acc3236b6" providerId="ADAL" clId="{B67E75DF-61F4-4BDD-83F6-F3A9FEB4B984}" dt="2024-02-22T09:52:54.409" v="2357" actId="27803"/>
          <ac:spMkLst>
            <pc:docMk/>
            <pc:sldMk cId="3942064285" sldId="256"/>
            <ac:spMk id="9567" creationId="{BBB0F813-CFA5-BC2F-E4DF-480AD5653D55}"/>
          </ac:spMkLst>
        </pc:spChg>
        <pc:spChg chg="mod">
          <ac:chgData name="Jassem Abbasi" userId="a485637c-5d5c-44af-8411-f95acc3236b6" providerId="ADAL" clId="{B67E75DF-61F4-4BDD-83F6-F3A9FEB4B984}" dt="2024-02-22T09:52:54.409" v="2357" actId="27803"/>
          <ac:spMkLst>
            <pc:docMk/>
            <pc:sldMk cId="3942064285" sldId="256"/>
            <ac:spMk id="9568" creationId="{08627ADB-CEC7-394F-A176-A9A890429C5C}"/>
          </ac:spMkLst>
        </pc:spChg>
        <pc:spChg chg="mod">
          <ac:chgData name="Jassem Abbasi" userId="a485637c-5d5c-44af-8411-f95acc3236b6" providerId="ADAL" clId="{B67E75DF-61F4-4BDD-83F6-F3A9FEB4B984}" dt="2024-02-22T09:52:54.409" v="2357" actId="27803"/>
          <ac:spMkLst>
            <pc:docMk/>
            <pc:sldMk cId="3942064285" sldId="256"/>
            <ac:spMk id="9569" creationId="{29315E3F-093E-833B-E057-E35397ECDEBC}"/>
          </ac:spMkLst>
        </pc:spChg>
        <pc:spChg chg="mod">
          <ac:chgData name="Jassem Abbasi" userId="a485637c-5d5c-44af-8411-f95acc3236b6" providerId="ADAL" clId="{B67E75DF-61F4-4BDD-83F6-F3A9FEB4B984}" dt="2024-02-22T09:52:54.409" v="2357" actId="27803"/>
          <ac:spMkLst>
            <pc:docMk/>
            <pc:sldMk cId="3942064285" sldId="256"/>
            <ac:spMk id="9570" creationId="{5B393AE6-C7D8-C008-7937-76A432B5E663}"/>
          </ac:spMkLst>
        </pc:spChg>
        <pc:spChg chg="mod">
          <ac:chgData name="Jassem Abbasi" userId="a485637c-5d5c-44af-8411-f95acc3236b6" providerId="ADAL" clId="{B67E75DF-61F4-4BDD-83F6-F3A9FEB4B984}" dt="2024-02-22T09:52:54.409" v="2357" actId="27803"/>
          <ac:spMkLst>
            <pc:docMk/>
            <pc:sldMk cId="3942064285" sldId="256"/>
            <ac:spMk id="9571" creationId="{BC4CF42F-84FD-B8A9-C23C-D071CA3D5201}"/>
          </ac:spMkLst>
        </pc:spChg>
        <pc:spChg chg="mod">
          <ac:chgData name="Jassem Abbasi" userId="a485637c-5d5c-44af-8411-f95acc3236b6" providerId="ADAL" clId="{B67E75DF-61F4-4BDD-83F6-F3A9FEB4B984}" dt="2024-02-22T09:52:54.409" v="2357" actId="27803"/>
          <ac:spMkLst>
            <pc:docMk/>
            <pc:sldMk cId="3942064285" sldId="256"/>
            <ac:spMk id="9572" creationId="{F96ABB95-7560-BB0D-A74F-AAF12BDD61B8}"/>
          </ac:spMkLst>
        </pc:spChg>
        <pc:spChg chg="mod">
          <ac:chgData name="Jassem Abbasi" userId="a485637c-5d5c-44af-8411-f95acc3236b6" providerId="ADAL" clId="{B67E75DF-61F4-4BDD-83F6-F3A9FEB4B984}" dt="2024-02-22T09:52:54.409" v="2357" actId="27803"/>
          <ac:spMkLst>
            <pc:docMk/>
            <pc:sldMk cId="3942064285" sldId="256"/>
            <ac:spMk id="9573" creationId="{6CDEFE39-783D-9D64-C1C2-C475F926171C}"/>
          </ac:spMkLst>
        </pc:spChg>
        <pc:spChg chg="mod">
          <ac:chgData name="Jassem Abbasi" userId="a485637c-5d5c-44af-8411-f95acc3236b6" providerId="ADAL" clId="{B67E75DF-61F4-4BDD-83F6-F3A9FEB4B984}" dt="2024-02-22T09:52:54.409" v="2357" actId="27803"/>
          <ac:spMkLst>
            <pc:docMk/>
            <pc:sldMk cId="3942064285" sldId="256"/>
            <ac:spMk id="9574" creationId="{ECBF4A04-B09A-9493-4F5E-680DC0F5FBF5}"/>
          </ac:spMkLst>
        </pc:spChg>
        <pc:spChg chg="mod">
          <ac:chgData name="Jassem Abbasi" userId="a485637c-5d5c-44af-8411-f95acc3236b6" providerId="ADAL" clId="{B67E75DF-61F4-4BDD-83F6-F3A9FEB4B984}" dt="2024-02-22T09:52:54.409" v="2357" actId="27803"/>
          <ac:spMkLst>
            <pc:docMk/>
            <pc:sldMk cId="3942064285" sldId="256"/>
            <ac:spMk id="9575" creationId="{693B8930-5F04-B687-1539-80D5AFABB6F0}"/>
          </ac:spMkLst>
        </pc:spChg>
        <pc:spChg chg="mod">
          <ac:chgData name="Jassem Abbasi" userId="a485637c-5d5c-44af-8411-f95acc3236b6" providerId="ADAL" clId="{B67E75DF-61F4-4BDD-83F6-F3A9FEB4B984}" dt="2024-02-22T09:52:54.409" v="2357" actId="27803"/>
          <ac:spMkLst>
            <pc:docMk/>
            <pc:sldMk cId="3942064285" sldId="256"/>
            <ac:spMk id="9576" creationId="{AF6D8D84-95DC-4B0F-4371-83462B6B355F}"/>
          </ac:spMkLst>
        </pc:spChg>
        <pc:spChg chg="mod">
          <ac:chgData name="Jassem Abbasi" userId="a485637c-5d5c-44af-8411-f95acc3236b6" providerId="ADAL" clId="{B67E75DF-61F4-4BDD-83F6-F3A9FEB4B984}" dt="2024-02-22T09:52:54.409" v="2357" actId="27803"/>
          <ac:spMkLst>
            <pc:docMk/>
            <pc:sldMk cId="3942064285" sldId="256"/>
            <ac:spMk id="9577" creationId="{54E90FB6-3390-BDA4-84EA-D1B7E1520859}"/>
          </ac:spMkLst>
        </pc:spChg>
        <pc:spChg chg="mod">
          <ac:chgData name="Jassem Abbasi" userId="a485637c-5d5c-44af-8411-f95acc3236b6" providerId="ADAL" clId="{B67E75DF-61F4-4BDD-83F6-F3A9FEB4B984}" dt="2024-02-22T09:52:54.409" v="2357" actId="27803"/>
          <ac:spMkLst>
            <pc:docMk/>
            <pc:sldMk cId="3942064285" sldId="256"/>
            <ac:spMk id="9578" creationId="{3D0DA56C-7EC2-C5E5-4616-66E6F564F7C7}"/>
          </ac:spMkLst>
        </pc:spChg>
        <pc:spChg chg="mod">
          <ac:chgData name="Jassem Abbasi" userId="a485637c-5d5c-44af-8411-f95acc3236b6" providerId="ADAL" clId="{B67E75DF-61F4-4BDD-83F6-F3A9FEB4B984}" dt="2024-02-22T09:52:54.409" v="2357" actId="27803"/>
          <ac:spMkLst>
            <pc:docMk/>
            <pc:sldMk cId="3942064285" sldId="256"/>
            <ac:spMk id="9579" creationId="{92C4A89A-8B94-6B98-5D7E-FB6F2F43C7E3}"/>
          </ac:spMkLst>
        </pc:spChg>
        <pc:spChg chg="mod">
          <ac:chgData name="Jassem Abbasi" userId="a485637c-5d5c-44af-8411-f95acc3236b6" providerId="ADAL" clId="{B67E75DF-61F4-4BDD-83F6-F3A9FEB4B984}" dt="2024-02-22T09:52:54.409" v="2357" actId="27803"/>
          <ac:spMkLst>
            <pc:docMk/>
            <pc:sldMk cId="3942064285" sldId="256"/>
            <ac:spMk id="9580" creationId="{C1ADB134-192E-989D-273F-1751A08F478B}"/>
          </ac:spMkLst>
        </pc:spChg>
        <pc:spChg chg="mod">
          <ac:chgData name="Jassem Abbasi" userId="a485637c-5d5c-44af-8411-f95acc3236b6" providerId="ADAL" clId="{B67E75DF-61F4-4BDD-83F6-F3A9FEB4B984}" dt="2024-02-22T09:52:54.409" v="2357" actId="27803"/>
          <ac:spMkLst>
            <pc:docMk/>
            <pc:sldMk cId="3942064285" sldId="256"/>
            <ac:spMk id="9581" creationId="{80FCB2AA-68E4-D16C-99DE-D787DD7E190F}"/>
          </ac:spMkLst>
        </pc:spChg>
        <pc:spChg chg="mod">
          <ac:chgData name="Jassem Abbasi" userId="a485637c-5d5c-44af-8411-f95acc3236b6" providerId="ADAL" clId="{B67E75DF-61F4-4BDD-83F6-F3A9FEB4B984}" dt="2024-02-22T09:52:54.409" v="2357" actId="27803"/>
          <ac:spMkLst>
            <pc:docMk/>
            <pc:sldMk cId="3942064285" sldId="256"/>
            <ac:spMk id="9582" creationId="{F0D6B477-D031-16D9-11DA-117A24B99674}"/>
          </ac:spMkLst>
        </pc:spChg>
        <pc:spChg chg="mod">
          <ac:chgData name="Jassem Abbasi" userId="a485637c-5d5c-44af-8411-f95acc3236b6" providerId="ADAL" clId="{B67E75DF-61F4-4BDD-83F6-F3A9FEB4B984}" dt="2024-02-22T09:52:54.409" v="2357" actId="27803"/>
          <ac:spMkLst>
            <pc:docMk/>
            <pc:sldMk cId="3942064285" sldId="256"/>
            <ac:spMk id="9583" creationId="{BFB9EB0D-8B0B-4793-ABEC-D207EF6809DE}"/>
          </ac:spMkLst>
        </pc:spChg>
        <pc:spChg chg="mod">
          <ac:chgData name="Jassem Abbasi" userId="a485637c-5d5c-44af-8411-f95acc3236b6" providerId="ADAL" clId="{B67E75DF-61F4-4BDD-83F6-F3A9FEB4B984}" dt="2024-02-22T09:52:54.409" v="2357" actId="27803"/>
          <ac:spMkLst>
            <pc:docMk/>
            <pc:sldMk cId="3942064285" sldId="256"/>
            <ac:spMk id="9584" creationId="{B3BC09DC-16C2-CA63-F503-A51F1E89401A}"/>
          </ac:spMkLst>
        </pc:spChg>
        <pc:spChg chg="mod">
          <ac:chgData name="Jassem Abbasi" userId="a485637c-5d5c-44af-8411-f95acc3236b6" providerId="ADAL" clId="{B67E75DF-61F4-4BDD-83F6-F3A9FEB4B984}" dt="2024-02-22T09:52:54.409" v="2357" actId="27803"/>
          <ac:spMkLst>
            <pc:docMk/>
            <pc:sldMk cId="3942064285" sldId="256"/>
            <ac:spMk id="9585" creationId="{6253BA01-2E6B-A96E-C5ED-8CA07318985D}"/>
          </ac:spMkLst>
        </pc:spChg>
        <pc:spChg chg="mod">
          <ac:chgData name="Jassem Abbasi" userId="a485637c-5d5c-44af-8411-f95acc3236b6" providerId="ADAL" clId="{B67E75DF-61F4-4BDD-83F6-F3A9FEB4B984}" dt="2024-02-22T09:52:54.409" v="2357" actId="27803"/>
          <ac:spMkLst>
            <pc:docMk/>
            <pc:sldMk cId="3942064285" sldId="256"/>
            <ac:spMk id="9586" creationId="{5E2AACB0-72E0-12E1-989A-B874CB67D648}"/>
          </ac:spMkLst>
        </pc:spChg>
        <pc:spChg chg="mod">
          <ac:chgData name="Jassem Abbasi" userId="a485637c-5d5c-44af-8411-f95acc3236b6" providerId="ADAL" clId="{B67E75DF-61F4-4BDD-83F6-F3A9FEB4B984}" dt="2024-02-22T09:52:54.409" v="2357" actId="27803"/>
          <ac:spMkLst>
            <pc:docMk/>
            <pc:sldMk cId="3942064285" sldId="256"/>
            <ac:spMk id="9587" creationId="{92E23518-A47F-32C7-4585-3890D1B7BD71}"/>
          </ac:spMkLst>
        </pc:spChg>
        <pc:spChg chg="mod">
          <ac:chgData name="Jassem Abbasi" userId="a485637c-5d5c-44af-8411-f95acc3236b6" providerId="ADAL" clId="{B67E75DF-61F4-4BDD-83F6-F3A9FEB4B984}" dt="2024-02-22T09:52:54.409" v="2357" actId="27803"/>
          <ac:spMkLst>
            <pc:docMk/>
            <pc:sldMk cId="3942064285" sldId="256"/>
            <ac:spMk id="9588" creationId="{AAC6B491-3D08-EF33-F89A-F62AD30127CB}"/>
          </ac:spMkLst>
        </pc:spChg>
        <pc:spChg chg="mod">
          <ac:chgData name="Jassem Abbasi" userId="a485637c-5d5c-44af-8411-f95acc3236b6" providerId="ADAL" clId="{B67E75DF-61F4-4BDD-83F6-F3A9FEB4B984}" dt="2024-02-22T09:52:54.409" v="2357" actId="27803"/>
          <ac:spMkLst>
            <pc:docMk/>
            <pc:sldMk cId="3942064285" sldId="256"/>
            <ac:spMk id="9589" creationId="{13387A4E-D231-632D-9FA3-E022A8AACF71}"/>
          </ac:spMkLst>
        </pc:spChg>
        <pc:spChg chg="mod">
          <ac:chgData name="Jassem Abbasi" userId="a485637c-5d5c-44af-8411-f95acc3236b6" providerId="ADAL" clId="{B67E75DF-61F4-4BDD-83F6-F3A9FEB4B984}" dt="2024-02-22T09:52:54.409" v="2357" actId="27803"/>
          <ac:spMkLst>
            <pc:docMk/>
            <pc:sldMk cId="3942064285" sldId="256"/>
            <ac:spMk id="9590" creationId="{03F7E886-9E11-5D3A-714F-044EC5633F59}"/>
          </ac:spMkLst>
        </pc:spChg>
        <pc:spChg chg="mod">
          <ac:chgData name="Jassem Abbasi" userId="a485637c-5d5c-44af-8411-f95acc3236b6" providerId="ADAL" clId="{B67E75DF-61F4-4BDD-83F6-F3A9FEB4B984}" dt="2024-02-22T09:52:54.409" v="2357" actId="27803"/>
          <ac:spMkLst>
            <pc:docMk/>
            <pc:sldMk cId="3942064285" sldId="256"/>
            <ac:spMk id="9591" creationId="{C479A64F-781E-21F1-8063-D59D28F2F5D2}"/>
          </ac:spMkLst>
        </pc:spChg>
        <pc:spChg chg="mod">
          <ac:chgData name="Jassem Abbasi" userId="a485637c-5d5c-44af-8411-f95acc3236b6" providerId="ADAL" clId="{B67E75DF-61F4-4BDD-83F6-F3A9FEB4B984}" dt="2024-02-22T09:52:54.409" v="2357" actId="27803"/>
          <ac:spMkLst>
            <pc:docMk/>
            <pc:sldMk cId="3942064285" sldId="256"/>
            <ac:spMk id="9592" creationId="{09E0127A-7CA0-2CC4-0B78-0C8634DF39BD}"/>
          </ac:spMkLst>
        </pc:spChg>
        <pc:spChg chg="mod">
          <ac:chgData name="Jassem Abbasi" userId="a485637c-5d5c-44af-8411-f95acc3236b6" providerId="ADAL" clId="{B67E75DF-61F4-4BDD-83F6-F3A9FEB4B984}" dt="2024-02-22T09:52:54.409" v="2357" actId="27803"/>
          <ac:spMkLst>
            <pc:docMk/>
            <pc:sldMk cId="3942064285" sldId="256"/>
            <ac:spMk id="9593" creationId="{A93A87A4-ED07-8E39-EFD7-FBFD00D71F52}"/>
          </ac:spMkLst>
        </pc:spChg>
        <pc:spChg chg="mod">
          <ac:chgData name="Jassem Abbasi" userId="a485637c-5d5c-44af-8411-f95acc3236b6" providerId="ADAL" clId="{B67E75DF-61F4-4BDD-83F6-F3A9FEB4B984}" dt="2024-02-22T09:52:54.409" v="2357" actId="27803"/>
          <ac:spMkLst>
            <pc:docMk/>
            <pc:sldMk cId="3942064285" sldId="256"/>
            <ac:spMk id="9594" creationId="{9783D777-2CAC-AC13-328E-7643CCCACAF1}"/>
          </ac:spMkLst>
        </pc:spChg>
        <pc:spChg chg="mod">
          <ac:chgData name="Jassem Abbasi" userId="a485637c-5d5c-44af-8411-f95acc3236b6" providerId="ADAL" clId="{B67E75DF-61F4-4BDD-83F6-F3A9FEB4B984}" dt="2024-02-22T09:52:54.409" v="2357" actId="27803"/>
          <ac:spMkLst>
            <pc:docMk/>
            <pc:sldMk cId="3942064285" sldId="256"/>
            <ac:spMk id="9595" creationId="{461A8729-556E-EB48-3D2B-3A5543D39BE1}"/>
          </ac:spMkLst>
        </pc:spChg>
        <pc:spChg chg="mod">
          <ac:chgData name="Jassem Abbasi" userId="a485637c-5d5c-44af-8411-f95acc3236b6" providerId="ADAL" clId="{B67E75DF-61F4-4BDD-83F6-F3A9FEB4B984}" dt="2024-02-22T09:52:54.409" v="2357" actId="27803"/>
          <ac:spMkLst>
            <pc:docMk/>
            <pc:sldMk cId="3942064285" sldId="256"/>
            <ac:spMk id="9596" creationId="{599D2549-6031-1909-C10A-FC613E2357DD}"/>
          </ac:spMkLst>
        </pc:spChg>
        <pc:spChg chg="mod">
          <ac:chgData name="Jassem Abbasi" userId="a485637c-5d5c-44af-8411-f95acc3236b6" providerId="ADAL" clId="{B67E75DF-61F4-4BDD-83F6-F3A9FEB4B984}" dt="2024-02-22T09:52:54.409" v="2357" actId="27803"/>
          <ac:spMkLst>
            <pc:docMk/>
            <pc:sldMk cId="3942064285" sldId="256"/>
            <ac:spMk id="9597" creationId="{27EA6F43-B94A-F4F4-04CC-553BD71F500B}"/>
          </ac:spMkLst>
        </pc:spChg>
        <pc:spChg chg="mod">
          <ac:chgData name="Jassem Abbasi" userId="a485637c-5d5c-44af-8411-f95acc3236b6" providerId="ADAL" clId="{B67E75DF-61F4-4BDD-83F6-F3A9FEB4B984}" dt="2024-02-22T09:52:54.409" v="2357" actId="27803"/>
          <ac:spMkLst>
            <pc:docMk/>
            <pc:sldMk cId="3942064285" sldId="256"/>
            <ac:spMk id="9598" creationId="{029B53FB-8B17-80F2-189D-2A8D8D591BC1}"/>
          </ac:spMkLst>
        </pc:spChg>
        <pc:spChg chg="mod">
          <ac:chgData name="Jassem Abbasi" userId="a485637c-5d5c-44af-8411-f95acc3236b6" providerId="ADAL" clId="{B67E75DF-61F4-4BDD-83F6-F3A9FEB4B984}" dt="2024-02-22T09:52:54.409" v="2357" actId="27803"/>
          <ac:spMkLst>
            <pc:docMk/>
            <pc:sldMk cId="3942064285" sldId="256"/>
            <ac:spMk id="9599" creationId="{AC7FBB01-CC6F-622B-A0D8-6FDB7CDD7D07}"/>
          </ac:spMkLst>
        </pc:spChg>
        <pc:spChg chg="mod">
          <ac:chgData name="Jassem Abbasi" userId="a485637c-5d5c-44af-8411-f95acc3236b6" providerId="ADAL" clId="{B67E75DF-61F4-4BDD-83F6-F3A9FEB4B984}" dt="2024-02-22T09:52:54.409" v="2357" actId="27803"/>
          <ac:spMkLst>
            <pc:docMk/>
            <pc:sldMk cId="3942064285" sldId="256"/>
            <ac:spMk id="9600" creationId="{7B1C6F5B-0DDB-B63E-6A9F-E897A360F94F}"/>
          </ac:spMkLst>
        </pc:spChg>
        <pc:spChg chg="mod">
          <ac:chgData name="Jassem Abbasi" userId="a485637c-5d5c-44af-8411-f95acc3236b6" providerId="ADAL" clId="{B67E75DF-61F4-4BDD-83F6-F3A9FEB4B984}" dt="2024-02-22T09:52:54.409" v="2357" actId="27803"/>
          <ac:spMkLst>
            <pc:docMk/>
            <pc:sldMk cId="3942064285" sldId="256"/>
            <ac:spMk id="9601" creationId="{46975843-28D6-EC55-BF2D-2F929EF85244}"/>
          </ac:spMkLst>
        </pc:spChg>
        <pc:spChg chg="mod">
          <ac:chgData name="Jassem Abbasi" userId="a485637c-5d5c-44af-8411-f95acc3236b6" providerId="ADAL" clId="{B67E75DF-61F4-4BDD-83F6-F3A9FEB4B984}" dt="2024-02-22T09:52:54.409" v="2357" actId="27803"/>
          <ac:spMkLst>
            <pc:docMk/>
            <pc:sldMk cId="3942064285" sldId="256"/>
            <ac:spMk id="9602" creationId="{022C429F-2BF4-4C22-12D6-B45403959C54}"/>
          </ac:spMkLst>
        </pc:spChg>
        <pc:spChg chg="mod">
          <ac:chgData name="Jassem Abbasi" userId="a485637c-5d5c-44af-8411-f95acc3236b6" providerId="ADAL" clId="{B67E75DF-61F4-4BDD-83F6-F3A9FEB4B984}" dt="2024-02-22T09:52:54.409" v="2357" actId="27803"/>
          <ac:spMkLst>
            <pc:docMk/>
            <pc:sldMk cId="3942064285" sldId="256"/>
            <ac:spMk id="9603" creationId="{4A58DACB-AD50-FD4E-2B7C-5CF68716D407}"/>
          </ac:spMkLst>
        </pc:spChg>
        <pc:spChg chg="mod">
          <ac:chgData name="Jassem Abbasi" userId="a485637c-5d5c-44af-8411-f95acc3236b6" providerId="ADAL" clId="{B67E75DF-61F4-4BDD-83F6-F3A9FEB4B984}" dt="2024-02-22T09:52:54.409" v="2357" actId="27803"/>
          <ac:spMkLst>
            <pc:docMk/>
            <pc:sldMk cId="3942064285" sldId="256"/>
            <ac:spMk id="9604" creationId="{52A52771-27C2-DCDD-1F0B-2BA5765492CE}"/>
          </ac:spMkLst>
        </pc:spChg>
        <pc:spChg chg="mod">
          <ac:chgData name="Jassem Abbasi" userId="a485637c-5d5c-44af-8411-f95acc3236b6" providerId="ADAL" clId="{B67E75DF-61F4-4BDD-83F6-F3A9FEB4B984}" dt="2024-02-22T09:52:54.409" v="2357" actId="27803"/>
          <ac:spMkLst>
            <pc:docMk/>
            <pc:sldMk cId="3942064285" sldId="256"/>
            <ac:spMk id="9605" creationId="{8E9D03F0-4CEF-F374-40AF-8F8CB8023D53}"/>
          </ac:spMkLst>
        </pc:spChg>
        <pc:spChg chg="mod">
          <ac:chgData name="Jassem Abbasi" userId="a485637c-5d5c-44af-8411-f95acc3236b6" providerId="ADAL" clId="{B67E75DF-61F4-4BDD-83F6-F3A9FEB4B984}" dt="2024-02-22T09:52:54.409" v="2357" actId="27803"/>
          <ac:spMkLst>
            <pc:docMk/>
            <pc:sldMk cId="3942064285" sldId="256"/>
            <ac:spMk id="9606" creationId="{7834CF4A-3FFE-7CF6-0C6E-63C38FA44CDE}"/>
          </ac:spMkLst>
        </pc:spChg>
        <pc:spChg chg="mod">
          <ac:chgData name="Jassem Abbasi" userId="a485637c-5d5c-44af-8411-f95acc3236b6" providerId="ADAL" clId="{B67E75DF-61F4-4BDD-83F6-F3A9FEB4B984}" dt="2024-02-22T09:52:54.409" v="2357" actId="27803"/>
          <ac:spMkLst>
            <pc:docMk/>
            <pc:sldMk cId="3942064285" sldId="256"/>
            <ac:spMk id="9607" creationId="{80323016-F7DA-9098-8D7D-A2C9EA97B1F3}"/>
          </ac:spMkLst>
        </pc:spChg>
        <pc:spChg chg="mod">
          <ac:chgData name="Jassem Abbasi" userId="a485637c-5d5c-44af-8411-f95acc3236b6" providerId="ADAL" clId="{B67E75DF-61F4-4BDD-83F6-F3A9FEB4B984}" dt="2024-02-22T09:52:54.409" v="2357" actId="27803"/>
          <ac:spMkLst>
            <pc:docMk/>
            <pc:sldMk cId="3942064285" sldId="256"/>
            <ac:spMk id="9608" creationId="{F41BC1BF-4390-9119-2869-4EEE10BFBCC3}"/>
          </ac:spMkLst>
        </pc:spChg>
        <pc:spChg chg="mod">
          <ac:chgData name="Jassem Abbasi" userId="a485637c-5d5c-44af-8411-f95acc3236b6" providerId="ADAL" clId="{B67E75DF-61F4-4BDD-83F6-F3A9FEB4B984}" dt="2024-02-22T09:52:54.409" v="2357" actId="27803"/>
          <ac:spMkLst>
            <pc:docMk/>
            <pc:sldMk cId="3942064285" sldId="256"/>
            <ac:spMk id="9609" creationId="{42B69220-A6D7-BFBA-BA44-7A9547434586}"/>
          </ac:spMkLst>
        </pc:spChg>
        <pc:spChg chg="mod">
          <ac:chgData name="Jassem Abbasi" userId="a485637c-5d5c-44af-8411-f95acc3236b6" providerId="ADAL" clId="{B67E75DF-61F4-4BDD-83F6-F3A9FEB4B984}" dt="2024-02-22T09:52:54.409" v="2357" actId="27803"/>
          <ac:spMkLst>
            <pc:docMk/>
            <pc:sldMk cId="3942064285" sldId="256"/>
            <ac:spMk id="9610" creationId="{4BE0C1C0-EC28-EA4C-EAAD-FDB1462E6C2E}"/>
          </ac:spMkLst>
        </pc:spChg>
        <pc:spChg chg="mod">
          <ac:chgData name="Jassem Abbasi" userId="a485637c-5d5c-44af-8411-f95acc3236b6" providerId="ADAL" clId="{B67E75DF-61F4-4BDD-83F6-F3A9FEB4B984}" dt="2024-02-22T09:52:54.409" v="2357" actId="27803"/>
          <ac:spMkLst>
            <pc:docMk/>
            <pc:sldMk cId="3942064285" sldId="256"/>
            <ac:spMk id="9611" creationId="{05B7A0D0-4BA3-D185-F396-6B16A561617A}"/>
          </ac:spMkLst>
        </pc:spChg>
        <pc:spChg chg="mod">
          <ac:chgData name="Jassem Abbasi" userId="a485637c-5d5c-44af-8411-f95acc3236b6" providerId="ADAL" clId="{B67E75DF-61F4-4BDD-83F6-F3A9FEB4B984}" dt="2024-02-22T09:52:54.409" v="2357" actId="27803"/>
          <ac:spMkLst>
            <pc:docMk/>
            <pc:sldMk cId="3942064285" sldId="256"/>
            <ac:spMk id="9612" creationId="{8CA25DD2-15B4-0A9B-100A-2649227FC496}"/>
          </ac:spMkLst>
        </pc:spChg>
        <pc:spChg chg="mod">
          <ac:chgData name="Jassem Abbasi" userId="a485637c-5d5c-44af-8411-f95acc3236b6" providerId="ADAL" clId="{B67E75DF-61F4-4BDD-83F6-F3A9FEB4B984}" dt="2024-02-22T09:52:54.409" v="2357" actId="27803"/>
          <ac:spMkLst>
            <pc:docMk/>
            <pc:sldMk cId="3942064285" sldId="256"/>
            <ac:spMk id="9613" creationId="{908D2769-C3A2-3426-88D1-ECA9AE7DE5A0}"/>
          </ac:spMkLst>
        </pc:spChg>
        <pc:spChg chg="mod">
          <ac:chgData name="Jassem Abbasi" userId="a485637c-5d5c-44af-8411-f95acc3236b6" providerId="ADAL" clId="{B67E75DF-61F4-4BDD-83F6-F3A9FEB4B984}" dt="2024-02-22T09:52:54.409" v="2357" actId="27803"/>
          <ac:spMkLst>
            <pc:docMk/>
            <pc:sldMk cId="3942064285" sldId="256"/>
            <ac:spMk id="9614" creationId="{0BB611E4-76B3-0D1C-7FD6-0D4414177D28}"/>
          </ac:spMkLst>
        </pc:spChg>
        <pc:spChg chg="mod">
          <ac:chgData name="Jassem Abbasi" userId="a485637c-5d5c-44af-8411-f95acc3236b6" providerId="ADAL" clId="{B67E75DF-61F4-4BDD-83F6-F3A9FEB4B984}" dt="2024-02-22T09:52:54.409" v="2357" actId="27803"/>
          <ac:spMkLst>
            <pc:docMk/>
            <pc:sldMk cId="3942064285" sldId="256"/>
            <ac:spMk id="9615" creationId="{E566B830-01EF-533E-582E-FB713B58FC17}"/>
          </ac:spMkLst>
        </pc:spChg>
        <pc:spChg chg="mod">
          <ac:chgData name="Jassem Abbasi" userId="a485637c-5d5c-44af-8411-f95acc3236b6" providerId="ADAL" clId="{B67E75DF-61F4-4BDD-83F6-F3A9FEB4B984}" dt="2024-02-22T09:52:54.409" v="2357" actId="27803"/>
          <ac:spMkLst>
            <pc:docMk/>
            <pc:sldMk cId="3942064285" sldId="256"/>
            <ac:spMk id="9616" creationId="{1BE512D5-0107-A923-52E6-2E6C29A74040}"/>
          </ac:spMkLst>
        </pc:spChg>
        <pc:spChg chg="mod">
          <ac:chgData name="Jassem Abbasi" userId="a485637c-5d5c-44af-8411-f95acc3236b6" providerId="ADAL" clId="{B67E75DF-61F4-4BDD-83F6-F3A9FEB4B984}" dt="2024-02-22T09:52:54.409" v="2357" actId="27803"/>
          <ac:spMkLst>
            <pc:docMk/>
            <pc:sldMk cId="3942064285" sldId="256"/>
            <ac:spMk id="9617" creationId="{0C2A9A98-F5CA-F449-7EAC-1543EB1D0660}"/>
          </ac:spMkLst>
        </pc:spChg>
        <pc:spChg chg="mod">
          <ac:chgData name="Jassem Abbasi" userId="a485637c-5d5c-44af-8411-f95acc3236b6" providerId="ADAL" clId="{B67E75DF-61F4-4BDD-83F6-F3A9FEB4B984}" dt="2024-02-22T09:52:54.409" v="2357" actId="27803"/>
          <ac:spMkLst>
            <pc:docMk/>
            <pc:sldMk cId="3942064285" sldId="256"/>
            <ac:spMk id="9618" creationId="{08B727F4-C828-746A-727B-DCDABC62C364}"/>
          </ac:spMkLst>
        </pc:spChg>
        <pc:spChg chg="mod">
          <ac:chgData name="Jassem Abbasi" userId="a485637c-5d5c-44af-8411-f95acc3236b6" providerId="ADAL" clId="{B67E75DF-61F4-4BDD-83F6-F3A9FEB4B984}" dt="2024-02-22T09:52:54.409" v="2357" actId="27803"/>
          <ac:spMkLst>
            <pc:docMk/>
            <pc:sldMk cId="3942064285" sldId="256"/>
            <ac:spMk id="9619" creationId="{DE2123FA-69A0-650C-A762-53440A268551}"/>
          </ac:spMkLst>
        </pc:spChg>
        <pc:spChg chg="mod">
          <ac:chgData name="Jassem Abbasi" userId="a485637c-5d5c-44af-8411-f95acc3236b6" providerId="ADAL" clId="{B67E75DF-61F4-4BDD-83F6-F3A9FEB4B984}" dt="2024-02-22T09:52:54.409" v="2357" actId="27803"/>
          <ac:spMkLst>
            <pc:docMk/>
            <pc:sldMk cId="3942064285" sldId="256"/>
            <ac:spMk id="9620" creationId="{3707728A-D588-5CF3-119A-BBB1E2D90CB6}"/>
          </ac:spMkLst>
        </pc:spChg>
        <pc:spChg chg="mod">
          <ac:chgData name="Jassem Abbasi" userId="a485637c-5d5c-44af-8411-f95acc3236b6" providerId="ADAL" clId="{B67E75DF-61F4-4BDD-83F6-F3A9FEB4B984}" dt="2024-02-22T09:52:54.409" v="2357" actId="27803"/>
          <ac:spMkLst>
            <pc:docMk/>
            <pc:sldMk cId="3942064285" sldId="256"/>
            <ac:spMk id="9621" creationId="{2786364B-6C4B-A083-C809-020057F77482}"/>
          </ac:spMkLst>
        </pc:spChg>
        <pc:spChg chg="mod">
          <ac:chgData name="Jassem Abbasi" userId="a485637c-5d5c-44af-8411-f95acc3236b6" providerId="ADAL" clId="{B67E75DF-61F4-4BDD-83F6-F3A9FEB4B984}" dt="2024-02-22T09:52:54.409" v="2357" actId="27803"/>
          <ac:spMkLst>
            <pc:docMk/>
            <pc:sldMk cId="3942064285" sldId="256"/>
            <ac:spMk id="9622" creationId="{635DD2E7-031E-ABA6-6AB1-B8A74CF3794B}"/>
          </ac:spMkLst>
        </pc:spChg>
        <pc:spChg chg="mod">
          <ac:chgData name="Jassem Abbasi" userId="a485637c-5d5c-44af-8411-f95acc3236b6" providerId="ADAL" clId="{B67E75DF-61F4-4BDD-83F6-F3A9FEB4B984}" dt="2024-02-22T09:52:54.409" v="2357" actId="27803"/>
          <ac:spMkLst>
            <pc:docMk/>
            <pc:sldMk cId="3942064285" sldId="256"/>
            <ac:spMk id="9623" creationId="{C089211F-B6BD-3CB9-3FEC-ADD9670B2E48}"/>
          </ac:spMkLst>
        </pc:spChg>
        <pc:spChg chg="mod">
          <ac:chgData name="Jassem Abbasi" userId="a485637c-5d5c-44af-8411-f95acc3236b6" providerId="ADAL" clId="{B67E75DF-61F4-4BDD-83F6-F3A9FEB4B984}" dt="2024-02-22T09:52:54.409" v="2357" actId="27803"/>
          <ac:spMkLst>
            <pc:docMk/>
            <pc:sldMk cId="3942064285" sldId="256"/>
            <ac:spMk id="9624" creationId="{A3D772E5-4468-D1DD-4683-9505724253AB}"/>
          </ac:spMkLst>
        </pc:spChg>
        <pc:spChg chg="mod">
          <ac:chgData name="Jassem Abbasi" userId="a485637c-5d5c-44af-8411-f95acc3236b6" providerId="ADAL" clId="{B67E75DF-61F4-4BDD-83F6-F3A9FEB4B984}" dt="2024-02-22T09:52:54.409" v="2357" actId="27803"/>
          <ac:spMkLst>
            <pc:docMk/>
            <pc:sldMk cId="3942064285" sldId="256"/>
            <ac:spMk id="9625" creationId="{82385CDE-A522-3990-6E0A-9294325597FE}"/>
          </ac:spMkLst>
        </pc:spChg>
        <pc:spChg chg="mod">
          <ac:chgData name="Jassem Abbasi" userId="a485637c-5d5c-44af-8411-f95acc3236b6" providerId="ADAL" clId="{B67E75DF-61F4-4BDD-83F6-F3A9FEB4B984}" dt="2024-02-22T09:52:54.409" v="2357" actId="27803"/>
          <ac:spMkLst>
            <pc:docMk/>
            <pc:sldMk cId="3942064285" sldId="256"/>
            <ac:spMk id="9626" creationId="{CBE4A4D0-4F27-A896-68C0-CE0C277415AE}"/>
          </ac:spMkLst>
        </pc:spChg>
        <pc:spChg chg="mod">
          <ac:chgData name="Jassem Abbasi" userId="a485637c-5d5c-44af-8411-f95acc3236b6" providerId="ADAL" clId="{B67E75DF-61F4-4BDD-83F6-F3A9FEB4B984}" dt="2024-02-22T09:52:54.409" v="2357" actId="27803"/>
          <ac:spMkLst>
            <pc:docMk/>
            <pc:sldMk cId="3942064285" sldId="256"/>
            <ac:spMk id="9627" creationId="{FD32D335-CC2F-F53A-45BF-6640B6D7C1DB}"/>
          </ac:spMkLst>
        </pc:spChg>
        <pc:spChg chg="mod">
          <ac:chgData name="Jassem Abbasi" userId="a485637c-5d5c-44af-8411-f95acc3236b6" providerId="ADAL" clId="{B67E75DF-61F4-4BDD-83F6-F3A9FEB4B984}" dt="2024-02-22T09:52:54.409" v="2357" actId="27803"/>
          <ac:spMkLst>
            <pc:docMk/>
            <pc:sldMk cId="3942064285" sldId="256"/>
            <ac:spMk id="9628" creationId="{8DEEA8AC-D8A9-8995-8EF3-64E89E240AAF}"/>
          </ac:spMkLst>
        </pc:spChg>
        <pc:spChg chg="mod">
          <ac:chgData name="Jassem Abbasi" userId="a485637c-5d5c-44af-8411-f95acc3236b6" providerId="ADAL" clId="{B67E75DF-61F4-4BDD-83F6-F3A9FEB4B984}" dt="2024-02-22T09:52:54.409" v="2357" actId="27803"/>
          <ac:spMkLst>
            <pc:docMk/>
            <pc:sldMk cId="3942064285" sldId="256"/>
            <ac:spMk id="9629" creationId="{1E8E3E99-36CF-34FA-B7E9-FBF4DCE930B1}"/>
          </ac:spMkLst>
        </pc:spChg>
        <pc:spChg chg="mod">
          <ac:chgData name="Jassem Abbasi" userId="a485637c-5d5c-44af-8411-f95acc3236b6" providerId="ADAL" clId="{B67E75DF-61F4-4BDD-83F6-F3A9FEB4B984}" dt="2024-02-22T09:52:54.409" v="2357" actId="27803"/>
          <ac:spMkLst>
            <pc:docMk/>
            <pc:sldMk cId="3942064285" sldId="256"/>
            <ac:spMk id="9630" creationId="{69A24E69-07A6-95FA-3FF3-01FFD9D0A1E5}"/>
          </ac:spMkLst>
        </pc:spChg>
        <pc:spChg chg="mod">
          <ac:chgData name="Jassem Abbasi" userId="a485637c-5d5c-44af-8411-f95acc3236b6" providerId="ADAL" clId="{B67E75DF-61F4-4BDD-83F6-F3A9FEB4B984}" dt="2024-02-22T09:52:54.409" v="2357" actId="27803"/>
          <ac:spMkLst>
            <pc:docMk/>
            <pc:sldMk cId="3942064285" sldId="256"/>
            <ac:spMk id="9631" creationId="{9C4A07C1-E57A-A7E7-AD5C-30C21B2A868E}"/>
          </ac:spMkLst>
        </pc:spChg>
        <pc:spChg chg="mod">
          <ac:chgData name="Jassem Abbasi" userId="a485637c-5d5c-44af-8411-f95acc3236b6" providerId="ADAL" clId="{B67E75DF-61F4-4BDD-83F6-F3A9FEB4B984}" dt="2024-02-22T09:52:54.409" v="2357" actId="27803"/>
          <ac:spMkLst>
            <pc:docMk/>
            <pc:sldMk cId="3942064285" sldId="256"/>
            <ac:spMk id="9632" creationId="{7A1D293B-B1F5-0162-CFBF-6B823C16B84D}"/>
          </ac:spMkLst>
        </pc:spChg>
        <pc:spChg chg="mod">
          <ac:chgData name="Jassem Abbasi" userId="a485637c-5d5c-44af-8411-f95acc3236b6" providerId="ADAL" clId="{B67E75DF-61F4-4BDD-83F6-F3A9FEB4B984}" dt="2024-02-22T09:52:54.409" v="2357" actId="27803"/>
          <ac:spMkLst>
            <pc:docMk/>
            <pc:sldMk cId="3942064285" sldId="256"/>
            <ac:spMk id="9633" creationId="{6DC51037-4CA6-1414-00EA-E70F3A0A7140}"/>
          </ac:spMkLst>
        </pc:spChg>
        <pc:spChg chg="mod">
          <ac:chgData name="Jassem Abbasi" userId="a485637c-5d5c-44af-8411-f95acc3236b6" providerId="ADAL" clId="{B67E75DF-61F4-4BDD-83F6-F3A9FEB4B984}" dt="2024-02-22T09:52:54.409" v="2357" actId="27803"/>
          <ac:spMkLst>
            <pc:docMk/>
            <pc:sldMk cId="3942064285" sldId="256"/>
            <ac:spMk id="9634" creationId="{9F1E836D-3575-6705-050D-887E9A0DF556}"/>
          </ac:spMkLst>
        </pc:spChg>
        <pc:spChg chg="mod">
          <ac:chgData name="Jassem Abbasi" userId="a485637c-5d5c-44af-8411-f95acc3236b6" providerId="ADAL" clId="{B67E75DF-61F4-4BDD-83F6-F3A9FEB4B984}" dt="2024-02-22T09:52:54.409" v="2357" actId="27803"/>
          <ac:spMkLst>
            <pc:docMk/>
            <pc:sldMk cId="3942064285" sldId="256"/>
            <ac:spMk id="9635" creationId="{0959F9F6-3F52-4EAC-9B99-C30D2F0FD7B2}"/>
          </ac:spMkLst>
        </pc:spChg>
        <pc:spChg chg="mod">
          <ac:chgData name="Jassem Abbasi" userId="a485637c-5d5c-44af-8411-f95acc3236b6" providerId="ADAL" clId="{B67E75DF-61F4-4BDD-83F6-F3A9FEB4B984}" dt="2024-02-22T09:52:54.409" v="2357" actId="27803"/>
          <ac:spMkLst>
            <pc:docMk/>
            <pc:sldMk cId="3942064285" sldId="256"/>
            <ac:spMk id="9636" creationId="{66A7768F-0E70-2474-8319-8DD774697126}"/>
          </ac:spMkLst>
        </pc:spChg>
        <pc:spChg chg="mod">
          <ac:chgData name="Jassem Abbasi" userId="a485637c-5d5c-44af-8411-f95acc3236b6" providerId="ADAL" clId="{B67E75DF-61F4-4BDD-83F6-F3A9FEB4B984}" dt="2024-02-22T09:52:54.409" v="2357" actId="27803"/>
          <ac:spMkLst>
            <pc:docMk/>
            <pc:sldMk cId="3942064285" sldId="256"/>
            <ac:spMk id="9637" creationId="{25564412-B8C0-C2CA-6A3F-DA1988027FA6}"/>
          </ac:spMkLst>
        </pc:spChg>
        <pc:spChg chg="mod">
          <ac:chgData name="Jassem Abbasi" userId="a485637c-5d5c-44af-8411-f95acc3236b6" providerId="ADAL" clId="{B67E75DF-61F4-4BDD-83F6-F3A9FEB4B984}" dt="2024-02-22T09:52:54.409" v="2357" actId="27803"/>
          <ac:spMkLst>
            <pc:docMk/>
            <pc:sldMk cId="3942064285" sldId="256"/>
            <ac:spMk id="9638" creationId="{0D1F4045-EC45-C80E-34A9-6BAB8B942495}"/>
          </ac:spMkLst>
        </pc:spChg>
        <pc:spChg chg="mod">
          <ac:chgData name="Jassem Abbasi" userId="a485637c-5d5c-44af-8411-f95acc3236b6" providerId="ADAL" clId="{B67E75DF-61F4-4BDD-83F6-F3A9FEB4B984}" dt="2024-02-22T09:52:54.409" v="2357" actId="27803"/>
          <ac:spMkLst>
            <pc:docMk/>
            <pc:sldMk cId="3942064285" sldId="256"/>
            <ac:spMk id="9639" creationId="{D795B7C5-85B9-829D-7FC0-BE79EB2BCB7E}"/>
          </ac:spMkLst>
        </pc:spChg>
        <pc:spChg chg="mod">
          <ac:chgData name="Jassem Abbasi" userId="a485637c-5d5c-44af-8411-f95acc3236b6" providerId="ADAL" clId="{B67E75DF-61F4-4BDD-83F6-F3A9FEB4B984}" dt="2024-02-22T09:52:54.409" v="2357" actId="27803"/>
          <ac:spMkLst>
            <pc:docMk/>
            <pc:sldMk cId="3942064285" sldId="256"/>
            <ac:spMk id="9640" creationId="{9F53F4D1-A7BD-6CC8-8120-9DE042FBEBE3}"/>
          </ac:spMkLst>
        </pc:spChg>
        <pc:spChg chg="mod">
          <ac:chgData name="Jassem Abbasi" userId="a485637c-5d5c-44af-8411-f95acc3236b6" providerId="ADAL" clId="{B67E75DF-61F4-4BDD-83F6-F3A9FEB4B984}" dt="2024-02-22T09:52:54.409" v="2357" actId="27803"/>
          <ac:spMkLst>
            <pc:docMk/>
            <pc:sldMk cId="3942064285" sldId="256"/>
            <ac:spMk id="9641" creationId="{BCC1D27A-423D-1EF7-292B-9678C98FA967}"/>
          </ac:spMkLst>
        </pc:spChg>
        <pc:spChg chg="mod">
          <ac:chgData name="Jassem Abbasi" userId="a485637c-5d5c-44af-8411-f95acc3236b6" providerId="ADAL" clId="{B67E75DF-61F4-4BDD-83F6-F3A9FEB4B984}" dt="2024-02-22T09:52:54.409" v="2357" actId="27803"/>
          <ac:spMkLst>
            <pc:docMk/>
            <pc:sldMk cId="3942064285" sldId="256"/>
            <ac:spMk id="9642" creationId="{98E1A234-4E88-4481-3F4B-9783BA1B798B}"/>
          </ac:spMkLst>
        </pc:spChg>
        <pc:spChg chg="mod">
          <ac:chgData name="Jassem Abbasi" userId="a485637c-5d5c-44af-8411-f95acc3236b6" providerId="ADAL" clId="{B67E75DF-61F4-4BDD-83F6-F3A9FEB4B984}" dt="2024-02-22T09:52:54.409" v="2357" actId="27803"/>
          <ac:spMkLst>
            <pc:docMk/>
            <pc:sldMk cId="3942064285" sldId="256"/>
            <ac:spMk id="9643" creationId="{2D2456C8-DCCE-6C5D-8840-BA48314CC85C}"/>
          </ac:spMkLst>
        </pc:spChg>
        <pc:spChg chg="mod">
          <ac:chgData name="Jassem Abbasi" userId="a485637c-5d5c-44af-8411-f95acc3236b6" providerId="ADAL" clId="{B67E75DF-61F4-4BDD-83F6-F3A9FEB4B984}" dt="2024-02-22T09:52:54.409" v="2357" actId="27803"/>
          <ac:spMkLst>
            <pc:docMk/>
            <pc:sldMk cId="3942064285" sldId="256"/>
            <ac:spMk id="9644" creationId="{7821C30E-15A5-F08E-3735-325A1B7A3F84}"/>
          </ac:spMkLst>
        </pc:spChg>
        <pc:spChg chg="mod">
          <ac:chgData name="Jassem Abbasi" userId="a485637c-5d5c-44af-8411-f95acc3236b6" providerId="ADAL" clId="{B67E75DF-61F4-4BDD-83F6-F3A9FEB4B984}" dt="2024-02-22T09:52:54.409" v="2357" actId="27803"/>
          <ac:spMkLst>
            <pc:docMk/>
            <pc:sldMk cId="3942064285" sldId="256"/>
            <ac:spMk id="9645" creationId="{DFFE87D9-396C-5009-DEF5-C82488B9F6F7}"/>
          </ac:spMkLst>
        </pc:spChg>
        <pc:spChg chg="mod">
          <ac:chgData name="Jassem Abbasi" userId="a485637c-5d5c-44af-8411-f95acc3236b6" providerId="ADAL" clId="{B67E75DF-61F4-4BDD-83F6-F3A9FEB4B984}" dt="2024-02-22T09:52:54.409" v="2357" actId="27803"/>
          <ac:spMkLst>
            <pc:docMk/>
            <pc:sldMk cId="3942064285" sldId="256"/>
            <ac:spMk id="9646" creationId="{DA038464-DFEE-9BEB-6E22-6074144E56E8}"/>
          </ac:spMkLst>
        </pc:spChg>
        <pc:spChg chg="mod">
          <ac:chgData name="Jassem Abbasi" userId="a485637c-5d5c-44af-8411-f95acc3236b6" providerId="ADAL" clId="{B67E75DF-61F4-4BDD-83F6-F3A9FEB4B984}" dt="2024-02-22T09:52:54.409" v="2357" actId="27803"/>
          <ac:spMkLst>
            <pc:docMk/>
            <pc:sldMk cId="3942064285" sldId="256"/>
            <ac:spMk id="9647" creationId="{42C8315D-5227-D0C1-E227-33E8A1DB5774}"/>
          </ac:spMkLst>
        </pc:spChg>
        <pc:spChg chg="mod">
          <ac:chgData name="Jassem Abbasi" userId="a485637c-5d5c-44af-8411-f95acc3236b6" providerId="ADAL" clId="{B67E75DF-61F4-4BDD-83F6-F3A9FEB4B984}" dt="2024-02-22T09:52:54.409" v="2357" actId="27803"/>
          <ac:spMkLst>
            <pc:docMk/>
            <pc:sldMk cId="3942064285" sldId="256"/>
            <ac:spMk id="9648" creationId="{2B914239-FAE0-F74A-C974-992BAF7A38DB}"/>
          </ac:spMkLst>
        </pc:spChg>
        <pc:spChg chg="mod">
          <ac:chgData name="Jassem Abbasi" userId="a485637c-5d5c-44af-8411-f95acc3236b6" providerId="ADAL" clId="{B67E75DF-61F4-4BDD-83F6-F3A9FEB4B984}" dt="2024-02-22T09:52:54.409" v="2357" actId="27803"/>
          <ac:spMkLst>
            <pc:docMk/>
            <pc:sldMk cId="3942064285" sldId="256"/>
            <ac:spMk id="9649" creationId="{0350593C-A88F-046C-3697-814A56EFAA5D}"/>
          </ac:spMkLst>
        </pc:spChg>
        <pc:spChg chg="mod">
          <ac:chgData name="Jassem Abbasi" userId="a485637c-5d5c-44af-8411-f95acc3236b6" providerId="ADAL" clId="{B67E75DF-61F4-4BDD-83F6-F3A9FEB4B984}" dt="2024-02-22T09:52:54.409" v="2357" actId="27803"/>
          <ac:spMkLst>
            <pc:docMk/>
            <pc:sldMk cId="3942064285" sldId="256"/>
            <ac:spMk id="9650" creationId="{39DEFD3A-94DB-FF0E-0865-772C23CE4436}"/>
          </ac:spMkLst>
        </pc:spChg>
        <pc:spChg chg="mod">
          <ac:chgData name="Jassem Abbasi" userId="a485637c-5d5c-44af-8411-f95acc3236b6" providerId="ADAL" clId="{B67E75DF-61F4-4BDD-83F6-F3A9FEB4B984}" dt="2024-02-22T09:52:54.409" v="2357" actId="27803"/>
          <ac:spMkLst>
            <pc:docMk/>
            <pc:sldMk cId="3942064285" sldId="256"/>
            <ac:spMk id="9651" creationId="{CF8BEF45-1AF8-2737-2EBC-708BB362F2E3}"/>
          </ac:spMkLst>
        </pc:spChg>
        <pc:spChg chg="mod">
          <ac:chgData name="Jassem Abbasi" userId="a485637c-5d5c-44af-8411-f95acc3236b6" providerId="ADAL" clId="{B67E75DF-61F4-4BDD-83F6-F3A9FEB4B984}" dt="2024-02-22T09:52:54.409" v="2357" actId="27803"/>
          <ac:spMkLst>
            <pc:docMk/>
            <pc:sldMk cId="3942064285" sldId="256"/>
            <ac:spMk id="9652" creationId="{92A946F9-B220-ABD7-BD61-EAC0A9E10905}"/>
          </ac:spMkLst>
        </pc:spChg>
        <pc:spChg chg="mod">
          <ac:chgData name="Jassem Abbasi" userId="a485637c-5d5c-44af-8411-f95acc3236b6" providerId="ADAL" clId="{B67E75DF-61F4-4BDD-83F6-F3A9FEB4B984}" dt="2024-02-22T09:52:54.409" v="2357" actId="27803"/>
          <ac:spMkLst>
            <pc:docMk/>
            <pc:sldMk cId="3942064285" sldId="256"/>
            <ac:spMk id="9653" creationId="{D1DB69B5-EC8D-E4A3-E4E8-4117D39135F7}"/>
          </ac:spMkLst>
        </pc:spChg>
        <pc:spChg chg="mod">
          <ac:chgData name="Jassem Abbasi" userId="a485637c-5d5c-44af-8411-f95acc3236b6" providerId="ADAL" clId="{B67E75DF-61F4-4BDD-83F6-F3A9FEB4B984}" dt="2024-02-22T09:52:54.409" v="2357" actId="27803"/>
          <ac:spMkLst>
            <pc:docMk/>
            <pc:sldMk cId="3942064285" sldId="256"/>
            <ac:spMk id="9654" creationId="{08D31B4D-5318-8052-CB3A-304A1D993DDB}"/>
          </ac:spMkLst>
        </pc:spChg>
        <pc:spChg chg="mod">
          <ac:chgData name="Jassem Abbasi" userId="a485637c-5d5c-44af-8411-f95acc3236b6" providerId="ADAL" clId="{B67E75DF-61F4-4BDD-83F6-F3A9FEB4B984}" dt="2024-02-22T09:52:54.409" v="2357" actId="27803"/>
          <ac:spMkLst>
            <pc:docMk/>
            <pc:sldMk cId="3942064285" sldId="256"/>
            <ac:spMk id="9655" creationId="{A5E9A395-4431-F95C-C216-B24BD9248A29}"/>
          </ac:spMkLst>
        </pc:spChg>
        <pc:spChg chg="mod">
          <ac:chgData name="Jassem Abbasi" userId="a485637c-5d5c-44af-8411-f95acc3236b6" providerId="ADAL" clId="{B67E75DF-61F4-4BDD-83F6-F3A9FEB4B984}" dt="2024-02-22T09:52:54.409" v="2357" actId="27803"/>
          <ac:spMkLst>
            <pc:docMk/>
            <pc:sldMk cId="3942064285" sldId="256"/>
            <ac:spMk id="9656" creationId="{E987490C-277B-4131-6441-9DFC73BFBCAC}"/>
          </ac:spMkLst>
        </pc:spChg>
        <pc:spChg chg="mod">
          <ac:chgData name="Jassem Abbasi" userId="a485637c-5d5c-44af-8411-f95acc3236b6" providerId="ADAL" clId="{B67E75DF-61F4-4BDD-83F6-F3A9FEB4B984}" dt="2024-02-22T09:52:54.409" v="2357" actId="27803"/>
          <ac:spMkLst>
            <pc:docMk/>
            <pc:sldMk cId="3942064285" sldId="256"/>
            <ac:spMk id="9657" creationId="{6366787A-D3A4-200B-19CC-8A515A2B9A51}"/>
          </ac:spMkLst>
        </pc:spChg>
        <pc:spChg chg="mod">
          <ac:chgData name="Jassem Abbasi" userId="a485637c-5d5c-44af-8411-f95acc3236b6" providerId="ADAL" clId="{B67E75DF-61F4-4BDD-83F6-F3A9FEB4B984}" dt="2024-02-22T09:52:54.409" v="2357" actId="27803"/>
          <ac:spMkLst>
            <pc:docMk/>
            <pc:sldMk cId="3942064285" sldId="256"/>
            <ac:spMk id="9658" creationId="{4861D0C1-BF46-FE08-3018-F78CB7191329}"/>
          </ac:spMkLst>
        </pc:spChg>
        <pc:spChg chg="mod">
          <ac:chgData name="Jassem Abbasi" userId="a485637c-5d5c-44af-8411-f95acc3236b6" providerId="ADAL" clId="{B67E75DF-61F4-4BDD-83F6-F3A9FEB4B984}" dt="2024-02-22T09:52:54.409" v="2357" actId="27803"/>
          <ac:spMkLst>
            <pc:docMk/>
            <pc:sldMk cId="3942064285" sldId="256"/>
            <ac:spMk id="9659" creationId="{028B14FD-5842-A37A-A699-989F73A25261}"/>
          </ac:spMkLst>
        </pc:spChg>
        <pc:spChg chg="mod">
          <ac:chgData name="Jassem Abbasi" userId="a485637c-5d5c-44af-8411-f95acc3236b6" providerId="ADAL" clId="{B67E75DF-61F4-4BDD-83F6-F3A9FEB4B984}" dt="2024-02-22T09:52:54.409" v="2357" actId="27803"/>
          <ac:spMkLst>
            <pc:docMk/>
            <pc:sldMk cId="3942064285" sldId="256"/>
            <ac:spMk id="9660" creationId="{EA51A92D-80E9-C6E3-8C86-8DE552F4FF67}"/>
          </ac:spMkLst>
        </pc:spChg>
        <pc:spChg chg="mod">
          <ac:chgData name="Jassem Abbasi" userId="a485637c-5d5c-44af-8411-f95acc3236b6" providerId="ADAL" clId="{B67E75DF-61F4-4BDD-83F6-F3A9FEB4B984}" dt="2024-02-22T09:52:54.409" v="2357" actId="27803"/>
          <ac:spMkLst>
            <pc:docMk/>
            <pc:sldMk cId="3942064285" sldId="256"/>
            <ac:spMk id="9661" creationId="{B163E6EE-D9C4-3BFE-EB7F-B62FFF5B8170}"/>
          </ac:spMkLst>
        </pc:spChg>
        <pc:spChg chg="mod">
          <ac:chgData name="Jassem Abbasi" userId="a485637c-5d5c-44af-8411-f95acc3236b6" providerId="ADAL" clId="{B67E75DF-61F4-4BDD-83F6-F3A9FEB4B984}" dt="2024-02-22T09:52:54.409" v="2357" actId="27803"/>
          <ac:spMkLst>
            <pc:docMk/>
            <pc:sldMk cId="3942064285" sldId="256"/>
            <ac:spMk id="9662" creationId="{7500A652-25CA-7503-0E3D-D6090A93F923}"/>
          </ac:spMkLst>
        </pc:spChg>
        <pc:spChg chg="mod">
          <ac:chgData name="Jassem Abbasi" userId="a485637c-5d5c-44af-8411-f95acc3236b6" providerId="ADAL" clId="{B67E75DF-61F4-4BDD-83F6-F3A9FEB4B984}" dt="2024-02-22T09:52:54.409" v="2357" actId="27803"/>
          <ac:spMkLst>
            <pc:docMk/>
            <pc:sldMk cId="3942064285" sldId="256"/>
            <ac:spMk id="9663" creationId="{FC767C73-F011-C792-3A81-A292EF8FDA72}"/>
          </ac:spMkLst>
        </pc:spChg>
        <pc:spChg chg="mod">
          <ac:chgData name="Jassem Abbasi" userId="a485637c-5d5c-44af-8411-f95acc3236b6" providerId="ADAL" clId="{B67E75DF-61F4-4BDD-83F6-F3A9FEB4B984}" dt="2024-02-22T09:52:54.409" v="2357" actId="27803"/>
          <ac:spMkLst>
            <pc:docMk/>
            <pc:sldMk cId="3942064285" sldId="256"/>
            <ac:spMk id="9664" creationId="{0356AC77-B2A8-A967-11CE-519A28CDA0DA}"/>
          </ac:spMkLst>
        </pc:spChg>
        <pc:spChg chg="mod">
          <ac:chgData name="Jassem Abbasi" userId="a485637c-5d5c-44af-8411-f95acc3236b6" providerId="ADAL" clId="{B67E75DF-61F4-4BDD-83F6-F3A9FEB4B984}" dt="2024-02-22T09:52:54.409" v="2357" actId="27803"/>
          <ac:spMkLst>
            <pc:docMk/>
            <pc:sldMk cId="3942064285" sldId="256"/>
            <ac:spMk id="9665" creationId="{F2FB3CE6-5CD1-192A-5777-4CBB7306ADC2}"/>
          </ac:spMkLst>
        </pc:spChg>
        <pc:spChg chg="mod">
          <ac:chgData name="Jassem Abbasi" userId="a485637c-5d5c-44af-8411-f95acc3236b6" providerId="ADAL" clId="{B67E75DF-61F4-4BDD-83F6-F3A9FEB4B984}" dt="2024-02-22T09:52:54.409" v="2357" actId="27803"/>
          <ac:spMkLst>
            <pc:docMk/>
            <pc:sldMk cId="3942064285" sldId="256"/>
            <ac:spMk id="9666" creationId="{21F3E2A9-1AD5-AC8C-0277-F9573276FEF3}"/>
          </ac:spMkLst>
        </pc:spChg>
        <pc:spChg chg="mod">
          <ac:chgData name="Jassem Abbasi" userId="a485637c-5d5c-44af-8411-f95acc3236b6" providerId="ADAL" clId="{B67E75DF-61F4-4BDD-83F6-F3A9FEB4B984}" dt="2024-02-22T09:52:54.409" v="2357" actId="27803"/>
          <ac:spMkLst>
            <pc:docMk/>
            <pc:sldMk cId="3942064285" sldId="256"/>
            <ac:spMk id="9667" creationId="{49186FF8-487C-2266-1CC1-C7406F167567}"/>
          </ac:spMkLst>
        </pc:spChg>
        <pc:spChg chg="mod">
          <ac:chgData name="Jassem Abbasi" userId="a485637c-5d5c-44af-8411-f95acc3236b6" providerId="ADAL" clId="{B67E75DF-61F4-4BDD-83F6-F3A9FEB4B984}" dt="2024-02-22T09:52:54.409" v="2357" actId="27803"/>
          <ac:spMkLst>
            <pc:docMk/>
            <pc:sldMk cId="3942064285" sldId="256"/>
            <ac:spMk id="9668" creationId="{CF38F95E-CDF7-3785-AB7C-C53E419F4D66}"/>
          </ac:spMkLst>
        </pc:spChg>
        <pc:spChg chg="mod">
          <ac:chgData name="Jassem Abbasi" userId="a485637c-5d5c-44af-8411-f95acc3236b6" providerId="ADAL" clId="{B67E75DF-61F4-4BDD-83F6-F3A9FEB4B984}" dt="2024-02-22T09:52:54.409" v="2357" actId="27803"/>
          <ac:spMkLst>
            <pc:docMk/>
            <pc:sldMk cId="3942064285" sldId="256"/>
            <ac:spMk id="9669" creationId="{72F7A589-4F5D-1ED0-7B82-3D8CA1C45532}"/>
          </ac:spMkLst>
        </pc:spChg>
        <pc:spChg chg="mod">
          <ac:chgData name="Jassem Abbasi" userId="a485637c-5d5c-44af-8411-f95acc3236b6" providerId="ADAL" clId="{B67E75DF-61F4-4BDD-83F6-F3A9FEB4B984}" dt="2024-02-22T09:52:54.409" v="2357" actId="27803"/>
          <ac:spMkLst>
            <pc:docMk/>
            <pc:sldMk cId="3942064285" sldId="256"/>
            <ac:spMk id="9670" creationId="{D702CBCC-C049-E3E1-1A5E-5365A06E6612}"/>
          </ac:spMkLst>
        </pc:spChg>
        <pc:spChg chg="mod">
          <ac:chgData name="Jassem Abbasi" userId="a485637c-5d5c-44af-8411-f95acc3236b6" providerId="ADAL" clId="{B67E75DF-61F4-4BDD-83F6-F3A9FEB4B984}" dt="2024-02-22T09:52:54.409" v="2357" actId="27803"/>
          <ac:spMkLst>
            <pc:docMk/>
            <pc:sldMk cId="3942064285" sldId="256"/>
            <ac:spMk id="9671" creationId="{CAF77B36-E4B3-EC79-34F0-1D62C0F1FE50}"/>
          </ac:spMkLst>
        </pc:spChg>
        <pc:spChg chg="mod">
          <ac:chgData name="Jassem Abbasi" userId="a485637c-5d5c-44af-8411-f95acc3236b6" providerId="ADAL" clId="{B67E75DF-61F4-4BDD-83F6-F3A9FEB4B984}" dt="2024-02-22T09:52:54.409" v="2357" actId="27803"/>
          <ac:spMkLst>
            <pc:docMk/>
            <pc:sldMk cId="3942064285" sldId="256"/>
            <ac:spMk id="9672" creationId="{CE8AD8E9-6960-7E1F-F352-89652BF2ED62}"/>
          </ac:spMkLst>
        </pc:spChg>
        <pc:spChg chg="mod">
          <ac:chgData name="Jassem Abbasi" userId="a485637c-5d5c-44af-8411-f95acc3236b6" providerId="ADAL" clId="{B67E75DF-61F4-4BDD-83F6-F3A9FEB4B984}" dt="2024-02-22T09:52:54.409" v="2357" actId="27803"/>
          <ac:spMkLst>
            <pc:docMk/>
            <pc:sldMk cId="3942064285" sldId="256"/>
            <ac:spMk id="9673" creationId="{E4DE42F7-39C6-DB37-926F-75DA59A36C4E}"/>
          </ac:spMkLst>
        </pc:spChg>
        <pc:spChg chg="mod">
          <ac:chgData name="Jassem Abbasi" userId="a485637c-5d5c-44af-8411-f95acc3236b6" providerId="ADAL" clId="{B67E75DF-61F4-4BDD-83F6-F3A9FEB4B984}" dt="2024-02-22T09:52:54.409" v="2357" actId="27803"/>
          <ac:spMkLst>
            <pc:docMk/>
            <pc:sldMk cId="3942064285" sldId="256"/>
            <ac:spMk id="9674" creationId="{602B1F48-481A-EE86-4D74-3EE4AC660D0A}"/>
          </ac:spMkLst>
        </pc:spChg>
        <pc:spChg chg="mod">
          <ac:chgData name="Jassem Abbasi" userId="a485637c-5d5c-44af-8411-f95acc3236b6" providerId="ADAL" clId="{B67E75DF-61F4-4BDD-83F6-F3A9FEB4B984}" dt="2024-02-22T09:52:54.409" v="2357" actId="27803"/>
          <ac:spMkLst>
            <pc:docMk/>
            <pc:sldMk cId="3942064285" sldId="256"/>
            <ac:spMk id="9675" creationId="{9DD7E3D5-DE61-392E-ED33-3A50D35B503D}"/>
          </ac:spMkLst>
        </pc:spChg>
        <pc:spChg chg="mod">
          <ac:chgData name="Jassem Abbasi" userId="a485637c-5d5c-44af-8411-f95acc3236b6" providerId="ADAL" clId="{B67E75DF-61F4-4BDD-83F6-F3A9FEB4B984}" dt="2024-02-22T09:52:54.409" v="2357" actId="27803"/>
          <ac:spMkLst>
            <pc:docMk/>
            <pc:sldMk cId="3942064285" sldId="256"/>
            <ac:spMk id="9676" creationId="{5EBB75F1-8754-A2FC-11A2-DCE98B7AA123}"/>
          </ac:spMkLst>
        </pc:spChg>
        <pc:spChg chg="mod">
          <ac:chgData name="Jassem Abbasi" userId="a485637c-5d5c-44af-8411-f95acc3236b6" providerId="ADAL" clId="{B67E75DF-61F4-4BDD-83F6-F3A9FEB4B984}" dt="2024-02-22T09:52:54.409" v="2357" actId="27803"/>
          <ac:spMkLst>
            <pc:docMk/>
            <pc:sldMk cId="3942064285" sldId="256"/>
            <ac:spMk id="9677" creationId="{8EAF4437-123F-6B2B-EB5F-CE5E5C9D167F}"/>
          </ac:spMkLst>
        </pc:spChg>
        <pc:spChg chg="mod">
          <ac:chgData name="Jassem Abbasi" userId="a485637c-5d5c-44af-8411-f95acc3236b6" providerId="ADAL" clId="{B67E75DF-61F4-4BDD-83F6-F3A9FEB4B984}" dt="2024-02-22T09:52:54.409" v="2357" actId="27803"/>
          <ac:spMkLst>
            <pc:docMk/>
            <pc:sldMk cId="3942064285" sldId="256"/>
            <ac:spMk id="9678" creationId="{2B382356-49C6-F64E-5F10-FB154A5BD0BB}"/>
          </ac:spMkLst>
        </pc:spChg>
        <pc:spChg chg="mod">
          <ac:chgData name="Jassem Abbasi" userId="a485637c-5d5c-44af-8411-f95acc3236b6" providerId="ADAL" clId="{B67E75DF-61F4-4BDD-83F6-F3A9FEB4B984}" dt="2024-02-22T09:52:54.409" v="2357" actId="27803"/>
          <ac:spMkLst>
            <pc:docMk/>
            <pc:sldMk cId="3942064285" sldId="256"/>
            <ac:spMk id="9679" creationId="{4F5448AF-7079-CAEF-0ED7-F191A3AAC8BF}"/>
          </ac:spMkLst>
        </pc:spChg>
        <pc:spChg chg="mod">
          <ac:chgData name="Jassem Abbasi" userId="a485637c-5d5c-44af-8411-f95acc3236b6" providerId="ADAL" clId="{B67E75DF-61F4-4BDD-83F6-F3A9FEB4B984}" dt="2024-02-22T09:52:54.409" v="2357" actId="27803"/>
          <ac:spMkLst>
            <pc:docMk/>
            <pc:sldMk cId="3942064285" sldId="256"/>
            <ac:spMk id="9680" creationId="{13FD3E8F-D116-00BD-9A28-1EEFBAB69B73}"/>
          </ac:spMkLst>
        </pc:spChg>
        <pc:spChg chg="mod">
          <ac:chgData name="Jassem Abbasi" userId="a485637c-5d5c-44af-8411-f95acc3236b6" providerId="ADAL" clId="{B67E75DF-61F4-4BDD-83F6-F3A9FEB4B984}" dt="2024-02-22T09:52:54.409" v="2357" actId="27803"/>
          <ac:spMkLst>
            <pc:docMk/>
            <pc:sldMk cId="3942064285" sldId="256"/>
            <ac:spMk id="9681" creationId="{D691EB20-F658-84EF-75AE-37F7AB62C053}"/>
          </ac:spMkLst>
        </pc:spChg>
        <pc:spChg chg="mod">
          <ac:chgData name="Jassem Abbasi" userId="a485637c-5d5c-44af-8411-f95acc3236b6" providerId="ADAL" clId="{B67E75DF-61F4-4BDD-83F6-F3A9FEB4B984}" dt="2024-02-22T09:52:54.409" v="2357" actId="27803"/>
          <ac:spMkLst>
            <pc:docMk/>
            <pc:sldMk cId="3942064285" sldId="256"/>
            <ac:spMk id="9682" creationId="{141C1726-664B-18EB-3B5A-27A8640AD960}"/>
          </ac:spMkLst>
        </pc:spChg>
        <pc:spChg chg="mod">
          <ac:chgData name="Jassem Abbasi" userId="a485637c-5d5c-44af-8411-f95acc3236b6" providerId="ADAL" clId="{B67E75DF-61F4-4BDD-83F6-F3A9FEB4B984}" dt="2024-02-22T09:52:54.409" v="2357" actId="27803"/>
          <ac:spMkLst>
            <pc:docMk/>
            <pc:sldMk cId="3942064285" sldId="256"/>
            <ac:spMk id="9683" creationId="{FCC93CDD-A159-7D8F-427F-B8C2DF334847}"/>
          </ac:spMkLst>
        </pc:spChg>
        <pc:spChg chg="mod">
          <ac:chgData name="Jassem Abbasi" userId="a485637c-5d5c-44af-8411-f95acc3236b6" providerId="ADAL" clId="{B67E75DF-61F4-4BDD-83F6-F3A9FEB4B984}" dt="2024-02-22T09:52:54.409" v="2357" actId="27803"/>
          <ac:spMkLst>
            <pc:docMk/>
            <pc:sldMk cId="3942064285" sldId="256"/>
            <ac:spMk id="9684" creationId="{E80DB857-9ED2-1EC6-AB58-2A40DFB66F64}"/>
          </ac:spMkLst>
        </pc:spChg>
        <pc:spChg chg="mod">
          <ac:chgData name="Jassem Abbasi" userId="a485637c-5d5c-44af-8411-f95acc3236b6" providerId="ADAL" clId="{B67E75DF-61F4-4BDD-83F6-F3A9FEB4B984}" dt="2024-02-22T09:52:54.409" v="2357" actId="27803"/>
          <ac:spMkLst>
            <pc:docMk/>
            <pc:sldMk cId="3942064285" sldId="256"/>
            <ac:spMk id="9685" creationId="{B146A0BC-58F2-F782-BC8A-D0AFB9C965B2}"/>
          </ac:spMkLst>
        </pc:spChg>
        <pc:spChg chg="mod">
          <ac:chgData name="Jassem Abbasi" userId="a485637c-5d5c-44af-8411-f95acc3236b6" providerId="ADAL" clId="{B67E75DF-61F4-4BDD-83F6-F3A9FEB4B984}" dt="2024-02-22T09:52:54.409" v="2357" actId="27803"/>
          <ac:spMkLst>
            <pc:docMk/>
            <pc:sldMk cId="3942064285" sldId="256"/>
            <ac:spMk id="9686" creationId="{FD2630A8-7D1A-F6FD-E525-B05FA47823C2}"/>
          </ac:spMkLst>
        </pc:spChg>
        <pc:spChg chg="mod">
          <ac:chgData name="Jassem Abbasi" userId="a485637c-5d5c-44af-8411-f95acc3236b6" providerId="ADAL" clId="{B67E75DF-61F4-4BDD-83F6-F3A9FEB4B984}" dt="2024-02-22T09:52:54.409" v="2357" actId="27803"/>
          <ac:spMkLst>
            <pc:docMk/>
            <pc:sldMk cId="3942064285" sldId="256"/>
            <ac:spMk id="9687" creationId="{47AC7324-E463-F5A6-B983-3924F44FB744}"/>
          </ac:spMkLst>
        </pc:spChg>
        <pc:spChg chg="mod">
          <ac:chgData name="Jassem Abbasi" userId="a485637c-5d5c-44af-8411-f95acc3236b6" providerId="ADAL" clId="{B67E75DF-61F4-4BDD-83F6-F3A9FEB4B984}" dt="2024-02-22T09:52:54.409" v="2357" actId="27803"/>
          <ac:spMkLst>
            <pc:docMk/>
            <pc:sldMk cId="3942064285" sldId="256"/>
            <ac:spMk id="9688" creationId="{323053CB-1E15-603C-38D9-893D61628DBE}"/>
          </ac:spMkLst>
        </pc:spChg>
        <pc:spChg chg="mod">
          <ac:chgData name="Jassem Abbasi" userId="a485637c-5d5c-44af-8411-f95acc3236b6" providerId="ADAL" clId="{B67E75DF-61F4-4BDD-83F6-F3A9FEB4B984}" dt="2024-02-22T09:52:54.409" v="2357" actId="27803"/>
          <ac:spMkLst>
            <pc:docMk/>
            <pc:sldMk cId="3942064285" sldId="256"/>
            <ac:spMk id="9689" creationId="{8B217B94-A2B3-179A-EC6E-1F139024A559}"/>
          </ac:spMkLst>
        </pc:spChg>
        <pc:spChg chg="mod">
          <ac:chgData name="Jassem Abbasi" userId="a485637c-5d5c-44af-8411-f95acc3236b6" providerId="ADAL" clId="{B67E75DF-61F4-4BDD-83F6-F3A9FEB4B984}" dt="2024-02-22T09:52:54.409" v="2357" actId="27803"/>
          <ac:spMkLst>
            <pc:docMk/>
            <pc:sldMk cId="3942064285" sldId="256"/>
            <ac:spMk id="9690" creationId="{BB543E52-68E2-D354-9F56-1264008C2917}"/>
          </ac:spMkLst>
        </pc:spChg>
        <pc:spChg chg="mod">
          <ac:chgData name="Jassem Abbasi" userId="a485637c-5d5c-44af-8411-f95acc3236b6" providerId="ADAL" clId="{B67E75DF-61F4-4BDD-83F6-F3A9FEB4B984}" dt="2024-02-22T09:52:54.409" v="2357" actId="27803"/>
          <ac:spMkLst>
            <pc:docMk/>
            <pc:sldMk cId="3942064285" sldId="256"/>
            <ac:spMk id="9691" creationId="{85C6D0F0-9E7A-C2F9-F473-A06A4582F489}"/>
          </ac:spMkLst>
        </pc:spChg>
        <pc:spChg chg="mod">
          <ac:chgData name="Jassem Abbasi" userId="a485637c-5d5c-44af-8411-f95acc3236b6" providerId="ADAL" clId="{B67E75DF-61F4-4BDD-83F6-F3A9FEB4B984}" dt="2024-02-22T09:52:54.409" v="2357" actId="27803"/>
          <ac:spMkLst>
            <pc:docMk/>
            <pc:sldMk cId="3942064285" sldId="256"/>
            <ac:spMk id="9692" creationId="{52D5DA03-846A-72B5-407D-F76EF32E5C3B}"/>
          </ac:spMkLst>
        </pc:spChg>
        <pc:spChg chg="mod">
          <ac:chgData name="Jassem Abbasi" userId="a485637c-5d5c-44af-8411-f95acc3236b6" providerId="ADAL" clId="{B67E75DF-61F4-4BDD-83F6-F3A9FEB4B984}" dt="2024-02-22T09:52:54.409" v="2357" actId="27803"/>
          <ac:spMkLst>
            <pc:docMk/>
            <pc:sldMk cId="3942064285" sldId="256"/>
            <ac:spMk id="9693" creationId="{CA6926AA-6E9F-7476-B7F3-11349CA061A2}"/>
          </ac:spMkLst>
        </pc:spChg>
        <pc:spChg chg="mod">
          <ac:chgData name="Jassem Abbasi" userId="a485637c-5d5c-44af-8411-f95acc3236b6" providerId="ADAL" clId="{B67E75DF-61F4-4BDD-83F6-F3A9FEB4B984}" dt="2024-02-22T09:52:54.409" v="2357" actId="27803"/>
          <ac:spMkLst>
            <pc:docMk/>
            <pc:sldMk cId="3942064285" sldId="256"/>
            <ac:spMk id="9694" creationId="{51BF50C3-68BC-4C4F-CAF5-E3A4E2D77324}"/>
          </ac:spMkLst>
        </pc:spChg>
        <pc:spChg chg="mod">
          <ac:chgData name="Jassem Abbasi" userId="a485637c-5d5c-44af-8411-f95acc3236b6" providerId="ADAL" clId="{B67E75DF-61F4-4BDD-83F6-F3A9FEB4B984}" dt="2024-02-22T09:52:54.409" v="2357" actId="27803"/>
          <ac:spMkLst>
            <pc:docMk/>
            <pc:sldMk cId="3942064285" sldId="256"/>
            <ac:spMk id="9695" creationId="{05682C03-968A-48E1-52A8-BA9028043B56}"/>
          </ac:spMkLst>
        </pc:spChg>
        <pc:spChg chg="mod">
          <ac:chgData name="Jassem Abbasi" userId="a485637c-5d5c-44af-8411-f95acc3236b6" providerId="ADAL" clId="{B67E75DF-61F4-4BDD-83F6-F3A9FEB4B984}" dt="2024-02-22T09:52:54.409" v="2357" actId="27803"/>
          <ac:spMkLst>
            <pc:docMk/>
            <pc:sldMk cId="3942064285" sldId="256"/>
            <ac:spMk id="9696" creationId="{73BEF548-F693-4F32-757A-E4E5FF65930A}"/>
          </ac:spMkLst>
        </pc:spChg>
        <pc:spChg chg="mod">
          <ac:chgData name="Jassem Abbasi" userId="a485637c-5d5c-44af-8411-f95acc3236b6" providerId="ADAL" clId="{B67E75DF-61F4-4BDD-83F6-F3A9FEB4B984}" dt="2024-02-22T09:52:54.409" v="2357" actId="27803"/>
          <ac:spMkLst>
            <pc:docMk/>
            <pc:sldMk cId="3942064285" sldId="256"/>
            <ac:spMk id="9697" creationId="{B6A306CC-1DF6-645C-ADF5-96B036C19708}"/>
          </ac:spMkLst>
        </pc:spChg>
        <pc:spChg chg="mod">
          <ac:chgData name="Jassem Abbasi" userId="a485637c-5d5c-44af-8411-f95acc3236b6" providerId="ADAL" clId="{B67E75DF-61F4-4BDD-83F6-F3A9FEB4B984}" dt="2024-02-22T09:52:54.409" v="2357" actId="27803"/>
          <ac:spMkLst>
            <pc:docMk/>
            <pc:sldMk cId="3942064285" sldId="256"/>
            <ac:spMk id="9698" creationId="{2923CBCF-66B1-CA70-0704-8C380058C689}"/>
          </ac:spMkLst>
        </pc:spChg>
        <pc:spChg chg="mod">
          <ac:chgData name="Jassem Abbasi" userId="a485637c-5d5c-44af-8411-f95acc3236b6" providerId="ADAL" clId="{B67E75DF-61F4-4BDD-83F6-F3A9FEB4B984}" dt="2024-02-22T09:52:54.409" v="2357" actId="27803"/>
          <ac:spMkLst>
            <pc:docMk/>
            <pc:sldMk cId="3942064285" sldId="256"/>
            <ac:spMk id="9699" creationId="{0FE55D6A-7139-CD0F-1292-F8D3B304D015}"/>
          </ac:spMkLst>
        </pc:spChg>
        <pc:spChg chg="mod">
          <ac:chgData name="Jassem Abbasi" userId="a485637c-5d5c-44af-8411-f95acc3236b6" providerId="ADAL" clId="{B67E75DF-61F4-4BDD-83F6-F3A9FEB4B984}" dt="2024-02-22T09:52:54.409" v="2357" actId="27803"/>
          <ac:spMkLst>
            <pc:docMk/>
            <pc:sldMk cId="3942064285" sldId="256"/>
            <ac:spMk id="9700" creationId="{C225ADF5-03E5-6A1D-D9CE-E4AE31D8473B}"/>
          </ac:spMkLst>
        </pc:spChg>
        <pc:spChg chg="mod">
          <ac:chgData name="Jassem Abbasi" userId="a485637c-5d5c-44af-8411-f95acc3236b6" providerId="ADAL" clId="{B67E75DF-61F4-4BDD-83F6-F3A9FEB4B984}" dt="2024-02-22T09:52:54.409" v="2357" actId="27803"/>
          <ac:spMkLst>
            <pc:docMk/>
            <pc:sldMk cId="3942064285" sldId="256"/>
            <ac:spMk id="9701" creationId="{A00F7106-A9D2-3683-29E9-76A2E8161D5B}"/>
          </ac:spMkLst>
        </pc:spChg>
        <pc:spChg chg="mod">
          <ac:chgData name="Jassem Abbasi" userId="a485637c-5d5c-44af-8411-f95acc3236b6" providerId="ADAL" clId="{B67E75DF-61F4-4BDD-83F6-F3A9FEB4B984}" dt="2024-02-22T09:52:54.409" v="2357" actId="27803"/>
          <ac:spMkLst>
            <pc:docMk/>
            <pc:sldMk cId="3942064285" sldId="256"/>
            <ac:spMk id="9702" creationId="{C5ECF21E-7497-1567-519C-FF077BEB95A2}"/>
          </ac:spMkLst>
        </pc:spChg>
        <pc:spChg chg="mod">
          <ac:chgData name="Jassem Abbasi" userId="a485637c-5d5c-44af-8411-f95acc3236b6" providerId="ADAL" clId="{B67E75DF-61F4-4BDD-83F6-F3A9FEB4B984}" dt="2024-02-22T09:52:54.409" v="2357" actId="27803"/>
          <ac:spMkLst>
            <pc:docMk/>
            <pc:sldMk cId="3942064285" sldId="256"/>
            <ac:spMk id="9703" creationId="{AEB78367-0727-CADC-AC47-2F833460A638}"/>
          </ac:spMkLst>
        </pc:spChg>
        <pc:spChg chg="mod">
          <ac:chgData name="Jassem Abbasi" userId="a485637c-5d5c-44af-8411-f95acc3236b6" providerId="ADAL" clId="{B67E75DF-61F4-4BDD-83F6-F3A9FEB4B984}" dt="2024-02-22T09:52:54.409" v="2357" actId="27803"/>
          <ac:spMkLst>
            <pc:docMk/>
            <pc:sldMk cId="3942064285" sldId="256"/>
            <ac:spMk id="9704" creationId="{0D8BE606-623C-0300-1556-6A71E5DF5AE3}"/>
          </ac:spMkLst>
        </pc:spChg>
        <pc:spChg chg="mod">
          <ac:chgData name="Jassem Abbasi" userId="a485637c-5d5c-44af-8411-f95acc3236b6" providerId="ADAL" clId="{B67E75DF-61F4-4BDD-83F6-F3A9FEB4B984}" dt="2024-02-22T09:52:54.409" v="2357" actId="27803"/>
          <ac:spMkLst>
            <pc:docMk/>
            <pc:sldMk cId="3942064285" sldId="256"/>
            <ac:spMk id="9705" creationId="{E8C4F885-63F9-9631-6C73-E66E8B62AFA0}"/>
          </ac:spMkLst>
        </pc:spChg>
        <pc:spChg chg="mod">
          <ac:chgData name="Jassem Abbasi" userId="a485637c-5d5c-44af-8411-f95acc3236b6" providerId="ADAL" clId="{B67E75DF-61F4-4BDD-83F6-F3A9FEB4B984}" dt="2024-02-22T09:52:54.409" v="2357" actId="27803"/>
          <ac:spMkLst>
            <pc:docMk/>
            <pc:sldMk cId="3942064285" sldId="256"/>
            <ac:spMk id="9706" creationId="{2C54BB8C-84AB-4DB4-6F4F-6BAE18C5CD32}"/>
          </ac:spMkLst>
        </pc:spChg>
        <pc:spChg chg="mod">
          <ac:chgData name="Jassem Abbasi" userId="a485637c-5d5c-44af-8411-f95acc3236b6" providerId="ADAL" clId="{B67E75DF-61F4-4BDD-83F6-F3A9FEB4B984}" dt="2024-02-22T09:52:54.409" v="2357" actId="27803"/>
          <ac:spMkLst>
            <pc:docMk/>
            <pc:sldMk cId="3942064285" sldId="256"/>
            <ac:spMk id="9707" creationId="{A7982C4D-4DEC-611A-E24E-1681EE93F603}"/>
          </ac:spMkLst>
        </pc:spChg>
        <pc:spChg chg="mod">
          <ac:chgData name="Jassem Abbasi" userId="a485637c-5d5c-44af-8411-f95acc3236b6" providerId="ADAL" clId="{B67E75DF-61F4-4BDD-83F6-F3A9FEB4B984}" dt="2024-02-22T09:52:54.409" v="2357" actId="27803"/>
          <ac:spMkLst>
            <pc:docMk/>
            <pc:sldMk cId="3942064285" sldId="256"/>
            <ac:spMk id="9708" creationId="{5147426F-26A4-D46C-82F7-E1D0C46426C0}"/>
          </ac:spMkLst>
        </pc:spChg>
        <pc:spChg chg="mod">
          <ac:chgData name="Jassem Abbasi" userId="a485637c-5d5c-44af-8411-f95acc3236b6" providerId="ADAL" clId="{B67E75DF-61F4-4BDD-83F6-F3A9FEB4B984}" dt="2024-02-22T09:52:54.409" v="2357" actId="27803"/>
          <ac:spMkLst>
            <pc:docMk/>
            <pc:sldMk cId="3942064285" sldId="256"/>
            <ac:spMk id="9709" creationId="{0D4B3429-BCEE-76E8-9589-9D2386D98B0D}"/>
          </ac:spMkLst>
        </pc:spChg>
        <pc:spChg chg="mod">
          <ac:chgData name="Jassem Abbasi" userId="a485637c-5d5c-44af-8411-f95acc3236b6" providerId="ADAL" clId="{B67E75DF-61F4-4BDD-83F6-F3A9FEB4B984}" dt="2024-02-22T09:52:54.409" v="2357" actId="27803"/>
          <ac:spMkLst>
            <pc:docMk/>
            <pc:sldMk cId="3942064285" sldId="256"/>
            <ac:spMk id="9710" creationId="{17EEC420-70D2-876E-4806-B9815E2F6943}"/>
          </ac:spMkLst>
        </pc:spChg>
        <pc:spChg chg="mod">
          <ac:chgData name="Jassem Abbasi" userId="a485637c-5d5c-44af-8411-f95acc3236b6" providerId="ADAL" clId="{B67E75DF-61F4-4BDD-83F6-F3A9FEB4B984}" dt="2024-02-22T09:52:54.409" v="2357" actId="27803"/>
          <ac:spMkLst>
            <pc:docMk/>
            <pc:sldMk cId="3942064285" sldId="256"/>
            <ac:spMk id="9711" creationId="{B88F7F7B-2E9C-F091-C545-9F7F7D670330}"/>
          </ac:spMkLst>
        </pc:spChg>
        <pc:spChg chg="mod">
          <ac:chgData name="Jassem Abbasi" userId="a485637c-5d5c-44af-8411-f95acc3236b6" providerId="ADAL" clId="{B67E75DF-61F4-4BDD-83F6-F3A9FEB4B984}" dt="2024-02-22T09:52:54.409" v="2357" actId="27803"/>
          <ac:spMkLst>
            <pc:docMk/>
            <pc:sldMk cId="3942064285" sldId="256"/>
            <ac:spMk id="9712" creationId="{BE0F9972-864B-17A7-2FB5-8A1D57EA43AF}"/>
          </ac:spMkLst>
        </pc:spChg>
        <pc:spChg chg="mod">
          <ac:chgData name="Jassem Abbasi" userId="a485637c-5d5c-44af-8411-f95acc3236b6" providerId="ADAL" clId="{B67E75DF-61F4-4BDD-83F6-F3A9FEB4B984}" dt="2024-02-22T09:52:54.409" v="2357" actId="27803"/>
          <ac:spMkLst>
            <pc:docMk/>
            <pc:sldMk cId="3942064285" sldId="256"/>
            <ac:spMk id="9713" creationId="{6118843E-D029-0DC2-0685-1578BB6492D7}"/>
          </ac:spMkLst>
        </pc:spChg>
        <pc:spChg chg="mod">
          <ac:chgData name="Jassem Abbasi" userId="a485637c-5d5c-44af-8411-f95acc3236b6" providerId="ADAL" clId="{B67E75DF-61F4-4BDD-83F6-F3A9FEB4B984}" dt="2024-02-22T09:52:54.409" v="2357" actId="27803"/>
          <ac:spMkLst>
            <pc:docMk/>
            <pc:sldMk cId="3942064285" sldId="256"/>
            <ac:spMk id="9714" creationId="{E2ADB8DC-ED4E-2ECC-1104-2634D6985E9B}"/>
          </ac:spMkLst>
        </pc:spChg>
        <pc:spChg chg="mod">
          <ac:chgData name="Jassem Abbasi" userId="a485637c-5d5c-44af-8411-f95acc3236b6" providerId="ADAL" clId="{B67E75DF-61F4-4BDD-83F6-F3A9FEB4B984}" dt="2024-02-22T09:52:54.409" v="2357" actId="27803"/>
          <ac:spMkLst>
            <pc:docMk/>
            <pc:sldMk cId="3942064285" sldId="256"/>
            <ac:spMk id="9715" creationId="{853B8A94-2D92-2438-68BE-428EE67D27B7}"/>
          </ac:spMkLst>
        </pc:spChg>
        <pc:spChg chg="mod">
          <ac:chgData name="Jassem Abbasi" userId="a485637c-5d5c-44af-8411-f95acc3236b6" providerId="ADAL" clId="{B67E75DF-61F4-4BDD-83F6-F3A9FEB4B984}" dt="2024-02-22T09:52:54.409" v="2357" actId="27803"/>
          <ac:spMkLst>
            <pc:docMk/>
            <pc:sldMk cId="3942064285" sldId="256"/>
            <ac:spMk id="9716" creationId="{8BDAEBBF-C0AA-8F96-F77E-DA9C85999B1A}"/>
          </ac:spMkLst>
        </pc:spChg>
        <pc:spChg chg="mod">
          <ac:chgData name="Jassem Abbasi" userId="a485637c-5d5c-44af-8411-f95acc3236b6" providerId="ADAL" clId="{B67E75DF-61F4-4BDD-83F6-F3A9FEB4B984}" dt="2024-02-22T09:52:54.409" v="2357" actId="27803"/>
          <ac:spMkLst>
            <pc:docMk/>
            <pc:sldMk cId="3942064285" sldId="256"/>
            <ac:spMk id="9717" creationId="{AC3FE075-854E-10B6-5308-920161AD1411}"/>
          </ac:spMkLst>
        </pc:spChg>
        <pc:spChg chg="mod">
          <ac:chgData name="Jassem Abbasi" userId="a485637c-5d5c-44af-8411-f95acc3236b6" providerId="ADAL" clId="{B67E75DF-61F4-4BDD-83F6-F3A9FEB4B984}" dt="2024-02-22T09:52:54.409" v="2357" actId="27803"/>
          <ac:spMkLst>
            <pc:docMk/>
            <pc:sldMk cId="3942064285" sldId="256"/>
            <ac:spMk id="9718" creationId="{A93D87B0-7C9C-5917-69D6-71B1CAA80391}"/>
          </ac:spMkLst>
        </pc:spChg>
        <pc:spChg chg="mod">
          <ac:chgData name="Jassem Abbasi" userId="a485637c-5d5c-44af-8411-f95acc3236b6" providerId="ADAL" clId="{B67E75DF-61F4-4BDD-83F6-F3A9FEB4B984}" dt="2024-02-22T09:52:54.409" v="2357" actId="27803"/>
          <ac:spMkLst>
            <pc:docMk/>
            <pc:sldMk cId="3942064285" sldId="256"/>
            <ac:spMk id="9719" creationId="{70E216F1-A3D8-54AB-B371-F15628FD65F9}"/>
          </ac:spMkLst>
        </pc:spChg>
        <pc:spChg chg="mod">
          <ac:chgData name="Jassem Abbasi" userId="a485637c-5d5c-44af-8411-f95acc3236b6" providerId="ADAL" clId="{B67E75DF-61F4-4BDD-83F6-F3A9FEB4B984}" dt="2024-02-22T09:52:54.409" v="2357" actId="27803"/>
          <ac:spMkLst>
            <pc:docMk/>
            <pc:sldMk cId="3942064285" sldId="256"/>
            <ac:spMk id="9720" creationId="{27659F11-44A0-CB5A-5508-313760837C7E}"/>
          </ac:spMkLst>
        </pc:spChg>
        <pc:spChg chg="mod">
          <ac:chgData name="Jassem Abbasi" userId="a485637c-5d5c-44af-8411-f95acc3236b6" providerId="ADAL" clId="{B67E75DF-61F4-4BDD-83F6-F3A9FEB4B984}" dt="2024-02-22T09:52:54.409" v="2357" actId="27803"/>
          <ac:spMkLst>
            <pc:docMk/>
            <pc:sldMk cId="3942064285" sldId="256"/>
            <ac:spMk id="9721" creationId="{40AA6995-9B45-D0F6-391D-3EED79D5E4BF}"/>
          </ac:spMkLst>
        </pc:spChg>
        <pc:spChg chg="mod">
          <ac:chgData name="Jassem Abbasi" userId="a485637c-5d5c-44af-8411-f95acc3236b6" providerId="ADAL" clId="{B67E75DF-61F4-4BDD-83F6-F3A9FEB4B984}" dt="2024-02-22T09:52:54.409" v="2357" actId="27803"/>
          <ac:spMkLst>
            <pc:docMk/>
            <pc:sldMk cId="3942064285" sldId="256"/>
            <ac:spMk id="9722" creationId="{3AEDEE4E-D3BF-7F8F-BF48-E46EA19B9DC6}"/>
          </ac:spMkLst>
        </pc:spChg>
        <pc:spChg chg="mod">
          <ac:chgData name="Jassem Abbasi" userId="a485637c-5d5c-44af-8411-f95acc3236b6" providerId="ADAL" clId="{B67E75DF-61F4-4BDD-83F6-F3A9FEB4B984}" dt="2024-02-22T09:52:54.409" v="2357" actId="27803"/>
          <ac:spMkLst>
            <pc:docMk/>
            <pc:sldMk cId="3942064285" sldId="256"/>
            <ac:spMk id="9723" creationId="{651D49EB-11B7-C142-900B-EBB88E5A8CE7}"/>
          </ac:spMkLst>
        </pc:spChg>
        <pc:spChg chg="mod">
          <ac:chgData name="Jassem Abbasi" userId="a485637c-5d5c-44af-8411-f95acc3236b6" providerId="ADAL" clId="{B67E75DF-61F4-4BDD-83F6-F3A9FEB4B984}" dt="2024-02-22T09:52:54.409" v="2357" actId="27803"/>
          <ac:spMkLst>
            <pc:docMk/>
            <pc:sldMk cId="3942064285" sldId="256"/>
            <ac:spMk id="9724" creationId="{BB7745BF-A4A0-274C-9E0B-8F011AF9A6CD}"/>
          </ac:spMkLst>
        </pc:spChg>
        <pc:spChg chg="mod">
          <ac:chgData name="Jassem Abbasi" userId="a485637c-5d5c-44af-8411-f95acc3236b6" providerId="ADAL" clId="{B67E75DF-61F4-4BDD-83F6-F3A9FEB4B984}" dt="2024-02-22T09:52:54.409" v="2357" actId="27803"/>
          <ac:spMkLst>
            <pc:docMk/>
            <pc:sldMk cId="3942064285" sldId="256"/>
            <ac:spMk id="9725" creationId="{798DBA52-73DF-35B5-3B6F-F1EBD2239F98}"/>
          </ac:spMkLst>
        </pc:spChg>
        <pc:spChg chg="mod">
          <ac:chgData name="Jassem Abbasi" userId="a485637c-5d5c-44af-8411-f95acc3236b6" providerId="ADAL" clId="{B67E75DF-61F4-4BDD-83F6-F3A9FEB4B984}" dt="2024-02-22T09:52:54.409" v="2357" actId="27803"/>
          <ac:spMkLst>
            <pc:docMk/>
            <pc:sldMk cId="3942064285" sldId="256"/>
            <ac:spMk id="9726" creationId="{9AC46296-E424-553D-0946-901778498890}"/>
          </ac:spMkLst>
        </pc:spChg>
        <pc:spChg chg="mod">
          <ac:chgData name="Jassem Abbasi" userId="a485637c-5d5c-44af-8411-f95acc3236b6" providerId="ADAL" clId="{B67E75DF-61F4-4BDD-83F6-F3A9FEB4B984}" dt="2024-02-22T09:52:54.409" v="2357" actId="27803"/>
          <ac:spMkLst>
            <pc:docMk/>
            <pc:sldMk cId="3942064285" sldId="256"/>
            <ac:spMk id="9727" creationId="{3785A206-F0B0-EB83-8481-41B8723C2F3E}"/>
          </ac:spMkLst>
        </pc:spChg>
        <pc:spChg chg="mod">
          <ac:chgData name="Jassem Abbasi" userId="a485637c-5d5c-44af-8411-f95acc3236b6" providerId="ADAL" clId="{B67E75DF-61F4-4BDD-83F6-F3A9FEB4B984}" dt="2024-02-22T09:52:54.409" v="2357" actId="27803"/>
          <ac:spMkLst>
            <pc:docMk/>
            <pc:sldMk cId="3942064285" sldId="256"/>
            <ac:spMk id="9728" creationId="{F25BA960-BED9-CFD6-D9B6-EFC62E41C507}"/>
          </ac:spMkLst>
        </pc:spChg>
        <pc:spChg chg="mod">
          <ac:chgData name="Jassem Abbasi" userId="a485637c-5d5c-44af-8411-f95acc3236b6" providerId="ADAL" clId="{B67E75DF-61F4-4BDD-83F6-F3A9FEB4B984}" dt="2024-02-22T09:52:54.409" v="2357" actId="27803"/>
          <ac:spMkLst>
            <pc:docMk/>
            <pc:sldMk cId="3942064285" sldId="256"/>
            <ac:spMk id="9729" creationId="{E63F3C4C-601E-A9C7-9A31-A473F00BA30D}"/>
          </ac:spMkLst>
        </pc:spChg>
        <pc:spChg chg="mod">
          <ac:chgData name="Jassem Abbasi" userId="a485637c-5d5c-44af-8411-f95acc3236b6" providerId="ADAL" clId="{B67E75DF-61F4-4BDD-83F6-F3A9FEB4B984}" dt="2024-02-22T09:52:54.409" v="2357" actId="27803"/>
          <ac:spMkLst>
            <pc:docMk/>
            <pc:sldMk cId="3942064285" sldId="256"/>
            <ac:spMk id="9730" creationId="{5E61388F-DF37-719D-A68C-C394B2CFD6A4}"/>
          </ac:spMkLst>
        </pc:spChg>
        <pc:spChg chg="mod">
          <ac:chgData name="Jassem Abbasi" userId="a485637c-5d5c-44af-8411-f95acc3236b6" providerId="ADAL" clId="{B67E75DF-61F4-4BDD-83F6-F3A9FEB4B984}" dt="2024-02-22T09:52:54.409" v="2357" actId="27803"/>
          <ac:spMkLst>
            <pc:docMk/>
            <pc:sldMk cId="3942064285" sldId="256"/>
            <ac:spMk id="9731" creationId="{F8F4FD61-711A-2346-9223-0F051F77DB47}"/>
          </ac:spMkLst>
        </pc:spChg>
        <pc:spChg chg="mod">
          <ac:chgData name="Jassem Abbasi" userId="a485637c-5d5c-44af-8411-f95acc3236b6" providerId="ADAL" clId="{B67E75DF-61F4-4BDD-83F6-F3A9FEB4B984}" dt="2024-02-22T09:52:54.409" v="2357" actId="27803"/>
          <ac:spMkLst>
            <pc:docMk/>
            <pc:sldMk cId="3942064285" sldId="256"/>
            <ac:spMk id="9732" creationId="{0F4EEA13-9A2F-C301-5B0C-9FAE997465DC}"/>
          </ac:spMkLst>
        </pc:spChg>
        <pc:spChg chg="mod">
          <ac:chgData name="Jassem Abbasi" userId="a485637c-5d5c-44af-8411-f95acc3236b6" providerId="ADAL" clId="{B67E75DF-61F4-4BDD-83F6-F3A9FEB4B984}" dt="2024-02-22T09:52:54.409" v="2357" actId="27803"/>
          <ac:spMkLst>
            <pc:docMk/>
            <pc:sldMk cId="3942064285" sldId="256"/>
            <ac:spMk id="9733" creationId="{359DB540-5402-162A-BE28-9E8B5A5F3641}"/>
          </ac:spMkLst>
        </pc:spChg>
        <pc:spChg chg="mod">
          <ac:chgData name="Jassem Abbasi" userId="a485637c-5d5c-44af-8411-f95acc3236b6" providerId="ADAL" clId="{B67E75DF-61F4-4BDD-83F6-F3A9FEB4B984}" dt="2024-02-22T09:52:54.409" v="2357" actId="27803"/>
          <ac:spMkLst>
            <pc:docMk/>
            <pc:sldMk cId="3942064285" sldId="256"/>
            <ac:spMk id="9734" creationId="{87719C82-DA2F-5BCA-84F6-9FBCBD8D321D}"/>
          </ac:spMkLst>
        </pc:spChg>
        <pc:spChg chg="mod">
          <ac:chgData name="Jassem Abbasi" userId="a485637c-5d5c-44af-8411-f95acc3236b6" providerId="ADAL" clId="{B67E75DF-61F4-4BDD-83F6-F3A9FEB4B984}" dt="2024-02-22T09:52:54.409" v="2357" actId="27803"/>
          <ac:spMkLst>
            <pc:docMk/>
            <pc:sldMk cId="3942064285" sldId="256"/>
            <ac:spMk id="9735" creationId="{04E7D5A9-E3E0-38DC-3328-1B35F70891B7}"/>
          </ac:spMkLst>
        </pc:spChg>
        <pc:spChg chg="mod">
          <ac:chgData name="Jassem Abbasi" userId="a485637c-5d5c-44af-8411-f95acc3236b6" providerId="ADAL" clId="{B67E75DF-61F4-4BDD-83F6-F3A9FEB4B984}" dt="2024-02-22T09:52:54.409" v="2357" actId="27803"/>
          <ac:spMkLst>
            <pc:docMk/>
            <pc:sldMk cId="3942064285" sldId="256"/>
            <ac:spMk id="9736" creationId="{2EBD50B9-7FA0-AA69-AF88-BA83960D4D55}"/>
          </ac:spMkLst>
        </pc:spChg>
        <pc:spChg chg="mod">
          <ac:chgData name="Jassem Abbasi" userId="a485637c-5d5c-44af-8411-f95acc3236b6" providerId="ADAL" clId="{B67E75DF-61F4-4BDD-83F6-F3A9FEB4B984}" dt="2024-02-22T09:52:54.409" v="2357" actId="27803"/>
          <ac:spMkLst>
            <pc:docMk/>
            <pc:sldMk cId="3942064285" sldId="256"/>
            <ac:spMk id="9737" creationId="{F7A8A683-19B1-9954-66E8-E4CD03500DF0}"/>
          </ac:spMkLst>
        </pc:spChg>
        <pc:spChg chg="mod">
          <ac:chgData name="Jassem Abbasi" userId="a485637c-5d5c-44af-8411-f95acc3236b6" providerId="ADAL" clId="{B67E75DF-61F4-4BDD-83F6-F3A9FEB4B984}" dt="2024-02-22T09:52:54.409" v="2357" actId="27803"/>
          <ac:spMkLst>
            <pc:docMk/>
            <pc:sldMk cId="3942064285" sldId="256"/>
            <ac:spMk id="9738" creationId="{FBB26D14-01F3-1CA9-87CE-1A5B3E0375A5}"/>
          </ac:spMkLst>
        </pc:spChg>
        <pc:spChg chg="mod">
          <ac:chgData name="Jassem Abbasi" userId="a485637c-5d5c-44af-8411-f95acc3236b6" providerId="ADAL" clId="{B67E75DF-61F4-4BDD-83F6-F3A9FEB4B984}" dt="2024-02-22T09:52:54.409" v="2357" actId="27803"/>
          <ac:spMkLst>
            <pc:docMk/>
            <pc:sldMk cId="3942064285" sldId="256"/>
            <ac:spMk id="9739" creationId="{D177AD5C-054D-D6B9-2CDE-1ADF469B4D76}"/>
          </ac:spMkLst>
        </pc:spChg>
        <pc:spChg chg="mod">
          <ac:chgData name="Jassem Abbasi" userId="a485637c-5d5c-44af-8411-f95acc3236b6" providerId="ADAL" clId="{B67E75DF-61F4-4BDD-83F6-F3A9FEB4B984}" dt="2024-02-22T09:52:54.409" v="2357" actId="27803"/>
          <ac:spMkLst>
            <pc:docMk/>
            <pc:sldMk cId="3942064285" sldId="256"/>
            <ac:spMk id="9740" creationId="{CA4CF549-0BDB-D587-412C-1CEBB01721D0}"/>
          </ac:spMkLst>
        </pc:spChg>
        <pc:spChg chg="mod">
          <ac:chgData name="Jassem Abbasi" userId="a485637c-5d5c-44af-8411-f95acc3236b6" providerId="ADAL" clId="{B67E75DF-61F4-4BDD-83F6-F3A9FEB4B984}" dt="2024-02-22T09:52:54.409" v="2357" actId="27803"/>
          <ac:spMkLst>
            <pc:docMk/>
            <pc:sldMk cId="3942064285" sldId="256"/>
            <ac:spMk id="9741" creationId="{B0C977AF-2B18-A438-44C0-9710051234CB}"/>
          </ac:spMkLst>
        </pc:spChg>
        <pc:spChg chg="mod">
          <ac:chgData name="Jassem Abbasi" userId="a485637c-5d5c-44af-8411-f95acc3236b6" providerId="ADAL" clId="{B67E75DF-61F4-4BDD-83F6-F3A9FEB4B984}" dt="2024-02-22T09:52:54.409" v="2357" actId="27803"/>
          <ac:spMkLst>
            <pc:docMk/>
            <pc:sldMk cId="3942064285" sldId="256"/>
            <ac:spMk id="9742" creationId="{DFF2656B-F1E6-B574-1AB9-C9841D5F3846}"/>
          </ac:spMkLst>
        </pc:spChg>
        <pc:spChg chg="mod">
          <ac:chgData name="Jassem Abbasi" userId="a485637c-5d5c-44af-8411-f95acc3236b6" providerId="ADAL" clId="{B67E75DF-61F4-4BDD-83F6-F3A9FEB4B984}" dt="2024-02-22T09:52:54.409" v="2357" actId="27803"/>
          <ac:spMkLst>
            <pc:docMk/>
            <pc:sldMk cId="3942064285" sldId="256"/>
            <ac:spMk id="9743" creationId="{F5CBFE0D-1CA1-76FF-8F53-7145AD335A15}"/>
          </ac:spMkLst>
        </pc:spChg>
        <pc:spChg chg="mod">
          <ac:chgData name="Jassem Abbasi" userId="a485637c-5d5c-44af-8411-f95acc3236b6" providerId="ADAL" clId="{B67E75DF-61F4-4BDD-83F6-F3A9FEB4B984}" dt="2024-02-22T09:52:54.409" v="2357" actId="27803"/>
          <ac:spMkLst>
            <pc:docMk/>
            <pc:sldMk cId="3942064285" sldId="256"/>
            <ac:spMk id="9744" creationId="{E62856D8-FC70-4CDE-07F9-5FFFACA81078}"/>
          </ac:spMkLst>
        </pc:spChg>
        <pc:spChg chg="mod">
          <ac:chgData name="Jassem Abbasi" userId="a485637c-5d5c-44af-8411-f95acc3236b6" providerId="ADAL" clId="{B67E75DF-61F4-4BDD-83F6-F3A9FEB4B984}" dt="2024-02-22T09:52:54.409" v="2357" actId="27803"/>
          <ac:spMkLst>
            <pc:docMk/>
            <pc:sldMk cId="3942064285" sldId="256"/>
            <ac:spMk id="9745" creationId="{BA7BBF1C-C714-20FA-4FD8-0CD67B2C55BF}"/>
          </ac:spMkLst>
        </pc:spChg>
        <pc:spChg chg="mod">
          <ac:chgData name="Jassem Abbasi" userId="a485637c-5d5c-44af-8411-f95acc3236b6" providerId="ADAL" clId="{B67E75DF-61F4-4BDD-83F6-F3A9FEB4B984}" dt="2024-02-22T09:52:54.409" v="2357" actId="27803"/>
          <ac:spMkLst>
            <pc:docMk/>
            <pc:sldMk cId="3942064285" sldId="256"/>
            <ac:spMk id="9746" creationId="{4BCBC16C-2909-6428-F5FD-E0330FB3818B}"/>
          </ac:spMkLst>
        </pc:spChg>
        <pc:spChg chg="mod">
          <ac:chgData name="Jassem Abbasi" userId="a485637c-5d5c-44af-8411-f95acc3236b6" providerId="ADAL" clId="{B67E75DF-61F4-4BDD-83F6-F3A9FEB4B984}" dt="2024-02-22T09:52:54.409" v="2357" actId="27803"/>
          <ac:spMkLst>
            <pc:docMk/>
            <pc:sldMk cId="3942064285" sldId="256"/>
            <ac:spMk id="9747" creationId="{E2DE1470-8663-7682-49DE-F5E308C9F8AB}"/>
          </ac:spMkLst>
        </pc:spChg>
        <pc:spChg chg="mod">
          <ac:chgData name="Jassem Abbasi" userId="a485637c-5d5c-44af-8411-f95acc3236b6" providerId="ADAL" clId="{B67E75DF-61F4-4BDD-83F6-F3A9FEB4B984}" dt="2024-02-22T09:52:54.409" v="2357" actId="27803"/>
          <ac:spMkLst>
            <pc:docMk/>
            <pc:sldMk cId="3942064285" sldId="256"/>
            <ac:spMk id="9748" creationId="{E7F967AB-6836-BE8D-E718-BD5D4D5AEB61}"/>
          </ac:spMkLst>
        </pc:spChg>
        <pc:spChg chg="mod">
          <ac:chgData name="Jassem Abbasi" userId="a485637c-5d5c-44af-8411-f95acc3236b6" providerId="ADAL" clId="{B67E75DF-61F4-4BDD-83F6-F3A9FEB4B984}" dt="2024-02-22T09:52:54.409" v="2357" actId="27803"/>
          <ac:spMkLst>
            <pc:docMk/>
            <pc:sldMk cId="3942064285" sldId="256"/>
            <ac:spMk id="9749" creationId="{3D523DBC-9BF3-34A6-E2D9-5E2B7B0A6490}"/>
          </ac:spMkLst>
        </pc:spChg>
        <pc:spChg chg="mod">
          <ac:chgData name="Jassem Abbasi" userId="a485637c-5d5c-44af-8411-f95acc3236b6" providerId="ADAL" clId="{B67E75DF-61F4-4BDD-83F6-F3A9FEB4B984}" dt="2024-02-22T09:52:54.409" v="2357" actId="27803"/>
          <ac:spMkLst>
            <pc:docMk/>
            <pc:sldMk cId="3942064285" sldId="256"/>
            <ac:spMk id="9750" creationId="{4CBE5C6A-A142-46D6-3AEB-1C4C41E016A3}"/>
          </ac:spMkLst>
        </pc:spChg>
        <pc:spChg chg="mod">
          <ac:chgData name="Jassem Abbasi" userId="a485637c-5d5c-44af-8411-f95acc3236b6" providerId="ADAL" clId="{B67E75DF-61F4-4BDD-83F6-F3A9FEB4B984}" dt="2024-02-22T09:52:54.409" v="2357" actId="27803"/>
          <ac:spMkLst>
            <pc:docMk/>
            <pc:sldMk cId="3942064285" sldId="256"/>
            <ac:spMk id="9751" creationId="{FDCC5B1C-CCBF-387A-72FA-62E2078C2CF4}"/>
          </ac:spMkLst>
        </pc:spChg>
        <pc:spChg chg="mod">
          <ac:chgData name="Jassem Abbasi" userId="a485637c-5d5c-44af-8411-f95acc3236b6" providerId="ADAL" clId="{B67E75DF-61F4-4BDD-83F6-F3A9FEB4B984}" dt="2024-02-22T09:52:54.409" v="2357" actId="27803"/>
          <ac:spMkLst>
            <pc:docMk/>
            <pc:sldMk cId="3942064285" sldId="256"/>
            <ac:spMk id="9752" creationId="{3DF51991-4DCF-C1E6-219A-99486A0FD688}"/>
          </ac:spMkLst>
        </pc:spChg>
        <pc:spChg chg="mod">
          <ac:chgData name="Jassem Abbasi" userId="a485637c-5d5c-44af-8411-f95acc3236b6" providerId="ADAL" clId="{B67E75DF-61F4-4BDD-83F6-F3A9FEB4B984}" dt="2024-02-22T09:52:54.409" v="2357" actId="27803"/>
          <ac:spMkLst>
            <pc:docMk/>
            <pc:sldMk cId="3942064285" sldId="256"/>
            <ac:spMk id="9753" creationId="{2D5DF123-5C36-63EA-5350-6B213A2FA063}"/>
          </ac:spMkLst>
        </pc:spChg>
        <pc:spChg chg="mod">
          <ac:chgData name="Jassem Abbasi" userId="a485637c-5d5c-44af-8411-f95acc3236b6" providerId="ADAL" clId="{B67E75DF-61F4-4BDD-83F6-F3A9FEB4B984}" dt="2024-02-22T09:52:54.409" v="2357" actId="27803"/>
          <ac:spMkLst>
            <pc:docMk/>
            <pc:sldMk cId="3942064285" sldId="256"/>
            <ac:spMk id="9754" creationId="{E771E81C-6C25-1E0A-BD6D-1A10004B9AAD}"/>
          </ac:spMkLst>
        </pc:spChg>
        <pc:spChg chg="mod">
          <ac:chgData name="Jassem Abbasi" userId="a485637c-5d5c-44af-8411-f95acc3236b6" providerId="ADAL" clId="{B67E75DF-61F4-4BDD-83F6-F3A9FEB4B984}" dt="2024-02-22T09:52:54.409" v="2357" actId="27803"/>
          <ac:spMkLst>
            <pc:docMk/>
            <pc:sldMk cId="3942064285" sldId="256"/>
            <ac:spMk id="9755" creationId="{D3C407E1-215E-7BA8-44D0-C86F9764EE29}"/>
          </ac:spMkLst>
        </pc:spChg>
        <pc:spChg chg="mod">
          <ac:chgData name="Jassem Abbasi" userId="a485637c-5d5c-44af-8411-f95acc3236b6" providerId="ADAL" clId="{B67E75DF-61F4-4BDD-83F6-F3A9FEB4B984}" dt="2024-02-22T09:52:54.409" v="2357" actId="27803"/>
          <ac:spMkLst>
            <pc:docMk/>
            <pc:sldMk cId="3942064285" sldId="256"/>
            <ac:spMk id="9756" creationId="{04AC5A55-C93C-4ADA-DE48-30CDE211B9DF}"/>
          </ac:spMkLst>
        </pc:spChg>
        <pc:spChg chg="mod">
          <ac:chgData name="Jassem Abbasi" userId="a485637c-5d5c-44af-8411-f95acc3236b6" providerId="ADAL" clId="{B67E75DF-61F4-4BDD-83F6-F3A9FEB4B984}" dt="2024-02-22T09:52:54.409" v="2357" actId="27803"/>
          <ac:spMkLst>
            <pc:docMk/>
            <pc:sldMk cId="3942064285" sldId="256"/>
            <ac:spMk id="9757" creationId="{AA1104C2-1256-9857-89C7-3C3C2FC4E7B9}"/>
          </ac:spMkLst>
        </pc:spChg>
        <pc:spChg chg="mod">
          <ac:chgData name="Jassem Abbasi" userId="a485637c-5d5c-44af-8411-f95acc3236b6" providerId="ADAL" clId="{B67E75DF-61F4-4BDD-83F6-F3A9FEB4B984}" dt="2024-02-22T09:52:54.409" v="2357" actId="27803"/>
          <ac:spMkLst>
            <pc:docMk/>
            <pc:sldMk cId="3942064285" sldId="256"/>
            <ac:spMk id="9758" creationId="{3B93DC27-E9AE-7FD6-6FF1-57A18D2F242F}"/>
          </ac:spMkLst>
        </pc:spChg>
        <pc:spChg chg="mod">
          <ac:chgData name="Jassem Abbasi" userId="a485637c-5d5c-44af-8411-f95acc3236b6" providerId="ADAL" clId="{B67E75DF-61F4-4BDD-83F6-F3A9FEB4B984}" dt="2024-02-22T09:52:54.409" v="2357" actId="27803"/>
          <ac:spMkLst>
            <pc:docMk/>
            <pc:sldMk cId="3942064285" sldId="256"/>
            <ac:spMk id="9759" creationId="{6289BD0F-A584-F000-03A7-6196A59C1A16}"/>
          </ac:spMkLst>
        </pc:spChg>
        <pc:spChg chg="mod">
          <ac:chgData name="Jassem Abbasi" userId="a485637c-5d5c-44af-8411-f95acc3236b6" providerId="ADAL" clId="{B67E75DF-61F4-4BDD-83F6-F3A9FEB4B984}" dt="2024-02-22T09:52:54.409" v="2357" actId="27803"/>
          <ac:spMkLst>
            <pc:docMk/>
            <pc:sldMk cId="3942064285" sldId="256"/>
            <ac:spMk id="9760" creationId="{A60C0DE6-4365-5687-2354-690FC5317857}"/>
          </ac:spMkLst>
        </pc:spChg>
        <pc:spChg chg="mod">
          <ac:chgData name="Jassem Abbasi" userId="a485637c-5d5c-44af-8411-f95acc3236b6" providerId="ADAL" clId="{B67E75DF-61F4-4BDD-83F6-F3A9FEB4B984}" dt="2024-02-22T09:52:54.409" v="2357" actId="27803"/>
          <ac:spMkLst>
            <pc:docMk/>
            <pc:sldMk cId="3942064285" sldId="256"/>
            <ac:spMk id="9761" creationId="{7DD31D9B-A48C-4E42-3DE8-A39C7BEC9350}"/>
          </ac:spMkLst>
        </pc:spChg>
        <pc:spChg chg="mod">
          <ac:chgData name="Jassem Abbasi" userId="a485637c-5d5c-44af-8411-f95acc3236b6" providerId="ADAL" clId="{B67E75DF-61F4-4BDD-83F6-F3A9FEB4B984}" dt="2024-02-22T09:52:54.409" v="2357" actId="27803"/>
          <ac:spMkLst>
            <pc:docMk/>
            <pc:sldMk cId="3942064285" sldId="256"/>
            <ac:spMk id="9762" creationId="{F10DF8FA-731D-CFFA-40A9-12A9FCF58BD4}"/>
          </ac:spMkLst>
        </pc:spChg>
        <pc:spChg chg="mod">
          <ac:chgData name="Jassem Abbasi" userId="a485637c-5d5c-44af-8411-f95acc3236b6" providerId="ADAL" clId="{B67E75DF-61F4-4BDD-83F6-F3A9FEB4B984}" dt="2024-02-22T09:52:54.409" v="2357" actId="27803"/>
          <ac:spMkLst>
            <pc:docMk/>
            <pc:sldMk cId="3942064285" sldId="256"/>
            <ac:spMk id="9763" creationId="{4099CBB2-A8E7-F6E9-4DA4-F8529DE445EF}"/>
          </ac:spMkLst>
        </pc:spChg>
        <pc:spChg chg="mod">
          <ac:chgData name="Jassem Abbasi" userId="a485637c-5d5c-44af-8411-f95acc3236b6" providerId="ADAL" clId="{B67E75DF-61F4-4BDD-83F6-F3A9FEB4B984}" dt="2024-02-22T09:52:54.409" v="2357" actId="27803"/>
          <ac:spMkLst>
            <pc:docMk/>
            <pc:sldMk cId="3942064285" sldId="256"/>
            <ac:spMk id="9764" creationId="{6F841C74-C53D-FF29-08D4-DF92BC8EDF9A}"/>
          </ac:spMkLst>
        </pc:spChg>
        <pc:spChg chg="mod">
          <ac:chgData name="Jassem Abbasi" userId="a485637c-5d5c-44af-8411-f95acc3236b6" providerId="ADAL" clId="{B67E75DF-61F4-4BDD-83F6-F3A9FEB4B984}" dt="2024-02-22T09:52:54.409" v="2357" actId="27803"/>
          <ac:spMkLst>
            <pc:docMk/>
            <pc:sldMk cId="3942064285" sldId="256"/>
            <ac:spMk id="9765" creationId="{9F24156D-5963-446F-D27C-ED3763FD6E27}"/>
          </ac:spMkLst>
        </pc:spChg>
        <pc:spChg chg="mod">
          <ac:chgData name="Jassem Abbasi" userId="a485637c-5d5c-44af-8411-f95acc3236b6" providerId="ADAL" clId="{B67E75DF-61F4-4BDD-83F6-F3A9FEB4B984}" dt="2024-02-22T09:52:54.409" v="2357" actId="27803"/>
          <ac:spMkLst>
            <pc:docMk/>
            <pc:sldMk cId="3942064285" sldId="256"/>
            <ac:spMk id="9766" creationId="{2C4B50E7-CA31-98C6-A337-4FD909936DF1}"/>
          </ac:spMkLst>
        </pc:spChg>
        <pc:spChg chg="mod">
          <ac:chgData name="Jassem Abbasi" userId="a485637c-5d5c-44af-8411-f95acc3236b6" providerId="ADAL" clId="{B67E75DF-61F4-4BDD-83F6-F3A9FEB4B984}" dt="2024-02-22T09:52:54.409" v="2357" actId="27803"/>
          <ac:spMkLst>
            <pc:docMk/>
            <pc:sldMk cId="3942064285" sldId="256"/>
            <ac:spMk id="9767" creationId="{51B1C947-474F-306B-92FF-7E7A8E82C40E}"/>
          </ac:spMkLst>
        </pc:spChg>
        <pc:spChg chg="mod">
          <ac:chgData name="Jassem Abbasi" userId="a485637c-5d5c-44af-8411-f95acc3236b6" providerId="ADAL" clId="{B67E75DF-61F4-4BDD-83F6-F3A9FEB4B984}" dt="2024-02-22T09:52:54.409" v="2357" actId="27803"/>
          <ac:spMkLst>
            <pc:docMk/>
            <pc:sldMk cId="3942064285" sldId="256"/>
            <ac:spMk id="9768" creationId="{A01D21E6-A971-91DB-DE0A-9DDA0AD41671}"/>
          </ac:spMkLst>
        </pc:spChg>
        <pc:spChg chg="mod">
          <ac:chgData name="Jassem Abbasi" userId="a485637c-5d5c-44af-8411-f95acc3236b6" providerId="ADAL" clId="{B67E75DF-61F4-4BDD-83F6-F3A9FEB4B984}" dt="2024-02-22T09:52:54.409" v="2357" actId="27803"/>
          <ac:spMkLst>
            <pc:docMk/>
            <pc:sldMk cId="3942064285" sldId="256"/>
            <ac:spMk id="9769" creationId="{7FCDF5E7-B1C1-3D42-FABE-6FCF7075CBD4}"/>
          </ac:spMkLst>
        </pc:spChg>
        <pc:spChg chg="mod">
          <ac:chgData name="Jassem Abbasi" userId="a485637c-5d5c-44af-8411-f95acc3236b6" providerId="ADAL" clId="{B67E75DF-61F4-4BDD-83F6-F3A9FEB4B984}" dt="2024-02-22T09:52:54.409" v="2357" actId="27803"/>
          <ac:spMkLst>
            <pc:docMk/>
            <pc:sldMk cId="3942064285" sldId="256"/>
            <ac:spMk id="9770" creationId="{1A88EDE5-CCF6-1743-EF26-EEE3FE97357B}"/>
          </ac:spMkLst>
        </pc:spChg>
        <pc:spChg chg="mod">
          <ac:chgData name="Jassem Abbasi" userId="a485637c-5d5c-44af-8411-f95acc3236b6" providerId="ADAL" clId="{B67E75DF-61F4-4BDD-83F6-F3A9FEB4B984}" dt="2024-02-22T09:52:54.409" v="2357" actId="27803"/>
          <ac:spMkLst>
            <pc:docMk/>
            <pc:sldMk cId="3942064285" sldId="256"/>
            <ac:spMk id="9771" creationId="{3DDCE385-6CEE-0391-8AF1-08D2801CDFE0}"/>
          </ac:spMkLst>
        </pc:spChg>
        <pc:spChg chg="mod">
          <ac:chgData name="Jassem Abbasi" userId="a485637c-5d5c-44af-8411-f95acc3236b6" providerId="ADAL" clId="{B67E75DF-61F4-4BDD-83F6-F3A9FEB4B984}" dt="2024-02-22T09:52:54.409" v="2357" actId="27803"/>
          <ac:spMkLst>
            <pc:docMk/>
            <pc:sldMk cId="3942064285" sldId="256"/>
            <ac:spMk id="9772" creationId="{E2CD4C43-40F8-A13F-8D1A-B39C2CE6A991}"/>
          </ac:spMkLst>
        </pc:spChg>
        <pc:spChg chg="mod">
          <ac:chgData name="Jassem Abbasi" userId="a485637c-5d5c-44af-8411-f95acc3236b6" providerId="ADAL" clId="{B67E75DF-61F4-4BDD-83F6-F3A9FEB4B984}" dt="2024-02-22T09:52:54.409" v="2357" actId="27803"/>
          <ac:spMkLst>
            <pc:docMk/>
            <pc:sldMk cId="3942064285" sldId="256"/>
            <ac:spMk id="9773" creationId="{FED7844B-0383-E065-75A7-0C1341DB498A}"/>
          </ac:spMkLst>
        </pc:spChg>
        <pc:spChg chg="mod">
          <ac:chgData name="Jassem Abbasi" userId="a485637c-5d5c-44af-8411-f95acc3236b6" providerId="ADAL" clId="{B67E75DF-61F4-4BDD-83F6-F3A9FEB4B984}" dt="2024-02-22T09:52:54.409" v="2357" actId="27803"/>
          <ac:spMkLst>
            <pc:docMk/>
            <pc:sldMk cId="3942064285" sldId="256"/>
            <ac:spMk id="9774" creationId="{6A5EB337-0E85-90F1-BA57-0F1B307D81F2}"/>
          </ac:spMkLst>
        </pc:spChg>
        <pc:spChg chg="mod">
          <ac:chgData name="Jassem Abbasi" userId="a485637c-5d5c-44af-8411-f95acc3236b6" providerId="ADAL" clId="{B67E75DF-61F4-4BDD-83F6-F3A9FEB4B984}" dt="2024-02-22T09:52:54.409" v="2357" actId="27803"/>
          <ac:spMkLst>
            <pc:docMk/>
            <pc:sldMk cId="3942064285" sldId="256"/>
            <ac:spMk id="9775" creationId="{4D6953CD-1BED-0594-2642-300C81B9366C}"/>
          </ac:spMkLst>
        </pc:spChg>
        <pc:spChg chg="mod">
          <ac:chgData name="Jassem Abbasi" userId="a485637c-5d5c-44af-8411-f95acc3236b6" providerId="ADAL" clId="{B67E75DF-61F4-4BDD-83F6-F3A9FEB4B984}" dt="2024-02-22T09:52:54.409" v="2357" actId="27803"/>
          <ac:spMkLst>
            <pc:docMk/>
            <pc:sldMk cId="3942064285" sldId="256"/>
            <ac:spMk id="9776" creationId="{4476606C-4A20-2965-6DC6-EF2233005FA2}"/>
          </ac:spMkLst>
        </pc:spChg>
        <pc:spChg chg="mod">
          <ac:chgData name="Jassem Abbasi" userId="a485637c-5d5c-44af-8411-f95acc3236b6" providerId="ADAL" clId="{B67E75DF-61F4-4BDD-83F6-F3A9FEB4B984}" dt="2024-02-22T09:52:54.409" v="2357" actId="27803"/>
          <ac:spMkLst>
            <pc:docMk/>
            <pc:sldMk cId="3942064285" sldId="256"/>
            <ac:spMk id="9777" creationId="{46524A27-3D7D-CC86-258E-7A01F21C2411}"/>
          </ac:spMkLst>
        </pc:spChg>
        <pc:spChg chg="mod">
          <ac:chgData name="Jassem Abbasi" userId="a485637c-5d5c-44af-8411-f95acc3236b6" providerId="ADAL" clId="{B67E75DF-61F4-4BDD-83F6-F3A9FEB4B984}" dt="2024-02-22T09:52:54.409" v="2357" actId="27803"/>
          <ac:spMkLst>
            <pc:docMk/>
            <pc:sldMk cId="3942064285" sldId="256"/>
            <ac:spMk id="9778" creationId="{F366B7C9-D852-653B-2ED2-92DE5F231B55}"/>
          </ac:spMkLst>
        </pc:spChg>
        <pc:spChg chg="mod">
          <ac:chgData name="Jassem Abbasi" userId="a485637c-5d5c-44af-8411-f95acc3236b6" providerId="ADAL" clId="{B67E75DF-61F4-4BDD-83F6-F3A9FEB4B984}" dt="2024-02-22T09:52:54.409" v="2357" actId="27803"/>
          <ac:spMkLst>
            <pc:docMk/>
            <pc:sldMk cId="3942064285" sldId="256"/>
            <ac:spMk id="9779" creationId="{2B99C529-A502-C64F-5FFF-805125F4C841}"/>
          </ac:spMkLst>
        </pc:spChg>
        <pc:spChg chg="mod">
          <ac:chgData name="Jassem Abbasi" userId="a485637c-5d5c-44af-8411-f95acc3236b6" providerId="ADAL" clId="{B67E75DF-61F4-4BDD-83F6-F3A9FEB4B984}" dt="2024-02-22T09:52:54.409" v="2357" actId="27803"/>
          <ac:spMkLst>
            <pc:docMk/>
            <pc:sldMk cId="3942064285" sldId="256"/>
            <ac:spMk id="9780" creationId="{27FBA19B-5312-9E72-DE88-980A0CD16F6B}"/>
          </ac:spMkLst>
        </pc:spChg>
        <pc:spChg chg="mod">
          <ac:chgData name="Jassem Abbasi" userId="a485637c-5d5c-44af-8411-f95acc3236b6" providerId="ADAL" clId="{B67E75DF-61F4-4BDD-83F6-F3A9FEB4B984}" dt="2024-02-22T09:52:54.409" v="2357" actId="27803"/>
          <ac:spMkLst>
            <pc:docMk/>
            <pc:sldMk cId="3942064285" sldId="256"/>
            <ac:spMk id="9781" creationId="{622E8AE3-DF52-B838-65DE-607114304002}"/>
          </ac:spMkLst>
        </pc:spChg>
        <pc:spChg chg="mod">
          <ac:chgData name="Jassem Abbasi" userId="a485637c-5d5c-44af-8411-f95acc3236b6" providerId="ADAL" clId="{B67E75DF-61F4-4BDD-83F6-F3A9FEB4B984}" dt="2024-02-22T09:52:54.409" v="2357" actId="27803"/>
          <ac:spMkLst>
            <pc:docMk/>
            <pc:sldMk cId="3942064285" sldId="256"/>
            <ac:spMk id="9782" creationId="{C43716AD-D0E8-BD95-9323-38748604CBC3}"/>
          </ac:spMkLst>
        </pc:spChg>
        <pc:spChg chg="mod">
          <ac:chgData name="Jassem Abbasi" userId="a485637c-5d5c-44af-8411-f95acc3236b6" providerId="ADAL" clId="{B67E75DF-61F4-4BDD-83F6-F3A9FEB4B984}" dt="2024-02-22T09:52:54.409" v="2357" actId="27803"/>
          <ac:spMkLst>
            <pc:docMk/>
            <pc:sldMk cId="3942064285" sldId="256"/>
            <ac:spMk id="9783" creationId="{B640B2D2-300F-8B4C-9DB6-A606BC58458C}"/>
          </ac:spMkLst>
        </pc:spChg>
        <pc:spChg chg="mod">
          <ac:chgData name="Jassem Abbasi" userId="a485637c-5d5c-44af-8411-f95acc3236b6" providerId="ADAL" clId="{B67E75DF-61F4-4BDD-83F6-F3A9FEB4B984}" dt="2024-02-22T09:52:54.409" v="2357" actId="27803"/>
          <ac:spMkLst>
            <pc:docMk/>
            <pc:sldMk cId="3942064285" sldId="256"/>
            <ac:spMk id="9784" creationId="{ECD6F662-C967-D8DC-C866-C44BD289D382}"/>
          </ac:spMkLst>
        </pc:spChg>
        <pc:spChg chg="mod">
          <ac:chgData name="Jassem Abbasi" userId="a485637c-5d5c-44af-8411-f95acc3236b6" providerId="ADAL" clId="{B67E75DF-61F4-4BDD-83F6-F3A9FEB4B984}" dt="2024-02-22T09:52:54.409" v="2357" actId="27803"/>
          <ac:spMkLst>
            <pc:docMk/>
            <pc:sldMk cId="3942064285" sldId="256"/>
            <ac:spMk id="9785" creationId="{E4458FE5-3935-D87A-522D-D3E250ED3355}"/>
          </ac:spMkLst>
        </pc:spChg>
        <pc:spChg chg="mod">
          <ac:chgData name="Jassem Abbasi" userId="a485637c-5d5c-44af-8411-f95acc3236b6" providerId="ADAL" clId="{B67E75DF-61F4-4BDD-83F6-F3A9FEB4B984}" dt="2024-02-22T09:52:54.409" v="2357" actId="27803"/>
          <ac:spMkLst>
            <pc:docMk/>
            <pc:sldMk cId="3942064285" sldId="256"/>
            <ac:spMk id="9786" creationId="{424378D8-E810-47B9-FC9E-BC0481DF9824}"/>
          </ac:spMkLst>
        </pc:spChg>
        <pc:spChg chg="mod">
          <ac:chgData name="Jassem Abbasi" userId="a485637c-5d5c-44af-8411-f95acc3236b6" providerId="ADAL" clId="{B67E75DF-61F4-4BDD-83F6-F3A9FEB4B984}" dt="2024-02-22T09:52:54.409" v="2357" actId="27803"/>
          <ac:spMkLst>
            <pc:docMk/>
            <pc:sldMk cId="3942064285" sldId="256"/>
            <ac:spMk id="9787" creationId="{BD75B64B-7BC6-81AD-FC88-3A13F64AE323}"/>
          </ac:spMkLst>
        </pc:spChg>
        <pc:spChg chg="mod">
          <ac:chgData name="Jassem Abbasi" userId="a485637c-5d5c-44af-8411-f95acc3236b6" providerId="ADAL" clId="{B67E75DF-61F4-4BDD-83F6-F3A9FEB4B984}" dt="2024-02-22T09:52:54.409" v="2357" actId="27803"/>
          <ac:spMkLst>
            <pc:docMk/>
            <pc:sldMk cId="3942064285" sldId="256"/>
            <ac:spMk id="9788" creationId="{2AFAAFDB-28FB-A27D-3292-1415D4E47B0D}"/>
          </ac:spMkLst>
        </pc:spChg>
        <pc:spChg chg="mod">
          <ac:chgData name="Jassem Abbasi" userId="a485637c-5d5c-44af-8411-f95acc3236b6" providerId="ADAL" clId="{B67E75DF-61F4-4BDD-83F6-F3A9FEB4B984}" dt="2024-02-22T09:52:54.409" v="2357" actId="27803"/>
          <ac:spMkLst>
            <pc:docMk/>
            <pc:sldMk cId="3942064285" sldId="256"/>
            <ac:spMk id="9789" creationId="{B0821053-2563-E8E9-0B16-52468842BDBE}"/>
          </ac:spMkLst>
        </pc:spChg>
        <pc:spChg chg="mod">
          <ac:chgData name="Jassem Abbasi" userId="a485637c-5d5c-44af-8411-f95acc3236b6" providerId="ADAL" clId="{B67E75DF-61F4-4BDD-83F6-F3A9FEB4B984}" dt="2024-02-22T09:52:54.409" v="2357" actId="27803"/>
          <ac:spMkLst>
            <pc:docMk/>
            <pc:sldMk cId="3942064285" sldId="256"/>
            <ac:spMk id="9790" creationId="{B5F2660A-2605-9A9E-68E4-363D2CFD79D3}"/>
          </ac:spMkLst>
        </pc:spChg>
        <pc:spChg chg="mod">
          <ac:chgData name="Jassem Abbasi" userId="a485637c-5d5c-44af-8411-f95acc3236b6" providerId="ADAL" clId="{B67E75DF-61F4-4BDD-83F6-F3A9FEB4B984}" dt="2024-02-22T09:52:54.409" v="2357" actId="27803"/>
          <ac:spMkLst>
            <pc:docMk/>
            <pc:sldMk cId="3942064285" sldId="256"/>
            <ac:spMk id="9791" creationId="{EED828DB-334E-B457-21CB-0D9B6FE50E16}"/>
          </ac:spMkLst>
        </pc:spChg>
        <pc:spChg chg="mod">
          <ac:chgData name="Jassem Abbasi" userId="a485637c-5d5c-44af-8411-f95acc3236b6" providerId="ADAL" clId="{B67E75DF-61F4-4BDD-83F6-F3A9FEB4B984}" dt="2024-02-22T09:52:54.409" v="2357" actId="27803"/>
          <ac:spMkLst>
            <pc:docMk/>
            <pc:sldMk cId="3942064285" sldId="256"/>
            <ac:spMk id="9792" creationId="{2671CB70-3FD0-1039-A15E-6426BCBFDF9D}"/>
          </ac:spMkLst>
        </pc:spChg>
        <pc:spChg chg="mod">
          <ac:chgData name="Jassem Abbasi" userId="a485637c-5d5c-44af-8411-f95acc3236b6" providerId="ADAL" clId="{B67E75DF-61F4-4BDD-83F6-F3A9FEB4B984}" dt="2024-02-22T09:52:54.409" v="2357" actId="27803"/>
          <ac:spMkLst>
            <pc:docMk/>
            <pc:sldMk cId="3942064285" sldId="256"/>
            <ac:spMk id="9793" creationId="{D1A316D5-AC98-9D93-1646-E4E461DB13C2}"/>
          </ac:spMkLst>
        </pc:spChg>
        <pc:spChg chg="mod">
          <ac:chgData name="Jassem Abbasi" userId="a485637c-5d5c-44af-8411-f95acc3236b6" providerId="ADAL" clId="{B67E75DF-61F4-4BDD-83F6-F3A9FEB4B984}" dt="2024-02-22T09:52:54.409" v="2357" actId="27803"/>
          <ac:spMkLst>
            <pc:docMk/>
            <pc:sldMk cId="3942064285" sldId="256"/>
            <ac:spMk id="9794" creationId="{D6A28A6F-C811-B2DE-A097-BF3D95A72B55}"/>
          </ac:spMkLst>
        </pc:spChg>
        <pc:spChg chg="mod">
          <ac:chgData name="Jassem Abbasi" userId="a485637c-5d5c-44af-8411-f95acc3236b6" providerId="ADAL" clId="{B67E75DF-61F4-4BDD-83F6-F3A9FEB4B984}" dt="2024-02-22T09:52:54.409" v="2357" actId="27803"/>
          <ac:spMkLst>
            <pc:docMk/>
            <pc:sldMk cId="3942064285" sldId="256"/>
            <ac:spMk id="9795" creationId="{0BFE388D-AF76-9326-A854-04BEE2F3C971}"/>
          </ac:spMkLst>
        </pc:spChg>
        <pc:spChg chg="mod">
          <ac:chgData name="Jassem Abbasi" userId="a485637c-5d5c-44af-8411-f95acc3236b6" providerId="ADAL" clId="{B67E75DF-61F4-4BDD-83F6-F3A9FEB4B984}" dt="2024-02-22T09:52:54.409" v="2357" actId="27803"/>
          <ac:spMkLst>
            <pc:docMk/>
            <pc:sldMk cId="3942064285" sldId="256"/>
            <ac:spMk id="9796" creationId="{58B1F5D0-5E3A-8987-0738-06FC2D0C8396}"/>
          </ac:spMkLst>
        </pc:spChg>
        <pc:spChg chg="mod">
          <ac:chgData name="Jassem Abbasi" userId="a485637c-5d5c-44af-8411-f95acc3236b6" providerId="ADAL" clId="{B67E75DF-61F4-4BDD-83F6-F3A9FEB4B984}" dt="2024-02-22T09:52:54.409" v="2357" actId="27803"/>
          <ac:spMkLst>
            <pc:docMk/>
            <pc:sldMk cId="3942064285" sldId="256"/>
            <ac:spMk id="9797" creationId="{6CD45A92-09EF-F40C-6D0A-37E6909DCAD5}"/>
          </ac:spMkLst>
        </pc:spChg>
        <pc:spChg chg="mod">
          <ac:chgData name="Jassem Abbasi" userId="a485637c-5d5c-44af-8411-f95acc3236b6" providerId="ADAL" clId="{B67E75DF-61F4-4BDD-83F6-F3A9FEB4B984}" dt="2024-02-22T09:52:54.409" v="2357" actId="27803"/>
          <ac:spMkLst>
            <pc:docMk/>
            <pc:sldMk cId="3942064285" sldId="256"/>
            <ac:spMk id="9798" creationId="{B4F9ECB5-6C66-7991-7AFD-39CF7E2286A6}"/>
          </ac:spMkLst>
        </pc:spChg>
        <pc:spChg chg="mod">
          <ac:chgData name="Jassem Abbasi" userId="a485637c-5d5c-44af-8411-f95acc3236b6" providerId="ADAL" clId="{B67E75DF-61F4-4BDD-83F6-F3A9FEB4B984}" dt="2024-02-22T09:52:54.409" v="2357" actId="27803"/>
          <ac:spMkLst>
            <pc:docMk/>
            <pc:sldMk cId="3942064285" sldId="256"/>
            <ac:spMk id="9799" creationId="{A2A7D078-39D2-93E3-08B2-C333D2B9B3C7}"/>
          </ac:spMkLst>
        </pc:spChg>
        <pc:spChg chg="mod">
          <ac:chgData name="Jassem Abbasi" userId="a485637c-5d5c-44af-8411-f95acc3236b6" providerId="ADAL" clId="{B67E75DF-61F4-4BDD-83F6-F3A9FEB4B984}" dt="2024-02-22T09:52:54.409" v="2357" actId="27803"/>
          <ac:spMkLst>
            <pc:docMk/>
            <pc:sldMk cId="3942064285" sldId="256"/>
            <ac:spMk id="9800" creationId="{6B3634BF-CFAF-39BD-4B03-F34D5AE7F036}"/>
          </ac:spMkLst>
        </pc:spChg>
        <pc:spChg chg="mod">
          <ac:chgData name="Jassem Abbasi" userId="a485637c-5d5c-44af-8411-f95acc3236b6" providerId="ADAL" clId="{B67E75DF-61F4-4BDD-83F6-F3A9FEB4B984}" dt="2024-02-22T09:52:54.409" v="2357" actId="27803"/>
          <ac:spMkLst>
            <pc:docMk/>
            <pc:sldMk cId="3942064285" sldId="256"/>
            <ac:spMk id="9801" creationId="{0CD2D7A6-44C6-7934-F37F-68BFADE3B457}"/>
          </ac:spMkLst>
        </pc:spChg>
        <pc:spChg chg="mod">
          <ac:chgData name="Jassem Abbasi" userId="a485637c-5d5c-44af-8411-f95acc3236b6" providerId="ADAL" clId="{B67E75DF-61F4-4BDD-83F6-F3A9FEB4B984}" dt="2024-02-22T09:52:54.409" v="2357" actId="27803"/>
          <ac:spMkLst>
            <pc:docMk/>
            <pc:sldMk cId="3942064285" sldId="256"/>
            <ac:spMk id="9802" creationId="{EDD461FD-ACE3-B0A1-77F9-60CBA6FA9816}"/>
          </ac:spMkLst>
        </pc:spChg>
        <pc:spChg chg="mod">
          <ac:chgData name="Jassem Abbasi" userId="a485637c-5d5c-44af-8411-f95acc3236b6" providerId="ADAL" clId="{B67E75DF-61F4-4BDD-83F6-F3A9FEB4B984}" dt="2024-02-22T09:52:54.409" v="2357" actId="27803"/>
          <ac:spMkLst>
            <pc:docMk/>
            <pc:sldMk cId="3942064285" sldId="256"/>
            <ac:spMk id="9803" creationId="{174A431F-7F7B-EEDC-9425-91A01AD4DBB8}"/>
          </ac:spMkLst>
        </pc:spChg>
        <pc:spChg chg="mod">
          <ac:chgData name="Jassem Abbasi" userId="a485637c-5d5c-44af-8411-f95acc3236b6" providerId="ADAL" clId="{B67E75DF-61F4-4BDD-83F6-F3A9FEB4B984}" dt="2024-02-22T09:52:54.409" v="2357" actId="27803"/>
          <ac:spMkLst>
            <pc:docMk/>
            <pc:sldMk cId="3942064285" sldId="256"/>
            <ac:spMk id="9804" creationId="{6052FD0E-5789-3418-9A33-932691A697C0}"/>
          </ac:spMkLst>
        </pc:spChg>
        <pc:spChg chg="mod">
          <ac:chgData name="Jassem Abbasi" userId="a485637c-5d5c-44af-8411-f95acc3236b6" providerId="ADAL" clId="{B67E75DF-61F4-4BDD-83F6-F3A9FEB4B984}" dt="2024-02-22T09:52:54.409" v="2357" actId="27803"/>
          <ac:spMkLst>
            <pc:docMk/>
            <pc:sldMk cId="3942064285" sldId="256"/>
            <ac:spMk id="9805" creationId="{A7F12C5C-872C-942F-E694-B1C640FD5937}"/>
          </ac:spMkLst>
        </pc:spChg>
        <pc:spChg chg="mod">
          <ac:chgData name="Jassem Abbasi" userId="a485637c-5d5c-44af-8411-f95acc3236b6" providerId="ADAL" clId="{B67E75DF-61F4-4BDD-83F6-F3A9FEB4B984}" dt="2024-02-22T09:52:54.409" v="2357" actId="27803"/>
          <ac:spMkLst>
            <pc:docMk/>
            <pc:sldMk cId="3942064285" sldId="256"/>
            <ac:spMk id="9806" creationId="{6EAAA355-E983-958A-14E4-6F491413C468}"/>
          </ac:spMkLst>
        </pc:spChg>
        <pc:spChg chg="mod">
          <ac:chgData name="Jassem Abbasi" userId="a485637c-5d5c-44af-8411-f95acc3236b6" providerId="ADAL" clId="{B67E75DF-61F4-4BDD-83F6-F3A9FEB4B984}" dt="2024-02-22T09:52:54.409" v="2357" actId="27803"/>
          <ac:spMkLst>
            <pc:docMk/>
            <pc:sldMk cId="3942064285" sldId="256"/>
            <ac:spMk id="9807" creationId="{65A51E06-D0E1-07CC-49E2-E13DAF5D7056}"/>
          </ac:spMkLst>
        </pc:spChg>
        <pc:spChg chg="mod">
          <ac:chgData name="Jassem Abbasi" userId="a485637c-5d5c-44af-8411-f95acc3236b6" providerId="ADAL" clId="{B67E75DF-61F4-4BDD-83F6-F3A9FEB4B984}" dt="2024-02-22T09:52:54.409" v="2357" actId="27803"/>
          <ac:spMkLst>
            <pc:docMk/>
            <pc:sldMk cId="3942064285" sldId="256"/>
            <ac:spMk id="9808" creationId="{BB9B7B1E-CB2C-0954-76AB-D25741E07630}"/>
          </ac:spMkLst>
        </pc:spChg>
        <pc:spChg chg="mod">
          <ac:chgData name="Jassem Abbasi" userId="a485637c-5d5c-44af-8411-f95acc3236b6" providerId="ADAL" clId="{B67E75DF-61F4-4BDD-83F6-F3A9FEB4B984}" dt="2024-02-22T09:52:54.409" v="2357" actId="27803"/>
          <ac:spMkLst>
            <pc:docMk/>
            <pc:sldMk cId="3942064285" sldId="256"/>
            <ac:spMk id="9809" creationId="{C34D3C88-70F6-79D7-9777-EF25397D61C2}"/>
          </ac:spMkLst>
        </pc:spChg>
        <pc:spChg chg="mod">
          <ac:chgData name="Jassem Abbasi" userId="a485637c-5d5c-44af-8411-f95acc3236b6" providerId="ADAL" clId="{B67E75DF-61F4-4BDD-83F6-F3A9FEB4B984}" dt="2024-02-22T09:52:54.409" v="2357" actId="27803"/>
          <ac:spMkLst>
            <pc:docMk/>
            <pc:sldMk cId="3942064285" sldId="256"/>
            <ac:spMk id="9810" creationId="{9531A194-D58D-16ED-BB66-B2495837FF38}"/>
          </ac:spMkLst>
        </pc:spChg>
        <pc:spChg chg="mod">
          <ac:chgData name="Jassem Abbasi" userId="a485637c-5d5c-44af-8411-f95acc3236b6" providerId="ADAL" clId="{B67E75DF-61F4-4BDD-83F6-F3A9FEB4B984}" dt="2024-02-22T09:52:54.409" v="2357" actId="27803"/>
          <ac:spMkLst>
            <pc:docMk/>
            <pc:sldMk cId="3942064285" sldId="256"/>
            <ac:spMk id="9811" creationId="{9CC7AF70-E2AC-5230-362F-B0395630ACB7}"/>
          </ac:spMkLst>
        </pc:spChg>
        <pc:spChg chg="mod">
          <ac:chgData name="Jassem Abbasi" userId="a485637c-5d5c-44af-8411-f95acc3236b6" providerId="ADAL" clId="{B67E75DF-61F4-4BDD-83F6-F3A9FEB4B984}" dt="2024-02-22T09:52:54.409" v="2357" actId="27803"/>
          <ac:spMkLst>
            <pc:docMk/>
            <pc:sldMk cId="3942064285" sldId="256"/>
            <ac:spMk id="9812" creationId="{181322B3-D7C7-1F5D-E6E4-03D87891E50B}"/>
          </ac:spMkLst>
        </pc:spChg>
        <pc:spChg chg="mod">
          <ac:chgData name="Jassem Abbasi" userId="a485637c-5d5c-44af-8411-f95acc3236b6" providerId="ADAL" clId="{B67E75DF-61F4-4BDD-83F6-F3A9FEB4B984}" dt="2024-02-22T09:52:54.409" v="2357" actId="27803"/>
          <ac:spMkLst>
            <pc:docMk/>
            <pc:sldMk cId="3942064285" sldId="256"/>
            <ac:spMk id="9813" creationId="{BBAD4FA4-7D8B-18E8-D00B-7DB83EC422C0}"/>
          </ac:spMkLst>
        </pc:spChg>
        <pc:spChg chg="mod">
          <ac:chgData name="Jassem Abbasi" userId="a485637c-5d5c-44af-8411-f95acc3236b6" providerId="ADAL" clId="{B67E75DF-61F4-4BDD-83F6-F3A9FEB4B984}" dt="2024-02-22T09:52:54.409" v="2357" actId="27803"/>
          <ac:spMkLst>
            <pc:docMk/>
            <pc:sldMk cId="3942064285" sldId="256"/>
            <ac:spMk id="9814" creationId="{5A4522BD-E2BD-AE97-EF3A-A9185510A2D5}"/>
          </ac:spMkLst>
        </pc:spChg>
        <pc:spChg chg="mod">
          <ac:chgData name="Jassem Abbasi" userId="a485637c-5d5c-44af-8411-f95acc3236b6" providerId="ADAL" clId="{B67E75DF-61F4-4BDD-83F6-F3A9FEB4B984}" dt="2024-02-22T09:52:54.409" v="2357" actId="27803"/>
          <ac:spMkLst>
            <pc:docMk/>
            <pc:sldMk cId="3942064285" sldId="256"/>
            <ac:spMk id="9815" creationId="{5E9DCEC2-C90B-B025-CDC2-DE1DDE39EBB5}"/>
          </ac:spMkLst>
        </pc:spChg>
        <pc:spChg chg="mod">
          <ac:chgData name="Jassem Abbasi" userId="a485637c-5d5c-44af-8411-f95acc3236b6" providerId="ADAL" clId="{B67E75DF-61F4-4BDD-83F6-F3A9FEB4B984}" dt="2024-02-22T09:52:54.409" v="2357" actId="27803"/>
          <ac:spMkLst>
            <pc:docMk/>
            <pc:sldMk cId="3942064285" sldId="256"/>
            <ac:spMk id="9816" creationId="{48BF9AE7-5BE3-5D8B-B249-878B99BDF52C}"/>
          </ac:spMkLst>
        </pc:spChg>
        <pc:spChg chg="mod">
          <ac:chgData name="Jassem Abbasi" userId="a485637c-5d5c-44af-8411-f95acc3236b6" providerId="ADAL" clId="{B67E75DF-61F4-4BDD-83F6-F3A9FEB4B984}" dt="2024-02-22T09:52:54.409" v="2357" actId="27803"/>
          <ac:spMkLst>
            <pc:docMk/>
            <pc:sldMk cId="3942064285" sldId="256"/>
            <ac:spMk id="9817" creationId="{94EE87AF-F9F1-B473-DF51-8E61200D3E82}"/>
          </ac:spMkLst>
        </pc:spChg>
        <pc:spChg chg="mod">
          <ac:chgData name="Jassem Abbasi" userId="a485637c-5d5c-44af-8411-f95acc3236b6" providerId="ADAL" clId="{B67E75DF-61F4-4BDD-83F6-F3A9FEB4B984}" dt="2024-02-22T09:52:54.409" v="2357" actId="27803"/>
          <ac:spMkLst>
            <pc:docMk/>
            <pc:sldMk cId="3942064285" sldId="256"/>
            <ac:spMk id="9818" creationId="{F61ED962-31CA-E124-1165-E9F312AC44BD}"/>
          </ac:spMkLst>
        </pc:spChg>
        <pc:spChg chg="mod">
          <ac:chgData name="Jassem Abbasi" userId="a485637c-5d5c-44af-8411-f95acc3236b6" providerId="ADAL" clId="{B67E75DF-61F4-4BDD-83F6-F3A9FEB4B984}" dt="2024-02-22T09:52:54.409" v="2357" actId="27803"/>
          <ac:spMkLst>
            <pc:docMk/>
            <pc:sldMk cId="3942064285" sldId="256"/>
            <ac:spMk id="9819" creationId="{4E88A99A-21D2-3462-B282-789A2CE731DB}"/>
          </ac:spMkLst>
        </pc:spChg>
        <pc:spChg chg="mod">
          <ac:chgData name="Jassem Abbasi" userId="a485637c-5d5c-44af-8411-f95acc3236b6" providerId="ADAL" clId="{B67E75DF-61F4-4BDD-83F6-F3A9FEB4B984}" dt="2024-02-22T09:52:54.409" v="2357" actId="27803"/>
          <ac:spMkLst>
            <pc:docMk/>
            <pc:sldMk cId="3942064285" sldId="256"/>
            <ac:spMk id="9820" creationId="{711205CC-DFAD-C9D6-8F0A-3D11F762B812}"/>
          </ac:spMkLst>
        </pc:spChg>
        <pc:spChg chg="mod">
          <ac:chgData name="Jassem Abbasi" userId="a485637c-5d5c-44af-8411-f95acc3236b6" providerId="ADAL" clId="{B67E75DF-61F4-4BDD-83F6-F3A9FEB4B984}" dt="2024-02-22T09:52:54.409" v="2357" actId="27803"/>
          <ac:spMkLst>
            <pc:docMk/>
            <pc:sldMk cId="3942064285" sldId="256"/>
            <ac:spMk id="9821" creationId="{A2590E0F-DFD2-04CE-DCCA-778061801488}"/>
          </ac:spMkLst>
        </pc:spChg>
        <pc:spChg chg="mod">
          <ac:chgData name="Jassem Abbasi" userId="a485637c-5d5c-44af-8411-f95acc3236b6" providerId="ADAL" clId="{B67E75DF-61F4-4BDD-83F6-F3A9FEB4B984}" dt="2024-02-22T09:52:54.409" v="2357" actId="27803"/>
          <ac:spMkLst>
            <pc:docMk/>
            <pc:sldMk cId="3942064285" sldId="256"/>
            <ac:spMk id="9822" creationId="{2365EE7A-717A-466B-25E5-9312C40B227F}"/>
          </ac:spMkLst>
        </pc:spChg>
        <pc:spChg chg="mod">
          <ac:chgData name="Jassem Abbasi" userId="a485637c-5d5c-44af-8411-f95acc3236b6" providerId="ADAL" clId="{B67E75DF-61F4-4BDD-83F6-F3A9FEB4B984}" dt="2024-02-22T09:52:54.409" v="2357" actId="27803"/>
          <ac:spMkLst>
            <pc:docMk/>
            <pc:sldMk cId="3942064285" sldId="256"/>
            <ac:spMk id="9823" creationId="{B9A2DFBA-45D0-EC74-4769-0AA9F7833F91}"/>
          </ac:spMkLst>
        </pc:spChg>
        <pc:spChg chg="mod">
          <ac:chgData name="Jassem Abbasi" userId="a485637c-5d5c-44af-8411-f95acc3236b6" providerId="ADAL" clId="{B67E75DF-61F4-4BDD-83F6-F3A9FEB4B984}" dt="2024-02-22T09:52:54.409" v="2357" actId="27803"/>
          <ac:spMkLst>
            <pc:docMk/>
            <pc:sldMk cId="3942064285" sldId="256"/>
            <ac:spMk id="9824" creationId="{3701C7B3-44B9-5ECD-4F30-C99936BF7FE1}"/>
          </ac:spMkLst>
        </pc:spChg>
        <pc:spChg chg="mod">
          <ac:chgData name="Jassem Abbasi" userId="a485637c-5d5c-44af-8411-f95acc3236b6" providerId="ADAL" clId="{B67E75DF-61F4-4BDD-83F6-F3A9FEB4B984}" dt="2024-02-22T09:52:54.409" v="2357" actId="27803"/>
          <ac:spMkLst>
            <pc:docMk/>
            <pc:sldMk cId="3942064285" sldId="256"/>
            <ac:spMk id="9825" creationId="{CA131FD1-66BA-7AB2-BD56-ADFA148EAE42}"/>
          </ac:spMkLst>
        </pc:spChg>
        <pc:spChg chg="mod">
          <ac:chgData name="Jassem Abbasi" userId="a485637c-5d5c-44af-8411-f95acc3236b6" providerId="ADAL" clId="{B67E75DF-61F4-4BDD-83F6-F3A9FEB4B984}" dt="2024-02-22T09:52:54.409" v="2357" actId="27803"/>
          <ac:spMkLst>
            <pc:docMk/>
            <pc:sldMk cId="3942064285" sldId="256"/>
            <ac:spMk id="9826" creationId="{6A95C474-D11B-4EB3-5565-E7A727C2DD32}"/>
          </ac:spMkLst>
        </pc:spChg>
        <pc:spChg chg="mod">
          <ac:chgData name="Jassem Abbasi" userId="a485637c-5d5c-44af-8411-f95acc3236b6" providerId="ADAL" clId="{B67E75DF-61F4-4BDD-83F6-F3A9FEB4B984}" dt="2024-02-22T09:52:54.409" v="2357" actId="27803"/>
          <ac:spMkLst>
            <pc:docMk/>
            <pc:sldMk cId="3942064285" sldId="256"/>
            <ac:spMk id="9827" creationId="{5F59281C-C1E1-0874-5480-690385C461A8}"/>
          </ac:spMkLst>
        </pc:spChg>
        <pc:spChg chg="mod">
          <ac:chgData name="Jassem Abbasi" userId="a485637c-5d5c-44af-8411-f95acc3236b6" providerId="ADAL" clId="{B67E75DF-61F4-4BDD-83F6-F3A9FEB4B984}" dt="2024-02-22T09:52:54.409" v="2357" actId="27803"/>
          <ac:spMkLst>
            <pc:docMk/>
            <pc:sldMk cId="3942064285" sldId="256"/>
            <ac:spMk id="9828" creationId="{54AC3EBE-9F88-0B50-D793-424CE1759610}"/>
          </ac:spMkLst>
        </pc:spChg>
        <pc:spChg chg="mod">
          <ac:chgData name="Jassem Abbasi" userId="a485637c-5d5c-44af-8411-f95acc3236b6" providerId="ADAL" clId="{B67E75DF-61F4-4BDD-83F6-F3A9FEB4B984}" dt="2024-02-22T09:52:54.409" v="2357" actId="27803"/>
          <ac:spMkLst>
            <pc:docMk/>
            <pc:sldMk cId="3942064285" sldId="256"/>
            <ac:spMk id="9829" creationId="{342F1568-0162-FDB2-C6A4-1C1CFDF65E41}"/>
          </ac:spMkLst>
        </pc:spChg>
        <pc:spChg chg="mod">
          <ac:chgData name="Jassem Abbasi" userId="a485637c-5d5c-44af-8411-f95acc3236b6" providerId="ADAL" clId="{B67E75DF-61F4-4BDD-83F6-F3A9FEB4B984}" dt="2024-02-22T09:52:54.409" v="2357" actId="27803"/>
          <ac:spMkLst>
            <pc:docMk/>
            <pc:sldMk cId="3942064285" sldId="256"/>
            <ac:spMk id="9830" creationId="{921D34B4-471F-3993-6707-5573ADA36E2E}"/>
          </ac:spMkLst>
        </pc:spChg>
        <pc:spChg chg="mod">
          <ac:chgData name="Jassem Abbasi" userId="a485637c-5d5c-44af-8411-f95acc3236b6" providerId="ADAL" clId="{B67E75DF-61F4-4BDD-83F6-F3A9FEB4B984}" dt="2024-02-22T09:52:54.409" v="2357" actId="27803"/>
          <ac:spMkLst>
            <pc:docMk/>
            <pc:sldMk cId="3942064285" sldId="256"/>
            <ac:spMk id="9831" creationId="{A55DCE0B-C7E4-BFEB-3D7F-4C71F46DA2E0}"/>
          </ac:spMkLst>
        </pc:spChg>
        <pc:spChg chg="mod">
          <ac:chgData name="Jassem Abbasi" userId="a485637c-5d5c-44af-8411-f95acc3236b6" providerId="ADAL" clId="{B67E75DF-61F4-4BDD-83F6-F3A9FEB4B984}" dt="2024-02-22T09:52:54.409" v="2357" actId="27803"/>
          <ac:spMkLst>
            <pc:docMk/>
            <pc:sldMk cId="3942064285" sldId="256"/>
            <ac:spMk id="9832" creationId="{51BDE1B2-EAE5-44DB-C084-AEC5058CF005}"/>
          </ac:spMkLst>
        </pc:spChg>
        <pc:spChg chg="mod">
          <ac:chgData name="Jassem Abbasi" userId="a485637c-5d5c-44af-8411-f95acc3236b6" providerId="ADAL" clId="{B67E75DF-61F4-4BDD-83F6-F3A9FEB4B984}" dt="2024-02-22T09:52:54.409" v="2357" actId="27803"/>
          <ac:spMkLst>
            <pc:docMk/>
            <pc:sldMk cId="3942064285" sldId="256"/>
            <ac:spMk id="9833" creationId="{1D747903-ECFA-47FD-78E2-D31FC19494DF}"/>
          </ac:spMkLst>
        </pc:spChg>
        <pc:spChg chg="mod">
          <ac:chgData name="Jassem Abbasi" userId="a485637c-5d5c-44af-8411-f95acc3236b6" providerId="ADAL" clId="{B67E75DF-61F4-4BDD-83F6-F3A9FEB4B984}" dt="2024-02-22T09:52:54.409" v="2357" actId="27803"/>
          <ac:spMkLst>
            <pc:docMk/>
            <pc:sldMk cId="3942064285" sldId="256"/>
            <ac:spMk id="9834" creationId="{587FAFD8-6BE4-70AB-E1A7-162F27010326}"/>
          </ac:spMkLst>
        </pc:spChg>
        <pc:spChg chg="mod">
          <ac:chgData name="Jassem Abbasi" userId="a485637c-5d5c-44af-8411-f95acc3236b6" providerId="ADAL" clId="{B67E75DF-61F4-4BDD-83F6-F3A9FEB4B984}" dt="2024-02-22T09:52:54.409" v="2357" actId="27803"/>
          <ac:spMkLst>
            <pc:docMk/>
            <pc:sldMk cId="3942064285" sldId="256"/>
            <ac:spMk id="9835" creationId="{BC28F987-1D9E-5918-4E1F-AA5FB4B92E43}"/>
          </ac:spMkLst>
        </pc:spChg>
        <pc:spChg chg="mod">
          <ac:chgData name="Jassem Abbasi" userId="a485637c-5d5c-44af-8411-f95acc3236b6" providerId="ADAL" clId="{B67E75DF-61F4-4BDD-83F6-F3A9FEB4B984}" dt="2024-02-22T09:52:54.409" v="2357" actId="27803"/>
          <ac:spMkLst>
            <pc:docMk/>
            <pc:sldMk cId="3942064285" sldId="256"/>
            <ac:spMk id="9836" creationId="{825CF559-9CCE-ACA0-D0F7-EC7B51314DFD}"/>
          </ac:spMkLst>
        </pc:spChg>
        <pc:spChg chg="mod">
          <ac:chgData name="Jassem Abbasi" userId="a485637c-5d5c-44af-8411-f95acc3236b6" providerId="ADAL" clId="{B67E75DF-61F4-4BDD-83F6-F3A9FEB4B984}" dt="2024-02-22T09:52:54.409" v="2357" actId="27803"/>
          <ac:spMkLst>
            <pc:docMk/>
            <pc:sldMk cId="3942064285" sldId="256"/>
            <ac:spMk id="9837" creationId="{2BAF588F-EE5A-6791-5450-C940962AB4ED}"/>
          </ac:spMkLst>
        </pc:spChg>
        <pc:spChg chg="mod">
          <ac:chgData name="Jassem Abbasi" userId="a485637c-5d5c-44af-8411-f95acc3236b6" providerId="ADAL" clId="{B67E75DF-61F4-4BDD-83F6-F3A9FEB4B984}" dt="2024-02-22T09:52:54.409" v="2357" actId="27803"/>
          <ac:spMkLst>
            <pc:docMk/>
            <pc:sldMk cId="3942064285" sldId="256"/>
            <ac:spMk id="9838" creationId="{35C7D163-C18B-542B-5D2A-17CB72A1B0DC}"/>
          </ac:spMkLst>
        </pc:spChg>
        <pc:spChg chg="mod">
          <ac:chgData name="Jassem Abbasi" userId="a485637c-5d5c-44af-8411-f95acc3236b6" providerId="ADAL" clId="{B67E75DF-61F4-4BDD-83F6-F3A9FEB4B984}" dt="2024-02-22T09:52:54.409" v="2357" actId="27803"/>
          <ac:spMkLst>
            <pc:docMk/>
            <pc:sldMk cId="3942064285" sldId="256"/>
            <ac:spMk id="9839" creationId="{B8C026EF-31FF-526A-075C-E033A5375774}"/>
          </ac:spMkLst>
        </pc:spChg>
        <pc:spChg chg="mod">
          <ac:chgData name="Jassem Abbasi" userId="a485637c-5d5c-44af-8411-f95acc3236b6" providerId="ADAL" clId="{B67E75DF-61F4-4BDD-83F6-F3A9FEB4B984}" dt="2024-02-22T09:52:54.409" v="2357" actId="27803"/>
          <ac:spMkLst>
            <pc:docMk/>
            <pc:sldMk cId="3942064285" sldId="256"/>
            <ac:spMk id="9840" creationId="{D2D12EB4-9C9D-41EC-4E94-E1DDDD166274}"/>
          </ac:spMkLst>
        </pc:spChg>
        <pc:spChg chg="mod">
          <ac:chgData name="Jassem Abbasi" userId="a485637c-5d5c-44af-8411-f95acc3236b6" providerId="ADAL" clId="{B67E75DF-61F4-4BDD-83F6-F3A9FEB4B984}" dt="2024-02-22T09:52:54.409" v="2357" actId="27803"/>
          <ac:spMkLst>
            <pc:docMk/>
            <pc:sldMk cId="3942064285" sldId="256"/>
            <ac:spMk id="9841" creationId="{A832553F-1FD3-20D4-E048-27719B21B41C}"/>
          </ac:spMkLst>
        </pc:spChg>
        <pc:spChg chg="mod">
          <ac:chgData name="Jassem Abbasi" userId="a485637c-5d5c-44af-8411-f95acc3236b6" providerId="ADAL" clId="{B67E75DF-61F4-4BDD-83F6-F3A9FEB4B984}" dt="2024-02-22T09:52:54.409" v="2357" actId="27803"/>
          <ac:spMkLst>
            <pc:docMk/>
            <pc:sldMk cId="3942064285" sldId="256"/>
            <ac:spMk id="9842" creationId="{72173C5D-274F-4F86-AC65-9C8FD23C8B2A}"/>
          </ac:spMkLst>
        </pc:spChg>
        <pc:spChg chg="mod">
          <ac:chgData name="Jassem Abbasi" userId="a485637c-5d5c-44af-8411-f95acc3236b6" providerId="ADAL" clId="{B67E75DF-61F4-4BDD-83F6-F3A9FEB4B984}" dt="2024-02-22T09:52:54.409" v="2357" actId="27803"/>
          <ac:spMkLst>
            <pc:docMk/>
            <pc:sldMk cId="3942064285" sldId="256"/>
            <ac:spMk id="9843" creationId="{12A08C7F-2550-B910-904F-1CAB2774835C}"/>
          </ac:spMkLst>
        </pc:spChg>
        <pc:spChg chg="mod">
          <ac:chgData name="Jassem Abbasi" userId="a485637c-5d5c-44af-8411-f95acc3236b6" providerId="ADAL" clId="{B67E75DF-61F4-4BDD-83F6-F3A9FEB4B984}" dt="2024-02-22T09:52:54.409" v="2357" actId="27803"/>
          <ac:spMkLst>
            <pc:docMk/>
            <pc:sldMk cId="3942064285" sldId="256"/>
            <ac:spMk id="9844" creationId="{795BAB8D-403D-8011-C3C5-B9E24FBC96F5}"/>
          </ac:spMkLst>
        </pc:spChg>
        <pc:spChg chg="mod">
          <ac:chgData name="Jassem Abbasi" userId="a485637c-5d5c-44af-8411-f95acc3236b6" providerId="ADAL" clId="{B67E75DF-61F4-4BDD-83F6-F3A9FEB4B984}" dt="2024-02-22T09:52:54.409" v="2357" actId="27803"/>
          <ac:spMkLst>
            <pc:docMk/>
            <pc:sldMk cId="3942064285" sldId="256"/>
            <ac:spMk id="9845" creationId="{A568A783-8B4C-1B6B-7F3F-91E4F85C0200}"/>
          </ac:spMkLst>
        </pc:spChg>
        <pc:spChg chg="mod">
          <ac:chgData name="Jassem Abbasi" userId="a485637c-5d5c-44af-8411-f95acc3236b6" providerId="ADAL" clId="{B67E75DF-61F4-4BDD-83F6-F3A9FEB4B984}" dt="2024-02-22T09:52:54.409" v="2357" actId="27803"/>
          <ac:spMkLst>
            <pc:docMk/>
            <pc:sldMk cId="3942064285" sldId="256"/>
            <ac:spMk id="9846" creationId="{E64E7585-70F1-F60E-B821-821CFC9E8897}"/>
          </ac:spMkLst>
        </pc:spChg>
        <pc:spChg chg="mod">
          <ac:chgData name="Jassem Abbasi" userId="a485637c-5d5c-44af-8411-f95acc3236b6" providerId="ADAL" clId="{B67E75DF-61F4-4BDD-83F6-F3A9FEB4B984}" dt="2024-02-22T09:52:54.409" v="2357" actId="27803"/>
          <ac:spMkLst>
            <pc:docMk/>
            <pc:sldMk cId="3942064285" sldId="256"/>
            <ac:spMk id="9847" creationId="{722E323A-B988-5C23-FDFB-A5D224DA5B5F}"/>
          </ac:spMkLst>
        </pc:spChg>
        <pc:spChg chg="mod">
          <ac:chgData name="Jassem Abbasi" userId="a485637c-5d5c-44af-8411-f95acc3236b6" providerId="ADAL" clId="{B67E75DF-61F4-4BDD-83F6-F3A9FEB4B984}" dt="2024-02-22T09:52:54.409" v="2357" actId="27803"/>
          <ac:spMkLst>
            <pc:docMk/>
            <pc:sldMk cId="3942064285" sldId="256"/>
            <ac:spMk id="9848" creationId="{B82F5207-7E71-C8F1-4F9E-93173DBF6399}"/>
          </ac:spMkLst>
        </pc:spChg>
        <pc:spChg chg="mod">
          <ac:chgData name="Jassem Abbasi" userId="a485637c-5d5c-44af-8411-f95acc3236b6" providerId="ADAL" clId="{B67E75DF-61F4-4BDD-83F6-F3A9FEB4B984}" dt="2024-02-22T09:52:54.409" v="2357" actId="27803"/>
          <ac:spMkLst>
            <pc:docMk/>
            <pc:sldMk cId="3942064285" sldId="256"/>
            <ac:spMk id="9849" creationId="{D9D3FEC5-AC15-07A0-2B3A-83BA15D76303}"/>
          </ac:spMkLst>
        </pc:spChg>
        <pc:spChg chg="mod">
          <ac:chgData name="Jassem Abbasi" userId="a485637c-5d5c-44af-8411-f95acc3236b6" providerId="ADAL" clId="{B67E75DF-61F4-4BDD-83F6-F3A9FEB4B984}" dt="2024-02-22T09:52:54.409" v="2357" actId="27803"/>
          <ac:spMkLst>
            <pc:docMk/>
            <pc:sldMk cId="3942064285" sldId="256"/>
            <ac:spMk id="9850" creationId="{9FF55843-8C96-697F-F1E7-5FAFE7A49E70}"/>
          </ac:spMkLst>
        </pc:spChg>
        <pc:spChg chg="mod">
          <ac:chgData name="Jassem Abbasi" userId="a485637c-5d5c-44af-8411-f95acc3236b6" providerId="ADAL" clId="{B67E75DF-61F4-4BDD-83F6-F3A9FEB4B984}" dt="2024-02-22T09:52:54.409" v="2357" actId="27803"/>
          <ac:spMkLst>
            <pc:docMk/>
            <pc:sldMk cId="3942064285" sldId="256"/>
            <ac:spMk id="9851" creationId="{CB4F2C8A-36BB-685B-FC87-D15E0D0504FC}"/>
          </ac:spMkLst>
        </pc:spChg>
        <pc:spChg chg="mod">
          <ac:chgData name="Jassem Abbasi" userId="a485637c-5d5c-44af-8411-f95acc3236b6" providerId="ADAL" clId="{B67E75DF-61F4-4BDD-83F6-F3A9FEB4B984}" dt="2024-02-22T09:52:54.409" v="2357" actId="27803"/>
          <ac:spMkLst>
            <pc:docMk/>
            <pc:sldMk cId="3942064285" sldId="256"/>
            <ac:spMk id="9852" creationId="{8AFFC657-3671-A67F-5CDE-A72650FAA586}"/>
          </ac:spMkLst>
        </pc:spChg>
        <pc:spChg chg="mod">
          <ac:chgData name="Jassem Abbasi" userId="a485637c-5d5c-44af-8411-f95acc3236b6" providerId="ADAL" clId="{B67E75DF-61F4-4BDD-83F6-F3A9FEB4B984}" dt="2024-02-22T09:52:54.409" v="2357" actId="27803"/>
          <ac:spMkLst>
            <pc:docMk/>
            <pc:sldMk cId="3942064285" sldId="256"/>
            <ac:spMk id="9853" creationId="{B715CA58-BFAC-E89F-33E6-0147C1FCDFD7}"/>
          </ac:spMkLst>
        </pc:spChg>
        <pc:spChg chg="mod">
          <ac:chgData name="Jassem Abbasi" userId="a485637c-5d5c-44af-8411-f95acc3236b6" providerId="ADAL" clId="{B67E75DF-61F4-4BDD-83F6-F3A9FEB4B984}" dt="2024-02-22T09:52:54.409" v="2357" actId="27803"/>
          <ac:spMkLst>
            <pc:docMk/>
            <pc:sldMk cId="3942064285" sldId="256"/>
            <ac:spMk id="9854" creationId="{BCC22BE7-1AA1-0686-D000-090AF525BCD2}"/>
          </ac:spMkLst>
        </pc:spChg>
        <pc:spChg chg="mod">
          <ac:chgData name="Jassem Abbasi" userId="a485637c-5d5c-44af-8411-f95acc3236b6" providerId="ADAL" clId="{B67E75DF-61F4-4BDD-83F6-F3A9FEB4B984}" dt="2024-02-22T09:52:54.409" v="2357" actId="27803"/>
          <ac:spMkLst>
            <pc:docMk/>
            <pc:sldMk cId="3942064285" sldId="256"/>
            <ac:spMk id="9855" creationId="{1AE65501-6419-3802-30CB-5097D8FD716F}"/>
          </ac:spMkLst>
        </pc:spChg>
        <pc:spChg chg="mod">
          <ac:chgData name="Jassem Abbasi" userId="a485637c-5d5c-44af-8411-f95acc3236b6" providerId="ADAL" clId="{B67E75DF-61F4-4BDD-83F6-F3A9FEB4B984}" dt="2024-02-22T09:52:54.409" v="2357" actId="27803"/>
          <ac:spMkLst>
            <pc:docMk/>
            <pc:sldMk cId="3942064285" sldId="256"/>
            <ac:spMk id="9856" creationId="{534F2E9B-1CE7-CDA1-11B5-977DB3EE36CA}"/>
          </ac:spMkLst>
        </pc:spChg>
        <pc:spChg chg="mod">
          <ac:chgData name="Jassem Abbasi" userId="a485637c-5d5c-44af-8411-f95acc3236b6" providerId="ADAL" clId="{B67E75DF-61F4-4BDD-83F6-F3A9FEB4B984}" dt="2024-02-22T09:52:54.409" v="2357" actId="27803"/>
          <ac:spMkLst>
            <pc:docMk/>
            <pc:sldMk cId="3942064285" sldId="256"/>
            <ac:spMk id="9857" creationId="{81EABCFD-3273-D84D-30A3-D65449029154}"/>
          </ac:spMkLst>
        </pc:spChg>
        <pc:spChg chg="mod">
          <ac:chgData name="Jassem Abbasi" userId="a485637c-5d5c-44af-8411-f95acc3236b6" providerId="ADAL" clId="{B67E75DF-61F4-4BDD-83F6-F3A9FEB4B984}" dt="2024-02-22T09:52:54.409" v="2357" actId="27803"/>
          <ac:spMkLst>
            <pc:docMk/>
            <pc:sldMk cId="3942064285" sldId="256"/>
            <ac:spMk id="9858" creationId="{30663C72-EEFC-C7C4-9962-C8BB185D8AB8}"/>
          </ac:spMkLst>
        </pc:spChg>
        <pc:spChg chg="mod">
          <ac:chgData name="Jassem Abbasi" userId="a485637c-5d5c-44af-8411-f95acc3236b6" providerId="ADAL" clId="{B67E75DF-61F4-4BDD-83F6-F3A9FEB4B984}" dt="2024-02-22T09:52:54.409" v="2357" actId="27803"/>
          <ac:spMkLst>
            <pc:docMk/>
            <pc:sldMk cId="3942064285" sldId="256"/>
            <ac:spMk id="9859" creationId="{19C292B7-F801-9858-0C92-C48AF7CD86A3}"/>
          </ac:spMkLst>
        </pc:spChg>
        <pc:spChg chg="mod">
          <ac:chgData name="Jassem Abbasi" userId="a485637c-5d5c-44af-8411-f95acc3236b6" providerId="ADAL" clId="{B67E75DF-61F4-4BDD-83F6-F3A9FEB4B984}" dt="2024-02-22T09:52:54.409" v="2357" actId="27803"/>
          <ac:spMkLst>
            <pc:docMk/>
            <pc:sldMk cId="3942064285" sldId="256"/>
            <ac:spMk id="9860" creationId="{20D839C0-C8A4-D1A5-6DD4-4CB27BB6B64B}"/>
          </ac:spMkLst>
        </pc:spChg>
        <pc:spChg chg="mod">
          <ac:chgData name="Jassem Abbasi" userId="a485637c-5d5c-44af-8411-f95acc3236b6" providerId="ADAL" clId="{B67E75DF-61F4-4BDD-83F6-F3A9FEB4B984}" dt="2024-02-22T09:52:54.409" v="2357" actId="27803"/>
          <ac:spMkLst>
            <pc:docMk/>
            <pc:sldMk cId="3942064285" sldId="256"/>
            <ac:spMk id="9861" creationId="{2B81C184-219B-8CB4-64DC-E341AA88476E}"/>
          </ac:spMkLst>
        </pc:spChg>
        <pc:spChg chg="mod">
          <ac:chgData name="Jassem Abbasi" userId="a485637c-5d5c-44af-8411-f95acc3236b6" providerId="ADAL" clId="{B67E75DF-61F4-4BDD-83F6-F3A9FEB4B984}" dt="2024-02-22T09:52:54.409" v="2357" actId="27803"/>
          <ac:spMkLst>
            <pc:docMk/>
            <pc:sldMk cId="3942064285" sldId="256"/>
            <ac:spMk id="9862" creationId="{F2634EB1-AE4E-2A19-C97F-8D7A29810F7B}"/>
          </ac:spMkLst>
        </pc:spChg>
        <pc:spChg chg="mod">
          <ac:chgData name="Jassem Abbasi" userId="a485637c-5d5c-44af-8411-f95acc3236b6" providerId="ADAL" clId="{B67E75DF-61F4-4BDD-83F6-F3A9FEB4B984}" dt="2024-02-22T09:52:54.409" v="2357" actId="27803"/>
          <ac:spMkLst>
            <pc:docMk/>
            <pc:sldMk cId="3942064285" sldId="256"/>
            <ac:spMk id="9863" creationId="{BF9CA02C-E89F-0263-60F8-301EB92832F2}"/>
          </ac:spMkLst>
        </pc:spChg>
        <pc:spChg chg="mod">
          <ac:chgData name="Jassem Abbasi" userId="a485637c-5d5c-44af-8411-f95acc3236b6" providerId="ADAL" clId="{B67E75DF-61F4-4BDD-83F6-F3A9FEB4B984}" dt="2024-02-22T09:52:54.409" v="2357" actId="27803"/>
          <ac:spMkLst>
            <pc:docMk/>
            <pc:sldMk cId="3942064285" sldId="256"/>
            <ac:spMk id="9864" creationId="{656DBE08-9FBB-B3A8-12C2-293286C066C7}"/>
          </ac:spMkLst>
        </pc:spChg>
        <pc:spChg chg="mod">
          <ac:chgData name="Jassem Abbasi" userId="a485637c-5d5c-44af-8411-f95acc3236b6" providerId="ADAL" clId="{B67E75DF-61F4-4BDD-83F6-F3A9FEB4B984}" dt="2024-02-22T09:52:54.409" v="2357" actId="27803"/>
          <ac:spMkLst>
            <pc:docMk/>
            <pc:sldMk cId="3942064285" sldId="256"/>
            <ac:spMk id="9865" creationId="{E1204C01-680C-0182-8335-AB3E89EFB60F}"/>
          </ac:spMkLst>
        </pc:spChg>
        <pc:spChg chg="mod">
          <ac:chgData name="Jassem Abbasi" userId="a485637c-5d5c-44af-8411-f95acc3236b6" providerId="ADAL" clId="{B67E75DF-61F4-4BDD-83F6-F3A9FEB4B984}" dt="2024-02-22T09:52:54.409" v="2357" actId="27803"/>
          <ac:spMkLst>
            <pc:docMk/>
            <pc:sldMk cId="3942064285" sldId="256"/>
            <ac:spMk id="9866" creationId="{41074A69-EDCE-A2A9-6C5A-1C7821EF58B5}"/>
          </ac:spMkLst>
        </pc:spChg>
        <pc:spChg chg="mod">
          <ac:chgData name="Jassem Abbasi" userId="a485637c-5d5c-44af-8411-f95acc3236b6" providerId="ADAL" clId="{B67E75DF-61F4-4BDD-83F6-F3A9FEB4B984}" dt="2024-02-22T09:52:54.409" v="2357" actId="27803"/>
          <ac:spMkLst>
            <pc:docMk/>
            <pc:sldMk cId="3942064285" sldId="256"/>
            <ac:spMk id="9867" creationId="{FEB3AC05-BC0B-FEBA-9181-1B509D1E4C12}"/>
          </ac:spMkLst>
        </pc:spChg>
        <pc:spChg chg="mod">
          <ac:chgData name="Jassem Abbasi" userId="a485637c-5d5c-44af-8411-f95acc3236b6" providerId="ADAL" clId="{B67E75DF-61F4-4BDD-83F6-F3A9FEB4B984}" dt="2024-02-22T09:52:54.409" v="2357" actId="27803"/>
          <ac:spMkLst>
            <pc:docMk/>
            <pc:sldMk cId="3942064285" sldId="256"/>
            <ac:spMk id="9868" creationId="{E827DA19-FA32-75D4-D412-B529201853C1}"/>
          </ac:spMkLst>
        </pc:spChg>
        <pc:spChg chg="mod">
          <ac:chgData name="Jassem Abbasi" userId="a485637c-5d5c-44af-8411-f95acc3236b6" providerId="ADAL" clId="{B67E75DF-61F4-4BDD-83F6-F3A9FEB4B984}" dt="2024-02-22T09:52:54.409" v="2357" actId="27803"/>
          <ac:spMkLst>
            <pc:docMk/>
            <pc:sldMk cId="3942064285" sldId="256"/>
            <ac:spMk id="9869" creationId="{F13CFAE6-7180-1574-06FC-01103ADD37FC}"/>
          </ac:spMkLst>
        </pc:spChg>
        <pc:spChg chg="mod">
          <ac:chgData name="Jassem Abbasi" userId="a485637c-5d5c-44af-8411-f95acc3236b6" providerId="ADAL" clId="{B67E75DF-61F4-4BDD-83F6-F3A9FEB4B984}" dt="2024-02-22T09:52:54.409" v="2357" actId="27803"/>
          <ac:spMkLst>
            <pc:docMk/>
            <pc:sldMk cId="3942064285" sldId="256"/>
            <ac:spMk id="9870" creationId="{8B105C6B-FA68-E2D5-B7CF-5EF775FEAFB1}"/>
          </ac:spMkLst>
        </pc:spChg>
        <pc:spChg chg="mod">
          <ac:chgData name="Jassem Abbasi" userId="a485637c-5d5c-44af-8411-f95acc3236b6" providerId="ADAL" clId="{B67E75DF-61F4-4BDD-83F6-F3A9FEB4B984}" dt="2024-02-22T09:52:54.409" v="2357" actId="27803"/>
          <ac:spMkLst>
            <pc:docMk/>
            <pc:sldMk cId="3942064285" sldId="256"/>
            <ac:spMk id="9871" creationId="{0CC18B01-F969-BB29-B405-818876138A3A}"/>
          </ac:spMkLst>
        </pc:spChg>
        <pc:spChg chg="mod">
          <ac:chgData name="Jassem Abbasi" userId="a485637c-5d5c-44af-8411-f95acc3236b6" providerId="ADAL" clId="{B67E75DF-61F4-4BDD-83F6-F3A9FEB4B984}" dt="2024-02-22T09:52:54.409" v="2357" actId="27803"/>
          <ac:spMkLst>
            <pc:docMk/>
            <pc:sldMk cId="3942064285" sldId="256"/>
            <ac:spMk id="9872" creationId="{704F70E7-2C9A-641E-2985-5B619AC34190}"/>
          </ac:spMkLst>
        </pc:spChg>
        <pc:spChg chg="mod">
          <ac:chgData name="Jassem Abbasi" userId="a485637c-5d5c-44af-8411-f95acc3236b6" providerId="ADAL" clId="{B67E75DF-61F4-4BDD-83F6-F3A9FEB4B984}" dt="2024-02-22T09:52:54.409" v="2357" actId="27803"/>
          <ac:spMkLst>
            <pc:docMk/>
            <pc:sldMk cId="3942064285" sldId="256"/>
            <ac:spMk id="9873" creationId="{664CE815-F0B8-0FF8-42B9-04AFB2B09601}"/>
          </ac:spMkLst>
        </pc:spChg>
        <pc:spChg chg="mod">
          <ac:chgData name="Jassem Abbasi" userId="a485637c-5d5c-44af-8411-f95acc3236b6" providerId="ADAL" clId="{B67E75DF-61F4-4BDD-83F6-F3A9FEB4B984}" dt="2024-02-22T09:52:54.409" v="2357" actId="27803"/>
          <ac:spMkLst>
            <pc:docMk/>
            <pc:sldMk cId="3942064285" sldId="256"/>
            <ac:spMk id="9874" creationId="{7B232DFD-B9F7-7A6D-8EF3-AF4A90EC60F5}"/>
          </ac:spMkLst>
        </pc:spChg>
        <pc:spChg chg="mod">
          <ac:chgData name="Jassem Abbasi" userId="a485637c-5d5c-44af-8411-f95acc3236b6" providerId="ADAL" clId="{B67E75DF-61F4-4BDD-83F6-F3A9FEB4B984}" dt="2024-02-22T09:52:54.409" v="2357" actId="27803"/>
          <ac:spMkLst>
            <pc:docMk/>
            <pc:sldMk cId="3942064285" sldId="256"/>
            <ac:spMk id="9875" creationId="{F1DEBB3C-7CD3-C906-4EFF-FA656FB49FAF}"/>
          </ac:spMkLst>
        </pc:spChg>
        <pc:spChg chg="mod">
          <ac:chgData name="Jassem Abbasi" userId="a485637c-5d5c-44af-8411-f95acc3236b6" providerId="ADAL" clId="{B67E75DF-61F4-4BDD-83F6-F3A9FEB4B984}" dt="2024-02-22T09:52:54.409" v="2357" actId="27803"/>
          <ac:spMkLst>
            <pc:docMk/>
            <pc:sldMk cId="3942064285" sldId="256"/>
            <ac:spMk id="9876" creationId="{CE6F41FF-1AE0-FF36-DBB4-414DEB9D36F2}"/>
          </ac:spMkLst>
        </pc:spChg>
        <pc:spChg chg="mod">
          <ac:chgData name="Jassem Abbasi" userId="a485637c-5d5c-44af-8411-f95acc3236b6" providerId="ADAL" clId="{B67E75DF-61F4-4BDD-83F6-F3A9FEB4B984}" dt="2024-02-22T09:52:54.409" v="2357" actId="27803"/>
          <ac:spMkLst>
            <pc:docMk/>
            <pc:sldMk cId="3942064285" sldId="256"/>
            <ac:spMk id="9877" creationId="{A6DF9B82-BCE3-B0D1-A700-8A27E68869B6}"/>
          </ac:spMkLst>
        </pc:spChg>
        <pc:spChg chg="mod">
          <ac:chgData name="Jassem Abbasi" userId="a485637c-5d5c-44af-8411-f95acc3236b6" providerId="ADAL" clId="{B67E75DF-61F4-4BDD-83F6-F3A9FEB4B984}" dt="2024-02-22T09:52:54.409" v="2357" actId="27803"/>
          <ac:spMkLst>
            <pc:docMk/>
            <pc:sldMk cId="3942064285" sldId="256"/>
            <ac:spMk id="9878" creationId="{0B12542F-EA96-1C38-E5CD-6639C1BB9F15}"/>
          </ac:spMkLst>
        </pc:spChg>
        <pc:spChg chg="mod">
          <ac:chgData name="Jassem Abbasi" userId="a485637c-5d5c-44af-8411-f95acc3236b6" providerId="ADAL" clId="{B67E75DF-61F4-4BDD-83F6-F3A9FEB4B984}" dt="2024-02-22T09:52:54.409" v="2357" actId="27803"/>
          <ac:spMkLst>
            <pc:docMk/>
            <pc:sldMk cId="3942064285" sldId="256"/>
            <ac:spMk id="9879" creationId="{4F0398AF-EBD9-EA57-26CC-88FDF53FD43B}"/>
          </ac:spMkLst>
        </pc:spChg>
        <pc:spChg chg="mod">
          <ac:chgData name="Jassem Abbasi" userId="a485637c-5d5c-44af-8411-f95acc3236b6" providerId="ADAL" clId="{B67E75DF-61F4-4BDD-83F6-F3A9FEB4B984}" dt="2024-02-22T09:52:54.409" v="2357" actId="27803"/>
          <ac:spMkLst>
            <pc:docMk/>
            <pc:sldMk cId="3942064285" sldId="256"/>
            <ac:spMk id="9880" creationId="{5B4D91B0-1A41-736E-5B7E-75EFF1548C10}"/>
          </ac:spMkLst>
        </pc:spChg>
        <pc:spChg chg="mod">
          <ac:chgData name="Jassem Abbasi" userId="a485637c-5d5c-44af-8411-f95acc3236b6" providerId="ADAL" clId="{B67E75DF-61F4-4BDD-83F6-F3A9FEB4B984}" dt="2024-02-22T09:52:54.409" v="2357" actId="27803"/>
          <ac:spMkLst>
            <pc:docMk/>
            <pc:sldMk cId="3942064285" sldId="256"/>
            <ac:spMk id="9881" creationId="{1E3A96AD-9A54-67AF-49E4-BEB724387B99}"/>
          </ac:spMkLst>
        </pc:spChg>
        <pc:spChg chg="mod">
          <ac:chgData name="Jassem Abbasi" userId="a485637c-5d5c-44af-8411-f95acc3236b6" providerId="ADAL" clId="{B67E75DF-61F4-4BDD-83F6-F3A9FEB4B984}" dt="2024-02-22T09:52:54.409" v="2357" actId="27803"/>
          <ac:spMkLst>
            <pc:docMk/>
            <pc:sldMk cId="3942064285" sldId="256"/>
            <ac:spMk id="9882" creationId="{2A8A4692-B5B5-AAC4-EE02-6D920FFC0F3B}"/>
          </ac:spMkLst>
        </pc:spChg>
        <pc:spChg chg="mod">
          <ac:chgData name="Jassem Abbasi" userId="a485637c-5d5c-44af-8411-f95acc3236b6" providerId="ADAL" clId="{B67E75DF-61F4-4BDD-83F6-F3A9FEB4B984}" dt="2024-02-22T09:52:54.409" v="2357" actId="27803"/>
          <ac:spMkLst>
            <pc:docMk/>
            <pc:sldMk cId="3942064285" sldId="256"/>
            <ac:spMk id="9883" creationId="{C6B59CFF-D37B-3AEB-DE12-419806A53F46}"/>
          </ac:spMkLst>
        </pc:spChg>
        <pc:spChg chg="mod">
          <ac:chgData name="Jassem Abbasi" userId="a485637c-5d5c-44af-8411-f95acc3236b6" providerId="ADAL" clId="{B67E75DF-61F4-4BDD-83F6-F3A9FEB4B984}" dt="2024-02-22T09:52:54.409" v="2357" actId="27803"/>
          <ac:spMkLst>
            <pc:docMk/>
            <pc:sldMk cId="3942064285" sldId="256"/>
            <ac:spMk id="9884" creationId="{E66BC80F-B6A9-AF03-C79F-6F7C551B882E}"/>
          </ac:spMkLst>
        </pc:spChg>
        <pc:spChg chg="mod">
          <ac:chgData name="Jassem Abbasi" userId="a485637c-5d5c-44af-8411-f95acc3236b6" providerId="ADAL" clId="{B67E75DF-61F4-4BDD-83F6-F3A9FEB4B984}" dt="2024-02-22T09:52:54.409" v="2357" actId="27803"/>
          <ac:spMkLst>
            <pc:docMk/>
            <pc:sldMk cId="3942064285" sldId="256"/>
            <ac:spMk id="9885" creationId="{031EA0A4-A6AA-7DEB-5F51-DE12FFA9BCE9}"/>
          </ac:spMkLst>
        </pc:spChg>
        <pc:spChg chg="mod">
          <ac:chgData name="Jassem Abbasi" userId="a485637c-5d5c-44af-8411-f95acc3236b6" providerId="ADAL" clId="{B67E75DF-61F4-4BDD-83F6-F3A9FEB4B984}" dt="2024-02-22T09:52:54.409" v="2357" actId="27803"/>
          <ac:spMkLst>
            <pc:docMk/>
            <pc:sldMk cId="3942064285" sldId="256"/>
            <ac:spMk id="9886" creationId="{DC2970F5-583F-93E4-FCBF-FA0E26C2AB50}"/>
          </ac:spMkLst>
        </pc:spChg>
        <pc:spChg chg="mod">
          <ac:chgData name="Jassem Abbasi" userId="a485637c-5d5c-44af-8411-f95acc3236b6" providerId="ADAL" clId="{B67E75DF-61F4-4BDD-83F6-F3A9FEB4B984}" dt="2024-02-22T09:52:54.409" v="2357" actId="27803"/>
          <ac:spMkLst>
            <pc:docMk/>
            <pc:sldMk cId="3942064285" sldId="256"/>
            <ac:spMk id="9887" creationId="{E10F9B7A-DD34-EAA9-86E6-3120F0F8047B}"/>
          </ac:spMkLst>
        </pc:spChg>
        <pc:spChg chg="mod">
          <ac:chgData name="Jassem Abbasi" userId="a485637c-5d5c-44af-8411-f95acc3236b6" providerId="ADAL" clId="{B67E75DF-61F4-4BDD-83F6-F3A9FEB4B984}" dt="2024-02-22T09:52:54.409" v="2357" actId="27803"/>
          <ac:spMkLst>
            <pc:docMk/>
            <pc:sldMk cId="3942064285" sldId="256"/>
            <ac:spMk id="9888" creationId="{2D3BFAF6-D2F5-8042-C275-BA779F30AD61}"/>
          </ac:spMkLst>
        </pc:spChg>
        <pc:spChg chg="mod">
          <ac:chgData name="Jassem Abbasi" userId="a485637c-5d5c-44af-8411-f95acc3236b6" providerId="ADAL" clId="{B67E75DF-61F4-4BDD-83F6-F3A9FEB4B984}" dt="2024-02-22T09:52:54.409" v="2357" actId="27803"/>
          <ac:spMkLst>
            <pc:docMk/>
            <pc:sldMk cId="3942064285" sldId="256"/>
            <ac:spMk id="9889" creationId="{CF52F5DC-F0DB-3F6E-07F1-7CB1977A8908}"/>
          </ac:spMkLst>
        </pc:spChg>
        <pc:spChg chg="mod">
          <ac:chgData name="Jassem Abbasi" userId="a485637c-5d5c-44af-8411-f95acc3236b6" providerId="ADAL" clId="{B67E75DF-61F4-4BDD-83F6-F3A9FEB4B984}" dt="2024-02-22T09:52:54.409" v="2357" actId="27803"/>
          <ac:spMkLst>
            <pc:docMk/>
            <pc:sldMk cId="3942064285" sldId="256"/>
            <ac:spMk id="9890" creationId="{67FB994C-C944-74A1-6695-9D39859444C2}"/>
          </ac:spMkLst>
        </pc:spChg>
        <pc:spChg chg="mod">
          <ac:chgData name="Jassem Abbasi" userId="a485637c-5d5c-44af-8411-f95acc3236b6" providerId="ADAL" clId="{B67E75DF-61F4-4BDD-83F6-F3A9FEB4B984}" dt="2024-02-22T09:52:54.409" v="2357" actId="27803"/>
          <ac:spMkLst>
            <pc:docMk/>
            <pc:sldMk cId="3942064285" sldId="256"/>
            <ac:spMk id="9891" creationId="{15F3D124-BD4A-C6AB-33C2-DBAE8E9BC0A0}"/>
          </ac:spMkLst>
        </pc:spChg>
        <pc:spChg chg="mod">
          <ac:chgData name="Jassem Abbasi" userId="a485637c-5d5c-44af-8411-f95acc3236b6" providerId="ADAL" clId="{B67E75DF-61F4-4BDD-83F6-F3A9FEB4B984}" dt="2024-02-22T09:52:54.409" v="2357" actId="27803"/>
          <ac:spMkLst>
            <pc:docMk/>
            <pc:sldMk cId="3942064285" sldId="256"/>
            <ac:spMk id="9892" creationId="{EFC56FA5-3C97-170C-ABAB-5BF6F395F357}"/>
          </ac:spMkLst>
        </pc:spChg>
        <pc:spChg chg="mod">
          <ac:chgData name="Jassem Abbasi" userId="a485637c-5d5c-44af-8411-f95acc3236b6" providerId="ADAL" clId="{B67E75DF-61F4-4BDD-83F6-F3A9FEB4B984}" dt="2024-02-22T09:52:54.409" v="2357" actId="27803"/>
          <ac:spMkLst>
            <pc:docMk/>
            <pc:sldMk cId="3942064285" sldId="256"/>
            <ac:spMk id="9893" creationId="{DFD74987-ADE6-7177-0EDD-6F9E15B336DC}"/>
          </ac:spMkLst>
        </pc:spChg>
        <pc:spChg chg="mod">
          <ac:chgData name="Jassem Abbasi" userId="a485637c-5d5c-44af-8411-f95acc3236b6" providerId="ADAL" clId="{B67E75DF-61F4-4BDD-83F6-F3A9FEB4B984}" dt="2024-02-22T09:52:54.409" v="2357" actId="27803"/>
          <ac:spMkLst>
            <pc:docMk/>
            <pc:sldMk cId="3942064285" sldId="256"/>
            <ac:spMk id="9894" creationId="{FC229B6C-BC08-70C3-325E-7FE7060F2E9B}"/>
          </ac:spMkLst>
        </pc:spChg>
        <pc:spChg chg="mod">
          <ac:chgData name="Jassem Abbasi" userId="a485637c-5d5c-44af-8411-f95acc3236b6" providerId="ADAL" clId="{B67E75DF-61F4-4BDD-83F6-F3A9FEB4B984}" dt="2024-02-22T09:52:54.409" v="2357" actId="27803"/>
          <ac:spMkLst>
            <pc:docMk/>
            <pc:sldMk cId="3942064285" sldId="256"/>
            <ac:spMk id="9895" creationId="{96FFB61F-45C3-9979-F948-73A14CC94AB1}"/>
          </ac:spMkLst>
        </pc:spChg>
        <pc:spChg chg="mod">
          <ac:chgData name="Jassem Abbasi" userId="a485637c-5d5c-44af-8411-f95acc3236b6" providerId="ADAL" clId="{B67E75DF-61F4-4BDD-83F6-F3A9FEB4B984}" dt="2024-02-22T09:52:54.409" v="2357" actId="27803"/>
          <ac:spMkLst>
            <pc:docMk/>
            <pc:sldMk cId="3942064285" sldId="256"/>
            <ac:spMk id="9896" creationId="{0DED36CD-E9C8-C17F-F145-7EE8C7B0E57C}"/>
          </ac:spMkLst>
        </pc:spChg>
        <pc:spChg chg="mod">
          <ac:chgData name="Jassem Abbasi" userId="a485637c-5d5c-44af-8411-f95acc3236b6" providerId="ADAL" clId="{B67E75DF-61F4-4BDD-83F6-F3A9FEB4B984}" dt="2024-02-22T09:52:54.409" v="2357" actId="27803"/>
          <ac:spMkLst>
            <pc:docMk/>
            <pc:sldMk cId="3942064285" sldId="256"/>
            <ac:spMk id="9897" creationId="{73D2984E-5737-11B2-6EBB-4092C9A1BC04}"/>
          </ac:spMkLst>
        </pc:spChg>
        <pc:spChg chg="mod">
          <ac:chgData name="Jassem Abbasi" userId="a485637c-5d5c-44af-8411-f95acc3236b6" providerId="ADAL" clId="{B67E75DF-61F4-4BDD-83F6-F3A9FEB4B984}" dt="2024-02-22T09:52:54.409" v="2357" actId="27803"/>
          <ac:spMkLst>
            <pc:docMk/>
            <pc:sldMk cId="3942064285" sldId="256"/>
            <ac:spMk id="9898" creationId="{CB1A963B-701F-43A0-BC33-88AA44CBB1E1}"/>
          </ac:spMkLst>
        </pc:spChg>
        <pc:spChg chg="mod">
          <ac:chgData name="Jassem Abbasi" userId="a485637c-5d5c-44af-8411-f95acc3236b6" providerId="ADAL" clId="{B67E75DF-61F4-4BDD-83F6-F3A9FEB4B984}" dt="2024-02-22T09:52:54.409" v="2357" actId="27803"/>
          <ac:spMkLst>
            <pc:docMk/>
            <pc:sldMk cId="3942064285" sldId="256"/>
            <ac:spMk id="9899" creationId="{C31D8C84-3FA4-C32B-34CE-87E87953F0F6}"/>
          </ac:spMkLst>
        </pc:spChg>
        <pc:spChg chg="mod">
          <ac:chgData name="Jassem Abbasi" userId="a485637c-5d5c-44af-8411-f95acc3236b6" providerId="ADAL" clId="{B67E75DF-61F4-4BDD-83F6-F3A9FEB4B984}" dt="2024-02-22T09:52:54.409" v="2357" actId="27803"/>
          <ac:spMkLst>
            <pc:docMk/>
            <pc:sldMk cId="3942064285" sldId="256"/>
            <ac:spMk id="9900" creationId="{277B1D91-B33D-7C9F-73FE-CDD5A5E9E818}"/>
          </ac:spMkLst>
        </pc:spChg>
        <pc:spChg chg="mod">
          <ac:chgData name="Jassem Abbasi" userId="a485637c-5d5c-44af-8411-f95acc3236b6" providerId="ADAL" clId="{B67E75DF-61F4-4BDD-83F6-F3A9FEB4B984}" dt="2024-02-22T09:52:54.409" v="2357" actId="27803"/>
          <ac:spMkLst>
            <pc:docMk/>
            <pc:sldMk cId="3942064285" sldId="256"/>
            <ac:spMk id="9901" creationId="{14030130-5217-37A6-1F9C-44B95DC82ADF}"/>
          </ac:spMkLst>
        </pc:spChg>
        <pc:spChg chg="mod">
          <ac:chgData name="Jassem Abbasi" userId="a485637c-5d5c-44af-8411-f95acc3236b6" providerId="ADAL" clId="{B67E75DF-61F4-4BDD-83F6-F3A9FEB4B984}" dt="2024-02-22T09:52:54.409" v="2357" actId="27803"/>
          <ac:spMkLst>
            <pc:docMk/>
            <pc:sldMk cId="3942064285" sldId="256"/>
            <ac:spMk id="9902" creationId="{E89F6FCA-C43D-5156-C915-1A891E152C61}"/>
          </ac:spMkLst>
        </pc:spChg>
        <pc:spChg chg="mod">
          <ac:chgData name="Jassem Abbasi" userId="a485637c-5d5c-44af-8411-f95acc3236b6" providerId="ADAL" clId="{B67E75DF-61F4-4BDD-83F6-F3A9FEB4B984}" dt="2024-02-22T09:52:54.409" v="2357" actId="27803"/>
          <ac:spMkLst>
            <pc:docMk/>
            <pc:sldMk cId="3942064285" sldId="256"/>
            <ac:spMk id="9903" creationId="{F3DE4595-014A-9591-9396-B5DC8EB6EB26}"/>
          </ac:spMkLst>
        </pc:spChg>
        <pc:spChg chg="mod">
          <ac:chgData name="Jassem Abbasi" userId="a485637c-5d5c-44af-8411-f95acc3236b6" providerId="ADAL" clId="{B67E75DF-61F4-4BDD-83F6-F3A9FEB4B984}" dt="2024-02-22T09:52:54.409" v="2357" actId="27803"/>
          <ac:spMkLst>
            <pc:docMk/>
            <pc:sldMk cId="3942064285" sldId="256"/>
            <ac:spMk id="9904" creationId="{616E653E-7881-A4A7-7D22-F663423BF989}"/>
          </ac:spMkLst>
        </pc:spChg>
        <pc:spChg chg="mod">
          <ac:chgData name="Jassem Abbasi" userId="a485637c-5d5c-44af-8411-f95acc3236b6" providerId="ADAL" clId="{B67E75DF-61F4-4BDD-83F6-F3A9FEB4B984}" dt="2024-02-22T09:52:54.409" v="2357" actId="27803"/>
          <ac:spMkLst>
            <pc:docMk/>
            <pc:sldMk cId="3942064285" sldId="256"/>
            <ac:spMk id="9905" creationId="{8FE30223-50AF-F4F1-D8CB-2BE31BD16E8E}"/>
          </ac:spMkLst>
        </pc:spChg>
        <pc:spChg chg="mod">
          <ac:chgData name="Jassem Abbasi" userId="a485637c-5d5c-44af-8411-f95acc3236b6" providerId="ADAL" clId="{B67E75DF-61F4-4BDD-83F6-F3A9FEB4B984}" dt="2024-02-22T09:52:54.409" v="2357" actId="27803"/>
          <ac:spMkLst>
            <pc:docMk/>
            <pc:sldMk cId="3942064285" sldId="256"/>
            <ac:spMk id="9906" creationId="{B8041CA3-7C26-BDB5-8BFD-79AF29DCC183}"/>
          </ac:spMkLst>
        </pc:spChg>
        <pc:spChg chg="mod">
          <ac:chgData name="Jassem Abbasi" userId="a485637c-5d5c-44af-8411-f95acc3236b6" providerId="ADAL" clId="{B67E75DF-61F4-4BDD-83F6-F3A9FEB4B984}" dt="2024-02-22T09:52:54.409" v="2357" actId="27803"/>
          <ac:spMkLst>
            <pc:docMk/>
            <pc:sldMk cId="3942064285" sldId="256"/>
            <ac:spMk id="9907" creationId="{A6CE0153-364F-2375-86EE-2EEE0592B181}"/>
          </ac:spMkLst>
        </pc:spChg>
        <pc:spChg chg="mod">
          <ac:chgData name="Jassem Abbasi" userId="a485637c-5d5c-44af-8411-f95acc3236b6" providerId="ADAL" clId="{B67E75DF-61F4-4BDD-83F6-F3A9FEB4B984}" dt="2024-02-22T09:52:54.409" v="2357" actId="27803"/>
          <ac:spMkLst>
            <pc:docMk/>
            <pc:sldMk cId="3942064285" sldId="256"/>
            <ac:spMk id="9908" creationId="{9FA20A65-8B61-6990-9639-15CF8916B795}"/>
          </ac:spMkLst>
        </pc:spChg>
        <pc:spChg chg="mod">
          <ac:chgData name="Jassem Abbasi" userId="a485637c-5d5c-44af-8411-f95acc3236b6" providerId="ADAL" clId="{B67E75DF-61F4-4BDD-83F6-F3A9FEB4B984}" dt="2024-02-22T09:52:54.409" v="2357" actId="27803"/>
          <ac:spMkLst>
            <pc:docMk/>
            <pc:sldMk cId="3942064285" sldId="256"/>
            <ac:spMk id="9909" creationId="{9FA20E44-BBCD-E808-5B5B-C6365C2A6350}"/>
          </ac:spMkLst>
        </pc:spChg>
        <pc:spChg chg="mod">
          <ac:chgData name="Jassem Abbasi" userId="a485637c-5d5c-44af-8411-f95acc3236b6" providerId="ADAL" clId="{B67E75DF-61F4-4BDD-83F6-F3A9FEB4B984}" dt="2024-02-22T09:52:54.409" v="2357" actId="27803"/>
          <ac:spMkLst>
            <pc:docMk/>
            <pc:sldMk cId="3942064285" sldId="256"/>
            <ac:spMk id="9910" creationId="{F6088914-0546-9ECA-894D-F5A99D460EB2}"/>
          </ac:spMkLst>
        </pc:spChg>
        <pc:spChg chg="mod">
          <ac:chgData name="Jassem Abbasi" userId="a485637c-5d5c-44af-8411-f95acc3236b6" providerId="ADAL" clId="{B67E75DF-61F4-4BDD-83F6-F3A9FEB4B984}" dt="2024-02-22T09:52:54.409" v="2357" actId="27803"/>
          <ac:spMkLst>
            <pc:docMk/>
            <pc:sldMk cId="3942064285" sldId="256"/>
            <ac:spMk id="9911" creationId="{15A3D4B8-F59F-1906-7154-B7E4E9348D20}"/>
          </ac:spMkLst>
        </pc:spChg>
        <pc:spChg chg="mod">
          <ac:chgData name="Jassem Abbasi" userId="a485637c-5d5c-44af-8411-f95acc3236b6" providerId="ADAL" clId="{B67E75DF-61F4-4BDD-83F6-F3A9FEB4B984}" dt="2024-02-22T09:52:54.409" v="2357" actId="27803"/>
          <ac:spMkLst>
            <pc:docMk/>
            <pc:sldMk cId="3942064285" sldId="256"/>
            <ac:spMk id="9912" creationId="{16F38C21-EDDE-16E5-BBEF-0CED741E3B36}"/>
          </ac:spMkLst>
        </pc:spChg>
        <pc:spChg chg="mod">
          <ac:chgData name="Jassem Abbasi" userId="a485637c-5d5c-44af-8411-f95acc3236b6" providerId="ADAL" clId="{B67E75DF-61F4-4BDD-83F6-F3A9FEB4B984}" dt="2024-02-22T09:52:54.409" v="2357" actId="27803"/>
          <ac:spMkLst>
            <pc:docMk/>
            <pc:sldMk cId="3942064285" sldId="256"/>
            <ac:spMk id="9913" creationId="{AA72D10C-E01A-0715-9A71-8DDCE3292A8D}"/>
          </ac:spMkLst>
        </pc:spChg>
        <pc:spChg chg="mod">
          <ac:chgData name="Jassem Abbasi" userId="a485637c-5d5c-44af-8411-f95acc3236b6" providerId="ADAL" clId="{B67E75DF-61F4-4BDD-83F6-F3A9FEB4B984}" dt="2024-02-22T09:52:54.409" v="2357" actId="27803"/>
          <ac:spMkLst>
            <pc:docMk/>
            <pc:sldMk cId="3942064285" sldId="256"/>
            <ac:spMk id="9914" creationId="{77C7406C-39E2-2543-B3D7-2826CAC36F6D}"/>
          </ac:spMkLst>
        </pc:spChg>
        <pc:spChg chg="mod">
          <ac:chgData name="Jassem Abbasi" userId="a485637c-5d5c-44af-8411-f95acc3236b6" providerId="ADAL" clId="{B67E75DF-61F4-4BDD-83F6-F3A9FEB4B984}" dt="2024-02-22T09:52:54.409" v="2357" actId="27803"/>
          <ac:spMkLst>
            <pc:docMk/>
            <pc:sldMk cId="3942064285" sldId="256"/>
            <ac:spMk id="9915" creationId="{4281AED8-2B2E-1877-92BC-9BCB9F3CCA8C}"/>
          </ac:spMkLst>
        </pc:spChg>
        <pc:spChg chg="mod">
          <ac:chgData name="Jassem Abbasi" userId="a485637c-5d5c-44af-8411-f95acc3236b6" providerId="ADAL" clId="{B67E75DF-61F4-4BDD-83F6-F3A9FEB4B984}" dt="2024-02-22T09:52:54.409" v="2357" actId="27803"/>
          <ac:spMkLst>
            <pc:docMk/>
            <pc:sldMk cId="3942064285" sldId="256"/>
            <ac:spMk id="9916" creationId="{732BCF51-71CE-C523-4C2E-5793D3CB8970}"/>
          </ac:spMkLst>
        </pc:spChg>
        <pc:spChg chg="mod">
          <ac:chgData name="Jassem Abbasi" userId="a485637c-5d5c-44af-8411-f95acc3236b6" providerId="ADAL" clId="{B67E75DF-61F4-4BDD-83F6-F3A9FEB4B984}" dt="2024-02-22T09:52:54.409" v="2357" actId="27803"/>
          <ac:spMkLst>
            <pc:docMk/>
            <pc:sldMk cId="3942064285" sldId="256"/>
            <ac:spMk id="9917" creationId="{91617163-7B8D-D5CC-E063-3CE2D494AC08}"/>
          </ac:spMkLst>
        </pc:spChg>
        <pc:spChg chg="mod">
          <ac:chgData name="Jassem Abbasi" userId="a485637c-5d5c-44af-8411-f95acc3236b6" providerId="ADAL" clId="{B67E75DF-61F4-4BDD-83F6-F3A9FEB4B984}" dt="2024-02-22T09:52:54.409" v="2357" actId="27803"/>
          <ac:spMkLst>
            <pc:docMk/>
            <pc:sldMk cId="3942064285" sldId="256"/>
            <ac:spMk id="9918" creationId="{85037C70-F7E0-1BB8-BE55-36B5573156CA}"/>
          </ac:spMkLst>
        </pc:spChg>
        <pc:spChg chg="mod">
          <ac:chgData name="Jassem Abbasi" userId="a485637c-5d5c-44af-8411-f95acc3236b6" providerId="ADAL" clId="{B67E75DF-61F4-4BDD-83F6-F3A9FEB4B984}" dt="2024-02-22T09:52:54.409" v="2357" actId="27803"/>
          <ac:spMkLst>
            <pc:docMk/>
            <pc:sldMk cId="3942064285" sldId="256"/>
            <ac:spMk id="9919" creationId="{9294C61A-19B8-4B61-0041-3DE416E4A082}"/>
          </ac:spMkLst>
        </pc:spChg>
        <pc:spChg chg="mod">
          <ac:chgData name="Jassem Abbasi" userId="a485637c-5d5c-44af-8411-f95acc3236b6" providerId="ADAL" clId="{B67E75DF-61F4-4BDD-83F6-F3A9FEB4B984}" dt="2024-02-22T09:52:54.409" v="2357" actId="27803"/>
          <ac:spMkLst>
            <pc:docMk/>
            <pc:sldMk cId="3942064285" sldId="256"/>
            <ac:spMk id="9920" creationId="{6ECDEE57-EC07-3D88-7115-05AA627342CE}"/>
          </ac:spMkLst>
        </pc:spChg>
        <pc:spChg chg="mod">
          <ac:chgData name="Jassem Abbasi" userId="a485637c-5d5c-44af-8411-f95acc3236b6" providerId="ADAL" clId="{B67E75DF-61F4-4BDD-83F6-F3A9FEB4B984}" dt="2024-02-22T09:52:54.409" v="2357" actId="27803"/>
          <ac:spMkLst>
            <pc:docMk/>
            <pc:sldMk cId="3942064285" sldId="256"/>
            <ac:spMk id="9921" creationId="{7B1DCADD-39C6-2816-383D-DBE148329697}"/>
          </ac:spMkLst>
        </pc:spChg>
        <pc:spChg chg="mod">
          <ac:chgData name="Jassem Abbasi" userId="a485637c-5d5c-44af-8411-f95acc3236b6" providerId="ADAL" clId="{B67E75DF-61F4-4BDD-83F6-F3A9FEB4B984}" dt="2024-02-22T09:52:54.409" v="2357" actId="27803"/>
          <ac:spMkLst>
            <pc:docMk/>
            <pc:sldMk cId="3942064285" sldId="256"/>
            <ac:spMk id="9922" creationId="{8598CFE4-EEDE-7B3E-C733-856A2E36FFD5}"/>
          </ac:spMkLst>
        </pc:spChg>
        <pc:spChg chg="mod">
          <ac:chgData name="Jassem Abbasi" userId="a485637c-5d5c-44af-8411-f95acc3236b6" providerId="ADAL" clId="{B67E75DF-61F4-4BDD-83F6-F3A9FEB4B984}" dt="2024-02-22T09:52:54.409" v="2357" actId="27803"/>
          <ac:spMkLst>
            <pc:docMk/>
            <pc:sldMk cId="3942064285" sldId="256"/>
            <ac:spMk id="9923" creationId="{66BBA161-705C-8302-D01E-633B478396BF}"/>
          </ac:spMkLst>
        </pc:spChg>
        <pc:spChg chg="mod">
          <ac:chgData name="Jassem Abbasi" userId="a485637c-5d5c-44af-8411-f95acc3236b6" providerId="ADAL" clId="{B67E75DF-61F4-4BDD-83F6-F3A9FEB4B984}" dt="2024-02-22T09:52:54.409" v="2357" actId="27803"/>
          <ac:spMkLst>
            <pc:docMk/>
            <pc:sldMk cId="3942064285" sldId="256"/>
            <ac:spMk id="9924" creationId="{FCB1A97F-09B7-9B0A-B1CD-4CDB3BB223DB}"/>
          </ac:spMkLst>
        </pc:spChg>
        <pc:spChg chg="mod">
          <ac:chgData name="Jassem Abbasi" userId="a485637c-5d5c-44af-8411-f95acc3236b6" providerId="ADAL" clId="{B67E75DF-61F4-4BDD-83F6-F3A9FEB4B984}" dt="2024-02-22T09:52:54.409" v="2357" actId="27803"/>
          <ac:spMkLst>
            <pc:docMk/>
            <pc:sldMk cId="3942064285" sldId="256"/>
            <ac:spMk id="9925" creationId="{A59A267D-9147-EFDD-A611-8CD160B341AD}"/>
          </ac:spMkLst>
        </pc:spChg>
        <pc:spChg chg="mod">
          <ac:chgData name="Jassem Abbasi" userId="a485637c-5d5c-44af-8411-f95acc3236b6" providerId="ADAL" clId="{B67E75DF-61F4-4BDD-83F6-F3A9FEB4B984}" dt="2024-02-22T09:52:54.409" v="2357" actId="27803"/>
          <ac:spMkLst>
            <pc:docMk/>
            <pc:sldMk cId="3942064285" sldId="256"/>
            <ac:spMk id="9926" creationId="{C1BC75B0-35C3-F8E2-FA47-347956ED1A75}"/>
          </ac:spMkLst>
        </pc:spChg>
        <pc:spChg chg="mod">
          <ac:chgData name="Jassem Abbasi" userId="a485637c-5d5c-44af-8411-f95acc3236b6" providerId="ADAL" clId="{B67E75DF-61F4-4BDD-83F6-F3A9FEB4B984}" dt="2024-02-22T09:52:54.409" v="2357" actId="27803"/>
          <ac:spMkLst>
            <pc:docMk/>
            <pc:sldMk cId="3942064285" sldId="256"/>
            <ac:spMk id="9927" creationId="{81944DE3-2FA2-5D44-6B2E-0E79ADF70D4C}"/>
          </ac:spMkLst>
        </pc:spChg>
        <pc:spChg chg="mod">
          <ac:chgData name="Jassem Abbasi" userId="a485637c-5d5c-44af-8411-f95acc3236b6" providerId="ADAL" clId="{B67E75DF-61F4-4BDD-83F6-F3A9FEB4B984}" dt="2024-02-22T09:52:54.409" v="2357" actId="27803"/>
          <ac:spMkLst>
            <pc:docMk/>
            <pc:sldMk cId="3942064285" sldId="256"/>
            <ac:spMk id="9928" creationId="{EDD12354-BA1B-C86C-5675-C9FBB5780D38}"/>
          </ac:spMkLst>
        </pc:spChg>
        <pc:spChg chg="mod">
          <ac:chgData name="Jassem Abbasi" userId="a485637c-5d5c-44af-8411-f95acc3236b6" providerId="ADAL" clId="{B67E75DF-61F4-4BDD-83F6-F3A9FEB4B984}" dt="2024-02-22T09:52:54.409" v="2357" actId="27803"/>
          <ac:spMkLst>
            <pc:docMk/>
            <pc:sldMk cId="3942064285" sldId="256"/>
            <ac:spMk id="9929" creationId="{70BA16CA-2B77-EFE0-9A67-5E12BEE6A440}"/>
          </ac:spMkLst>
        </pc:spChg>
        <pc:spChg chg="mod">
          <ac:chgData name="Jassem Abbasi" userId="a485637c-5d5c-44af-8411-f95acc3236b6" providerId="ADAL" clId="{B67E75DF-61F4-4BDD-83F6-F3A9FEB4B984}" dt="2024-02-22T09:52:54.409" v="2357" actId="27803"/>
          <ac:spMkLst>
            <pc:docMk/>
            <pc:sldMk cId="3942064285" sldId="256"/>
            <ac:spMk id="9930" creationId="{035D601E-7DD4-A65A-2C72-1E7602F27721}"/>
          </ac:spMkLst>
        </pc:spChg>
        <pc:spChg chg="mod">
          <ac:chgData name="Jassem Abbasi" userId="a485637c-5d5c-44af-8411-f95acc3236b6" providerId="ADAL" clId="{B67E75DF-61F4-4BDD-83F6-F3A9FEB4B984}" dt="2024-02-22T09:52:54.409" v="2357" actId="27803"/>
          <ac:spMkLst>
            <pc:docMk/>
            <pc:sldMk cId="3942064285" sldId="256"/>
            <ac:spMk id="9931" creationId="{8EE29684-3FA7-C005-C55C-174A6A102338}"/>
          </ac:spMkLst>
        </pc:spChg>
        <pc:spChg chg="mod">
          <ac:chgData name="Jassem Abbasi" userId="a485637c-5d5c-44af-8411-f95acc3236b6" providerId="ADAL" clId="{B67E75DF-61F4-4BDD-83F6-F3A9FEB4B984}" dt="2024-02-22T09:52:54.409" v="2357" actId="27803"/>
          <ac:spMkLst>
            <pc:docMk/>
            <pc:sldMk cId="3942064285" sldId="256"/>
            <ac:spMk id="9932" creationId="{CCFCD3D1-AE21-4292-795C-0135AB6EE25E}"/>
          </ac:spMkLst>
        </pc:spChg>
        <pc:spChg chg="mod">
          <ac:chgData name="Jassem Abbasi" userId="a485637c-5d5c-44af-8411-f95acc3236b6" providerId="ADAL" clId="{B67E75DF-61F4-4BDD-83F6-F3A9FEB4B984}" dt="2024-02-22T09:52:54.409" v="2357" actId="27803"/>
          <ac:spMkLst>
            <pc:docMk/>
            <pc:sldMk cId="3942064285" sldId="256"/>
            <ac:spMk id="9933" creationId="{11B687AA-C981-13DF-1253-CDC5EE99154B}"/>
          </ac:spMkLst>
        </pc:spChg>
        <pc:spChg chg="mod">
          <ac:chgData name="Jassem Abbasi" userId="a485637c-5d5c-44af-8411-f95acc3236b6" providerId="ADAL" clId="{B67E75DF-61F4-4BDD-83F6-F3A9FEB4B984}" dt="2024-02-22T09:52:54.409" v="2357" actId="27803"/>
          <ac:spMkLst>
            <pc:docMk/>
            <pc:sldMk cId="3942064285" sldId="256"/>
            <ac:spMk id="9934" creationId="{B1275951-D757-9009-5BDC-1748FD21ED08}"/>
          </ac:spMkLst>
        </pc:spChg>
        <pc:spChg chg="mod">
          <ac:chgData name="Jassem Abbasi" userId="a485637c-5d5c-44af-8411-f95acc3236b6" providerId="ADAL" clId="{B67E75DF-61F4-4BDD-83F6-F3A9FEB4B984}" dt="2024-02-22T09:52:54.409" v="2357" actId="27803"/>
          <ac:spMkLst>
            <pc:docMk/>
            <pc:sldMk cId="3942064285" sldId="256"/>
            <ac:spMk id="9935" creationId="{E9CE4452-1639-2F14-C44E-74D336FDACBB}"/>
          </ac:spMkLst>
        </pc:spChg>
        <pc:spChg chg="mod">
          <ac:chgData name="Jassem Abbasi" userId="a485637c-5d5c-44af-8411-f95acc3236b6" providerId="ADAL" clId="{B67E75DF-61F4-4BDD-83F6-F3A9FEB4B984}" dt="2024-02-22T09:52:54.409" v="2357" actId="27803"/>
          <ac:spMkLst>
            <pc:docMk/>
            <pc:sldMk cId="3942064285" sldId="256"/>
            <ac:spMk id="9936" creationId="{13BFC8E6-3556-8E42-4925-23AF928E6544}"/>
          </ac:spMkLst>
        </pc:spChg>
        <pc:spChg chg="mod">
          <ac:chgData name="Jassem Abbasi" userId="a485637c-5d5c-44af-8411-f95acc3236b6" providerId="ADAL" clId="{B67E75DF-61F4-4BDD-83F6-F3A9FEB4B984}" dt="2024-02-22T09:52:54.409" v="2357" actId="27803"/>
          <ac:spMkLst>
            <pc:docMk/>
            <pc:sldMk cId="3942064285" sldId="256"/>
            <ac:spMk id="9937" creationId="{03017377-88F9-4C3D-476F-77BA1D458DD6}"/>
          </ac:spMkLst>
        </pc:spChg>
        <pc:spChg chg="mod">
          <ac:chgData name="Jassem Abbasi" userId="a485637c-5d5c-44af-8411-f95acc3236b6" providerId="ADAL" clId="{B67E75DF-61F4-4BDD-83F6-F3A9FEB4B984}" dt="2024-02-22T09:52:54.409" v="2357" actId="27803"/>
          <ac:spMkLst>
            <pc:docMk/>
            <pc:sldMk cId="3942064285" sldId="256"/>
            <ac:spMk id="9938" creationId="{52441C2E-F23A-A24D-BBD5-9F18700F824D}"/>
          </ac:spMkLst>
        </pc:spChg>
        <pc:spChg chg="mod">
          <ac:chgData name="Jassem Abbasi" userId="a485637c-5d5c-44af-8411-f95acc3236b6" providerId="ADAL" clId="{B67E75DF-61F4-4BDD-83F6-F3A9FEB4B984}" dt="2024-02-22T09:52:54.409" v="2357" actId="27803"/>
          <ac:spMkLst>
            <pc:docMk/>
            <pc:sldMk cId="3942064285" sldId="256"/>
            <ac:spMk id="9939" creationId="{2BAA24E3-BB57-E325-FA77-B069BB62B9EF}"/>
          </ac:spMkLst>
        </pc:spChg>
        <pc:spChg chg="mod">
          <ac:chgData name="Jassem Abbasi" userId="a485637c-5d5c-44af-8411-f95acc3236b6" providerId="ADAL" clId="{B67E75DF-61F4-4BDD-83F6-F3A9FEB4B984}" dt="2024-02-22T09:52:54.409" v="2357" actId="27803"/>
          <ac:spMkLst>
            <pc:docMk/>
            <pc:sldMk cId="3942064285" sldId="256"/>
            <ac:spMk id="9940" creationId="{833DBF42-4F57-EEF8-16B7-597789AC76E1}"/>
          </ac:spMkLst>
        </pc:spChg>
        <pc:spChg chg="mod">
          <ac:chgData name="Jassem Abbasi" userId="a485637c-5d5c-44af-8411-f95acc3236b6" providerId="ADAL" clId="{B67E75DF-61F4-4BDD-83F6-F3A9FEB4B984}" dt="2024-02-22T09:52:54.409" v="2357" actId="27803"/>
          <ac:spMkLst>
            <pc:docMk/>
            <pc:sldMk cId="3942064285" sldId="256"/>
            <ac:spMk id="9941" creationId="{FE066B0F-E31E-4FB4-D7F6-031E3D653666}"/>
          </ac:spMkLst>
        </pc:spChg>
        <pc:spChg chg="mod">
          <ac:chgData name="Jassem Abbasi" userId="a485637c-5d5c-44af-8411-f95acc3236b6" providerId="ADAL" clId="{B67E75DF-61F4-4BDD-83F6-F3A9FEB4B984}" dt="2024-02-22T09:52:54.409" v="2357" actId="27803"/>
          <ac:spMkLst>
            <pc:docMk/>
            <pc:sldMk cId="3942064285" sldId="256"/>
            <ac:spMk id="9942" creationId="{E1B15546-1206-2D1E-1A77-F11FBE7E0D28}"/>
          </ac:spMkLst>
        </pc:spChg>
        <pc:spChg chg="mod">
          <ac:chgData name="Jassem Abbasi" userId="a485637c-5d5c-44af-8411-f95acc3236b6" providerId="ADAL" clId="{B67E75DF-61F4-4BDD-83F6-F3A9FEB4B984}" dt="2024-02-22T09:52:54.409" v="2357" actId="27803"/>
          <ac:spMkLst>
            <pc:docMk/>
            <pc:sldMk cId="3942064285" sldId="256"/>
            <ac:spMk id="9943" creationId="{F7457E08-05AA-3400-545B-8BA53E1D65A9}"/>
          </ac:spMkLst>
        </pc:spChg>
        <pc:spChg chg="mod">
          <ac:chgData name="Jassem Abbasi" userId="a485637c-5d5c-44af-8411-f95acc3236b6" providerId="ADAL" clId="{B67E75DF-61F4-4BDD-83F6-F3A9FEB4B984}" dt="2024-02-22T09:52:54.409" v="2357" actId="27803"/>
          <ac:spMkLst>
            <pc:docMk/>
            <pc:sldMk cId="3942064285" sldId="256"/>
            <ac:spMk id="9944" creationId="{25AC95A2-2FE3-1959-716B-482B0929FE1A}"/>
          </ac:spMkLst>
        </pc:spChg>
        <pc:spChg chg="mod">
          <ac:chgData name="Jassem Abbasi" userId="a485637c-5d5c-44af-8411-f95acc3236b6" providerId="ADAL" clId="{B67E75DF-61F4-4BDD-83F6-F3A9FEB4B984}" dt="2024-02-22T09:52:54.409" v="2357" actId="27803"/>
          <ac:spMkLst>
            <pc:docMk/>
            <pc:sldMk cId="3942064285" sldId="256"/>
            <ac:spMk id="9945" creationId="{20527AAD-8324-2162-B6CB-9638F055C972}"/>
          </ac:spMkLst>
        </pc:spChg>
        <pc:spChg chg="mod">
          <ac:chgData name="Jassem Abbasi" userId="a485637c-5d5c-44af-8411-f95acc3236b6" providerId="ADAL" clId="{B67E75DF-61F4-4BDD-83F6-F3A9FEB4B984}" dt="2024-02-22T09:52:54.409" v="2357" actId="27803"/>
          <ac:spMkLst>
            <pc:docMk/>
            <pc:sldMk cId="3942064285" sldId="256"/>
            <ac:spMk id="9946" creationId="{B40708DD-960F-F9A2-D037-5FE708763357}"/>
          </ac:spMkLst>
        </pc:spChg>
        <pc:spChg chg="mod">
          <ac:chgData name="Jassem Abbasi" userId="a485637c-5d5c-44af-8411-f95acc3236b6" providerId="ADAL" clId="{B67E75DF-61F4-4BDD-83F6-F3A9FEB4B984}" dt="2024-02-22T09:52:54.409" v="2357" actId="27803"/>
          <ac:spMkLst>
            <pc:docMk/>
            <pc:sldMk cId="3942064285" sldId="256"/>
            <ac:spMk id="9947" creationId="{231EDFB4-14F4-7C9D-DF48-DCBEBD7F59C9}"/>
          </ac:spMkLst>
        </pc:spChg>
        <pc:spChg chg="mod">
          <ac:chgData name="Jassem Abbasi" userId="a485637c-5d5c-44af-8411-f95acc3236b6" providerId="ADAL" clId="{B67E75DF-61F4-4BDD-83F6-F3A9FEB4B984}" dt="2024-02-22T09:52:54.409" v="2357" actId="27803"/>
          <ac:spMkLst>
            <pc:docMk/>
            <pc:sldMk cId="3942064285" sldId="256"/>
            <ac:spMk id="9948" creationId="{8D52378E-0437-6AD4-EA23-A09F51E3704F}"/>
          </ac:spMkLst>
        </pc:spChg>
        <pc:spChg chg="mod">
          <ac:chgData name="Jassem Abbasi" userId="a485637c-5d5c-44af-8411-f95acc3236b6" providerId="ADAL" clId="{B67E75DF-61F4-4BDD-83F6-F3A9FEB4B984}" dt="2024-02-22T09:52:54.409" v="2357" actId="27803"/>
          <ac:spMkLst>
            <pc:docMk/>
            <pc:sldMk cId="3942064285" sldId="256"/>
            <ac:spMk id="9949" creationId="{0F67F836-E426-8046-50E6-B8463DA18BE0}"/>
          </ac:spMkLst>
        </pc:spChg>
        <pc:spChg chg="mod">
          <ac:chgData name="Jassem Abbasi" userId="a485637c-5d5c-44af-8411-f95acc3236b6" providerId="ADAL" clId="{B67E75DF-61F4-4BDD-83F6-F3A9FEB4B984}" dt="2024-02-22T09:52:54.409" v="2357" actId="27803"/>
          <ac:spMkLst>
            <pc:docMk/>
            <pc:sldMk cId="3942064285" sldId="256"/>
            <ac:spMk id="9950" creationId="{660D76BF-D88A-97FD-A17F-0444CA0A0188}"/>
          </ac:spMkLst>
        </pc:spChg>
        <pc:spChg chg="mod">
          <ac:chgData name="Jassem Abbasi" userId="a485637c-5d5c-44af-8411-f95acc3236b6" providerId="ADAL" clId="{B67E75DF-61F4-4BDD-83F6-F3A9FEB4B984}" dt="2024-02-22T09:52:54.409" v="2357" actId="27803"/>
          <ac:spMkLst>
            <pc:docMk/>
            <pc:sldMk cId="3942064285" sldId="256"/>
            <ac:spMk id="9951" creationId="{B465C633-D54C-25A6-49CD-6E60226FD8F6}"/>
          </ac:spMkLst>
        </pc:spChg>
        <pc:spChg chg="mod">
          <ac:chgData name="Jassem Abbasi" userId="a485637c-5d5c-44af-8411-f95acc3236b6" providerId="ADAL" clId="{B67E75DF-61F4-4BDD-83F6-F3A9FEB4B984}" dt="2024-02-22T09:52:54.409" v="2357" actId="27803"/>
          <ac:spMkLst>
            <pc:docMk/>
            <pc:sldMk cId="3942064285" sldId="256"/>
            <ac:spMk id="9952" creationId="{8D9AE3E6-8597-5EEF-386F-BE051AC10720}"/>
          </ac:spMkLst>
        </pc:spChg>
        <pc:spChg chg="mod">
          <ac:chgData name="Jassem Abbasi" userId="a485637c-5d5c-44af-8411-f95acc3236b6" providerId="ADAL" clId="{B67E75DF-61F4-4BDD-83F6-F3A9FEB4B984}" dt="2024-02-22T09:52:54.409" v="2357" actId="27803"/>
          <ac:spMkLst>
            <pc:docMk/>
            <pc:sldMk cId="3942064285" sldId="256"/>
            <ac:spMk id="9953" creationId="{AA95D7E5-F5BD-430D-F53E-5FB7D58A1853}"/>
          </ac:spMkLst>
        </pc:spChg>
        <pc:spChg chg="mod">
          <ac:chgData name="Jassem Abbasi" userId="a485637c-5d5c-44af-8411-f95acc3236b6" providerId="ADAL" clId="{B67E75DF-61F4-4BDD-83F6-F3A9FEB4B984}" dt="2024-02-22T09:52:54.409" v="2357" actId="27803"/>
          <ac:spMkLst>
            <pc:docMk/>
            <pc:sldMk cId="3942064285" sldId="256"/>
            <ac:spMk id="9954" creationId="{47E5BAA0-96BE-5F91-0F2E-11CA50981B93}"/>
          </ac:spMkLst>
        </pc:spChg>
        <pc:spChg chg="mod">
          <ac:chgData name="Jassem Abbasi" userId="a485637c-5d5c-44af-8411-f95acc3236b6" providerId="ADAL" clId="{B67E75DF-61F4-4BDD-83F6-F3A9FEB4B984}" dt="2024-02-22T09:52:54.409" v="2357" actId="27803"/>
          <ac:spMkLst>
            <pc:docMk/>
            <pc:sldMk cId="3942064285" sldId="256"/>
            <ac:spMk id="9955" creationId="{E7FFF11C-3157-5D59-199A-8918FFBD0636}"/>
          </ac:spMkLst>
        </pc:spChg>
        <pc:spChg chg="mod">
          <ac:chgData name="Jassem Abbasi" userId="a485637c-5d5c-44af-8411-f95acc3236b6" providerId="ADAL" clId="{B67E75DF-61F4-4BDD-83F6-F3A9FEB4B984}" dt="2024-02-22T09:52:54.409" v="2357" actId="27803"/>
          <ac:spMkLst>
            <pc:docMk/>
            <pc:sldMk cId="3942064285" sldId="256"/>
            <ac:spMk id="9956" creationId="{ACD314A8-ADA2-A287-1FC6-17DD6ABFC203}"/>
          </ac:spMkLst>
        </pc:spChg>
        <pc:spChg chg="mod">
          <ac:chgData name="Jassem Abbasi" userId="a485637c-5d5c-44af-8411-f95acc3236b6" providerId="ADAL" clId="{B67E75DF-61F4-4BDD-83F6-F3A9FEB4B984}" dt="2024-02-22T09:52:54.409" v="2357" actId="27803"/>
          <ac:spMkLst>
            <pc:docMk/>
            <pc:sldMk cId="3942064285" sldId="256"/>
            <ac:spMk id="9957" creationId="{E7144058-4910-F5FF-09FA-3D43BF414E1E}"/>
          </ac:spMkLst>
        </pc:spChg>
        <pc:spChg chg="mod">
          <ac:chgData name="Jassem Abbasi" userId="a485637c-5d5c-44af-8411-f95acc3236b6" providerId="ADAL" clId="{B67E75DF-61F4-4BDD-83F6-F3A9FEB4B984}" dt="2024-02-22T09:52:54.409" v="2357" actId="27803"/>
          <ac:spMkLst>
            <pc:docMk/>
            <pc:sldMk cId="3942064285" sldId="256"/>
            <ac:spMk id="9958" creationId="{7E491F9B-665C-C826-F2B2-48AAE97DECBD}"/>
          </ac:spMkLst>
        </pc:spChg>
        <pc:spChg chg="mod">
          <ac:chgData name="Jassem Abbasi" userId="a485637c-5d5c-44af-8411-f95acc3236b6" providerId="ADAL" clId="{B67E75DF-61F4-4BDD-83F6-F3A9FEB4B984}" dt="2024-02-22T09:52:54.409" v="2357" actId="27803"/>
          <ac:spMkLst>
            <pc:docMk/>
            <pc:sldMk cId="3942064285" sldId="256"/>
            <ac:spMk id="9959" creationId="{B6EC0E7E-4D0B-FF10-6453-7FA09EC26293}"/>
          </ac:spMkLst>
        </pc:spChg>
        <pc:spChg chg="mod">
          <ac:chgData name="Jassem Abbasi" userId="a485637c-5d5c-44af-8411-f95acc3236b6" providerId="ADAL" clId="{B67E75DF-61F4-4BDD-83F6-F3A9FEB4B984}" dt="2024-02-22T09:52:54.409" v="2357" actId="27803"/>
          <ac:spMkLst>
            <pc:docMk/>
            <pc:sldMk cId="3942064285" sldId="256"/>
            <ac:spMk id="9960" creationId="{5CB6D239-BBF8-610E-5678-CBF28F38E0E4}"/>
          </ac:spMkLst>
        </pc:spChg>
        <pc:spChg chg="mod">
          <ac:chgData name="Jassem Abbasi" userId="a485637c-5d5c-44af-8411-f95acc3236b6" providerId="ADAL" clId="{B67E75DF-61F4-4BDD-83F6-F3A9FEB4B984}" dt="2024-02-22T09:52:54.409" v="2357" actId="27803"/>
          <ac:spMkLst>
            <pc:docMk/>
            <pc:sldMk cId="3942064285" sldId="256"/>
            <ac:spMk id="9961" creationId="{0188A360-FE91-4372-E5F3-44DCFB321D30}"/>
          </ac:spMkLst>
        </pc:spChg>
        <pc:spChg chg="mod">
          <ac:chgData name="Jassem Abbasi" userId="a485637c-5d5c-44af-8411-f95acc3236b6" providerId="ADAL" clId="{B67E75DF-61F4-4BDD-83F6-F3A9FEB4B984}" dt="2024-02-22T09:52:54.409" v="2357" actId="27803"/>
          <ac:spMkLst>
            <pc:docMk/>
            <pc:sldMk cId="3942064285" sldId="256"/>
            <ac:spMk id="9962" creationId="{3FFA1BC6-EBA5-E188-5141-9E34F477A35B}"/>
          </ac:spMkLst>
        </pc:spChg>
        <pc:spChg chg="mod">
          <ac:chgData name="Jassem Abbasi" userId="a485637c-5d5c-44af-8411-f95acc3236b6" providerId="ADAL" clId="{B67E75DF-61F4-4BDD-83F6-F3A9FEB4B984}" dt="2024-02-22T09:52:54.409" v="2357" actId="27803"/>
          <ac:spMkLst>
            <pc:docMk/>
            <pc:sldMk cId="3942064285" sldId="256"/>
            <ac:spMk id="9963" creationId="{C33C13F6-92D5-2139-D9AA-875CA414DF41}"/>
          </ac:spMkLst>
        </pc:spChg>
        <pc:spChg chg="mod">
          <ac:chgData name="Jassem Abbasi" userId="a485637c-5d5c-44af-8411-f95acc3236b6" providerId="ADAL" clId="{B67E75DF-61F4-4BDD-83F6-F3A9FEB4B984}" dt="2024-02-22T09:52:54.409" v="2357" actId="27803"/>
          <ac:spMkLst>
            <pc:docMk/>
            <pc:sldMk cId="3942064285" sldId="256"/>
            <ac:spMk id="9964" creationId="{C27382A2-46F0-EBD8-EDC6-34DF13A927C8}"/>
          </ac:spMkLst>
        </pc:spChg>
        <pc:spChg chg="mod">
          <ac:chgData name="Jassem Abbasi" userId="a485637c-5d5c-44af-8411-f95acc3236b6" providerId="ADAL" clId="{B67E75DF-61F4-4BDD-83F6-F3A9FEB4B984}" dt="2024-02-22T09:52:54.409" v="2357" actId="27803"/>
          <ac:spMkLst>
            <pc:docMk/>
            <pc:sldMk cId="3942064285" sldId="256"/>
            <ac:spMk id="9965" creationId="{EE3218D4-2F78-FDE5-4C37-6BD901BBFAB9}"/>
          </ac:spMkLst>
        </pc:spChg>
        <pc:spChg chg="mod">
          <ac:chgData name="Jassem Abbasi" userId="a485637c-5d5c-44af-8411-f95acc3236b6" providerId="ADAL" clId="{B67E75DF-61F4-4BDD-83F6-F3A9FEB4B984}" dt="2024-02-22T09:52:54.409" v="2357" actId="27803"/>
          <ac:spMkLst>
            <pc:docMk/>
            <pc:sldMk cId="3942064285" sldId="256"/>
            <ac:spMk id="9966" creationId="{6058D0F9-29E2-97F0-EACF-304078D6F82A}"/>
          </ac:spMkLst>
        </pc:spChg>
        <pc:spChg chg="mod">
          <ac:chgData name="Jassem Abbasi" userId="a485637c-5d5c-44af-8411-f95acc3236b6" providerId="ADAL" clId="{B67E75DF-61F4-4BDD-83F6-F3A9FEB4B984}" dt="2024-02-22T09:52:54.409" v="2357" actId="27803"/>
          <ac:spMkLst>
            <pc:docMk/>
            <pc:sldMk cId="3942064285" sldId="256"/>
            <ac:spMk id="9967" creationId="{84B5ABA7-11A9-AD3F-D6DF-989B9AC7FC80}"/>
          </ac:spMkLst>
        </pc:spChg>
        <pc:spChg chg="mod">
          <ac:chgData name="Jassem Abbasi" userId="a485637c-5d5c-44af-8411-f95acc3236b6" providerId="ADAL" clId="{B67E75DF-61F4-4BDD-83F6-F3A9FEB4B984}" dt="2024-02-22T09:52:54.409" v="2357" actId="27803"/>
          <ac:spMkLst>
            <pc:docMk/>
            <pc:sldMk cId="3942064285" sldId="256"/>
            <ac:spMk id="9968" creationId="{18BB3F58-B8D0-48BF-58A6-88C18B3ECA92}"/>
          </ac:spMkLst>
        </pc:spChg>
        <pc:spChg chg="mod">
          <ac:chgData name="Jassem Abbasi" userId="a485637c-5d5c-44af-8411-f95acc3236b6" providerId="ADAL" clId="{B67E75DF-61F4-4BDD-83F6-F3A9FEB4B984}" dt="2024-02-22T09:52:54.409" v="2357" actId="27803"/>
          <ac:spMkLst>
            <pc:docMk/>
            <pc:sldMk cId="3942064285" sldId="256"/>
            <ac:spMk id="9969" creationId="{19E4838D-FC84-9905-BF36-3C4CFB4597C9}"/>
          </ac:spMkLst>
        </pc:spChg>
        <pc:spChg chg="mod">
          <ac:chgData name="Jassem Abbasi" userId="a485637c-5d5c-44af-8411-f95acc3236b6" providerId="ADAL" clId="{B67E75DF-61F4-4BDD-83F6-F3A9FEB4B984}" dt="2024-02-22T09:52:54.409" v="2357" actId="27803"/>
          <ac:spMkLst>
            <pc:docMk/>
            <pc:sldMk cId="3942064285" sldId="256"/>
            <ac:spMk id="9970" creationId="{C565CABF-30CA-9363-FB2D-EE91ABA2768F}"/>
          </ac:spMkLst>
        </pc:spChg>
        <pc:spChg chg="mod">
          <ac:chgData name="Jassem Abbasi" userId="a485637c-5d5c-44af-8411-f95acc3236b6" providerId="ADAL" clId="{B67E75DF-61F4-4BDD-83F6-F3A9FEB4B984}" dt="2024-02-22T09:52:54.409" v="2357" actId="27803"/>
          <ac:spMkLst>
            <pc:docMk/>
            <pc:sldMk cId="3942064285" sldId="256"/>
            <ac:spMk id="9971" creationId="{26721B43-B85B-E49B-0C75-5312C93A5CEE}"/>
          </ac:spMkLst>
        </pc:spChg>
        <pc:spChg chg="mod">
          <ac:chgData name="Jassem Abbasi" userId="a485637c-5d5c-44af-8411-f95acc3236b6" providerId="ADAL" clId="{B67E75DF-61F4-4BDD-83F6-F3A9FEB4B984}" dt="2024-02-22T09:52:54.409" v="2357" actId="27803"/>
          <ac:spMkLst>
            <pc:docMk/>
            <pc:sldMk cId="3942064285" sldId="256"/>
            <ac:spMk id="9972" creationId="{553947D4-0170-A58C-F7EC-F56F8736514E}"/>
          </ac:spMkLst>
        </pc:spChg>
        <pc:spChg chg="mod">
          <ac:chgData name="Jassem Abbasi" userId="a485637c-5d5c-44af-8411-f95acc3236b6" providerId="ADAL" clId="{B67E75DF-61F4-4BDD-83F6-F3A9FEB4B984}" dt="2024-02-22T09:52:54.409" v="2357" actId="27803"/>
          <ac:spMkLst>
            <pc:docMk/>
            <pc:sldMk cId="3942064285" sldId="256"/>
            <ac:spMk id="9973" creationId="{03F7664C-8196-E357-066A-2D95A9444E9D}"/>
          </ac:spMkLst>
        </pc:spChg>
        <pc:spChg chg="mod">
          <ac:chgData name="Jassem Abbasi" userId="a485637c-5d5c-44af-8411-f95acc3236b6" providerId="ADAL" clId="{B67E75DF-61F4-4BDD-83F6-F3A9FEB4B984}" dt="2024-02-22T09:52:54.409" v="2357" actId="27803"/>
          <ac:spMkLst>
            <pc:docMk/>
            <pc:sldMk cId="3942064285" sldId="256"/>
            <ac:spMk id="9974" creationId="{4F8613F3-E5E8-5B2E-FD09-0D6F64614372}"/>
          </ac:spMkLst>
        </pc:spChg>
        <pc:spChg chg="mod">
          <ac:chgData name="Jassem Abbasi" userId="a485637c-5d5c-44af-8411-f95acc3236b6" providerId="ADAL" clId="{B67E75DF-61F4-4BDD-83F6-F3A9FEB4B984}" dt="2024-02-22T09:52:54.409" v="2357" actId="27803"/>
          <ac:spMkLst>
            <pc:docMk/>
            <pc:sldMk cId="3942064285" sldId="256"/>
            <ac:spMk id="9975" creationId="{CB02E302-DD77-D612-4596-F4693115E3B7}"/>
          </ac:spMkLst>
        </pc:spChg>
        <pc:spChg chg="mod">
          <ac:chgData name="Jassem Abbasi" userId="a485637c-5d5c-44af-8411-f95acc3236b6" providerId="ADAL" clId="{B67E75DF-61F4-4BDD-83F6-F3A9FEB4B984}" dt="2024-02-22T09:52:54.409" v="2357" actId="27803"/>
          <ac:spMkLst>
            <pc:docMk/>
            <pc:sldMk cId="3942064285" sldId="256"/>
            <ac:spMk id="9976" creationId="{DC2B51A9-4772-7731-CF42-0BD6631887E2}"/>
          </ac:spMkLst>
        </pc:spChg>
        <pc:spChg chg="mod">
          <ac:chgData name="Jassem Abbasi" userId="a485637c-5d5c-44af-8411-f95acc3236b6" providerId="ADAL" clId="{B67E75DF-61F4-4BDD-83F6-F3A9FEB4B984}" dt="2024-02-22T09:52:54.409" v="2357" actId="27803"/>
          <ac:spMkLst>
            <pc:docMk/>
            <pc:sldMk cId="3942064285" sldId="256"/>
            <ac:spMk id="9977" creationId="{5C095BE1-824D-C188-5A4F-79C99C440E62}"/>
          </ac:spMkLst>
        </pc:spChg>
        <pc:spChg chg="mod">
          <ac:chgData name="Jassem Abbasi" userId="a485637c-5d5c-44af-8411-f95acc3236b6" providerId="ADAL" clId="{B67E75DF-61F4-4BDD-83F6-F3A9FEB4B984}" dt="2024-02-22T09:52:54.409" v="2357" actId="27803"/>
          <ac:spMkLst>
            <pc:docMk/>
            <pc:sldMk cId="3942064285" sldId="256"/>
            <ac:spMk id="9978" creationId="{CB631A49-29C2-BE2B-A59D-38FBB9B693A9}"/>
          </ac:spMkLst>
        </pc:spChg>
        <pc:spChg chg="mod">
          <ac:chgData name="Jassem Abbasi" userId="a485637c-5d5c-44af-8411-f95acc3236b6" providerId="ADAL" clId="{B67E75DF-61F4-4BDD-83F6-F3A9FEB4B984}" dt="2024-02-22T09:52:54.409" v="2357" actId="27803"/>
          <ac:spMkLst>
            <pc:docMk/>
            <pc:sldMk cId="3942064285" sldId="256"/>
            <ac:spMk id="9979" creationId="{056729F7-4913-C477-6DE5-C42F74F54945}"/>
          </ac:spMkLst>
        </pc:spChg>
        <pc:spChg chg="mod">
          <ac:chgData name="Jassem Abbasi" userId="a485637c-5d5c-44af-8411-f95acc3236b6" providerId="ADAL" clId="{B67E75DF-61F4-4BDD-83F6-F3A9FEB4B984}" dt="2024-02-22T09:52:54.409" v="2357" actId="27803"/>
          <ac:spMkLst>
            <pc:docMk/>
            <pc:sldMk cId="3942064285" sldId="256"/>
            <ac:spMk id="9980" creationId="{2C84AD37-F54C-173E-54C5-5B1CF1EDC69F}"/>
          </ac:spMkLst>
        </pc:spChg>
        <pc:spChg chg="mod">
          <ac:chgData name="Jassem Abbasi" userId="a485637c-5d5c-44af-8411-f95acc3236b6" providerId="ADAL" clId="{B67E75DF-61F4-4BDD-83F6-F3A9FEB4B984}" dt="2024-02-22T09:52:54.409" v="2357" actId="27803"/>
          <ac:spMkLst>
            <pc:docMk/>
            <pc:sldMk cId="3942064285" sldId="256"/>
            <ac:spMk id="9981" creationId="{CBF3C688-F362-E51F-FB7C-D7571BCB53F1}"/>
          </ac:spMkLst>
        </pc:spChg>
        <pc:spChg chg="mod">
          <ac:chgData name="Jassem Abbasi" userId="a485637c-5d5c-44af-8411-f95acc3236b6" providerId="ADAL" clId="{B67E75DF-61F4-4BDD-83F6-F3A9FEB4B984}" dt="2024-02-22T09:52:54.409" v="2357" actId="27803"/>
          <ac:spMkLst>
            <pc:docMk/>
            <pc:sldMk cId="3942064285" sldId="256"/>
            <ac:spMk id="9982" creationId="{C1372AFC-1523-9F0B-3C74-4D27EE76A3DA}"/>
          </ac:spMkLst>
        </pc:spChg>
        <pc:spChg chg="mod">
          <ac:chgData name="Jassem Abbasi" userId="a485637c-5d5c-44af-8411-f95acc3236b6" providerId="ADAL" clId="{B67E75DF-61F4-4BDD-83F6-F3A9FEB4B984}" dt="2024-02-22T09:52:54.409" v="2357" actId="27803"/>
          <ac:spMkLst>
            <pc:docMk/>
            <pc:sldMk cId="3942064285" sldId="256"/>
            <ac:spMk id="9983" creationId="{29191011-6393-D086-ABF6-12BC7BD4F3A0}"/>
          </ac:spMkLst>
        </pc:spChg>
        <pc:spChg chg="mod">
          <ac:chgData name="Jassem Abbasi" userId="a485637c-5d5c-44af-8411-f95acc3236b6" providerId="ADAL" clId="{B67E75DF-61F4-4BDD-83F6-F3A9FEB4B984}" dt="2024-02-22T09:52:54.409" v="2357" actId="27803"/>
          <ac:spMkLst>
            <pc:docMk/>
            <pc:sldMk cId="3942064285" sldId="256"/>
            <ac:spMk id="9984" creationId="{516E83ED-8B84-21B9-4D53-8128BBB04702}"/>
          </ac:spMkLst>
        </pc:spChg>
        <pc:spChg chg="mod">
          <ac:chgData name="Jassem Abbasi" userId="a485637c-5d5c-44af-8411-f95acc3236b6" providerId="ADAL" clId="{B67E75DF-61F4-4BDD-83F6-F3A9FEB4B984}" dt="2024-02-22T09:52:54.409" v="2357" actId="27803"/>
          <ac:spMkLst>
            <pc:docMk/>
            <pc:sldMk cId="3942064285" sldId="256"/>
            <ac:spMk id="9985" creationId="{A12E127D-B982-3CF2-5456-B8081BDAD6A2}"/>
          </ac:spMkLst>
        </pc:spChg>
        <pc:spChg chg="mod">
          <ac:chgData name="Jassem Abbasi" userId="a485637c-5d5c-44af-8411-f95acc3236b6" providerId="ADAL" clId="{B67E75DF-61F4-4BDD-83F6-F3A9FEB4B984}" dt="2024-02-22T09:52:54.409" v="2357" actId="27803"/>
          <ac:spMkLst>
            <pc:docMk/>
            <pc:sldMk cId="3942064285" sldId="256"/>
            <ac:spMk id="9986" creationId="{A97E6215-BD45-7860-313A-93A0529D55C8}"/>
          </ac:spMkLst>
        </pc:spChg>
        <pc:spChg chg="mod">
          <ac:chgData name="Jassem Abbasi" userId="a485637c-5d5c-44af-8411-f95acc3236b6" providerId="ADAL" clId="{B67E75DF-61F4-4BDD-83F6-F3A9FEB4B984}" dt="2024-02-22T09:52:54.409" v="2357" actId="27803"/>
          <ac:spMkLst>
            <pc:docMk/>
            <pc:sldMk cId="3942064285" sldId="256"/>
            <ac:spMk id="9987" creationId="{040647AC-C00F-CBA0-E914-E6F32C81C65F}"/>
          </ac:spMkLst>
        </pc:spChg>
        <pc:spChg chg="mod">
          <ac:chgData name="Jassem Abbasi" userId="a485637c-5d5c-44af-8411-f95acc3236b6" providerId="ADAL" clId="{B67E75DF-61F4-4BDD-83F6-F3A9FEB4B984}" dt="2024-02-22T09:52:54.409" v="2357" actId="27803"/>
          <ac:spMkLst>
            <pc:docMk/>
            <pc:sldMk cId="3942064285" sldId="256"/>
            <ac:spMk id="9988" creationId="{020BA3DE-CDB0-C263-FF30-E259463CE48C}"/>
          </ac:spMkLst>
        </pc:spChg>
        <pc:spChg chg="mod">
          <ac:chgData name="Jassem Abbasi" userId="a485637c-5d5c-44af-8411-f95acc3236b6" providerId="ADAL" clId="{B67E75DF-61F4-4BDD-83F6-F3A9FEB4B984}" dt="2024-02-22T09:52:54.409" v="2357" actId="27803"/>
          <ac:spMkLst>
            <pc:docMk/>
            <pc:sldMk cId="3942064285" sldId="256"/>
            <ac:spMk id="9989" creationId="{9D8957F4-6DA3-AD34-799A-EBEE479BB1EE}"/>
          </ac:spMkLst>
        </pc:spChg>
        <pc:spChg chg="mod">
          <ac:chgData name="Jassem Abbasi" userId="a485637c-5d5c-44af-8411-f95acc3236b6" providerId="ADAL" clId="{B67E75DF-61F4-4BDD-83F6-F3A9FEB4B984}" dt="2024-02-22T09:52:54.409" v="2357" actId="27803"/>
          <ac:spMkLst>
            <pc:docMk/>
            <pc:sldMk cId="3942064285" sldId="256"/>
            <ac:spMk id="9990" creationId="{748058A5-4B14-AC75-24CF-E0D3D49489C3}"/>
          </ac:spMkLst>
        </pc:spChg>
        <pc:spChg chg="mod">
          <ac:chgData name="Jassem Abbasi" userId="a485637c-5d5c-44af-8411-f95acc3236b6" providerId="ADAL" clId="{B67E75DF-61F4-4BDD-83F6-F3A9FEB4B984}" dt="2024-02-22T09:52:54.409" v="2357" actId="27803"/>
          <ac:spMkLst>
            <pc:docMk/>
            <pc:sldMk cId="3942064285" sldId="256"/>
            <ac:spMk id="9991" creationId="{F37F871C-18F1-1BC0-C1B4-F5D4258A1506}"/>
          </ac:spMkLst>
        </pc:spChg>
        <pc:spChg chg="mod">
          <ac:chgData name="Jassem Abbasi" userId="a485637c-5d5c-44af-8411-f95acc3236b6" providerId="ADAL" clId="{B67E75DF-61F4-4BDD-83F6-F3A9FEB4B984}" dt="2024-02-22T09:52:54.409" v="2357" actId="27803"/>
          <ac:spMkLst>
            <pc:docMk/>
            <pc:sldMk cId="3942064285" sldId="256"/>
            <ac:spMk id="9992" creationId="{5AD5FD95-8AA6-2E47-F709-393C6EE15034}"/>
          </ac:spMkLst>
        </pc:spChg>
        <pc:spChg chg="mod">
          <ac:chgData name="Jassem Abbasi" userId="a485637c-5d5c-44af-8411-f95acc3236b6" providerId="ADAL" clId="{B67E75DF-61F4-4BDD-83F6-F3A9FEB4B984}" dt="2024-02-22T09:52:54.409" v="2357" actId="27803"/>
          <ac:spMkLst>
            <pc:docMk/>
            <pc:sldMk cId="3942064285" sldId="256"/>
            <ac:spMk id="9993" creationId="{2294BCE5-80D1-6E63-021E-DC7E13D7431A}"/>
          </ac:spMkLst>
        </pc:spChg>
        <pc:spChg chg="mod">
          <ac:chgData name="Jassem Abbasi" userId="a485637c-5d5c-44af-8411-f95acc3236b6" providerId="ADAL" clId="{B67E75DF-61F4-4BDD-83F6-F3A9FEB4B984}" dt="2024-02-22T09:52:54.409" v="2357" actId="27803"/>
          <ac:spMkLst>
            <pc:docMk/>
            <pc:sldMk cId="3942064285" sldId="256"/>
            <ac:spMk id="9994" creationId="{DBBD4272-4682-EA4B-CF05-49DE5C5CD705}"/>
          </ac:spMkLst>
        </pc:spChg>
        <pc:spChg chg="mod">
          <ac:chgData name="Jassem Abbasi" userId="a485637c-5d5c-44af-8411-f95acc3236b6" providerId="ADAL" clId="{B67E75DF-61F4-4BDD-83F6-F3A9FEB4B984}" dt="2024-02-22T09:52:54.409" v="2357" actId="27803"/>
          <ac:spMkLst>
            <pc:docMk/>
            <pc:sldMk cId="3942064285" sldId="256"/>
            <ac:spMk id="9995" creationId="{61E8DB21-DC91-F360-73D1-1C4B161CE0FE}"/>
          </ac:spMkLst>
        </pc:spChg>
        <pc:spChg chg="mod">
          <ac:chgData name="Jassem Abbasi" userId="a485637c-5d5c-44af-8411-f95acc3236b6" providerId="ADAL" clId="{B67E75DF-61F4-4BDD-83F6-F3A9FEB4B984}" dt="2024-02-22T09:52:54.409" v="2357" actId="27803"/>
          <ac:spMkLst>
            <pc:docMk/>
            <pc:sldMk cId="3942064285" sldId="256"/>
            <ac:spMk id="9996" creationId="{82167941-5736-134A-15C7-7F0257CB3FA7}"/>
          </ac:spMkLst>
        </pc:spChg>
        <pc:spChg chg="mod">
          <ac:chgData name="Jassem Abbasi" userId="a485637c-5d5c-44af-8411-f95acc3236b6" providerId="ADAL" clId="{B67E75DF-61F4-4BDD-83F6-F3A9FEB4B984}" dt="2024-02-22T09:52:54.409" v="2357" actId="27803"/>
          <ac:spMkLst>
            <pc:docMk/>
            <pc:sldMk cId="3942064285" sldId="256"/>
            <ac:spMk id="9997" creationId="{996DFA34-4E64-F2F9-55CF-1A100E218CFA}"/>
          </ac:spMkLst>
        </pc:spChg>
        <pc:spChg chg="mod">
          <ac:chgData name="Jassem Abbasi" userId="a485637c-5d5c-44af-8411-f95acc3236b6" providerId="ADAL" clId="{B67E75DF-61F4-4BDD-83F6-F3A9FEB4B984}" dt="2024-02-22T09:52:54.409" v="2357" actId="27803"/>
          <ac:spMkLst>
            <pc:docMk/>
            <pc:sldMk cId="3942064285" sldId="256"/>
            <ac:spMk id="9998" creationId="{77FC5C0A-8F16-EC92-DB73-09C32E1995C7}"/>
          </ac:spMkLst>
        </pc:spChg>
        <pc:spChg chg="mod">
          <ac:chgData name="Jassem Abbasi" userId="a485637c-5d5c-44af-8411-f95acc3236b6" providerId="ADAL" clId="{B67E75DF-61F4-4BDD-83F6-F3A9FEB4B984}" dt="2024-02-22T09:52:54.409" v="2357" actId="27803"/>
          <ac:spMkLst>
            <pc:docMk/>
            <pc:sldMk cId="3942064285" sldId="256"/>
            <ac:spMk id="9999" creationId="{5D8231D6-F05F-3C21-45B4-67A75C7A2209}"/>
          </ac:spMkLst>
        </pc:spChg>
        <pc:spChg chg="mod">
          <ac:chgData name="Jassem Abbasi" userId="a485637c-5d5c-44af-8411-f95acc3236b6" providerId="ADAL" clId="{B67E75DF-61F4-4BDD-83F6-F3A9FEB4B984}" dt="2024-02-22T09:52:54.409" v="2357" actId="27803"/>
          <ac:spMkLst>
            <pc:docMk/>
            <pc:sldMk cId="3942064285" sldId="256"/>
            <ac:spMk id="10000" creationId="{77F20958-8CF4-2D53-032C-7FDF4DE9A096}"/>
          </ac:spMkLst>
        </pc:spChg>
        <pc:spChg chg="mod">
          <ac:chgData name="Jassem Abbasi" userId="a485637c-5d5c-44af-8411-f95acc3236b6" providerId="ADAL" clId="{B67E75DF-61F4-4BDD-83F6-F3A9FEB4B984}" dt="2024-02-22T09:52:54.409" v="2357" actId="27803"/>
          <ac:spMkLst>
            <pc:docMk/>
            <pc:sldMk cId="3942064285" sldId="256"/>
            <ac:spMk id="10001" creationId="{3934F1BD-3167-6C61-E149-5131C9726132}"/>
          </ac:spMkLst>
        </pc:spChg>
        <pc:spChg chg="mod">
          <ac:chgData name="Jassem Abbasi" userId="a485637c-5d5c-44af-8411-f95acc3236b6" providerId="ADAL" clId="{B67E75DF-61F4-4BDD-83F6-F3A9FEB4B984}" dt="2024-02-22T09:52:54.409" v="2357" actId="27803"/>
          <ac:spMkLst>
            <pc:docMk/>
            <pc:sldMk cId="3942064285" sldId="256"/>
            <ac:spMk id="10002" creationId="{173E6981-7DE4-F540-D679-1F337EB4D249}"/>
          </ac:spMkLst>
        </pc:spChg>
        <pc:spChg chg="mod">
          <ac:chgData name="Jassem Abbasi" userId="a485637c-5d5c-44af-8411-f95acc3236b6" providerId="ADAL" clId="{B67E75DF-61F4-4BDD-83F6-F3A9FEB4B984}" dt="2024-02-22T09:52:54.409" v="2357" actId="27803"/>
          <ac:spMkLst>
            <pc:docMk/>
            <pc:sldMk cId="3942064285" sldId="256"/>
            <ac:spMk id="10003" creationId="{ECDDBFB3-DBEF-D7CB-A9A8-0C62F57A4A15}"/>
          </ac:spMkLst>
        </pc:spChg>
        <pc:spChg chg="mod">
          <ac:chgData name="Jassem Abbasi" userId="a485637c-5d5c-44af-8411-f95acc3236b6" providerId="ADAL" clId="{B67E75DF-61F4-4BDD-83F6-F3A9FEB4B984}" dt="2024-02-22T09:52:54.409" v="2357" actId="27803"/>
          <ac:spMkLst>
            <pc:docMk/>
            <pc:sldMk cId="3942064285" sldId="256"/>
            <ac:spMk id="10004" creationId="{8E284DEE-66BA-E284-24EB-826EBCC2746F}"/>
          </ac:spMkLst>
        </pc:spChg>
        <pc:spChg chg="mod">
          <ac:chgData name="Jassem Abbasi" userId="a485637c-5d5c-44af-8411-f95acc3236b6" providerId="ADAL" clId="{B67E75DF-61F4-4BDD-83F6-F3A9FEB4B984}" dt="2024-02-22T09:52:54.409" v="2357" actId="27803"/>
          <ac:spMkLst>
            <pc:docMk/>
            <pc:sldMk cId="3942064285" sldId="256"/>
            <ac:spMk id="10005" creationId="{DF7175FF-2DD7-3217-D1AE-817CA7CDC8B4}"/>
          </ac:spMkLst>
        </pc:spChg>
        <pc:spChg chg="mod">
          <ac:chgData name="Jassem Abbasi" userId="a485637c-5d5c-44af-8411-f95acc3236b6" providerId="ADAL" clId="{B67E75DF-61F4-4BDD-83F6-F3A9FEB4B984}" dt="2024-02-22T09:52:54.409" v="2357" actId="27803"/>
          <ac:spMkLst>
            <pc:docMk/>
            <pc:sldMk cId="3942064285" sldId="256"/>
            <ac:spMk id="10006" creationId="{891BA2AA-03CE-7BA8-00B9-98DC31BED28A}"/>
          </ac:spMkLst>
        </pc:spChg>
        <pc:spChg chg="mod">
          <ac:chgData name="Jassem Abbasi" userId="a485637c-5d5c-44af-8411-f95acc3236b6" providerId="ADAL" clId="{B67E75DF-61F4-4BDD-83F6-F3A9FEB4B984}" dt="2024-02-22T09:52:54.409" v="2357" actId="27803"/>
          <ac:spMkLst>
            <pc:docMk/>
            <pc:sldMk cId="3942064285" sldId="256"/>
            <ac:spMk id="10007" creationId="{1DCEA8A7-E844-D4FD-BEF4-0406942D5D54}"/>
          </ac:spMkLst>
        </pc:spChg>
        <pc:spChg chg="mod">
          <ac:chgData name="Jassem Abbasi" userId="a485637c-5d5c-44af-8411-f95acc3236b6" providerId="ADAL" clId="{B67E75DF-61F4-4BDD-83F6-F3A9FEB4B984}" dt="2024-02-22T09:52:54.409" v="2357" actId="27803"/>
          <ac:spMkLst>
            <pc:docMk/>
            <pc:sldMk cId="3942064285" sldId="256"/>
            <ac:spMk id="10008" creationId="{AC00EFDE-3351-008E-F235-E8C421AD96CA}"/>
          </ac:spMkLst>
        </pc:spChg>
        <pc:spChg chg="mod">
          <ac:chgData name="Jassem Abbasi" userId="a485637c-5d5c-44af-8411-f95acc3236b6" providerId="ADAL" clId="{B67E75DF-61F4-4BDD-83F6-F3A9FEB4B984}" dt="2024-02-22T09:52:54.409" v="2357" actId="27803"/>
          <ac:spMkLst>
            <pc:docMk/>
            <pc:sldMk cId="3942064285" sldId="256"/>
            <ac:spMk id="10009" creationId="{BA4A9755-6556-C9D7-1822-5AA1B0A0D99D}"/>
          </ac:spMkLst>
        </pc:spChg>
        <pc:spChg chg="mod">
          <ac:chgData name="Jassem Abbasi" userId="a485637c-5d5c-44af-8411-f95acc3236b6" providerId="ADAL" clId="{B67E75DF-61F4-4BDD-83F6-F3A9FEB4B984}" dt="2024-02-22T09:52:54.409" v="2357" actId="27803"/>
          <ac:spMkLst>
            <pc:docMk/>
            <pc:sldMk cId="3942064285" sldId="256"/>
            <ac:spMk id="10010" creationId="{74104593-BF10-BF2D-13A6-525BD0EAC253}"/>
          </ac:spMkLst>
        </pc:spChg>
        <pc:spChg chg="mod">
          <ac:chgData name="Jassem Abbasi" userId="a485637c-5d5c-44af-8411-f95acc3236b6" providerId="ADAL" clId="{B67E75DF-61F4-4BDD-83F6-F3A9FEB4B984}" dt="2024-02-22T09:52:54.409" v="2357" actId="27803"/>
          <ac:spMkLst>
            <pc:docMk/>
            <pc:sldMk cId="3942064285" sldId="256"/>
            <ac:spMk id="10011" creationId="{6DEFCF8E-AF34-47E7-84E9-3FA5809C3D96}"/>
          </ac:spMkLst>
        </pc:spChg>
        <pc:spChg chg="mod">
          <ac:chgData name="Jassem Abbasi" userId="a485637c-5d5c-44af-8411-f95acc3236b6" providerId="ADAL" clId="{B67E75DF-61F4-4BDD-83F6-F3A9FEB4B984}" dt="2024-02-22T09:52:54.409" v="2357" actId="27803"/>
          <ac:spMkLst>
            <pc:docMk/>
            <pc:sldMk cId="3942064285" sldId="256"/>
            <ac:spMk id="10012" creationId="{417BB4CD-3F4C-5814-D1FC-CC1A1474DC69}"/>
          </ac:spMkLst>
        </pc:spChg>
        <pc:spChg chg="mod">
          <ac:chgData name="Jassem Abbasi" userId="a485637c-5d5c-44af-8411-f95acc3236b6" providerId="ADAL" clId="{B67E75DF-61F4-4BDD-83F6-F3A9FEB4B984}" dt="2024-02-22T09:52:54.409" v="2357" actId="27803"/>
          <ac:spMkLst>
            <pc:docMk/>
            <pc:sldMk cId="3942064285" sldId="256"/>
            <ac:spMk id="10013" creationId="{E7A2ECB2-3FA8-0CCB-D943-FEDE1566A488}"/>
          </ac:spMkLst>
        </pc:spChg>
        <pc:spChg chg="mod">
          <ac:chgData name="Jassem Abbasi" userId="a485637c-5d5c-44af-8411-f95acc3236b6" providerId="ADAL" clId="{B67E75DF-61F4-4BDD-83F6-F3A9FEB4B984}" dt="2024-02-22T09:52:54.409" v="2357" actId="27803"/>
          <ac:spMkLst>
            <pc:docMk/>
            <pc:sldMk cId="3942064285" sldId="256"/>
            <ac:spMk id="10014" creationId="{3D807F86-4FE1-EF48-AD50-F38CB92642BB}"/>
          </ac:spMkLst>
        </pc:spChg>
        <pc:spChg chg="mod">
          <ac:chgData name="Jassem Abbasi" userId="a485637c-5d5c-44af-8411-f95acc3236b6" providerId="ADAL" clId="{B67E75DF-61F4-4BDD-83F6-F3A9FEB4B984}" dt="2024-02-22T09:52:54.409" v="2357" actId="27803"/>
          <ac:spMkLst>
            <pc:docMk/>
            <pc:sldMk cId="3942064285" sldId="256"/>
            <ac:spMk id="10015" creationId="{A9560BB4-4DBD-1778-3017-43FB04E912B4}"/>
          </ac:spMkLst>
        </pc:spChg>
        <pc:spChg chg="mod">
          <ac:chgData name="Jassem Abbasi" userId="a485637c-5d5c-44af-8411-f95acc3236b6" providerId="ADAL" clId="{B67E75DF-61F4-4BDD-83F6-F3A9FEB4B984}" dt="2024-02-22T09:52:54.409" v="2357" actId="27803"/>
          <ac:spMkLst>
            <pc:docMk/>
            <pc:sldMk cId="3942064285" sldId="256"/>
            <ac:spMk id="10016" creationId="{3194E860-8C47-7A74-D73B-C3B34654C2E3}"/>
          </ac:spMkLst>
        </pc:spChg>
        <pc:spChg chg="mod">
          <ac:chgData name="Jassem Abbasi" userId="a485637c-5d5c-44af-8411-f95acc3236b6" providerId="ADAL" clId="{B67E75DF-61F4-4BDD-83F6-F3A9FEB4B984}" dt="2024-02-22T09:52:54.409" v="2357" actId="27803"/>
          <ac:spMkLst>
            <pc:docMk/>
            <pc:sldMk cId="3942064285" sldId="256"/>
            <ac:spMk id="10017" creationId="{62A138A8-FCA5-B0BA-1730-87323E3C85C7}"/>
          </ac:spMkLst>
        </pc:spChg>
        <pc:spChg chg="mod">
          <ac:chgData name="Jassem Abbasi" userId="a485637c-5d5c-44af-8411-f95acc3236b6" providerId="ADAL" clId="{B67E75DF-61F4-4BDD-83F6-F3A9FEB4B984}" dt="2024-02-22T09:52:54.409" v="2357" actId="27803"/>
          <ac:spMkLst>
            <pc:docMk/>
            <pc:sldMk cId="3942064285" sldId="256"/>
            <ac:spMk id="10018" creationId="{517216BF-89FD-258C-2A90-AB39E90B7BD8}"/>
          </ac:spMkLst>
        </pc:spChg>
        <pc:spChg chg="mod">
          <ac:chgData name="Jassem Abbasi" userId="a485637c-5d5c-44af-8411-f95acc3236b6" providerId="ADAL" clId="{B67E75DF-61F4-4BDD-83F6-F3A9FEB4B984}" dt="2024-02-22T09:52:54.409" v="2357" actId="27803"/>
          <ac:spMkLst>
            <pc:docMk/>
            <pc:sldMk cId="3942064285" sldId="256"/>
            <ac:spMk id="10019" creationId="{DA29C601-9BE5-B2E3-BFFB-B435801C1EC4}"/>
          </ac:spMkLst>
        </pc:spChg>
        <pc:spChg chg="mod">
          <ac:chgData name="Jassem Abbasi" userId="a485637c-5d5c-44af-8411-f95acc3236b6" providerId="ADAL" clId="{B67E75DF-61F4-4BDD-83F6-F3A9FEB4B984}" dt="2024-02-22T09:52:54.409" v="2357" actId="27803"/>
          <ac:spMkLst>
            <pc:docMk/>
            <pc:sldMk cId="3942064285" sldId="256"/>
            <ac:spMk id="10020" creationId="{6E4BFD9F-89BC-1CA6-07A2-63AF6066E9D8}"/>
          </ac:spMkLst>
        </pc:spChg>
        <pc:spChg chg="mod">
          <ac:chgData name="Jassem Abbasi" userId="a485637c-5d5c-44af-8411-f95acc3236b6" providerId="ADAL" clId="{B67E75DF-61F4-4BDD-83F6-F3A9FEB4B984}" dt="2024-02-22T09:52:54.409" v="2357" actId="27803"/>
          <ac:spMkLst>
            <pc:docMk/>
            <pc:sldMk cId="3942064285" sldId="256"/>
            <ac:spMk id="10021" creationId="{98F6A50A-8EC3-39EB-7CCD-6E411B844335}"/>
          </ac:spMkLst>
        </pc:spChg>
        <pc:spChg chg="mod">
          <ac:chgData name="Jassem Abbasi" userId="a485637c-5d5c-44af-8411-f95acc3236b6" providerId="ADAL" clId="{B67E75DF-61F4-4BDD-83F6-F3A9FEB4B984}" dt="2024-02-22T09:52:54.409" v="2357" actId="27803"/>
          <ac:spMkLst>
            <pc:docMk/>
            <pc:sldMk cId="3942064285" sldId="256"/>
            <ac:spMk id="10022" creationId="{AB4C83BE-4F66-459C-178B-F20C3D7BD450}"/>
          </ac:spMkLst>
        </pc:spChg>
        <pc:spChg chg="mod">
          <ac:chgData name="Jassem Abbasi" userId="a485637c-5d5c-44af-8411-f95acc3236b6" providerId="ADAL" clId="{B67E75DF-61F4-4BDD-83F6-F3A9FEB4B984}" dt="2024-02-22T09:52:54.409" v="2357" actId="27803"/>
          <ac:spMkLst>
            <pc:docMk/>
            <pc:sldMk cId="3942064285" sldId="256"/>
            <ac:spMk id="10023" creationId="{CF48C37A-B906-0B7D-0CAD-AB1154EF8A80}"/>
          </ac:spMkLst>
        </pc:spChg>
        <pc:spChg chg="mod">
          <ac:chgData name="Jassem Abbasi" userId="a485637c-5d5c-44af-8411-f95acc3236b6" providerId="ADAL" clId="{B67E75DF-61F4-4BDD-83F6-F3A9FEB4B984}" dt="2024-02-22T09:52:54.409" v="2357" actId="27803"/>
          <ac:spMkLst>
            <pc:docMk/>
            <pc:sldMk cId="3942064285" sldId="256"/>
            <ac:spMk id="10024" creationId="{5149F376-3CFD-6B48-1F36-9E784073CEF8}"/>
          </ac:spMkLst>
        </pc:spChg>
        <pc:spChg chg="mod">
          <ac:chgData name="Jassem Abbasi" userId="a485637c-5d5c-44af-8411-f95acc3236b6" providerId="ADAL" clId="{B67E75DF-61F4-4BDD-83F6-F3A9FEB4B984}" dt="2024-02-22T09:52:54.409" v="2357" actId="27803"/>
          <ac:spMkLst>
            <pc:docMk/>
            <pc:sldMk cId="3942064285" sldId="256"/>
            <ac:spMk id="10025" creationId="{D1500767-C0EC-D427-4BA0-655EE7DA0C92}"/>
          </ac:spMkLst>
        </pc:spChg>
        <pc:spChg chg="mod">
          <ac:chgData name="Jassem Abbasi" userId="a485637c-5d5c-44af-8411-f95acc3236b6" providerId="ADAL" clId="{B67E75DF-61F4-4BDD-83F6-F3A9FEB4B984}" dt="2024-02-22T09:52:54.409" v="2357" actId="27803"/>
          <ac:spMkLst>
            <pc:docMk/>
            <pc:sldMk cId="3942064285" sldId="256"/>
            <ac:spMk id="10026" creationId="{CC137751-A238-F3BA-5FB9-43D84DD40869}"/>
          </ac:spMkLst>
        </pc:spChg>
        <pc:spChg chg="mod">
          <ac:chgData name="Jassem Abbasi" userId="a485637c-5d5c-44af-8411-f95acc3236b6" providerId="ADAL" clId="{B67E75DF-61F4-4BDD-83F6-F3A9FEB4B984}" dt="2024-02-22T09:52:54.409" v="2357" actId="27803"/>
          <ac:spMkLst>
            <pc:docMk/>
            <pc:sldMk cId="3942064285" sldId="256"/>
            <ac:spMk id="10027" creationId="{2087DBBC-50CC-466A-EAED-0786FC7B6CAB}"/>
          </ac:spMkLst>
        </pc:spChg>
        <pc:spChg chg="mod">
          <ac:chgData name="Jassem Abbasi" userId="a485637c-5d5c-44af-8411-f95acc3236b6" providerId="ADAL" clId="{B67E75DF-61F4-4BDD-83F6-F3A9FEB4B984}" dt="2024-02-22T09:52:54.409" v="2357" actId="27803"/>
          <ac:spMkLst>
            <pc:docMk/>
            <pc:sldMk cId="3942064285" sldId="256"/>
            <ac:spMk id="10028" creationId="{26127562-40E7-CC5F-0FBA-AA9DD557820B}"/>
          </ac:spMkLst>
        </pc:spChg>
        <pc:spChg chg="mod">
          <ac:chgData name="Jassem Abbasi" userId="a485637c-5d5c-44af-8411-f95acc3236b6" providerId="ADAL" clId="{B67E75DF-61F4-4BDD-83F6-F3A9FEB4B984}" dt="2024-02-22T09:52:54.409" v="2357" actId="27803"/>
          <ac:spMkLst>
            <pc:docMk/>
            <pc:sldMk cId="3942064285" sldId="256"/>
            <ac:spMk id="10029" creationId="{E75001B5-2EE2-D60E-84DB-1DE3097A5932}"/>
          </ac:spMkLst>
        </pc:spChg>
        <pc:spChg chg="mod">
          <ac:chgData name="Jassem Abbasi" userId="a485637c-5d5c-44af-8411-f95acc3236b6" providerId="ADAL" clId="{B67E75DF-61F4-4BDD-83F6-F3A9FEB4B984}" dt="2024-02-22T09:52:54.409" v="2357" actId="27803"/>
          <ac:spMkLst>
            <pc:docMk/>
            <pc:sldMk cId="3942064285" sldId="256"/>
            <ac:spMk id="10030" creationId="{C69FD544-C466-7F70-5CE8-A36BDA18606B}"/>
          </ac:spMkLst>
        </pc:spChg>
        <pc:spChg chg="mod">
          <ac:chgData name="Jassem Abbasi" userId="a485637c-5d5c-44af-8411-f95acc3236b6" providerId="ADAL" clId="{B67E75DF-61F4-4BDD-83F6-F3A9FEB4B984}" dt="2024-02-22T09:52:54.409" v="2357" actId="27803"/>
          <ac:spMkLst>
            <pc:docMk/>
            <pc:sldMk cId="3942064285" sldId="256"/>
            <ac:spMk id="10031" creationId="{9E8F3060-49DC-8373-F566-89469B3E213B}"/>
          </ac:spMkLst>
        </pc:spChg>
        <pc:spChg chg="mod">
          <ac:chgData name="Jassem Abbasi" userId="a485637c-5d5c-44af-8411-f95acc3236b6" providerId="ADAL" clId="{B67E75DF-61F4-4BDD-83F6-F3A9FEB4B984}" dt="2024-02-22T09:52:54.409" v="2357" actId="27803"/>
          <ac:spMkLst>
            <pc:docMk/>
            <pc:sldMk cId="3942064285" sldId="256"/>
            <ac:spMk id="10032" creationId="{6B1F5472-670D-FAB3-DCA3-E349A239CDA5}"/>
          </ac:spMkLst>
        </pc:spChg>
        <pc:spChg chg="mod">
          <ac:chgData name="Jassem Abbasi" userId="a485637c-5d5c-44af-8411-f95acc3236b6" providerId="ADAL" clId="{B67E75DF-61F4-4BDD-83F6-F3A9FEB4B984}" dt="2024-02-22T09:52:54.409" v="2357" actId="27803"/>
          <ac:spMkLst>
            <pc:docMk/>
            <pc:sldMk cId="3942064285" sldId="256"/>
            <ac:spMk id="10033" creationId="{1C2BF23E-49C2-0A24-D3AC-3FE3C9B4C9D9}"/>
          </ac:spMkLst>
        </pc:spChg>
        <pc:spChg chg="mod">
          <ac:chgData name="Jassem Abbasi" userId="a485637c-5d5c-44af-8411-f95acc3236b6" providerId="ADAL" clId="{B67E75DF-61F4-4BDD-83F6-F3A9FEB4B984}" dt="2024-02-22T09:52:54.409" v="2357" actId="27803"/>
          <ac:spMkLst>
            <pc:docMk/>
            <pc:sldMk cId="3942064285" sldId="256"/>
            <ac:spMk id="10034" creationId="{7E3EB57A-D6F0-0192-3E55-31D52AF1DE72}"/>
          </ac:spMkLst>
        </pc:spChg>
        <pc:spChg chg="mod">
          <ac:chgData name="Jassem Abbasi" userId="a485637c-5d5c-44af-8411-f95acc3236b6" providerId="ADAL" clId="{B67E75DF-61F4-4BDD-83F6-F3A9FEB4B984}" dt="2024-02-22T09:52:54.409" v="2357" actId="27803"/>
          <ac:spMkLst>
            <pc:docMk/>
            <pc:sldMk cId="3942064285" sldId="256"/>
            <ac:spMk id="10035" creationId="{3464719D-C584-0E0F-7FB3-1DDC3AD7A067}"/>
          </ac:spMkLst>
        </pc:spChg>
        <pc:spChg chg="mod">
          <ac:chgData name="Jassem Abbasi" userId="a485637c-5d5c-44af-8411-f95acc3236b6" providerId="ADAL" clId="{B67E75DF-61F4-4BDD-83F6-F3A9FEB4B984}" dt="2024-02-22T09:52:54.409" v="2357" actId="27803"/>
          <ac:spMkLst>
            <pc:docMk/>
            <pc:sldMk cId="3942064285" sldId="256"/>
            <ac:spMk id="10036" creationId="{D3E0985F-8EB4-276C-D9D0-F8238C8B2421}"/>
          </ac:spMkLst>
        </pc:spChg>
        <pc:spChg chg="mod">
          <ac:chgData name="Jassem Abbasi" userId="a485637c-5d5c-44af-8411-f95acc3236b6" providerId="ADAL" clId="{B67E75DF-61F4-4BDD-83F6-F3A9FEB4B984}" dt="2024-02-22T09:52:54.409" v="2357" actId="27803"/>
          <ac:spMkLst>
            <pc:docMk/>
            <pc:sldMk cId="3942064285" sldId="256"/>
            <ac:spMk id="10037" creationId="{6BF526D4-632B-224B-3B4A-C977E80D8C44}"/>
          </ac:spMkLst>
        </pc:spChg>
        <pc:spChg chg="mod">
          <ac:chgData name="Jassem Abbasi" userId="a485637c-5d5c-44af-8411-f95acc3236b6" providerId="ADAL" clId="{B67E75DF-61F4-4BDD-83F6-F3A9FEB4B984}" dt="2024-02-22T09:52:54.409" v="2357" actId="27803"/>
          <ac:spMkLst>
            <pc:docMk/>
            <pc:sldMk cId="3942064285" sldId="256"/>
            <ac:spMk id="10038" creationId="{660FF91A-FEFE-0611-4371-183EF8C16A1A}"/>
          </ac:spMkLst>
        </pc:spChg>
        <pc:spChg chg="mod">
          <ac:chgData name="Jassem Abbasi" userId="a485637c-5d5c-44af-8411-f95acc3236b6" providerId="ADAL" clId="{B67E75DF-61F4-4BDD-83F6-F3A9FEB4B984}" dt="2024-02-22T09:52:54.409" v="2357" actId="27803"/>
          <ac:spMkLst>
            <pc:docMk/>
            <pc:sldMk cId="3942064285" sldId="256"/>
            <ac:spMk id="10039" creationId="{0FF59366-154B-A958-0F63-A8FB690BF740}"/>
          </ac:spMkLst>
        </pc:spChg>
        <pc:spChg chg="mod">
          <ac:chgData name="Jassem Abbasi" userId="a485637c-5d5c-44af-8411-f95acc3236b6" providerId="ADAL" clId="{B67E75DF-61F4-4BDD-83F6-F3A9FEB4B984}" dt="2024-02-22T09:52:54.409" v="2357" actId="27803"/>
          <ac:spMkLst>
            <pc:docMk/>
            <pc:sldMk cId="3942064285" sldId="256"/>
            <ac:spMk id="10040" creationId="{FDD179D8-9859-FBEB-8B5B-0B92236EC1FC}"/>
          </ac:spMkLst>
        </pc:spChg>
        <pc:spChg chg="mod">
          <ac:chgData name="Jassem Abbasi" userId="a485637c-5d5c-44af-8411-f95acc3236b6" providerId="ADAL" clId="{B67E75DF-61F4-4BDD-83F6-F3A9FEB4B984}" dt="2024-02-22T09:52:54.409" v="2357" actId="27803"/>
          <ac:spMkLst>
            <pc:docMk/>
            <pc:sldMk cId="3942064285" sldId="256"/>
            <ac:spMk id="10041" creationId="{00164406-DB17-F051-9F88-083D2E8A8B42}"/>
          </ac:spMkLst>
        </pc:spChg>
        <pc:spChg chg="mod">
          <ac:chgData name="Jassem Abbasi" userId="a485637c-5d5c-44af-8411-f95acc3236b6" providerId="ADAL" clId="{B67E75DF-61F4-4BDD-83F6-F3A9FEB4B984}" dt="2024-02-22T09:52:54.409" v="2357" actId="27803"/>
          <ac:spMkLst>
            <pc:docMk/>
            <pc:sldMk cId="3942064285" sldId="256"/>
            <ac:spMk id="10042" creationId="{A5183960-2432-9FA9-503A-ADFD21EC5C11}"/>
          </ac:spMkLst>
        </pc:spChg>
        <pc:spChg chg="mod">
          <ac:chgData name="Jassem Abbasi" userId="a485637c-5d5c-44af-8411-f95acc3236b6" providerId="ADAL" clId="{B67E75DF-61F4-4BDD-83F6-F3A9FEB4B984}" dt="2024-02-22T09:52:54.409" v="2357" actId="27803"/>
          <ac:spMkLst>
            <pc:docMk/>
            <pc:sldMk cId="3942064285" sldId="256"/>
            <ac:spMk id="10043" creationId="{47FD6B97-F4B6-7709-8FAD-9CF6216919DC}"/>
          </ac:spMkLst>
        </pc:spChg>
        <pc:spChg chg="mod">
          <ac:chgData name="Jassem Abbasi" userId="a485637c-5d5c-44af-8411-f95acc3236b6" providerId="ADAL" clId="{B67E75DF-61F4-4BDD-83F6-F3A9FEB4B984}" dt="2024-02-22T09:52:54.409" v="2357" actId="27803"/>
          <ac:spMkLst>
            <pc:docMk/>
            <pc:sldMk cId="3942064285" sldId="256"/>
            <ac:spMk id="10044" creationId="{FE26FEF0-2EE9-D13D-6711-AECC9D25D1A0}"/>
          </ac:spMkLst>
        </pc:spChg>
        <pc:spChg chg="mod">
          <ac:chgData name="Jassem Abbasi" userId="a485637c-5d5c-44af-8411-f95acc3236b6" providerId="ADAL" clId="{B67E75DF-61F4-4BDD-83F6-F3A9FEB4B984}" dt="2024-02-22T09:52:54.409" v="2357" actId="27803"/>
          <ac:spMkLst>
            <pc:docMk/>
            <pc:sldMk cId="3942064285" sldId="256"/>
            <ac:spMk id="10045" creationId="{0F7B2532-1742-9D82-CCD2-D092BD75C0E8}"/>
          </ac:spMkLst>
        </pc:spChg>
        <pc:spChg chg="mod">
          <ac:chgData name="Jassem Abbasi" userId="a485637c-5d5c-44af-8411-f95acc3236b6" providerId="ADAL" clId="{B67E75DF-61F4-4BDD-83F6-F3A9FEB4B984}" dt="2024-02-22T09:52:54.409" v="2357" actId="27803"/>
          <ac:spMkLst>
            <pc:docMk/>
            <pc:sldMk cId="3942064285" sldId="256"/>
            <ac:spMk id="10046" creationId="{F71A5CA2-B8E8-4066-3103-FA3E20BF6D44}"/>
          </ac:spMkLst>
        </pc:spChg>
        <pc:spChg chg="mod">
          <ac:chgData name="Jassem Abbasi" userId="a485637c-5d5c-44af-8411-f95acc3236b6" providerId="ADAL" clId="{B67E75DF-61F4-4BDD-83F6-F3A9FEB4B984}" dt="2024-02-22T09:52:54.409" v="2357" actId="27803"/>
          <ac:spMkLst>
            <pc:docMk/>
            <pc:sldMk cId="3942064285" sldId="256"/>
            <ac:spMk id="10047" creationId="{53E4628B-BBCC-6371-ABEC-C80CB94203C0}"/>
          </ac:spMkLst>
        </pc:spChg>
        <pc:spChg chg="mod">
          <ac:chgData name="Jassem Abbasi" userId="a485637c-5d5c-44af-8411-f95acc3236b6" providerId="ADAL" clId="{B67E75DF-61F4-4BDD-83F6-F3A9FEB4B984}" dt="2024-02-22T09:52:54.409" v="2357" actId="27803"/>
          <ac:spMkLst>
            <pc:docMk/>
            <pc:sldMk cId="3942064285" sldId="256"/>
            <ac:spMk id="10048" creationId="{7A5E91F1-EF27-0D88-10DF-B12E50175F62}"/>
          </ac:spMkLst>
        </pc:spChg>
        <pc:spChg chg="mod">
          <ac:chgData name="Jassem Abbasi" userId="a485637c-5d5c-44af-8411-f95acc3236b6" providerId="ADAL" clId="{B67E75DF-61F4-4BDD-83F6-F3A9FEB4B984}" dt="2024-02-22T09:52:54.409" v="2357" actId="27803"/>
          <ac:spMkLst>
            <pc:docMk/>
            <pc:sldMk cId="3942064285" sldId="256"/>
            <ac:spMk id="10049" creationId="{6DA7C203-0F85-40D4-A07E-48EED8C12E72}"/>
          </ac:spMkLst>
        </pc:spChg>
        <pc:spChg chg="mod">
          <ac:chgData name="Jassem Abbasi" userId="a485637c-5d5c-44af-8411-f95acc3236b6" providerId="ADAL" clId="{B67E75DF-61F4-4BDD-83F6-F3A9FEB4B984}" dt="2024-02-22T09:52:54.409" v="2357" actId="27803"/>
          <ac:spMkLst>
            <pc:docMk/>
            <pc:sldMk cId="3942064285" sldId="256"/>
            <ac:spMk id="10050" creationId="{E02D5C67-6A70-A4FB-6B7F-94878AF607DE}"/>
          </ac:spMkLst>
        </pc:spChg>
        <pc:spChg chg="mod">
          <ac:chgData name="Jassem Abbasi" userId="a485637c-5d5c-44af-8411-f95acc3236b6" providerId="ADAL" clId="{B67E75DF-61F4-4BDD-83F6-F3A9FEB4B984}" dt="2024-02-22T09:52:54.409" v="2357" actId="27803"/>
          <ac:spMkLst>
            <pc:docMk/>
            <pc:sldMk cId="3942064285" sldId="256"/>
            <ac:spMk id="10051" creationId="{3A20331B-3DE7-8B3B-4A3E-2AFC4DD8A0EC}"/>
          </ac:spMkLst>
        </pc:spChg>
        <pc:spChg chg="mod">
          <ac:chgData name="Jassem Abbasi" userId="a485637c-5d5c-44af-8411-f95acc3236b6" providerId="ADAL" clId="{B67E75DF-61F4-4BDD-83F6-F3A9FEB4B984}" dt="2024-02-22T09:52:54.409" v="2357" actId="27803"/>
          <ac:spMkLst>
            <pc:docMk/>
            <pc:sldMk cId="3942064285" sldId="256"/>
            <ac:spMk id="10052" creationId="{38471DB9-50C6-6498-5D72-358FD7BF43D8}"/>
          </ac:spMkLst>
        </pc:spChg>
        <pc:spChg chg="mod">
          <ac:chgData name="Jassem Abbasi" userId="a485637c-5d5c-44af-8411-f95acc3236b6" providerId="ADAL" clId="{B67E75DF-61F4-4BDD-83F6-F3A9FEB4B984}" dt="2024-02-22T09:52:54.409" v="2357" actId="27803"/>
          <ac:spMkLst>
            <pc:docMk/>
            <pc:sldMk cId="3942064285" sldId="256"/>
            <ac:spMk id="10053" creationId="{CF0A0AFD-4F64-F475-A905-1B2A31389C2F}"/>
          </ac:spMkLst>
        </pc:spChg>
        <pc:spChg chg="mod">
          <ac:chgData name="Jassem Abbasi" userId="a485637c-5d5c-44af-8411-f95acc3236b6" providerId="ADAL" clId="{B67E75DF-61F4-4BDD-83F6-F3A9FEB4B984}" dt="2024-02-22T09:52:54.409" v="2357" actId="27803"/>
          <ac:spMkLst>
            <pc:docMk/>
            <pc:sldMk cId="3942064285" sldId="256"/>
            <ac:spMk id="10054" creationId="{2027864D-A8BC-CD76-A464-3D78EEAB8465}"/>
          </ac:spMkLst>
        </pc:spChg>
        <pc:spChg chg="mod">
          <ac:chgData name="Jassem Abbasi" userId="a485637c-5d5c-44af-8411-f95acc3236b6" providerId="ADAL" clId="{B67E75DF-61F4-4BDD-83F6-F3A9FEB4B984}" dt="2024-02-22T09:52:54.409" v="2357" actId="27803"/>
          <ac:spMkLst>
            <pc:docMk/>
            <pc:sldMk cId="3942064285" sldId="256"/>
            <ac:spMk id="10055" creationId="{C2C793E4-4257-01B0-1797-C36FAEB0C92F}"/>
          </ac:spMkLst>
        </pc:spChg>
        <pc:spChg chg="mod">
          <ac:chgData name="Jassem Abbasi" userId="a485637c-5d5c-44af-8411-f95acc3236b6" providerId="ADAL" clId="{B67E75DF-61F4-4BDD-83F6-F3A9FEB4B984}" dt="2024-02-22T09:52:54.409" v="2357" actId="27803"/>
          <ac:spMkLst>
            <pc:docMk/>
            <pc:sldMk cId="3942064285" sldId="256"/>
            <ac:spMk id="10056" creationId="{3CE166B7-AC86-4242-84A5-322E40B5812E}"/>
          </ac:spMkLst>
        </pc:spChg>
        <pc:spChg chg="mod">
          <ac:chgData name="Jassem Abbasi" userId="a485637c-5d5c-44af-8411-f95acc3236b6" providerId="ADAL" clId="{B67E75DF-61F4-4BDD-83F6-F3A9FEB4B984}" dt="2024-02-22T09:52:54.409" v="2357" actId="27803"/>
          <ac:spMkLst>
            <pc:docMk/>
            <pc:sldMk cId="3942064285" sldId="256"/>
            <ac:spMk id="10057" creationId="{5C41E420-9911-3986-55EC-72158CEA054A}"/>
          </ac:spMkLst>
        </pc:spChg>
        <pc:spChg chg="mod">
          <ac:chgData name="Jassem Abbasi" userId="a485637c-5d5c-44af-8411-f95acc3236b6" providerId="ADAL" clId="{B67E75DF-61F4-4BDD-83F6-F3A9FEB4B984}" dt="2024-02-22T09:52:54.409" v="2357" actId="27803"/>
          <ac:spMkLst>
            <pc:docMk/>
            <pc:sldMk cId="3942064285" sldId="256"/>
            <ac:spMk id="10058" creationId="{BE7CF3FF-0FD7-E20E-CF15-56B508AF7636}"/>
          </ac:spMkLst>
        </pc:spChg>
        <pc:spChg chg="mod">
          <ac:chgData name="Jassem Abbasi" userId="a485637c-5d5c-44af-8411-f95acc3236b6" providerId="ADAL" clId="{B67E75DF-61F4-4BDD-83F6-F3A9FEB4B984}" dt="2024-02-22T09:52:54.409" v="2357" actId="27803"/>
          <ac:spMkLst>
            <pc:docMk/>
            <pc:sldMk cId="3942064285" sldId="256"/>
            <ac:spMk id="10059" creationId="{1BED3555-1126-E280-AB5C-FA790A536642}"/>
          </ac:spMkLst>
        </pc:spChg>
        <pc:spChg chg="mod">
          <ac:chgData name="Jassem Abbasi" userId="a485637c-5d5c-44af-8411-f95acc3236b6" providerId="ADAL" clId="{B67E75DF-61F4-4BDD-83F6-F3A9FEB4B984}" dt="2024-02-22T09:52:54.409" v="2357" actId="27803"/>
          <ac:spMkLst>
            <pc:docMk/>
            <pc:sldMk cId="3942064285" sldId="256"/>
            <ac:spMk id="10060" creationId="{1802A956-59A9-7A41-3675-2DAEA40BAE1D}"/>
          </ac:spMkLst>
        </pc:spChg>
        <pc:spChg chg="mod">
          <ac:chgData name="Jassem Abbasi" userId="a485637c-5d5c-44af-8411-f95acc3236b6" providerId="ADAL" clId="{B67E75DF-61F4-4BDD-83F6-F3A9FEB4B984}" dt="2024-02-22T09:52:54.409" v="2357" actId="27803"/>
          <ac:spMkLst>
            <pc:docMk/>
            <pc:sldMk cId="3942064285" sldId="256"/>
            <ac:spMk id="10061" creationId="{3D752FFB-5F14-C04E-79E8-23AC269AA4C0}"/>
          </ac:spMkLst>
        </pc:spChg>
        <pc:spChg chg="mod">
          <ac:chgData name="Jassem Abbasi" userId="a485637c-5d5c-44af-8411-f95acc3236b6" providerId="ADAL" clId="{B67E75DF-61F4-4BDD-83F6-F3A9FEB4B984}" dt="2024-02-22T09:52:54.409" v="2357" actId="27803"/>
          <ac:spMkLst>
            <pc:docMk/>
            <pc:sldMk cId="3942064285" sldId="256"/>
            <ac:spMk id="10062" creationId="{3E823C3B-028D-F679-ECFA-3336B6726BBC}"/>
          </ac:spMkLst>
        </pc:spChg>
        <pc:spChg chg="mod">
          <ac:chgData name="Jassem Abbasi" userId="a485637c-5d5c-44af-8411-f95acc3236b6" providerId="ADAL" clId="{B67E75DF-61F4-4BDD-83F6-F3A9FEB4B984}" dt="2024-02-22T09:52:54.409" v="2357" actId="27803"/>
          <ac:spMkLst>
            <pc:docMk/>
            <pc:sldMk cId="3942064285" sldId="256"/>
            <ac:spMk id="10063" creationId="{9C2DEABE-9935-229B-238C-CFFAA086C4B4}"/>
          </ac:spMkLst>
        </pc:spChg>
        <pc:spChg chg="mod">
          <ac:chgData name="Jassem Abbasi" userId="a485637c-5d5c-44af-8411-f95acc3236b6" providerId="ADAL" clId="{B67E75DF-61F4-4BDD-83F6-F3A9FEB4B984}" dt="2024-02-22T09:52:54.409" v="2357" actId="27803"/>
          <ac:spMkLst>
            <pc:docMk/>
            <pc:sldMk cId="3942064285" sldId="256"/>
            <ac:spMk id="10064" creationId="{9F8C3728-D8DC-1F1E-7D44-8DAFD2768DA3}"/>
          </ac:spMkLst>
        </pc:spChg>
        <pc:spChg chg="mod">
          <ac:chgData name="Jassem Abbasi" userId="a485637c-5d5c-44af-8411-f95acc3236b6" providerId="ADAL" clId="{B67E75DF-61F4-4BDD-83F6-F3A9FEB4B984}" dt="2024-02-22T09:52:54.409" v="2357" actId="27803"/>
          <ac:spMkLst>
            <pc:docMk/>
            <pc:sldMk cId="3942064285" sldId="256"/>
            <ac:spMk id="10065" creationId="{4143C4A9-E5CA-2CAC-1DC0-71C1C2136F75}"/>
          </ac:spMkLst>
        </pc:spChg>
        <pc:spChg chg="mod">
          <ac:chgData name="Jassem Abbasi" userId="a485637c-5d5c-44af-8411-f95acc3236b6" providerId="ADAL" clId="{B67E75DF-61F4-4BDD-83F6-F3A9FEB4B984}" dt="2024-02-22T09:52:54.409" v="2357" actId="27803"/>
          <ac:spMkLst>
            <pc:docMk/>
            <pc:sldMk cId="3942064285" sldId="256"/>
            <ac:spMk id="10066" creationId="{5CC9EC97-586E-ABC8-DD34-57DFD477F256}"/>
          </ac:spMkLst>
        </pc:spChg>
        <pc:spChg chg="mod">
          <ac:chgData name="Jassem Abbasi" userId="a485637c-5d5c-44af-8411-f95acc3236b6" providerId="ADAL" clId="{B67E75DF-61F4-4BDD-83F6-F3A9FEB4B984}" dt="2024-02-22T09:52:54.409" v="2357" actId="27803"/>
          <ac:spMkLst>
            <pc:docMk/>
            <pc:sldMk cId="3942064285" sldId="256"/>
            <ac:spMk id="10067" creationId="{C81990BD-7ECF-1B08-2572-D615640AC21F}"/>
          </ac:spMkLst>
        </pc:spChg>
        <pc:spChg chg="mod">
          <ac:chgData name="Jassem Abbasi" userId="a485637c-5d5c-44af-8411-f95acc3236b6" providerId="ADAL" clId="{B67E75DF-61F4-4BDD-83F6-F3A9FEB4B984}" dt="2024-02-22T09:52:54.409" v="2357" actId="27803"/>
          <ac:spMkLst>
            <pc:docMk/>
            <pc:sldMk cId="3942064285" sldId="256"/>
            <ac:spMk id="10068" creationId="{6AC639A0-F615-AFD5-F97E-ED7D3ACDD968}"/>
          </ac:spMkLst>
        </pc:spChg>
        <pc:spChg chg="mod">
          <ac:chgData name="Jassem Abbasi" userId="a485637c-5d5c-44af-8411-f95acc3236b6" providerId="ADAL" clId="{B67E75DF-61F4-4BDD-83F6-F3A9FEB4B984}" dt="2024-02-22T09:52:54.409" v="2357" actId="27803"/>
          <ac:spMkLst>
            <pc:docMk/>
            <pc:sldMk cId="3942064285" sldId="256"/>
            <ac:spMk id="10069" creationId="{A77FA548-FABD-F68D-3BB4-DCBC0985BFE5}"/>
          </ac:spMkLst>
        </pc:spChg>
        <pc:spChg chg="mod">
          <ac:chgData name="Jassem Abbasi" userId="a485637c-5d5c-44af-8411-f95acc3236b6" providerId="ADAL" clId="{B67E75DF-61F4-4BDD-83F6-F3A9FEB4B984}" dt="2024-02-22T09:52:54.409" v="2357" actId="27803"/>
          <ac:spMkLst>
            <pc:docMk/>
            <pc:sldMk cId="3942064285" sldId="256"/>
            <ac:spMk id="10070" creationId="{D32E6987-5C3F-FCB6-DBB8-FF0CBB0CBE4B}"/>
          </ac:spMkLst>
        </pc:spChg>
        <pc:spChg chg="mod">
          <ac:chgData name="Jassem Abbasi" userId="a485637c-5d5c-44af-8411-f95acc3236b6" providerId="ADAL" clId="{B67E75DF-61F4-4BDD-83F6-F3A9FEB4B984}" dt="2024-02-22T09:52:54.409" v="2357" actId="27803"/>
          <ac:spMkLst>
            <pc:docMk/>
            <pc:sldMk cId="3942064285" sldId="256"/>
            <ac:spMk id="10071" creationId="{AEBB607D-F4B5-E0D2-915B-BFA335B27020}"/>
          </ac:spMkLst>
        </pc:spChg>
        <pc:spChg chg="mod">
          <ac:chgData name="Jassem Abbasi" userId="a485637c-5d5c-44af-8411-f95acc3236b6" providerId="ADAL" clId="{B67E75DF-61F4-4BDD-83F6-F3A9FEB4B984}" dt="2024-02-22T09:52:54.409" v="2357" actId="27803"/>
          <ac:spMkLst>
            <pc:docMk/>
            <pc:sldMk cId="3942064285" sldId="256"/>
            <ac:spMk id="10072" creationId="{5080BBB4-5BD8-C880-713F-61611AA4BA58}"/>
          </ac:spMkLst>
        </pc:spChg>
        <pc:spChg chg="mod">
          <ac:chgData name="Jassem Abbasi" userId="a485637c-5d5c-44af-8411-f95acc3236b6" providerId="ADAL" clId="{B67E75DF-61F4-4BDD-83F6-F3A9FEB4B984}" dt="2024-02-22T09:52:54.409" v="2357" actId="27803"/>
          <ac:spMkLst>
            <pc:docMk/>
            <pc:sldMk cId="3942064285" sldId="256"/>
            <ac:spMk id="10073" creationId="{945115F0-9270-E066-8ACA-DAE80E2E17B3}"/>
          </ac:spMkLst>
        </pc:spChg>
        <pc:spChg chg="mod">
          <ac:chgData name="Jassem Abbasi" userId="a485637c-5d5c-44af-8411-f95acc3236b6" providerId="ADAL" clId="{B67E75DF-61F4-4BDD-83F6-F3A9FEB4B984}" dt="2024-02-22T09:52:54.409" v="2357" actId="27803"/>
          <ac:spMkLst>
            <pc:docMk/>
            <pc:sldMk cId="3942064285" sldId="256"/>
            <ac:spMk id="10074" creationId="{0CAE4462-29FF-461D-741B-C653DDFE1064}"/>
          </ac:spMkLst>
        </pc:spChg>
        <pc:spChg chg="mod">
          <ac:chgData name="Jassem Abbasi" userId="a485637c-5d5c-44af-8411-f95acc3236b6" providerId="ADAL" clId="{B67E75DF-61F4-4BDD-83F6-F3A9FEB4B984}" dt="2024-02-22T09:52:54.409" v="2357" actId="27803"/>
          <ac:spMkLst>
            <pc:docMk/>
            <pc:sldMk cId="3942064285" sldId="256"/>
            <ac:spMk id="10075" creationId="{55E0B2A3-4E58-63B5-3FA2-AD174EF498EA}"/>
          </ac:spMkLst>
        </pc:spChg>
        <pc:spChg chg="mod">
          <ac:chgData name="Jassem Abbasi" userId="a485637c-5d5c-44af-8411-f95acc3236b6" providerId="ADAL" clId="{B67E75DF-61F4-4BDD-83F6-F3A9FEB4B984}" dt="2024-02-22T09:52:54.409" v="2357" actId="27803"/>
          <ac:spMkLst>
            <pc:docMk/>
            <pc:sldMk cId="3942064285" sldId="256"/>
            <ac:spMk id="10076" creationId="{6F7DF95F-7E5E-5F0C-6167-4FC6DFC98639}"/>
          </ac:spMkLst>
        </pc:spChg>
        <pc:spChg chg="mod">
          <ac:chgData name="Jassem Abbasi" userId="a485637c-5d5c-44af-8411-f95acc3236b6" providerId="ADAL" clId="{B67E75DF-61F4-4BDD-83F6-F3A9FEB4B984}" dt="2024-02-22T09:52:54.409" v="2357" actId="27803"/>
          <ac:spMkLst>
            <pc:docMk/>
            <pc:sldMk cId="3942064285" sldId="256"/>
            <ac:spMk id="10077" creationId="{B620F781-E7A5-EBFC-10E6-AB7EAFF9B08D}"/>
          </ac:spMkLst>
        </pc:spChg>
        <pc:spChg chg="mod">
          <ac:chgData name="Jassem Abbasi" userId="a485637c-5d5c-44af-8411-f95acc3236b6" providerId="ADAL" clId="{B67E75DF-61F4-4BDD-83F6-F3A9FEB4B984}" dt="2024-02-22T09:52:54.409" v="2357" actId="27803"/>
          <ac:spMkLst>
            <pc:docMk/>
            <pc:sldMk cId="3942064285" sldId="256"/>
            <ac:spMk id="10078" creationId="{A629E184-9ACD-5DAD-579B-E1FA85734F12}"/>
          </ac:spMkLst>
        </pc:spChg>
        <pc:spChg chg="mod">
          <ac:chgData name="Jassem Abbasi" userId="a485637c-5d5c-44af-8411-f95acc3236b6" providerId="ADAL" clId="{B67E75DF-61F4-4BDD-83F6-F3A9FEB4B984}" dt="2024-02-22T09:52:54.409" v="2357" actId="27803"/>
          <ac:spMkLst>
            <pc:docMk/>
            <pc:sldMk cId="3942064285" sldId="256"/>
            <ac:spMk id="10079" creationId="{D482E7B2-64EE-012D-0B75-1E8E7CD83432}"/>
          </ac:spMkLst>
        </pc:spChg>
        <pc:spChg chg="mod">
          <ac:chgData name="Jassem Abbasi" userId="a485637c-5d5c-44af-8411-f95acc3236b6" providerId="ADAL" clId="{B67E75DF-61F4-4BDD-83F6-F3A9FEB4B984}" dt="2024-02-22T09:52:54.409" v="2357" actId="27803"/>
          <ac:spMkLst>
            <pc:docMk/>
            <pc:sldMk cId="3942064285" sldId="256"/>
            <ac:spMk id="10080" creationId="{3E48BAC0-3F8B-92FA-4419-9373EAB7FC7A}"/>
          </ac:spMkLst>
        </pc:spChg>
        <pc:spChg chg="mod">
          <ac:chgData name="Jassem Abbasi" userId="a485637c-5d5c-44af-8411-f95acc3236b6" providerId="ADAL" clId="{B67E75DF-61F4-4BDD-83F6-F3A9FEB4B984}" dt="2024-02-22T09:52:54.409" v="2357" actId="27803"/>
          <ac:spMkLst>
            <pc:docMk/>
            <pc:sldMk cId="3942064285" sldId="256"/>
            <ac:spMk id="10081" creationId="{255584C2-9162-7E95-7D82-D530646E96A0}"/>
          </ac:spMkLst>
        </pc:spChg>
        <pc:spChg chg="mod">
          <ac:chgData name="Jassem Abbasi" userId="a485637c-5d5c-44af-8411-f95acc3236b6" providerId="ADAL" clId="{B67E75DF-61F4-4BDD-83F6-F3A9FEB4B984}" dt="2024-02-22T09:52:54.409" v="2357" actId="27803"/>
          <ac:spMkLst>
            <pc:docMk/>
            <pc:sldMk cId="3942064285" sldId="256"/>
            <ac:spMk id="10082" creationId="{EB70F988-86F5-215A-7269-09A09769E70E}"/>
          </ac:spMkLst>
        </pc:spChg>
        <pc:spChg chg="mod">
          <ac:chgData name="Jassem Abbasi" userId="a485637c-5d5c-44af-8411-f95acc3236b6" providerId="ADAL" clId="{B67E75DF-61F4-4BDD-83F6-F3A9FEB4B984}" dt="2024-02-22T09:52:54.409" v="2357" actId="27803"/>
          <ac:spMkLst>
            <pc:docMk/>
            <pc:sldMk cId="3942064285" sldId="256"/>
            <ac:spMk id="10083" creationId="{7A98F7AC-3B02-0E5D-ADB0-8E16895A496D}"/>
          </ac:spMkLst>
        </pc:spChg>
        <pc:spChg chg="mod">
          <ac:chgData name="Jassem Abbasi" userId="a485637c-5d5c-44af-8411-f95acc3236b6" providerId="ADAL" clId="{B67E75DF-61F4-4BDD-83F6-F3A9FEB4B984}" dt="2024-02-22T09:52:54.409" v="2357" actId="27803"/>
          <ac:spMkLst>
            <pc:docMk/>
            <pc:sldMk cId="3942064285" sldId="256"/>
            <ac:spMk id="10084" creationId="{E26D1270-68E6-8B90-B364-59B2415002D2}"/>
          </ac:spMkLst>
        </pc:spChg>
        <pc:spChg chg="mod">
          <ac:chgData name="Jassem Abbasi" userId="a485637c-5d5c-44af-8411-f95acc3236b6" providerId="ADAL" clId="{B67E75DF-61F4-4BDD-83F6-F3A9FEB4B984}" dt="2024-02-22T09:52:54.409" v="2357" actId="27803"/>
          <ac:spMkLst>
            <pc:docMk/>
            <pc:sldMk cId="3942064285" sldId="256"/>
            <ac:spMk id="10085" creationId="{F870BC62-13AA-1493-2381-62C027D0AEE9}"/>
          </ac:spMkLst>
        </pc:spChg>
        <pc:spChg chg="mod">
          <ac:chgData name="Jassem Abbasi" userId="a485637c-5d5c-44af-8411-f95acc3236b6" providerId="ADAL" clId="{B67E75DF-61F4-4BDD-83F6-F3A9FEB4B984}" dt="2024-02-22T09:52:54.409" v="2357" actId="27803"/>
          <ac:spMkLst>
            <pc:docMk/>
            <pc:sldMk cId="3942064285" sldId="256"/>
            <ac:spMk id="10086" creationId="{6D06EAEA-F947-E611-E59A-31B484F37045}"/>
          </ac:spMkLst>
        </pc:spChg>
        <pc:spChg chg="mod">
          <ac:chgData name="Jassem Abbasi" userId="a485637c-5d5c-44af-8411-f95acc3236b6" providerId="ADAL" clId="{B67E75DF-61F4-4BDD-83F6-F3A9FEB4B984}" dt="2024-02-22T09:52:54.409" v="2357" actId="27803"/>
          <ac:spMkLst>
            <pc:docMk/>
            <pc:sldMk cId="3942064285" sldId="256"/>
            <ac:spMk id="10087" creationId="{C776D91B-D0A9-4C31-5256-F8D9BF3558E3}"/>
          </ac:spMkLst>
        </pc:spChg>
        <pc:spChg chg="mod">
          <ac:chgData name="Jassem Abbasi" userId="a485637c-5d5c-44af-8411-f95acc3236b6" providerId="ADAL" clId="{B67E75DF-61F4-4BDD-83F6-F3A9FEB4B984}" dt="2024-02-22T09:52:54.409" v="2357" actId="27803"/>
          <ac:spMkLst>
            <pc:docMk/>
            <pc:sldMk cId="3942064285" sldId="256"/>
            <ac:spMk id="10088" creationId="{B90A03D7-E832-3177-7F09-A1BDCD4FDD28}"/>
          </ac:spMkLst>
        </pc:spChg>
        <pc:spChg chg="mod">
          <ac:chgData name="Jassem Abbasi" userId="a485637c-5d5c-44af-8411-f95acc3236b6" providerId="ADAL" clId="{B67E75DF-61F4-4BDD-83F6-F3A9FEB4B984}" dt="2024-02-22T09:52:54.409" v="2357" actId="27803"/>
          <ac:spMkLst>
            <pc:docMk/>
            <pc:sldMk cId="3942064285" sldId="256"/>
            <ac:spMk id="10089" creationId="{E74FCE68-0572-48B2-FA12-C20BED1B00D4}"/>
          </ac:spMkLst>
        </pc:spChg>
        <pc:spChg chg="mod">
          <ac:chgData name="Jassem Abbasi" userId="a485637c-5d5c-44af-8411-f95acc3236b6" providerId="ADAL" clId="{B67E75DF-61F4-4BDD-83F6-F3A9FEB4B984}" dt="2024-02-22T09:52:54.409" v="2357" actId="27803"/>
          <ac:spMkLst>
            <pc:docMk/>
            <pc:sldMk cId="3942064285" sldId="256"/>
            <ac:spMk id="10090" creationId="{C52B13AD-74C8-5BAD-A05E-4F3A6AB89968}"/>
          </ac:spMkLst>
        </pc:spChg>
        <pc:spChg chg="mod">
          <ac:chgData name="Jassem Abbasi" userId="a485637c-5d5c-44af-8411-f95acc3236b6" providerId="ADAL" clId="{B67E75DF-61F4-4BDD-83F6-F3A9FEB4B984}" dt="2024-02-22T09:52:54.409" v="2357" actId="27803"/>
          <ac:spMkLst>
            <pc:docMk/>
            <pc:sldMk cId="3942064285" sldId="256"/>
            <ac:spMk id="10091" creationId="{AAC23468-45B8-44F9-6908-EFFF74ABD8C7}"/>
          </ac:spMkLst>
        </pc:spChg>
        <pc:spChg chg="mod">
          <ac:chgData name="Jassem Abbasi" userId="a485637c-5d5c-44af-8411-f95acc3236b6" providerId="ADAL" clId="{B67E75DF-61F4-4BDD-83F6-F3A9FEB4B984}" dt="2024-02-22T09:52:54.409" v="2357" actId="27803"/>
          <ac:spMkLst>
            <pc:docMk/>
            <pc:sldMk cId="3942064285" sldId="256"/>
            <ac:spMk id="10092" creationId="{7EE818AA-F420-A2A2-986E-574FB280E00D}"/>
          </ac:spMkLst>
        </pc:spChg>
        <pc:spChg chg="mod">
          <ac:chgData name="Jassem Abbasi" userId="a485637c-5d5c-44af-8411-f95acc3236b6" providerId="ADAL" clId="{B67E75DF-61F4-4BDD-83F6-F3A9FEB4B984}" dt="2024-02-22T09:52:54.409" v="2357" actId="27803"/>
          <ac:spMkLst>
            <pc:docMk/>
            <pc:sldMk cId="3942064285" sldId="256"/>
            <ac:spMk id="10093" creationId="{BA03D332-62A7-3CC6-820B-104C91CF2758}"/>
          </ac:spMkLst>
        </pc:spChg>
        <pc:spChg chg="mod">
          <ac:chgData name="Jassem Abbasi" userId="a485637c-5d5c-44af-8411-f95acc3236b6" providerId="ADAL" clId="{B67E75DF-61F4-4BDD-83F6-F3A9FEB4B984}" dt="2024-02-22T09:52:54.409" v="2357" actId="27803"/>
          <ac:spMkLst>
            <pc:docMk/>
            <pc:sldMk cId="3942064285" sldId="256"/>
            <ac:spMk id="10094" creationId="{2056C79B-E6D6-3888-5A4A-CD2ECA62D178}"/>
          </ac:spMkLst>
        </pc:spChg>
        <pc:spChg chg="mod">
          <ac:chgData name="Jassem Abbasi" userId="a485637c-5d5c-44af-8411-f95acc3236b6" providerId="ADAL" clId="{B67E75DF-61F4-4BDD-83F6-F3A9FEB4B984}" dt="2024-02-22T09:52:54.409" v="2357" actId="27803"/>
          <ac:spMkLst>
            <pc:docMk/>
            <pc:sldMk cId="3942064285" sldId="256"/>
            <ac:spMk id="10095" creationId="{2F9615D5-AC01-6653-1F15-E3861D4AC627}"/>
          </ac:spMkLst>
        </pc:spChg>
        <pc:spChg chg="mod">
          <ac:chgData name="Jassem Abbasi" userId="a485637c-5d5c-44af-8411-f95acc3236b6" providerId="ADAL" clId="{B67E75DF-61F4-4BDD-83F6-F3A9FEB4B984}" dt="2024-02-22T09:52:54.409" v="2357" actId="27803"/>
          <ac:spMkLst>
            <pc:docMk/>
            <pc:sldMk cId="3942064285" sldId="256"/>
            <ac:spMk id="10096" creationId="{C74A9078-25D8-D3E5-838F-86A334A526A9}"/>
          </ac:spMkLst>
        </pc:spChg>
        <pc:spChg chg="mod">
          <ac:chgData name="Jassem Abbasi" userId="a485637c-5d5c-44af-8411-f95acc3236b6" providerId="ADAL" clId="{B67E75DF-61F4-4BDD-83F6-F3A9FEB4B984}" dt="2024-02-22T09:52:54.409" v="2357" actId="27803"/>
          <ac:spMkLst>
            <pc:docMk/>
            <pc:sldMk cId="3942064285" sldId="256"/>
            <ac:spMk id="10097" creationId="{4B44744D-9202-8305-1FC5-D8E7E367492F}"/>
          </ac:spMkLst>
        </pc:spChg>
        <pc:spChg chg="mod">
          <ac:chgData name="Jassem Abbasi" userId="a485637c-5d5c-44af-8411-f95acc3236b6" providerId="ADAL" clId="{B67E75DF-61F4-4BDD-83F6-F3A9FEB4B984}" dt="2024-02-22T09:52:54.409" v="2357" actId="27803"/>
          <ac:spMkLst>
            <pc:docMk/>
            <pc:sldMk cId="3942064285" sldId="256"/>
            <ac:spMk id="10098" creationId="{9B8D49A6-63EB-00A9-A268-9B6ECC046CD2}"/>
          </ac:spMkLst>
        </pc:spChg>
        <pc:spChg chg="mod">
          <ac:chgData name="Jassem Abbasi" userId="a485637c-5d5c-44af-8411-f95acc3236b6" providerId="ADAL" clId="{B67E75DF-61F4-4BDD-83F6-F3A9FEB4B984}" dt="2024-02-22T09:52:54.409" v="2357" actId="27803"/>
          <ac:spMkLst>
            <pc:docMk/>
            <pc:sldMk cId="3942064285" sldId="256"/>
            <ac:spMk id="10099" creationId="{C9241A3F-FD9D-5933-EF3B-65E3DAF98039}"/>
          </ac:spMkLst>
        </pc:spChg>
        <pc:spChg chg="mod">
          <ac:chgData name="Jassem Abbasi" userId="a485637c-5d5c-44af-8411-f95acc3236b6" providerId="ADAL" clId="{B67E75DF-61F4-4BDD-83F6-F3A9FEB4B984}" dt="2024-02-22T09:52:54.409" v="2357" actId="27803"/>
          <ac:spMkLst>
            <pc:docMk/>
            <pc:sldMk cId="3942064285" sldId="256"/>
            <ac:spMk id="10100" creationId="{EF33CF3C-4F1D-C829-CCF7-06D163574BDC}"/>
          </ac:spMkLst>
        </pc:spChg>
        <pc:spChg chg="mod">
          <ac:chgData name="Jassem Abbasi" userId="a485637c-5d5c-44af-8411-f95acc3236b6" providerId="ADAL" clId="{B67E75DF-61F4-4BDD-83F6-F3A9FEB4B984}" dt="2024-02-22T09:52:54.409" v="2357" actId="27803"/>
          <ac:spMkLst>
            <pc:docMk/>
            <pc:sldMk cId="3942064285" sldId="256"/>
            <ac:spMk id="10101" creationId="{EF716E1A-B236-BEB2-50B1-04ECA2EA1062}"/>
          </ac:spMkLst>
        </pc:spChg>
        <pc:spChg chg="mod">
          <ac:chgData name="Jassem Abbasi" userId="a485637c-5d5c-44af-8411-f95acc3236b6" providerId="ADAL" clId="{B67E75DF-61F4-4BDD-83F6-F3A9FEB4B984}" dt="2024-02-22T09:52:54.409" v="2357" actId="27803"/>
          <ac:spMkLst>
            <pc:docMk/>
            <pc:sldMk cId="3942064285" sldId="256"/>
            <ac:spMk id="10102" creationId="{E51C2B7C-534B-9534-3EE6-734401EB6638}"/>
          </ac:spMkLst>
        </pc:spChg>
        <pc:spChg chg="mod">
          <ac:chgData name="Jassem Abbasi" userId="a485637c-5d5c-44af-8411-f95acc3236b6" providerId="ADAL" clId="{B67E75DF-61F4-4BDD-83F6-F3A9FEB4B984}" dt="2024-02-22T09:52:54.409" v="2357" actId="27803"/>
          <ac:spMkLst>
            <pc:docMk/>
            <pc:sldMk cId="3942064285" sldId="256"/>
            <ac:spMk id="10103" creationId="{B40F9AC7-2A0C-2CA9-F23E-24F4AACB3249}"/>
          </ac:spMkLst>
        </pc:spChg>
        <pc:spChg chg="mod">
          <ac:chgData name="Jassem Abbasi" userId="a485637c-5d5c-44af-8411-f95acc3236b6" providerId="ADAL" clId="{B67E75DF-61F4-4BDD-83F6-F3A9FEB4B984}" dt="2024-02-22T09:52:54.409" v="2357" actId="27803"/>
          <ac:spMkLst>
            <pc:docMk/>
            <pc:sldMk cId="3942064285" sldId="256"/>
            <ac:spMk id="10104" creationId="{A5E4BD9D-E745-31CF-7122-A5B3F3103C4E}"/>
          </ac:spMkLst>
        </pc:spChg>
        <pc:spChg chg="mod">
          <ac:chgData name="Jassem Abbasi" userId="a485637c-5d5c-44af-8411-f95acc3236b6" providerId="ADAL" clId="{B67E75DF-61F4-4BDD-83F6-F3A9FEB4B984}" dt="2024-02-22T09:52:54.409" v="2357" actId="27803"/>
          <ac:spMkLst>
            <pc:docMk/>
            <pc:sldMk cId="3942064285" sldId="256"/>
            <ac:spMk id="10105" creationId="{96C0612B-ADA3-6F14-D2FF-460F622BF4F0}"/>
          </ac:spMkLst>
        </pc:spChg>
        <pc:spChg chg="mod">
          <ac:chgData name="Jassem Abbasi" userId="a485637c-5d5c-44af-8411-f95acc3236b6" providerId="ADAL" clId="{B67E75DF-61F4-4BDD-83F6-F3A9FEB4B984}" dt="2024-02-22T09:52:54.409" v="2357" actId="27803"/>
          <ac:spMkLst>
            <pc:docMk/>
            <pc:sldMk cId="3942064285" sldId="256"/>
            <ac:spMk id="10106" creationId="{DD164D00-5F65-8986-D100-0BAE1F8FC1E3}"/>
          </ac:spMkLst>
        </pc:spChg>
        <pc:spChg chg="mod">
          <ac:chgData name="Jassem Abbasi" userId="a485637c-5d5c-44af-8411-f95acc3236b6" providerId="ADAL" clId="{B67E75DF-61F4-4BDD-83F6-F3A9FEB4B984}" dt="2024-02-22T09:52:54.409" v="2357" actId="27803"/>
          <ac:spMkLst>
            <pc:docMk/>
            <pc:sldMk cId="3942064285" sldId="256"/>
            <ac:spMk id="10107" creationId="{927CEF56-74F3-95F6-83FC-FCA7338DC5FD}"/>
          </ac:spMkLst>
        </pc:spChg>
        <pc:spChg chg="mod">
          <ac:chgData name="Jassem Abbasi" userId="a485637c-5d5c-44af-8411-f95acc3236b6" providerId="ADAL" clId="{B67E75DF-61F4-4BDD-83F6-F3A9FEB4B984}" dt="2024-02-22T09:52:54.409" v="2357" actId="27803"/>
          <ac:spMkLst>
            <pc:docMk/>
            <pc:sldMk cId="3942064285" sldId="256"/>
            <ac:spMk id="10108" creationId="{82CD7A98-454A-7516-55F4-C8835834FF8A}"/>
          </ac:spMkLst>
        </pc:spChg>
        <pc:spChg chg="mod">
          <ac:chgData name="Jassem Abbasi" userId="a485637c-5d5c-44af-8411-f95acc3236b6" providerId="ADAL" clId="{B67E75DF-61F4-4BDD-83F6-F3A9FEB4B984}" dt="2024-02-22T09:52:54.409" v="2357" actId="27803"/>
          <ac:spMkLst>
            <pc:docMk/>
            <pc:sldMk cId="3942064285" sldId="256"/>
            <ac:spMk id="10109" creationId="{77A6131F-2719-B3FA-13F3-3E25158C2726}"/>
          </ac:spMkLst>
        </pc:spChg>
        <pc:spChg chg="mod">
          <ac:chgData name="Jassem Abbasi" userId="a485637c-5d5c-44af-8411-f95acc3236b6" providerId="ADAL" clId="{B67E75DF-61F4-4BDD-83F6-F3A9FEB4B984}" dt="2024-02-22T09:52:54.409" v="2357" actId="27803"/>
          <ac:spMkLst>
            <pc:docMk/>
            <pc:sldMk cId="3942064285" sldId="256"/>
            <ac:spMk id="10110" creationId="{EC5E81B4-94FE-EC29-B2D9-137CDD4E4EE7}"/>
          </ac:spMkLst>
        </pc:spChg>
        <pc:spChg chg="mod">
          <ac:chgData name="Jassem Abbasi" userId="a485637c-5d5c-44af-8411-f95acc3236b6" providerId="ADAL" clId="{B67E75DF-61F4-4BDD-83F6-F3A9FEB4B984}" dt="2024-02-22T09:52:54.409" v="2357" actId="27803"/>
          <ac:spMkLst>
            <pc:docMk/>
            <pc:sldMk cId="3942064285" sldId="256"/>
            <ac:spMk id="10111" creationId="{3F9DDA91-1533-3404-0763-B04F3EFF64D7}"/>
          </ac:spMkLst>
        </pc:spChg>
        <pc:spChg chg="mod">
          <ac:chgData name="Jassem Abbasi" userId="a485637c-5d5c-44af-8411-f95acc3236b6" providerId="ADAL" clId="{B67E75DF-61F4-4BDD-83F6-F3A9FEB4B984}" dt="2024-02-22T09:52:54.409" v="2357" actId="27803"/>
          <ac:spMkLst>
            <pc:docMk/>
            <pc:sldMk cId="3942064285" sldId="256"/>
            <ac:spMk id="10112" creationId="{3261B12A-26B6-2F65-F7B6-396A3AF358F0}"/>
          </ac:spMkLst>
        </pc:spChg>
        <pc:spChg chg="mod">
          <ac:chgData name="Jassem Abbasi" userId="a485637c-5d5c-44af-8411-f95acc3236b6" providerId="ADAL" clId="{B67E75DF-61F4-4BDD-83F6-F3A9FEB4B984}" dt="2024-02-22T09:52:54.409" v="2357" actId="27803"/>
          <ac:spMkLst>
            <pc:docMk/>
            <pc:sldMk cId="3942064285" sldId="256"/>
            <ac:spMk id="10113" creationId="{D069915D-20EF-36A5-C0C9-68D517BB5685}"/>
          </ac:spMkLst>
        </pc:spChg>
        <pc:spChg chg="mod">
          <ac:chgData name="Jassem Abbasi" userId="a485637c-5d5c-44af-8411-f95acc3236b6" providerId="ADAL" clId="{B67E75DF-61F4-4BDD-83F6-F3A9FEB4B984}" dt="2024-02-22T09:52:54.409" v="2357" actId="27803"/>
          <ac:spMkLst>
            <pc:docMk/>
            <pc:sldMk cId="3942064285" sldId="256"/>
            <ac:spMk id="10114" creationId="{82B840A5-0A74-14BA-47A9-62F2B57A12D8}"/>
          </ac:spMkLst>
        </pc:spChg>
        <pc:spChg chg="mod">
          <ac:chgData name="Jassem Abbasi" userId="a485637c-5d5c-44af-8411-f95acc3236b6" providerId="ADAL" clId="{B67E75DF-61F4-4BDD-83F6-F3A9FEB4B984}" dt="2024-02-22T09:52:54.409" v="2357" actId="27803"/>
          <ac:spMkLst>
            <pc:docMk/>
            <pc:sldMk cId="3942064285" sldId="256"/>
            <ac:spMk id="10115" creationId="{880935A0-B9AC-7C00-0B6A-3A77FE917C92}"/>
          </ac:spMkLst>
        </pc:spChg>
        <pc:spChg chg="mod">
          <ac:chgData name="Jassem Abbasi" userId="a485637c-5d5c-44af-8411-f95acc3236b6" providerId="ADAL" clId="{B67E75DF-61F4-4BDD-83F6-F3A9FEB4B984}" dt="2024-02-22T09:52:54.409" v="2357" actId="27803"/>
          <ac:spMkLst>
            <pc:docMk/>
            <pc:sldMk cId="3942064285" sldId="256"/>
            <ac:spMk id="10116" creationId="{0C93698B-4B7C-4857-4A8B-FF77A9E300B1}"/>
          </ac:spMkLst>
        </pc:spChg>
        <pc:spChg chg="mod">
          <ac:chgData name="Jassem Abbasi" userId="a485637c-5d5c-44af-8411-f95acc3236b6" providerId="ADAL" clId="{B67E75DF-61F4-4BDD-83F6-F3A9FEB4B984}" dt="2024-02-22T09:52:54.409" v="2357" actId="27803"/>
          <ac:spMkLst>
            <pc:docMk/>
            <pc:sldMk cId="3942064285" sldId="256"/>
            <ac:spMk id="10117" creationId="{95BEFF0A-C377-BB69-8AF8-DACAD0FEFB59}"/>
          </ac:spMkLst>
        </pc:spChg>
        <pc:spChg chg="mod">
          <ac:chgData name="Jassem Abbasi" userId="a485637c-5d5c-44af-8411-f95acc3236b6" providerId="ADAL" clId="{B67E75DF-61F4-4BDD-83F6-F3A9FEB4B984}" dt="2024-02-22T09:52:54.409" v="2357" actId="27803"/>
          <ac:spMkLst>
            <pc:docMk/>
            <pc:sldMk cId="3942064285" sldId="256"/>
            <ac:spMk id="10118" creationId="{DF171482-3E3D-05FE-E44F-F08C7EBB112E}"/>
          </ac:spMkLst>
        </pc:spChg>
        <pc:spChg chg="mod">
          <ac:chgData name="Jassem Abbasi" userId="a485637c-5d5c-44af-8411-f95acc3236b6" providerId="ADAL" clId="{B67E75DF-61F4-4BDD-83F6-F3A9FEB4B984}" dt="2024-02-22T09:52:54.409" v="2357" actId="27803"/>
          <ac:spMkLst>
            <pc:docMk/>
            <pc:sldMk cId="3942064285" sldId="256"/>
            <ac:spMk id="10119" creationId="{1CC59C30-5ECF-5351-5215-18ACE42FE57A}"/>
          </ac:spMkLst>
        </pc:spChg>
        <pc:spChg chg="mod">
          <ac:chgData name="Jassem Abbasi" userId="a485637c-5d5c-44af-8411-f95acc3236b6" providerId="ADAL" clId="{B67E75DF-61F4-4BDD-83F6-F3A9FEB4B984}" dt="2024-02-22T09:52:54.409" v="2357" actId="27803"/>
          <ac:spMkLst>
            <pc:docMk/>
            <pc:sldMk cId="3942064285" sldId="256"/>
            <ac:spMk id="10120" creationId="{0A35F977-C284-7F0A-2EE7-5709CFA11302}"/>
          </ac:spMkLst>
        </pc:spChg>
        <pc:spChg chg="mod">
          <ac:chgData name="Jassem Abbasi" userId="a485637c-5d5c-44af-8411-f95acc3236b6" providerId="ADAL" clId="{B67E75DF-61F4-4BDD-83F6-F3A9FEB4B984}" dt="2024-02-22T09:52:54.409" v="2357" actId="27803"/>
          <ac:spMkLst>
            <pc:docMk/>
            <pc:sldMk cId="3942064285" sldId="256"/>
            <ac:spMk id="10121" creationId="{F8D607B9-68CD-E701-D630-8FE2488D2540}"/>
          </ac:spMkLst>
        </pc:spChg>
        <pc:spChg chg="mod">
          <ac:chgData name="Jassem Abbasi" userId="a485637c-5d5c-44af-8411-f95acc3236b6" providerId="ADAL" clId="{B67E75DF-61F4-4BDD-83F6-F3A9FEB4B984}" dt="2024-02-22T09:52:54.409" v="2357" actId="27803"/>
          <ac:spMkLst>
            <pc:docMk/>
            <pc:sldMk cId="3942064285" sldId="256"/>
            <ac:spMk id="10122" creationId="{468448A0-1A06-D155-A28F-A537BB7D86DF}"/>
          </ac:spMkLst>
        </pc:spChg>
        <pc:spChg chg="mod">
          <ac:chgData name="Jassem Abbasi" userId="a485637c-5d5c-44af-8411-f95acc3236b6" providerId="ADAL" clId="{B67E75DF-61F4-4BDD-83F6-F3A9FEB4B984}" dt="2024-02-22T09:52:54.409" v="2357" actId="27803"/>
          <ac:spMkLst>
            <pc:docMk/>
            <pc:sldMk cId="3942064285" sldId="256"/>
            <ac:spMk id="10123" creationId="{061D9388-FE75-6E5A-FB6F-1B397B17F533}"/>
          </ac:spMkLst>
        </pc:spChg>
        <pc:spChg chg="mod">
          <ac:chgData name="Jassem Abbasi" userId="a485637c-5d5c-44af-8411-f95acc3236b6" providerId="ADAL" clId="{B67E75DF-61F4-4BDD-83F6-F3A9FEB4B984}" dt="2024-02-22T09:52:54.409" v="2357" actId="27803"/>
          <ac:spMkLst>
            <pc:docMk/>
            <pc:sldMk cId="3942064285" sldId="256"/>
            <ac:spMk id="10124" creationId="{04E0CD96-9D9B-4E2F-03C6-E48729A56E0D}"/>
          </ac:spMkLst>
        </pc:spChg>
        <pc:spChg chg="mod">
          <ac:chgData name="Jassem Abbasi" userId="a485637c-5d5c-44af-8411-f95acc3236b6" providerId="ADAL" clId="{B67E75DF-61F4-4BDD-83F6-F3A9FEB4B984}" dt="2024-02-22T09:52:54.409" v="2357" actId="27803"/>
          <ac:spMkLst>
            <pc:docMk/>
            <pc:sldMk cId="3942064285" sldId="256"/>
            <ac:spMk id="10125" creationId="{7876CE9F-8B82-36B5-0063-233C2699F320}"/>
          </ac:spMkLst>
        </pc:spChg>
        <pc:spChg chg="mod">
          <ac:chgData name="Jassem Abbasi" userId="a485637c-5d5c-44af-8411-f95acc3236b6" providerId="ADAL" clId="{B67E75DF-61F4-4BDD-83F6-F3A9FEB4B984}" dt="2024-02-22T09:52:54.409" v="2357" actId="27803"/>
          <ac:spMkLst>
            <pc:docMk/>
            <pc:sldMk cId="3942064285" sldId="256"/>
            <ac:spMk id="10126" creationId="{D405246B-3CCC-D699-2DAD-EA0B972381A2}"/>
          </ac:spMkLst>
        </pc:spChg>
        <pc:spChg chg="mod">
          <ac:chgData name="Jassem Abbasi" userId="a485637c-5d5c-44af-8411-f95acc3236b6" providerId="ADAL" clId="{B67E75DF-61F4-4BDD-83F6-F3A9FEB4B984}" dt="2024-02-22T09:52:54.409" v="2357" actId="27803"/>
          <ac:spMkLst>
            <pc:docMk/>
            <pc:sldMk cId="3942064285" sldId="256"/>
            <ac:spMk id="10127" creationId="{815FC066-4E28-D9D5-1EEB-A50CAA971258}"/>
          </ac:spMkLst>
        </pc:spChg>
        <pc:spChg chg="mod">
          <ac:chgData name="Jassem Abbasi" userId="a485637c-5d5c-44af-8411-f95acc3236b6" providerId="ADAL" clId="{B67E75DF-61F4-4BDD-83F6-F3A9FEB4B984}" dt="2024-02-22T09:52:54.409" v="2357" actId="27803"/>
          <ac:spMkLst>
            <pc:docMk/>
            <pc:sldMk cId="3942064285" sldId="256"/>
            <ac:spMk id="10128" creationId="{AE64B458-7BBC-7857-2279-E98BB1D9F7EA}"/>
          </ac:spMkLst>
        </pc:spChg>
        <pc:spChg chg="mod">
          <ac:chgData name="Jassem Abbasi" userId="a485637c-5d5c-44af-8411-f95acc3236b6" providerId="ADAL" clId="{B67E75DF-61F4-4BDD-83F6-F3A9FEB4B984}" dt="2024-02-22T09:52:54.409" v="2357" actId="27803"/>
          <ac:spMkLst>
            <pc:docMk/>
            <pc:sldMk cId="3942064285" sldId="256"/>
            <ac:spMk id="10129" creationId="{CAE62A12-35DA-D4BD-BEC9-8753D5FC2B83}"/>
          </ac:spMkLst>
        </pc:spChg>
        <pc:spChg chg="mod">
          <ac:chgData name="Jassem Abbasi" userId="a485637c-5d5c-44af-8411-f95acc3236b6" providerId="ADAL" clId="{B67E75DF-61F4-4BDD-83F6-F3A9FEB4B984}" dt="2024-02-22T09:52:54.409" v="2357" actId="27803"/>
          <ac:spMkLst>
            <pc:docMk/>
            <pc:sldMk cId="3942064285" sldId="256"/>
            <ac:spMk id="10130" creationId="{0672BA7B-3C59-9411-BC64-0F35B59B7411}"/>
          </ac:spMkLst>
        </pc:spChg>
        <pc:spChg chg="mod">
          <ac:chgData name="Jassem Abbasi" userId="a485637c-5d5c-44af-8411-f95acc3236b6" providerId="ADAL" clId="{B67E75DF-61F4-4BDD-83F6-F3A9FEB4B984}" dt="2024-02-22T09:52:54.409" v="2357" actId="27803"/>
          <ac:spMkLst>
            <pc:docMk/>
            <pc:sldMk cId="3942064285" sldId="256"/>
            <ac:spMk id="10131" creationId="{FF928C1C-8F22-A877-C98A-A3C97C3C2284}"/>
          </ac:spMkLst>
        </pc:spChg>
        <pc:spChg chg="mod">
          <ac:chgData name="Jassem Abbasi" userId="a485637c-5d5c-44af-8411-f95acc3236b6" providerId="ADAL" clId="{B67E75DF-61F4-4BDD-83F6-F3A9FEB4B984}" dt="2024-02-22T09:52:54.409" v="2357" actId="27803"/>
          <ac:spMkLst>
            <pc:docMk/>
            <pc:sldMk cId="3942064285" sldId="256"/>
            <ac:spMk id="10132" creationId="{7DA95F34-854B-F351-CF00-C8880B986359}"/>
          </ac:spMkLst>
        </pc:spChg>
        <pc:spChg chg="mod">
          <ac:chgData name="Jassem Abbasi" userId="a485637c-5d5c-44af-8411-f95acc3236b6" providerId="ADAL" clId="{B67E75DF-61F4-4BDD-83F6-F3A9FEB4B984}" dt="2024-02-22T09:52:54.409" v="2357" actId="27803"/>
          <ac:spMkLst>
            <pc:docMk/>
            <pc:sldMk cId="3942064285" sldId="256"/>
            <ac:spMk id="10133" creationId="{5C6F2F72-0585-588A-1593-58FCE7B1300D}"/>
          </ac:spMkLst>
        </pc:spChg>
        <pc:spChg chg="mod">
          <ac:chgData name="Jassem Abbasi" userId="a485637c-5d5c-44af-8411-f95acc3236b6" providerId="ADAL" clId="{B67E75DF-61F4-4BDD-83F6-F3A9FEB4B984}" dt="2024-02-22T09:52:54.409" v="2357" actId="27803"/>
          <ac:spMkLst>
            <pc:docMk/>
            <pc:sldMk cId="3942064285" sldId="256"/>
            <ac:spMk id="10134" creationId="{F20B0BC2-7845-B12B-15F8-130E2ED4DF56}"/>
          </ac:spMkLst>
        </pc:spChg>
        <pc:spChg chg="mod">
          <ac:chgData name="Jassem Abbasi" userId="a485637c-5d5c-44af-8411-f95acc3236b6" providerId="ADAL" clId="{B67E75DF-61F4-4BDD-83F6-F3A9FEB4B984}" dt="2024-02-22T09:52:54.409" v="2357" actId="27803"/>
          <ac:spMkLst>
            <pc:docMk/>
            <pc:sldMk cId="3942064285" sldId="256"/>
            <ac:spMk id="10135" creationId="{1EE91008-A5BF-F434-E27D-6679F859457D}"/>
          </ac:spMkLst>
        </pc:spChg>
        <pc:spChg chg="mod">
          <ac:chgData name="Jassem Abbasi" userId="a485637c-5d5c-44af-8411-f95acc3236b6" providerId="ADAL" clId="{B67E75DF-61F4-4BDD-83F6-F3A9FEB4B984}" dt="2024-02-22T09:52:54.409" v="2357" actId="27803"/>
          <ac:spMkLst>
            <pc:docMk/>
            <pc:sldMk cId="3942064285" sldId="256"/>
            <ac:spMk id="10136" creationId="{73CB4B1B-F6B3-66C7-B3F7-7766E5339773}"/>
          </ac:spMkLst>
        </pc:spChg>
        <pc:spChg chg="mod">
          <ac:chgData name="Jassem Abbasi" userId="a485637c-5d5c-44af-8411-f95acc3236b6" providerId="ADAL" clId="{B67E75DF-61F4-4BDD-83F6-F3A9FEB4B984}" dt="2024-02-22T09:52:54.409" v="2357" actId="27803"/>
          <ac:spMkLst>
            <pc:docMk/>
            <pc:sldMk cId="3942064285" sldId="256"/>
            <ac:spMk id="10137" creationId="{8E24B920-A06E-A615-7F26-57E570FC404A}"/>
          </ac:spMkLst>
        </pc:spChg>
        <pc:spChg chg="mod">
          <ac:chgData name="Jassem Abbasi" userId="a485637c-5d5c-44af-8411-f95acc3236b6" providerId="ADAL" clId="{B67E75DF-61F4-4BDD-83F6-F3A9FEB4B984}" dt="2024-02-22T09:52:54.409" v="2357" actId="27803"/>
          <ac:spMkLst>
            <pc:docMk/>
            <pc:sldMk cId="3942064285" sldId="256"/>
            <ac:spMk id="10138" creationId="{118C6A82-E05F-76FC-9C4C-63B5180C41FA}"/>
          </ac:spMkLst>
        </pc:spChg>
        <pc:spChg chg="mod">
          <ac:chgData name="Jassem Abbasi" userId="a485637c-5d5c-44af-8411-f95acc3236b6" providerId="ADAL" clId="{B67E75DF-61F4-4BDD-83F6-F3A9FEB4B984}" dt="2024-02-22T09:52:54.409" v="2357" actId="27803"/>
          <ac:spMkLst>
            <pc:docMk/>
            <pc:sldMk cId="3942064285" sldId="256"/>
            <ac:spMk id="10139" creationId="{B13DBB35-DB14-9B9B-7D9A-010CDDF7023A}"/>
          </ac:spMkLst>
        </pc:spChg>
        <pc:spChg chg="mod">
          <ac:chgData name="Jassem Abbasi" userId="a485637c-5d5c-44af-8411-f95acc3236b6" providerId="ADAL" clId="{B67E75DF-61F4-4BDD-83F6-F3A9FEB4B984}" dt="2024-02-22T09:52:54.409" v="2357" actId="27803"/>
          <ac:spMkLst>
            <pc:docMk/>
            <pc:sldMk cId="3942064285" sldId="256"/>
            <ac:spMk id="10140" creationId="{960A1ED6-69C7-26DD-3098-DEB58AABDA78}"/>
          </ac:spMkLst>
        </pc:spChg>
        <pc:spChg chg="mod">
          <ac:chgData name="Jassem Abbasi" userId="a485637c-5d5c-44af-8411-f95acc3236b6" providerId="ADAL" clId="{B67E75DF-61F4-4BDD-83F6-F3A9FEB4B984}" dt="2024-02-22T09:52:54.409" v="2357" actId="27803"/>
          <ac:spMkLst>
            <pc:docMk/>
            <pc:sldMk cId="3942064285" sldId="256"/>
            <ac:spMk id="10141" creationId="{042A7441-22DC-0CE1-1A1D-F175C4AEB2A8}"/>
          </ac:spMkLst>
        </pc:spChg>
        <pc:spChg chg="mod">
          <ac:chgData name="Jassem Abbasi" userId="a485637c-5d5c-44af-8411-f95acc3236b6" providerId="ADAL" clId="{B67E75DF-61F4-4BDD-83F6-F3A9FEB4B984}" dt="2024-02-22T09:52:54.409" v="2357" actId="27803"/>
          <ac:spMkLst>
            <pc:docMk/>
            <pc:sldMk cId="3942064285" sldId="256"/>
            <ac:spMk id="10142" creationId="{1E0B46CF-8C8A-F4B4-FD1C-6D76D3DFB0A5}"/>
          </ac:spMkLst>
        </pc:spChg>
        <pc:spChg chg="mod">
          <ac:chgData name="Jassem Abbasi" userId="a485637c-5d5c-44af-8411-f95acc3236b6" providerId="ADAL" clId="{B67E75DF-61F4-4BDD-83F6-F3A9FEB4B984}" dt="2024-02-22T09:52:54.409" v="2357" actId="27803"/>
          <ac:spMkLst>
            <pc:docMk/>
            <pc:sldMk cId="3942064285" sldId="256"/>
            <ac:spMk id="10143" creationId="{6C47D30F-CA48-5539-ED6B-0710838B72BF}"/>
          </ac:spMkLst>
        </pc:spChg>
        <pc:spChg chg="mod">
          <ac:chgData name="Jassem Abbasi" userId="a485637c-5d5c-44af-8411-f95acc3236b6" providerId="ADAL" clId="{B67E75DF-61F4-4BDD-83F6-F3A9FEB4B984}" dt="2024-02-22T09:52:54.409" v="2357" actId="27803"/>
          <ac:spMkLst>
            <pc:docMk/>
            <pc:sldMk cId="3942064285" sldId="256"/>
            <ac:spMk id="10144" creationId="{903DA802-90BF-44E2-2804-07ACBC4CD8A7}"/>
          </ac:spMkLst>
        </pc:spChg>
        <pc:spChg chg="mod">
          <ac:chgData name="Jassem Abbasi" userId="a485637c-5d5c-44af-8411-f95acc3236b6" providerId="ADAL" clId="{B67E75DF-61F4-4BDD-83F6-F3A9FEB4B984}" dt="2024-02-22T09:52:54.409" v="2357" actId="27803"/>
          <ac:spMkLst>
            <pc:docMk/>
            <pc:sldMk cId="3942064285" sldId="256"/>
            <ac:spMk id="10145" creationId="{DAE917AE-9C9F-50DF-AC90-77279975C9E7}"/>
          </ac:spMkLst>
        </pc:spChg>
        <pc:spChg chg="mod">
          <ac:chgData name="Jassem Abbasi" userId="a485637c-5d5c-44af-8411-f95acc3236b6" providerId="ADAL" clId="{B67E75DF-61F4-4BDD-83F6-F3A9FEB4B984}" dt="2024-02-22T09:52:54.409" v="2357" actId="27803"/>
          <ac:spMkLst>
            <pc:docMk/>
            <pc:sldMk cId="3942064285" sldId="256"/>
            <ac:spMk id="10146" creationId="{465A853C-6E19-72B2-D2A5-B6477DB2A380}"/>
          </ac:spMkLst>
        </pc:spChg>
        <pc:spChg chg="mod">
          <ac:chgData name="Jassem Abbasi" userId="a485637c-5d5c-44af-8411-f95acc3236b6" providerId="ADAL" clId="{B67E75DF-61F4-4BDD-83F6-F3A9FEB4B984}" dt="2024-02-22T09:52:54.409" v="2357" actId="27803"/>
          <ac:spMkLst>
            <pc:docMk/>
            <pc:sldMk cId="3942064285" sldId="256"/>
            <ac:spMk id="10147" creationId="{0610B153-2855-BF91-1F50-BC077C479B6F}"/>
          </ac:spMkLst>
        </pc:spChg>
        <pc:spChg chg="mod">
          <ac:chgData name="Jassem Abbasi" userId="a485637c-5d5c-44af-8411-f95acc3236b6" providerId="ADAL" clId="{B67E75DF-61F4-4BDD-83F6-F3A9FEB4B984}" dt="2024-02-22T09:52:54.409" v="2357" actId="27803"/>
          <ac:spMkLst>
            <pc:docMk/>
            <pc:sldMk cId="3942064285" sldId="256"/>
            <ac:spMk id="10148" creationId="{80927E78-0555-1CF2-5230-8972465A59A5}"/>
          </ac:spMkLst>
        </pc:spChg>
        <pc:spChg chg="mod">
          <ac:chgData name="Jassem Abbasi" userId="a485637c-5d5c-44af-8411-f95acc3236b6" providerId="ADAL" clId="{B67E75DF-61F4-4BDD-83F6-F3A9FEB4B984}" dt="2024-02-22T09:52:54.409" v="2357" actId="27803"/>
          <ac:spMkLst>
            <pc:docMk/>
            <pc:sldMk cId="3942064285" sldId="256"/>
            <ac:spMk id="10149" creationId="{2D2B7DE4-8E62-3371-8C76-4CEDC0F8BD17}"/>
          </ac:spMkLst>
        </pc:spChg>
        <pc:spChg chg="mod">
          <ac:chgData name="Jassem Abbasi" userId="a485637c-5d5c-44af-8411-f95acc3236b6" providerId="ADAL" clId="{B67E75DF-61F4-4BDD-83F6-F3A9FEB4B984}" dt="2024-02-22T09:52:54.409" v="2357" actId="27803"/>
          <ac:spMkLst>
            <pc:docMk/>
            <pc:sldMk cId="3942064285" sldId="256"/>
            <ac:spMk id="10150" creationId="{D1CA0605-E06A-66F3-9B9C-5C0358ED2EC2}"/>
          </ac:spMkLst>
        </pc:spChg>
        <pc:spChg chg="mod">
          <ac:chgData name="Jassem Abbasi" userId="a485637c-5d5c-44af-8411-f95acc3236b6" providerId="ADAL" clId="{B67E75DF-61F4-4BDD-83F6-F3A9FEB4B984}" dt="2024-02-22T09:52:54.409" v="2357" actId="27803"/>
          <ac:spMkLst>
            <pc:docMk/>
            <pc:sldMk cId="3942064285" sldId="256"/>
            <ac:spMk id="10151" creationId="{A6BA4D07-CF40-F519-08D7-544FB2F658F7}"/>
          </ac:spMkLst>
        </pc:spChg>
        <pc:spChg chg="mod">
          <ac:chgData name="Jassem Abbasi" userId="a485637c-5d5c-44af-8411-f95acc3236b6" providerId="ADAL" clId="{B67E75DF-61F4-4BDD-83F6-F3A9FEB4B984}" dt="2024-02-22T09:52:54.409" v="2357" actId="27803"/>
          <ac:spMkLst>
            <pc:docMk/>
            <pc:sldMk cId="3942064285" sldId="256"/>
            <ac:spMk id="10152" creationId="{49799267-5CC5-FBE2-4D83-1165BF5E1615}"/>
          </ac:spMkLst>
        </pc:spChg>
        <pc:spChg chg="mod">
          <ac:chgData name="Jassem Abbasi" userId="a485637c-5d5c-44af-8411-f95acc3236b6" providerId="ADAL" clId="{B67E75DF-61F4-4BDD-83F6-F3A9FEB4B984}" dt="2024-02-22T09:52:54.409" v="2357" actId="27803"/>
          <ac:spMkLst>
            <pc:docMk/>
            <pc:sldMk cId="3942064285" sldId="256"/>
            <ac:spMk id="10153" creationId="{4C9104BF-CC92-46C7-FBC8-72A3919B9F8F}"/>
          </ac:spMkLst>
        </pc:spChg>
        <pc:spChg chg="mod">
          <ac:chgData name="Jassem Abbasi" userId="a485637c-5d5c-44af-8411-f95acc3236b6" providerId="ADAL" clId="{B67E75DF-61F4-4BDD-83F6-F3A9FEB4B984}" dt="2024-02-22T09:52:54.409" v="2357" actId="27803"/>
          <ac:spMkLst>
            <pc:docMk/>
            <pc:sldMk cId="3942064285" sldId="256"/>
            <ac:spMk id="10154" creationId="{85BBE077-354E-1614-DA10-F848FDC3C1C7}"/>
          </ac:spMkLst>
        </pc:spChg>
        <pc:spChg chg="mod">
          <ac:chgData name="Jassem Abbasi" userId="a485637c-5d5c-44af-8411-f95acc3236b6" providerId="ADAL" clId="{B67E75DF-61F4-4BDD-83F6-F3A9FEB4B984}" dt="2024-02-22T09:52:54.409" v="2357" actId="27803"/>
          <ac:spMkLst>
            <pc:docMk/>
            <pc:sldMk cId="3942064285" sldId="256"/>
            <ac:spMk id="10155" creationId="{E8F228A3-ACA7-7873-8539-97CB0AEE9B66}"/>
          </ac:spMkLst>
        </pc:spChg>
        <pc:spChg chg="mod">
          <ac:chgData name="Jassem Abbasi" userId="a485637c-5d5c-44af-8411-f95acc3236b6" providerId="ADAL" clId="{B67E75DF-61F4-4BDD-83F6-F3A9FEB4B984}" dt="2024-02-22T09:52:54.409" v="2357" actId="27803"/>
          <ac:spMkLst>
            <pc:docMk/>
            <pc:sldMk cId="3942064285" sldId="256"/>
            <ac:spMk id="10156" creationId="{9DF29BA2-F69C-239C-AE90-085728EB5069}"/>
          </ac:spMkLst>
        </pc:spChg>
        <pc:spChg chg="mod">
          <ac:chgData name="Jassem Abbasi" userId="a485637c-5d5c-44af-8411-f95acc3236b6" providerId="ADAL" clId="{B67E75DF-61F4-4BDD-83F6-F3A9FEB4B984}" dt="2024-02-22T09:52:54.409" v="2357" actId="27803"/>
          <ac:spMkLst>
            <pc:docMk/>
            <pc:sldMk cId="3942064285" sldId="256"/>
            <ac:spMk id="10157" creationId="{485F0633-BA5B-7DBF-0852-B1EF1376EEAD}"/>
          </ac:spMkLst>
        </pc:spChg>
        <pc:spChg chg="mod">
          <ac:chgData name="Jassem Abbasi" userId="a485637c-5d5c-44af-8411-f95acc3236b6" providerId="ADAL" clId="{B67E75DF-61F4-4BDD-83F6-F3A9FEB4B984}" dt="2024-02-22T09:52:54.409" v="2357" actId="27803"/>
          <ac:spMkLst>
            <pc:docMk/>
            <pc:sldMk cId="3942064285" sldId="256"/>
            <ac:spMk id="10158" creationId="{38FACC4A-C146-83FD-5206-10457906C2B6}"/>
          </ac:spMkLst>
        </pc:spChg>
        <pc:spChg chg="mod">
          <ac:chgData name="Jassem Abbasi" userId="a485637c-5d5c-44af-8411-f95acc3236b6" providerId="ADAL" clId="{B67E75DF-61F4-4BDD-83F6-F3A9FEB4B984}" dt="2024-02-22T09:52:54.409" v="2357" actId="27803"/>
          <ac:spMkLst>
            <pc:docMk/>
            <pc:sldMk cId="3942064285" sldId="256"/>
            <ac:spMk id="10159" creationId="{99FD5C18-7EF6-3070-FD32-B3A037871CB0}"/>
          </ac:spMkLst>
        </pc:spChg>
        <pc:spChg chg="mod">
          <ac:chgData name="Jassem Abbasi" userId="a485637c-5d5c-44af-8411-f95acc3236b6" providerId="ADAL" clId="{B67E75DF-61F4-4BDD-83F6-F3A9FEB4B984}" dt="2024-02-22T09:52:54.409" v="2357" actId="27803"/>
          <ac:spMkLst>
            <pc:docMk/>
            <pc:sldMk cId="3942064285" sldId="256"/>
            <ac:spMk id="10160" creationId="{15FC626A-C930-5E87-33A9-998A47E207F9}"/>
          </ac:spMkLst>
        </pc:spChg>
        <pc:spChg chg="mod">
          <ac:chgData name="Jassem Abbasi" userId="a485637c-5d5c-44af-8411-f95acc3236b6" providerId="ADAL" clId="{B67E75DF-61F4-4BDD-83F6-F3A9FEB4B984}" dt="2024-02-22T09:52:54.409" v="2357" actId="27803"/>
          <ac:spMkLst>
            <pc:docMk/>
            <pc:sldMk cId="3942064285" sldId="256"/>
            <ac:spMk id="10161" creationId="{7B456884-FBE0-0900-946D-0D0DD919BF65}"/>
          </ac:spMkLst>
        </pc:spChg>
        <pc:spChg chg="mod">
          <ac:chgData name="Jassem Abbasi" userId="a485637c-5d5c-44af-8411-f95acc3236b6" providerId="ADAL" clId="{B67E75DF-61F4-4BDD-83F6-F3A9FEB4B984}" dt="2024-02-22T09:52:54.409" v="2357" actId="27803"/>
          <ac:spMkLst>
            <pc:docMk/>
            <pc:sldMk cId="3942064285" sldId="256"/>
            <ac:spMk id="10162" creationId="{636B8F2F-C697-8364-B7C0-46ABE68EC04C}"/>
          </ac:spMkLst>
        </pc:spChg>
        <pc:spChg chg="mod">
          <ac:chgData name="Jassem Abbasi" userId="a485637c-5d5c-44af-8411-f95acc3236b6" providerId="ADAL" clId="{B67E75DF-61F4-4BDD-83F6-F3A9FEB4B984}" dt="2024-02-22T09:52:54.409" v="2357" actId="27803"/>
          <ac:spMkLst>
            <pc:docMk/>
            <pc:sldMk cId="3942064285" sldId="256"/>
            <ac:spMk id="10163" creationId="{36ECB236-C6B3-DCC1-A866-774C46E21C99}"/>
          </ac:spMkLst>
        </pc:spChg>
        <pc:spChg chg="mod">
          <ac:chgData name="Jassem Abbasi" userId="a485637c-5d5c-44af-8411-f95acc3236b6" providerId="ADAL" clId="{B67E75DF-61F4-4BDD-83F6-F3A9FEB4B984}" dt="2024-02-22T09:52:54.409" v="2357" actId="27803"/>
          <ac:spMkLst>
            <pc:docMk/>
            <pc:sldMk cId="3942064285" sldId="256"/>
            <ac:spMk id="10164" creationId="{AE2E90E5-E938-3897-86DB-4A724205964E}"/>
          </ac:spMkLst>
        </pc:spChg>
        <pc:spChg chg="mod">
          <ac:chgData name="Jassem Abbasi" userId="a485637c-5d5c-44af-8411-f95acc3236b6" providerId="ADAL" clId="{B67E75DF-61F4-4BDD-83F6-F3A9FEB4B984}" dt="2024-02-22T09:52:54.409" v="2357" actId="27803"/>
          <ac:spMkLst>
            <pc:docMk/>
            <pc:sldMk cId="3942064285" sldId="256"/>
            <ac:spMk id="10165" creationId="{3EC37ED1-7472-189A-5033-BEF9FC69CA36}"/>
          </ac:spMkLst>
        </pc:spChg>
        <pc:spChg chg="mod">
          <ac:chgData name="Jassem Abbasi" userId="a485637c-5d5c-44af-8411-f95acc3236b6" providerId="ADAL" clId="{B67E75DF-61F4-4BDD-83F6-F3A9FEB4B984}" dt="2024-02-22T09:52:54.409" v="2357" actId="27803"/>
          <ac:spMkLst>
            <pc:docMk/>
            <pc:sldMk cId="3942064285" sldId="256"/>
            <ac:spMk id="10166" creationId="{A1F49025-CFB4-9589-927C-CB83DF40F811}"/>
          </ac:spMkLst>
        </pc:spChg>
        <pc:spChg chg="mod">
          <ac:chgData name="Jassem Abbasi" userId="a485637c-5d5c-44af-8411-f95acc3236b6" providerId="ADAL" clId="{B67E75DF-61F4-4BDD-83F6-F3A9FEB4B984}" dt="2024-02-22T09:52:54.409" v="2357" actId="27803"/>
          <ac:spMkLst>
            <pc:docMk/>
            <pc:sldMk cId="3942064285" sldId="256"/>
            <ac:spMk id="10167" creationId="{61AF19F6-C1AB-21D3-BD3D-4839314D51EC}"/>
          </ac:spMkLst>
        </pc:spChg>
        <pc:spChg chg="mod">
          <ac:chgData name="Jassem Abbasi" userId="a485637c-5d5c-44af-8411-f95acc3236b6" providerId="ADAL" clId="{B67E75DF-61F4-4BDD-83F6-F3A9FEB4B984}" dt="2024-02-22T09:52:54.409" v="2357" actId="27803"/>
          <ac:spMkLst>
            <pc:docMk/>
            <pc:sldMk cId="3942064285" sldId="256"/>
            <ac:spMk id="10168" creationId="{27D1F216-FDFA-2519-0DA4-E391AD56CF9E}"/>
          </ac:spMkLst>
        </pc:spChg>
        <pc:spChg chg="mod">
          <ac:chgData name="Jassem Abbasi" userId="a485637c-5d5c-44af-8411-f95acc3236b6" providerId="ADAL" clId="{B67E75DF-61F4-4BDD-83F6-F3A9FEB4B984}" dt="2024-02-22T09:52:54.409" v="2357" actId="27803"/>
          <ac:spMkLst>
            <pc:docMk/>
            <pc:sldMk cId="3942064285" sldId="256"/>
            <ac:spMk id="10169" creationId="{B2056A9C-F6D3-BBBA-207D-F144E5D7CD99}"/>
          </ac:spMkLst>
        </pc:spChg>
        <pc:spChg chg="mod">
          <ac:chgData name="Jassem Abbasi" userId="a485637c-5d5c-44af-8411-f95acc3236b6" providerId="ADAL" clId="{B67E75DF-61F4-4BDD-83F6-F3A9FEB4B984}" dt="2024-02-22T09:52:54.409" v="2357" actId="27803"/>
          <ac:spMkLst>
            <pc:docMk/>
            <pc:sldMk cId="3942064285" sldId="256"/>
            <ac:spMk id="10170" creationId="{873B833F-575A-F619-3FED-D53161DACE0C}"/>
          </ac:spMkLst>
        </pc:spChg>
        <pc:spChg chg="mod">
          <ac:chgData name="Jassem Abbasi" userId="a485637c-5d5c-44af-8411-f95acc3236b6" providerId="ADAL" clId="{B67E75DF-61F4-4BDD-83F6-F3A9FEB4B984}" dt="2024-02-22T09:52:54.409" v="2357" actId="27803"/>
          <ac:spMkLst>
            <pc:docMk/>
            <pc:sldMk cId="3942064285" sldId="256"/>
            <ac:spMk id="10171" creationId="{ADDE33C0-4B6E-0EEA-29FC-E78C04725690}"/>
          </ac:spMkLst>
        </pc:spChg>
        <pc:spChg chg="mod">
          <ac:chgData name="Jassem Abbasi" userId="a485637c-5d5c-44af-8411-f95acc3236b6" providerId="ADAL" clId="{B67E75DF-61F4-4BDD-83F6-F3A9FEB4B984}" dt="2024-02-22T09:52:54.409" v="2357" actId="27803"/>
          <ac:spMkLst>
            <pc:docMk/>
            <pc:sldMk cId="3942064285" sldId="256"/>
            <ac:spMk id="10172" creationId="{6A437A92-7B3A-0045-8927-0838BA70978D}"/>
          </ac:spMkLst>
        </pc:spChg>
        <pc:spChg chg="mod">
          <ac:chgData name="Jassem Abbasi" userId="a485637c-5d5c-44af-8411-f95acc3236b6" providerId="ADAL" clId="{B67E75DF-61F4-4BDD-83F6-F3A9FEB4B984}" dt="2024-02-22T09:52:54.409" v="2357" actId="27803"/>
          <ac:spMkLst>
            <pc:docMk/>
            <pc:sldMk cId="3942064285" sldId="256"/>
            <ac:spMk id="10173" creationId="{80B954EC-64AE-BE41-A8B3-550F72BE2F4D}"/>
          </ac:spMkLst>
        </pc:spChg>
        <pc:spChg chg="mod">
          <ac:chgData name="Jassem Abbasi" userId="a485637c-5d5c-44af-8411-f95acc3236b6" providerId="ADAL" clId="{B67E75DF-61F4-4BDD-83F6-F3A9FEB4B984}" dt="2024-02-22T09:52:54.409" v="2357" actId="27803"/>
          <ac:spMkLst>
            <pc:docMk/>
            <pc:sldMk cId="3942064285" sldId="256"/>
            <ac:spMk id="10174" creationId="{8FEA4BCD-4108-947E-293E-54DF665AE6B4}"/>
          </ac:spMkLst>
        </pc:spChg>
        <pc:spChg chg="mod">
          <ac:chgData name="Jassem Abbasi" userId="a485637c-5d5c-44af-8411-f95acc3236b6" providerId="ADAL" clId="{B67E75DF-61F4-4BDD-83F6-F3A9FEB4B984}" dt="2024-02-22T09:52:54.409" v="2357" actId="27803"/>
          <ac:spMkLst>
            <pc:docMk/>
            <pc:sldMk cId="3942064285" sldId="256"/>
            <ac:spMk id="10175" creationId="{BF01127A-EC1B-694B-DD25-6766F78A9A98}"/>
          </ac:spMkLst>
        </pc:spChg>
        <pc:spChg chg="mod">
          <ac:chgData name="Jassem Abbasi" userId="a485637c-5d5c-44af-8411-f95acc3236b6" providerId="ADAL" clId="{B67E75DF-61F4-4BDD-83F6-F3A9FEB4B984}" dt="2024-02-22T09:52:54.409" v="2357" actId="27803"/>
          <ac:spMkLst>
            <pc:docMk/>
            <pc:sldMk cId="3942064285" sldId="256"/>
            <ac:spMk id="10176" creationId="{4ED647F5-EAE0-8082-A74C-600C20AEC546}"/>
          </ac:spMkLst>
        </pc:spChg>
        <pc:spChg chg="mod">
          <ac:chgData name="Jassem Abbasi" userId="a485637c-5d5c-44af-8411-f95acc3236b6" providerId="ADAL" clId="{B67E75DF-61F4-4BDD-83F6-F3A9FEB4B984}" dt="2024-02-22T09:52:54.409" v="2357" actId="27803"/>
          <ac:spMkLst>
            <pc:docMk/>
            <pc:sldMk cId="3942064285" sldId="256"/>
            <ac:spMk id="10177" creationId="{35401FC7-7DD6-CCB5-E6A7-DE5E89008F4A}"/>
          </ac:spMkLst>
        </pc:spChg>
        <pc:spChg chg="mod">
          <ac:chgData name="Jassem Abbasi" userId="a485637c-5d5c-44af-8411-f95acc3236b6" providerId="ADAL" clId="{B67E75DF-61F4-4BDD-83F6-F3A9FEB4B984}" dt="2024-02-22T09:52:54.409" v="2357" actId="27803"/>
          <ac:spMkLst>
            <pc:docMk/>
            <pc:sldMk cId="3942064285" sldId="256"/>
            <ac:spMk id="10178" creationId="{4BEC5407-60BC-2F13-3874-6144A11CEE0A}"/>
          </ac:spMkLst>
        </pc:spChg>
        <pc:spChg chg="mod">
          <ac:chgData name="Jassem Abbasi" userId="a485637c-5d5c-44af-8411-f95acc3236b6" providerId="ADAL" clId="{B67E75DF-61F4-4BDD-83F6-F3A9FEB4B984}" dt="2024-02-22T09:52:54.409" v="2357" actId="27803"/>
          <ac:spMkLst>
            <pc:docMk/>
            <pc:sldMk cId="3942064285" sldId="256"/>
            <ac:spMk id="10179" creationId="{FC84CFD5-4AD9-2998-3468-E7827F18BE22}"/>
          </ac:spMkLst>
        </pc:spChg>
        <pc:spChg chg="mod">
          <ac:chgData name="Jassem Abbasi" userId="a485637c-5d5c-44af-8411-f95acc3236b6" providerId="ADAL" clId="{B67E75DF-61F4-4BDD-83F6-F3A9FEB4B984}" dt="2024-02-22T09:52:54.409" v="2357" actId="27803"/>
          <ac:spMkLst>
            <pc:docMk/>
            <pc:sldMk cId="3942064285" sldId="256"/>
            <ac:spMk id="10180" creationId="{B36F4B64-07F6-95B4-5471-5E0180681EC8}"/>
          </ac:spMkLst>
        </pc:spChg>
        <pc:spChg chg="mod">
          <ac:chgData name="Jassem Abbasi" userId="a485637c-5d5c-44af-8411-f95acc3236b6" providerId="ADAL" clId="{B67E75DF-61F4-4BDD-83F6-F3A9FEB4B984}" dt="2024-02-22T09:52:54.409" v="2357" actId="27803"/>
          <ac:spMkLst>
            <pc:docMk/>
            <pc:sldMk cId="3942064285" sldId="256"/>
            <ac:spMk id="10181" creationId="{F5681D83-F452-DE32-5CA9-B37F2A53B7CA}"/>
          </ac:spMkLst>
        </pc:spChg>
        <pc:spChg chg="mod">
          <ac:chgData name="Jassem Abbasi" userId="a485637c-5d5c-44af-8411-f95acc3236b6" providerId="ADAL" clId="{B67E75DF-61F4-4BDD-83F6-F3A9FEB4B984}" dt="2024-02-22T09:52:54.409" v="2357" actId="27803"/>
          <ac:spMkLst>
            <pc:docMk/>
            <pc:sldMk cId="3942064285" sldId="256"/>
            <ac:spMk id="10182" creationId="{2C3AD5DC-DFC4-820D-8C56-9F1D6234642D}"/>
          </ac:spMkLst>
        </pc:spChg>
        <pc:spChg chg="mod">
          <ac:chgData name="Jassem Abbasi" userId="a485637c-5d5c-44af-8411-f95acc3236b6" providerId="ADAL" clId="{B67E75DF-61F4-4BDD-83F6-F3A9FEB4B984}" dt="2024-02-22T09:52:54.409" v="2357" actId="27803"/>
          <ac:spMkLst>
            <pc:docMk/>
            <pc:sldMk cId="3942064285" sldId="256"/>
            <ac:spMk id="10183" creationId="{9D8B91AF-B012-30E8-0C29-7B386A343478}"/>
          </ac:spMkLst>
        </pc:spChg>
        <pc:spChg chg="mod">
          <ac:chgData name="Jassem Abbasi" userId="a485637c-5d5c-44af-8411-f95acc3236b6" providerId="ADAL" clId="{B67E75DF-61F4-4BDD-83F6-F3A9FEB4B984}" dt="2024-02-22T09:52:54.409" v="2357" actId="27803"/>
          <ac:spMkLst>
            <pc:docMk/>
            <pc:sldMk cId="3942064285" sldId="256"/>
            <ac:spMk id="10184" creationId="{C2134CF7-1A35-F9AE-A833-33F670A8F228}"/>
          </ac:spMkLst>
        </pc:spChg>
        <pc:spChg chg="mod">
          <ac:chgData name="Jassem Abbasi" userId="a485637c-5d5c-44af-8411-f95acc3236b6" providerId="ADAL" clId="{B67E75DF-61F4-4BDD-83F6-F3A9FEB4B984}" dt="2024-02-22T09:52:54.409" v="2357" actId="27803"/>
          <ac:spMkLst>
            <pc:docMk/>
            <pc:sldMk cId="3942064285" sldId="256"/>
            <ac:spMk id="10185" creationId="{1FA4FCB1-21B7-89D4-7E41-B9068F24A0D4}"/>
          </ac:spMkLst>
        </pc:spChg>
        <pc:spChg chg="mod">
          <ac:chgData name="Jassem Abbasi" userId="a485637c-5d5c-44af-8411-f95acc3236b6" providerId="ADAL" clId="{B67E75DF-61F4-4BDD-83F6-F3A9FEB4B984}" dt="2024-02-22T09:52:54.409" v="2357" actId="27803"/>
          <ac:spMkLst>
            <pc:docMk/>
            <pc:sldMk cId="3942064285" sldId="256"/>
            <ac:spMk id="10186" creationId="{77456E50-9B5C-89E6-0A9B-34ABE8742B95}"/>
          </ac:spMkLst>
        </pc:spChg>
        <pc:spChg chg="mod">
          <ac:chgData name="Jassem Abbasi" userId="a485637c-5d5c-44af-8411-f95acc3236b6" providerId="ADAL" clId="{B67E75DF-61F4-4BDD-83F6-F3A9FEB4B984}" dt="2024-02-22T09:52:54.409" v="2357" actId="27803"/>
          <ac:spMkLst>
            <pc:docMk/>
            <pc:sldMk cId="3942064285" sldId="256"/>
            <ac:spMk id="10187" creationId="{A9285CCB-118A-686A-D3B1-AD07EB0B6F24}"/>
          </ac:spMkLst>
        </pc:spChg>
        <pc:spChg chg="mod">
          <ac:chgData name="Jassem Abbasi" userId="a485637c-5d5c-44af-8411-f95acc3236b6" providerId="ADAL" clId="{B67E75DF-61F4-4BDD-83F6-F3A9FEB4B984}" dt="2024-02-22T09:52:54.409" v="2357" actId="27803"/>
          <ac:spMkLst>
            <pc:docMk/>
            <pc:sldMk cId="3942064285" sldId="256"/>
            <ac:spMk id="10188" creationId="{5B702C69-280E-9EB7-BD7E-009746F8825C}"/>
          </ac:spMkLst>
        </pc:spChg>
        <pc:spChg chg="mod">
          <ac:chgData name="Jassem Abbasi" userId="a485637c-5d5c-44af-8411-f95acc3236b6" providerId="ADAL" clId="{B67E75DF-61F4-4BDD-83F6-F3A9FEB4B984}" dt="2024-02-22T09:52:54.409" v="2357" actId="27803"/>
          <ac:spMkLst>
            <pc:docMk/>
            <pc:sldMk cId="3942064285" sldId="256"/>
            <ac:spMk id="10189" creationId="{72D0D016-1DBA-A8A9-5DA6-A407AC476B37}"/>
          </ac:spMkLst>
        </pc:spChg>
        <pc:spChg chg="mod">
          <ac:chgData name="Jassem Abbasi" userId="a485637c-5d5c-44af-8411-f95acc3236b6" providerId="ADAL" clId="{B67E75DF-61F4-4BDD-83F6-F3A9FEB4B984}" dt="2024-02-22T09:52:54.409" v="2357" actId="27803"/>
          <ac:spMkLst>
            <pc:docMk/>
            <pc:sldMk cId="3942064285" sldId="256"/>
            <ac:spMk id="10190" creationId="{3F37A901-147C-69F2-AD50-59F1A5639720}"/>
          </ac:spMkLst>
        </pc:spChg>
        <pc:spChg chg="mod">
          <ac:chgData name="Jassem Abbasi" userId="a485637c-5d5c-44af-8411-f95acc3236b6" providerId="ADAL" clId="{B67E75DF-61F4-4BDD-83F6-F3A9FEB4B984}" dt="2024-02-22T09:52:54.409" v="2357" actId="27803"/>
          <ac:spMkLst>
            <pc:docMk/>
            <pc:sldMk cId="3942064285" sldId="256"/>
            <ac:spMk id="10191" creationId="{2B6CB88C-A6AC-1F08-72DE-D970FE9E46CA}"/>
          </ac:spMkLst>
        </pc:spChg>
        <pc:spChg chg="mod">
          <ac:chgData name="Jassem Abbasi" userId="a485637c-5d5c-44af-8411-f95acc3236b6" providerId="ADAL" clId="{B67E75DF-61F4-4BDD-83F6-F3A9FEB4B984}" dt="2024-02-22T09:52:54.409" v="2357" actId="27803"/>
          <ac:spMkLst>
            <pc:docMk/>
            <pc:sldMk cId="3942064285" sldId="256"/>
            <ac:spMk id="10192" creationId="{0C682884-1227-814C-8052-0C9AADF058BC}"/>
          </ac:spMkLst>
        </pc:spChg>
        <pc:spChg chg="mod">
          <ac:chgData name="Jassem Abbasi" userId="a485637c-5d5c-44af-8411-f95acc3236b6" providerId="ADAL" clId="{B67E75DF-61F4-4BDD-83F6-F3A9FEB4B984}" dt="2024-02-22T09:52:54.409" v="2357" actId="27803"/>
          <ac:spMkLst>
            <pc:docMk/>
            <pc:sldMk cId="3942064285" sldId="256"/>
            <ac:spMk id="10193" creationId="{A934F511-8C2A-31CB-2484-3C7BE16402DD}"/>
          </ac:spMkLst>
        </pc:spChg>
        <pc:spChg chg="mod">
          <ac:chgData name="Jassem Abbasi" userId="a485637c-5d5c-44af-8411-f95acc3236b6" providerId="ADAL" clId="{B67E75DF-61F4-4BDD-83F6-F3A9FEB4B984}" dt="2024-02-22T09:52:54.409" v="2357" actId="27803"/>
          <ac:spMkLst>
            <pc:docMk/>
            <pc:sldMk cId="3942064285" sldId="256"/>
            <ac:spMk id="10194" creationId="{80FECEF1-0FA1-8C33-E366-99F50E0010B6}"/>
          </ac:spMkLst>
        </pc:spChg>
        <pc:spChg chg="mod">
          <ac:chgData name="Jassem Abbasi" userId="a485637c-5d5c-44af-8411-f95acc3236b6" providerId="ADAL" clId="{B67E75DF-61F4-4BDD-83F6-F3A9FEB4B984}" dt="2024-02-22T09:52:54.409" v="2357" actId="27803"/>
          <ac:spMkLst>
            <pc:docMk/>
            <pc:sldMk cId="3942064285" sldId="256"/>
            <ac:spMk id="10195" creationId="{C0888183-D690-17EE-57F9-B51D8F72EBFB}"/>
          </ac:spMkLst>
        </pc:spChg>
        <pc:spChg chg="mod">
          <ac:chgData name="Jassem Abbasi" userId="a485637c-5d5c-44af-8411-f95acc3236b6" providerId="ADAL" clId="{B67E75DF-61F4-4BDD-83F6-F3A9FEB4B984}" dt="2024-02-22T09:52:54.409" v="2357" actId="27803"/>
          <ac:spMkLst>
            <pc:docMk/>
            <pc:sldMk cId="3942064285" sldId="256"/>
            <ac:spMk id="10196" creationId="{3B2CB1A7-3617-89B3-6499-B19ABAAF2225}"/>
          </ac:spMkLst>
        </pc:spChg>
        <pc:spChg chg="mod">
          <ac:chgData name="Jassem Abbasi" userId="a485637c-5d5c-44af-8411-f95acc3236b6" providerId="ADAL" clId="{B67E75DF-61F4-4BDD-83F6-F3A9FEB4B984}" dt="2024-02-22T09:52:54.409" v="2357" actId="27803"/>
          <ac:spMkLst>
            <pc:docMk/>
            <pc:sldMk cId="3942064285" sldId="256"/>
            <ac:spMk id="10197" creationId="{8EBD18A8-EA3D-6997-F186-C6858C26D628}"/>
          </ac:spMkLst>
        </pc:spChg>
        <pc:spChg chg="mod">
          <ac:chgData name="Jassem Abbasi" userId="a485637c-5d5c-44af-8411-f95acc3236b6" providerId="ADAL" clId="{B67E75DF-61F4-4BDD-83F6-F3A9FEB4B984}" dt="2024-02-22T09:52:54.409" v="2357" actId="27803"/>
          <ac:spMkLst>
            <pc:docMk/>
            <pc:sldMk cId="3942064285" sldId="256"/>
            <ac:spMk id="10198" creationId="{F9B6A7D0-16EC-FB91-A82B-BA79BEAFD0B7}"/>
          </ac:spMkLst>
        </pc:spChg>
        <pc:spChg chg="mod">
          <ac:chgData name="Jassem Abbasi" userId="a485637c-5d5c-44af-8411-f95acc3236b6" providerId="ADAL" clId="{B67E75DF-61F4-4BDD-83F6-F3A9FEB4B984}" dt="2024-02-22T09:52:54.409" v="2357" actId="27803"/>
          <ac:spMkLst>
            <pc:docMk/>
            <pc:sldMk cId="3942064285" sldId="256"/>
            <ac:spMk id="10199" creationId="{57ED6592-0367-D012-4734-4FF313282B67}"/>
          </ac:spMkLst>
        </pc:spChg>
        <pc:spChg chg="mod">
          <ac:chgData name="Jassem Abbasi" userId="a485637c-5d5c-44af-8411-f95acc3236b6" providerId="ADAL" clId="{B67E75DF-61F4-4BDD-83F6-F3A9FEB4B984}" dt="2024-02-22T09:52:54.409" v="2357" actId="27803"/>
          <ac:spMkLst>
            <pc:docMk/>
            <pc:sldMk cId="3942064285" sldId="256"/>
            <ac:spMk id="10200" creationId="{C0A126DF-A43E-1E5E-A8C8-6C4101710C13}"/>
          </ac:spMkLst>
        </pc:spChg>
        <pc:spChg chg="mod">
          <ac:chgData name="Jassem Abbasi" userId="a485637c-5d5c-44af-8411-f95acc3236b6" providerId="ADAL" clId="{B67E75DF-61F4-4BDD-83F6-F3A9FEB4B984}" dt="2024-02-22T09:52:54.409" v="2357" actId="27803"/>
          <ac:spMkLst>
            <pc:docMk/>
            <pc:sldMk cId="3942064285" sldId="256"/>
            <ac:spMk id="10201" creationId="{5972480B-C025-B119-CB12-D0F09B48F56C}"/>
          </ac:spMkLst>
        </pc:spChg>
        <pc:spChg chg="mod">
          <ac:chgData name="Jassem Abbasi" userId="a485637c-5d5c-44af-8411-f95acc3236b6" providerId="ADAL" clId="{B67E75DF-61F4-4BDD-83F6-F3A9FEB4B984}" dt="2024-02-22T09:52:54.409" v="2357" actId="27803"/>
          <ac:spMkLst>
            <pc:docMk/>
            <pc:sldMk cId="3942064285" sldId="256"/>
            <ac:spMk id="10202" creationId="{FB5CC1E6-B7BF-96EE-D2B3-1A847F99145A}"/>
          </ac:spMkLst>
        </pc:spChg>
        <pc:spChg chg="mod">
          <ac:chgData name="Jassem Abbasi" userId="a485637c-5d5c-44af-8411-f95acc3236b6" providerId="ADAL" clId="{B67E75DF-61F4-4BDD-83F6-F3A9FEB4B984}" dt="2024-02-22T09:52:54.409" v="2357" actId="27803"/>
          <ac:spMkLst>
            <pc:docMk/>
            <pc:sldMk cId="3942064285" sldId="256"/>
            <ac:spMk id="10203" creationId="{5A43449D-14F6-FA8B-5C97-88A1F1DE1BB7}"/>
          </ac:spMkLst>
        </pc:spChg>
        <pc:spChg chg="mod">
          <ac:chgData name="Jassem Abbasi" userId="a485637c-5d5c-44af-8411-f95acc3236b6" providerId="ADAL" clId="{B67E75DF-61F4-4BDD-83F6-F3A9FEB4B984}" dt="2024-02-22T09:52:54.409" v="2357" actId="27803"/>
          <ac:spMkLst>
            <pc:docMk/>
            <pc:sldMk cId="3942064285" sldId="256"/>
            <ac:spMk id="10204" creationId="{0AF8CD88-2081-6160-3005-31E80B1D3359}"/>
          </ac:spMkLst>
        </pc:spChg>
        <pc:spChg chg="mod">
          <ac:chgData name="Jassem Abbasi" userId="a485637c-5d5c-44af-8411-f95acc3236b6" providerId="ADAL" clId="{B67E75DF-61F4-4BDD-83F6-F3A9FEB4B984}" dt="2024-02-22T09:52:54.409" v="2357" actId="27803"/>
          <ac:spMkLst>
            <pc:docMk/>
            <pc:sldMk cId="3942064285" sldId="256"/>
            <ac:spMk id="10205" creationId="{6607F57A-48FB-8259-0752-DAABD0714A3D}"/>
          </ac:spMkLst>
        </pc:spChg>
        <pc:spChg chg="mod">
          <ac:chgData name="Jassem Abbasi" userId="a485637c-5d5c-44af-8411-f95acc3236b6" providerId="ADAL" clId="{B67E75DF-61F4-4BDD-83F6-F3A9FEB4B984}" dt="2024-02-22T09:52:54.409" v="2357" actId="27803"/>
          <ac:spMkLst>
            <pc:docMk/>
            <pc:sldMk cId="3942064285" sldId="256"/>
            <ac:spMk id="10206" creationId="{BC7D9145-0D22-3BCE-269E-22590D41FC21}"/>
          </ac:spMkLst>
        </pc:spChg>
        <pc:spChg chg="mod">
          <ac:chgData name="Jassem Abbasi" userId="a485637c-5d5c-44af-8411-f95acc3236b6" providerId="ADAL" clId="{B67E75DF-61F4-4BDD-83F6-F3A9FEB4B984}" dt="2024-02-22T09:52:54.409" v="2357" actId="27803"/>
          <ac:spMkLst>
            <pc:docMk/>
            <pc:sldMk cId="3942064285" sldId="256"/>
            <ac:spMk id="10207" creationId="{E40E77D0-70C0-7595-3C69-7FEA364791BA}"/>
          </ac:spMkLst>
        </pc:spChg>
        <pc:spChg chg="mod">
          <ac:chgData name="Jassem Abbasi" userId="a485637c-5d5c-44af-8411-f95acc3236b6" providerId="ADAL" clId="{B67E75DF-61F4-4BDD-83F6-F3A9FEB4B984}" dt="2024-02-22T09:52:54.409" v="2357" actId="27803"/>
          <ac:spMkLst>
            <pc:docMk/>
            <pc:sldMk cId="3942064285" sldId="256"/>
            <ac:spMk id="10208" creationId="{08731CC1-8F91-A1FF-3CCD-D0D7889D6079}"/>
          </ac:spMkLst>
        </pc:spChg>
        <pc:spChg chg="mod">
          <ac:chgData name="Jassem Abbasi" userId="a485637c-5d5c-44af-8411-f95acc3236b6" providerId="ADAL" clId="{B67E75DF-61F4-4BDD-83F6-F3A9FEB4B984}" dt="2024-02-22T09:52:54.409" v="2357" actId="27803"/>
          <ac:spMkLst>
            <pc:docMk/>
            <pc:sldMk cId="3942064285" sldId="256"/>
            <ac:spMk id="10209" creationId="{E445492D-B0F9-E4CF-9BCE-433BC012BA87}"/>
          </ac:spMkLst>
        </pc:spChg>
        <pc:spChg chg="mod">
          <ac:chgData name="Jassem Abbasi" userId="a485637c-5d5c-44af-8411-f95acc3236b6" providerId="ADAL" clId="{B67E75DF-61F4-4BDD-83F6-F3A9FEB4B984}" dt="2024-02-22T09:52:54.409" v="2357" actId="27803"/>
          <ac:spMkLst>
            <pc:docMk/>
            <pc:sldMk cId="3942064285" sldId="256"/>
            <ac:spMk id="10210" creationId="{CB8C2808-96F2-9039-9EED-EC3313708354}"/>
          </ac:spMkLst>
        </pc:spChg>
        <pc:spChg chg="mod">
          <ac:chgData name="Jassem Abbasi" userId="a485637c-5d5c-44af-8411-f95acc3236b6" providerId="ADAL" clId="{B67E75DF-61F4-4BDD-83F6-F3A9FEB4B984}" dt="2024-02-22T09:52:54.409" v="2357" actId="27803"/>
          <ac:spMkLst>
            <pc:docMk/>
            <pc:sldMk cId="3942064285" sldId="256"/>
            <ac:spMk id="10211" creationId="{D95CE154-0FA1-CD63-9DD6-5551DDCF0E74}"/>
          </ac:spMkLst>
        </pc:spChg>
        <pc:spChg chg="mod">
          <ac:chgData name="Jassem Abbasi" userId="a485637c-5d5c-44af-8411-f95acc3236b6" providerId="ADAL" clId="{B67E75DF-61F4-4BDD-83F6-F3A9FEB4B984}" dt="2024-02-22T09:52:54.409" v="2357" actId="27803"/>
          <ac:spMkLst>
            <pc:docMk/>
            <pc:sldMk cId="3942064285" sldId="256"/>
            <ac:spMk id="10212" creationId="{4B13D4C3-BF8D-9057-8083-D8878BC14481}"/>
          </ac:spMkLst>
        </pc:spChg>
        <pc:spChg chg="mod">
          <ac:chgData name="Jassem Abbasi" userId="a485637c-5d5c-44af-8411-f95acc3236b6" providerId="ADAL" clId="{B67E75DF-61F4-4BDD-83F6-F3A9FEB4B984}" dt="2024-02-22T09:52:54.409" v="2357" actId="27803"/>
          <ac:spMkLst>
            <pc:docMk/>
            <pc:sldMk cId="3942064285" sldId="256"/>
            <ac:spMk id="10213" creationId="{72658D38-AEB2-84DE-2C1A-DCA0E69EBB36}"/>
          </ac:spMkLst>
        </pc:spChg>
        <pc:spChg chg="mod">
          <ac:chgData name="Jassem Abbasi" userId="a485637c-5d5c-44af-8411-f95acc3236b6" providerId="ADAL" clId="{B67E75DF-61F4-4BDD-83F6-F3A9FEB4B984}" dt="2024-02-22T09:52:54.409" v="2357" actId="27803"/>
          <ac:spMkLst>
            <pc:docMk/>
            <pc:sldMk cId="3942064285" sldId="256"/>
            <ac:spMk id="10214" creationId="{0FF6F937-E043-3D21-636B-0C57958B6275}"/>
          </ac:spMkLst>
        </pc:spChg>
        <pc:spChg chg="mod">
          <ac:chgData name="Jassem Abbasi" userId="a485637c-5d5c-44af-8411-f95acc3236b6" providerId="ADAL" clId="{B67E75DF-61F4-4BDD-83F6-F3A9FEB4B984}" dt="2024-02-22T09:52:54.409" v="2357" actId="27803"/>
          <ac:spMkLst>
            <pc:docMk/>
            <pc:sldMk cId="3942064285" sldId="256"/>
            <ac:spMk id="10215" creationId="{06561DC6-40CF-E065-A356-52E4B2994BAC}"/>
          </ac:spMkLst>
        </pc:spChg>
        <pc:spChg chg="mod">
          <ac:chgData name="Jassem Abbasi" userId="a485637c-5d5c-44af-8411-f95acc3236b6" providerId="ADAL" clId="{B67E75DF-61F4-4BDD-83F6-F3A9FEB4B984}" dt="2024-02-22T09:52:54.409" v="2357" actId="27803"/>
          <ac:spMkLst>
            <pc:docMk/>
            <pc:sldMk cId="3942064285" sldId="256"/>
            <ac:spMk id="10216" creationId="{4FC31BF4-5322-3714-53DF-F2F3057ECFCD}"/>
          </ac:spMkLst>
        </pc:spChg>
        <pc:spChg chg="mod">
          <ac:chgData name="Jassem Abbasi" userId="a485637c-5d5c-44af-8411-f95acc3236b6" providerId="ADAL" clId="{B67E75DF-61F4-4BDD-83F6-F3A9FEB4B984}" dt="2024-02-22T09:52:54.409" v="2357" actId="27803"/>
          <ac:spMkLst>
            <pc:docMk/>
            <pc:sldMk cId="3942064285" sldId="256"/>
            <ac:spMk id="10217" creationId="{76AAE4CB-D77E-479B-601D-4872B52D7605}"/>
          </ac:spMkLst>
        </pc:spChg>
        <pc:spChg chg="mod">
          <ac:chgData name="Jassem Abbasi" userId="a485637c-5d5c-44af-8411-f95acc3236b6" providerId="ADAL" clId="{B67E75DF-61F4-4BDD-83F6-F3A9FEB4B984}" dt="2024-02-22T09:52:54.409" v="2357" actId="27803"/>
          <ac:spMkLst>
            <pc:docMk/>
            <pc:sldMk cId="3942064285" sldId="256"/>
            <ac:spMk id="10218" creationId="{A79C4A7F-DBA7-C5EB-95A0-6E6C653C17FA}"/>
          </ac:spMkLst>
        </pc:spChg>
        <pc:spChg chg="mod">
          <ac:chgData name="Jassem Abbasi" userId="a485637c-5d5c-44af-8411-f95acc3236b6" providerId="ADAL" clId="{B67E75DF-61F4-4BDD-83F6-F3A9FEB4B984}" dt="2024-02-22T09:52:54.409" v="2357" actId="27803"/>
          <ac:spMkLst>
            <pc:docMk/>
            <pc:sldMk cId="3942064285" sldId="256"/>
            <ac:spMk id="10219" creationId="{C550C4B5-328E-B325-224E-AB7BC89E03ED}"/>
          </ac:spMkLst>
        </pc:spChg>
        <pc:spChg chg="mod">
          <ac:chgData name="Jassem Abbasi" userId="a485637c-5d5c-44af-8411-f95acc3236b6" providerId="ADAL" clId="{B67E75DF-61F4-4BDD-83F6-F3A9FEB4B984}" dt="2024-02-22T09:52:54.409" v="2357" actId="27803"/>
          <ac:spMkLst>
            <pc:docMk/>
            <pc:sldMk cId="3942064285" sldId="256"/>
            <ac:spMk id="10220" creationId="{2DF4EB8D-B64C-519C-12D0-1BC7DDCD824D}"/>
          </ac:spMkLst>
        </pc:spChg>
        <pc:spChg chg="mod">
          <ac:chgData name="Jassem Abbasi" userId="a485637c-5d5c-44af-8411-f95acc3236b6" providerId="ADAL" clId="{B67E75DF-61F4-4BDD-83F6-F3A9FEB4B984}" dt="2024-02-22T09:52:54.409" v="2357" actId="27803"/>
          <ac:spMkLst>
            <pc:docMk/>
            <pc:sldMk cId="3942064285" sldId="256"/>
            <ac:spMk id="10221" creationId="{47C7FC0F-F204-AD6E-8CD6-B8C95F99B48F}"/>
          </ac:spMkLst>
        </pc:spChg>
        <pc:spChg chg="mod">
          <ac:chgData name="Jassem Abbasi" userId="a485637c-5d5c-44af-8411-f95acc3236b6" providerId="ADAL" clId="{B67E75DF-61F4-4BDD-83F6-F3A9FEB4B984}" dt="2024-02-22T09:52:54.409" v="2357" actId="27803"/>
          <ac:spMkLst>
            <pc:docMk/>
            <pc:sldMk cId="3942064285" sldId="256"/>
            <ac:spMk id="10222" creationId="{20ABD929-DD4A-2A7E-070F-6874300DF662}"/>
          </ac:spMkLst>
        </pc:spChg>
        <pc:spChg chg="mod">
          <ac:chgData name="Jassem Abbasi" userId="a485637c-5d5c-44af-8411-f95acc3236b6" providerId="ADAL" clId="{B67E75DF-61F4-4BDD-83F6-F3A9FEB4B984}" dt="2024-02-22T09:52:54.409" v="2357" actId="27803"/>
          <ac:spMkLst>
            <pc:docMk/>
            <pc:sldMk cId="3942064285" sldId="256"/>
            <ac:spMk id="10223" creationId="{D7E7B4FF-283F-1613-6FE1-D126F3EF0BFA}"/>
          </ac:spMkLst>
        </pc:spChg>
        <pc:spChg chg="mod">
          <ac:chgData name="Jassem Abbasi" userId="a485637c-5d5c-44af-8411-f95acc3236b6" providerId="ADAL" clId="{B67E75DF-61F4-4BDD-83F6-F3A9FEB4B984}" dt="2024-02-22T09:52:54.409" v="2357" actId="27803"/>
          <ac:spMkLst>
            <pc:docMk/>
            <pc:sldMk cId="3942064285" sldId="256"/>
            <ac:spMk id="10224" creationId="{2BBDCC01-2B3C-16D6-42E6-49B64D507E04}"/>
          </ac:spMkLst>
        </pc:spChg>
        <pc:spChg chg="mod">
          <ac:chgData name="Jassem Abbasi" userId="a485637c-5d5c-44af-8411-f95acc3236b6" providerId="ADAL" clId="{B67E75DF-61F4-4BDD-83F6-F3A9FEB4B984}" dt="2024-02-22T09:52:54.409" v="2357" actId="27803"/>
          <ac:spMkLst>
            <pc:docMk/>
            <pc:sldMk cId="3942064285" sldId="256"/>
            <ac:spMk id="10225" creationId="{7CAEE989-97CA-6D36-7D68-82FEDD7DED34}"/>
          </ac:spMkLst>
        </pc:spChg>
        <pc:spChg chg="mod">
          <ac:chgData name="Jassem Abbasi" userId="a485637c-5d5c-44af-8411-f95acc3236b6" providerId="ADAL" clId="{B67E75DF-61F4-4BDD-83F6-F3A9FEB4B984}" dt="2024-02-22T09:52:54.409" v="2357" actId="27803"/>
          <ac:spMkLst>
            <pc:docMk/>
            <pc:sldMk cId="3942064285" sldId="256"/>
            <ac:spMk id="10226" creationId="{19E59F7C-8D8E-E060-B75B-8BE0B399C7B2}"/>
          </ac:spMkLst>
        </pc:spChg>
        <pc:spChg chg="mod">
          <ac:chgData name="Jassem Abbasi" userId="a485637c-5d5c-44af-8411-f95acc3236b6" providerId="ADAL" clId="{B67E75DF-61F4-4BDD-83F6-F3A9FEB4B984}" dt="2024-02-22T09:52:54.409" v="2357" actId="27803"/>
          <ac:spMkLst>
            <pc:docMk/>
            <pc:sldMk cId="3942064285" sldId="256"/>
            <ac:spMk id="10227" creationId="{E7575127-DE16-5931-B51B-8BC170614AE8}"/>
          </ac:spMkLst>
        </pc:spChg>
        <pc:spChg chg="mod">
          <ac:chgData name="Jassem Abbasi" userId="a485637c-5d5c-44af-8411-f95acc3236b6" providerId="ADAL" clId="{B67E75DF-61F4-4BDD-83F6-F3A9FEB4B984}" dt="2024-02-22T09:52:54.409" v="2357" actId="27803"/>
          <ac:spMkLst>
            <pc:docMk/>
            <pc:sldMk cId="3942064285" sldId="256"/>
            <ac:spMk id="10228" creationId="{DD99AD34-3256-B053-CC5A-77334EA5B2AA}"/>
          </ac:spMkLst>
        </pc:spChg>
        <pc:spChg chg="mod">
          <ac:chgData name="Jassem Abbasi" userId="a485637c-5d5c-44af-8411-f95acc3236b6" providerId="ADAL" clId="{B67E75DF-61F4-4BDD-83F6-F3A9FEB4B984}" dt="2024-02-22T09:52:54.409" v="2357" actId="27803"/>
          <ac:spMkLst>
            <pc:docMk/>
            <pc:sldMk cId="3942064285" sldId="256"/>
            <ac:spMk id="10229" creationId="{CDD1F2AB-6816-147F-F7C5-A82F493C5360}"/>
          </ac:spMkLst>
        </pc:spChg>
        <pc:spChg chg="mod">
          <ac:chgData name="Jassem Abbasi" userId="a485637c-5d5c-44af-8411-f95acc3236b6" providerId="ADAL" clId="{B67E75DF-61F4-4BDD-83F6-F3A9FEB4B984}" dt="2024-02-22T09:52:54.409" v="2357" actId="27803"/>
          <ac:spMkLst>
            <pc:docMk/>
            <pc:sldMk cId="3942064285" sldId="256"/>
            <ac:spMk id="10230" creationId="{2B5E2989-A666-BE70-D747-D59F3E11CE08}"/>
          </ac:spMkLst>
        </pc:spChg>
        <pc:spChg chg="mod">
          <ac:chgData name="Jassem Abbasi" userId="a485637c-5d5c-44af-8411-f95acc3236b6" providerId="ADAL" clId="{B67E75DF-61F4-4BDD-83F6-F3A9FEB4B984}" dt="2024-02-22T09:52:54.409" v="2357" actId="27803"/>
          <ac:spMkLst>
            <pc:docMk/>
            <pc:sldMk cId="3942064285" sldId="256"/>
            <ac:spMk id="10231" creationId="{FC6E9BD4-889B-6221-4009-AEA698BB68F2}"/>
          </ac:spMkLst>
        </pc:spChg>
        <pc:spChg chg="mod">
          <ac:chgData name="Jassem Abbasi" userId="a485637c-5d5c-44af-8411-f95acc3236b6" providerId="ADAL" clId="{B67E75DF-61F4-4BDD-83F6-F3A9FEB4B984}" dt="2024-02-22T09:52:54.409" v="2357" actId="27803"/>
          <ac:spMkLst>
            <pc:docMk/>
            <pc:sldMk cId="3942064285" sldId="256"/>
            <ac:spMk id="10232" creationId="{4555CB89-9921-B5E1-35E9-F3F3A167CDFC}"/>
          </ac:spMkLst>
        </pc:spChg>
        <pc:spChg chg="mod">
          <ac:chgData name="Jassem Abbasi" userId="a485637c-5d5c-44af-8411-f95acc3236b6" providerId="ADAL" clId="{B67E75DF-61F4-4BDD-83F6-F3A9FEB4B984}" dt="2024-02-22T09:52:54.409" v="2357" actId="27803"/>
          <ac:spMkLst>
            <pc:docMk/>
            <pc:sldMk cId="3942064285" sldId="256"/>
            <ac:spMk id="10233" creationId="{EB36F6DE-52BE-A39A-1351-449853819352}"/>
          </ac:spMkLst>
        </pc:spChg>
        <pc:spChg chg="mod">
          <ac:chgData name="Jassem Abbasi" userId="a485637c-5d5c-44af-8411-f95acc3236b6" providerId="ADAL" clId="{B67E75DF-61F4-4BDD-83F6-F3A9FEB4B984}" dt="2024-02-22T09:52:54.409" v="2357" actId="27803"/>
          <ac:spMkLst>
            <pc:docMk/>
            <pc:sldMk cId="3942064285" sldId="256"/>
            <ac:spMk id="10234" creationId="{7E17C789-6BD3-8657-45DD-41BA87B03543}"/>
          </ac:spMkLst>
        </pc:spChg>
        <pc:spChg chg="mod">
          <ac:chgData name="Jassem Abbasi" userId="a485637c-5d5c-44af-8411-f95acc3236b6" providerId="ADAL" clId="{B67E75DF-61F4-4BDD-83F6-F3A9FEB4B984}" dt="2024-02-22T09:52:54.409" v="2357" actId="27803"/>
          <ac:spMkLst>
            <pc:docMk/>
            <pc:sldMk cId="3942064285" sldId="256"/>
            <ac:spMk id="10235" creationId="{C97AB570-0C20-F9B0-C209-BBD40DC2CEF9}"/>
          </ac:spMkLst>
        </pc:spChg>
        <pc:spChg chg="mod">
          <ac:chgData name="Jassem Abbasi" userId="a485637c-5d5c-44af-8411-f95acc3236b6" providerId="ADAL" clId="{B67E75DF-61F4-4BDD-83F6-F3A9FEB4B984}" dt="2024-02-22T09:52:54.409" v="2357" actId="27803"/>
          <ac:spMkLst>
            <pc:docMk/>
            <pc:sldMk cId="3942064285" sldId="256"/>
            <ac:spMk id="10236" creationId="{FE7ED6E8-E569-40D2-5B00-6422B847418C}"/>
          </ac:spMkLst>
        </pc:spChg>
        <pc:spChg chg="mod">
          <ac:chgData name="Jassem Abbasi" userId="a485637c-5d5c-44af-8411-f95acc3236b6" providerId="ADAL" clId="{B67E75DF-61F4-4BDD-83F6-F3A9FEB4B984}" dt="2024-02-22T09:52:54.409" v="2357" actId="27803"/>
          <ac:spMkLst>
            <pc:docMk/>
            <pc:sldMk cId="3942064285" sldId="256"/>
            <ac:spMk id="10237" creationId="{91F51CDC-D182-7BB7-4F6D-F23D41DBEBAB}"/>
          </ac:spMkLst>
        </pc:spChg>
        <pc:spChg chg="mod">
          <ac:chgData name="Jassem Abbasi" userId="a485637c-5d5c-44af-8411-f95acc3236b6" providerId="ADAL" clId="{B67E75DF-61F4-4BDD-83F6-F3A9FEB4B984}" dt="2024-02-22T09:52:54.409" v="2357" actId="27803"/>
          <ac:spMkLst>
            <pc:docMk/>
            <pc:sldMk cId="3942064285" sldId="256"/>
            <ac:spMk id="10238" creationId="{0ECCC493-0285-0C72-97A7-0A4F425CDDE0}"/>
          </ac:spMkLst>
        </pc:spChg>
        <pc:spChg chg="mod">
          <ac:chgData name="Jassem Abbasi" userId="a485637c-5d5c-44af-8411-f95acc3236b6" providerId="ADAL" clId="{B67E75DF-61F4-4BDD-83F6-F3A9FEB4B984}" dt="2024-02-22T09:52:54.409" v="2357" actId="27803"/>
          <ac:spMkLst>
            <pc:docMk/>
            <pc:sldMk cId="3942064285" sldId="256"/>
            <ac:spMk id="10239" creationId="{9436D0C0-4FC4-E96D-7825-0E3BA6FA66AF}"/>
          </ac:spMkLst>
        </pc:spChg>
        <pc:spChg chg="mod">
          <ac:chgData name="Jassem Abbasi" userId="a485637c-5d5c-44af-8411-f95acc3236b6" providerId="ADAL" clId="{B67E75DF-61F4-4BDD-83F6-F3A9FEB4B984}" dt="2024-02-22T09:52:54.409" v="2357" actId="27803"/>
          <ac:spMkLst>
            <pc:docMk/>
            <pc:sldMk cId="3942064285" sldId="256"/>
            <ac:spMk id="10240" creationId="{60FCB0F5-EC93-71CE-E187-224951C61FEE}"/>
          </ac:spMkLst>
        </pc:spChg>
        <pc:spChg chg="mod">
          <ac:chgData name="Jassem Abbasi" userId="a485637c-5d5c-44af-8411-f95acc3236b6" providerId="ADAL" clId="{B67E75DF-61F4-4BDD-83F6-F3A9FEB4B984}" dt="2024-02-22T09:52:54.409" v="2357" actId="27803"/>
          <ac:spMkLst>
            <pc:docMk/>
            <pc:sldMk cId="3942064285" sldId="256"/>
            <ac:spMk id="10241" creationId="{56F3D5BE-7E75-4D83-B3DE-37FB29F5C298}"/>
          </ac:spMkLst>
        </pc:spChg>
        <pc:spChg chg="mod">
          <ac:chgData name="Jassem Abbasi" userId="a485637c-5d5c-44af-8411-f95acc3236b6" providerId="ADAL" clId="{B67E75DF-61F4-4BDD-83F6-F3A9FEB4B984}" dt="2024-02-22T09:52:54.409" v="2357" actId="27803"/>
          <ac:spMkLst>
            <pc:docMk/>
            <pc:sldMk cId="3942064285" sldId="256"/>
            <ac:spMk id="10242" creationId="{DF23A320-CF56-EEAA-31C0-3D3DFFE6AFF0}"/>
          </ac:spMkLst>
        </pc:spChg>
        <pc:spChg chg="mod">
          <ac:chgData name="Jassem Abbasi" userId="a485637c-5d5c-44af-8411-f95acc3236b6" providerId="ADAL" clId="{B67E75DF-61F4-4BDD-83F6-F3A9FEB4B984}" dt="2024-02-22T09:52:54.409" v="2357" actId="27803"/>
          <ac:spMkLst>
            <pc:docMk/>
            <pc:sldMk cId="3942064285" sldId="256"/>
            <ac:spMk id="10243" creationId="{DD16182A-9C4F-78DC-BFD5-669A4BF425AF}"/>
          </ac:spMkLst>
        </pc:spChg>
        <pc:spChg chg="mod">
          <ac:chgData name="Jassem Abbasi" userId="a485637c-5d5c-44af-8411-f95acc3236b6" providerId="ADAL" clId="{B67E75DF-61F4-4BDD-83F6-F3A9FEB4B984}" dt="2024-02-22T09:52:54.409" v="2357" actId="27803"/>
          <ac:spMkLst>
            <pc:docMk/>
            <pc:sldMk cId="3942064285" sldId="256"/>
            <ac:spMk id="10244" creationId="{8F729E82-D065-C9AC-5779-DD747355359A}"/>
          </ac:spMkLst>
        </pc:spChg>
        <pc:spChg chg="mod">
          <ac:chgData name="Jassem Abbasi" userId="a485637c-5d5c-44af-8411-f95acc3236b6" providerId="ADAL" clId="{B67E75DF-61F4-4BDD-83F6-F3A9FEB4B984}" dt="2024-02-22T09:52:54.409" v="2357" actId="27803"/>
          <ac:spMkLst>
            <pc:docMk/>
            <pc:sldMk cId="3942064285" sldId="256"/>
            <ac:spMk id="10245" creationId="{02D6161D-E19F-1333-59FD-A52D22E64A00}"/>
          </ac:spMkLst>
        </pc:spChg>
        <pc:spChg chg="mod">
          <ac:chgData name="Jassem Abbasi" userId="a485637c-5d5c-44af-8411-f95acc3236b6" providerId="ADAL" clId="{B67E75DF-61F4-4BDD-83F6-F3A9FEB4B984}" dt="2024-02-22T09:52:54.409" v="2357" actId="27803"/>
          <ac:spMkLst>
            <pc:docMk/>
            <pc:sldMk cId="3942064285" sldId="256"/>
            <ac:spMk id="10246" creationId="{1C3D5A8D-5F65-D5EF-99CC-D21575D1DFC1}"/>
          </ac:spMkLst>
        </pc:spChg>
        <pc:spChg chg="mod">
          <ac:chgData name="Jassem Abbasi" userId="a485637c-5d5c-44af-8411-f95acc3236b6" providerId="ADAL" clId="{B67E75DF-61F4-4BDD-83F6-F3A9FEB4B984}" dt="2024-02-22T09:52:54.409" v="2357" actId="27803"/>
          <ac:spMkLst>
            <pc:docMk/>
            <pc:sldMk cId="3942064285" sldId="256"/>
            <ac:spMk id="10247" creationId="{53ECFCF3-4D2F-2406-8364-A2EF61653C57}"/>
          </ac:spMkLst>
        </pc:spChg>
        <pc:spChg chg="mod">
          <ac:chgData name="Jassem Abbasi" userId="a485637c-5d5c-44af-8411-f95acc3236b6" providerId="ADAL" clId="{B67E75DF-61F4-4BDD-83F6-F3A9FEB4B984}" dt="2024-02-22T09:52:54.409" v="2357" actId="27803"/>
          <ac:spMkLst>
            <pc:docMk/>
            <pc:sldMk cId="3942064285" sldId="256"/>
            <ac:spMk id="10248" creationId="{2E18E6FB-EAE5-8CFD-DA48-E8FA6CF35457}"/>
          </ac:spMkLst>
        </pc:spChg>
        <pc:spChg chg="mod">
          <ac:chgData name="Jassem Abbasi" userId="a485637c-5d5c-44af-8411-f95acc3236b6" providerId="ADAL" clId="{B67E75DF-61F4-4BDD-83F6-F3A9FEB4B984}" dt="2024-02-22T09:52:54.409" v="2357" actId="27803"/>
          <ac:spMkLst>
            <pc:docMk/>
            <pc:sldMk cId="3942064285" sldId="256"/>
            <ac:spMk id="10249" creationId="{486504AA-5AC9-972B-3065-BF8BB9731B91}"/>
          </ac:spMkLst>
        </pc:spChg>
        <pc:spChg chg="mod">
          <ac:chgData name="Jassem Abbasi" userId="a485637c-5d5c-44af-8411-f95acc3236b6" providerId="ADAL" clId="{B67E75DF-61F4-4BDD-83F6-F3A9FEB4B984}" dt="2024-02-22T09:52:54.409" v="2357" actId="27803"/>
          <ac:spMkLst>
            <pc:docMk/>
            <pc:sldMk cId="3942064285" sldId="256"/>
            <ac:spMk id="10250" creationId="{B0C01668-5DBA-76BD-E869-4F626CFB9CD2}"/>
          </ac:spMkLst>
        </pc:spChg>
        <pc:spChg chg="mod">
          <ac:chgData name="Jassem Abbasi" userId="a485637c-5d5c-44af-8411-f95acc3236b6" providerId="ADAL" clId="{B67E75DF-61F4-4BDD-83F6-F3A9FEB4B984}" dt="2024-02-22T09:52:54.409" v="2357" actId="27803"/>
          <ac:spMkLst>
            <pc:docMk/>
            <pc:sldMk cId="3942064285" sldId="256"/>
            <ac:spMk id="10251" creationId="{C0A75FDE-F776-F0A0-62D3-AC295F5AB393}"/>
          </ac:spMkLst>
        </pc:spChg>
        <pc:spChg chg="mod">
          <ac:chgData name="Jassem Abbasi" userId="a485637c-5d5c-44af-8411-f95acc3236b6" providerId="ADAL" clId="{B67E75DF-61F4-4BDD-83F6-F3A9FEB4B984}" dt="2024-02-22T09:52:54.409" v="2357" actId="27803"/>
          <ac:spMkLst>
            <pc:docMk/>
            <pc:sldMk cId="3942064285" sldId="256"/>
            <ac:spMk id="10252" creationId="{7ACDE39B-7192-5F5F-A818-FA3BBA65E605}"/>
          </ac:spMkLst>
        </pc:spChg>
        <pc:spChg chg="mod">
          <ac:chgData name="Jassem Abbasi" userId="a485637c-5d5c-44af-8411-f95acc3236b6" providerId="ADAL" clId="{B67E75DF-61F4-4BDD-83F6-F3A9FEB4B984}" dt="2024-02-22T09:52:54.409" v="2357" actId="27803"/>
          <ac:spMkLst>
            <pc:docMk/>
            <pc:sldMk cId="3942064285" sldId="256"/>
            <ac:spMk id="10253" creationId="{5937D8C0-4190-25E4-688D-C50FDF2107D9}"/>
          </ac:spMkLst>
        </pc:spChg>
        <pc:spChg chg="mod">
          <ac:chgData name="Jassem Abbasi" userId="a485637c-5d5c-44af-8411-f95acc3236b6" providerId="ADAL" clId="{B67E75DF-61F4-4BDD-83F6-F3A9FEB4B984}" dt="2024-02-22T09:52:54.409" v="2357" actId="27803"/>
          <ac:spMkLst>
            <pc:docMk/>
            <pc:sldMk cId="3942064285" sldId="256"/>
            <ac:spMk id="10254" creationId="{A3CFC3AF-7B43-AF5B-9026-E40F9EEEBB05}"/>
          </ac:spMkLst>
        </pc:spChg>
        <pc:spChg chg="mod">
          <ac:chgData name="Jassem Abbasi" userId="a485637c-5d5c-44af-8411-f95acc3236b6" providerId="ADAL" clId="{B67E75DF-61F4-4BDD-83F6-F3A9FEB4B984}" dt="2024-02-22T09:52:54.409" v="2357" actId="27803"/>
          <ac:spMkLst>
            <pc:docMk/>
            <pc:sldMk cId="3942064285" sldId="256"/>
            <ac:spMk id="10255" creationId="{D75617BB-5712-2107-F88E-AA121F30E938}"/>
          </ac:spMkLst>
        </pc:spChg>
        <pc:spChg chg="mod">
          <ac:chgData name="Jassem Abbasi" userId="a485637c-5d5c-44af-8411-f95acc3236b6" providerId="ADAL" clId="{B67E75DF-61F4-4BDD-83F6-F3A9FEB4B984}" dt="2024-02-22T09:52:54.409" v="2357" actId="27803"/>
          <ac:spMkLst>
            <pc:docMk/>
            <pc:sldMk cId="3942064285" sldId="256"/>
            <ac:spMk id="10256" creationId="{48799531-13CB-5F9D-0E15-6F7E95F3C099}"/>
          </ac:spMkLst>
        </pc:spChg>
        <pc:spChg chg="mod">
          <ac:chgData name="Jassem Abbasi" userId="a485637c-5d5c-44af-8411-f95acc3236b6" providerId="ADAL" clId="{B67E75DF-61F4-4BDD-83F6-F3A9FEB4B984}" dt="2024-02-22T09:52:54.409" v="2357" actId="27803"/>
          <ac:spMkLst>
            <pc:docMk/>
            <pc:sldMk cId="3942064285" sldId="256"/>
            <ac:spMk id="10257" creationId="{9E9E3159-4965-DA8E-E481-E0E060CCBA50}"/>
          </ac:spMkLst>
        </pc:spChg>
        <pc:spChg chg="mod">
          <ac:chgData name="Jassem Abbasi" userId="a485637c-5d5c-44af-8411-f95acc3236b6" providerId="ADAL" clId="{B67E75DF-61F4-4BDD-83F6-F3A9FEB4B984}" dt="2024-02-22T09:52:54.409" v="2357" actId="27803"/>
          <ac:spMkLst>
            <pc:docMk/>
            <pc:sldMk cId="3942064285" sldId="256"/>
            <ac:spMk id="10258" creationId="{57469954-01F3-B2C5-76A1-73EAB2B898BD}"/>
          </ac:spMkLst>
        </pc:spChg>
        <pc:spChg chg="mod">
          <ac:chgData name="Jassem Abbasi" userId="a485637c-5d5c-44af-8411-f95acc3236b6" providerId="ADAL" clId="{B67E75DF-61F4-4BDD-83F6-F3A9FEB4B984}" dt="2024-02-22T09:52:54.409" v="2357" actId="27803"/>
          <ac:spMkLst>
            <pc:docMk/>
            <pc:sldMk cId="3942064285" sldId="256"/>
            <ac:spMk id="10259" creationId="{DF8CCC73-3380-7B92-6EC5-6D9D5E33967C}"/>
          </ac:spMkLst>
        </pc:spChg>
        <pc:spChg chg="mod">
          <ac:chgData name="Jassem Abbasi" userId="a485637c-5d5c-44af-8411-f95acc3236b6" providerId="ADAL" clId="{B67E75DF-61F4-4BDD-83F6-F3A9FEB4B984}" dt="2024-02-22T09:52:54.409" v="2357" actId="27803"/>
          <ac:spMkLst>
            <pc:docMk/>
            <pc:sldMk cId="3942064285" sldId="256"/>
            <ac:spMk id="10260" creationId="{CFA0FCAA-8DAB-327A-4DE9-81CEE34E0347}"/>
          </ac:spMkLst>
        </pc:spChg>
        <pc:spChg chg="mod">
          <ac:chgData name="Jassem Abbasi" userId="a485637c-5d5c-44af-8411-f95acc3236b6" providerId="ADAL" clId="{B67E75DF-61F4-4BDD-83F6-F3A9FEB4B984}" dt="2024-02-22T09:52:54.409" v="2357" actId="27803"/>
          <ac:spMkLst>
            <pc:docMk/>
            <pc:sldMk cId="3942064285" sldId="256"/>
            <ac:spMk id="10261" creationId="{6297D3D6-F902-ECE6-9FE9-1450923D33CD}"/>
          </ac:spMkLst>
        </pc:spChg>
        <pc:spChg chg="mod">
          <ac:chgData name="Jassem Abbasi" userId="a485637c-5d5c-44af-8411-f95acc3236b6" providerId="ADAL" clId="{B67E75DF-61F4-4BDD-83F6-F3A9FEB4B984}" dt="2024-02-22T09:52:54.409" v="2357" actId="27803"/>
          <ac:spMkLst>
            <pc:docMk/>
            <pc:sldMk cId="3942064285" sldId="256"/>
            <ac:spMk id="10262" creationId="{A75CC8A6-1506-5839-5BEE-3438FE7987BA}"/>
          </ac:spMkLst>
        </pc:spChg>
        <pc:spChg chg="mod">
          <ac:chgData name="Jassem Abbasi" userId="a485637c-5d5c-44af-8411-f95acc3236b6" providerId="ADAL" clId="{B67E75DF-61F4-4BDD-83F6-F3A9FEB4B984}" dt="2024-02-22T09:52:54.409" v="2357" actId="27803"/>
          <ac:spMkLst>
            <pc:docMk/>
            <pc:sldMk cId="3942064285" sldId="256"/>
            <ac:spMk id="10263" creationId="{D02365DC-6F47-01C2-182D-B1DCCA96A91C}"/>
          </ac:spMkLst>
        </pc:spChg>
        <pc:spChg chg="mod">
          <ac:chgData name="Jassem Abbasi" userId="a485637c-5d5c-44af-8411-f95acc3236b6" providerId="ADAL" clId="{B67E75DF-61F4-4BDD-83F6-F3A9FEB4B984}" dt="2024-02-22T09:52:54.409" v="2357" actId="27803"/>
          <ac:spMkLst>
            <pc:docMk/>
            <pc:sldMk cId="3942064285" sldId="256"/>
            <ac:spMk id="10264" creationId="{1832226A-2527-D012-F919-F5B786A8BB4B}"/>
          </ac:spMkLst>
        </pc:spChg>
        <pc:spChg chg="mod">
          <ac:chgData name="Jassem Abbasi" userId="a485637c-5d5c-44af-8411-f95acc3236b6" providerId="ADAL" clId="{B67E75DF-61F4-4BDD-83F6-F3A9FEB4B984}" dt="2024-02-22T09:52:54.409" v="2357" actId="27803"/>
          <ac:spMkLst>
            <pc:docMk/>
            <pc:sldMk cId="3942064285" sldId="256"/>
            <ac:spMk id="10265" creationId="{BE699728-2A4B-0338-63ED-2B3CDC835690}"/>
          </ac:spMkLst>
        </pc:spChg>
        <pc:spChg chg="mod">
          <ac:chgData name="Jassem Abbasi" userId="a485637c-5d5c-44af-8411-f95acc3236b6" providerId="ADAL" clId="{B67E75DF-61F4-4BDD-83F6-F3A9FEB4B984}" dt="2024-02-22T09:52:54.409" v="2357" actId="27803"/>
          <ac:spMkLst>
            <pc:docMk/>
            <pc:sldMk cId="3942064285" sldId="256"/>
            <ac:spMk id="10266" creationId="{6BC6684D-E081-9948-13E6-63FA4F48AA78}"/>
          </ac:spMkLst>
        </pc:spChg>
        <pc:spChg chg="mod">
          <ac:chgData name="Jassem Abbasi" userId="a485637c-5d5c-44af-8411-f95acc3236b6" providerId="ADAL" clId="{B67E75DF-61F4-4BDD-83F6-F3A9FEB4B984}" dt="2024-02-22T09:52:54.409" v="2357" actId="27803"/>
          <ac:spMkLst>
            <pc:docMk/>
            <pc:sldMk cId="3942064285" sldId="256"/>
            <ac:spMk id="10267" creationId="{37E30F44-84F0-F4F4-C079-13B037734A03}"/>
          </ac:spMkLst>
        </pc:spChg>
        <pc:spChg chg="mod">
          <ac:chgData name="Jassem Abbasi" userId="a485637c-5d5c-44af-8411-f95acc3236b6" providerId="ADAL" clId="{B67E75DF-61F4-4BDD-83F6-F3A9FEB4B984}" dt="2024-02-22T09:52:54.409" v="2357" actId="27803"/>
          <ac:spMkLst>
            <pc:docMk/>
            <pc:sldMk cId="3942064285" sldId="256"/>
            <ac:spMk id="10268" creationId="{4C976FF3-9F9D-EDEC-694D-3940198124D2}"/>
          </ac:spMkLst>
        </pc:spChg>
        <pc:spChg chg="mod">
          <ac:chgData name="Jassem Abbasi" userId="a485637c-5d5c-44af-8411-f95acc3236b6" providerId="ADAL" clId="{B67E75DF-61F4-4BDD-83F6-F3A9FEB4B984}" dt="2024-02-22T09:52:54.409" v="2357" actId="27803"/>
          <ac:spMkLst>
            <pc:docMk/>
            <pc:sldMk cId="3942064285" sldId="256"/>
            <ac:spMk id="10269" creationId="{E7DDE98A-51CF-0422-B644-5B070F8B95B8}"/>
          </ac:spMkLst>
        </pc:spChg>
        <pc:spChg chg="mod">
          <ac:chgData name="Jassem Abbasi" userId="a485637c-5d5c-44af-8411-f95acc3236b6" providerId="ADAL" clId="{B67E75DF-61F4-4BDD-83F6-F3A9FEB4B984}" dt="2024-02-22T09:52:54.409" v="2357" actId="27803"/>
          <ac:spMkLst>
            <pc:docMk/>
            <pc:sldMk cId="3942064285" sldId="256"/>
            <ac:spMk id="10270" creationId="{B4F2E7E8-E350-2A6C-8460-549BBEF616DD}"/>
          </ac:spMkLst>
        </pc:spChg>
        <pc:spChg chg="mod">
          <ac:chgData name="Jassem Abbasi" userId="a485637c-5d5c-44af-8411-f95acc3236b6" providerId="ADAL" clId="{B67E75DF-61F4-4BDD-83F6-F3A9FEB4B984}" dt="2024-02-22T09:52:54.409" v="2357" actId="27803"/>
          <ac:spMkLst>
            <pc:docMk/>
            <pc:sldMk cId="3942064285" sldId="256"/>
            <ac:spMk id="10271" creationId="{57849BF4-82D0-6B46-25B6-65345ACC5F5E}"/>
          </ac:spMkLst>
        </pc:spChg>
        <pc:spChg chg="mod">
          <ac:chgData name="Jassem Abbasi" userId="a485637c-5d5c-44af-8411-f95acc3236b6" providerId="ADAL" clId="{B67E75DF-61F4-4BDD-83F6-F3A9FEB4B984}" dt="2024-02-22T09:52:54.409" v="2357" actId="27803"/>
          <ac:spMkLst>
            <pc:docMk/>
            <pc:sldMk cId="3942064285" sldId="256"/>
            <ac:spMk id="10272" creationId="{D9015B97-8FAD-57DE-5275-29FE369BA826}"/>
          </ac:spMkLst>
        </pc:spChg>
        <pc:spChg chg="mod">
          <ac:chgData name="Jassem Abbasi" userId="a485637c-5d5c-44af-8411-f95acc3236b6" providerId="ADAL" clId="{B67E75DF-61F4-4BDD-83F6-F3A9FEB4B984}" dt="2024-02-22T09:52:54.409" v="2357" actId="27803"/>
          <ac:spMkLst>
            <pc:docMk/>
            <pc:sldMk cId="3942064285" sldId="256"/>
            <ac:spMk id="10273" creationId="{E0C67062-833B-F7D7-BD7B-86F92236E444}"/>
          </ac:spMkLst>
        </pc:spChg>
        <pc:spChg chg="mod">
          <ac:chgData name="Jassem Abbasi" userId="a485637c-5d5c-44af-8411-f95acc3236b6" providerId="ADAL" clId="{B67E75DF-61F4-4BDD-83F6-F3A9FEB4B984}" dt="2024-02-22T09:52:54.409" v="2357" actId="27803"/>
          <ac:spMkLst>
            <pc:docMk/>
            <pc:sldMk cId="3942064285" sldId="256"/>
            <ac:spMk id="10274" creationId="{E0CF1654-3A93-11A2-C9EE-C030B3DA360E}"/>
          </ac:spMkLst>
        </pc:spChg>
        <pc:spChg chg="mod">
          <ac:chgData name="Jassem Abbasi" userId="a485637c-5d5c-44af-8411-f95acc3236b6" providerId="ADAL" clId="{B67E75DF-61F4-4BDD-83F6-F3A9FEB4B984}" dt="2024-02-22T09:52:54.409" v="2357" actId="27803"/>
          <ac:spMkLst>
            <pc:docMk/>
            <pc:sldMk cId="3942064285" sldId="256"/>
            <ac:spMk id="10275" creationId="{81DB2158-01BE-24E9-D04E-850A6C39A6E8}"/>
          </ac:spMkLst>
        </pc:spChg>
        <pc:spChg chg="mod">
          <ac:chgData name="Jassem Abbasi" userId="a485637c-5d5c-44af-8411-f95acc3236b6" providerId="ADAL" clId="{B67E75DF-61F4-4BDD-83F6-F3A9FEB4B984}" dt="2024-02-22T09:52:54.409" v="2357" actId="27803"/>
          <ac:spMkLst>
            <pc:docMk/>
            <pc:sldMk cId="3942064285" sldId="256"/>
            <ac:spMk id="10276" creationId="{7F9728A7-E8BD-3233-F56B-B10212544A84}"/>
          </ac:spMkLst>
        </pc:spChg>
        <pc:spChg chg="mod">
          <ac:chgData name="Jassem Abbasi" userId="a485637c-5d5c-44af-8411-f95acc3236b6" providerId="ADAL" clId="{B67E75DF-61F4-4BDD-83F6-F3A9FEB4B984}" dt="2024-02-22T09:52:54.409" v="2357" actId="27803"/>
          <ac:spMkLst>
            <pc:docMk/>
            <pc:sldMk cId="3942064285" sldId="256"/>
            <ac:spMk id="10277" creationId="{3B747DA9-9774-89B1-9CEF-FF99B443EEAB}"/>
          </ac:spMkLst>
        </pc:spChg>
        <pc:spChg chg="mod">
          <ac:chgData name="Jassem Abbasi" userId="a485637c-5d5c-44af-8411-f95acc3236b6" providerId="ADAL" clId="{B67E75DF-61F4-4BDD-83F6-F3A9FEB4B984}" dt="2024-02-22T09:52:54.409" v="2357" actId="27803"/>
          <ac:spMkLst>
            <pc:docMk/>
            <pc:sldMk cId="3942064285" sldId="256"/>
            <ac:spMk id="10278" creationId="{EA44A2B5-EB43-89FE-9947-D70503808D45}"/>
          </ac:spMkLst>
        </pc:spChg>
        <pc:spChg chg="mod">
          <ac:chgData name="Jassem Abbasi" userId="a485637c-5d5c-44af-8411-f95acc3236b6" providerId="ADAL" clId="{B67E75DF-61F4-4BDD-83F6-F3A9FEB4B984}" dt="2024-02-22T09:52:54.409" v="2357" actId="27803"/>
          <ac:spMkLst>
            <pc:docMk/>
            <pc:sldMk cId="3942064285" sldId="256"/>
            <ac:spMk id="10279" creationId="{D2B972F2-F703-4160-F6C9-A96827EFAC4F}"/>
          </ac:spMkLst>
        </pc:spChg>
        <pc:spChg chg="mod">
          <ac:chgData name="Jassem Abbasi" userId="a485637c-5d5c-44af-8411-f95acc3236b6" providerId="ADAL" clId="{B67E75DF-61F4-4BDD-83F6-F3A9FEB4B984}" dt="2024-02-22T09:52:54.409" v="2357" actId="27803"/>
          <ac:spMkLst>
            <pc:docMk/>
            <pc:sldMk cId="3942064285" sldId="256"/>
            <ac:spMk id="10280" creationId="{FF9ED16E-80C7-5CBA-91FA-E61E79234A8D}"/>
          </ac:spMkLst>
        </pc:spChg>
        <pc:spChg chg="mod">
          <ac:chgData name="Jassem Abbasi" userId="a485637c-5d5c-44af-8411-f95acc3236b6" providerId="ADAL" clId="{B67E75DF-61F4-4BDD-83F6-F3A9FEB4B984}" dt="2024-02-22T09:52:54.409" v="2357" actId="27803"/>
          <ac:spMkLst>
            <pc:docMk/>
            <pc:sldMk cId="3942064285" sldId="256"/>
            <ac:spMk id="10281" creationId="{AC9EFF43-FE70-1F11-34DD-171996A8E6A6}"/>
          </ac:spMkLst>
        </pc:spChg>
        <pc:spChg chg="mod">
          <ac:chgData name="Jassem Abbasi" userId="a485637c-5d5c-44af-8411-f95acc3236b6" providerId="ADAL" clId="{B67E75DF-61F4-4BDD-83F6-F3A9FEB4B984}" dt="2024-02-22T09:52:54.409" v="2357" actId="27803"/>
          <ac:spMkLst>
            <pc:docMk/>
            <pc:sldMk cId="3942064285" sldId="256"/>
            <ac:spMk id="10282" creationId="{5845844F-5563-462E-35B3-069684F9C720}"/>
          </ac:spMkLst>
        </pc:spChg>
        <pc:spChg chg="mod">
          <ac:chgData name="Jassem Abbasi" userId="a485637c-5d5c-44af-8411-f95acc3236b6" providerId="ADAL" clId="{B67E75DF-61F4-4BDD-83F6-F3A9FEB4B984}" dt="2024-02-22T09:52:54.409" v="2357" actId="27803"/>
          <ac:spMkLst>
            <pc:docMk/>
            <pc:sldMk cId="3942064285" sldId="256"/>
            <ac:spMk id="10283" creationId="{FC275BF3-501D-1C0C-56DA-4E6CB1DDA0C7}"/>
          </ac:spMkLst>
        </pc:spChg>
        <pc:spChg chg="mod">
          <ac:chgData name="Jassem Abbasi" userId="a485637c-5d5c-44af-8411-f95acc3236b6" providerId="ADAL" clId="{B67E75DF-61F4-4BDD-83F6-F3A9FEB4B984}" dt="2024-02-22T09:52:54.409" v="2357" actId="27803"/>
          <ac:spMkLst>
            <pc:docMk/>
            <pc:sldMk cId="3942064285" sldId="256"/>
            <ac:spMk id="10284" creationId="{81A7C84C-7069-40E8-0494-62963E837332}"/>
          </ac:spMkLst>
        </pc:spChg>
        <pc:spChg chg="mod">
          <ac:chgData name="Jassem Abbasi" userId="a485637c-5d5c-44af-8411-f95acc3236b6" providerId="ADAL" clId="{B67E75DF-61F4-4BDD-83F6-F3A9FEB4B984}" dt="2024-02-22T09:52:54.409" v="2357" actId="27803"/>
          <ac:spMkLst>
            <pc:docMk/>
            <pc:sldMk cId="3942064285" sldId="256"/>
            <ac:spMk id="10285" creationId="{FAB418C6-4D69-A0F3-0B7D-FADA08B3DE29}"/>
          </ac:spMkLst>
        </pc:spChg>
        <pc:spChg chg="mod">
          <ac:chgData name="Jassem Abbasi" userId="a485637c-5d5c-44af-8411-f95acc3236b6" providerId="ADAL" clId="{B67E75DF-61F4-4BDD-83F6-F3A9FEB4B984}" dt="2024-02-22T09:52:54.409" v="2357" actId="27803"/>
          <ac:spMkLst>
            <pc:docMk/>
            <pc:sldMk cId="3942064285" sldId="256"/>
            <ac:spMk id="10286" creationId="{ABDA9AB8-6DEE-FA3E-9627-A5515B52C143}"/>
          </ac:spMkLst>
        </pc:spChg>
        <pc:spChg chg="mod">
          <ac:chgData name="Jassem Abbasi" userId="a485637c-5d5c-44af-8411-f95acc3236b6" providerId="ADAL" clId="{B67E75DF-61F4-4BDD-83F6-F3A9FEB4B984}" dt="2024-02-22T09:52:54.409" v="2357" actId="27803"/>
          <ac:spMkLst>
            <pc:docMk/>
            <pc:sldMk cId="3942064285" sldId="256"/>
            <ac:spMk id="10287" creationId="{23D15ECC-BDF5-4619-4037-4CE6C08BD3E8}"/>
          </ac:spMkLst>
        </pc:spChg>
        <pc:spChg chg="mod">
          <ac:chgData name="Jassem Abbasi" userId="a485637c-5d5c-44af-8411-f95acc3236b6" providerId="ADAL" clId="{B67E75DF-61F4-4BDD-83F6-F3A9FEB4B984}" dt="2024-02-22T09:52:54.409" v="2357" actId="27803"/>
          <ac:spMkLst>
            <pc:docMk/>
            <pc:sldMk cId="3942064285" sldId="256"/>
            <ac:spMk id="10288" creationId="{D83B012D-F342-E1F0-3016-D13B328D90A6}"/>
          </ac:spMkLst>
        </pc:spChg>
        <pc:spChg chg="mod">
          <ac:chgData name="Jassem Abbasi" userId="a485637c-5d5c-44af-8411-f95acc3236b6" providerId="ADAL" clId="{B67E75DF-61F4-4BDD-83F6-F3A9FEB4B984}" dt="2024-02-22T09:52:54.409" v="2357" actId="27803"/>
          <ac:spMkLst>
            <pc:docMk/>
            <pc:sldMk cId="3942064285" sldId="256"/>
            <ac:spMk id="10289" creationId="{CA94917B-970D-ADDD-2491-E2B15E0C9959}"/>
          </ac:spMkLst>
        </pc:spChg>
        <pc:spChg chg="mod">
          <ac:chgData name="Jassem Abbasi" userId="a485637c-5d5c-44af-8411-f95acc3236b6" providerId="ADAL" clId="{B67E75DF-61F4-4BDD-83F6-F3A9FEB4B984}" dt="2024-02-22T09:52:54.409" v="2357" actId="27803"/>
          <ac:spMkLst>
            <pc:docMk/>
            <pc:sldMk cId="3942064285" sldId="256"/>
            <ac:spMk id="10290" creationId="{19D455A5-1C4D-94A2-BEA0-79954CC034FE}"/>
          </ac:spMkLst>
        </pc:spChg>
        <pc:spChg chg="mod">
          <ac:chgData name="Jassem Abbasi" userId="a485637c-5d5c-44af-8411-f95acc3236b6" providerId="ADAL" clId="{B67E75DF-61F4-4BDD-83F6-F3A9FEB4B984}" dt="2024-02-22T09:52:54.409" v="2357" actId="27803"/>
          <ac:spMkLst>
            <pc:docMk/>
            <pc:sldMk cId="3942064285" sldId="256"/>
            <ac:spMk id="10291" creationId="{5E4D6396-2CA9-1571-51C0-0E53C58B1990}"/>
          </ac:spMkLst>
        </pc:spChg>
        <pc:spChg chg="mod">
          <ac:chgData name="Jassem Abbasi" userId="a485637c-5d5c-44af-8411-f95acc3236b6" providerId="ADAL" clId="{B67E75DF-61F4-4BDD-83F6-F3A9FEB4B984}" dt="2024-02-22T09:52:54.409" v="2357" actId="27803"/>
          <ac:spMkLst>
            <pc:docMk/>
            <pc:sldMk cId="3942064285" sldId="256"/>
            <ac:spMk id="10292" creationId="{44CA8526-9227-3217-E5B1-EFCCD6E63DAA}"/>
          </ac:spMkLst>
        </pc:spChg>
        <pc:spChg chg="mod">
          <ac:chgData name="Jassem Abbasi" userId="a485637c-5d5c-44af-8411-f95acc3236b6" providerId="ADAL" clId="{B67E75DF-61F4-4BDD-83F6-F3A9FEB4B984}" dt="2024-02-22T09:52:54.409" v="2357" actId="27803"/>
          <ac:spMkLst>
            <pc:docMk/>
            <pc:sldMk cId="3942064285" sldId="256"/>
            <ac:spMk id="10293" creationId="{BEE251A0-31C5-DB1C-355E-2C38E5F9485E}"/>
          </ac:spMkLst>
        </pc:spChg>
        <pc:spChg chg="mod">
          <ac:chgData name="Jassem Abbasi" userId="a485637c-5d5c-44af-8411-f95acc3236b6" providerId="ADAL" clId="{B67E75DF-61F4-4BDD-83F6-F3A9FEB4B984}" dt="2024-02-22T09:52:54.409" v="2357" actId="27803"/>
          <ac:spMkLst>
            <pc:docMk/>
            <pc:sldMk cId="3942064285" sldId="256"/>
            <ac:spMk id="10294" creationId="{4DB1C630-9527-4428-0122-CD59BA24B0BE}"/>
          </ac:spMkLst>
        </pc:spChg>
        <pc:spChg chg="mod">
          <ac:chgData name="Jassem Abbasi" userId="a485637c-5d5c-44af-8411-f95acc3236b6" providerId="ADAL" clId="{B67E75DF-61F4-4BDD-83F6-F3A9FEB4B984}" dt="2024-02-22T09:52:54.409" v="2357" actId="27803"/>
          <ac:spMkLst>
            <pc:docMk/>
            <pc:sldMk cId="3942064285" sldId="256"/>
            <ac:spMk id="10295" creationId="{A995CE26-622D-3FCD-061C-479BE69B77EE}"/>
          </ac:spMkLst>
        </pc:spChg>
        <pc:spChg chg="mod">
          <ac:chgData name="Jassem Abbasi" userId="a485637c-5d5c-44af-8411-f95acc3236b6" providerId="ADAL" clId="{B67E75DF-61F4-4BDD-83F6-F3A9FEB4B984}" dt="2024-02-22T09:52:54.409" v="2357" actId="27803"/>
          <ac:spMkLst>
            <pc:docMk/>
            <pc:sldMk cId="3942064285" sldId="256"/>
            <ac:spMk id="10296" creationId="{B832095D-BBC5-FF6D-3940-D8AEFD7F8DA6}"/>
          </ac:spMkLst>
        </pc:spChg>
        <pc:spChg chg="mod">
          <ac:chgData name="Jassem Abbasi" userId="a485637c-5d5c-44af-8411-f95acc3236b6" providerId="ADAL" clId="{B67E75DF-61F4-4BDD-83F6-F3A9FEB4B984}" dt="2024-02-22T09:52:54.409" v="2357" actId="27803"/>
          <ac:spMkLst>
            <pc:docMk/>
            <pc:sldMk cId="3942064285" sldId="256"/>
            <ac:spMk id="10297" creationId="{13E202F0-00C7-14DF-2D91-CFE0A4E16832}"/>
          </ac:spMkLst>
        </pc:spChg>
        <pc:spChg chg="mod">
          <ac:chgData name="Jassem Abbasi" userId="a485637c-5d5c-44af-8411-f95acc3236b6" providerId="ADAL" clId="{B67E75DF-61F4-4BDD-83F6-F3A9FEB4B984}" dt="2024-02-22T09:52:54.409" v="2357" actId="27803"/>
          <ac:spMkLst>
            <pc:docMk/>
            <pc:sldMk cId="3942064285" sldId="256"/>
            <ac:spMk id="10298" creationId="{9DD3215B-6960-EA6A-BC3D-50CAC40FEE25}"/>
          </ac:spMkLst>
        </pc:spChg>
        <pc:spChg chg="mod">
          <ac:chgData name="Jassem Abbasi" userId="a485637c-5d5c-44af-8411-f95acc3236b6" providerId="ADAL" clId="{B67E75DF-61F4-4BDD-83F6-F3A9FEB4B984}" dt="2024-02-22T09:52:54.409" v="2357" actId="27803"/>
          <ac:spMkLst>
            <pc:docMk/>
            <pc:sldMk cId="3942064285" sldId="256"/>
            <ac:spMk id="10299" creationId="{D6B7E9CE-94F5-3DCA-99D9-FF36B20C8CCD}"/>
          </ac:spMkLst>
        </pc:spChg>
        <pc:spChg chg="mod">
          <ac:chgData name="Jassem Abbasi" userId="a485637c-5d5c-44af-8411-f95acc3236b6" providerId="ADAL" clId="{B67E75DF-61F4-4BDD-83F6-F3A9FEB4B984}" dt="2024-02-22T09:52:54.409" v="2357" actId="27803"/>
          <ac:spMkLst>
            <pc:docMk/>
            <pc:sldMk cId="3942064285" sldId="256"/>
            <ac:spMk id="10300" creationId="{0A189769-414A-BC4D-7ADD-A40F35F995AE}"/>
          </ac:spMkLst>
        </pc:spChg>
        <pc:spChg chg="mod">
          <ac:chgData name="Jassem Abbasi" userId="a485637c-5d5c-44af-8411-f95acc3236b6" providerId="ADAL" clId="{B67E75DF-61F4-4BDD-83F6-F3A9FEB4B984}" dt="2024-02-22T09:52:54.409" v="2357" actId="27803"/>
          <ac:spMkLst>
            <pc:docMk/>
            <pc:sldMk cId="3942064285" sldId="256"/>
            <ac:spMk id="10301" creationId="{93800E44-0C7C-B2EB-A4FA-F41A467371A1}"/>
          </ac:spMkLst>
        </pc:spChg>
        <pc:spChg chg="mod">
          <ac:chgData name="Jassem Abbasi" userId="a485637c-5d5c-44af-8411-f95acc3236b6" providerId="ADAL" clId="{B67E75DF-61F4-4BDD-83F6-F3A9FEB4B984}" dt="2024-02-22T09:52:54.409" v="2357" actId="27803"/>
          <ac:spMkLst>
            <pc:docMk/>
            <pc:sldMk cId="3942064285" sldId="256"/>
            <ac:spMk id="10302" creationId="{A734B49A-F0E7-A6AF-F458-A5EC4F176B7D}"/>
          </ac:spMkLst>
        </pc:spChg>
        <pc:spChg chg="mod">
          <ac:chgData name="Jassem Abbasi" userId="a485637c-5d5c-44af-8411-f95acc3236b6" providerId="ADAL" clId="{B67E75DF-61F4-4BDD-83F6-F3A9FEB4B984}" dt="2024-02-22T09:52:54.409" v="2357" actId="27803"/>
          <ac:spMkLst>
            <pc:docMk/>
            <pc:sldMk cId="3942064285" sldId="256"/>
            <ac:spMk id="10303" creationId="{A02192ED-9738-5149-F349-A85C7B438B47}"/>
          </ac:spMkLst>
        </pc:spChg>
        <pc:spChg chg="mod">
          <ac:chgData name="Jassem Abbasi" userId="a485637c-5d5c-44af-8411-f95acc3236b6" providerId="ADAL" clId="{B67E75DF-61F4-4BDD-83F6-F3A9FEB4B984}" dt="2024-02-22T09:52:54.409" v="2357" actId="27803"/>
          <ac:spMkLst>
            <pc:docMk/>
            <pc:sldMk cId="3942064285" sldId="256"/>
            <ac:spMk id="10304" creationId="{AA4389CB-C7DA-CC53-175F-D496F37BF2C6}"/>
          </ac:spMkLst>
        </pc:spChg>
        <pc:spChg chg="mod">
          <ac:chgData name="Jassem Abbasi" userId="a485637c-5d5c-44af-8411-f95acc3236b6" providerId="ADAL" clId="{B67E75DF-61F4-4BDD-83F6-F3A9FEB4B984}" dt="2024-02-22T09:52:54.409" v="2357" actId="27803"/>
          <ac:spMkLst>
            <pc:docMk/>
            <pc:sldMk cId="3942064285" sldId="256"/>
            <ac:spMk id="10305" creationId="{71464AC7-0A3D-2E6E-EEC8-8AE747BFA5F5}"/>
          </ac:spMkLst>
        </pc:spChg>
        <pc:spChg chg="mod">
          <ac:chgData name="Jassem Abbasi" userId="a485637c-5d5c-44af-8411-f95acc3236b6" providerId="ADAL" clId="{B67E75DF-61F4-4BDD-83F6-F3A9FEB4B984}" dt="2024-02-22T09:52:54.409" v="2357" actId="27803"/>
          <ac:spMkLst>
            <pc:docMk/>
            <pc:sldMk cId="3942064285" sldId="256"/>
            <ac:spMk id="10306" creationId="{A6080E90-5469-7A75-BF08-425B1769AE0A}"/>
          </ac:spMkLst>
        </pc:spChg>
        <pc:spChg chg="mod">
          <ac:chgData name="Jassem Abbasi" userId="a485637c-5d5c-44af-8411-f95acc3236b6" providerId="ADAL" clId="{B67E75DF-61F4-4BDD-83F6-F3A9FEB4B984}" dt="2024-02-22T09:52:54.409" v="2357" actId="27803"/>
          <ac:spMkLst>
            <pc:docMk/>
            <pc:sldMk cId="3942064285" sldId="256"/>
            <ac:spMk id="10307" creationId="{1903516A-1205-9E52-C6AE-A1C924759CF7}"/>
          </ac:spMkLst>
        </pc:spChg>
        <pc:spChg chg="mod">
          <ac:chgData name="Jassem Abbasi" userId="a485637c-5d5c-44af-8411-f95acc3236b6" providerId="ADAL" clId="{B67E75DF-61F4-4BDD-83F6-F3A9FEB4B984}" dt="2024-02-22T09:52:54.409" v="2357" actId="27803"/>
          <ac:spMkLst>
            <pc:docMk/>
            <pc:sldMk cId="3942064285" sldId="256"/>
            <ac:spMk id="10308" creationId="{B244D485-62FF-6A85-6F0C-621E17A2BC2B}"/>
          </ac:spMkLst>
        </pc:spChg>
        <pc:spChg chg="mod">
          <ac:chgData name="Jassem Abbasi" userId="a485637c-5d5c-44af-8411-f95acc3236b6" providerId="ADAL" clId="{B67E75DF-61F4-4BDD-83F6-F3A9FEB4B984}" dt="2024-02-22T09:52:54.409" v="2357" actId="27803"/>
          <ac:spMkLst>
            <pc:docMk/>
            <pc:sldMk cId="3942064285" sldId="256"/>
            <ac:spMk id="10309" creationId="{88CB0A34-C942-7D5A-3236-DEF47EA0FAE7}"/>
          </ac:spMkLst>
        </pc:spChg>
        <pc:spChg chg="mod">
          <ac:chgData name="Jassem Abbasi" userId="a485637c-5d5c-44af-8411-f95acc3236b6" providerId="ADAL" clId="{B67E75DF-61F4-4BDD-83F6-F3A9FEB4B984}" dt="2024-02-22T09:52:54.409" v="2357" actId="27803"/>
          <ac:spMkLst>
            <pc:docMk/>
            <pc:sldMk cId="3942064285" sldId="256"/>
            <ac:spMk id="10310" creationId="{942FB40E-B252-4ACA-2E27-2D3E80CE7DF2}"/>
          </ac:spMkLst>
        </pc:spChg>
        <pc:spChg chg="mod">
          <ac:chgData name="Jassem Abbasi" userId="a485637c-5d5c-44af-8411-f95acc3236b6" providerId="ADAL" clId="{B67E75DF-61F4-4BDD-83F6-F3A9FEB4B984}" dt="2024-02-22T09:52:54.409" v="2357" actId="27803"/>
          <ac:spMkLst>
            <pc:docMk/>
            <pc:sldMk cId="3942064285" sldId="256"/>
            <ac:spMk id="10311" creationId="{C4C37142-4867-4F2E-F5A2-498B8035D660}"/>
          </ac:spMkLst>
        </pc:spChg>
        <pc:spChg chg="mod">
          <ac:chgData name="Jassem Abbasi" userId="a485637c-5d5c-44af-8411-f95acc3236b6" providerId="ADAL" clId="{B67E75DF-61F4-4BDD-83F6-F3A9FEB4B984}" dt="2024-02-22T09:52:54.409" v="2357" actId="27803"/>
          <ac:spMkLst>
            <pc:docMk/>
            <pc:sldMk cId="3942064285" sldId="256"/>
            <ac:spMk id="10312" creationId="{2AEA86D3-EFCB-847A-3248-1CBB2F020454}"/>
          </ac:spMkLst>
        </pc:spChg>
        <pc:spChg chg="mod">
          <ac:chgData name="Jassem Abbasi" userId="a485637c-5d5c-44af-8411-f95acc3236b6" providerId="ADAL" clId="{B67E75DF-61F4-4BDD-83F6-F3A9FEB4B984}" dt="2024-02-22T09:52:54.409" v="2357" actId="27803"/>
          <ac:spMkLst>
            <pc:docMk/>
            <pc:sldMk cId="3942064285" sldId="256"/>
            <ac:spMk id="10313" creationId="{E0C3A2A9-B7D6-9209-EBF5-2F846793213C}"/>
          </ac:spMkLst>
        </pc:spChg>
        <pc:spChg chg="mod">
          <ac:chgData name="Jassem Abbasi" userId="a485637c-5d5c-44af-8411-f95acc3236b6" providerId="ADAL" clId="{B67E75DF-61F4-4BDD-83F6-F3A9FEB4B984}" dt="2024-02-22T09:52:54.409" v="2357" actId="27803"/>
          <ac:spMkLst>
            <pc:docMk/>
            <pc:sldMk cId="3942064285" sldId="256"/>
            <ac:spMk id="10314" creationId="{4909F4F8-B7FA-BEDE-048C-600E0E9CA536}"/>
          </ac:spMkLst>
        </pc:spChg>
        <pc:spChg chg="mod">
          <ac:chgData name="Jassem Abbasi" userId="a485637c-5d5c-44af-8411-f95acc3236b6" providerId="ADAL" clId="{B67E75DF-61F4-4BDD-83F6-F3A9FEB4B984}" dt="2024-02-22T09:52:54.409" v="2357" actId="27803"/>
          <ac:spMkLst>
            <pc:docMk/>
            <pc:sldMk cId="3942064285" sldId="256"/>
            <ac:spMk id="10315" creationId="{B13C9658-AE6E-C411-8A4B-A4E1A78509E9}"/>
          </ac:spMkLst>
        </pc:spChg>
        <pc:spChg chg="mod">
          <ac:chgData name="Jassem Abbasi" userId="a485637c-5d5c-44af-8411-f95acc3236b6" providerId="ADAL" clId="{B67E75DF-61F4-4BDD-83F6-F3A9FEB4B984}" dt="2024-02-22T09:52:54.409" v="2357" actId="27803"/>
          <ac:spMkLst>
            <pc:docMk/>
            <pc:sldMk cId="3942064285" sldId="256"/>
            <ac:spMk id="10316" creationId="{10862629-F354-BC7F-1E7A-9C0ED76D2243}"/>
          </ac:spMkLst>
        </pc:spChg>
        <pc:spChg chg="mod">
          <ac:chgData name="Jassem Abbasi" userId="a485637c-5d5c-44af-8411-f95acc3236b6" providerId="ADAL" clId="{B67E75DF-61F4-4BDD-83F6-F3A9FEB4B984}" dt="2024-02-22T09:52:54.409" v="2357" actId="27803"/>
          <ac:spMkLst>
            <pc:docMk/>
            <pc:sldMk cId="3942064285" sldId="256"/>
            <ac:spMk id="10317" creationId="{DBEAEFB0-D06C-5945-B263-FC76E0A9ADCA}"/>
          </ac:spMkLst>
        </pc:spChg>
        <pc:spChg chg="mod">
          <ac:chgData name="Jassem Abbasi" userId="a485637c-5d5c-44af-8411-f95acc3236b6" providerId="ADAL" clId="{B67E75DF-61F4-4BDD-83F6-F3A9FEB4B984}" dt="2024-02-22T09:52:54.409" v="2357" actId="27803"/>
          <ac:spMkLst>
            <pc:docMk/>
            <pc:sldMk cId="3942064285" sldId="256"/>
            <ac:spMk id="10318" creationId="{82455920-9D52-8608-2A83-86831B4900A6}"/>
          </ac:spMkLst>
        </pc:spChg>
        <pc:spChg chg="mod">
          <ac:chgData name="Jassem Abbasi" userId="a485637c-5d5c-44af-8411-f95acc3236b6" providerId="ADAL" clId="{B67E75DF-61F4-4BDD-83F6-F3A9FEB4B984}" dt="2024-02-22T09:52:54.409" v="2357" actId="27803"/>
          <ac:spMkLst>
            <pc:docMk/>
            <pc:sldMk cId="3942064285" sldId="256"/>
            <ac:spMk id="10319" creationId="{B8DCB08D-590D-DC0E-AA47-5CC87B6F548E}"/>
          </ac:spMkLst>
        </pc:spChg>
        <pc:spChg chg="mod">
          <ac:chgData name="Jassem Abbasi" userId="a485637c-5d5c-44af-8411-f95acc3236b6" providerId="ADAL" clId="{B67E75DF-61F4-4BDD-83F6-F3A9FEB4B984}" dt="2024-02-22T09:52:54.409" v="2357" actId="27803"/>
          <ac:spMkLst>
            <pc:docMk/>
            <pc:sldMk cId="3942064285" sldId="256"/>
            <ac:spMk id="10320" creationId="{329FCEF8-39C0-69BA-6F49-0C2375974DE9}"/>
          </ac:spMkLst>
        </pc:spChg>
        <pc:spChg chg="mod">
          <ac:chgData name="Jassem Abbasi" userId="a485637c-5d5c-44af-8411-f95acc3236b6" providerId="ADAL" clId="{B67E75DF-61F4-4BDD-83F6-F3A9FEB4B984}" dt="2024-02-22T09:52:54.409" v="2357" actId="27803"/>
          <ac:spMkLst>
            <pc:docMk/>
            <pc:sldMk cId="3942064285" sldId="256"/>
            <ac:spMk id="10321" creationId="{868514DA-7CD7-5107-B74F-6904D053B2CD}"/>
          </ac:spMkLst>
        </pc:spChg>
        <pc:spChg chg="mod">
          <ac:chgData name="Jassem Abbasi" userId="a485637c-5d5c-44af-8411-f95acc3236b6" providerId="ADAL" clId="{B67E75DF-61F4-4BDD-83F6-F3A9FEB4B984}" dt="2024-02-22T09:52:54.409" v="2357" actId="27803"/>
          <ac:spMkLst>
            <pc:docMk/>
            <pc:sldMk cId="3942064285" sldId="256"/>
            <ac:spMk id="10322" creationId="{1C453395-2BF6-02BA-C88C-44BC1B133204}"/>
          </ac:spMkLst>
        </pc:spChg>
        <pc:spChg chg="mod">
          <ac:chgData name="Jassem Abbasi" userId="a485637c-5d5c-44af-8411-f95acc3236b6" providerId="ADAL" clId="{B67E75DF-61F4-4BDD-83F6-F3A9FEB4B984}" dt="2024-02-22T09:52:54.409" v="2357" actId="27803"/>
          <ac:spMkLst>
            <pc:docMk/>
            <pc:sldMk cId="3942064285" sldId="256"/>
            <ac:spMk id="10323" creationId="{496FC991-C666-7999-8EBD-F84FB74132F8}"/>
          </ac:spMkLst>
        </pc:spChg>
        <pc:spChg chg="mod">
          <ac:chgData name="Jassem Abbasi" userId="a485637c-5d5c-44af-8411-f95acc3236b6" providerId="ADAL" clId="{B67E75DF-61F4-4BDD-83F6-F3A9FEB4B984}" dt="2024-02-22T09:52:54.409" v="2357" actId="27803"/>
          <ac:spMkLst>
            <pc:docMk/>
            <pc:sldMk cId="3942064285" sldId="256"/>
            <ac:spMk id="10324" creationId="{D346FB55-2014-68D9-13B2-3CA51C2A3FD0}"/>
          </ac:spMkLst>
        </pc:spChg>
        <pc:spChg chg="mod">
          <ac:chgData name="Jassem Abbasi" userId="a485637c-5d5c-44af-8411-f95acc3236b6" providerId="ADAL" clId="{B67E75DF-61F4-4BDD-83F6-F3A9FEB4B984}" dt="2024-02-22T09:52:54.409" v="2357" actId="27803"/>
          <ac:spMkLst>
            <pc:docMk/>
            <pc:sldMk cId="3942064285" sldId="256"/>
            <ac:spMk id="10325" creationId="{672B73CA-B2A1-A450-B678-4991750D6F17}"/>
          </ac:spMkLst>
        </pc:spChg>
        <pc:spChg chg="mod">
          <ac:chgData name="Jassem Abbasi" userId="a485637c-5d5c-44af-8411-f95acc3236b6" providerId="ADAL" clId="{B67E75DF-61F4-4BDD-83F6-F3A9FEB4B984}" dt="2024-02-22T09:52:54.409" v="2357" actId="27803"/>
          <ac:spMkLst>
            <pc:docMk/>
            <pc:sldMk cId="3942064285" sldId="256"/>
            <ac:spMk id="10326" creationId="{C5FA79AD-7FC7-B188-5A3D-21FC86F4B0B2}"/>
          </ac:spMkLst>
        </pc:spChg>
        <pc:spChg chg="mod">
          <ac:chgData name="Jassem Abbasi" userId="a485637c-5d5c-44af-8411-f95acc3236b6" providerId="ADAL" clId="{B67E75DF-61F4-4BDD-83F6-F3A9FEB4B984}" dt="2024-02-22T09:52:54.409" v="2357" actId="27803"/>
          <ac:spMkLst>
            <pc:docMk/>
            <pc:sldMk cId="3942064285" sldId="256"/>
            <ac:spMk id="10327" creationId="{F16F3EBA-BCD7-C94A-4F0A-E05999DC5CB8}"/>
          </ac:spMkLst>
        </pc:spChg>
        <pc:spChg chg="mod">
          <ac:chgData name="Jassem Abbasi" userId="a485637c-5d5c-44af-8411-f95acc3236b6" providerId="ADAL" clId="{B67E75DF-61F4-4BDD-83F6-F3A9FEB4B984}" dt="2024-02-22T09:52:54.409" v="2357" actId="27803"/>
          <ac:spMkLst>
            <pc:docMk/>
            <pc:sldMk cId="3942064285" sldId="256"/>
            <ac:spMk id="10328" creationId="{7AEBFBF6-C9A7-262C-13F9-DD8DD1B5292A}"/>
          </ac:spMkLst>
        </pc:spChg>
        <pc:spChg chg="mod">
          <ac:chgData name="Jassem Abbasi" userId="a485637c-5d5c-44af-8411-f95acc3236b6" providerId="ADAL" clId="{B67E75DF-61F4-4BDD-83F6-F3A9FEB4B984}" dt="2024-02-22T09:52:54.409" v="2357" actId="27803"/>
          <ac:spMkLst>
            <pc:docMk/>
            <pc:sldMk cId="3942064285" sldId="256"/>
            <ac:spMk id="10329" creationId="{3D4FEE04-C276-E5EE-2DAF-6A09BE2F97D9}"/>
          </ac:spMkLst>
        </pc:spChg>
        <pc:spChg chg="mod">
          <ac:chgData name="Jassem Abbasi" userId="a485637c-5d5c-44af-8411-f95acc3236b6" providerId="ADAL" clId="{B67E75DF-61F4-4BDD-83F6-F3A9FEB4B984}" dt="2024-02-22T09:52:54.409" v="2357" actId="27803"/>
          <ac:spMkLst>
            <pc:docMk/>
            <pc:sldMk cId="3942064285" sldId="256"/>
            <ac:spMk id="10330" creationId="{25EBE65E-53AA-E21C-3941-45D0FA99E51C}"/>
          </ac:spMkLst>
        </pc:spChg>
        <pc:spChg chg="mod">
          <ac:chgData name="Jassem Abbasi" userId="a485637c-5d5c-44af-8411-f95acc3236b6" providerId="ADAL" clId="{B67E75DF-61F4-4BDD-83F6-F3A9FEB4B984}" dt="2024-02-22T09:52:54.409" v="2357" actId="27803"/>
          <ac:spMkLst>
            <pc:docMk/>
            <pc:sldMk cId="3942064285" sldId="256"/>
            <ac:spMk id="10331" creationId="{09D4C564-8063-E38B-27AA-B156FD64D32C}"/>
          </ac:spMkLst>
        </pc:spChg>
        <pc:spChg chg="mod">
          <ac:chgData name="Jassem Abbasi" userId="a485637c-5d5c-44af-8411-f95acc3236b6" providerId="ADAL" clId="{B67E75DF-61F4-4BDD-83F6-F3A9FEB4B984}" dt="2024-02-22T09:52:54.409" v="2357" actId="27803"/>
          <ac:spMkLst>
            <pc:docMk/>
            <pc:sldMk cId="3942064285" sldId="256"/>
            <ac:spMk id="10332" creationId="{8355F4FD-27B7-0515-77DD-D0F84919DA0D}"/>
          </ac:spMkLst>
        </pc:spChg>
        <pc:spChg chg="mod">
          <ac:chgData name="Jassem Abbasi" userId="a485637c-5d5c-44af-8411-f95acc3236b6" providerId="ADAL" clId="{B67E75DF-61F4-4BDD-83F6-F3A9FEB4B984}" dt="2024-02-22T09:52:54.409" v="2357" actId="27803"/>
          <ac:spMkLst>
            <pc:docMk/>
            <pc:sldMk cId="3942064285" sldId="256"/>
            <ac:spMk id="10333" creationId="{361B2738-7C10-7FC4-DFA1-DE863BCEBC49}"/>
          </ac:spMkLst>
        </pc:spChg>
        <pc:spChg chg="mod">
          <ac:chgData name="Jassem Abbasi" userId="a485637c-5d5c-44af-8411-f95acc3236b6" providerId="ADAL" clId="{B67E75DF-61F4-4BDD-83F6-F3A9FEB4B984}" dt="2024-02-22T09:52:54.409" v="2357" actId="27803"/>
          <ac:spMkLst>
            <pc:docMk/>
            <pc:sldMk cId="3942064285" sldId="256"/>
            <ac:spMk id="10334" creationId="{7BD2E94C-2D5E-147E-F378-223490B1999A}"/>
          </ac:spMkLst>
        </pc:spChg>
        <pc:spChg chg="mod">
          <ac:chgData name="Jassem Abbasi" userId="a485637c-5d5c-44af-8411-f95acc3236b6" providerId="ADAL" clId="{B67E75DF-61F4-4BDD-83F6-F3A9FEB4B984}" dt="2024-02-22T09:52:54.409" v="2357" actId="27803"/>
          <ac:spMkLst>
            <pc:docMk/>
            <pc:sldMk cId="3942064285" sldId="256"/>
            <ac:spMk id="10335" creationId="{F8660DAC-C7D1-39E8-1997-5E6911D6961E}"/>
          </ac:spMkLst>
        </pc:spChg>
        <pc:spChg chg="mod">
          <ac:chgData name="Jassem Abbasi" userId="a485637c-5d5c-44af-8411-f95acc3236b6" providerId="ADAL" clId="{B67E75DF-61F4-4BDD-83F6-F3A9FEB4B984}" dt="2024-02-22T09:52:54.409" v="2357" actId="27803"/>
          <ac:spMkLst>
            <pc:docMk/>
            <pc:sldMk cId="3942064285" sldId="256"/>
            <ac:spMk id="10336" creationId="{09588654-50C5-F695-3169-5F482D4C59C0}"/>
          </ac:spMkLst>
        </pc:spChg>
        <pc:spChg chg="mod">
          <ac:chgData name="Jassem Abbasi" userId="a485637c-5d5c-44af-8411-f95acc3236b6" providerId="ADAL" clId="{B67E75DF-61F4-4BDD-83F6-F3A9FEB4B984}" dt="2024-02-22T09:52:54.409" v="2357" actId="27803"/>
          <ac:spMkLst>
            <pc:docMk/>
            <pc:sldMk cId="3942064285" sldId="256"/>
            <ac:spMk id="10337" creationId="{9AA3CCF9-4E4B-0D52-029F-3BEF037349F0}"/>
          </ac:spMkLst>
        </pc:spChg>
        <pc:spChg chg="mod">
          <ac:chgData name="Jassem Abbasi" userId="a485637c-5d5c-44af-8411-f95acc3236b6" providerId="ADAL" clId="{B67E75DF-61F4-4BDD-83F6-F3A9FEB4B984}" dt="2024-02-22T09:52:54.409" v="2357" actId="27803"/>
          <ac:spMkLst>
            <pc:docMk/>
            <pc:sldMk cId="3942064285" sldId="256"/>
            <ac:spMk id="10338" creationId="{3D1AA5FC-BC3E-6254-D715-6DF01A81E5CA}"/>
          </ac:spMkLst>
        </pc:spChg>
        <pc:spChg chg="mod">
          <ac:chgData name="Jassem Abbasi" userId="a485637c-5d5c-44af-8411-f95acc3236b6" providerId="ADAL" clId="{B67E75DF-61F4-4BDD-83F6-F3A9FEB4B984}" dt="2024-02-22T09:52:54.409" v="2357" actId="27803"/>
          <ac:spMkLst>
            <pc:docMk/>
            <pc:sldMk cId="3942064285" sldId="256"/>
            <ac:spMk id="10339" creationId="{9798906B-C0F9-01AE-051C-E394606FB23A}"/>
          </ac:spMkLst>
        </pc:spChg>
        <pc:spChg chg="mod">
          <ac:chgData name="Jassem Abbasi" userId="a485637c-5d5c-44af-8411-f95acc3236b6" providerId="ADAL" clId="{B67E75DF-61F4-4BDD-83F6-F3A9FEB4B984}" dt="2024-02-22T09:52:54.409" v="2357" actId="27803"/>
          <ac:spMkLst>
            <pc:docMk/>
            <pc:sldMk cId="3942064285" sldId="256"/>
            <ac:spMk id="10340" creationId="{9FD45E20-24F6-B42F-ABBC-35F71CB5E8C4}"/>
          </ac:spMkLst>
        </pc:spChg>
        <pc:spChg chg="mod">
          <ac:chgData name="Jassem Abbasi" userId="a485637c-5d5c-44af-8411-f95acc3236b6" providerId="ADAL" clId="{B67E75DF-61F4-4BDD-83F6-F3A9FEB4B984}" dt="2024-02-22T09:52:54.409" v="2357" actId="27803"/>
          <ac:spMkLst>
            <pc:docMk/>
            <pc:sldMk cId="3942064285" sldId="256"/>
            <ac:spMk id="10341" creationId="{946FBCAC-DDBF-734D-02DA-4984C3BC22B6}"/>
          </ac:spMkLst>
        </pc:spChg>
        <pc:spChg chg="mod">
          <ac:chgData name="Jassem Abbasi" userId="a485637c-5d5c-44af-8411-f95acc3236b6" providerId="ADAL" clId="{B67E75DF-61F4-4BDD-83F6-F3A9FEB4B984}" dt="2024-02-22T09:52:54.409" v="2357" actId="27803"/>
          <ac:spMkLst>
            <pc:docMk/>
            <pc:sldMk cId="3942064285" sldId="256"/>
            <ac:spMk id="10342" creationId="{B26B82F3-BB67-325F-E057-AE85CD8E4E6F}"/>
          </ac:spMkLst>
        </pc:spChg>
        <pc:spChg chg="mod">
          <ac:chgData name="Jassem Abbasi" userId="a485637c-5d5c-44af-8411-f95acc3236b6" providerId="ADAL" clId="{B67E75DF-61F4-4BDD-83F6-F3A9FEB4B984}" dt="2024-02-22T09:52:54.409" v="2357" actId="27803"/>
          <ac:spMkLst>
            <pc:docMk/>
            <pc:sldMk cId="3942064285" sldId="256"/>
            <ac:spMk id="10343" creationId="{1FE95555-90A5-887A-281F-4EE02C18F36A}"/>
          </ac:spMkLst>
        </pc:spChg>
        <pc:spChg chg="mod">
          <ac:chgData name="Jassem Abbasi" userId="a485637c-5d5c-44af-8411-f95acc3236b6" providerId="ADAL" clId="{B67E75DF-61F4-4BDD-83F6-F3A9FEB4B984}" dt="2024-02-22T09:52:54.409" v="2357" actId="27803"/>
          <ac:spMkLst>
            <pc:docMk/>
            <pc:sldMk cId="3942064285" sldId="256"/>
            <ac:spMk id="10344" creationId="{5870777A-2BE2-2096-90C0-3F153C12CCC7}"/>
          </ac:spMkLst>
        </pc:spChg>
        <pc:spChg chg="mod">
          <ac:chgData name="Jassem Abbasi" userId="a485637c-5d5c-44af-8411-f95acc3236b6" providerId="ADAL" clId="{B67E75DF-61F4-4BDD-83F6-F3A9FEB4B984}" dt="2024-02-22T09:52:54.409" v="2357" actId="27803"/>
          <ac:spMkLst>
            <pc:docMk/>
            <pc:sldMk cId="3942064285" sldId="256"/>
            <ac:spMk id="10345" creationId="{1321E150-CA5A-6F57-1BE9-EFDFC2A7594B}"/>
          </ac:spMkLst>
        </pc:spChg>
        <pc:spChg chg="mod">
          <ac:chgData name="Jassem Abbasi" userId="a485637c-5d5c-44af-8411-f95acc3236b6" providerId="ADAL" clId="{B67E75DF-61F4-4BDD-83F6-F3A9FEB4B984}" dt="2024-02-22T09:52:54.409" v="2357" actId="27803"/>
          <ac:spMkLst>
            <pc:docMk/>
            <pc:sldMk cId="3942064285" sldId="256"/>
            <ac:spMk id="10346" creationId="{38DCF832-FA71-20F3-983F-B8B78EAE4206}"/>
          </ac:spMkLst>
        </pc:spChg>
        <pc:spChg chg="mod">
          <ac:chgData name="Jassem Abbasi" userId="a485637c-5d5c-44af-8411-f95acc3236b6" providerId="ADAL" clId="{B67E75DF-61F4-4BDD-83F6-F3A9FEB4B984}" dt="2024-02-22T09:52:54.409" v="2357" actId="27803"/>
          <ac:spMkLst>
            <pc:docMk/>
            <pc:sldMk cId="3942064285" sldId="256"/>
            <ac:spMk id="10347" creationId="{3FDFF3DD-F328-7B5C-034F-851AE7245F46}"/>
          </ac:spMkLst>
        </pc:spChg>
        <pc:spChg chg="mod">
          <ac:chgData name="Jassem Abbasi" userId="a485637c-5d5c-44af-8411-f95acc3236b6" providerId="ADAL" clId="{B67E75DF-61F4-4BDD-83F6-F3A9FEB4B984}" dt="2024-02-22T09:52:54.409" v="2357" actId="27803"/>
          <ac:spMkLst>
            <pc:docMk/>
            <pc:sldMk cId="3942064285" sldId="256"/>
            <ac:spMk id="10348" creationId="{9995028B-87C2-B306-1799-319549591A56}"/>
          </ac:spMkLst>
        </pc:spChg>
        <pc:spChg chg="mod">
          <ac:chgData name="Jassem Abbasi" userId="a485637c-5d5c-44af-8411-f95acc3236b6" providerId="ADAL" clId="{B67E75DF-61F4-4BDD-83F6-F3A9FEB4B984}" dt="2024-02-22T09:52:54.409" v="2357" actId="27803"/>
          <ac:spMkLst>
            <pc:docMk/>
            <pc:sldMk cId="3942064285" sldId="256"/>
            <ac:spMk id="10349" creationId="{DE646E7D-81B4-793E-8655-1AE0C4091B51}"/>
          </ac:spMkLst>
        </pc:spChg>
        <pc:spChg chg="mod">
          <ac:chgData name="Jassem Abbasi" userId="a485637c-5d5c-44af-8411-f95acc3236b6" providerId="ADAL" clId="{B67E75DF-61F4-4BDD-83F6-F3A9FEB4B984}" dt="2024-02-22T09:52:54.409" v="2357" actId="27803"/>
          <ac:spMkLst>
            <pc:docMk/>
            <pc:sldMk cId="3942064285" sldId="256"/>
            <ac:spMk id="10350" creationId="{A8C38B9E-4349-A27A-ED9B-64C05649C80C}"/>
          </ac:spMkLst>
        </pc:spChg>
        <pc:spChg chg="mod">
          <ac:chgData name="Jassem Abbasi" userId="a485637c-5d5c-44af-8411-f95acc3236b6" providerId="ADAL" clId="{B67E75DF-61F4-4BDD-83F6-F3A9FEB4B984}" dt="2024-02-22T09:52:54.409" v="2357" actId="27803"/>
          <ac:spMkLst>
            <pc:docMk/>
            <pc:sldMk cId="3942064285" sldId="256"/>
            <ac:spMk id="10351" creationId="{7618FB8A-7702-D57A-D08D-6C512119FF36}"/>
          </ac:spMkLst>
        </pc:spChg>
        <pc:spChg chg="mod">
          <ac:chgData name="Jassem Abbasi" userId="a485637c-5d5c-44af-8411-f95acc3236b6" providerId="ADAL" clId="{B67E75DF-61F4-4BDD-83F6-F3A9FEB4B984}" dt="2024-02-22T09:52:54.409" v="2357" actId="27803"/>
          <ac:spMkLst>
            <pc:docMk/>
            <pc:sldMk cId="3942064285" sldId="256"/>
            <ac:spMk id="10352" creationId="{76D1B97B-C4E5-41C7-6B40-0FEDAA9EB6DC}"/>
          </ac:spMkLst>
        </pc:spChg>
        <pc:spChg chg="mod">
          <ac:chgData name="Jassem Abbasi" userId="a485637c-5d5c-44af-8411-f95acc3236b6" providerId="ADAL" clId="{B67E75DF-61F4-4BDD-83F6-F3A9FEB4B984}" dt="2024-02-22T09:52:54.409" v="2357" actId="27803"/>
          <ac:spMkLst>
            <pc:docMk/>
            <pc:sldMk cId="3942064285" sldId="256"/>
            <ac:spMk id="10353" creationId="{2F046697-91A9-45AF-5977-CF19B4972B3C}"/>
          </ac:spMkLst>
        </pc:spChg>
        <pc:spChg chg="mod">
          <ac:chgData name="Jassem Abbasi" userId="a485637c-5d5c-44af-8411-f95acc3236b6" providerId="ADAL" clId="{B67E75DF-61F4-4BDD-83F6-F3A9FEB4B984}" dt="2024-02-22T09:52:54.409" v="2357" actId="27803"/>
          <ac:spMkLst>
            <pc:docMk/>
            <pc:sldMk cId="3942064285" sldId="256"/>
            <ac:spMk id="10354" creationId="{21C53DE6-59BC-6EE4-3351-B81EDA253B28}"/>
          </ac:spMkLst>
        </pc:spChg>
        <pc:spChg chg="mod">
          <ac:chgData name="Jassem Abbasi" userId="a485637c-5d5c-44af-8411-f95acc3236b6" providerId="ADAL" clId="{B67E75DF-61F4-4BDD-83F6-F3A9FEB4B984}" dt="2024-02-22T09:52:54.409" v="2357" actId="27803"/>
          <ac:spMkLst>
            <pc:docMk/>
            <pc:sldMk cId="3942064285" sldId="256"/>
            <ac:spMk id="10355" creationId="{06EBC146-9008-E549-0593-835579597E2B}"/>
          </ac:spMkLst>
        </pc:spChg>
        <pc:spChg chg="mod">
          <ac:chgData name="Jassem Abbasi" userId="a485637c-5d5c-44af-8411-f95acc3236b6" providerId="ADAL" clId="{B67E75DF-61F4-4BDD-83F6-F3A9FEB4B984}" dt="2024-02-22T09:52:54.409" v="2357" actId="27803"/>
          <ac:spMkLst>
            <pc:docMk/>
            <pc:sldMk cId="3942064285" sldId="256"/>
            <ac:spMk id="10356" creationId="{E1898BE1-E49B-19E3-37B0-E0F47E621F71}"/>
          </ac:spMkLst>
        </pc:spChg>
        <pc:spChg chg="mod">
          <ac:chgData name="Jassem Abbasi" userId="a485637c-5d5c-44af-8411-f95acc3236b6" providerId="ADAL" clId="{B67E75DF-61F4-4BDD-83F6-F3A9FEB4B984}" dt="2024-02-22T09:52:54.409" v="2357" actId="27803"/>
          <ac:spMkLst>
            <pc:docMk/>
            <pc:sldMk cId="3942064285" sldId="256"/>
            <ac:spMk id="10357" creationId="{42BF0617-E12A-728B-16E7-837F3C972BF4}"/>
          </ac:spMkLst>
        </pc:spChg>
        <pc:spChg chg="mod">
          <ac:chgData name="Jassem Abbasi" userId="a485637c-5d5c-44af-8411-f95acc3236b6" providerId="ADAL" clId="{B67E75DF-61F4-4BDD-83F6-F3A9FEB4B984}" dt="2024-02-22T09:52:54.409" v="2357" actId="27803"/>
          <ac:spMkLst>
            <pc:docMk/>
            <pc:sldMk cId="3942064285" sldId="256"/>
            <ac:spMk id="10358" creationId="{FB8FB4E7-72DD-A927-B235-D9A9F4663A0B}"/>
          </ac:spMkLst>
        </pc:spChg>
        <pc:spChg chg="mod">
          <ac:chgData name="Jassem Abbasi" userId="a485637c-5d5c-44af-8411-f95acc3236b6" providerId="ADAL" clId="{B67E75DF-61F4-4BDD-83F6-F3A9FEB4B984}" dt="2024-02-22T09:52:54.409" v="2357" actId="27803"/>
          <ac:spMkLst>
            <pc:docMk/>
            <pc:sldMk cId="3942064285" sldId="256"/>
            <ac:spMk id="10359" creationId="{59E798DF-AE41-043C-3B90-36980DD0A9E3}"/>
          </ac:spMkLst>
        </pc:spChg>
        <pc:spChg chg="mod">
          <ac:chgData name="Jassem Abbasi" userId="a485637c-5d5c-44af-8411-f95acc3236b6" providerId="ADAL" clId="{B67E75DF-61F4-4BDD-83F6-F3A9FEB4B984}" dt="2024-02-22T09:52:54.409" v="2357" actId="27803"/>
          <ac:spMkLst>
            <pc:docMk/>
            <pc:sldMk cId="3942064285" sldId="256"/>
            <ac:spMk id="10360" creationId="{4D50CE56-2341-7661-EDF7-CBBB4CC5C4A3}"/>
          </ac:spMkLst>
        </pc:spChg>
        <pc:spChg chg="mod">
          <ac:chgData name="Jassem Abbasi" userId="a485637c-5d5c-44af-8411-f95acc3236b6" providerId="ADAL" clId="{B67E75DF-61F4-4BDD-83F6-F3A9FEB4B984}" dt="2024-02-22T09:52:54.409" v="2357" actId="27803"/>
          <ac:spMkLst>
            <pc:docMk/>
            <pc:sldMk cId="3942064285" sldId="256"/>
            <ac:spMk id="10361" creationId="{24A79F9C-CB19-B1FD-7836-804449702EEA}"/>
          </ac:spMkLst>
        </pc:spChg>
        <pc:spChg chg="mod">
          <ac:chgData name="Jassem Abbasi" userId="a485637c-5d5c-44af-8411-f95acc3236b6" providerId="ADAL" clId="{B67E75DF-61F4-4BDD-83F6-F3A9FEB4B984}" dt="2024-02-22T09:52:54.409" v="2357" actId="27803"/>
          <ac:spMkLst>
            <pc:docMk/>
            <pc:sldMk cId="3942064285" sldId="256"/>
            <ac:spMk id="10362" creationId="{62C5F3BF-8EAD-99B5-9B5C-88BA4862217A}"/>
          </ac:spMkLst>
        </pc:spChg>
        <pc:spChg chg="mod">
          <ac:chgData name="Jassem Abbasi" userId="a485637c-5d5c-44af-8411-f95acc3236b6" providerId="ADAL" clId="{B67E75DF-61F4-4BDD-83F6-F3A9FEB4B984}" dt="2024-02-22T09:52:54.409" v="2357" actId="27803"/>
          <ac:spMkLst>
            <pc:docMk/>
            <pc:sldMk cId="3942064285" sldId="256"/>
            <ac:spMk id="10363" creationId="{AFD307CC-DF8F-3EB5-96F6-AB471E3DD096}"/>
          </ac:spMkLst>
        </pc:spChg>
        <pc:spChg chg="mod">
          <ac:chgData name="Jassem Abbasi" userId="a485637c-5d5c-44af-8411-f95acc3236b6" providerId="ADAL" clId="{B67E75DF-61F4-4BDD-83F6-F3A9FEB4B984}" dt="2024-02-22T09:52:54.409" v="2357" actId="27803"/>
          <ac:spMkLst>
            <pc:docMk/>
            <pc:sldMk cId="3942064285" sldId="256"/>
            <ac:spMk id="10364" creationId="{18B816D7-F880-1C8A-C86E-72111E2EC341}"/>
          </ac:spMkLst>
        </pc:spChg>
        <pc:spChg chg="mod">
          <ac:chgData name="Jassem Abbasi" userId="a485637c-5d5c-44af-8411-f95acc3236b6" providerId="ADAL" clId="{B67E75DF-61F4-4BDD-83F6-F3A9FEB4B984}" dt="2024-02-22T09:52:54.409" v="2357" actId="27803"/>
          <ac:spMkLst>
            <pc:docMk/>
            <pc:sldMk cId="3942064285" sldId="256"/>
            <ac:spMk id="10365" creationId="{F9317F43-7AA5-8C6F-60E9-489CFCD101F7}"/>
          </ac:spMkLst>
        </pc:spChg>
        <pc:spChg chg="mod">
          <ac:chgData name="Jassem Abbasi" userId="a485637c-5d5c-44af-8411-f95acc3236b6" providerId="ADAL" clId="{B67E75DF-61F4-4BDD-83F6-F3A9FEB4B984}" dt="2024-02-22T09:52:54.409" v="2357" actId="27803"/>
          <ac:spMkLst>
            <pc:docMk/>
            <pc:sldMk cId="3942064285" sldId="256"/>
            <ac:spMk id="10366" creationId="{928BE093-0977-045B-AEA3-EA8DB529959C}"/>
          </ac:spMkLst>
        </pc:spChg>
        <pc:spChg chg="mod">
          <ac:chgData name="Jassem Abbasi" userId="a485637c-5d5c-44af-8411-f95acc3236b6" providerId="ADAL" clId="{B67E75DF-61F4-4BDD-83F6-F3A9FEB4B984}" dt="2024-02-22T09:52:54.409" v="2357" actId="27803"/>
          <ac:spMkLst>
            <pc:docMk/>
            <pc:sldMk cId="3942064285" sldId="256"/>
            <ac:spMk id="10367" creationId="{1482CADA-3F71-977F-A8E9-4C219B15F457}"/>
          </ac:spMkLst>
        </pc:spChg>
        <pc:spChg chg="mod">
          <ac:chgData name="Jassem Abbasi" userId="a485637c-5d5c-44af-8411-f95acc3236b6" providerId="ADAL" clId="{B67E75DF-61F4-4BDD-83F6-F3A9FEB4B984}" dt="2024-02-22T09:52:54.409" v="2357" actId="27803"/>
          <ac:spMkLst>
            <pc:docMk/>
            <pc:sldMk cId="3942064285" sldId="256"/>
            <ac:spMk id="10368" creationId="{C9A0C085-16F4-DCBC-636F-C89A2CBB81E9}"/>
          </ac:spMkLst>
        </pc:spChg>
        <pc:spChg chg="mod">
          <ac:chgData name="Jassem Abbasi" userId="a485637c-5d5c-44af-8411-f95acc3236b6" providerId="ADAL" clId="{B67E75DF-61F4-4BDD-83F6-F3A9FEB4B984}" dt="2024-02-22T09:52:54.409" v="2357" actId="27803"/>
          <ac:spMkLst>
            <pc:docMk/>
            <pc:sldMk cId="3942064285" sldId="256"/>
            <ac:spMk id="10369" creationId="{71BD60FE-4ACC-A4DC-82E3-0165DA3F4791}"/>
          </ac:spMkLst>
        </pc:spChg>
        <pc:spChg chg="mod">
          <ac:chgData name="Jassem Abbasi" userId="a485637c-5d5c-44af-8411-f95acc3236b6" providerId="ADAL" clId="{B67E75DF-61F4-4BDD-83F6-F3A9FEB4B984}" dt="2024-02-22T09:52:54.409" v="2357" actId="27803"/>
          <ac:spMkLst>
            <pc:docMk/>
            <pc:sldMk cId="3942064285" sldId="256"/>
            <ac:spMk id="10370" creationId="{A15C242B-CEC3-4660-78F7-C789F3D89048}"/>
          </ac:spMkLst>
        </pc:spChg>
        <pc:spChg chg="mod">
          <ac:chgData name="Jassem Abbasi" userId="a485637c-5d5c-44af-8411-f95acc3236b6" providerId="ADAL" clId="{B67E75DF-61F4-4BDD-83F6-F3A9FEB4B984}" dt="2024-02-22T09:52:54.409" v="2357" actId="27803"/>
          <ac:spMkLst>
            <pc:docMk/>
            <pc:sldMk cId="3942064285" sldId="256"/>
            <ac:spMk id="10371" creationId="{E1B9C05D-3B6D-3C57-807E-D458AB12252D}"/>
          </ac:spMkLst>
        </pc:spChg>
        <pc:spChg chg="mod">
          <ac:chgData name="Jassem Abbasi" userId="a485637c-5d5c-44af-8411-f95acc3236b6" providerId="ADAL" clId="{B67E75DF-61F4-4BDD-83F6-F3A9FEB4B984}" dt="2024-02-22T09:52:54.409" v="2357" actId="27803"/>
          <ac:spMkLst>
            <pc:docMk/>
            <pc:sldMk cId="3942064285" sldId="256"/>
            <ac:spMk id="10372" creationId="{826AE584-FED1-0BC9-C667-E2ACD6C81254}"/>
          </ac:spMkLst>
        </pc:spChg>
        <pc:spChg chg="mod">
          <ac:chgData name="Jassem Abbasi" userId="a485637c-5d5c-44af-8411-f95acc3236b6" providerId="ADAL" clId="{B67E75DF-61F4-4BDD-83F6-F3A9FEB4B984}" dt="2024-02-22T09:52:54.409" v="2357" actId="27803"/>
          <ac:spMkLst>
            <pc:docMk/>
            <pc:sldMk cId="3942064285" sldId="256"/>
            <ac:spMk id="10373" creationId="{B1AD1F56-6B55-CA05-E4D0-D866A95293D3}"/>
          </ac:spMkLst>
        </pc:spChg>
        <pc:spChg chg="mod">
          <ac:chgData name="Jassem Abbasi" userId="a485637c-5d5c-44af-8411-f95acc3236b6" providerId="ADAL" clId="{B67E75DF-61F4-4BDD-83F6-F3A9FEB4B984}" dt="2024-02-22T09:52:54.409" v="2357" actId="27803"/>
          <ac:spMkLst>
            <pc:docMk/>
            <pc:sldMk cId="3942064285" sldId="256"/>
            <ac:spMk id="10374" creationId="{A65D2228-393D-1679-99D3-8D838C598F15}"/>
          </ac:spMkLst>
        </pc:spChg>
        <pc:spChg chg="mod">
          <ac:chgData name="Jassem Abbasi" userId="a485637c-5d5c-44af-8411-f95acc3236b6" providerId="ADAL" clId="{B67E75DF-61F4-4BDD-83F6-F3A9FEB4B984}" dt="2024-02-22T09:52:54.409" v="2357" actId="27803"/>
          <ac:spMkLst>
            <pc:docMk/>
            <pc:sldMk cId="3942064285" sldId="256"/>
            <ac:spMk id="10375" creationId="{A8581075-34AF-BF9A-1009-D499F1A7CB0E}"/>
          </ac:spMkLst>
        </pc:spChg>
        <pc:spChg chg="mod">
          <ac:chgData name="Jassem Abbasi" userId="a485637c-5d5c-44af-8411-f95acc3236b6" providerId="ADAL" clId="{B67E75DF-61F4-4BDD-83F6-F3A9FEB4B984}" dt="2024-02-22T09:52:54.409" v="2357" actId="27803"/>
          <ac:spMkLst>
            <pc:docMk/>
            <pc:sldMk cId="3942064285" sldId="256"/>
            <ac:spMk id="10376" creationId="{C769F8D1-AF71-D2F0-B949-D27EE28120C6}"/>
          </ac:spMkLst>
        </pc:spChg>
        <pc:spChg chg="mod">
          <ac:chgData name="Jassem Abbasi" userId="a485637c-5d5c-44af-8411-f95acc3236b6" providerId="ADAL" clId="{B67E75DF-61F4-4BDD-83F6-F3A9FEB4B984}" dt="2024-02-22T09:52:54.409" v="2357" actId="27803"/>
          <ac:spMkLst>
            <pc:docMk/>
            <pc:sldMk cId="3942064285" sldId="256"/>
            <ac:spMk id="10377" creationId="{11A020E2-BA81-AA91-77F4-2C35D7EA0BD2}"/>
          </ac:spMkLst>
        </pc:spChg>
        <pc:spChg chg="mod">
          <ac:chgData name="Jassem Abbasi" userId="a485637c-5d5c-44af-8411-f95acc3236b6" providerId="ADAL" clId="{B67E75DF-61F4-4BDD-83F6-F3A9FEB4B984}" dt="2024-02-22T09:52:54.409" v="2357" actId="27803"/>
          <ac:spMkLst>
            <pc:docMk/>
            <pc:sldMk cId="3942064285" sldId="256"/>
            <ac:spMk id="10378" creationId="{66881F65-A750-1D30-762E-45A914DF31C6}"/>
          </ac:spMkLst>
        </pc:spChg>
        <pc:spChg chg="mod">
          <ac:chgData name="Jassem Abbasi" userId="a485637c-5d5c-44af-8411-f95acc3236b6" providerId="ADAL" clId="{B67E75DF-61F4-4BDD-83F6-F3A9FEB4B984}" dt="2024-02-22T09:52:54.409" v="2357" actId="27803"/>
          <ac:spMkLst>
            <pc:docMk/>
            <pc:sldMk cId="3942064285" sldId="256"/>
            <ac:spMk id="10379" creationId="{BABFFEE7-208F-8192-E1EC-66C0FFD31086}"/>
          </ac:spMkLst>
        </pc:spChg>
        <pc:spChg chg="mod">
          <ac:chgData name="Jassem Abbasi" userId="a485637c-5d5c-44af-8411-f95acc3236b6" providerId="ADAL" clId="{B67E75DF-61F4-4BDD-83F6-F3A9FEB4B984}" dt="2024-02-22T09:52:54.409" v="2357" actId="27803"/>
          <ac:spMkLst>
            <pc:docMk/>
            <pc:sldMk cId="3942064285" sldId="256"/>
            <ac:spMk id="10380" creationId="{B2C76A69-774B-4A53-6D84-488268B0DDDF}"/>
          </ac:spMkLst>
        </pc:spChg>
        <pc:spChg chg="mod">
          <ac:chgData name="Jassem Abbasi" userId="a485637c-5d5c-44af-8411-f95acc3236b6" providerId="ADAL" clId="{B67E75DF-61F4-4BDD-83F6-F3A9FEB4B984}" dt="2024-02-22T09:52:54.409" v="2357" actId="27803"/>
          <ac:spMkLst>
            <pc:docMk/>
            <pc:sldMk cId="3942064285" sldId="256"/>
            <ac:spMk id="10381" creationId="{4FC355AB-6AFE-6E8B-E0C4-4BC1896B489B}"/>
          </ac:spMkLst>
        </pc:spChg>
        <pc:spChg chg="mod">
          <ac:chgData name="Jassem Abbasi" userId="a485637c-5d5c-44af-8411-f95acc3236b6" providerId="ADAL" clId="{B67E75DF-61F4-4BDD-83F6-F3A9FEB4B984}" dt="2024-02-22T09:52:54.409" v="2357" actId="27803"/>
          <ac:spMkLst>
            <pc:docMk/>
            <pc:sldMk cId="3942064285" sldId="256"/>
            <ac:spMk id="10382" creationId="{5B75EC90-7392-87E4-D533-BB81D4A0E0BC}"/>
          </ac:spMkLst>
        </pc:spChg>
        <pc:spChg chg="mod">
          <ac:chgData name="Jassem Abbasi" userId="a485637c-5d5c-44af-8411-f95acc3236b6" providerId="ADAL" clId="{B67E75DF-61F4-4BDD-83F6-F3A9FEB4B984}" dt="2024-02-22T09:52:54.409" v="2357" actId="27803"/>
          <ac:spMkLst>
            <pc:docMk/>
            <pc:sldMk cId="3942064285" sldId="256"/>
            <ac:spMk id="10383" creationId="{A40FE9CC-B4E5-4E81-FC25-2E7B23A69C4F}"/>
          </ac:spMkLst>
        </pc:spChg>
        <pc:spChg chg="mod">
          <ac:chgData name="Jassem Abbasi" userId="a485637c-5d5c-44af-8411-f95acc3236b6" providerId="ADAL" clId="{B67E75DF-61F4-4BDD-83F6-F3A9FEB4B984}" dt="2024-02-22T09:52:54.409" v="2357" actId="27803"/>
          <ac:spMkLst>
            <pc:docMk/>
            <pc:sldMk cId="3942064285" sldId="256"/>
            <ac:spMk id="10384" creationId="{45CEB7CD-069A-DBB8-11CD-F16C03D70D60}"/>
          </ac:spMkLst>
        </pc:spChg>
        <pc:spChg chg="mod">
          <ac:chgData name="Jassem Abbasi" userId="a485637c-5d5c-44af-8411-f95acc3236b6" providerId="ADAL" clId="{B67E75DF-61F4-4BDD-83F6-F3A9FEB4B984}" dt="2024-02-22T09:52:54.409" v="2357" actId="27803"/>
          <ac:spMkLst>
            <pc:docMk/>
            <pc:sldMk cId="3942064285" sldId="256"/>
            <ac:spMk id="10385" creationId="{46056992-628E-E630-6E6A-4C1CD8FEE6B9}"/>
          </ac:spMkLst>
        </pc:spChg>
        <pc:spChg chg="mod">
          <ac:chgData name="Jassem Abbasi" userId="a485637c-5d5c-44af-8411-f95acc3236b6" providerId="ADAL" clId="{B67E75DF-61F4-4BDD-83F6-F3A9FEB4B984}" dt="2024-02-22T09:52:54.409" v="2357" actId="27803"/>
          <ac:spMkLst>
            <pc:docMk/>
            <pc:sldMk cId="3942064285" sldId="256"/>
            <ac:spMk id="10386" creationId="{47768ABC-CD1D-0147-3582-7159BD502BD7}"/>
          </ac:spMkLst>
        </pc:spChg>
        <pc:spChg chg="mod">
          <ac:chgData name="Jassem Abbasi" userId="a485637c-5d5c-44af-8411-f95acc3236b6" providerId="ADAL" clId="{B67E75DF-61F4-4BDD-83F6-F3A9FEB4B984}" dt="2024-02-22T09:52:54.409" v="2357" actId="27803"/>
          <ac:spMkLst>
            <pc:docMk/>
            <pc:sldMk cId="3942064285" sldId="256"/>
            <ac:spMk id="10387" creationId="{927B53F8-CE0B-500B-AABD-1BF6AEEA63EB}"/>
          </ac:spMkLst>
        </pc:spChg>
        <pc:spChg chg="mod">
          <ac:chgData name="Jassem Abbasi" userId="a485637c-5d5c-44af-8411-f95acc3236b6" providerId="ADAL" clId="{B67E75DF-61F4-4BDD-83F6-F3A9FEB4B984}" dt="2024-02-22T09:52:54.409" v="2357" actId="27803"/>
          <ac:spMkLst>
            <pc:docMk/>
            <pc:sldMk cId="3942064285" sldId="256"/>
            <ac:spMk id="10388" creationId="{256FF7F2-CAF8-447C-977A-0520148A3ADD}"/>
          </ac:spMkLst>
        </pc:spChg>
        <pc:spChg chg="mod">
          <ac:chgData name="Jassem Abbasi" userId="a485637c-5d5c-44af-8411-f95acc3236b6" providerId="ADAL" clId="{B67E75DF-61F4-4BDD-83F6-F3A9FEB4B984}" dt="2024-02-22T09:52:54.409" v="2357" actId="27803"/>
          <ac:spMkLst>
            <pc:docMk/>
            <pc:sldMk cId="3942064285" sldId="256"/>
            <ac:spMk id="10389" creationId="{8EC2132B-E4AB-6C85-D102-3ADC58988B09}"/>
          </ac:spMkLst>
        </pc:spChg>
        <pc:spChg chg="mod">
          <ac:chgData name="Jassem Abbasi" userId="a485637c-5d5c-44af-8411-f95acc3236b6" providerId="ADAL" clId="{B67E75DF-61F4-4BDD-83F6-F3A9FEB4B984}" dt="2024-02-22T09:52:54.409" v="2357" actId="27803"/>
          <ac:spMkLst>
            <pc:docMk/>
            <pc:sldMk cId="3942064285" sldId="256"/>
            <ac:spMk id="10390" creationId="{25BE86A9-BAA3-21CD-DEB3-FB5185B6DC03}"/>
          </ac:spMkLst>
        </pc:spChg>
        <pc:spChg chg="mod">
          <ac:chgData name="Jassem Abbasi" userId="a485637c-5d5c-44af-8411-f95acc3236b6" providerId="ADAL" clId="{B67E75DF-61F4-4BDD-83F6-F3A9FEB4B984}" dt="2024-02-22T09:52:54.409" v="2357" actId="27803"/>
          <ac:spMkLst>
            <pc:docMk/>
            <pc:sldMk cId="3942064285" sldId="256"/>
            <ac:spMk id="10391" creationId="{0D03D0BA-5269-CBB0-1846-A6B2A17D9538}"/>
          </ac:spMkLst>
        </pc:spChg>
        <pc:spChg chg="mod">
          <ac:chgData name="Jassem Abbasi" userId="a485637c-5d5c-44af-8411-f95acc3236b6" providerId="ADAL" clId="{B67E75DF-61F4-4BDD-83F6-F3A9FEB4B984}" dt="2024-02-22T09:52:54.409" v="2357" actId="27803"/>
          <ac:spMkLst>
            <pc:docMk/>
            <pc:sldMk cId="3942064285" sldId="256"/>
            <ac:spMk id="10392" creationId="{330C801E-4E85-FCDF-B151-ACD13788D379}"/>
          </ac:spMkLst>
        </pc:spChg>
        <pc:spChg chg="mod">
          <ac:chgData name="Jassem Abbasi" userId="a485637c-5d5c-44af-8411-f95acc3236b6" providerId="ADAL" clId="{B67E75DF-61F4-4BDD-83F6-F3A9FEB4B984}" dt="2024-02-22T09:52:54.409" v="2357" actId="27803"/>
          <ac:spMkLst>
            <pc:docMk/>
            <pc:sldMk cId="3942064285" sldId="256"/>
            <ac:spMk id="10393" creationId="{64044C4F-C958-41C8-39A0-5ABADC05F990}"/>
          </ac:spMkLst>
        </pc:spChg>
        <pc:spChg chg="mod">
          <ac:chgData name="Jassem Abbasi" userId="a485637c-5d5c-44af-8411-f95acc3236b6" providerId="ADAL" clId="{B67E75DF-61F4-4BDD-83F6-F3A9FEB4B984}" dt="2024-02-22T09:52:54.409" v="2357" actId="27803"/>
          <ac:spMkLst>
            <pc:docMk/>
            <pc:sldMk cId="3942064285" sldId="256"/>
            <ac:spMk id="10394" creationId="{5458BB8F-D374-9784-DD97-0600380E2BC5}"/>
          </ac:spMkLst>
        </pc:spChg>
        <pc:spChg chg="mod">
          <ac:chgData name="Jassem Abbasi" userId="a485637c-5d5c-44af-8411-f95acc3236b6" providerId="ADAL" clId="{B67E75DF-61F4-4BDD-83F6-F3A9FEB4B984}" dt="2024-02-22T09:52:54.409" v="2357" actId="27803"/>
          <ac:spMkLst>
            <pc:docMk/>
            <pc:sldMk cId="3942064285" sldId="256"/>
            <ac:spMk id="10395" creationId="{1518DFD9-B819-8547-123A-E2C7EA2986A8}"/>
          </ac:spMkLst>
        </pc:spChg>
        <pc:spChg chg="mod">
          <ac:chgData name="Jassem Abbasi" userId="a485637c-5d5c-44af-8411-f95acc3236b6" providerId="ADAL" clId="{B67E75DF-61F4-4BDD-83F6-F3A9FEB4B984}" dt="2024-02-22T09:52:54.409" v="2357" actId="27803"/>
          <ac:spMkLst>
            <pc:docMk/>
            <pc:sldMk cId="3942064285" sldId="256"/>
            <ac:spMk id="10396" creationId="{26518665-FF15-310B-032F-C933CB2E3D6E}"/>
          </ac:spMkLst>
        </pc:spChg>
        <pc:spChg chg="mod">
          <ac:chgData name="Jassem Abbasi" userId="a485637c-5d5c-44af-8411-f95acc3236b6" providerId="ADAL" clId="{B67E75DF-61F4-4BDD-83F6-F3A9FEB4B984}" dt="2024-02-22T09:52:54.409" v="2357" actId="27803"/>
          <ac:spMkLst>
            <pc:docMk/>
            <pc:sldMk cId="3942064285" sldId="256"/>
            <ac:spMk id="10397" creationId="{07877419-8104-AE78-67ED-5AE0EF71AED7}"/>
          </ac:spMkLst>
        </pc:spChg>
        <pc:spChg chg="mod">
          <ac:chgData name="Jassem Abbasi" userId="a485637c-5d5c-44af-8411-f95acc3236b6" providerId="ADAL" clId="{B67E75DF-61F4-4BDD-83F6-F3A9FEB4B984}" dt="2024-02-22T09:52:54.409" v="2357" actId="27803"/>
          <ac:spMkLst>
            <pc:docMk/>
            <pc:sldMk cId="3942064285" sldId="256"/>
            <ac:spMk id="10398" creationId="{40382F46-EE1E-4826-1313-9145534D74D7}"/>
          </ac:spMkLst>
        </pc:spChg>
        <pc:spChg chg="mod">
          <ac:chgData name="Jassem Abbasi" userId="a485637c-5d5c-44af-8411-f95acc3236b6" providerId="ADAL" clId="{B67E75DF-61F4-4BDD-83F6-F3A9FEB4B984}" dt="2024-02-22T09:52:54.409" v="2357" actId="27803"/>
          <ac:spMkLst>
            <pc:docMk/>
            <pc:sldMk cId="3942064285" sldId="256"/>
            <ac:spMk id="10399" creationId="{3A02C944-BF1C-3A81-486B-409164940737}"/>
          </ac:spMkLst>
        </pc:spChg>
        <pc:spChg chg="mod">
          <ac:chgData name="Jassem Abbasi" userId="a485637c-5d5c-44af-8411-f95acc3236b6" providerId="ADAL" clId="{B67E75DF-61F4-4BDD-83F6-F3A9FEB4B984}" dt="2024-02-22T09:52:54.409" v="2357" actId="27803"/>
          <ac:spMkLst>
            <pc:docMk/>
            <pc:sldMk cId="3942064285" sldId="256"/>
            <ac:spMk id="10400" creationId="{4FFB5E0F-0EBC-B0AE-B541-BA7882CD6A29}"/>
          </ac:spMkLst>
        </pc:spChg>
        <pc:spChg chg="mod">
          <ac:chgData name="Jassem Abbasi" userId="a485637c-5d5c-44af-8411-f95acc3236b6" providerId="ADAL" clId="{B67E75DF-61F4-4BDD-83F6-F3A9FEB4B984}" dt="2024-02-22T09:52:54.409" v="2357" actId="27803"/>
          <ac:spMkLst>
            <pc:docMk/>
            <pc:sldMk cId="3942064285" sldId="256"/>
            <ac:spMk id="10401" creationId="{66E3D1D1-BEC0-1E29-A58B-401EAEB173A8}"/>
          </ac:spMkLst>
        </pc:spChg>
        <pc:spChg chg="mod">
          <ac:chgData name="Jassem Abbasi" userId="a485637c-5d5c-44af-8411-f95acc3236b6" providerId="ADAL" clId="{B67E75DF-61F4-4BDD-83F6-F3A9FEB4B984}" dt="2024-02-22T09:52:54.409" v="2357" actId="27803"/>
          <ac:spMkLst>
            <pc:docMk/>
            <pc:sldMk cId="3942064285" sldId="256"/>
            <ac:spMk id="10402" creationId="{CA431436-DB3C-630B-0847-4C34A0D335D9}"/>
          </ac:spMkLst>
        </pc:spChg>
        <pc:spChg chg="mod">
          <ac:chgData name="Jassem Abbasi" userId="a485637c-5d5c-44af-8411-f95acc3236b6" providerId="ADAL" clId="{B67E75DF-61F4-4BDD-83F6-F3A9FEB4B984}" dt="2024-02-22T09:52:54.409" v="2357" actId="27803"/>
          <ac:spMkLst>
            <pc:docMk/>
            <pc:sldMk cId="3942064285" sldId="256"/>
            <ac:spMk id="10403" creationId="{29B3DE8E-C0A2-47F0-AC2B-330263B9E51A}"/>
          </ac:spMkLst>
        </pc:spChg>
        <pc:spChg chg="mod">
          <ac:chgData name="Jassem Abbasi" userId="a485637c-5d5c-44af-8411-f95acc3236b6" providerId="ADAL" clId="{B67E75DF-61F4-4BDD-83F6-F3A9FEB4B984}" dt="2024-02-22T09:52:54.409" v="2357" actId="27803"/>
          <ac:spMkLst>
            <pc:docMk/>
            <pc:sldMk cId="3942064285" sldId="256"/>
            <ac:spMk id="10404" creationId="{1F1C79A7-871F-6A95-BCCE-C8B046E6A700}"/>
          </ac:spMkLst>
        </pc:spChg>
        <pc:spChg chg="mod">
          <ac:chgData name="Jassem Abbasi" userId="a485637c-5d5c-44af-8411-f95acc3236b6" providerId="ADAL" clId="{B67E75DF-61F4-4BDD-83F6-F3A9FEB4B984}" dt="2024-02-22T09:52:54.409" v="2357" actId="27803"/>
          <ac:spMkLst>
            <pc:docMk/>
            <pc:sldMk cId="3942064285" sldId="256"/>
            <ac:spMk id="10405" creationId="{7295C6E1-0DAA-3295-5588-90AB9A2CAE3C}"/>
          </ac:spMkLst>
        </pc:spChg>
        <pc:spChg chg="mod">
          <ac:chgData name="Jassem Abbasi" userId="a485637c-5d5c-44af-8411-f95acc3236b6" providerId="ADAL" clId="{B67E75DF-61F4-4BDD-83F6-F3A9FEB4B984}" dt="2024-02-22T09:52:54.409" v="2357" actId="27803"/>
          <ac:spMkLst>
            <pc:docMk/>
            <pc:sldMk cId="3942064285" sldId="256"/>
            <ac:spMk id="10406" creationId="{C497B8AE-9D2E-2617-B89B-68C57BD9BB0B}"/>
          </ac:spMkLst>
        </pc:spChg>
        <pc:spChg chg="mod">
          <ac:chgData name="Jassem Abbasi" userId="a485637c-5d5c-44af-8411-f95acc3236b6" providerId="ADAL" clId="{B67E75DF-61F4-4BDD-83F6-F3A9FEB4B984}" dt="2024-02-22T09:52:54.409" v="2357" actId="27803"/>
          <ac:spMkLst>
            <pc:docMk/>
            <pc:sldMk cId="3942064285" sldId="256"/>
            <ac:spMk id="10407" creationId="{FED14007-E6CB-FAA6-5850-41B591382C5F}"/>
          </ac:spMkLst>
        </pc:spChg>
        <pc:spChg chg="mod">
          <ac:chgData name="Jassem Abbasi" userId="a485637c-5d5c-44af-8411-f95acc3236b6" providerId="ADAL" clId="{B67E75DF-61F4-4BDD-83F6-F3A9FEB4B984}" dt="2024-02-22T09:52:54.409" v="2357" actId="27803"/>
          <ac:spMkLst>
            <pc:docMk/>
            <pc:sldMk cId="3942064285" sldId="256"/>
            <ac:spMk id="10408" creationId="{336769C9-6F57-84AF-5FBA-AFEBAFA7F7AD}"/>
          </ac:spMkLst>
        </pc:spChg>
        <pc:spChg chg="mod">
          <ac:chgData name="Jassem Abbasi" userId="a485637c-5d5c-44af-8411-f95acc3236b6" providerId="ADAL" clId="{B67E75DF-61F4-4BDD-83F6-F3A9FEB4B984}" dt="2024-02-22T09:52:54.409" v="2357" actId="27803"/>
          <ac:spMkLst>
            <pc:docMk/>
            <pc:sldMk cId="3942064285" sldId="256"/>
            <ac:spMk id="10409" creationId="{359CD51F-192F-06D4-202C-7BF66363DCBD}"/>
          </ac:spMkLst>
        </pc:spChg>
        <pc:spChg chg="mod">
          <ac:chgData name="Jassem Abbasi" userId="a485637c-5d5c-44af-8411-f95acc3236b6" providerId="ADAL" clId="{B67E75DF-61F4-4BDD-83F6-F3A9FEB4B984}" dt="2024-02-22T09:52:54.409" v="2357" actId="27803"/>
          <ac:spMkLst>
            <pc:docMk/>
            <pc:sldMk cId="3942064285" sldId="256"/>
            <ac:spMk id="10410" creationId="{5A74B60F-1EB7-89B1-A490-5E64C94FDE2F}"/>
          </ac:spMkLst>
        </pc:spChg>
        <pc:spChg chg="mod">
          <ac:chgData name="Jassem Abbasi" userId="a485637c-5d5c-44af-8411-f95acc3236b6" providerId="ADAL" clId="{B67E75DF-61F4-4BDD-83F6-F3A9FEB4B984}" dt="2024-02-22T09:52:54.409" v="2357" actId="27803"/>
          <ac:spMkLst>
            <pc:docMk/>
            <pc:sldMk cId="3942064285" sldId="256"/>
            <ac:spMk id="10411" creationId="{F360D57B-7C25-8225-4434-248E6D45DEDC}"/>
          </ac:spMkLst>
        </pc:spChg>
        <pc:spChg chg="mod">
          <ac:chgData name="Jassem Abbasi" userId="a485637c-5d5c-44af-8411-f95acc3236b6" providerId="ADAL" clId="{B67E75DF-61F4-4BDD-83F6-F3A9FEB4B984}" dt="2024-02-22T09:52:54.409" v="2357" actId="27803"/>
          <ac:spMkLst>
            <pc:docMk/>
            <pc:sldMk cId="3942064285" sldId="256"/>
            <ac:spMk id="10412" creationId="{D7724F3F-317B-EDD2-E4D7-2A1C07AEAF07}"/>
          </ac:spMkLst>
        </pc:spChg>
        <pc:spChg chg="mod">
          <ac:chgData name="Jassem Abbasi" userId="a485637c-5d5c-44af-8411-f95acc3236b6" providerId="ADAL" clId="{B67E75DF-61F4-4BDD-83F6-F3A9FEB4B984}" dt="2024-02-22T09:52:54.409" v="2357" actId="27803"/>
          <ac:spMkLst>
            <pc:docMk/>
            <pc:sldMk cId="3942064285" sldId="256"/>
            <ac:spMk id="10413" creationId="{C2299E6A-0DA9-1C1A-B321-9D21DF563CE4}"/>
          </ac:spMkLst>
        </pc:spChg>
        <pc:spChg chg="mod">
          <ac:chgData name="Jassem Abbasi" userId="a485637c-5d5c-44af-8411-f95acc3236b6" providerId="ADAL" clId="{B67E75DF-61F4-4BDD-83F6-F3A9FEB4B984}" dt="2024-02-22T09:52:54.409" v="2357" actId="27803"/>
          <ac:spMkLst>
            <pc:docMk/>
            <pc:sldMk cId="3942064285" sldId="256"/>
            <ac:spMk id="10414" creationId="{451887E5-78EF-6B79-DF4C-02D92354603A}"/>
          </ac:spMkLst>
        </pc:spChg>
        <pc:spChg chg="mod">
          <ac:chgData name="Jassem Abbasi" userId="a485637c-5d5c-44af-8411-f95acc3236b6" providerId="ADAL" clId="{B67E75DF-61F4-4BDD-83F6-F3A9FEB4B984}" dt="2024-02-22T09:52:54.409" v="2357" actId="27803"/>
          <ac:spMkLst>
            <pc:docMk/>
            <pc:sldMk cId="3942064285" sldId="256"/>
            <ac:spMk id="10415" creationId="{18ED713E-A211-80C0-040D-7E7156C841F0}"/>
          </ac:spMkLst>
        </pc:spChg>
        <pc:spChg chg="mod">
          <ac:chgData name="Jassem Abbasi" userId="a485637c-5d5c-44af-8411-f95acc3236b6" providerId="ADAL" clId="{B67E75DF-61F4-4BDD-83F6-F3A9FEB4B984}" dt="2024-02-22T09:52:54.409" v="2357" actId="27803"/>
          <ac:spMkLst>
            <pc:docMk/>
            <pc:sldMk cId="3942064285" sldId="256"/>
            <ac:spMk id="10416" creationId="{95E2EC6C-A370-4BE5-538D-C4369D794E82}"/>
          </ac:spMkLst>
        </pc:spChg>
        <pc:spChg chg="mod">
          <ac:chgData name="Jassem Abbasi" userId="a485637c-5d5c-44af-8411-f95acc3236b6" providerId="ADAL" clId="{B67E75DF-61F4-4BDD-83F6-F3A9FEB4B984}" dt="2024-02-22T09:52:54.409" v="2357" actId="27803"/>
          <ac:spMkLst>
            <pc:docMk/>
            <pc:sldMk cId="3942064285" sldId="256"/>
            <ac:spMk id="10417" creationId="{6C4F88A9-A98A-DA07-3D27-24EAE6927C2C}"/>
          </ac:spMkLst>
        </pc:spChg>
        <pc:spChg chg="mod">
          <ac:chgData name="Jassem Abbasi" userId="a485637c-5d5c-44af-8411-f95acc3236b6" providerId="ADAL" clId="{B67E75DF-61F4-4BDD-83F6-F3A9FEB4B984}" dt="2024-02-22T09:52:54.409" v="2357" actId="27803"/>
          <ac:spMkLst>
            <pc:docMk/>
            <pc:sldMk cId="3942064285" sldId="256"/>
            <ac:spMk id="10418" creationId="{0BC58DF9-423B-6B81-F95E-099ACE8DD60B}"/>
          </ac:spMkLst>
        </pc:spChg>
        <pc:spChg chg="mod">
          <ac:chgData name="Jassem Abbasi" userId="a485637c-5d5c-44af-8411-f95acc3236b6" providerId="ADAL" clId="{B67E75DF-61F4-4BDD-83F6-F3A9FEB4B984}" dt="2024-02-22T09:52:54.409" v="2357" actId="27803"/>
          <ac:spMkLst>
            <pc:docMk/>
            <pc:sldMk cId="3942064285" sldId="256"/>
            <ac:spMk id="10419" creationId="{456EA8C4-AEF5-EC72-76BF-A5A578C79CCD}"/>
          </ac:spMkLst>
        </pc:spChg>
        <pc:spChg chg="mod">
          <ac:chgData name="Jassem Abbasi" userId="a485637c-5d5c-44af-8411-f95acc3236b6" providerId="ADAL" clId="{B67E75DF-61F4-4BDD-83F6-F3A9FEB4B984}" dt="2024-02-22T09:52:54.409" v="2357" actId="27803"/>
          <ac:spMkLst>
            <pc:docMk/>
            <pc:sldMk cId="3942064285" sldId="256"/>
            <ac:spMk id="10420" creationId="{49D1F64C-CAAA-0456-75BF-88EBFDA89F6A}"/>
          </ac:spMkLst>
        </pc:spChg>
        <pc:spChg chg="mod">
          <ac:chgData name="Jassem Abbasi" userId="a485637c-5d5c-44af-8411-f95acc3236b6" providerId="ADAL" clId="{B67E75DF-61F4-4BDD-83F6-F3A9FEB4B984}" dt="2024-02-22T09:52:54.409" v="2357" actId="27803"/>
          <ac:spMkLst>
            <pc:docMk/>
            <pc:sldMk cId="3942064285" sldId="256"/>
            <ac:spMk id="10421" creationId="{EB01E36D-4000-6A1B-1633-922891BB2206}"/>
          </ac:spMkLst>
        </pc:spChg>
        <pc:spChg chg="mod">
          <ac:chgData name="Jassem Abbasi" userId="a485637c-5d5c-44af-8411-f95acc3236b6" providerId="ADAL" clId="{B67E75DF-61F4-4BDD-83F6-F3A9FEB4B984}" dt="2024-02-22T09:52:54.409" v="2357" actId="27803"/>
          <ac:spMkLst>
            <pc:docMk/>
            <pc:sldMk cId="3942064285" sldId="256"/>
            <ac:spMk id="10422" creationId="{CB504A8D-C1B4-5260-F795-80860A16A770}"/>
          </ac:spMkLst>
        </pc:spChg>
        <pc:spChg chg="mod">
          <ac:chgData name="Jassem Abbasi" userId="a485637c-5d5c-44af-8411-f95acc3236b6" providerId="ADAL" clId="{B67E75DF-61F4-4BDD-83F6-F3A9FEB4B984}" dt="2024-02-22T09:52:54.409" v="2357" actId="27803"/>
          <ac:spMkLst>
            <pc:docMk/>
            <pc:sldMk cId="3942064285" sldId="256"/>
            <ac:spMk id="10423" creationId="{F1071440-708E-2F9F-0D72-3CF912ABD4E3}"/>
          </ac:spMkLst>
        </pc:spChg>
        <pc:spChg chg="mod">
          <ac:chgData name="Jassem Abbasi" userId="a485637c-5d5c-44af-8411-f95acc3236b6" providerId="ADAL" clId="{B67E75DF-61F4-4BDD-83F6-F3A9FEB4B984}" dt="2024-02-22T09:52:54.409" v="2357" actId="27803"/>
          <ac:spMkLst>
            <pc:docMk/>
            <pc:sldMk cId="3942064285" sldId="256"/>
            <ac:spMk id="10424" creationId="{1999773F-CB16-FC05-124B-01FE785FE90E}"/>
          </ac:spMkLst>
        </pc:spChg>
        <pc:spChg chg="mod">
          <ac:chgData name="Jassem Abbasi" userId="a485637c-5d5c-44af-8411-f95acc3236b6" providerId="ADAL" clId="{B67E75DF-61F4-4BDD-83F6-F3A9FEB4B984}" dt="2024-02-22T09:52:54.409" v="2357" actId="27803"/>
          <ac:spMkLst>
            <pc:docMk/>
            <pc:sldMk cId="3942064285" sldId="256"/>
            <ac:spMk id="10425" creationId="{C8CCB611-F1D2-B382-A56C-C27A5E5296A5}"/>
          </ac:spMkLst>
        </pc:spChg>
        <pc:spChg chg="mod">
          <ac:chgData name="Jassem Abbasi" userId="a485637c-5d5c-44af-8411-f95acc3236b6" providerId="ADAL" clId="{B67E75DF-61F4-4BDD-83F6-F3A9FEB4B984}" dt="2024-02-22T09:52:54.409" v="2357" actId="27803"/>
          <ac:spMkLst>
            <pc:docMk/>
            <pc:sldMk cId="3942064285" sldId="256"/>
            <ac:spMk id="10426" creationId="{3ADF4A60-58EC-7F68-CFE6-F1EA7F44919B}"/>
          </ac:spMkLst>
        </pc:spChg>
        <pc:spChg chg="mod">
          <ac:chgData name="Jassem Abbasi" userId="a485637c-5d5c-44af-8411-f95acc3236b6" providerId="ADAL" clId="{B67E75DF-61F4-4BDD-83F6-F3A9FEB4B984}" dt="2024-02-22T09:52:54.409" v="2357" actId="27803"/>
          <ac:spMkLst>
            <pc:docMk/>
            <pc:sldMk cId="3942064285" sldId="256"/>
            <ac:spMk id="10427" creationId="{39EA8AA1-0F71-6268-C4CC-EAD80F05CEB5}"/>
          </ac:spMkLst>
        </pc:spChg>
        <pc:spChg chg="mod">
          <ac:chgData name="Jassem Abbasi" userId="a485637c-5d5c-44af-8411-f95acc3236b6" providerId="ADAL" clId="{B67E75DF-61F4-4BDD-83F6-F3A9FEB4B984}" dt="2024-02-22T09:52:54.409" v="2357" actId="27803"/>
          <ac:spMkLst>
            <pc:docMk/>
            <pc:sldMk cId="3942064285" sldId="256"/>
            <ac:spMk id="10428" creationId="{000BE3AA-676A-F5DB-E073-88506F73B7F1}"/>
          </ac:spMkLst>
        </pc:spChg>
        <pc:spChg chg="mod">
          <ac:chgData name="Jassem Abbasi" userId="a485637c-5d5c-44af-8411-f95acc3236b6" providerId="ADAL" clId="{B67E75DF-61F4-4BDD-83F6-F3A9FEB4B984}" dt="2024-02-22T09:52:54.409" v="2357" actId="27803"/>
          <ac:spMkLst>
            <pc:docMk/>
            <pc:sldMk cId="3942064285" sldId="256"/>
            <ac:spMk id="10429" creationId="{38ED3D8F-6BD2-5418-E826-BF772649A754}"/>
          </ac:spMkLst>
        </pc:spChg>
        <pc:spChg chg="mod">
          <ac:chgData name="Jassem Abbasi" userId="a485637c-5d5c-44af-8411-f95acc3236b6" providerId="ADAL" clId="{B67E75DF-61F4-4BDD-83F6-F3A9FEB4B984}" dt="2024-02-22T09:52:54.409" v="2357" actId="27803"/>
          <ac:spMkLst>
            <pc:docMk/>
            <pc:sldMk cId="3942064285" sldId="256"/>
            <ac:spMk id="10430" creationId="{9F26EEC9-81E1-B714-B1B0-43B01FFF2C2D}"/>
          </ac:spMkLst>
        </pc:spChg>
        <pc:spChg chg="mod">
          <ac:chgData name="Jassem Abbasi" userId="a485637c-5d5c-44af-8411-f95acc3236b6" providerId="ADAL" clId="{B67E75DF-61F4-4BDD-83F6-F3A9FEB4B984}" dt="2024-02-22T09:52:54.409" v="2357" actId="27803"/>
          <ac:spMkLst>
            <pc:docMk/>
            <pc:sldMk cId="3942064285" sldId="256"/>
            <ac:spMk id="10431" creationId="{2B93F749-0A4C-AE4F-140E-F4AA4601F431}"/>
          </ac:spMkLst>
        </pc:spChg>
        <pc:spChg chg="mod">
          <ac:chgData name="Jassem Abbasi" userId="a485637c-5d5c-44af-8411-f95acc3236b6" providerId="ADAL" clId="{B67E75DF-61F4-4BDD-83F6-F3A9FEB4B984}" dt="2024-02-22T09:52:54.409" v="2357" actId="27803"/>
          <ac:spMkLst>
            <pc:docMk/>
            <pc:sldMk cId="3942064285" sldId="256"/>
            <ac:spMk id="10432" creationId="{71378D6E-D8D3-EB4C-A4A5-405DBCA5BA82}"/>
          </ac:spMkLst>
        </pc:spChg>
        <pc:spChg chg="mod">
          <ac:chgData name="Jassem Abbasi" userId="a485637c-5d5c-44af-8411-f95acc3236b6" providerId="ADAL" clId="{B67E75DF-61F4-4BDD-83F6-F3A9FEB4B984}" dt="2024-02-22T09:52:54.409" v="2357" actId="27803"/>
          <ac:spMkLst>
            <pc:docMk/>
            <pc:sldMk cId="3942064285" sldId="256"/>
            <ac:spMk id="10433" creationId="{4091F50D-9900-D506-653B-0CC0F8593D61}"/>
          </ac:spMkLst>
        </pc:spChg>
        <pc:spChg chg="mod">
          <ac:chgData name="Jassem Abbasi" userId="a485637c-5d5c-44af-8411-f95acc3236b6" providerId="ADAL" clId="{B67E75DF-61F4-4BDD-83F6-F3A9FEB4B984}" dt="2024-02-22T09:52:54.409" v="2357" actId="27803"/>
          <ac:spMkLst>
            <pc:docMk/>
            <pc:sldMk cId="3942064285" sldId="256"/>
            <ac:spMk id="10434" creationId="{68F6602E-1C45-8D53-D10E-5BDD27CF7932}"/>
          </ac:spMkLst>
        </pc:spChg>
        <pc:spChg chg="mod">
          <ac:chgData name="Jassem Abbasi" userId="a485637c-5d5c-44af-8411-f95acc3236b6" providerId="ADAL" clId="{B67E75DF-61F4-4BDD-83F6-F3A9FEB4B984}" dt="2024-02-22T09:52:54.409" v="2357" actId="27803"/>
          <ac:spMkLst>
            <pc:docMk/>
            <pc:sldMk cId="3942064285" sldId="256"/>
            <ac:spMk id="10435" creationId="{E2DFC252-C289-3A4C-6555-3193BD81FC7E}"/>
          </ac:spMkLst>
        </pc:spChg>
        <pc:spChg chg="mod">
          <ac:chgData name="Jassem Abbasi" userId="a485637c-5d5c-44af-8411-f95acc3236b6" providerId="ADAL" clId="{B67E75DF-61F4-4BDD-83F6-F3A9FEB4B984}" dt="2024-02-22T09:52:54.409" v="2357" actId="27803"/>
          <ac:spMkLst>
            <pc:docMk/>
            <pc:sldMk cId="3942064285" sldId="256"/>
            <ac:spMk id="10436" creationId="{539F9841-878D-0AF6-21C4-375EE2960B12}"/>
          </ac:spMkLst>
        </pc:spChg>
        <pc:spChg chg="mod">
          <ac:chgData name="Jassem Abbasi" userId="a485637c-5d5c-44af-8411-f95acc3236b6" providerId="ADAL" clId="{B67E75DF-61F4-4BDD-83F6-F3A9FEB4B984}" dt="2024-02-22T09:52:54.409" v="2357" actId="27803"/>
          <ac:spMkLst>
            <pc:docMk/>
            <pc:sldMk cId="3942064285" sldId="256"/>
            <ac:spMk id="10437" creationId="{6191042E-3A08-9FC3-4841-71E771DFC6AF}"/>
          </ac:spMkLst>
        </pc:spChg>
        <pc:spChg chg="mod">
          <ac:chgData name="Jassem Abbasi" userId="a485637c-5d5c-44af-8411-f95acc3236b6" providerId="ADAL" clId="{B67E75DF-61F4-4BDD-83F6-F3A9FEB4B984}" dt="2024-02-22T09:52:54.409" v="2357" actId="27803"/>
          <ac:spMkLst>
            <pc:docMk/>
            <pc:sldMk cId="3942064285" sldId="256"/>
            <ac:spMk id="10438" creationId="{C17A8669-B6E3-FA34-71A6-DE6D48EB5600}"/>
          </ac:spMkLst>
        </pc:spChg>
        <pc:spChg chg="mod">
          <ac:chgData name="Jassem Abbasi" userId="a485637c-5d5c-44af-8411-f95acc3236b6" providerId="ADAL" clId="{B67E75DF-61F4-4BDD-83F6-F3A9FEB4B984}" dt="2024-02-22T09:52:54.409" v="2357" actId="27803"/>
          <ac:spMkLst>
            <pc:docMk/>
            <pc:sldMk cId="3942064285" sldId="256"/>
            <ac:spMk id="10439" creationId="{03AC8098-0111-AD7F-D9FF-285853E16CDF}"/>
          </ac:spMkLst>
        </pc:spChg>
        <pc:spChg chg="mod">
          <ac:chgData name="Jassem Abbasi" userId="a485637c-5d5c-44af-8411-f95acc3236b6" providerId="ADAL" clId="{B67E75DF-61F4-4BDD-83F6-F3A9FEB4B984}" dt="2024-02-22T09:52:54.409" v="2357" actId="27803"/>
          <ac:spMkLst>
            <pc:docMk/>
            <pc:sldMk cId="3942064285" sldId="256"/>
            <ac:spMk id="10440" creationId="{0E636D90-FBD0-535E-8D0D-C96F47C9C09E}"/>
          </ac:spMkLst>
        </pc:spChg>
        <pc:spChg chg="mod">
          <ac:chgData name="Jassem Abbasi" userId="a485637c-5d5c-44af-8411-f95acc3236b6" providerId="ADAL" clId="{B67E75DF-61F4-4BDD-83F6-F3A9FEB4B984}" dt="2024-02-22T09:52:54.409" v="2357" actId="27803"/>
          <ac:spMkLst>
            <pc:docMk/>
            <pc:sldMk cId="3942064285" sldId="256"/>
            <ac:spMk id="10441" creationId="{1C4C21F0-7BFC-8BEA-94D6-578C37CD2077}"/>
          </ac:spMkLst>
        </pc:spChg>
        <pc:spChg chg="mod">
          <ac:chgData name="Jassem Abbasi" userId="a485637c-5d5c-44af-8411-f95acc3236b6" providerId="ADAL" clId="{B67E75DF-61F4-4BDD-83F6-F3A9FEB4B984}" dt="2024-02-22T09:52:54.409" v="2357" actId="27803"/>
          <ac:spMkLst>
            <pc:docMk/>
            <pc:sldMk cId="3942064285" sldId="256"/>
            <ac:spMk id="10442" creationId="{F1D196D9-30C3-504D-83BA-ECC2DDE97857}"/>
          </ac:spMkLst>
        </pc:spChg>
        <pc:spChg chg="mod">
          <ac:chgData name="Jassem Abbasi" userId="a485637c-5d5c-44af-8411-f95acc3236b6" providerId="ADAL" clId="{B67E75DF-61F4-4BDD-83F6-F3A9FEB4B984}" dt="2024-02-22T09:52:54.409" v="2357" actId="27803"/>
          <ac:spMkLst>
            <pc:docMk/>
            <pc:sldMk cId="3942064285" sldId="256"/>
            <ac:spMk id="10443" creationId="{64E1E443-5DC6-057D-859D-773BD760A08E}"/>
          </ac:spMkLst>
        </pc:spChg>
        <pc:spChg chg="mod">
          <ac:chgData name="Jassem Abbasi" userId="a485637c-5d5c-44af-8411-f95acc3236b6" providerId="ADAL" clId="{B67E75DF-61F4-4BDD-83F6-F3A9FEB4B984}" dt="2024-02-22T09:52:54.409" v="2357" actId="27803"/>
          <ac:spMkLst>
            <pc:docMk/>
            <pc:sldMk cId="3942064285" sldId="256"/>
            <ac:spMk id="10444" creationId="{F8F5057D-844B-F916-8C5E-6211367A6961}"/>
          </ac:spMkLst>
        </pc:spChg>
        <pc:spChg chg="mod">
          <ac:chgData name="Jassem Abbasi" userId="a485637c-5d5c-44af-8411-f95acc3236b6" providerId="ADAL" clId="{B67E75DF-61F4-4BDD-83F6-F3A9FEB4B984}" dt="2024-02-22T09:52:54.409" v="2357" actId="27803"/>
          <ac:spMkLst>
            <pc:docMk/>
            <pc:sldMk cId="3942064285" sldId="256"/>
            <ac:spMk id="10445" creationId="{AA0CF159-A20D-DEB6-CD41-5B3A9E60032D}"/>
          </ac:spMkLst>
        </pc:spChg>
        <pc:spChg chg="mod">
          <ac:chgData name="Jassem Abbasi" userId="a485637c-5d5c-44af-8411-f95acc3236b6" providerId="ADAL" clId="{B67E75DF-61F4-4BDD-83F6-F3A9FEB4B984}" dt="2024-02-22T09:52:54.409" v="2357" actId="27803"/>
          <ac:spMkLst>
            <pc:docMk/>
            <pc:sldMk cId="3942064285" sldId="256"/>
            <ac:spMk id="10446" creationId="{60F871DC-2796-A75D-A008-8A4C1A8941BF}"/>
          </ac:spMkLst>
        </pc:spChg>
        <pc:spChg chg="mod">
          <ac:chgData name="Jassem Abbasi" userId="a485637c-5d5c-44af-8411-f95acc3236b6" providerId="ADAL" clId="{B67E75DF-61F4-4BDD-83F6-F3A9FEB4B984}" dt="2024-02-22T09:52:54.409" v="2357" actId="27803"/>
          <ac:spMkLst>
            <pc:docMk/>
            <pc:sldMk cId="3942064285" sldId="256"/>
            <ac:spMk id="10447" creationId="{446328FD-4834-2585-4BA4-3C3F2AC98D96}"/>
          </ac:spMkLst>
        </pc:spChg>
        <pc:spChg chg="mod">
          <ac:chgData name="Jassem Abbasi" userId="a485637c-5d5c-44af-8411-f95acc3236b6" providerId="ADAL" clId="{B67E75DF-61F4-4BDD-83F6-F3A9FEB4B984}" dt="2024-02-22T09:52:54.409" v="2357" actId="27803"/>
          <ac:spMkLst>
            <pc:docMk/>
            <pc:sldMk cId="3942064285" sldId="256"/>
            <ac:spMk id="10448" creationId="{07FA452C-148C-D655-2B8A-D3EC3636BA2D}"/>
          </ac:spMkLst>
        </pc:spChg>
        <pc:spChg chg="mod">
          <ac:chgData name="Jassem Abbasi" userId="a485637c-5d5c-44af-8411-f95acc3236b6" providerId="ADAL" clId="{B67E75DF-61F4-4BDD-83F6-F3A9FEB4B984}" dt="2024-02-22T09:52:54.409" v="2357" actId="27803"/>
          <ac:spMkLst>
            <pc:docMk/>
            <pc:sldMk cId="3942064285" sldId="256"/>
            <ac:spMk id="10449" creationId="{65172CE2-8D1D-A764-DD77-0B75EA3B580A}"/>
          </ac:spMkLst>
        </pc:spChg>
        <pc:spChg chg="mod">
          <ac:chgData name="Jassem Abbasi" userId="a485637c-5d5c-44af-8411-f95acc3236b6" providerId="ADAL" clId="{B67E75DF-61F4-4BDD-83F6-F3A9FEB4B984}" dt="2024-02-22T09:52:54.409" v="2357" actId="27803"/>
          <ac:spMkLst>
            <pc:docMk/>
            <pc:sldMk cId="3942064285" sldId="256"/>
            <ac:spMk id="10450" creationId="{84AE1BCB-8470-C04C-DE83-590907896454}"/>
          </ac:spMkLst>
        </pc:spChg>
        <pc:spChg chg="mod">
          <ac:chgData name="Jassem Abbasi" userId="a485637c-5d5c-44af-8411-f95acc3236b6" providerId="ADAL" clId="{B67E75DF-61F4-4BDD-83F6-F3A9FEB4B984}" dt="2024-02-22T09:52:54.409" v="2357" actId="27803"/>
          <ac:spMkLst>
            <pc:docMk/>
            <pc:sldMk cId="3942064285" sldId="256"/>
            <ac:spMk id="10451" creationId="{4DB74A22-5123-6375-D2B0-A20E641B8A05}"/>
          </ac:spMkLst>
        </pc:spChg>
        <pc:spChg chg="mod">
          <ac:chgData name="Jassem Abbasi" userId="a485637c-5d5c-44af-8411-f95acc3236b6" providerId="ADAL" clId="{B67E75DF-61F4-4BDD-83F6-F3A9FEB4B984}" dt="2024-02-22T09:52:54.409" v="2357" actId="27803"/>
          <ac:spMkLst>
            <pc:docMk/>
            <pc:sldMk cId="3942064285" sldId="256"/>
            <ac:spMk id="10452" creationId="{71503D7A-C140-B6EB-CFED-A0800467E052}"/>
          </ac:spMkLst>
        </pc:spChg>
        <pc:spChg chg="mod">
          <ac:chgData name="Jassem Abbasi" userId="a485637c-5d5c-44af-8411-f95acc3236b6" providerId="ADAL" clId="{B67E75DF-61F4-4BDD-83F6-F3A9FEB4B984}" dt="2024-02-22T09:52:54.409" v="2357" actId="27803"/>
          <ac:spMkLst>
            <pc:docMk/>
            <pc:sldMk cId="3942064285" sldId="256"/>
            <ac:spMk id="10453" creationId="{CDD1BE76-4CD3-EB05-787C-E8071C23DB5B}"/>
          </ac:spMkLst>
        </pc:spChg>
        <pc:spChg chg="mod">
          <ac:chgData name="Jassem Abbasi" userId="a485637c-5d5c-44af-8411-f95acc3236b6" providerId="ADAL" clId="{B67E75DF-61F4-4BDD-83F6-F3A9FEB4B984}" dt="2024-02-22T09:52:54.409" v="2357" actId="27803"/>
          <ac:spMkLst>
            <pc:docMk/>
            <pc:sldMk cId="3942064285" sldId="256"/>
            <ac:spMk id="10454" creationId="{214E4997-620E-A127-AD47-5E92BAE80C48}"/>
          </ac:spMkLst>
        </pc:spChg>
        <pc:spChg chg="mod">
          <ac:chgData name="Jassem Abbasi" userId="a485637c-5d5c-44af-8411-f95acc3236b6" providerId="ADAL" clId="{B67E75DF-61F4-4BDD-83F6-F3A9FEB4B984}" dt="2024-02-22T09:52:54.409" v="2357" actId="27803"/>
          <ac:spMkLst>
            <pc:docMk/>
            <pc:sldMk cId="3942064285" sldId="256"/>
            <ac:spMk id="10455" creationId="{982854C7-31D5-6EDA-B8AE-25AE701E3312}"/>
          </ac:spMkLst>
        </pc:spChg>
        <pc:spChg chg="mod">
          <ac:chgData name="Jassem Abbasi" userId="a485637c-5d5c-44af-8411-f95acc3236b6" providerId="ADAL" clId="{B67E75DF-61F4-4BDD-83F6-F3A9FEB4B984}" dt="2024-02-22T09:52:54.409" v="2357" actId="27803"/>
          <ac:spMkLst>
            <pc:docMk/>
            <pc:sldMk cId="3942064285" sldId="256"/>
            <ac:spMk id="10456" creationId="{CCF9A207-1811-1FFC-65AF-BB39E64571B8}"/>
          </ac:spMkLst>
        </pc:spChg>
        <pc:spChg chg="mod">
          <ac:chgData name="Jassem Abbasi" userId="a485637c-5d5c-44af-8411-f95acc3236b6" providerId="ADAL" clId="{B67E75DF-61F4-4BDD-83F6-F3A9FEB4B984}" dt="2024-02-22T09:52:54.409" v="2357" actId="27803"/>
          <ac:spMkLst>
            <pc:docMk/>
            <pc:sldMk cId="3942064285" sldId="256"/>
            <ac:spMk id="10457" creationId="{015333E0-C87B-4D38-EA93-F9CDB9E89BFC}"/>
          </ac:spMkLst>
        </pc:spChg>
        <pc:spChg chg="mod">
          <ac:chgData name="Jassem Abbasi" userId="a485637c-5d5c-44af-8411-f95acc3236b6" providerId="ADAL" clId="{B67E75DF-61F4-4BDD-83F6-F3A9FEB4B984}" dt="2024-02-22T09:52:54.409" v="2357" actId="27803"/>
          <ac:spMkLst>
            <pc:docMk/>
            <pc:sldMk cId="3942064285" sldId="256"/>
            <ac:spMk id="10458" creationId="{BBEA269F-154E-2AD4-8DE1-6ACE1D5B8D19}"/>
          </ac:spMkLst>
        </pc:spChg>
        <pc:spChg chg="mod">
          <ac:chgData name="Jassem Abbasi" userId="a485637c-5d5c-44af-8411-f95acc3236b6" providerId="ADAL" clId="{B67E75DF-61F4-4BDD-83F6-F3A9FEB4B984}" dt="2024-02-22T09:52:54.409" v="2357" actId="27803"/>
          <ac:spMkLst>
            <pc:docMk/>
            <pc:sldMk cId="3942064285" sldId="256"/>
            <ac:spMk id="10459" creationId="{F98825FC-C26A-4339-2212-0C9F903113DC}"/>
          </ac:spMkLst>
        </pc:spChg>
        <pc:spChg chg="mod">
          <ac:chgData name="Jassem Abbasi" userId="a485637c-5d5c-44af-8411-f95acc3236b6" providerId="ADAL" clId="{B67E75DF-61F4-4BDD-83F6-F3A9FEB4B984}" dt="2024-02-22T09:52:54.409" v="2357" actId="27803"/>
          <ac:spMkLst>
            <pc:docMk/>
            <pc:sldMk cId="3942064285" sldId="256"/>
            <ac:spMk id="10460" creationId="{C445053F-0F79-F441-B1E0-22E10A18F70F}"/>
          </ac:spMkLst>
        </pc:spChg>
        <pc:spChg chg="mod">
          <ac:chgData name="Jassem Abbasi" userId="a485637c-5d5c-44af-8411-f95acc3236b6" providerId="ADAL" clId="{B67E75DF-61F4-4BDD-83F6-F3A9FEB4B984}" dt="2024-02-22T09:52:54.409" v="2357" actId="27803"/>
          <ac:spMkLst>
            <pc:docMk/>
            <pc:sldMk cId="3942064285" sldId="256"/>
            <ac:spMk id="10461" creationId="{D63C7503-115D-4F4C-F010-4E51D4603C64}"/>
          </ac:spMkLst>
        </pc:spChg>
        <pc:spChg chg="mod">
          <ac:chgData name="Jassem Abbasi" userId="a485637c-5d5c-44af-8411-f95acc3236b6" providerId="ADAL" clId="{B67E75DF-61F4-4BDD-83F6-F3A9FEB4B984}" dt="2024-02-22T09:52:54.409" v="2357" actId="27803"/>
          <ac:spMkLst>
            <pc:docMk/>
            <pc:sldMk cId="3942064285" sldId="256"/>
            <ac:spMk id="10462" creationId="{83BF6D1C-6C02-0770-6368-DCA9B35D914B}"/>
          </ac:spMkLst>
        </pc:spChg>
        <pc:spChg chg="mod">
          <ac:chgData name="Jassem Abbasi" userId="a485637c-5d5c-44af-8411-f95acc3236b6" providerId="ADAL" clId="{B67E75DF-61F4-4BDD-83F6-F3A9FEB4B984}" dt="2024-02-22T09:52:54.409" v="2357" actId="27803"/>
          <ac:spMkLst>
            <pc:docMk/>
            <pc:sldMk cId="3942064285" sldId="256"/>
            <ac:spMk id="10463" creationId="{DDD5FADC-C552-7631-CE44-27BECED8F896}"/>
          </ac:spMkLst>
        </pc:spChg>
        <pc:spChg chg="mod">
          <ac:chgData name="Jassem Abbasi" userId="a485637c-5d5c-44af-8411-f95acc3236b6" providerId="ADAL" clId="{B67E75DF-61F4-4BDD-83F6-F3A9FEB4B984}" dt="2024-02-22T09:52:54.409" v="2357" actId="27803"/>
          <ac:spMkLst>
            <pc:docMk/>
            <pc:sldMk cId="3942064285" sldId="256"/>
            <ac:spMk id="10464" creationId="{0BDE0224-041A-745D-D394-B4E8FDA2B223}"/>
          </ac:spMkLst>
        </pc:spChg>
        <pc:spChg chg="mod">
          <ac:chgData name="Jassem Abbasi" userId="a485637c-5d5c-44af-8411-f95acc3236b6" providerId="ADAL" clId="{B67E75DF-61F4-4BDD-83F6-F3A9FEB4B984}" dt="2024-02-22T09:52:54.409" v="2357" actId="27803"/>
          <ac:spMkLst>
            <pc:docMk/>
            <pc:sldMk cId="3942064285" sldId="256"/>
            <ac:spMk id="10465" creationId="{2A473E33-41F6-17A4-A2E8-29BE1D844A0F}"/>
          </ac:spMkLst>
        </pc:spChg>
        <pc:spChg chg="mod">
          <ac:chgData name="Jassem Abbasi" userId="a485637c-5d5c-44af-8411-f95acc3236b6" providerId="ADAL" clId="{B67E75DF-61F4-4BDD-83F6-F3A9FEB4B984}" dt="2024-02-22T09:52:54.409" v="2357" actId="27803"/>
          <ac:spMkLst>
            <pc:docMk/>
            <pc:sldMk cId="3942064285" sldId="256"/>
            <ac:spMk id="10466" creationId="{8DDDB596-90D5-0337-2D85-37C40E99AE7B}"/>
          </ac:spMkLst>
        </pc:spChg>
        <pc:spChg chg="mod">
          <ac:chgData name="Jassem Abbasi" userId="a485637c-5d5c-44af-8411-f95acc3236b6" providerId="ADAL" clId="{B67E75DF-61F4-4BDD-83F6-F3A9FEB4B984}" dt="2024-02-22T09:52:54.409" v="2357" actId="27803"/>
          <ac:spMkLst>
            <pc:docMk/>
            <pc:sldMk cId="3942064285" sldId="256"/>
            <ac:spMk id="10467" creationId="{42A51C1E-1C94-F419-E4C4-2CAC7506D46C}"/>
          </ac:spMkLst>
        </pc:spChg>
        <pc:spChg chg="mod">
          <ac:chgData name="Jassem Abbasi" userId="a485637c-5d5c-44af-8411-f95acc3236b6" providerId="ADAL" clId="{B67E75DF-61F4-4BDD-83F6-F3A9FEB4B984}" dt="2024-02-22T09:52:54.409" v="2357" actId="27803"/>
          <ac:spMkLst>
            <pc:docMk/>
            <pc:sldMk cId="3942064285" sldId="256"/>
            <ac:spMk id="10468" creationId="{09BAC38B-4ADC-0286-953B-875BF0DB6A16}"/>
          </ac:spMkLst>
        </pc:spChg>
        <pc:spChg chg="mod">
          <ac:chgData name="Jassem Abbasi" userId="a485637c-5d5c-44af-8411-f95acc3236b6" providerId="ADAL" clId="{B67E75DF-61F4-4BDD-83F6-F3A9FEB4B984}" dt="2024-02-22T09:52:54.409" v="2357" actId="27803"/>
          <ac:spMkLst>
            <pc:docMk/>
            <pc:sldMk cId="3942064285" sldId="256"/>
            <ac:spMk id="10469" creationId="{0169FFC5-263B-83AB-D362-680F5255043C}"/>
          </ac:spMkLst>
        </pc:spChg>
        <pc:spChg chg="mod">
          <ac:chgData name="Jassem Abbasi" userId="a485637c-5d5c-44af-8411-f95acc3236b6" providerId="ADAL" clId="{B67E75DF-61F4-4BDD-83F6-F3A9FEB4B984}" dt="2024-02-22T09:52:54.409" v="2357" actId="27803"/>
          <ac:spMkLst>
            <pc:docMk/>
            <pc:sldMk cId="3942064285" sldId="256"/>
            <ac:spMk id="10470" creationId="{45D4A4A5-33D6-A5E1-ED7B-558DFE95E4B5}"/>
          </ac:spMkLst>
        </pc:spChg>
        <pc:spChg chg="mod">
          <ac:chgData name="Jassem Abbasi" userId="a485637c-5d5c-44af-8411-f95acc3236b6" providerId="ADAL" clId="{B67E75DF-61F4-4BDD-83F6-F3A9FEB4B984}" dt="2024-02-22T09:52:54.409" v="2357" actId="27803"/>
          <ac:spMkLst>
            <pc:docMk/>
            <pc:sldMk cId="3942064285" sldId="256"/>
            <ac:spMk id="10471" creationId="{8EDEB0AB-EC0C-28CC-E19C-6C1849D108AC}"/>
          </ac:spMkLst>
        </pc:spChg>
        <pc:spChg chg="mod">
          <ac:chgData name="Jassem Abbasi" userId="a485637c-5d5c-44af-8411-f95acc3236b6" providerId="ADAL" clId="{B67E75DF-61F4-4BDD-83F6-F3A9FEB4B984}" dt="2024-02-22T09:52:54.409" v="2357" actId="27803"/>
          <ac:spMkLst>
            <pc:docMk/>
            <pc:sldMk cId="3942064285" sldId="256"/>
            <ac:spMk id="10472" creationId="{3555F825-54DA-BE03-04AE-3118614FD39E}"/>
          </ac:spMkLst>
        </pc:spChg>
        <pc:spChg chg="mod">
          <ac:chgData name="Jassem Abbasi" userId="a485637c-5d5c-44af-8411-f95acc3236b6" providerId="ADAL" clId="{B67E75DF-61F4-4BDD-83F6-F3A9FEB4B984}" dt="2024-02-22T09:52:54.409" v="2357" actId="27803"/>
          <ac:spMkLst>
            <pc:docMk/>
            <pc:sldMk cId="3942064285" sldId="256"/>
            <ac:spMk id="10473" creationId="{6AA7C3D3-C14C-7AF6-9726-BD23AC73955F}"/>
          </ac:spMkLst>
        </pc:spChg>
        <pc:spChg chg="mod">
          <ac:chgData name="Jassem Abbasi" userId="a485637c-5d5c-44af-8411-f95acc3236b6" providerId="ADAL" clId="{B67E75DF-61F4-4BDD-83F6-F3A9FEB4B984}" dt="2024-02-22T09:52:54.409" v="2357" actId="27803"/>
          <ac:spMkLst>
            <pc:docMk/>
            <pc:sldMk cId="3942064285" sldId="256"/>
            <ac:spMk id="10474" creationId="{5E422757-F1FB-3F58-0814-651E92F67387}"/>
          </ac:spMkLst>
        </pc:spChg>
        <pc:spChg chg="mod">
          <ac:chgData name="Jassem Abbasi" userId="a485637c-5d5c-44af-8411-f95acc3236b6" providerId="ADAL" clId="{B67E75DF-61F4-4BDD-83F6-F3A9FEB4B984}" dt="2024-02-22T09:52:54.409" v="2357" actId="27803"/>
          <ac:spMkLst>
            <pc:docMk/>
            <pc:sldMk cId="3942064285" sldId="256"/>
            <ac:spMk id="10475" creationId="{A1C2D835-A9DB-5808-B1CE-EB976A5BC061}"/>
          </ac:spMkLst>
        </pc:spChg>
        <pc:spChg chg="mod">
          <ac:chgData name="Jassem Abbasi" userId="a485637c-5d5c-44af-8411-f95acc3236b6" providerId="ADAL" clId="{B67E75DF-61F4-4BDD-83F6-F3A9FEB4B984}" dt="2024-02-22T09:52:54.409" v="2357" actId="27803"/>
          <ac:spMkLst>
            <pc:docMk/>
            <pc:sldMk cId="3942064285" sldId="256"/>
            <ac:spMk id="10476" creationId="{B80F8681-4A68-E2BF-9F91-062F562C8665}"/>
          </ac:spMkLst>
        </pc:spChg>
        <pc:spChg chg="mod">
          <ac:chgData name="Jassem Abbasi" userId="a485637c-5d5c-44af-8411-f95acc3236b6" providerId="ADAL" clId="{B67E75DF-61F4-4BDD-83F6-F3A9FEB4B984}" dt="2024-02-22T09:52:54.409" v="2357" actId="27803"/>
          <ac:spMkLst>
            <pc:docMk/>
            <pc:sldMk cId="3942064285" sldId="256"/>
            <ac:spMk id="10477" creationId="{3D7BF777-0FF3-6310-12AD-7F9CD372D795}"/>
          </ac:spMkLst>
        </pc:spChg>
        <pc:spChg chg="mod">
          <ac:chgData name="Jassem Abbasi" userId="a485637c-5d5c-44af-8411-f95acc3236b6" providerId="ADAL" clId="{B67E75DF-61F4-4BDD-83F6-F3A9FEB4B984}" dt="2024-02-22T09:52:54.409" v="2357" actId="27803"/>
          <ac:spMkLst>
            <pc:docMk/>
            <pc:sldMk cId="3942064285" sldId="256"/>
            <ac:spMk id="10478" creationId="{54D59E90-45CE-D03F-D07F-FC3F29DAF780}"/>
          </ac:spMkLst>
        </pc:spChg>
        <pc:spChg chg="mod">
          <ac:chgData name="Jassem Abbasi" userId="a485637c-5d5c-44af-8411-f95acc3236b6" providerId="ADAL" clId="{B67E75DF-61F4-4BDD-83F6-F3A9FEB4B984}" dt="2024-02-22T09:52:54.409" v="2357" actId="27803"/>
          <ac:spMkLst>
            <pc:docMk/>
            <pc:sldMk cId="3942064285" sldId="256"/>
            <ac:spMk id="10479" creationId="{D9DB4D13-BCEC-0549-8B84-B7023DD31F05}"/>
          </ac:spMkLst>
        </pc:spChg>
        <pc:spChg chg="mod">
          <ac:chgData name="Jassem Abbasi" userId="a485637c-5d5c-44af-8411-f95acc3236b6" providerId="ADAL" clId="{B67E75DF-61F4-4BDD-83F6-F3A9FEB4B984}" dt="2024-02-22T09:52:54.409" v="2357" actId="27803"/>
          <ac:spMkLst>
            <pc:docMk/>
            <pc:sldMk cId="3942064285" sldId="256"/>
            <ac:spMk id="10480" creationId="{F2424012-43BC-EE70-2E89-B62D72590ABF}"/>
          </ac:spMkLst>
        </pc:spChg>
        <pc:spChg chg="mod">
          <ac:chgData name="Jassem Abbasi" userId="a485637c-5d5c-44af-8411-f95acc3236b6" providerId="ADAL" clId="{B67E75DF-61F4-4BDD-83F6-F3A9FEB4B984}" dt="2024-02-22T09:52:54.409" v="2357" actId="27803"/>
          <ac:spMkLst>
            <pc:docMk/>
            <pc:sldMk cId="3942064285" sldId="256"/>
            <ac:spMk id="10481" creationId="{0414FCF0-06A6-91C1-462B-051AB7E01D79}"/>
          </ac:spMkLst>
        </pc:spChg>
        <pc:spChg chg="mod">
          <ac:chgData name="Jassem Abbasi" userId="a485637c-5d5c-44af-8411-f95acc3236b6" providerId="ADAL" clId="{B67E75DF-61F4-4BDD-83F6-F3A9FEB4B984}" dt="2024-02-22T09:52:54.409" v="2357" actId="27803"/>
          <ac:spMkLst>
            <pc:docMk/>
            <pc:sldMk cId="3942064285" sldId="256"/>
            <ac:spMk id="10482" creationId="{ED1179E1-D939-E3F1-9911-9A582DE909DC}"/>
          </ac:spMkLst>
        </pc:spChg>
        <pc:spChg chg="mod">
          <ac:chgData name="Jassem Abbasi" userId="a485637c-5d5c-44af-8411-f95acc3236b6" providerId="ADAL" clId="{B67E75DF-61F4-4BDD-83F6-F3A9FEB4B984}" dt="2024-02-22T09:52:54.409" v="2357" actId="27803"/>
          <ac:spMkLst>
            <pc:docMk/>
            <pc:sldMk cId="3942064285" sldId="256"/>
            <ac:spMk id="10483" creationId="{26AC3C25-09D7-53E8-B810-EC5D96918C9C}"/>
          </ac:spMkLst>
        </pc:spChg>
        <pc:spChg chg="mod">
          <ac:chgData name="Jassem Abbasi" userId="a485637c-5d5c-44af-8411-f95acc3236b6" providerId="ADAL" clId="{B67E75DF-61F4-4BDD-83F6-F3A9FEB4B984}" dt="2024-02-22T09:52:54.409" v="2357" actId="27803"/>
          <ac:spMkLst>
            <pc:docMk/>
            <pc:sldMk cId="3942064285" sldId="256"/>
            <ac:spMk id="10484" creationId="{2463CCE1-21D1-1698-9F60-AE390C993E92}"/>
          </ac:spMkLst>
        </pc:spChg>
        <pc:spChg chg="mod">
          <ac:chgData name="Jassem Abbasi" userId="a485637c-5d5c-44af-8411-f95acc3236b6" providerId="ADAL" clId="{B67E75DF-61F4-4BDD-83F6-F3A9FEB4B984}" dt="2024-02-22T09:52:54.409" v="2357" actId="27803"/>
          <ac:spMkLst>
            <pc:docMk/>
            <pc:sldMk cId="3942064285" sldId="256"/>
            <ac:spMk id="10485" creationId="{5B08F70A-7F9D-E5CD-BB69-D5DB2689351E}"/>
          </ac:spMkLst>
        </pc:spChg>
        <pc:spChg chg="mod">
          <ac:chgData name="Jassem Abbasi" userId="a485637c-5d5c-44af-8411-f95acc3236b6" providerId="ADAL" clId="{B67E75DF-61F4-4BDD-83F6-F3A9FEB4B984}" dt="2024-02-22T09:52:54.409" v="2357" actId="27803"/>
          <ac:spMkLst>
            <pc:docMk/>
            <pc:sldMk cId="3942064285" sldId="256"/>
            <ac:spMk id="10486" creationId="{5AFAFF4A-A754-4609-35F0-AB540FC0580E}"/>
          </ac:spMkLst>
        </pc:spChg>
        <pc:spChg chg="mod">
          <ac:chgData name="Jassem Abbasi" userId="a485637c-5d5c-44af-8411-f95acc3236b6" providerId="ADAL" clId="{B67E75DF-61F4-4BDD-83F6-F3A9FEB4B984}" dt="2024-02-22T09:52:54.409" v="2357" actId="27803"/>
          <ac:spMkLst>
            <pc:docMk/>
            <pc:sldMk cId="3942064285" sldId="256"/>
            <ac:spMk id="10487" creationId="{EFC7E16E-E5D9-81BA-97A9-A4BEF0386719}"/>
          </ac:spMkLst>
        </pc:spChg>
        <pc:spChg chg="mod">
          <ac:chgData name="Jassem Abbasi" userId="a485637c-5d5c-44af-8411-f95acc3236b6" providerId="ADAL" clId="{B67E75DF-61F4-4BDD-83F6-F3A9FEB4B984}" dt="2024-02-22T09:52:54.409" v="2357" actId="27803"/>
          <ac:spMkLst>
            <pc:docMk/>
            <pc:sldMk cId="3942064285" sldId="256"/>
            <ac:spMk id="10488" creationId="{686E1866-C321-E5BB-5104-86A435232797}"/>
          </ac:spMkLst>
        </pc:spChg>
        <pc:spChg chg="mod">
          <ac:chgData name="Jassem Abbasi" userId="a485637c-5d5c-44af-8411-f95acc3236b6" providerId="ADAL" clId="{B67E75DF-61F4-4BDD-83F6-F3A9FEB4B984}" dt="2024-02-22T09:52:54.409" v="2357" actId="27803"/>
          <ac:spMkLst>
            <pc:docMk/>
            <pc:sldMk cId="3942064285" sldId="256"/>
            <ac:spMk id="10489" creationId="{F5859714-A2EA-BCF1-21E3-C551221423AC}"/>
          </ac:spMkLst>
        </pc:spChg>
        <pc:spChg chg="mod">
          <ac:chgData name="Jassem Abbasi" userId="a485637c-5d5c-44af-8411-f95acc3236b6" providerId="ADAL" clId="{B67E75DF-61F4-4BDD-83F6-F3A9FEB4B984}" dt="2024-02-22T09:52:54.409" v="2357" actId="27803"/>
          <ac:spMkLst>
            <pc:docMk/>
            <pc:sldMk cId="3942064285" sldId="256"/>
            <ac:spMk id="10490" creationId="{E5675F46-2E67-6CDB-D9B0-5913FAEC4B21}"/>
          </ac:spMkLst>
        </pc:spChg>
        <pc:spChg chg="mod">
          <ac:chgData name="Jassem Abbasi" userId="a485637c-5d5c-44af-8411-f95acc3236b6" providerId="ADAL" clId="{B67E75DF-61F4-4BDD-83F6-F3A9FEB4B984}" dt="2024-02-22T09:52:54.409" v="2357" actId="27803"/>
          <ac:spMkLst>
            <pc:docMk/>
            <pc:sldMk cId="3942064285" sldId="256"/>
            <ac:spMk id="10491" creationId="{E15BB854-83FE-4061-06A4-52435C707BCF}"/>
          </ac:spMkLst>
        </pc:spChg>
        <pc:spChg chg="mod">
          <ac:chgData name="Jassem Abbasi" userId="a485637c-5d5c-44af-8411-f95acc3236b6" providerId="ADAL" clId="{B67E75DF-61F4-4BDD-83F6-F3A9FEB4B984}" dt="2024-02-22T09:52:54.409" v="2357" actId="27803"/>
          <ac:spMkLst>
            <pc:docMk/>
            <pc:sldMk cId="3942064285" sldId="256"/>
            <ac:spMk id="10492" creationId="{F584BB8A-387E-DBFA-9610-91585B90DF9B}"/>
          </ac:spMkLst>
        </pc:spChg>
        <pc:spChg chg="mod">
          <ac:chgData name="Jassem Abbasi" userId="a485637c-5d5c-44af-8411-f95acc3236b6" providerId="ADAL" clId="{B67E75DF-61F4-4BDD-83F6-F3A9FEB4B984}" dt="2024-02-22T09:52:54.409" v="2357" actId="27803"/>
          <ac:spMkLst>
            <pc:docMk/>
            <pc:sldMk cId="3942064285" sldId="256"/>
            <ac:spMk id="10493" creationId="{6F97FF9A-385A-4C8F-36D6-286AEEFF6BA4}"/>
          </ac:spMkLst>
        </pc:spChg>
        <pc:spChg chg="mod">
          <ac:chgData name="Jassem Abbasi" userId="a485637c-5d5c-44af-8411-f95acc3236b6" providerId="ADAL" clId="{B67E75DF-61F4-4BDD-83F6-F3A9FEB4B984}" dt="2024-02-22T09:52:54.409" v="2357" actId="27803"/>
          <ac:spMkLst>
            <pc:docMk/>
            <pc:sldMk cId="3942064285" sldId="256"/>
            <ac:spMk id="10494" creationId="{1ACB0622-8013-6B86-A37A-C5F3066D2930}"/>
          </ac:spMkLst>
        </pc:spChg>
        <pc:spChg chg="mod">
          <ac:chgData name="Jassem Abbasi" userId="a485637c-5d5c-44af-8411-f95acc3236b6" providerId="ADAL" clId="{B67E75DF-61F4-4BDD-83F6-F3A9FEB4B984}" dt="2024-02-22T09:52:54.409" v="2357" actId="27803"/>
          <ac:spMkLst>
            <pc:docMk/>
            <pc:sldMk cId="3942064285" sldId="256"/>
            <ac:spMk id="10495" creationId="{629153C5-EAEE-6BB4-B577-B4A3311C4F4A}"/>
          </ac:spMkLst>
        </pc:spChg>
        <pc:spChg chg="mod">
          <ac:chgData name="Jassem Abbasi" userId="a485637c-5d5c-44af-8411-f95acc3236b6" providerId="ADAL" clId="{B67E75DF-61F4-4BDD-83F6-F3A9FEB4B984}" dt="2024-02-22T09:52:54.409" v="2357" actId="27803"/>
          <ac:spMkLst>
            <pc:docMk/>
            <pc:sldMk cId="3942064285" sldId="256"/>
            <ac:spMk id="10496" creationId="{E385EB83-B264-339A-6907-0EFF2CC4C9A4}"/>
          </ac:spMkLst>
        </pc:spChg>
        <pc:spChg chg="mod">
          <ac:chgData name="Jassem Abbasi" userId="a485637c-5d5c-44af-8411-f95acc3236b6" providerId="ADAL" clId="{B67E75DF-61F4-4BDD-83F6-F3A9FEB4B984}" dt="2024-02-22T09:52:54.409" v="2357" actId="27803"/>
          <ac:spMkLst>
            <pc:docMk/>
            <pc:sldMk cId="3942064285" sldId="256"/>
            <ac:spMk id="10497" creationId="{0682C9C6-0680-A7C0-5018-84F32C06DFE7}"/>
          </ac:spMkLst>
        </pc:spChg>
        <pc:spChg chg="mod">
          <ac:chgData name="Jassem Abbasi" userId="a485637c-5d5c-44af-8411-f95acc3236b6" providerId="ADAL" clId="{B67E75DF-61F4-4BDD-83F6-F3A9FEB4B984}" dt="2024-02-22T09:52:54.409" v="2357" actId="27803"/>
          <ac:spMkLst>
            <pc:docMk/>
            <pc:sldMk cId="3942064285" sldId="256"/>
            <ac:spMk id="10498" creationId="{DD98CDE3-5F36-E62F-EAD9-4DF13A234804}"/>
          </ac:spMkLst>
        </pc:spChg>
        <pc:spChg chg="mod">
          <ac:chgData name="Jassem Abbasi" userId="a485637c-5d5c-44af-8411-f95acc3236b6" providerId="ADAL" clId="{B67E75DF-61F4-4BDD-83F6-F3A9FEB4B984}" dt="2024-02-22T09:52:54.409" v="2357" actId="27803"/>
          <ac:spMkLst>
            <pc:docMk/>
            <pc:sldMk cId="3942064285" sldId="256"/>
            <ac:spMk id="10499" creationId="{6F8A2CB4-E6EC-700A-5DDA-BCF786D04413}"/>
          </ac:spMkLst>
        </pc:spChg>
        <pc:spChg chg="mod">
          <ac:chgData name="Jassem Abbasi" userId="a485637c-5d5c-44af-8411-f95acc3236b6" providerId="ADAL" clId="{B67E75DF-61F4-4BDD-83F6-F3A9FEB4B984}" dt="2024-02-22T09:52:54.409" v="2357" actId="27803"/>
          <ac:spMkLst>
            <pc:docMk/>
            <pc:sldMk cId="3942064285" sldId="256"/>
            <ac:spMk id="10500" creationId="{210A2126-1238-7DA1-18D3-BCFCED08AE4C}"/>
          </ac:spMkLst>
        </pc:spChg>
        <pc:spChg chg="mod">
          <ac:chgData name="Jassem Abbasi" userId="a485637c-5d5c-44af-8411-f95acc3236b6" providerId="ADAL" clId="{B67E75DF-61F4-4BDD-83F6-F3A9FEB4B984}" dt="2024-02-22T09:52:54.409" v="2357" actId="27803"/>
          <ac:spMkLst>
            <pc:docMk/>
            <pc:sldMk cId="3942064285" sldId="256"/>
            <ac:spMk id="10501" creationId="{8F0B13FA-D2E7-51F4-F53F-65E3B45752A6}"/>
          </ac:spMkLst>
        </pc:spChg>
        <pc:spChg chg="mod">
          <ac:chgData name="Jassem Abbasi" userId="a485637c-5d5c-44af-8411-f95acc3236b6" providerId="ADAL" clId="{B67E75DF-61F4-4BDD-83F6-F3A9FEB4B984}" dt="2024-02-22T09:52:54.409" v="2357" actId="27803"/>
          <ac:spMkLst>
            <pc:docMk/>
            <pc:sldMk cId="3942064285" sldId="256"/>
            <ac:spMk id="10502" creationId="{A848787E-6759-2660-7664-10DB5BE6A225}"/>
          </ac:spMkLst>
        </pc:spChg>
        <pc:spChg chg="mod">
          <ac:chgData name="Jassem Abbasi" userId="a485637c-5d5c-44af-8411-f95acc3236b6" providerId="ADAL" clId="{B67E75DF-61F4-4BDD-83F6-F3A9FEB4B984}" dt="2024-02-22T09:52:54.409" v="2357" actId="27803"/>
          <ac:spMkLst>
            <pc:docMk/>
            <pc:sldMk cId="3942064285" sldId="256"/>
            <ac:spMk id="10503" creationId="{451F7F1A-55BC-9257-B4FF-CFF9E23539A2}"/>
          </ac:spMkLst>
        </pc:spChg>
        <pc:spChg chg="mod">
          <ac:chgData name="Jassem Abbasi" userId="a485637c-5d5c-44af-8411-f95acc3236b6" providerId="ADAL" clId="{B67E75DF-61F4-4BDD-83F6-F3A9FEB4B984}" dt="2024-02-22T09:52:54.409" v="2357" actId="27803"/>
          <ac:spMkLst>
            <pc:docMk/>
            <pc:sldMk cId="3942064285" sldId="256"/>
            <ac:spMk id="10504" creationId="{CDD7F43F-E769-F249-4799-0A032177DE17}"/>
          </ac:spMkLst>
        </pc:spChg>
        <pc:spChg chg="mod">
          <ac:chgData name="Jassem Abbasi" userId="a485637c-5d5c-44af-8411-f95acc3236b6" providerId="ADAL" clId="{B67E75DF-61F4-4BDD-83F6-F3A9FEB4B984}" dt="2024-02-22T09:52:54.409" v="2357" actId="27803"/>
          <ac:spMkLst>
            <pc:docMk/>
            <pc:sldMk cId="3942064285" sldId="256"/>
            <ac:spMk id="10505" creationId="{049A844F-C7D7-6927-A548-F08BAD0670FE}"/>
          </ac:spMkLst>
        </pc:spChg>
        <pc:spChg chg="mod">
          <ac:chgData name="Jassem Abbasi" userId="a485637c-5d5c-44af-8411-f95acc3236b6" providerId="ADAL" clId="{B67E75DF-61F4-4BDD-83F6-F3A9FEB4B984}" dt="2024-02-22T09:52:54.409" v="2357" actId="27803"/>
          <ac:spMkLst>
            <pc:docMk/>
            <pc:sldMk cId="3942064285" sldId="256"/>
            <ac:spMk id="10506" creationId="{CA2EDACE-A621-2413-1047-4AE4F34BE0BE}"/>
          </ac:spMkLst>
        </pc:spChg>
        <pc:spChg chg="mod">
          <ac:chgData name="Jassem Abbasi" userId="a485637c-5d5c-44af-8411-f95acc3236b6" providerId="ADAL" clId="{B67E75DF-61F4-4BDD-83F6-F3A9FEB4B984}" dt="2024-02-22T09:52:54.409" v="2357" actId="27803"/>
          <ac:spMkLst>
            <pc:docMk/>
            <pc:sldMk cId="3942064285" sldId="256"/>
            <ac:spMk id="10507" creationId="{65056DCC-11DD-36B4-C7B6-3DBFEE0293DB}"/>
          </ac:spMkLst>
        </pc:spChg>
        <pc:spChg chg="mod">
          <ac:chgData name="Jassem Abbasi" userId="a485637c-5d5c-44af-8411-f95acc3236b6" providerId="ADAL" clId="{B67E75DF-61F4-4BDD-83F6-F3A9FEB4B984}" dt="2024-02-22T09:52:54.409" v="2357" actId="27803"/>
          <ac:spMkLst>
            <pc:docMk/>
            <pc:sldMk cId="3942064285" sldId="256"/>
            <ac:spMk id="10508" creationId="{694EFA50-8786-E0C1-C6CE-DC324DC7714B}"/>
          </ac:spMkLst>
        </pc:spChg>
        <pc:spChg chg="mod">
          <ac:chgData name="Jassem Abbasi" userId="a485637c-5d5c-44af-8411-f95acc3236b6" providerId="ADAL" clId="{B67E75DF-61F4-4BDD-83F6-F3A9FEB4B984}" dt="2024-02-22T09:52:54.409" v="2357" actId="27803"/>
          <ac:spMkLst>
            <pc:docMk/>
            <pc:sldMk cId="3942064285" sldId="256"/>
            <ac:spMk id="10509" creationId="{1929E4C0-EAAC-7EA0-D47E-393AF469CB8A}"/>
          </ac:spMkLst>
        </pc:spChg>
        <pc:spChg chg="mod">
          <ac:chgData name="Jassem Abbasi" userId="a485637c-5d5c-44af-8411-f95acc3236b6" providerId="ADAL" clId="{B67E75DF-61F4-4BDD-83F6-F3A9FEB4B984}" dt="2024-02-22T09:52:54.409" v="2357" actId="27803"/>
          <ac:spMkLst>
            <pc:docMk/>
            <pc:sldMk cId="3942064285" sldId="256"/>
            <ac:spMk id="10510" creationId="{EFCB8AD6-7215-B8FD-BB7C-2AC5E614595E}"/>
          </ac:spMkLst>
        </pc:spChg>
        <pc:spChg chg="mod">
          <ac:chgData name="Jassem Abbasi" userId="a485637c-5d5c-44af-8411-f95acc3236b6" providerId="ADAL" clId="{B67E75DF-61F4-4BDD-83F6-F3A9FEB4B984}" dt="2024-02-22T09:52:54.409" v="2357" actId="27803"/>
          <ac:spMkLst>
            <pc:docMk/>
            <pc:sldMk cId="3942064285" sldId="256"/>
            <ac:spMk id="10511" creationId="{DA20D533-1ED3-F3DC-A208-1C41DD9806D9}"/>
          </ac:spMkLst>
        </pc:spChg>
        <pc:spChg chg="mod">
          <ac:chgData name="Jassem Abbasi" userId="a485637c-5d5c-44af-8411-f95acc3236b6" providerId="ADAL" clId="{B67E75DF-61F4-4BDD-83F6-F3A9FEB4B984}" dt="2024-02-22T09:52:54.409" v="2357" actId="27803"/>
          <ac:spMkLst>
            <pc:docMk/>
            <pc:sldMk cId="3942064285" sldId="256"/>
            <ac:spMk id="10512" creationId="{40001123-4C9E-70A1-D485-6DBD8E14D46A}"/>
          </ac:spMkLst>
        </pc:spChg>
        <pc:spChg chg="mod">
          <ac:chgData name="Jassem Abbasi" userId="a485637c-5d5c-44af-8411-f95acc3236b6" providerId="ADAL" clId="{B67E75DF-61F4-4BDD-83F6-F3A9FEB4B984}" dt="2024-02-22T09:52:54.409" v="2357" actId="27803"/>
          <ac:spMkLst>
            <pc:docMk/>
            <pc:sldMk cId="3942064285" sldId="256"/>
            <ac:spMk id="10513" creationId="{C2343BB8-0D3D-C2E7-DF8E-D175C489E696}"/>
          </ac:spMkLst>
        </pc:spChg>
        <pc:spChg chg="mod">
          <ac:chgData name="Jassem Abbasi" userId="a485637c-5d5c-44af-8411-f95acc3236b6" providerId="ADAL" clId="{B67E75DF-61F4-4BDD-83F6-F3A9FEB4B984}" dt="2024-02-22T09:52:54.409" v="2357" actId="27803"/>
          <ac:spMkLst>
            <pc:docMk/>
            <pc:sldMk cId="3942064285" sldId="256"/>
            <ac:spMk id="10514" creationId="{3E115BAD-C8E0-2EB8-E7B1-B5DD529329EE}"/>
          </ac:spMkLst>
        </pc:spChg>
        <pc:spChg chg="mod">
          <ac:chgData name="Jassem Abbasi" userId="a485637c-5d5c-44af-8411-f95acc3236b6" providerId="ADAL" clId="{B67E75DF-61F4-4BDD-83F6-F3A9FEB4B984}" dt="2024-02-22T09:52:54.409" v="2357" actId="27803"/>
          <ac:spMkLst>
            <pc:docMk/>
            <pc:sldMk cId="3942064285" sldId="256"/>
            <ac:spMk id="10515" creationId="{F8630A28-112F-3400-3F5B-68DFE922476B}"/>
          </ac:spMkLst>
        </pc:spChg>
        <pc:spChg chg="mod">
          <ac:chgData name="Jassem Abbasi" userId="a485637c-5d5c-44af-8411-f95acc3236b6" providerId="ADAL" clId="{B67E75DF-61F4-4BDD-83F6-F3A9FEB4B984}" dt="2024-02-22T09:52:54.409" v="2357" actId="27803"/>
          <ac:spMkLst>
            <pc:docMk/>
            <pc:sldMk cId="3942064285" sldId="256"/>
            <ac:spMk id="10516" creationId="{95C8702F-BF9B-46C1-5F6D-2D428CC26F0F}"/>
          </ac:spMkLst>
        </pc:spChg>
        <pc:spChg chg="mod">
          <ac:chgData name="Jassem Abbasi" userId="a485637c-5d5c-44af-8411-f95acc3236b6" providerId="ADAL" clId="{B67E75DF-61F4-4BDD-83F6-F3A9FEB4B984}" dt="2024-02-22T09:52:54.409" v="2357" actId="27803"/>
          <ac:spMkLst>
            <pc:docMk/>
            <pc:sldMk cId="3942064285" sldId="256"/>
            <ac:spMk id="10517" creationId="{E520B471-3793-00BF-94EE-6FB47070395A}"/>
          </ac:spMkLst>
        </pc:spChg>
        <pc:spChg chg="mod">
          <ac:chgData name="Jassem Abbasi" userId="a485637c-5d5c-44af-8411-f95acc3236b6" providerId="ADAL" clId="{B67E75DF-61F4-4BDD-83F6-F3A9FEB4B984}" dt="2024-02-22T09:52:54.409" v="2357" actId="27803"/>
          <ac:spMkLst>
            <pc:docMk/>
            <pc:sldMk cId="3942064285" sldId="256"/>
            <ac:spMk id="10518" creationId="{C9B51188-3E35-2CE4-92F0-B07F0791995F}"/>
          </ac:spMkLst>
        </pc:spChg>
        <pc:spChg chg="mod">
          <ac:chgData name="Jassem Abbasi" userId="a485637c-5d5c-44af-8411-f95acc3236b6" providerId="ADAL" clId="{B67E75DF-61F4-4BDD-83F6-F3A9FEB4B984}" dt="2024-02-22T09:52:54.409" v="2357" actId="27803"/>
          <ac:spMkLst>
            <pc:docMk/>
            <pc:sldMk cId="3942064285" sldId="256"/>
            <ac:spMk id="10519" creationId="{C8BD4431-FBD1-66FA-A564-9402C5F3FF1B}"/>
          </ac:spMkLst>
        </pc:spChg>
        <pc:spChg chg="mod">
          <ac:chgData name="Jassem Abbasi" userId="a485637c-5d5c-44af-8411-f95acc3236b6" providerId="ADAL" clId="{B67E75DF-61F4-4BDD-83F6-F3A9FEB4B984}" dt="2024-02-22T09:52:54.409" v="2357" actId="27803"/>
          <ac:spMkLst>
            <pc:docMk/>
            <pc:sldMk cId="3942064285" sldId="256"/>
            <ac:spMk id="10520" creationId="{FC21FFA7-7043-57C7-034D-24812751633B}"/>
          </ac:spMkLst>
        </pc:spChg>
        <pc:spChg chg="mod">
          <ac:chgData name="Jassem Abbasi" userId="a485637c-5d5c-44af-8411-f95acc3236b6" providerId="ADAL" clId="{B67E75DF-61F4-4BDD-83F6-F3A9FEB4B984}" dt="2024-02-22T09:52:54.409" v="2357" actId="27803"/>
          <ac:spMkLst>
            <pc:docMk/>
            <pc:sldMk cId="3942064285" sldId="256"/>
            <ac:spMk id="10521" creationId="{71BA7025-77B8-3209-CE16-61FD02142D74}"/>
          </ac:spMkLst>
        </pc:spChg>
        <pc:spChg chg="mod">
          <ac:chgData name="Jassem Abbasi" userId="a485637c-5d5c-44af-8411-f95acc3236b6" providerId="ADAL" clId="{B67E75DF-61F4-4BDD-83F6-F3A9FEB4B984}" dt="2024-02-22T09:52:54.409" v="2357" actId="27803"/>
          <ac:spMkLst>
            <pc:docMk/>
            <pc:sldMk cId="3942064285" sldId="256"/>
            <ac:spMk id="10522" creationId="{9DA28ABF-19FB-A541-985B-E1BC57E284EF}"/>
          </ac:spMkLst>
        </pc:spChg>
        <pc:spChg chg="mod">
          <ac:chgData name="Jassem Abbasi" userId="a485637c-5d5c-44af-8411-f95acc3236b6" providerId="ADAL" clId="{B67E75DF-61F4-4BDD-83F6-F3A9FEB4B984}" dt="2024-02-22T09:52:54.409" v="2357" actId="27803"/>
          <ac:spMkLst>
            <pc:docMk/>
            <pc:sldMk cId="3942064285" sldId="256"/>
            <ac:spMk id="10523" creationId="{71D9A1A2-BB30-2068-4AA7-703687180491}"/>
          </ac:spMkLst>
        </pc:spChg>
        <pc:spChg chg="mod">
          <ac:chgData name="Jassem Abbasi" userId="a485637c-5d5c-44af-8411-f95acc3236b6" providerId="ADAL" clId="{B67E75DF-61F4-4BDD-83F6-F3A9FEB4B984}" dt="2024-02-22T09:52:54.409" v="2357" actId="27803"/>
          <ac:spMkLst>
            <pc:docMk/>
            <pc:sldMk cId="3942064285" sldId="256"/>
            <ac:spMk id="10524" creationId="{E7554312-B97B-2DE1-5E82-82930CF733CE}"/>
          </ac:spMkLst>
        </pc:spChg>
        <pc:spChg chg="mod">
          <ac:chgData name="Jassem Abbasi" userId="a485637c-5d5c-44af-8411-f95acc3236b6" providerId="ADAL" clId="{B67E75DF-61F4-4BDD-83F6-F3A9FEB4B984}" dt="2024-02-22T09:52:54.409" v="2357" actId="27803"/>
          <ac:spMkLst>
            <pc:docMk/>
            <pc:sldMk cId="3942064285" sldId="256"/>
            <ac:spMk id="10525" creationId="{DD3A67D2-B694-06E3-8783-CF01B670C8BE}"/>
          </ac:spMkLst>
        </pc:spChg>
        <pc:spChg chg="mod">
          <ac:chgData name="Jassem Abbasi" userId="a485637c-5d5c-44af-8411-f95acc3236b6" providerId="ADAL" clId="{B67E75DF-61F4-4BDD-83F6-F3A9FEB4B984}" dt="2024-02-22T09:52:54.409" v="2357" actId="27803"/>
          <ac:spMkLst>
            <pc:docMk/>
            <pc:sldMk cId="3942064285" sldId="256"/>
            <ac:spMk id="10526" creationId="{8B13F460-2800-AECD-B470-CEF3514BC2CC}"/>
          </ac:spMkLst>
        </pc:spChg>
        <pc:spChg chg="mod">
          <ac:chgData name="Jassem Abbasi" userId="a485637c-5d5c-44af-8411-f95acc3236b6" providerId="ADAL" clId="{B67E75DF-61F4-4BDD-83F6-F3A9FEB4B984}" dt="2024-02-22T09:52:54.409" v="2357" actId="27803"/>
          <ac:spMkLst>
            <pc:docMk/>
            <pc:sldMk cId="3942064285" sldId="256"/>
            <ac:spMk id="10527" creationId="{F3068BF1-97C8-A79A-FE58-ADED6D0A2BE2}"/>
          </ac:spMkLst>
        </pc:spChg>
        <pc:spChg chg="mod">
          <ac:chgData name="Jassem Abbasi" userId="a485637c-5d5c-44af-8411-f95acc3236b6" providerId="ADAL" clId="{B67E75DF-61F4-4BDD-83F6-F3A9FEB4B984}" dt="2024-02-22T09:52:54.409" v="2357" actId="27803"/>
          <ac:spMkLst>
            <pc:docMk/>
            <pc:sldMk cId="3942064285" sldId="256"/>
            <ac:spMk id="10528" creationId="{6E7D243C-2F56-E11B-9D36-21499946C801}"/>
          </ac:spMkLst>
        </pc:spChg>
        <pc:spChg chg="mod">
          <ac:chgData name="Jassem Abbasi" userId="a485637c-5d5c-44af-8411-f95acc3236b6" providerId="ADAL" clId="{B67E75DF-61F4-4BDD-83F6-F3A9FEB4B984}" dt="2024-02-22T09:52:54.409" v="2357" actId="27803"/>
          <ac:spMkLst>
            <pc:docMk/>
            <pc:sldMk cId="3942064285" sldId="256"/>
            <ac:spMk id="10529" creationId="{5F5D99AA-C639-7672-1B66-E3617856A10D}"/>
          </ac:spMkLst>
        </pc:spChg>
        <pc:spChg chg="mod">
          <ac:chgData name="Jassem Abbasi" userId="a485637c-5d5c-44af-8411-f95acc3236b6" providerId="ADAL" clId="{B67E75DF-61F4-4BDD-83F6-F3A9FEB4B984}" dt="2024-02-22T09:52:54.409" v="2357" actId="27803"/>
          <ac:spMkLst>
            <pc:docMk/>
            <pc:sldMk cId="3942064285" sldId="256"/>
            <ac:spMk id="10530" creationId="{41BD5240-FF98-D823-9515-1359D51D108A}"/>
          </ac:spMkLst>
        </pc:spChg>
        <pc:spChg chg="mod">
          <ac:chgData name="Jassem Abbasi" userId="a485637c-5d5c-44af-8411-f95acc3236b6" providerId="ADAL" clId="{B67E75DF-61F4-4BDD-83F6-F3A9FEB4B984}" dt="2024-02-22T09:52:54.409" v="2357" actId="27803"/>
          <ac:spMkLst>
            <pc:docMk/>
            <pc:sldMk cId="3942064285" sldId="256"/>
            <ac:spMk id="10531" creationId="{816E3F51-66DF-9EF8-3994-95962D45CEFB}"/>
          </ac:spMkLst>
        </pc:spChg>
        <pc:spChg chg="mod">
          <ac:chgData name="Jassem Abbasi" userId="a485637c-5d5c-44af-8411-f95acc3236b6" providerId="ADAL" clId="{B67E75DF-61F4-4BDD-83F6-F3A9FEB4B984}" dt="2024-02-22T09:52:54.409" v="2357" actId="27803"/>
          <ac:spMkLst>
            <pc:docMk/>
            <pc:sldMk cId="3942064285" sldId="256"/>
            <ac:spMk id="10532" creationId="{CC1EC68F-FB7D-949D-00D3-3F090140B6A9}"/>
          </ac:spMkLst>
        </pc:spChg>
        <pc:spChg chg="mod">
          <ac:chgData name="Jassem Abbasi" userId="a485637c-5d5c-44af-8411-f95acc3236b6" providerId="ADAL" clId="{B67E75DF-61F4-4BDD-83F6-F3A9FEB4B984}" dt="2024-02-22T09:52:54.409" v="2357" actId="27803"/>
          <ac:spMkLst>
            <pc:docMk/>
            <pc:sldMk cId="3942064285" sldId="256"/>
            <ac:spMk id="10533" creationId="{F1F3F2D8-9107-6DE5-D370-FB8EAFEE53AB}"/>
          </ac:spMkLst>
        </pc:spChg>
        <pc:spChg chg="mod">
          <ac:chgData name="Jassem Abbasi" userId="a485637c-5d5c-44af-8411-f95acc3236b6" providerId="ADAL" clId="{B67E75DF-61F4-4BDD-83F6-F3A9FEB4B984}" dt="2024-02-22T09:52:54.409" v="2357" actId="27803"/>
          <ac:spMkLst>
            <pc:docMk/>
            <pc:sldMk cId="3942064285" sldId="256"/>
            <ac:spMk id="10534" creationId="{00785913-A5DD-F907-3C71-3DD442A9568F}"/>
          </ac:spMkLst>
        </pc:spChg>
        <pc:spChg chg="mod">
          <ac:chgData name="Jassem Abbasi" userId="a485637c-5d5c-44af-8411-f95acc3236b6" providerId="ADAL" clId="{B67E75DF-61F4-4BDD-83F6-F3A9FEB4B984}" dt="2024-02-22T09:52:54.409" v="2357" actId="27803"/>
          <ac:spMkLst>
            <pc:docMk/>
            <pc:sldMk cId="3942064285" sldId="256"/>
            <ac:spMk id="10535" creationId="{EC8BD61F-68D4-856E-05E0-7342B1E3CCD9}"/>
          </ac:spMkLst>
        </pc:spChg>
        <pc:spChg chg="mod">
          <ac:chgData name="Jassem Abbasi" userId="a485637c-5d5c-44af-8411-f95acc3236b6" providerId="ADAL" clId="{B67E75DF-61F4-4BDD-83F6-F3A9FEB4B984}" dt="2024-02-22T09:52:54.409" v="2357" actId="27803"/>
          <ac:spMkLst>
            <pc:docMk/>
            <pc:sldMk cId="3942064285" sldId="256"/>
            <ac:spMk id="10536" creationId="{B17A32DF-9D2D-C785-C1ED-25039DAB0E54}"/>
          </ac:spMkLst>
        </pc:spChg>
        <pc:spChg chg="mod">
          <ac:chgData name="Jassem Abbasi" userId="a485637c-5d5c-44af-8411-f95acc3236b6" providerId="ADAL" clId="{B67E75DF-61F4-4BDD-83F6-F3A9FEB4B984}" dt="2024-02-22T09:52:54.409" v="2357" actId="27803"/>
          <ac:spMkLst>
            <pc:docMk/>
            <pc:sldMk cId="3942064285" sldId="256"/>
            <ac:spMk id="10537" creationId="{EFA2A380-CF55-CFB2-87B2-71D0016E2DF1}"/>
          </ac:spMkLst>
        </pc:spChg>
        <pc:spChg chg="mod">
          <ac:chgData name="Jassem Abbasi" userId="a485637c-5d5c-44af-8411-f95acc3236b6" providerId="ADAL" clId="{B67E75DF-61F4-4BDD-83F6-F3A9FEB4B984}" dt="2024-02-22T09:52:54.409" v="2357" actId="27803"/>
          <ac:spMkLst>
            <pc:docMk/>
            <pc:sldMk cId="3942064285" sldId="256"/>
            <ac:spMk id="10538" creationId="{C296B375-1458-9DB2-42AE-B5B6E1FA130D}"/>
          </ac:spMkLst>
        </pc:spChg>
        <pc:spChg chg="mod">
          <ac:chgData name="Jassem Abbasi" userId="a485637c-5d5c-44af-8411-f95acc3236b6" providerId="ADAL" clId="{B67E75DF-61F4-4BDD-83F6-F3A9FEB4B984}" dt="2024-02-22T09:52:54.409" v="2357" actId="27803"/>
          <ac:spMkLst>
            <pc:docMk/>
            <pc:sldMk cId="3942064285" sldId="256"/>
            <ac:spMk id="10539" creationId="{9C6D5891-10B5-8DBF-9FF9-CB6705EA64F9}"/>
          </ac:spMkLst>
        </pc:spChg>
        <pc:spChg chg="mod">
          <ac:chgData name="Jassem Abbasi" userId="a485637c-5d5c-44af-8411-f95acc3236b6" providerId="ADAL" clId="{B67E75DF-61F4-4BDD-83F6-F3A9FEB4B984}" dt="2024-02-22T09:52:54.409" v="2357" actId="27803"/>
          <ac:spMkLst>
            <pc:docMk/>
            <pc:sldMk cId="3942064285" sldId="256"/>
            <ac:spMk id="10540" creationId="{83D84AE9-F33C-FC71-19F8-AB83DED1033D}"/>
          </ac:spMkLst>
        </pc:spChg>
        <pc:spChg chg="mod">
          <ac:chgData name="Jassem Abbasi" userId="a485637c-5d5c-44af-8411-f95acc3236b6" providerId="ADAL" clId="{B67E75DF-61F4-4BDD-83F6-F3A9FEB4B984}" dt="2024-02-22T09:52:54.409" v="2357" actId="27803"/>
          <ac:spMkLst>
            <pc:docMk/>
            <pc:sldMk cId="3942064285" sldId="256"/>
            <ac:spMk id="10541" creationId="{496199AB-738C-E6A4-636B-FDBC9A2E60BC}"/>
          </ac:spMkLst>
        </pc:spChg>
        <pc:spChg chg="mod">
          <ac:chgData name="Jassem Abbasi" userId="a485637c-5d5c-44af-8411-f95acc3236b6" providerId="ADAL" clId="{B67E75DF-61F4-4BDD-83F6-F3A9FEB4B984}" dt="2024-02-22T09:52:54.409" v="2357" actId="27803"/>
          <ac:spMkLst>
            <pc:docMk/>
            <pc:sldMk cId="3942064285" sldId="256"/>
            <ac:spMk id="10542" creationId="{702A580F-1485-202C-EF50-B3DC2D643BC8}"/>
          </ac:spMkLst>
        </pc:spChg>
        <pc:spChg chg="mod">
          <ac:chgData name="Jassem Abbasi" userId="a485637c-5d5c-44af-8411-f95acc3236b6" providerId="ADAL" clId="{B67E75DF-61F4-4BDD-83F6-F3A9FEB4B984}" dt="2024-02-22T09:52:54.409" v="2357" actId="27803"/>
          <ac:spMkLst>
            <pc:docMk/>
            <pc:sldMk cId="3942064285" sldId="256"/>
            <ac:spMk id="10543" creationId="{8AD83627-0CF6-05A0-A98F-DFBFFB4DD283}"/>
          </ac:spMkLst>
        </pc:spChg>
        <pc:spChg chg="mod">
          <ac:chgData name="Jassem Abbasi" userId="a485637c-5d5c-44af-8411-f95acc3236b6" providerId="ADAL" clId="{B67E75DF-61F4-4BDD-83F6-F3A9FEB4B984}" dt="2024-02-22T09:52:54.409" v="2357" actId="27803"/>
          <ac:spMkLst>
            <pc:docMk/>
            <pc:sldMk cId="3942064285" sldId="256"/>
            <ac:spMk id="10544" creationId="{6F3931CC-AEED-B10E-9911-1F5A5D6491F7}"/>
          </ac:spMkLst>
        </pc:spChg>
        <pc:spChg chg="mod">
          <ac:chgData name="Jassem Abbasi" userId="a485637c-5d5c-44af-8411-f95acc3236b6" providerId="ADAL" clId="{B67E75DF-61F4-4BDD-83F6-F3A9FEB4B984}" dt="2024-02-22T09:52:54.409" v="2357" actId="27803"/>
          <ac:spMkLst>
            <pc:docMk/>
            <pc:sldMk cId="3942064285" sldId="256"/>
            <ac:spMk id="10545" creationId="{8B568B01-461C-B53E-BFD0-85729CD0B145}"/>
          </ac:spMkLst>
        </pc:spChg>
        <pc:spChg chg="mod">
          <ac:chgData name="Jassem Abbasi" userId="a485637c-5d5c-44af-8411-f95acc3236b6" providerId="ADAL" clId="{B67E75DF-61F4-4BDD-83F6-F3A9FEB4B984}" dt="2024-02-22T09:52:54.409" v="2357" actId="27803"/>
          <ac:spMkLst>
            <pc:docMk/>
            <pc:sldMk cId="3942064285" sldId="256"/>
            <ac:spMk id="10546" creationId="{3F972034-D536-42F0-0F8E-7CF9738A67CC}"/>
          </ac:spMkLst>
        </pc:spChg>
        <pc:spChg chg="mod">
          <ac:chgData name="Jassem Abbasi" userId="a485637c-5d5c-44af-8411-f95acc3236b6" providerId="ADAL" clId="{B67E75DF-61F4-4BDD-83F6-F3A9FEB4B984}" dt="2024-02-22T09:52:54.409" v="2357" actId="27803"/>
          <ac:spMkLst>
            <pc:docMk/>
            <pc:sldMk cId="3942064285" sldId="256"/>
            <ac:spMk id="10547" creationId="{F739EB9C-58A4-F8C6-4F95-333F4B86A3F7}"/>
          </ac:spMkLst>
        </pc:spChg>
        <pc:spChg chg="mod">
          <ac:chgData name="Jassem Abbasi" userId="a485637c-5d5c-44af-8411-f95acc3236b6" providerId="ADAL" clId="{B67E75DF-61F4-4BDD-83F6-F3A9FEB4B984}" dt="2024-02-22T09:52:54.409" v="2357" actId="27803"/>
          <ac:spMkLst>
            <pc:docMk/>
            <pc:sldMk cId="3942064285" sldId="256"/>
            <ac:spMk id="10548" creationId="{E1433BC1-2C26-6D24-483C-984DFCF460D5}"/>
          </ac:spMkLst>
        </pc:spChg>
        <pc:spChg chg="mod">
          <ac:chgData name="Jassem Abbasi" userId="a485637c-5d5c-44af-8411-f95acc3236b6" providerId="ADAL" clId="{B67E75DF-61F4-4BDD-83F6-F3A9FEB4B984}" dt="2024-02-22T09:52:54.409" v="2357" actId="27803"/>
          <ac:spMkLst>
            <pc:docMk/>
            <pc:sldMk cId="3942064285" sldId="256"/>
            <ac:spMk id="10549" creationId="{B56437BF-073F-AAFC-8E2D-215DAD62F40F}"/>
          </ac:spMkLst>
        </pc:spChg>
        <pc:spChg chg="mod">
          <ac:chgData name="Jassem Abbasi" userId="a485637c-5d5c-44af-8411-f95acc3236b6" providerId="ADAL" clId="{B67E75DF-61F4-4BDD-83F6-F3A9FEB4B984}" dt="2024-02-22T09:52:54.409" v="2357" actId="27803"/>
          <ac:spMkLst>
            <pc:docMk/>
            <pc:sldMk cId="3942064285" sldId="256"/>
            <ac:spMk id="10550" creationId="{038CCE0A-2761-3734-8B18-FCAA0819D2B7}"/>
          </ac:spMkLst>
        </pc:spChg>
        <pc:spChg chg="mod">
          <ac:chgData name="Jassem Abbasi" userId="a485637c-5d5c-44af-8411-f95acc3236b6" providerId="ADAL" clId="{B67E75DF-61F4-4BDD-83F6-F3A9FEB4B984}" dt="2024-02-22T09:52:54.409" v="2357" actId="27803"/>
          <ac:spMkLst>
            <pc:docMk/>
            <pc:sldMk cId="3942064285" sldId="256"/>
            <ac:spMk id="10551" creationId="{62F257EA-3190-5B3A-74E9-A4CD7E7C2B65}"/>
          </ac:spMkLst>
        </pc:spChg>
        <pc:spChg chg="mod">
          <ac:chgData name="Jassem Abbasi" userId="a485637c-5d5c-44af-8411-f95acc3236b6" providerId="ADAL" clId="{B67E75DF-61F4-4BDD-83F6-F3A9FEB4B984}" dt="2024-02-22T09:52:54.409" v="2357" actId="27803"/>
          <ac:spMkLst>
            <pc:docMk/>
            <pc:sldMk cId="3942064285" sldId="256"/>
            <ac:spMk id="10552" creationId="{00CB2273-D863-044C-E544-3B1E1AAB858C}"/>
          </ac:spMkLst>
        </pc:spChg>
        <pc:spChg chg="mod">
          <ac:chgData name="Jassem Abbasi" userId="a485637c-5d5c-44af-8411-f95acc3236b6" providerId="ADAL" clId="{B67E75DF-61F4-4BDD-83F6-F3A9FEB4B984}" dt="2024-02-22T09:52:54.409" v="2357" actId="27803"/>
          <ac:spMkLst>
            <pc:docMk/>
            <pc:sldMk cId="3942064285" sldId="256"/>
            <ac:spMk id="10553" creationId="{57411899-9AEA-047C-F320-1FF3FD810756}"/>
          </ac:spMkLst>
        </pc:spChg>
        <pc:spChg chg="mod">
          <ac:chgData name="Jassem Abbasi" userId="a485637c-5d5c-44af-8411-f95acc3236b6" providerId="ADAL" clId="{B67E75DF-61F4-4BDD-83F6-F3A9FEB4B984}" dt="2024-02-22T09:52:54.409" v="2357" actId="27803"/>
          <ac:spMkLst>
            <pc:docMk/>
            <pc:sldMk cId="3942064285" sldId="256"/>
            <ac:spMk id="10554" creationId="{573D6CA5-6F18-CDA4-1C75-D7F16340851F}"/>
          </ac:spMkLst>
        </pc:spChg>
        <pc:spChg chg="mod">
          <ac:chgData name="Jassem Abbasi" userId="a485637c-5d5c-44af-8411-f95acc3236b6" providerId="ADAL" clId="{B67E75DF-61F4-4BDD-83F6-F3A9FEB4B984}" dt="2024-02-22T09:52:54.409" v="2357" actId="27803"/>
          <ac:spMkLst>
            <pc:docMk/>
            <pc:sldMk cId="3942064285" sldId="256"/>
            <ac:spMk id="10555" creationId="{8A9CFD59-D390-90B5-B14E-6FE2CFC0FCCE}"/>
          </ac:spMkLst>
        </pc:spChg>
        <pc:spChg chg="mod">
          <ac:chgData name="Jassem Abbasi" userId="a485637c-5d5c-44af-8411-f95acc3236b6" providerId="ADAL" clId="{B67E75DF-61F4-4BDD-83F6-F3A9FEB4B984}" dt="2024-02-22T09:52:54.409" v="2357" actId="27803"/>
          <ac:spMkLst>
            <pc:docMk/>
            <pc:sldMk cId="3942064285" sldId="256"/>
            <ac:spMk id="10556" creationId="{87CD63B1-1710-CDD8-3C3F-9C5A30B9DB5F}"/>
          </ac:spMkLst>
        </pc:spChg>
        <pc:spChg chg="mod">
          <ac:chgData name="Jassem Abbasi" userId="a485637c-5d5c-44af-8411-f95acc3236b6" providerId="ADAL" clId="{B67E75DF-61F4-4BDD-83F6-F3A9FEB4B984}" dt="2024-02-22T09:52:54.409" v="2357" actId="27803"/>
          <ac:spMkLst>
            <pc:docMk/>
            <pc:sldMk cId="3942064285" sldId="256"/>
            <ac:spMk id="10557" creationId="{49798660-7C80-DE3D-C506-85F7723DC517}"/>
          </ac:spMkLst>
        </pc:spChg>
        <pc:spChg chg="mod">
          <ac:chgData name="Jassem Abbasi" userId="a485637c-5d5c-44af-8411-f95acc3236b6" providerId="ADAL" clId="{B67E75DF-61F4-4BDD-83F6-F3A9FEB4B984}" dt="2024-02-22T09:52:54.409" v="2357" actId="27803"/>
          <ac:spMkLst>
            <pc:docMk/>
            <pc:sldMk cId="3942064285" sldId="256"/>
            <ac:spMk id="10558" creationId="{F644768D-83BB-CEC2-E69A-E1DF0EE27EDA}"/>
          </ac:spMkLst>
        </pc:spChg>
        <pc:spChg chg="mod">
          <ac:chgData name="Jassem Abbasi" userId="a485637c-5d5c-44af-8411-f95acc3236b6" providerId="ADAL" clId="{B67E75DF-61F4-4BDD-83F6-F3A9FEB4B984}" dt="2024-02-22T09:52:54.409" v="2357" actId="27803"/>
          <ac:spMkLst>
            <pc:docMk/>
            <pc:sldMk cId="3942064285" sldId="256"/>
            <ac:spMk id="10559" creationId="{354E478E-D6CB-5DAB-7E66-41D3F75F17E9}"/>
          </ac:spMkLst>
        </pc:spChg>
        <pc:spChg chg="mod">
          <ac:chgData name="Jassem Abbasi" userId="a485637c-5d5c-44af-8411-f95acc3236b6" providerId="ADAL" clId="{B67E75DF-61F4-4BDD-83F6-F3A9FEB4B984}" dt="2024-02-22T09:52:54.409" v="2357" actId="27803"/>
          <ac:spMkLst>
            <pc:docMk/>
            <pc:sldMk cId="3942064285" sldId="256"/>
            <ac:spMk id="10560" creationId="{326099BE-14C2-858D-B133-0D4706135369}"/>
          </ac:spMkLst>
        </pc:spChg>
        <pc:spChg chg="mod">
          <ac:chgData name="Jassem Abbasi" userId="a485637c-5d5c-44af-8411-f95acc3236b6" providerId="ADAL" clId="{B67E75DF-61F4-4BDD-83F6-F3A9FEB4B984}" dt="2024-02-22T09:52:54.409" v="2357" actId="27803"/>
          <ac:spMkLst>
            <pc:docMk/>
            <pc:sldMk cId="3942064285" sldId="256"/>
            <ac:spMk id="10561" creationId="{EA7DB7B8-B9BE-EF4E-AEE7-7122F93E11BF}"/>
          </ac:spMkLst>
        </pc:spChg>
        <pc:spChg chg="mod">
          <ac:chgData name="Jassem Abbasi" userId="a485637c-5d5c-44af-8411-f95acc3236b6" providerId="ADAL" clId="{B67E75DF-61F4-4BDD-83F6-F3A9FEB4B984}" dt="2024-02-22T09:52:54.409" v="2357" actId="27803"/>
          <ac:spMkLst>
            <pc:docMk/>
            <pc:sldMk cId="3942064285" sldId="256"/>
            <ac:spMk id="10562" creationId="{C7171891-3AD6-1C23-984C-19F36E622161}"/>
          </ac:spMkLst>
        </pc:spChg>
        <pc:spChg chg="mod">
          <ac:chgData name="Jassem Abbasi" userId="a485637c-5d5c-44af-8411-f95acc3236b6" providerId="ADAL" clId="{B67E75DF-61F4-4BDD-83F6-F3A9FEB4B984}" dt="2024-02-22T09:52:54.409" v="2357" actId="27803"/>
          <ac:spMkLst>
            <pc:docMk/>
            <pc:sldMk cId="3942064285" sldId="256"/>
            <ac:spMk id="10563" creationId="{03A71027-3244-74DC-9189-057230A6880F}"/>
          </ac:spMkLst>
        </pc:spChg>
        <pc:spChg chg="mod">
          <ac:chgData name="Jassem Abbasi" userId="a485637c-5d5c-44af-8411-f95acc3236b6" providerId="ADAL" clId="{B67E75DF-61F4-4BDD-83F6-F3A9FEB4B984}" dt="2024-02-22T09:52:54.409" v="2357" actId="27803"/>
          <ac:spMkLst>
            <pc:docMk/>
            <pc:sldMk cId="3942064285" sldId="256"/>
            <ac:spMk id="10564" creationId="{76A7A29E-FD09-6A84-A7F3-AB7499F5A3FB}"/>
          </ac:spMkLst>
        </pc:spChg>
        <pc:spChg chg="mod">
          <ac:chgData name="Jassem Abbasi" userId="a485637c-5d5c-44af-8411-f95acc3236b6" providerId="ADAL" clId="{B67E75DF-61F4-4BDD-83F6-F3A9FEB4B984}" dt="2024-02-22T09:52:54.409" v="2357" actId="27803"/>
          <ac:spMkLst>
            <pc:docMk/>
            <pc:sldMk cId="3942064285" sldId="256"/>
            <ac:spMk id="10565" creationId="{4D7CC3CF-3154-B811-2B87-B724276FAF86}"/>
          </ac:spMkLst>
        </pc:spChg>
        <pc:spChg chg="mod">
          <ac:chgData name="Jassem Abbasi" userId="a485637c-5d5c-44af-8411-f95acc3236b6" providerId="ADAL" clId="{B67E75DF-61F4-4BDD-83F6-F3A9FEB4B984}" dt="2024-02-22T09:52:54.409" v="2357" actId="27803"/>
          <ac:spMkLst>
            <pc:docMk/>
            <pc:sldMk cId="3942064285" sldId="256"/>
            <ac:spMk id="10566" creationId="{1A2C27A1-C88A-6612-DFFA-364D47BCA0B5}"/>
          </ac:spMkLst>
        </pc:spChg>
        <pc:spChg chg="mod">
          <ac:chgData name="Jassem Abbasi" userId="a485637c-5d5c-44af-8411-f95acc3236b6" providerId="ADAL" clId="{B67E75DF-61F4-4BDD-83F6-F3A9FEB4B984}" dt="2024-02-22T09:52:54.409" v="2357" actId="27803"/>
          <ac:spMkLst>
            <pc:docMk/>
            <pc:sldMk cId="3942064285" sldId="256"/>
            <ac:spMk id="10567" creationId="{D58C0E17-C267-FC36-59F3-493DFD08242C}"/>
          </ac:spMkLst>
        </pc:spChg>
        <pc:spChg chg="mod">
          <ac:chgData name="Jassem Abbasi" userId="a485637c-5d5c-44af-8411-f95acc3236b6" providerId="ADAL" clId="{B67E75DF-61F4-4BDD-83F6-F3A9FEB4B984}" dt="2024-02-22T09:52:54.409" v="2357" actId="27803"/>
          <ac:spMkLst>
            <pc:docMk/>
            <pc:sldMk cId="3942064285" sldId="256"/>
            <ac:spMk id="10568" creationId="{E64E886A-0D13-F0E4-3969-386CE4FD54F6}"/>
          </ac:spMkLst>
        </pc:spChg>
        <pc:spChg chg="mod">
          <ac:chgData name="Jassem Abbasi" userId="a485637c-5d5c-44af-8411-f95acc3236b6" providerId="ADAL" clId="{B67E75DF-61F4-4BDD-83F6-F3A9FEB4B984}" dt="2024-02-22T09:52:54.409" v="2357" actId="27803"/>
          <ac:spMkLst>
            <pc:docMk/>
            <pc:sldMk cId="3942064285" sldId="256"/>
            <ac:spMk id="10569" creationId="{FB21D228-9ACD-AE41-B275-EC3BC7C425C5}"/>
          </ac:spMkLst>
        </pc:spChg>
        <pc:spChg chg="mod">
          <ac:chgData name="Jassem Abbasi" userId="a485637c-5d5c-44af-8411-f95acc3236b6" providerId="ADAL" clId="{B67E75DF-61F4-4BDD-83F6-F3A9FEB4B984}" dt="2024-02-22T09:52:54.409" v="2357" actId="27803"/>
          <ac:spMkLst>
            <pc:docMk/>
            <pc:sldMk cId="3942064285" sldId="256"/>
            <ac:spMk id="10570" creationId="{A98B9F76-FF90-143E-598B-DD79044BD89B}"/>
          </ac:spMkLst>
        </pc:spChg>
        <pc:spChg chg="mod">
          <ac:chgData name="Jassem Abbasi" userId="a485637c-5d5c-44af-8411-f95acc3236b6" providerId="ADAL" clId="{B67E75DF-61F4-4BDD-83F6-F3A9FEB4B984}" dt="2024-02-22T09:52:54.409" v="2357" actId="27803"/>
          <ac:spMkLst>
            <pc:docMk/>
            <pc:sldMk cId="3942064285" sldId="256"/>
            <ac:spMk id="10571" creationId="{54E3BD88-83C1-8E3C-E53D-24FBA68817F7}"/>
          </ac:spMkLst>
        </pc:spChg>
        <pc:spChg chg="mod">
          <ac:chgData name="Jassem Abbasi" userId="a485637c-5d5c-44af-8411-f95acc3236b6" providerId="ADAL" clId="{B67E75DF-61F4-4BDD-83F6-F3A9FEB4B984}" dt="2024-02-22T09:52:54.409" v="2357" actId="27803"/>
          <ac:spMkLst>
            <pc:docMk/>
            <pc:sldMk cId="3942064285" sldId="256"/>
            <ac:spMk id="10572" creationId="{1D68AB15-9990-458B-1D34-BB7CB98097E6}"/>
          </ac:spMkLst>
        </pc:spChg>
        <pc:spChg chg="mod">
          <ac:chgData name="Jassem Abbasi" userId="a485637c-5d5c-44af-8411-f95acc3236b6" providerId="ADAL" clId="{B67E75DF-61F4-4BDD-83F6-F3A9FEB4B984}" dt="2024-02-22T09:52:54.409" v="2357" actId="27803"/>
          <ac:spMkLst>
            <pc:docMk/>
            <pc:sldMk cId="3942064285" sldId="256"/>
            <ac:spMk id="10573" creationId="{940CEA44-8364-3009-2542-6FD5E1DD75E8}"/>
          </ac:spMkLst>
        </pc:spChg>
        <pc:spChg chg="mod">
          <ac:chgData name="Jassem Abbasi" userId="a485637c-5d5c-44af-8411-f95acc3236b6" providerId="ADAL" clId="{B67E75DF-61F4-4BDD-83F6-F3A9FEB4B984}" dt="2024-02-22T09:52:54.409" v="2357" actId="27803"/>
          <ac:spMkLst>
            <pc:docMk/>
            <pc:sldMk cId="3942064285" sldId="256"/>
            <ac:spMk id="10574" creationId="{12661BEF-D26E-CBCC-EF7E-9D02F3326D09}"/>
          </ac:spMkLst>
        </pc:spChg>
        <pc:spChg chg="mod">
          <ac:chgData name="Jassem Abbasi" userId="a485637c-5d5c-44af-8411-f95acc3236b6" providerId="ADAL" clId="{B67E75DF-61F4-4BDD-83F6-F3A9FEB4B984}" dt="2024-02-22T09:52:54.409" v="2357" actId="27803"/>
          <ac:spMkLst>
            <pc:docMk/>
            <pc:sldMk cId="3942064285" sldId="256"/>
            <ac:spMk id="10575" creationId="{604062C8-0A95-37A1-A9DD-D8D954FF98E0}"/>
          </ac:spMkLst>
        </pc:spChg>
        <pc:spChg chg="mod">
          <ac:chgData name="Jassem Abbasi" userId="a485637c-5d5c-44af-8411-f95acc3236b6" providerId="ADAL" clId="{B67E75DF-61F4-4BDD-83F6-F3A9FEB4B984}" dt="2024-02-22T09:52:54.409" v="2357" actId="27803"/>
          <ac:spMkLst>
            <pc:docMk/>
            <pc:sldMk cId="3942064285" sldId="256"/>
            <ac:spMk id="10576" creationId="{AC16C868-F38A-AE4E-DE07-A1E7D8580FEB}"/>
          </ac:spMkLst>
        </pc:spChg>
        <pc:spChg chg="mod">
          <ac:chgData name="Jassem Abbasi" userId="a485637c-5d5c-44af-8411-f95acc3236b6" providerId="ADAL" clId="{B67E75DF-61F4-4BDD-83F6-F3A9FEB4B984}" dt="2024-02-22T09:52:54.409" v="2357" actId="27803"/>
          <ac:spMkLst>
            <pc:docMk/>
            <pc:sldMk cId="3942064285" sldId="256"/>
            <ac:spMk id="10577" creationId="{1D4A3FC4-F0BF-AC1D-3C6F-3C5B2C4DE73E}"/>
          </ac:spMkLst>
        </pc:spChg>
        <pc:spChg chg="mod">
          <ac:chgData name="Jassem Abbasi" userId="a485637c-5d5c-44af-8411-f95acc3236b6" providerId="ADAL" clId="{B67E75DF-61F4-4BDD-83F6-F3A9FEB4B984}" dt="2024-02-22T09:52:54.409" v="2357" actId="27803"/>
          <ac:spMkLst>
            <pc:docMk/>
            <pc:sldMk cId="3942064285" sldId="256"/>
            <ac:spMk id="10578" creationId="{F02D7956-BE11-D782-EB49-D217B64630B7}"/>
          </ac:spMkLst>
        </pc:spChg>
        <pc:spChg chg="mod">
          <ac:chgData name="Jassem Abbasi" userId="a485637c-5d5c-44af-8411-f95acc3236b6" providerId="ADAL" clId="{B67E75DF-61F4-4BDD-83F6-F3A9FEB4B984}" dt="2024-02-22T09:52:54.409" v="2357" actId="27803"/>
          <ac:spMkLst>
            <pc:docMk/>
            <pc:sldMk cId="3942064285" sldId="256"/>
            <ac:spMk id="10579" creationId="{ADB3D52F-DD1C-3CFC-4E66-0609A3337A34}"/>
          </ac:spMkLst>
        </pc:spChg>
        <pc:spChg chg="mod">
          <ac:chgData name="Jassem Abbasi" userId="a485637c-5d5c-44af-8411-f95acc3236b6" providerId="ADAL" clId="{B67E75DF-61F4-4BDD-83F6-F3A9FEB4B984}" dt="2024-02-22T09:52:54.409" v="2357" actId="27803"/>
          <ac:spMkLst>
            <pc:docMk/>
            <pc:sldMk cId="3942064285" sldId="256"/>
            <ac:spMk id="10580" creationId="{C08E19BA-53F8-CC5D-D183-528410446C23}"/>
          </ac:spMkLst>
        </pc:spChg>
        <pc:spChg chg="mod">
          <ac:chgData name="Jassem Abbasi" userId="a485637c-5d5c-44af-8411-f95acc3236b6" providerId="ADAL" clId="{B67E75DF-61F4-4BDD-83F6-F3A9FEB4B984}" dt="2024-02-22T09:52:54.409" v="2357" actId="27803"/>
          <ac:spMkLst>
            <pc:docMk/>
            <pc:sldMk cId="3942064285" sldId="256"/>
            <ac:spMk id="10581" creationId="{3A05C5C8-7402-DFDF-06B6-E53CF89DA648}"/>
          </ac:spMkLst>
        </pc:spChg>
        <pc:spChg chg="mod">
          <ac:chgData name="Jassem Abbasi" userId="a485637c-5d5c-44af-8411-f95acc3236b6" providerId="ADAL" clId="{B67E75DF-61F4-4BDD-83F6-F3A9FEB4B984}" dt="2024-02-22T09:52:54.409" v="2357" actId="27803"/>
          <ac:spMkLst>
            <pc:docMk/>
            <pc:sldMk cId="3942064285" sldId="256"/>
            <ac:spMk id="10582" creationId="{F5E665AA-AC60-8BE9-8E1C-0D03B8055B6D}"/>
          </ac:spMkLst>
        </pc:spChg>
        <pc:spChg chg="mod">
          <ac:chgData name="Jassem Abbasi" userId="a485637c-5d5c-44af-8411-f95acc3236b6" providerId="ADAL" clId="{B67E75DF-61F4-4BDD-83F6-F3A9FEB4B984}" dt="2024-02-22T09:52:54.409" v="2357" actId="27803"/>
          <ac:spMkLst>
            <pc:docMk/>
            <pc:sldMk cId="3942064285" sldId="256"/>
            <ac:spMk id="10583" creationId="{A74F5380-F207-3879-8B75-4CBD9A67ADE8}"/>
          </ac:spMkLst>
        </pc:spChg>
        <pc:spChg chg="mod">
          <ac:chgData name="Jassem Abbasi" userId="a485637c-5d5c-44af-8411-f95acc3236b6" providerId="ADAL" clId="{B67E75DF-61F4-4BDD-83F6-F3A9FEB4B984}" dt="2024-02-22T09:52:54.409" v="2357" actId="27803"/>
          <ac:spMkLst>
            <pc:docMk/>
            <pc:sldMk cId="3942064285" sldId="256"/>
            <ac:spMk id="10584" creationId="{FA2AEA0F-A042-2078-1647-51104C331BAF}"/>
          </ac:spMkLst>
        </pc:spChg>
        <pc:spChg chg="mod">
          <ac:chgData name="Jassem Abbasi" userId="a485637c-5d5c-44af-8411-f95acc3236b6" providerId="ADAL" clId="{B67E75DF-61F4-4BDD-83F6-F3A9FEB4B984}" dt="2024-02-22T09:52:54.409" v="2357" actId="27803"/>
          <ac:spMkLst>
            <pc:docMk/>
            <pc:sldMk cId="3942064285" sldId="256"/>
            <ac:spMk id="10585" creationId="{F35A164B-9BAC-EC4A-9530-0420294AEF7F}"/>
          </ac:spMkLst>
        </pc:spChg>
        <pc:spChg chg="mod">
          <ac:chgData name="Jassem Abbasi" userId="a485637c-5d5c-44af-8411-f95acc3236b6" providerId="ADAL" clId="{B67E75DF-61F4-4BDD-83F6-F3A9FEB4B984}" dt="2024-02-22T09:52:54.409" v="2357" actId="27803"/>
          <ac:spMkLst>
            <pc:docMk/>
            <pc:sldMk cId="3942064285" sldId="256"/>
            <ac:spMk id="10586" creationId="{5582A816-721B-07B4-C5B1-50A0CCB7966D}"/>
          </ac:spMkLst>
        </pc:spChg>
        <pc:spChg chg="mod">
          <ac:chgData name="Jassem Abbasi" userId="a485637c-5d5c-44af-8411-f95acc3236b6" providerId="ADAL" clId="{B67E75DF-61F4-4BDD-83F6-F3A9FEB4B984}" dt="2024-02-22T09:52:54.409" v="2357" actId="27803"/>
          <ac:spMkLst>
            <pc:docMk/>
            <pc:sldMk cId="3942064285" sldId="256"/>
            <ac:spMk id="10587" creationId="{54AE5433-4714-2F11-466B-F5C0C404CDF6}"/>
          </ac:spMkLst>
        </pc:spChg>
        <pc:spChg chg="mod">
          <ac:chgData name="Jassem Abbasi" userId="a485637c-5d5c-44af-8411-f95acc3236b6" providerId="ADAL" clId="{B67E75DF-61F4-4BDD-83F6-F3A9FEB4B984}" dt="2024-02-22T09:52:54.409" v="2357" actId="27803"/>
          <ac:spMkLst>
            <pc:docMk/>
            <pc:sldMk cId="3942064285" sldId="256"/>
            <ac:spMk id="10588" creationId="{08B9C3B4-D52F-1952-6CE5-090FE89BB8B2}"/>
          </ac:spMkLst>
        </pc:spChg>
        <pc:spChg chg="mod">
          <ac:chgData name="Jassem Abbasi" userId="a485637c-5d5c-44af-8411-f95acc3236b6" providerId="ADAL" clId="{B67E75DF-61F4-4BDD-83F6-F3A9FEB4B984}" dt="2024-02-22T09:52:54.409" v="2357" actId="27803"/>
          <ac:spMkLst>
            <pc:docMk/>
            <pc:sldMk cId="3942064285" sldId="256"/>
            <ac:spMk id="10589" creationId="{D31FA4AB-A56B-AB4E-A906-6BC16C70FEAF}"/>
          </ac:spMkLst>
        </pc:spChg>
        <pc:spChg chg="mod">
          <ac:chgData name="Jassem Abbasi" userId="a485637c-5d5c-44af-8411-f95acc3236b6" providerId="ADAL" clId="{B67E75DF-61F4-4BDD-83F6-F3A9FEB4B984}" dt="2024-02-22T09:52:54.409" v="2357" actId="27803"/>
          <ac:spMkLst>
            <pc:docMk/>
            <pc:sldMk cId="3942064285" sldId="256"/>
            <ac:spMk id="10590" creationId="{7C17C20A-4711-E6AF-C692-64A2A9ECA4D2}"/>
          </ac:spMkLst>
        </pc:spChg>
        <pc:spChg chg="mod">
          <ac:chgData name="Jassem Abbasi" userId="a485637c-5d5c-44af-8411-f95acc3236b6" providerId="ADAL" clId="{B67E75DF-61F4-4BDD-83F6-F3A9FEB4B984}" dt="2024-02-22T09:52:54.409" v="2357" actId="27803"/>
          <ac:spMkLst>
            <pc:docMk/>
            <pc:sldMk cId="3942064285" sldId="256"/>
            <ac:spMk id="10591" creationId="{3E553739-1C7B-C862-E35D-8C3115319892}"/>
          </ac:spMkLst>
        </pc:spChg>
        <pc:spChg chg="mod">
          <ac:chgData name="Jassem Abbasi" userId="a485637c-5d5c-44af-8411-f95acc3236b6" providerId="ADAL" clId="{B67E75DF-61F4-4BDD-83F6-F3A9FEB4B984}" dt="2024-02-22T09:52:54.409" v="2357" actId="27803"/>
          <ac:spMkLst>
            <pc:docMk/>
            <pc:sldMk cId="3942064285" sldId="256"/>
            <ac:spMk id="10592" creationId="{B730546F-FC44-0E79-7808-AF0FA674C4BC}"/>
          </ac:spMkLst>
        </pc:spChg>
        <pc:spChg chg="mod">
          <ac:chgData name="Jassem Abbasi" userId="a485637c-5d5c-44af-8411-f95acc3236b6" providerId="ADAL" clId="{B67E75DF-61F4-4BDD-83F6-F3A9FEB4B984}" dt="2024-02-22T09:52:54.409" v="2357" actId="27803"/>
          <ac:spMkLst>
            <pc:docMk/>
            <pc:sldMk cId="3942064285" sldId="256"/>
            <ac:spMk id="10593" creationId="{0B2C59E8-62A9-64E5-AAC6-F57414D7CAF5}"/>
          </ac:spMkLst>
        </pc:spChg>
        <pc:spChg chg="mod">
          <ac:chgData name="Jassem Abbasi" userId="a485637c-5d5c-44af-8411-f95acc3236b6" providerId="ADAL" clId="{B67E75DF-61F4-4BDD-83F6-F3A9FEB4B984}" dt="2024-02-22T09:52:54.409" v="2357" actId="27803"/>
          <ac:spMkLst>
            <pc:docMk/>
            <pc:sldMk cId="3942064285" sldId="256"/>
            <ac:spMk id="10594" creationId="{281FC7C3-1CC5-D76B-2B9F-8B07DFE43617}"/>
          </ac:spMkLst>
        </pc:spChg>
        <pc:spChg chg="mod">
          <ac:chgData name="Jassem Abbasi" userId="a485637c-5d5c-44af-8411-f95acc3236b6" providerId="ADAL" clId="{B67E75DF-61F4-4BDD-83F6-F3A9FEB4B984}" dt="2024-02-22T09:52:54.409" v="2357" actId="27803"/>
          <ac:spMkLst>
            <pc:docMk/>
            <pc:sldMk cId="3942064285" sldId="256"/>
            <ac:spMk id="10595" creationId="{B5AFB683-F8A6-1C3E-2244-4A03209CC943}"/>
          </ac:spMkLst>
        </pc:spChg>
        <pc:spChg chg="mod">
          <ac:chgData name="Jassem Abbasi" userId="a485637c-5d5c-44af-8411-f95acc3236b6" providerId="ADAL" clId="{B67E75DF-61F4-4BDD-83F6-F3A9FEB4B984}" dt="2024-02-22T09:52:54.409" v="2357" actId="27803"/>
          <ac:spMkLst>
            <pc:docMk/>
            <pc:sldMk cId="3942064285" sldId="256"/>
            <ac:spMk id="10596" creationId="{E510311F-98CF-5883-2CFA-F24E69793EC5}"/>
          </ac:spMkLst>
        </pc:spChg>
        <pc:spChg chg="mod">
          <ac:chgData name="Jassem Abbasi" userId="a485637c-5d5c-44af-8411-f95acc3236b6" providerId="ADAL" clId="{B67E75DF-61F4-4BDD-83F6-F3A9FEB4B984}" dt="2024-02-22T09:52:54.409" v="2357" actId="27803"/>
          <ac:spMkLst>
            <pc:docMk/>
            <pc:sldMk cId="3942064285" sldId="256"/>
            <ac:spMk id="10597" creationId="{7F95FDA4-366F-E46B-EBB5-3BE8E3DD3145}"/>
          </ac:spMkLst>
        </pc:spChg>
        <pc:spChg chg="mod">
          <ac:chgData name="Jassem Abbasi" userId="a485637c-5d5c-44af-8411-f95acc3236b6" providerId="ADAL" clId="{B67E75DF-61F4-4BDD-83F6-F3A9FEB4B984}" dt="2024-02-22T09:52:54.409" v="2357" actId="27803"/>
          <ac:spMkLst>
            <pc:docMk/>
            <pc:sldMk cId="3942064285" sldId="256"/>
            <ac:spMk id="10598" creationId="{E896F5A6-ED72-0E33-52AA-6D6C2FB46146}"/>
          </ac:spMkLst>
        </pc:spChg>
        <pc:spChg chg="mod">
          <ac:chgData name="Jassem Abbasi" userId="a485637c-5d5c-44af-8411-f95acc3236b6" providerId="ADAL" clId="{B67E75DF-61F4-4BDD-83F6-F3A9FEB4B984}" dt="2024-02-22T09:52:54.409" v="2357" actId="27803"/>
          <ac:spMkLst>
            <pc:docMk/>
            <pc:sldMk cId="3942064285" sldId="256"/>
            <ac:spMk id="10599" creationId="{EEDEF6B4-4B48-D79B-DC64-C0A1A8641A26}"/>
          </ac:spMkLst>
        </pc:spChg>
        <pc:spChg chg="mod">
          <ac:chgData name="Jassem Abbasi" userId="a485637c-5d5c-44af-8411-f95acc3236b6" providerId="ADAL" clId="{B67E75DF-61F4-4BDD-83F6-F3A9FEB4B984}" dt="2024-02-22T09:52:54.409" v="2357" actId="27803"/>
          <ac:spMkLst>
            <pc:docMk/>
            <pc:sldMk cId="3942064285" sldId="256"/>
            <ac:spMk id="10600" creationId="{F76E2948-754D-AFB5-8187-10149F98D6CB}"/>
          </ac:spMkLst>
        </pc:spChg>
        <pc:spChg chg="mod">
          <ac:chgData name="Jassem Abbasi" userId="a485637c-5d5c-44af-8411-f95acc3236b6" providerId="ADAL" clId="{B67E75DF-61F4-4BDD-83F6-F3A9FEB4B984}" dt="2024-02-22T09:52:54.409" v="2357" actId="27803"/>
          <ac:spMkLst>
            <pc:docMk/>
            <pc:sldMk cId="3942064285" sldId="256"/>
            <ac:spMk id="10601" creationId="{6136E3BA-2CBE-C90C-AC5F-34652D68FCAF}"/>
          </ac:spMkLst>
        </pc:spChg>
        <pc:spChg chg="mod">
          <ac:chgData name="Jassem Abbasi" userId="a485637c-5d5c-44af-8411-f95acc3236b6" providerId="ADAL" clId="{B67E75DF-61F4-4BDD-83F6-F3A9FEB4B984}" dt="2024-02-22T09:52:54.409" v="2357" actId="27803"/>
          <ac:spMkLst>
            <pc:docMk/>
            <pc:sldMk cId="3942064285" sldId="256"/>
            <ac:spMk id="10602" creationId="{EAF96DAB-B924-3784-80EA-3341016B4E51}"/>
          </ac:spMkLst>
        </pc:spChg>
        <pc:spChg chg="mod">
          <ac:chgData name="Jassem Abbasi" userId="a485637c-5d5c-44af-8411-f95acc3236b6" providerId="ADAL" clId="{B67E75DF-61F4-4BDD-83F6-F3A9FEB4B984}" dt="2024-02-22T09:52:54.409" v="2357" actId="27803"/>
          <ac:spMkLst>
            <pc:docMk/>
            <pc:sldMk cId="3942064285" sldId="256"/>
            <ac:spMk id="10603" creationId="{48837578-3307-2360-32E4-0CF86A5D1234}"/>
          </ac:spMkLst>
        </pc:spChg>
        <pc:spChg chg="mod">
          <ac:chgData name="Jassem Abbasi" userId="a485637c-5d5c-44af-8411-f95acc3236b6" providerId="ADAL" clId="{B67E75DF-61F4-4BDD-83F6-F3A9FEB4B984}" dt="2024-02-22T09:52:54.409" v="2357" actId="27803"/>
          <ac:spMkLst>
            <pc:docMk/>
            <pc:sldMk cId="3942064285" sldId="256"/>
            <ac:spMk id="10604" creationId="{E3A04941-A619-B1AB-3CD1-31A3F3CC8A0E}"/>
          </ac:spMkLst>
        </pc:spChg>
        <pc:spChg chg="mod">
          <ac:chgData name="Jassem Abbasi" userId="a485637c-5d5c-44af-8411-f95acc3236b6" providerId="ADAL" clId="{B67E75DF-61F4-4BDD-83F6-F3A9FEB4B984}" dt="2024-02-22T09:52:54.409" v="2357" actId="27803"/>
          <ac:spMkLst>
            <pc:docMk/>
            <pc:sldMk cId="3942064285" sldId="256"/>
            <ac:spMk id="10605" creationId="{BB1D58DE-3BBC-7820-03B7-8C088DDDBF48}"/>
          </ac:spMkLst>
        </pc:spChg>
        <pc:spChg chg="mod">
          <ac:chgData name="Jassem Abbasi" userId="a485637c-5d5c-44af-8411-f95acc3236b6" providerId="ADAL" clId="{B67E75DF-61F4-4BDD-83F6-F3A9FEB4B984}" dt="2024-02-22T09:52:54.409" v="2357" actId="27803"/>
          <ac:spMkLst>
            <pc:docMk/>
            <pc:sldMk cId="3942064285" sldId="256"/>
            <ac:spMk id="10606" creationId="{82A40FD8-DA6B-0BB8-C5D5-AC2E7ABD1F14}"/>
          </ac:spMkLst>
        </pc:spChg>
        <pc:spChg chg="mod">
          <ac:chgData name="Jassem Abbasi" userId="a485637c-5d5c-44af-8411-f95acc3236b6" providerId="ADAL" clId="{B67E75DF-61F4-4BDD-83F6-F3A9FEB4B984}" dt="2024-02-22T09:52:54.409" v="2357" actId="27803"/>
          <ac:spMkLst>
            <pc:docMk/>
            <pc:sldMk cId="3942064285" sldId="256"/>
            <ac:spMk id="10607" creationId="{B1B05DC7-B05D-D044-7FB2-C800F7A5E5B1}"/>
          </ac:spMkLst>
        </pc:spChg>
        <pc:spChg chg="mod">
          <ac:chgData name="Jassem Abbasi" userId="a485637c-5d5c-44af-8411-f95acc3236b6" providerId="ADAL" clId="{B67E75DF-61F4-4BDD-83F6-F3A9FEB4B984}" dt="2024-02-22T09:52:54.409" v="2357" actId="27803"/>
          <ac:spMkLst>
            <pc:docMk/>
            <pc:sldMk cId="3942064285" sldId="256"/>
            <ac:spMk id="10608" creationId="{441750EF-0AF3-6A2F-2367-BD0EFBC9DF98}"/>
          </ac:spMkLst>
        </pc:spChg>
        <pc:spChg chg="mod">
          <ac:chgData name="Jassem Abbasi" userId="a485637c-5d5c-44af-8411-f95acc3236b6" providerId="ADAL" clId="{B67E75DF-61F4-4BDD-83F6-F3A9FEB4B984}" dt="2024-02-22T09:52:54.409" v="2357" actId="27803"/>
          <ac:spMkLst>
            <pc:docMk/>
            <pc:sldMk cId="3942064285" sldId="256"/>
            <ac:spMk id="10609" creationId="{A215C969-9F93-53E3-AD19-050C85048B2C}"/>
          </ac:spMkLst>
        </pc:spChg>
        <pc:spChg chg="mod">
          <ac:chgData name="Jassem Abbasi" userId="a485637c-5d5c-44af-8411-f95acc3236b6" providerId="ADAL" clId="{B67E75DF-61F4-4BDD-83F6-F3A9FEB4B984}" dt="2024-02-22T09:52:54.409" v="2357" actId="27803"/>
          <ac:spMkLst>
            <pc:docMk/>
            <pc:sldMk cId="3942064285" sldId="256"/>
            <ac:spMk id="10610" creationId="{4E0D24C0-DFA8-87FB-E2AC-02000C1592A2}"/>
          </ac:spMkLst>
        </pc:spChg>
        <pc:spChg chg="mod">
          <ac:chgData name="Jassem Abbasi" userId="a485637c-5d5c-44af-8411-f95acc3236b6" providerId="ADAL" clId="{B67E75DF-61F4-4BDD-83F6-F3A9FEB4B984}" dt="2024-02-22T09:52:54.409" v="2357" actId="27803"/>
          <ac:spMkLst>
            <pc:docMk/>
            <pc:sldMk cId="3942064285" sldId="256"/>
            <ac:spMk id="10611" creationId="{CDF769FF-24E3-6CB4-0D26-1ABB17101568}"/>
          </ac:spMkLst>
        </pc:spChg>
        <pc:spChg chg="mod">
          <ac:chgData name="Jassem Abbasi" userId="a485637c-5d5c-44af-8411-f95acc3236b6" providerId="ADAL" clId="{B67E75DF-61F4-4BDD-83F6-F3A9FEB4B984}" dt="2024-02-22T09:52:54.409" v="2357" actId="27803"/>
          <ac:spMkLst>
            <pc:docMk/>
            <pc:sldMk cId="3942064285" sldId="256"/>
            <ac:spMk id="10612" creationId="{1E6E8108-3818-A3CA-A8C3-98499858D629}"/>
          </ac:spMkLst>
        </pc:spChg>
        <pc:spChg chg="mod">
          <ac:chgData name="Jassem Abbasi" userId="a485637c-5d5c-44af-8411-f95acc3236b6" providerId="ADAL" clId="{B67E75DF-61F4-4BDD-83F6-F3A9FEB4B984}" dt="2024-02-22T09:52:54.409" v="2357" actId="27803"/>
          <ac:spMkLst>
            <pc:docMk/>
            <pc:sldMk cId="3942064285" sldId="256"/>
            <ac:spMk id="10613" creationId="{D109BDE4-39B5-3FDA-A986-2EB440CC76B3}"/>
          </ac:spMkLst>
        </pc:spChg>
        <pc:spChg chg="mod">
          <ac:chgData name="Jassem Abbasi" userId="a485637c-5d5c-44af-8411-f95acc3236b6" providerId="ADAL" clId="{B67E75DF-61F4-4BDD-83F6-F3A9FEB4B984}" dt="2024-02-22T09:52:54.409" v="2357" actId="27803"/>
          <ac:spMkLst>
            <pc:docMk/>
            <pc:sldMk cId="3942064285" sldId="256"/>
            <ac:spMk id="10614" creationId="{A3B047E9-F062-94A9-2683-D96558942161}"/>
          </ac:spMkLst>
        </pc:spChg>
        <pc:spChg chg="mod">
          <ac:chgData name="Jassem Abbasi" userId="a485637c-5d5c-44af-8411-f95acc3236b6" providerId="ADAL" clId="{B67E75DF-61F4-4BDD-83F6-F3A9FEB4B984}" dt="2024-02-22T09:52:54.409" v="2357" actId="27803"/>
          <ac:spMkLst>
            <pc:docMk/>
            <pc:sldMk cId="3942064285" sldId="256"/>
            <ac:spMk id="10615" creationId="{53509C40-C96C-B0B6-BE94-009CC2D460D2}"/>
          </ac:spMkLst>
        </pc:spChg>
        <pc:spChg chg="mod">
          <ac:chgData name="Jassem Abbasi" userId="a485637c-5d5c-44af-8411-f95acc3236b6" providerId="ADAL" clId="{B67E75DF-61F4-4BDD-83F6-F3A9FEB4B984}" dt="2024-02-22T09:52:54.409" v="2357" actId="27803"/>
          <ac:spMkLst>
            <pc:docMk/>
            <pc:sldMk cId="3942064285" sldId="256"/>
            <ac:spMk id="10616" creationId="{AD1670A4-8CBA-2C43-5107-2E341B91D6E6}"/>
          </ac:spMkLst>
        </pc:spChg>
        <pc:spChg chg="mod">
          <ac:chgData name="Jassem Abbasi" userId="a485637c-5d5c-44af-8411-f95acc3236b6" providerId="ADAL" clId="{B67E75DF-61F4-4BDD-83F6-F3A9FEB4B984}" dt="2024-02-22T09:52:54.409" v="2357" actId="27803"/>
          <ac:spMkLst>
            <pc:docMk/>
            <pc:sldMk cId="3942064285" sldId="256"/>
            <ac:spMk id="10617" creationId="{41EC72C3-46A1-5E9D-5B5F-FFF316025185}"/>
          </ac:spMkLst>
        </pc:spChg>
        <pc:spChg chg="mod">
          <ac:chgData name="Jassem Abbasi" userId="a485637c-5d5c-44af-8411-f95acc3236b6" providerId="ADAL" clId="{B67E75DF-61F4-4BDD-83F6-F3A9FEB4B984}" dt="2024-02-22T09:52:54.409" v="2357" actId="27803"/>
          <ac:spMkLst>
            <pc:docMk/>
            <pc:sldMk cId="3942064285" sldId="256"/>
            <ac:spMk id="10618" creationId="{BBB3FF5A-11A6-81DC-1D31-9145278B88DC}"/>
          </ac:spMkLst>
        </pc:spChg>
        <pc:spChg chg="mod">
          <ac:chgData name="Jassem Abbasi" userId="a485637c-5d5c-44af-8411-f95acc3236b6" providerId="ADAL" clId="{B67E75DF-61F4-4BDD-83F6-F3A9FEB4B984}" dt="2024-02-22T09:52:54.409" v="2357" actId="27803"/>
          <ac:spMkLst>
            <pc:docMk/>
            <pc:sldMk cId="3942064285" sldId="256"/>
            <ac:spMk id="10619" creationId="{E8BD3542-B012-138E-605D-8C4B1152A987}"/>
          </ac:spMkLst>
        </pc:spChg>
        <pc:spChg chg="mod">
          <ac:chgData name="Jassem Abbasi" userId="a485637c-5d5c-44af-8411-f95acc3236b6" providerId="ADAL" clId="{B67E75DF-61F4-4BDD-83F6-F3A9FEB4B984}" dt="2024-02-22T09:52:54.409" v="2357" actId="27803"/>
          <ac:spMkLst>
            <pc:docMk/>
            <pc:sldMk cId="3942064285" sldId="256"/>
            <ac:spMk id="10620" creationId="{BC632142-8948-8E71-F4C8-235736FC8257}"/>
          </ac:spMkLst>
        </pc:spChg>
        <pc:spChg chg="mod">
          <ac:chgData name="Jassem Abbasi" userId="a485637c-5d5c-44af-8411-f95acc3236b6" providerId="ADAL" clId="{B67E75DF-61F4-4BDD-83F6-F3A9FEB4B984}" dt="2024-02-22T09:52:54.409" v="2357" actId="27803"/>
          <ac:spMkLst>
            <pc:docMk/>
            <pc:sldMk cId="3942064285" sldId="256"/>
            <ac:spMk id="10621" creationId="{428E532B-C514-6751-86D9-776E52739343}"/>
          </ac:spMkLst>
        </pc:spChg>
        <pc:spChg chg="mod">
          <ac:chgData name="Jassem Abbasi" userId="a485637c-5d5c-44af-8411-f95acc3236b6" providerId="ADAL" clId="{B67E75DF-61F4-4BDD-83F6-F3A9FEB4B984}" dt="2024-02-22T09:52:54.409" v="2357" actId="27803"/>
          <ac:spMkLst>
            <pc:docMk/>
            <pc:sldMk cId="3942064285" sldId="256"/>
            <ac:spMk id="10622" creationId="{1F743CC3-2BC2-9B21-784F-0A14F6C850D5}"/>
          </ac:spMkLst>
        </pc:spChg>
        <pc:spChg chg="mod">
          <ac:chgData name="Jassem Abbasi" userId="a485637c-5d5c-44af-8411-f95acc3236b6" providerId="ADAL" clId="{B67E75DF-61F4-4BDD-83F6-F3A9FEB4B984}" dt="2024-02-22T09:52:54.409" v="2357" actId="27803"/>
          <ac:spMkLst>
            <pc:docMk/>
            <pc:sldMk cId="3942064285" sldId="256"/>
            <ac:spMk id="10623" creationId="{DDE3967F-62BE-6669-217C-8CDB51D86660}"/>
          </ac:spMkLst>
        </pc:spChg>
        <pc:spChg chg="mod">
          <ac:chgData name="Jassem Abbasi" userId="a485637c-5d5c-44af-8411-f95acc3236b6" providerId="ADAL" clId="{B67E75DF-61F4-4BDD-83F6-F3A9FEB4B984}" dt="2024-02-22T09:52:54.409" v="2357" actId="27803"/>
          <ac:spMkLst>
            <pc:docMk/>
            <pc:sldMk cId="3942064285" sldId="256"/>
            <ac:spMk id="10624" creationId="{4D8BFE86-CCAC-8F71-D850-BA6EE3639445}"/>
          </ac:spMkLst>
        </pc:spChg>
        <pc:spChg chg="mod">
          <ac:chgData name="Jassem Abbasi" userId="a485637c-5d5c-44af-8411-f95acc3236b6" providerId="ADAL" clId="{B67E75DF-61F4-4BDD-83F6-F3A9FEB4B984}" dt="2024-02-22T09:52:54.409" v="2357" actId="27803"/>
          <ac:spMkLst>
            <pc:docMk/>
            <pc:sldMk cId="3942064285" sldId="256"/>
            <ac:spMk id="10625" creationId="{28B58649-E6C3-D1DA-8F3D-49B7FAC87098}"/>
          </ac:spMkLst>
        </pc:spChg>
        <pc:spChg chg="mod">
          <ac:chgData name="Jassem Abbasi" userId="a485637c-5d5c-44af-8411-f95acc3236b6" providerId="ADAL" clId="{B67E75DF-61F4-4BDD-83F6-F3A9FEB4B984}" dt="2024-02-22T09:52:54.409" v="2357" actId="27803"/>
          <ac:spMkLst>
            <pc:docMk/>
            <pc:sldMk cId="3942064285" sldId="256"/>
            <ac:spMk id="10626" creationId="{4ABA47AA-34D4-0AA9-FE80-EA82E7EF79B6}"/>
          </ac:spMkLst>
        </pc:spChg>
        <pc:spChg chg="mod">
          <ac:chgData name="Jassem Abbasi" userId="a485637c-5d5c-44af-8411-f95acc3236b6" providerId="ADAL" clId="{B67E75DF-61F4-4BDD-83F6-F3A9FEB4B984}" dt="2024-02-22T09:52:54.409" v="2357" actId="27803"/>
          <ac:spMkLst>
            <pc:docMk/>
            <pc:sldMk cId="3942064285" sldId="256"/>
            <ac:spMk id="10627" creationId="{206ACC94-DAB0-92A7-26B9-933EB02CD92C}"/>
          </ac:spMkLst>
        </pc:spChg>
        <pc:spChg chg="mod">
          <ac:chgData name="Jassem Abbasi" userId="a485637c-5d5c-44af-8411-f95acc3236b6" providerId="ADAL" clId="{B67E75DF-61F4-4BDD-83F6-F3A9FEB4B984}" dt="2024-02-22T09:52:54.409" v="2357" actId="27803"/>
          <ac:spMkLst>
            <pc:docMk/>
            <pc:sldMk cId="3942064285" sldId="256"/>
            <ac:spMk id="10628" creationId="{257F47F3-2B1F-0988-733E-ED039C0FB78B}"/>
          </ac:spMkLst>
        </pc:spChg>
        <pc:spChg chg="mod">
          <ac:chgData name="Jassem Abbasi" userId="a485637c-5d5c-44af-8411-f95acc3236b6" providerId="ADAL" clId="{B67E75DF-61F4-4BDD-83F6-F3A9FEB4B984}" dt="2024-02-22T09:52:54.409" v="2357" actId="27803"/>
          <ac:spMkLst>
            <pc:docMk/>
            <pc:sldMk cId="3942064285" sldId="256"/>
            <ac:spMk id="10629" creationId="{A49ACE6A-36AE-A059-B69B-0B4538567D46}"/>
          </ac:spMkLst>
        </pc:spChg>
        <pc:spChg chg="mod">
          <ac:chgData name="Jassem Abbasi" userId="a485637c-5d5c-44af-8411-f95acc3236b6" providerId="ADAL" clId="{B67E75DF-61F4-4BDD-83F6-F3A9FEB4B984}" dt="2024-02-22T09:52:54.409" v="2357" actId="27803"/>
          <ac:spMkLst>
            <pc:docMk/>
            <pc:sldMk cId="3942064285" sldId="256"/>
            <ac:spMk id="10630" creationId="{64336D77-DA3C-EF0F-B132-C0DCD8EA0BEC}"/>
          </ac:spMkLst>
        </pc:spChg>
        <pc:spChg chg="mod">
          <ac:chgData name="Jassem Abbasi" userId="a485637c-5d5c-44af-8411-f95acc3236b6" providerId="ADAL" clId="{B67E75DF-61F4-4BDD-83F6-F3A9FEB4B984}" dt="2024-02-22T09:52:54.409" v="2357" actId="27803"/>
          <ac:spMkLst>
            <pc:docMk/>
            <pc:sldMk cId="3942064285" sldId="256"/>
            <ac:spMk id="10631" creationId="{9E1F385A-DA8F-76F4-55F8-E0CCBFF13086}"/>
          </ac:spMkLst>
        </pc:spChg>
        <pc:spChg chg="mod">
          <ac:chgData name="Jassem Abbasi" userId="a485637c-5d5c-44af-8411-f95acc3236b6" providerId="ADAL" clId="{B67E75DF-61F4-4BDD-83F6-F3A9FEB4B984}" dt="2024-02-22T09:52:54.409" v="2357" actId="27803"/>
          <ac:spMkLst>
            <pc:docMk/>
            <pc:sldMk cId="3942064285" sldId="256"/>
            <ac:spMk id="10632" creationId="{9230E423-AEE9-7D54-FC54-D25F0DF204CF}"/>
          </ac:spMkLst>
        </pc:spChg>
        <pc:spChg chg="mod">
          <ac:chgData name="Jassem Abbasi" userId="a485637c-5d5c-44af-8411-f95acc3236b6" providerId="ADAL" clId="{B67E75DF-61F4-4BDD-83F6-F3A9FEB4B984}" dt="2024-02-22T09:52:54.409" v="2357" actId="27803"/>
          <ac:spMkLst>
            <pc:docMk/>
            <pc:sldMk cId="3942064285" sldId="256"/>
            <ac:spMk id="10633" creationId="{A6C97A10-8878-EE9E-1845-F867EEC242CA}"/>
          </ac:spMkLst>
        </pc:spChg>
        <pc:spChg chg="mod">
          <ac:chgData name="Jassem Abbasi" userId="a485637c-5d5c-44af-8411-f95acc3236b6" providerId="ADAL" clId="{B67E75DF-61F4-4BDD-83F6-F3A9FEB4B984}" dt="2024-02-22T09:52:54.409" v="2357" actId="27803"/>
          <ac:spMkLst>
            <pc:docMk/>
            <pc:sldMk cId="3942064285" sldId="256"/>
            <ac:spMk id="10634" creationId="{D5C6964D-D279-8104-A1A3-59E8BDB034DB}"/>
          </ac:spMkLst>
        </pc:spChg>
        <pc:spChg chg="mod">
          <ac:chgData name="Jassem Abbasi" userId="a485637c-5d5c-44af-8411-f95acc3236b6" providerId="ADAL" clId="{B67E75DF-61F4-4BDD-83F6-F3A9FEB4B984}" dt="2024-02-22T09:52:54.409" v="2357" actId="27803"/>
          <ac:spMkLst>
            <pc:docMk/>
            <pc:sldMk cId="3942064285" sldId="256"/>
            <ac:spMk id="10635" creationId="{498E414E-684C-9A13-FEB3-45DDB96CDE8C}"/>
          </ac:spMkLst>
        </pc:spChg>
        <pc:spChg chg="mod">
          <ac:chgData name="Jassem Abbasi" userId="a485637c-5d5c-44af-8411-f95acc3236b6" providerId="ADAL" clId="{B67E75DF-61F4-4BDD-83F6-F3A9FEB4B984}" dt="2024-02-22T09:52:54.409" v="2357" actId="27803"/>
          <ac:spMkLst>
            <pc:docMk/>
            <pc:sldMk cId="3942064285" sldId="256"/>
            <ac:spMk id="10636" creationId="{F2BFE465-66BB-9D05-FC3B-3AA261C8D5B4}"/>
          </ac:spMkLst>
        </pc:spChg>
        <pc:spChg chg="mod">
          <ac:chgData name="Jassem Abbasi" userId="a485637c-5d5c-44af-8411-f95acc3236b6" providerId="ADAL" clId="{B67E75DF-61F4-4BDD-83F6-F3A9FEB4B984}" dt="2024-02-22T09:52:54.409" v="2357" actId="27803"/>
          <ac:spMkLst>
            <pc:docMk/>
            <pc:sldMk cId="3942064285" sldId="256"/>
            <ac:spMk id="10637" creationId="{97DB0803-CE03-4628-A634-C915181ECF16}"/>
          </ac:spMkLst>
        </pc:spChg>
        <pc:spChg chg="mod">
          <ac:chgData name="Jassem Abbasi" userId="a485637c-5d5c-44af-8411-f95acc3236b6" providerId="ADAL" clId="{B67E75DF-61F4-4BDD-83F6-F3A9FEB4B984}" dt="2024-02-22T09:52:54.409" v="2357" actId="27803"/>
          <ac:spMkLst>
            <pc:docMk/>
            <pc:sldMk cId="3942064285" sldId="256"/>
            <ac:spMk id="10638" creationId="{383970AE-2206-9C83-81AD-053F47937743}"/>
          </ac:spMkLst>
        </pc:spChg>
        <pc:spChg chg="mod">
          <ac:chgData name="Jassem Abbasi" userId="a485637c-5d5c-44af-8411-f95acc3236b6" providerId="ADAL" clId="{B67E75DF-61F4-4BDD-83F6-F3A9FEB4B984}" dt="2024-02-22T09:52:54.409" v="2357" actId="27803"/>
          <ac:spMkLst>
            <pc:docMk/>
            <pc:sldMk cId="3942064285" sldId="256"/>
            <ac:spMk id="10639" creationId="{95EF0F1A-566F-1DD0-0FF7-F54AD36ED68A}"/>
          </ac:spMkLst>
        </pc:spChg>
        <pc:spChg chg="mod">
          <ac:chgData name="Jassem Abbasi" userId="a485637c-5d5c-44af-8411-f95acc3236b6" providerId="ADAL" clId="{B67E75DF-61F4-4BDD-83F6-F3A9FEB4B984}" dt="2024-02-22T09:52:54.409" v="2357" actId="27803"/>
          <ac:spMkLst>
            <pc:docMk/>
            <pc:sldMk cId="3942064285" sldId="256"/>
            <ac:spMk id="10640" creationId="{656B58E2-F062-5E03-EB48-F352015DED40}"/>
          </ac:spMkLst>
        </pc:spChg>
        <pc:spChg chg="mod">
          <ac:chgData name="Jassem Abbasi" userId="a485637c-5d5c-44af-8411-f95acc3236b6" providerId="ADAL" clId="{B67E75DF-61F4-4BDD-83F6-F3A9FEB4B984}" dt="2024-02-22T09:52:54.409" v="2357" actId="27803"/>
          <ac:spMkLst>
            <pc:docMk/>
            <pc:sldMk cId="3942064285" sldId="256"/>
            <ac:spMk id="10641" creationId="{2B2E228A-61EE-F2D0-E0E9-80F72685508D}"/>
          </ac:spMkLst>
        </pc:spChg>
        <pc:spChg chg="mod">
          <ac:chgData name="Jassem Abbasi" userId="a485637c-5d5c-44af-8411-f95acc3236b6" providerId="ADAL" clId="{B67E75DF-61F4-4BDD-83F6-F3A9FEB4B984}" dt="2024-02-22T09:52:54.409" v="2357" actId="27803"/>
          <ac:spMkLst>
            <pc:docMk/>
            <pc:sldMk cId="3942064285" sldId="256"/>
            <ac:spMk id="10642" creationId="{178C218F-B5F0-7FCD-3B3C-CFD96DEABC47}"/>
          </ac:spMkLst>
        </pc:spChg>
        <pc:spChg chg="mod">
          <ac:chgData name="Jassem Abbasi" userId="a485637c-5d5c-44af-8411-f95acc3236b6" providerId="ADAL" clId="{B67E75DF-61F4-4BDD-83F6-F3A9FEB4B984}" dt="2024-02-22T09:52:54.409" v="2357" actId="27803"/>
          <ac:spMkLst>
            <pc:docMk/>
            <pc:sldMk cId="3942064285" sldId="256"/>
            <ac:spMk id="10643" creationId="{D8364EC4-54FD-DE60-4EDF-7F105B80474E}"/>
          </ac:spMkLst>
        </pc:spChg>
        <pc:spChg chg="mod">
          <ac:chgData name="Jassem Abbasi" userId="a485637c-5d5c-44af-8411-f95acc3236b6" providerId="ADAL" clId="{B67E75DF-61F4-4BDD-83F6-F3A9FEB4B984}" dt="2024-02-22T09:52:54.409" v="2357" actId="27803"/>
          <ac:spMkLst>
            <pc:docMk/>
            <pc:sldMk cId="3942064285" sldId="256"/>
            <ac:spMk id="10644" creationId="{3684C0B1-6CC8-9C08-1D5F-233872E5A7B2}"/>
          </ac:spMkLst>
        </pc:spChg>
        <pc:spChg chg="mod">
          <ac:chgData name="Jassem Abbasi" userId="a485637c-5d5c-44af-8411-f95acc3236b6" providerId="ADAL" clId="{B67E75DF-61F4-4BDD-83F6-F3A9FEB4B984}" dt="2024-02-22T09:52:54.409" v="2357" actId="27803"/>
          <ac:spMkLst>
            <pc:docMk/>
            <pc:sldMk cId="3942064285" sldId="256"/>
            <ac:spMk id="10645" creationId="{AC23600A-E425-D856-302D-595D09FD1D17}"/>
          </ac:spMkLst>
        </pc:spChg>
        <pc:spChg chg="mod">
          <ac:chgData name="Jassem Abbasi" userId="a485637c-5d5c-44af-8411-f95acc3236b6" providerId="ADAL" clId="{B67E75DF-61F4-4BDD-83F6-F3A9FEB4B984}" dt="2024-02-22T09:52:54.409" v="2357" actId="27803"/>
          <ac:spMkLst>
            <pc:docMk/>
            <pc:sldMk cId="3942064285" sldId="256"/>
            <ac:spMk id="10646" creationId="{BAA03DC7-052F-0585-E9F7-E43C7AB0D2F5}"/>
          </ac:spMkLst>
        </pc:spChg>
        <pc:spChg chg="mod">
          <ac:chgData name="Jassem Abbasi" userId="a485637c-5d5c-44af-8411-f95acc3236b6" providerId="ADAL" clId="{B67E75DF-61F4-4BDD-83F6-F3A9FEB4B984}" dt="2024-02-22T09:52:54.409" v="2357" actId="27803"/>
          <ac:spMkLst>
            <pc:docMk/>
            <pc:sldMk cId="3942064285" sldId="256"/>
            <ac:spMk id="10647" creationId="{DF52142E-7419-0880-2302-A4C9E8818C8A}"/>
          </ac:spMkLst>
        </pc:spChg>
        <pc:spChg chg="mod">
          <ac:chgData name="Jassem Abbasi" userId="a485637c-5d5c-44af-8411-f95acc3236b6" providerId="ADAL" clId="{B67E75DF-61F4-4BDD-83F6-F3A9FEB4B984}" dt="2024-02-22T09:52:54.409" v="2357" actId="27803"/>
          <ac:spMkLst>
            <pc:docMk/>
            <pc:sldMk cId="3942064285" sldId="256"/>
            <ac:spMk id="10648" creationId="{A3161FA6-4B72-CC7F-180F-79AEDE2CFE55}"/>
          </ac:spMkLst>
        </pc:spChg>
        <pc:spChg chg="mod">
          <ac:chgData name="Jassem Abbasi" userId="a485637c-5d5c-44af-8411-f95acc3236b6" providerId="ADAL" clId="{B67E75DF-61F4-4BDD-83F6-F3A9FEB4B984}" dt="2024-02-22T09:52:54.409" v="2357" actId="27803"/>
          <ac:spMkLst>
            <pc:docMk/>
            <pc:sldMk cId="3942064285" sldId="256"/>
            <ac:spMk id="10649" creationId="{49480DCA-7664-3306-E86F-C3F4466ADEA1}"/>
          </ac:spMkLst>
        </pc:spChg>
        <pc:spChg chg="mod">
          <ac:chgData name="Jassem Abbasi" userId="a485637c-5d5c-44af-8411-f95acc3236b6" providerId="ADAL" clId="{B67E75DF-61F4-4BDD-83F6-F3A9FEB4B984}" dt="2024-02-22T09:52:54.409" v="2357" actId="27803"/>
          <ac:spMkLst>
            <pc:docMk/>
            <pc:sldMk cId="3942064285" sldId="256"/>
            <ac:spMk id="10650" creationId="{6AE827FC-AF80-123F-5667-58644F1DCE0C}"/>
          </ac:spMkLst>
        </pc:spChg>
        <pc:spChg chg="mod">
          <ac:chgData name="Jassem Abbasi" userId="a485637c-5d5c-44af-8411-f95acc3236b6" providerId="ADAL" clId="{B67E75DF-61F4-4BDD-83F6-F3A9FEB4B984}" dt="2024-02-22T09:52:54.409" v="2357" actId="27803"/>
          <ac:spMkLst>
            <pc:docMk/>
            <pc:sldMk cId="3942064285" sldId="256"/>
            <ac:spMk id="10651" creationId="{E8F8FBDD-084C-E0B5-B27C-1326404DF698}"/>
          </ac:spMkLst>
        </pc:spChg>
        <pc:spChg chg="mod">
          <ac:chgData name="Jassem Abbasi" userId="a485637c-5d5c-44af-8411-f95acc3236b6" providerId="ADAL" clId="{B67E75DF-61F4-4BDD-83F6-F3A9FEB4B984}" dt="2024-02-22T09:52:54.409" v="2357" actId="27803"/>
          <ac:spMkLst>
            <pc:docMk/>
            <pc:sldMk cId="3942064285" sldId="256"/>
            <ac:spMk id="10652" creationId="{DA6569A3-DB3B-7494-D552-51BA7A0B3868}"/>
          </ac:spMkLst>
        </pc:spChg>
        <pc:spChg chg="mod">
          <ac:chgData name="Jassem Abbasi" userId="a485637c-5d5c-44af-8411-f95acc3236b6" providerId="ADAL" clId="{B67E75DF-61F4-4BDD-83F6-F3A9FEB4B984}" dt="2024-02-22T09:52:54.409" v="2357" actId="27803"/>
          <ac:spMkLst>
            <pc:docMk/>
            <pc:sldMk cId="3942064285" sldId="256"/>
            <ac:spMk id="10653" creationId="{B095AB38-BF6D-C6FD-CA79-76A7BB482430}"/>
          </ac:spMkLst>
        </pc:spChg>
        <pc:spChg chg="mod">
          <ac:chgData name="Jassem Abbasi" userId="a485637c-5d5c-44af-8411-f95acc3236b6" providerId="ADAL" clId="{B67E75DF-61F4-4BDD-83F6-F3A9FEB4B984}" dt="2024-02-22T09:52:54.409" v="2357" actId="27803"/>
          <ac:spMkLst>
            <pc:docMk/>
            <pc:sldMk cId="3942064285" sldId="256"/>
            <ac:spMk id="10654" creationId="{FA65E314-E205-694F-7891-FB849B129E10}"/>
          </ac:spMkLst>
        </pc:spChg>
        <pc:spChg chg="mod">
          <ac:chgData name="Jassem Abbasi" userId="a485637c-5d5c-44af-8411-f95acc3236b6" providerId="ADAL" clId="{B67E75DF-61F4-4BDD-83F6-F3A9FEB4B984}" dt="2024-02-22T09:52:54.409" v="2357" actId="27803"/>
          <ac:spMkLst>
            <pc:docMk/>
            <pc:sldMk cId="3942064285" sldId="256"/>
            <ac:spMk id="10655" creationId="{7835962D-0C10-6605-8CB3-3C05BD324EE6}"/>
          </ac:spMkLst>
        </pc:spChg>
        <pc:spChg chg="mod">
          <ac:chgData name="Jassem Abbasi" userId="a485637c-5d5c-44af-8411-f95acc3236b6" providerId="ADAL" clId="{B67E75DF-61F4-4BDD-83F6-F3A9FEB4B984}" dt="2024-02-22T09:52:54.409" v="2357" actId="27803"/>
          <ac:spMkLst>
            <pc:docMk/>
            <pc:sldMk cId="3942064285" sldId="256"/>
            <ac:spMk id="10656" creationId="{2D319051-4855-7E28-A469-4C55D7698705}"/>
          </ac:spMkLst>
        </pc:spChg>
        <pc:spChg chg="mod">
          <ac:chgData name="Jassem Abbasi" userId="a485637c-5d5c-44af-8411-f95acc3236b6" providerId="ADAL" clId="{B67E75DF-61F4-4BDD-83F6-F3A9FEB4B984}" dt="2024-02-22T09:52:54.409" v="2357" actId="27803"/>
          <ac:spMkLst>
            <pc:docMk/>
            <pc:sldMk cId="3942064285" sldId="256"/>
            <ac:spMk id="10657" creationId="{06AF3D56-501F-F7C3-1C53-C145560CF191}"/>
          </ac:spMkLst>
        </pc:spChg>
        <pc:spChg chg="mod">
          <ac:chgData name="Jassem Abbasi" userId="a485637c-5d5c-44af-8411-f95acc3236b6" providerId="ADAL" clId="{B67E75DF-61F4-4BDD-83F6-F3A9FEB4B984}" dt="2024-02-22T09:52:54.409" v="2357" actId="27803"/>
          <ac:spMkLst>
            <pc:docMk/>
            <pc:sldMk cId="3942064285" sldId="256"/>
            <ac:spMk id="10658" creationId="{8E561C48-4ABD-0D7A-921C-8AD49E33877C}"/>
          </ac:spMkLst>
        </pc:spChg>
        <pc:spChg chg="mod">
          <ac:chgData name="Jassem Abbasi" userId="a485637c-5d5c-44af-8411-f95acc3236b6" providerId="ADAL" clId="{B67E75DF-61F4-4BDD-83F6-F3A9FEB4B984}" dt="2024-02-22T09:52:54.409" v="2357" actId="27803"/>
          <ac:spMkLst>
            <pc:docMk/>
            <pc:sldMk cId="3942064285" sldId="256"/>
            <ac:spMk id="10659" creationId="{4C3D6D09-D080-95AF-8CD3-1CFC6E96ECE9}"/>
          </ac:spMkLst>
        </pc:spChg>
        <pc:spChg chg="mod">
          <ac:chgData name="Jassem Abbasi" userId="a485637c-5d5c-44af-8411-f95acc3236b6" providerId="ADAL" clId="{B67E75DF-61F4-4BDD-83F6-F3A9FEB4B984}" dt="2024-02-22T09:52:54.409" v="2357" actId="27803"/>
          <ac:spMkLst>
            <pc:docMk/>
            <pc:sldMk cId="3942064285" sldId="256"/>
            <ac:spMk id="10660" creationId="{20F5F4D5-1AEF-94E4-7651-09AE58B0C94D}"/>
          </ac:spMkLst>
        </pc:spChg>
        <pc:spChg chg="mod">
          <ac:chgData name="Jassem Abbasi" userId="a485637c-5d5c-44af-8411-f95acc3236b6" providerId="ADAL" clId="{B67E75DF-61F4-4BDD-83F6-F3A9FEB4B984}" dt="2024-02-22T09:52:54.409" v="2357" actId="27803"/>
          <ac:spMkLst>
            <pc:docMk/>
            <pc:sldMk cId="3942064285" sldId="256"/>
            <ac:spMk id="10661" creationId="{CF1910C5-BE4C-B4E5-F67E-C2554AEBE9D3}"/>
          </ac:spMkLst>
        </pc:spChg>
        <pc:spChg chg="mod">
          <ac:chgData name="Jassem Abbasi" userId="a485637c-5d5c-44af-8411-f95acc3236b6" providerId="ADAL" clId="{B67E75DF-61F4-4BDD-83F6-F3A9FEB4B984}" dt="2024-02-22T09:52:54.409" v="2357" actId="27803"/>
          <ac:spMkLst>
            <pc:docMk/>
            <pc:sldMk cId="3942064285" sldId="256"/>
            <ac:spMk id="10662" creationId="{6BF7DDF4-EC9A-E333-BA8D-E9659B621DEE}"/>
          </ac:spMkLst>
        </pc:spChg>
        <pc:spChg chg="mod">
          <ac:chgData name="Jassem Abbasi" userId="a485637c-5d5c-44af-8411-f95acc3236b6" providerId="ADAL" clId="{B67E75DF-61F4-4BDD-83F6-F3A9FEB4B984}" dt="2024-02-22T09:52:54.409" v="2357" actId="27803"/>
          <ac:spMkLst>
            <pc:docMk/>
            <pc:sldMk cId="3942064285" sldId="256"/>
            <ac:spMk id="10663" creationId="{FE091094-080D-D67F-BBCA-C444E4951679}"/>
          </ac:spMkLst>
        </pc:spChg>
        <pc:spChg chg="mod">
          <ac:chgData name="Jassem Abbasi" userId="a485637c-5d5c-44af-8411-f95acc3236b6" providerId="ADAL" clId="{B67E75DF-61F4-4BDD-83F6-F3A9FEB4B984}" dt="2024-02-22T09:52:54.409" v="2357" actId="27803"/>
          <ac:spMkLst>
            <pc:docMk/>
            <pc:sldMk cId="3942064285" sldId="256"/>
            <ac:spMk id="10664" creationId="{EAFE7876-30FC-D7A9-A64E-0E28E3BC787F}"/>
          </ac:spMkLst>
        </pc:spChg>
        <pc:spChg chg="mod">
          <ac:chgData name="Jassem Abbasi" userId="a485637c-5d5c-44af-8411-f95acc3236b6" providerId="ADAL" clId="{B67E75DF-61F4-4BDD-83F6-F3A9FEB4B984}" dt="2024-02-22T09:52:54.409" v="2357" actId="27803"/>
          <ac:spMkLst>
            <pc:docMk/>
            <pc:sldMk cId="3942064285" sldId="256"/>
            <ac:spMk id="10665" creationId="{0DF45F68-248F-A9FD-CBFE-6792FDBF84E4}"/>
          </ac:spMkLst>
        </pc:spChg>
        <pc:spChg chg="mod">
          <ac:chgData name="Jassem Abbasi" userId="a485637c-5d5c-44af-8411-f95acc3236b6" providerId="ADAL" clId="{B67E75DF-61F4-4BDD-83F6-F3A9FEB4B984}" dt="2024-02-22T09:52:54.409" v="2357" actId="27803"/>
          <ac:spMkLst>
            <pc:docMk/>
            <pc:sldMk cId="3942064285" sldId="256"/>
            <ac:spMk id="10666" creationId="{7FCB37D2-12AF-8495-7CAF-717C3028548C}"/>
          </ac:spMkLst>
        </pc:spChg>
        <pc:spChg chg="mod">
          <ac:chgData name="Jassem Abbasi" userId="a485637c-5d5c-44af-8411-f95acc3236b6" providerId="ADAL" clId="{B67E75DF-61F4-4BDD-83F6-F3A9FEB4B984}" dt="2024-02-22T09:52:54.409" v="2357" actId="27803"/>
          <ac:spMkLst>
            <pc:docMk/>
            <pc:sldMk cId="3942064285" sldId="256"/>
            <ac:spMk id="10667" creationId="{E4E05418-7BB2-2A7C-28D0-AFDF2F227DBB}"/>
          </ac:spMkLst>
        </pc:spChg>
        <pc:spChg chg="mod">
          <ac:chgData name="Jassem Abbasi" userId="a485637c-5d5c-44af-8411-f95acc3236b6" providerId="ADAL" clId="{B67E75DF-61F4-4BDD-83F6-F3A9FEB4B984}" dt="2024-02-22T09:52:54.409" v="2357" actId="27803"/>
          <ac:spMkLst>
            <pc:docMk/>
            <pc:sldMk cId="3942064285" sldId="256"/>
            <ac:spMk id="10668" creationId="{4FBAFB9A-D760-3BFB-5F33-FB20E4CE79AF}"/>
          </ac:spMkLst>
        </pc:spChg>
        <pc:spChg chg="mod">
          <ac:chgData name="Jassem Abbasi" userId="a485637c-5d5c-44af-8411-f95acc3236b6" providerId="ADAL" clId="{B67E75DF-61F4-4BDD-83F6-F3A9FEB4B984}" dt="2024-02-22T09:52:54.409" v="2357" actId="27803"/>
          <ac:spMkLst>
            <pc:docMk/>
            <pc:sldMk cId="3942064285" sldId="256"/>
            <ac:spMk id="10669" creationId="{C4E4707B-AFD5-B99D-3C31-39E8CB22B526}"/>
          </ac:spMkLst>
        </pc:spChg>
        <pc:spChg chg="mod">
          <ac:chgData name="Jassem Abbasi" userId="a485637c-5d5c-44af-8411-f95acc3236b6" providerId="ADAL" clId="{B67E75DF-61F4-4BDD-83F6-F3A9FEB4B984}" dt="2024-02-22T09:52:54.409" v="2357" actId="27803"/>
          <ac:spMkLst>
            <pc:docMk/>
            <pc:sldMk cId="3942064285" sldId="256"/>
            <ac:spMk id="10670" creationId="{AB1A2C60-4C58-DAA5-B740-78FC7C73EA95}"/>
          </ac:spMkLst>
        </pc:spChg>
        <pc:spChg chg="mod">
          <ac:chgData name="Jassem Abbasi" userId="a485637c-5d5c-44af-8411-f95acc3236b6" providerId="ADAL" clId="{B67E75DF-61F4-4BDD-83F6-F3A9FEB4B984}" dt="2024-02-22T09:52:54.409" v="2357" actId="27803"/>
          <ac:spMkLst>
            <pc:docMk/>
            <pc:sldMk cId="3942064285" sldId="256"/>
            <ac:spMk id="10671" creationId="{855B9639-EA5D-9A59-7E67-5ECB554F1D84}"/>
          </ac:spMkLst>
        </pc:spChg>
        <pc:spChg chg="mod">
          <ac:chgData name="Jassem Abbasi" userId="a485637c-5d5c-44af-8411-f95acc3236b6" providerId="ADAL" clId="{B67E75DF-61F4-4BDD-83F6-F3A9FEB4B984}" dt="2024-02-22T09:52:54.409" v="2357" actId="27803"/>
          <ac:spMkLst>
            <pc:docMk/>
            <pc:sldMk cId="3942064285" sldId="256"/>
            <ac:spMk id="10672" creationId="{AFD663F2-866C-C3CB-D1D6-34E4F3A98EB8}"/>
          </ac:spMkLst>
        </pc:spChg>
        <pc:spChg chg="mod">
          <ac:chgData name="Jassem Abbasi" userId="a485637c-5d5c-44af-8411-f95acc3236b6" providerId="ADAL" clId="{B67E75DF-61F4-4BDD-83F6-F3A9FEB4B984}" dt="2024-02-22T09:52:54.409" v="2357" actId="27803"/>
          <ac:spMkLst>
            <pc:docMk/>
            <pc:sldMk cId="3942064285" sldId="256"/>
            <ac:spMk id="10673" creationId="{ED0BB519-2CCD-F980-58AC-0167A187BB05}"/>
          </ac:spMkLst>
        </pc:spChg>
        <pc:spChg chg="mod">
          <ac:chgData name="Jassem Abbasi" userId="a485637c-5d5c-44af-8411-f95acc3236b6" providerId="ADAL" clId="{B67E75DF-61F4-4BDD-83F6-F3A9FEB4B984}" dt="2024-02-22T09:52:54.409" v="2357" actId="27803"/>
          <ac:spMkLst>
            <pc:docMk/>
            <pc:sldMk cId="3942064285" sldId="256"/>
            <ac:spMk id="10674" creationId="{6C763651-790B-4B6C-E31E-A92A7FACD95A}"/>
          </ac:spMkLst>
        </pc:spChg>
        <pc:spChg chg="mod">
          <ac:chgData name="Jassem Abbasi" userId="a485637c-5d5c-44af-8411-f95acc3236b6" providerId="ADAL" clId="{B67E75DF-61F4-4BDD-83F6-F3A9FEB4B984}" dt="2024-02-22T09:52:54.409" v="2357" actId="27803"/>
          <ac:spMkLst>
            <pc:docMk/>
            <pc:sldMk cId="3942064285" sldId="256"/>
            <ac:spMk id="10675" creationId="{75EC73C3-5D4C-ED9E-E905-F4BD0DE70F70}"/>
          </ac:spMkLst>
        </pc:spChg>
        <pc:spChg chg="mod">
          <ac:chgData name="Jassem Abbasi" userId="a485637c-5d5c-44af-8411-f95acc3236b6" providerId="ADAL" clId="{B67E75DF-61F4-4BDD-83F6-F3A9FEB4B984}" dt="2024-02-22T09:52:54.409" v="2357" actId="27803"/>
          <ac:spMkLst>
            <pc:docMk/>
            <pc:sldMk cId="3942064285" sldId="256"/>
            <ac:spMk id="10676" creationId="{D031F9DB-EF14-A9A5-3BBC-5191F432AAE1}"/>
          </ac:spMkLst>
        </pc:spChg>
        <pc:spChg chg="mod">
          <ac:chgData name="Jassem Abbasi" userId="a485637c-5d5c-44af-8411-f95acc3236b6" providerId="ADAL" clId="{B67E75DF-61F4-4BDD-83F6-F3A9FEB4B984}" dt="2024-02-22T09:52:54.409" v="2357" actId="27803"/>
          <ac:spMkLst>
            <pc:docMk/>
            <pc:sldMk cId="3942064285" sldId="256"/>
            <ac:spMk id="10677" creationId="{479C0F5E-27D1-0F88-69C4-D71BE1095805}"/>
          </ac:spMkLst>
        </pc:spChg>
        <pc:spChg chg="mod">
          <ac:chgData name="Jassem Abbasi" userId="a485637c-5d5c-44af-8411-f95acc3236b6" providerId="ADAL" clId="{B67E75DF-61F4-4BDD-83F6-F3A9FEB4B984}" dt="2024-02-22T09:52:54.409" v="2357" actId="27803"/>
          <ac:spMkLst>
            <pc:docMk/>
            <pc:sldMk cId="3942064285" sldId="256"/>
            <ac:spMk id="10678" creationId="{C191CEA2-A19E-D695-229C-69DAC5FCE8C0}"/>
          </ac:spMkLst>
        </pc:spChg>
        <pc:spChg chg="mod">
          <ac:chgData name="Jassem Abbasi" userId="a485637c-5d5c-44af-8411-f95acc3236b6" providerId="ADAL" clId="{B67E75DF-61F4-4BDD-83F6-F3A9FEB4B984}" dt="2024-02-22T09:52:54.409" v="2357" actId="27803"/>
          <ac:spMkLst>
            <pc:docMk/>
            <pc:sldMk cId="3942064285" sldId="256"/>
            <ac:spMk id="10679" creationId="{7549D5D4-B343-A1E8-BBAA-45321FC2F741}"/>
          </ac:spMkLst>
        </pc:spChg>
        <pc:spChg chg="mod">
          <ac:chgData name="Jassem Abbasi" userId="a485637c-5d5c-44af-8411-f95acc3236b6" providerId="ADAL" clId="{B67E75DF-61F4-4BDD-83F6-F3A9FEB4B984}" dt="2024-02-22T09:52:54.409" v="2357" actId="27803"/>
          <ac:spMkLst>
            <pc:docMk/>
            <pc:sldMk cId="3942064285" sldId="256"/>
            <ac:spMk id="10680" creationId="{2C5CF745-BC8B-BA49-533C-DCB8B535680D}"/>
          </ac:spMkLst>
        </pc:spChg>
        <pc:spChg chg="mod">
          <ac:chgData name="Jassem Abbasi" userId="a485637c-5d5c-44af-8411-f95acc3236b6" providerId="ADAL" clId="{B67E75DF-61F4-4BDD-83F6-F3A9FEB4B984}" dt="2024-02-22T09:52:54.409" v="2357" actId="27803"/>
          <ac:spMkLst>
            <pc:docMk/>
            <pc:sldMk cId="3942064285" sldId="256"/>
            <ac:spMk id="10681" creationId="{16BB1CA0-DA19-0F7E-1435-BDDD99AF6A13}"/>
          </ac:spMkLst>
        </pc:spChg>
        <pc:spChg chg="mod">
          <ac:chgData name="Jassem Abbasi" userId="a485637c-5d5c-44af-8411-f95acc3236b6" providerId="ADAL" clId="{B67E75DF-61F4-4BDD-83F6-F3A9FEB4B984}" dt="2024-02-22T09:52:54.409" v="2357" actId="27803"/>
          <ac:spMkLst>
            <pc:docMk/>
            <pc:sldMk cId="3942064285" sldId="256"/>
            <ac:spMk id="10682" creationId="{9593EBBE-D805-D68B-D3F7-3833A8B9B2CB}"/>
          </ac:spMkLst>
        </pc:spChg>
        <pc:spChg chg="mod">
          <ac:chgData name="Jassem Abbasi" userId="a485637c-5d5c-44af-8411-f95acc3236b6" providerId="ADAL" clId="{B67E75DF-61F4-4BDD-83F6-F3A9FEB4B984}" dt="2024-02-22T09:52:54.409" v="2357" actId="27803"/>
          <ac:spMkLst>
            <pc:docMk/>
            <pc:sldMk cId="3942064285" sldId="256"/>
            <ac:spMk id="10683" creationId="{E178801F-C34D-E598-2AC2-80BB45A31B3A}"/>
          </ac:spMkLst>
        </pc:spChg>
        <pc:spChg chg="mod">
          <ac:chgData name="Jassem Abbasi" userId="a485637c-5d5c-44af-8411-f95acc3236b6" providerId="ADAL" clId="{B67E75DF-61F4-4BDD-83F6-F3A9FEB4B984}" dt="2024-02-22T09:52:54.409" v="2357" actId="27803"/>
          <ac:spMkLst>
            <pc:docMk/>
            <pc:sldMk cId="3942064285" sldId="256"/>
            <ac:spMk id="10684" creationId="{37AA10FD-0D8F-1C00-E1BA-973AEE17CC78}"/>
          </ac:spMkLst>
        </pc:spChg>
        <pc:spChg chg="mod">
          <ac:chgData name="Jassem Abbasi" userId="a485637c-5d5c-44af-8411-f95acc3236b6" providerId="ADAL" clId="{B67E75DF-61F4-4BDD-83F6-F3A9FEB4B984}" dt="2024-02-22T09:52:54.409" v="2357" actId="27803"/>
          <ac:spMkLst>
            <pc:docMk/>
            <pc:sldMk cId="3942064285" sldId="256"/>
            <ac:spMk id="10685" creationId="{C97C96FD-FEC6-2111-44EF-38036F4D7B72}"/>
          </ac:spMkLst>
        </pc:spChg>
        <pc:spChg chg="mod">
          <ac:chgData name="Jassem Abbasi" userId="a485637c-5d5c-44af-8411-f95acc3236b6" providerId="ADAL" clId="{B67E75DF-61F4-4BDD-83F6-F3A9FEB4B984}" dt="2024-02-22T09:52:54.409" v="2357" actId="27803"/>
          <ac:spMkLst>
            <pc:docMk/>
            <pc:sldMk cId="3942064285" sldId="256"/>
            <ac:spMk id="10686" creationId="{BB8EBE3F-EB30-5ACF-8EEE-821E431E7546}"/>
          </ac:spMkLst>
        </pc:spChg>
        <pc:spChg chg="mod">
          <ac:chgData name="Jassem Abbasi" userId="a485637c-5d5c-44af-8411-f95acc3236b6" providerId="ADAL" clId="{B67E75DF-61F4-4BDD-83F6-F3A9FEB4B984}" dt="2024-02-22T09:52:54.409" v="2357" actId="27803"/>
          <ac:spMkLst>
            <pc:docMk/>
            <pc:sldMk cId="3942064285" sldId="256"/>
            <ac:spMk id="10687" creationId="{75B7A05D-3E83-00F9-E0A8-74B6875B4C44}"/>
          </ac:spMkLst>
        </pc:spChg>
        <pc:spChg chg="mod">
          <ac:chgData name="Jassem Abbasi" userId="a485637c-5d5c-44af-8411-f95acc3236b6" providerId="ADAL" clId="{B67E75DF-61F4-4BDD-83F6-F3A9FEB4B984}" dt="2024-02-22T09:52:54.409" v="2357" actId="27803"/>
          <ac:spMkLst>
            <pc:docMk/>
            <pc:sldMk cId="3942064285" sldId="256"/>
            <ac:spMk id="10688" creationId="{B168E737-B194-904F-051B-DCE8D728E69A}"/>
          </ac:spMkLst>
        </pc:spChg>
        <pc:spChg chg="mod">
          <ac:chgData name="Jassem Abbasi" userId="a485637c-5d5c-44af-8411-f95acc3236b6" providerId="ADAL" clId="{B67E75DF-61F4-4BDD-83F6-F3A9FEB4B984}" dt="2024-02-22T09:52:54.409" v="2357" actId="27803"/>
          <ac:spMkLst>
            <pc:docMk/>
            <pc:sldMk cId="3942064285" sldId="256"/>
            <ac:spMk id="10689" creationId="{6457B969-56A3-C151-25D4-A14E7C11E985}"/>
          </ac:spMkLst>
        </pc:spChg>
        <pc:spChg chg="mod">
          <ac:chgData name="Jassem Abbasi" userId="a485637c-5d5c-44af-8411-f95acc3236b6" providerId="ADAL" clId="{B67E75DF-61F4-4BDD-83F6-F3A9FEB4B984}" dt="2024-02-22T09:52:54.409" v="2357" actId="27803"/>
          <ac:spMkLst>
            <pc:docMk/>
            <pc:sldMk cId="3942064285" sldId="256"/>
            <ac:spMk id="10690" creationId="{A6CFD4E9-05AA-25B9-A8C8-47498086F8FE}"/>
          </ac:spMkLst>
        </pc:spChg>
        <pc:spChg chg="mod">
          <ac:chgData name="Jassem Abbasi" userId="a485637c-5d5c-44af-8411-f95acc3236b6" providerId="ADAL" clId="{B67E75DF-61F4-4BDD-83F6-F3A9FEB4B984}" dt="2024-02-22T09:52:54.409" v="2357" actId="27803"/>
          <ac:spMkLst>
            <pc:docMk/>
            <pc:sldMk cId="3942064285" sldId="256"/>
            <ac:spMk id="10691" creationId="{BFF3077A-155D-B28F-3509-D973EC11DC03}"/>
          </ac:spMkLst>
        </pc:spChg>
        <pc:spChg chg="mod">
          <ac:chgData name="Jassem Abbasi" userId="a485637c-5d5c-44af-8411-f95acc3236b6" providerId="ADAL" clId="{B67E75DF-61F4-4BDD-83F6-F3A9FEB4B984}" dt="2024-02-22T09:52:54.409" v="2357" actId="27803"/>
          <ac:spMkLst>
            <pc:docMk/>
            <pc:sldMk cId="3942064285" sldId="256"/>
            <ac:spMk id="10692" creationId="{1FBAB272-68EE-CCBF-D134-95C368F0A90D}"/>
          </ac:spMkLst>
        </pc:spChg>
        <pc:spChg chg="mod">
          <ac:chgData name="Jassem Abbasi" userId="a485637c-5d5c-44af-8411-f95acc3236b6" providerId="ADAL" clId="{B67E75DF-61F4-4BDD-83F6-F3A9FEB4B984}" dt="2024-02-22T09:52:54.409" v="2357" actId="27803"/>
          <ac:spMkLst>
            <pc:docMk/>
            <pc:sldMk cId="3942064285" sldId="256"/>
            <ac:spMk id="10693" creationId="{2024B585-D137-87A9-C6EF-CA22EA1A391F}"/>
          </ac:spMkLst>
        </pc:spChg>
        <pc:spChg chg="mod">
          <ac:chgData name="Jassem Abbasi" userId="a485637c-5d5c-44af-8411-f95acc3236b6" providerId="ADAL" clId="{B67E75DF-61F4-4BDD-83F6-F3A9FEB4B984}" dt="2024-02-22T09:52:54.409" v="2357" actId="27803"/>
          <ac:spMkLst>
            <pc:docMk/>
            <pc:sldMk cId="3942064285" sldId="256"/>
            <ac:spMk id="10694" creationId="{125E2289-4FE7-65D9-C5E2-D912B9BA16E4}"/>
          </ac:spMkLst>
        </pc:spChg>
        <pc:spChg chg="mod">
          <ac:chgData name="Jassem Abbasi" userId="a485637c-5d5c-44af-8411-f95acc3236b6" providerId="ADAL" clId="{B67E75DF-61F4-4BDD-83F6-F3A9FEB4B984}" dt="2024-02-22T09:52:54.409" v="2357" actId="27803"/>
          <ac:spMkLst>
            <pc:docMk/>
            <pc:sldMk cId="3942064285" sldId="256"/>
            <ac:spMk id="10695" creationId="{9EFB1266-318E-0189-AFD3-582BE0F2F5CD}"/>
          </ac:spMkLst>
        </pc:spChg>
        <pc:spChg chg="mod">
          <ac:chgData name="Jassem Abbasi" userId="a485637c-5d5c-44af-8411-f95acc3236b6" providerId="ADAL" clId="{B67E75DF-61F4-4BDD-83F6-F3A9FEB4B984}" dt="2024-02-22T09:52:54.409" v="2357" actId="27803"/>
          <ac:spMkLst>
            <pc:docMk/>
            <pc:sldMk cId="3942064285" sldId="256"/>
            <ac:spMk id="10696" creationId="{F18B6622-B34A-4B82-1552-5EF06DCAE54D}"/>
          </ac:spMkLst>
        </pc:spChg>
        <pc:spChg chg="mod">
          <ac:chgData name="Jassem Abbasi" userId="a485637c-5d5c-44af-8411-f95acc3236b6" providerId="ADAL" clId="{B67E75DF-61F4-4BDD-83F6-F3A9FEB4B984}" dt="2024-02-22T09:52:54.409" v="2357" actId="27803"/>
          <ac:spMkLst>
            <pc:docMk/>
            <pc:sldMk cId="3942064285" sldId="256"/>
            <ac:spMk id="10697" creationId="{E6A43FD4-94E9-AFCD-8DAC-3A30F826B803}"/>
          </ac:spMkLst>
        </pc:spChg>
        <pc:spChg chg="mod">
          <ac:chgData name="Jassem Abbasi" userId="a485637c-5d5c-44af-8411-f95acc3236b6" providerId="ADAL" clId="{B67E75DF-61F4-4BDD-83F6-F3A9FEB4B984}" dt="2024-02-22T09:52:54.409" v="2357" actId="27803"/>
          <ac:spMkLst>
            <pc:docMk/>
            <pc:sldMk cId="3942064285" sldId="256"/>
            <ac:spMk id="10698" creationId="{87524048-BAD1-4583-6706-838ADC13032B}"/>
          </ac:spMkLst>
        </pc:spChg>
        <pc:spChg chg="mod">
          <ac:chgData name="Jassem Abbasi" userId="a485637c-5d5c-44af-8411-f95acc3236b6" providerId="ADAL" clId="{B67E75DF-61F4-4BDD-83F6-F3A9FEB4B984}" dt="2024-02-22T09:52:54.409" v="2357" actId="27803"/>
          <ac:spMkLst>
            <pc:docMk/>
            <pc:sldMk cId="3942064285" sldId="256"/>
            <ac:spMk id="10699" creationId="{4E181454-9D23-AFB0-CFB7-8A7FCF1154A6}"/>
          </ac:spMkLst>
        </pc:spChg>
        <pc:spChg chg="mod">
          <ac:chgData name="Jassem Abbasi" userId="a485637c-5d5c-44af-8411-f95acc3236b6" providerId="ADAL" clId="{B67E75DF-61F4-4BDD-83F6-F3A9FEB4B984}" dt="2024-02-22T09:52:54.409" v="2357" actId="27803"/>
          <ac:spMkLst>
            <pc:docMk/>
            <pc:sldMk cId="3942064285" sldId="256"/>
            <ac:spMk id="10700" creationId="{78A9E0DD-4ECF-1A9F-751B-5C0CFB85E90B}"/>
          </ac:spMkLst>
        </pc:spChg>
        <pc:spChg chg="mod">
          <ac:chgData name="Jassem Abbasi" userId="a485637c-5d5c-44af-8411-f95acc3236b6" providerId="ADAL" clId="{B67E75DF-61F4-4BDD-83F6-F3A9FEB4B984}" dt="2024-02-22T09:52:54.409" v="2357" actId="27803"/>
          <ac:spMkLst>
            <pc:docMk/>
            <pc:sldMk cId="3942064285" sldId="256"/>
            <ac:spMk id="10701" creationId="{B370B302-CA7C-4FD9-6B6A-BAC8D098CFFF}"/>
          </ac:spMkLst>
        </pc:spChg>
        <pc:spChg chg="mod">
          <ac:chgData name="Jassem Abbasi" userId="a485637c-5d5c-44af-8411-f95acc3236b6" providerId="ADAL" clId="{B67E75DF-61F4-4BDD-83F6-F3A9FEB4B984}" dt="2024-02-22T09:52:54.409" v="2357" actId="27803"/>
          <ac:spMkLst>
            <pc:docMk/>
            <pc:sldMk cId="3942064285" sldId="256"/>
            <ac:spMk id="10702" creationId="{2B5D5F35-03A9-B0E9-872D-599FC1FF378D}"/>
          </ac:spMkLst>
        </pc:spChg>
        <pc:spChg chg="mod">
          <ac:chgData name="Jassem Abbasi" userId="a485637c-5d5c-44af-8411-f95acc3236b6" providerId="ADAL" clId="{B67E75DF-61F4-4BDD-83F6-F3A9FEB4B984}" dt="2024-02-22T09:52:54.409" v="2357" actId="27803"/>
          <ac:spMkLst>
            <pc:docMk/>
            <pc:sldMk cId="3942064285" sldId="256"/>
            <ac:spMk id="10703" creationId="{96513295-765E-F161-8758-24AFDAEAE0F1}"/>
          </ac:spMkLst>
        </pc:spChg>
        <pc:spChg chg="mod">
          <ac:chgData name="Jassem Abbasi" userId="a485637c-5d5c-44af-8411-f95acc3236b6" providerId="ADAL" clId="{B67E75DF-61F4-4BDD-83F6-F3A9FEB4B984}" dt="2024-02-22T09:52:54.409" v="2357" actId="27803"/>
          <ac:spMkLst>
            <pc:docMk/>
            <pc:sldMk cId="3942064285" sldId="256"/>
            <ac:spMk id="10704" creationId="{8ABBE3FE-52A5-965B-4B07-8B7E52995AD7}"/>
          </ac:spMkLst>
        </pc:spChg>
        <pc:spChg chg="mod">
          <ac:chgData name="Jassem Abbasi" userId="a485637c-5d5c-44af-8411-f95acc3236b6" providerId="ADAL" clId="{B67E75DF-61F4-4BDD-83F6-F3A9FEB4B984}" dt="2024-02-22T09:52:54.409" v="2357" actId="27803"/>
          <ac:spMkLst>
            <pc:docMk/>
            <pc:sldMk cId="3942064285" sldId="256"/>
            <ac:spMk id="10705" creationId="{6AE1FC34-44FD-C7F0-CC88-D6058346AE13}"/>
          </ac:spMkLst>
        </pc:spChg>
        <pc:spChg chg="mod">
          <ac:chgData name="Jassem Abbasi" userId="a485637c-5d5c-44af-8411-f95acc3236b6" providerId="ADAL" clId="{B67E75DF-61F4-4BDD-83F6-F3A9FEB4B984}" dt="2024-02-22T09:52:54.409" v="2357" actId="27803"/>
          <ac:spMkLst>
            <pc:docMk/>
            <pc:sldMk cId="3942064285" sldId="256"/>
            <ac:spMk id="10706" creationId="{783980EA-A663-7475-4DD2-1BD8FCB6543A}"/>
          </ac:spMkLst>
        </pc:spChg>
        <pc:spChg chg="mod">
          <ac:chgData name="Jassem Abbasi" userId="a485637c-5d5c-44af-8411-f95acc3236b6" providerId="ADAL" clId="{B67E75DF-61F4-4BDD-83F6-F3A9FEB4B984}" dt="2024-02-22T09:52:54.409" v="2357" actId="27803"/>
          <ac:spMkLst>
            <pc:docMk/>
            <pc:sldMk cId="3942064285" sldId="256"/>
            <ac:spMk id="10707" creationId="{67A0CFA3-D096-39B0-2873-E2E8FFD3004C}"/>
          </ac:spMkLst>
        </pc:spChg>
        <pc:spChg chg="mod">
          <ac:chgData name="Jassem Abbasi" userId="a485637c-5d5c-44af-8411-f95acc3236b6" providerId="ADAL" clId="{B67E75DF-61F4-4BDD-83F6-F3A9FEB4B984}" dt="2024-02-22T09:52:54.409" v="2357" actId="27803"/>
          <ac:spMkLst>
            <pc:docMk/>
            <pc:sldMk cId="3942064285" sldId="256"/>
            <ac:spMk id="10708" creationId="{98040109-F22E-3E48-1580-33A8FC41BDFC}"/>
          </ac:spMkLst>
        </pc:spChg>
        <pc:spChg chg="mod">
          <ac:chgData name="Jassem Abbasi" userId="a485637c-5d5c-44af-8411-f95acc3236b6" providerId="ADAL" clId="{B67E75DF-61F4-4BDD-83F6-F3A9FEB4B984}" dt="2024-02-22T09:52:54.409" v="2357" actId="27803"/>
          <ac:spMkLst>
            <pc:docMk/>
            <pc:sldMk cId="3942064285" sldId="256"/>
            <ac:spMk id="10709" creationId="{B0EF576D-948A-D3D6-FE19-1899588E7F59}"/>
          </ac:spMkLst>
        </pc:spChg>
        <pc:spChg chg="mod">
          <ac:chgData name="Jassem Abbasi" userId="a485637c-5d5c-44af-8411-f95acc3236b6" providerId="ADAL" clId="{B67E75DF-61F4-4BDD-83F6-F3A9FEB4B984}" dt="2024-02-22T09:52:54.409" v="2357" actId="27803"/>
          <ac:spMkLst>
            <pc:docMk/>
            <pc:sldMk cId="3942064285" sldId="256"/>
            <ac:spMk id="10710" creationId="{58DC1A17-41FB-4F09-4E0C-9AB14A862EB6}"/>
          </ac:spMkLst>
        </pc:spChg>
        <pc:spChg chg="mod">
          <ac:chgData name="Jassem Abbasi" userId="a485637c-5d5c-44af-8411-f95acc3236b6" providerId="ADAL" clId="{B67E75DF-61F4-4BDD-83F6-F3A9FEB4B984}" dt="2024-02-22T09:52:54.409" v="2357" actId="27803"/>
          <ac:spMkLst>
            <pc:docMk/>
            <pc:sldMk cId="3942064285" sldId="256"/>
            <ac:spMk id="10711" creationId="{8ED7E852-601C-27BC-F339-B7A2452B0954}"/>
          </ac:spMkLst>
        </pc:spChg>
        <pc:spChg chg="mod">
          <ac:chgData name="Jassem Abbasi" userId="a485637c-5d5c-44af-8411-f95acc3236b6" providerId="ADAL" clId="{B67E75DF-61F4-4BDD-83F6-F3A9FEB4B984}" dt="2024-02-22T09:52:54.409" v="2357" actId="27803"/>
          <ac:spMkLst>
            <pc:docMk/>
            <pc:sldMk cId="3942064285" sldId="256"/>
            <ac:spMk id="10712" creationId="{5F699EE9-4AE1-FD83-26F3-97243BD2BBC3}"/>
          </ac:spMkLst>
        </pc:spChg>
        <pc:spChg chg="mod">
          <ac:chgData name="Jassem Abbasi" userId="a485637c-5d5c-44af-8411-f95acc3236b6" providerId="ADAL" clId="{B67E75DF-61F4-4BDD-83F6-F3A9FEB4B984}" dt="2024-02-22T09:52:54.409" v="2357" actId="27803"/>
          <ac:spMkLst>
            <pc:docMk/>
            <pc:sldMk cId="3942064285" sldId="256"/>
            <ac:spMk id="10713" creationId="{AF1A648E-6EDD-DBE6-BB9D-234622AD05A8}"/>
          </ac:spMkLst>
        </pc:spChg>
        <pc:spChg chg="mod">
          <ac:chgData name="Jassem Abbasi" userId="a485637c-5d5c-44af-8411-f95acc3236b6" providerId="ADAL" clId="{B67E75DF-61F4-4BDD-83F6-F3A9FEB4B984}" dt="2024-02-22T09:52:54.409" v="2357" actId="27803"/>
          <ac:spMkLst>
            <pc:docMk/>
            <pc:sldMk cId="3942064285" sldId="256"/>
            <ac:spMk id="10714" creationId="{CB2120CD-DA07-B847-BD32-19701E7B63C3}"/>
          </ac:spMkLst>
        </pc:spChg>
        <pc:spChg chg="mod">
          <ac:chgData name="Jassem Abbasi" userId="a485637c-5d5c-44af-8411-f95acc3236b6" providerId="ADAL" clId="{B67E75DF-61F4-4BDD-83F6-F3A9FEB4B984}" dt="2024-02-22T09:52:54.409" v="2357" actId="27803"/>
          <ac:spMkLst>
            <pc:docMk/>
            <pc:sldMk cId="3942064285" sldId="256"/>
            <ac:spMk id="10715" creationId="{5543B6A7-4D50-2942-056F-41FA8DE6CC95}"/>
          </ac:spMkLst>
        </pc:spChg>
        <pc:spChg chg="mod">
          <ac:chgData name="Jassem Abbasi" userId="a485637c-5d5c-44af-8411-f95acc3236b6" providerId="ADAL" clId="{B67E75DF-61F4-4BDD-83F6-F3A9FEB4B984}" dt="2024-02-22T09:52:54.409" v="2357" actId="27803"/>
          <ac:spMkLst>
            <pc:docMk/>
            <pc:sldMk cId="3942064285" sldId="256"/>
            <ac:spMk id="10716" creationId="{B923392A-41B3-99D8-A709-229B5A8395C5}"/>
          </ac:spMkLst>
        </pc:spChg>
        <pc:spChg chg="mod">
          <ac:chgData name="Jassem Abbasi" userId="a485637c-5d5c-44af-8411-f95acc3236b6" providerId="ADAL" clId="{B67E75DF-61F4-4BDD-83F6-F3A9FEB4B984}" dt="2024-02-22T09:52:54.409" v="2357" actId="27803"/>
          <ac:spMkLst>
            <pc:docMk/>
            <pc:sldMk cId="3942064285" sldId="256"/>
            <ac:spMk id="10717" creationId="{229819E7-818D-CB09-837C-88A86B4034AB}"/>
          </ac:spMkLst>
        </pc:spChg>
        <pc:spChg chg="mod">
          <ac:chgData name="Jassem Abbasi" userId="a485637c-5d5c-44af-8411-f95acc3236b6" providerId="ADAL" clId="{B67E75DF-61F4-4BDD-83F6-F3A9FEB4B984}" dt="2024-02-22T09:52:54.409" v="2357" actId="27803"/>
          <ac:spMkLst>
            <pc:docMk/>
            <pc:sldMk cId="3942064285" sldId="256"/>
            <ac:spMk id="10718" creationId="{D5B38686-5629-9735-14A3-F31B58A78692}"/>
          </ac:spMkLst>
        </pc:spChg>
        <pc:spChg chg="mod">
          <ac:chgData name="Jassem Abbasi" userId="a485637c-5d5c-44af-8411-f95acc3236b6" providerId="ADAL" clId="{B67E75DF-61F4-4BDD-83F6-F3A9FEB4B984}" dt="2024-02-22T09:52:54.409" v="2357" actId="27803"/>
          <ac:spMkLst>
            <pc:docMk/>
            <pc:sldMk cId="3942064285" sldId="256"/>
            <ac:spMk id="10719" creationId="{4FF64D71-33EE-7870-6BE6-5EBD68E99E99}"/>
          </ac:spMkLst>
        </pc:spChg>
        <pc:spChg chg="mod">
          <ac:chgData name="Jassem Abbasi" userId="a485637c-5d5c-44af-8411-f95acc3236b6" providerId="ADAL" clId="{B67E75DF-61F4-4BDD-83F6-F3A9FEB4B984}" dt="2024-02-22T09:52:54.409" v="2357" actId="27803"/>
          <ac:spMkLst>
            <pc:docMk/>
            <pc:sldMk cId="3942064285" sldId="256"/>
            <ac:spMk id="10720" creationId="{1B7B828F-36A0-854D-B1FD-AFD385F3FB2E}"/>
          </ac:spMkLst>
        </pc:spChg>
        <pc:spChg chg="mod">
          <ac:chgData name="Jassem Abbasi" userId="a485637c-5d5c-44af-8411-f95acc3236b6" providerId="ADAL" clId="{B67E75DF-61F4-4BDD-83F6-F3A9FEB4B984}" dt="2024-02-22T09:52:54.409" v="2357" actId="27803"/>
          <ac:spMkLst>
            <pc:docMk/>
            <pc:sldMk cId="3942064285" sldId="256"/>
            <ac:spMk id="10721" creationId="{20F31C82-36FA-C427-2209-7DDDEAD47407}"/>
          </ac:spMkLst>
        </pc:spChg>
        <pc:spChg chg="mod">
          <ac:chgData name="Jassem Abbasi" userId="a485637c-5d5c-44af-8411-f95acc3236b6" providerId="ADAL" clId="{B67E75DF-61F4-4BDD-83F6-F3A9FEB4B984}" dt="2024-02-22T09:52:54.409" v="2357" actId="27803"/>
          <ac:spMkLst>
            <pc:docMk/>
            <pc:sldMk cId="3942064285" sldId="256"/>
            <ac:spMk id="10722" creationId="{09E1A1C2-9A39-50D0-92E5-F6CD94DBCC5C}"/>
          </ac:spMkLst>
        </pc:spChg>
        <pc:spChg chg="mod">
          <ac:chgData name="Jassem Abbasi" userId="a485637c-5d5c-44af-8411-f95acc3236b6" providerId="ADAL" clId="{B67E75DF-61F4-4BDD-83F6-F3A9FEB4B984}" dt="2024-02-22T09:52:54.409" v="2357" actId="27803"/>
          <ac:spMkLst>
            <pc:docMk/>
            <pc:sldMk cId="3942064285" sldId="256"/>
            <ac:spMk id="10723" creationId="{0AB525FC-B020-7EB0-0157-738B278BD596}"/>
          </ac:spMkLst>
        </pc:spChg>
        <pc:spChg chg="mod">
          <ac:chgData name="Jassem Abbasi" userId="a485637c-5d5c-44af-8411-f95acc3236b6" providerId="ADAL" clId="{B67E75DF-61F4-4BDD-83F6-F3A9FEB4B984}" dt="2024-02-22T09:52:54.409" v="2357" actId="27803"/>
          <ac:spMkLst>
            <pc:docMk/>
            <pc:sldMk cId="3942064285" sldId="256"/>
            <ac:spMk id="10724" creationId="{DC959916-C69B-023D-8CF7-84FA2D23B0C1}"/>
          </ac:spMkLst>
        </pc:spChg>
        <pc:spChg chg="mod">
          <ac:chgData name="Jassem Abbasi" userId="a485637c-5d5c-44af-8411-f95acc3236b6" providerId="ADAL" clId="{B67E75DF-61F4-4BDD-83F6-F3A9FEB4B984}" dt="2024-02-22T09:52:54.409" v="2357" actId="27803"/>
          <ac:spMkLst>
            <pc:docMk/>
            <pc:sldMk cId="3942064285" sldId="256"/>
            <ac:spMk id="10725" creationId="{2886787D-48CA-27A1-76E7-8C2745179A3E}"/>
          </ac:spMkLst>
        </pc:spChg>
        <pc:spChg chg="mod">
          <ac:chgData name="Jassem Abbasi" userId="a485637c-5d5c-44af-8411-f95acc3236b6" providerId="ADAL" clId="{B67E75DF-61F4-4BDD-83F6-F3A9FEB4B984}" dt="2024-02-22T09:52:54.409" v="2357" actId="27803"/>
          <ac:spMkLst>
            <pc:docMk/>
            <pc:sldMk cId="3942064285" sldId="256"/>
            <ac:spMk id="10726" creationId="{AA7B76FE-6937-918C-1E9F-5461A0711831}"/>
          </ac:spMkLst>
        </pc:spChg>
        <pc:spChg chg="mod">
          <ac:chgData name="Jassem Abbasi" userId="a485637c-5d5c-44af-8411-f95acc3236b6" providerId="ADAL" clId="{B67E75DF-61F4-4BDD-83F6-F3A9FEB4B984}" dt="2024-02-22T09:52:54.409" v="2357" actId="27803"/>
          <ac:spMkLst>
            <pc:docMk/>
            <pc:sldMk cId="3942064285" sldId="256"/>
            <ac:spMk id="10727" creationId="{DC7A56B6-58C9-B6D2-F15D-5F6C719FCB7F}"/>
          </ac:spMkLst>
        </pc:spChg>
        <pc:spChg chg="mod">
          <ac:chgData name="Jassem Abbasi" userId="a485637c-5d5c-44af-8411-f95acc3236b6" providerId="ADAL" clId="{B67E75DF-61F4-4BDD-83F6-F3A9FEB4B984}" dt="2024-02-22T09:52:54.409" v="2357" actId="27803"/>
          <ac:spMkLst>
            <pc:docMk/>
            <pc:sldMk cId="3942064285" sldId="256"/>
            <ac:spMk id="10728" creationId="{D3D09201-B1C5-74BB-143F-B6BE44919D46}"/>
          </ac:spMkLst>
        </pc:spChg>
        <pc:spChg chg="mod">
          <ac:chgData name="Jassem Abbasi" userId="a485637c-5d5c-44af-8411-f95acc3236b6" providerId="ADAL" clId="{B67E75DF-61F4-4BDD-83F6-F3A9FEB4B984}" dt="2024-02-22T09:52:54.409" v="2357" actId="27803"/>
          <ac:spMkLst>
            <pc:docMk/>
            <pc:sldMk cId="3942064285" sldId="256"/>
            <ac:spMk id="10729" creationId="{732150E8-AFFF-6C57-3985-6DF6C8DB7409}"/>
          </ac:spMkLst>
        </pc:spChg>
        <pc:spChg chg="mod">
          <ac:chgData name="Jassem Abbasi" userId="a485637c-5d5c-44af-8411-f95acc3236b6" providerId="ADAL" clId="{B67E75DF-61F4-4BDD-83F6-F3A9FEB4B984}" dt="2024-02-22T09:52:54.409" v="2357" actId="27803"/>
          <ac:spMkLst>
            <pc:docMk/>
            <pc:sldMk cId="3942064285" sldId="256"/>
            <ac:spMk id="10730" creationId="{9ACF7496-C56A-48BF-FF8C-952F71CEEDAB}"/>
          </ac:spMkLst>
        </pc:spChg>
        <pc:spChg chg="mod">
          <ac:chgData name="Jassem Abbasi" userId="a485637c-5d5c-44af-8411-f95acc3236b6" providerId="ADAL" clId="{B67E75DF-61F4-4BDD-83F6-F3A9FEB4B984}" dt="2024-02-22T09:52:54.409" v="2357" actId="27803"/>
          <ac:spMkLst>
            <pc:docMk/>
            <pc:sldMk cId="3942064285" sldId="256"/>
            <ac:spMk id="10731" creationId="{42DB07A4-7839-2D7E-D714-8521BA180F43}"/>
          </ac:spMkLst>
        </pc:spChg>
        <pc:spChg chg="mod">
          <ac:chgData name="Jassem Abbasi" userId="a485637c-5d5c-44af-8411-f95acc3236b6" providerId="ADAL" clId="{B67E75DF-61F4-4BDD-83F6-F3A9FEB4B984}" dt="2024-02-22T09:52:54.409" v="2357" actId="27803"/>
          <ac:spMkLst>
            <pc:docMk/>
            <pc:sldMk cId="3942064285" sldId="256"/>
            <ac:spMk id="10732" creationId="{59D5884A-6145-0B04-3F62-13C762ADF2AD}"/>
          </ac:spMkLst>
        </pc:spChg>
        <pc:spChg chg="mod">
          <ac:chgData name="Jassem Abbasi" userId="a485637c-5d5c-44af-8411-f95acc3236b6" providerId="ADAL" clId="{B67E75DF-61F4-4BDD-83F6-F3A9FEB4B984}" dt="2024-02-22T09:52:54.409" v="2357" actId="27803"/>
          <ac:spMkLst>
            <pc:docMk/>
            <pc:sldMk cId="3942064285" sldId="256"/>
            <ac:spMk id="10733" creationId="{739BB1EA-A91D-FD36-33B0-FA2D4269FD3F}"/>
          </ac:spMkLst>
        </pc:spChg>
        <pc:spChg chg="mod">
          <ac:chgData name="Jassem Abbasi" userId="a485637c-5d5c-44af-8411-f95acc3236b6" providerId="ADAL" clId="{B67E75DF-61F4-4BDD-83F6-F3A9FEB4B984}" dt="2024-02-22T09:52:54.409" v="2357" actId="27803"/>
          <ac:spMkLst>
            <pc:docMk/>
            <pc:sldMk cId="3942064285" sldId="256"/>
            <ac:spMk id="10734" creationId="{21D4705F-86F2-7A43-027C-5DBD636CF4D1}"/>
          </ac:spMkLst>
        </pc:spChg>
        <pc:spChg chg="mod">
          <ac:chgData name="Jassem Abbasi" userId="a485637c-5d5c-44af-8411-f95acc3236b6" providerId="ADAL" clId="{B67E75DF-61F4-4BDD-83F6-F3A9FEB4B984}" dt="2024-02-22T09:52:54.409" v="2357" actId="27803"/>
          <ac:spMkLst>
            <pc:docMk/>
            <pc:sldMk cId="3942064285" sldId="256"/>
            <ac:spMk id="10735" creationId="{8E50796B-3546-353B-6E4F-94198427A999}"/>
          </ac:spMkLst>
        </pc:spChg>
        <pc:spChg chg="mod">
          <ac:chgData name="Jassem Abbasi" userId="a485637c-5d5c-44af-8411-f95acc3236b6" providerId="ADAL" clId="{B67E75DF-61F4-4BDD-83F6-F3A9FEB4B984}" dt="2024-02-22T09:52:54.409" v="2357" actId="27803"/>
          <ac:spMkLst>
            <pc:docMk/>
            <pc:sldMk cId="3942064285" sldId="256"/>
            <ac:spMk id="10736" creationId="{528C6C98-AEB0-A740-4BA4-FA18A52E4128}"/>
          </ac:spMkLst>
        </pc:spChg>
        <pc:spChg chg="mod">
          <ac:chgData name="Jassem Abbasi" userId="a485637c-5d5c-44af-8411-f95acc3236b6" providerId="ADAL" clId="{B67E75DF-61F4-4BDD-83F6-F3A9FEB4B984}" dt="2024-02-22T09:52:54.409" v="2357" actId="27803"/>
          <ac:spMkLst>
            <pc:docMk/>
            <pc:sldMk cId="3942064285" sldId="256"/>
            <ac:spMk id="10737" creationId="{1AC456D9-58EB-502B-93FD-BE7CB45AD262}"/>
          </ac:spMkLst>
        </pc:spChg>
        <pc:spChg chg="mod">
          <ac:chgData name="Jassem Abbasi" userId="a485637c-5d5c-44af-8411-f95acc3236b6" providerId="ADAL" clId="{B67E75DF-61F4-4BDD-83F6-F3A9FEB4B984}" dt="2024-02-22T09:52:54.409" v="2357" actId="27803"/>
          <ac:spMkLst>
            <pc:docMk/>
            <pc:sldMk cId="3942064285" sldId="256"/>
            <ac:spMk id="10738" creationId="{6869A5EF-A6B1-E418-3DEC-6C8A58F43691}"/>
          </ac:spMkLst>
        </pc:spChg>
        <pc:spChg chg="mod">
          <ac:chgData name="Jassem Abbasi" userId="a485637c-5d5c-44af-8411-f95acc3236b6" providerId="ADAL" clId="{B67E75DF-61F4-4BDD-83F6-F3A9FEB4B984}" dt="2024-02-22T09:52:54.409" v="2357" actId="27803"/>
          <ac:spMkLst>
            <pc:docMk/>
            <pc:sldMk cId="3942064285" sldId="256"/>
            <ac:spMk id="10739" creationId="{280CE916-D782-0045-9E70-C157ECD78BCC}"/>
          </ac:spMkLst>
        </pc:spChg>
        <pc:spChg chg="mod">
          <ac:chgData name="Jassem Abbasi" userId="a485637c-5d5c-44af-8411-f95acc3236b6" providerId="ADAL" clId="{B67E75DF-61F4-4BDD-83F6-F3A9FEB4B984}" dt="2024-02-22T09:52:54.409" v="2357" actId="27803"/>
          <ac:spMkLst>
            <pc:docMk/>
            <pc:sldMk cId="3942064285" sldId="256"/>
            <ac:spMk id="10740" creationId="{2402CA6E-C5D6-641E-94E2-93A6CDBB8473}"/>
          </ac:spMkLst>
        </pc:spChg>
        <pc:spChg chg="mod">
          <ac:chgData name="Jassem Abbasi" userId="a485637c-5d5c-44af-8411-f95acc3236b6" providerId="ADAL" clId="{B67E75DF-61F4-4BDD-83F6-F3A9FEB4B984}" dt="2024-02-22T09:52:54.409" v="2357" actId="27803"/>
          <ac:spMkLst>
            <pc:docMk/>
            <pc:sldMk cId="3942064285" sldId="256"/>
            <ac:spMk id="10741" creationId="{F52BAC6C-4F54-42DA-9B8D-B15D14EB3635}"/>
          </ac:spMkLst>
        </pc:spChg>
        <pc:spChg chg="mod">
          <ac:chgData name="Jassem Abbasi" userId="a485637c-5d5c-44af-8411-f95acc3236b6" providerId="ADAL" clId="{B67E75DF-61F4-4BDD-83F6-F3A9FEB4B984}" dt="2024-02-22T09:52:54.409" v="2357" actId="27803"/>
          <ac:spMkLst>
            <pc:docMk/>
            <pc:sldMk cId="3942064285" sldId="256"/>
            <ac:spMk id="10742" creationId="{B4DB800A-1245-CC60-3034-BA505D63B144}"/>
          </ac:spMkLst>
        </pc:spChg>
        <pc:spChg chg="mod">
          <ac:chgData name="Jassem Abbasi" userId="a485637c-5d5c-44af-8411-f95acc3236b6" providerId="ADAL" clId="{B67E75DF-61F4-4BDD-83F6-F3A9FEB4B984}" dt="2024-02-22T09:52:54.409" v="2357" actId="27803"/>
          <ac:spMkLst>
            <pc:docMk/>
            <pc:sldMk cId="3942064285" sldId="256"/>
            <ac:spMk id="10743" creationId="{BC1B7781-9031-4CB0-1153-F92A43094951}"/>
          </ac:spMkLst>
        </pc:spChg>
        <pc:spChg chg="mod">
          <ac:chgData name="Jassem Abbasi" userId="a485637c-5d5c-44af-8411-f95acc3236b6" providerId="ADAL" clId="{B67E75DF-61F4-4BDD-83F6-F3A9FEB4B984}" dt="2024-02-22T09:52:54.409" v="2357" actId="27803"/>
          <ac:spMkLst>
            <pc:docMk/>
            <pc:sldMk cId="3942064285" sldId="256"/>
            <ac:spMk id="10744" creationId="{3C9ACF11-BB44-9191-6C4F-2E90A39AB50F}"/>
          </ac:spMkLst>
        </pc:spChg>
        <pc:spChg chg="mod">
          <ac:chgData name="Jassem Abbasi" userId="a485637c-5d5c-44af-8411-f95acc3236b6" providerId="ADAL" clId="{B67E75DF-61F4-4BDD-83F6-F3A9FEB4B984}" dt="2024-02-22T09:52:54.409" v="2357" actId="27803"/>
          <ac:spMkLst>
            <pc:docMk/>
            <pc:sldMk cId="3942064285" sldId="256"/>
            <ac:spMk id="10745" creationId="{64B75203-E888-6B7E-6F9F-0EE2700596AB}"/>
          </ac:spMkLst>
        </pc:spChg>
        <pc:spChg chg="mod">
          <ac:chgData name="Jassem Abbasi" userId="a485637c-5d5c-44af-8411-f95acc3236b6" providerId="ADAL" clId="{B67E75DF-61F4-4BDD-83F6-F3A9FEB4B984}" dt="2024-02-22T09:52:54.409" v="2357" actId="27803"/>
          <ac:spMkLst>
            <pc:docMk/>
            <pc:sldMk cId="3942064285" sldId="256"/>
            <ac:spMk id="10746" creationId="{B924B280-4A24-7493-167B-90B548C70C52}"/>
          </ac:spMkLst>
        </pc:spChg>
        <pc:spChg chg="mod">
          <ac:chgData name="Jassem Abbasi" userId="a485637c-5d5c-44af-8411-f95acc3236b6" providerId="ADAL" clId="{B67E75DF-61F4-4BDD-83F6-F3A9FEB4B984}" dt="2024-02-22T09:52:54.409" v="2357" actId="27803"/>
          <ac:spMkLst>
            <pc:docMk/>
            <pc:sldMk cId="3942064285" sldId="256"/>
            <ac:spMk id="10747" creationId="{71EAB76A-F8A2-66E8-6058-FBB3CC5C840F}"/>
          </ac:spMkLst>
        </pc:spChg>
        <pc:spChg chg="mod">
          <ac:chgData name="Jassem Abbasi" userId="a485637c-5d5c-44af-8411-f95acc3236b6" providerId="ADAL" clId="{B67E75DF-61F4-4BDD-83F6-F3A9FEB4B984}" dt="2024-02-22T09:52:54.409" v="2357" actId="27803"/>
          <ac:spMkLst>
            <pc:docMk/>
            <pc:sldMk cId="3942064285" sldId="256"/>
            <ac:spMk id="10748" creationId="{E90A958C-49E1-14DD-990C-1A55047D004C}"/>
          </ac:spMkLst>
        </pc:spChg>
        <pc:spChg chg="mod">
          <ac:chgData name="Jassem Abbasi" userId="a485637c-5d5c-44af-8411-f95acc3236b6" providerId="ADAL" clId="{B67E75DF-61F4-4BDD-83F6-F3A9FEB4B984}" dt="2024-02-22T09:52:54.409" v="2357" actId="27803"/>
          <ac:spMkLst>
            <pc:docMk/>
            <pc:sldMk cId="3942064285" sldId="256"/>
            <ac:spMk id="10749" creationId="{7FBFF27F-4338-9B89-4FE2-07CBA06B8784}"/>
          </ac:spMkLst>
        </pc:spChg>
        <pc:spChg chg="mod">
          <ac:chgData name="Jassem Abbasi" userId="a485637c-5d5c-44af-8411-f95acc3236b6" providerId="ADAL" clId="{B67E75DF-61F4-4BDD-83F6-F3A9FEB4B984}" dt="2024-02-22T09:52:54.409" v="2357" actId="27803"/>
          <ac:spMkLst>
            <pc:docMk/>
            <pc:sldMk cId="3942064285" sldId="256"/>
            <ac:spMk id="10750" creationId="{07620384-73D8-DDBD-AC35-751164EA6818}"/>
          </ac:spMkLst>
        </pc:spChg>
        <pc:spChg chg="mod">
          <ac:chgData name="Jassem Abbasi" userId="a485637c-5d5c-44af-8411-f95acc3236b6" providerId="ADAL" clId="{B67E75DF-61F4-4BDD-83F6-F3A9FEB4B984}" dt="2024-02-22T09:52:54.409" v="2357" actId="27803"/>
          <ac:spMkLst>
            <pc:docMk/>
            <pc:sldMk cId="3942064285" sldId="256"/>
            <ac:spMk id="10751" creationId="{5F16284E-5126-F439-43DF-615D7C8420E0}"/>
          </ac:spMkLst>
        </pc:spChg>
        <pc:spChg chg="mod">
          <ac:chgData name="Jassem Abbasi" userId="a485637c-5d5c-44af-8411-f95acc3236b6" providerId="ADAL" clId="{B67E75DF-61F4-4BDD-83F6-F3A9FEB4B984}" dt="2024-02-22T09:52:54.409" v="2357" actId="27803"/>
          <ac:spMkLst>
            <pc:docMk/>
            <pc:sldMk cId="3942064285" sldId="256"/>
            <ac:spMk id="10752" creationId="{08326698-7F9C-D5AC-8B1F-63453271C692}"/>
          </ac:spMkLst>
        </pc:spChg>
        <pc:spChg chg="mod">
          <ac:chgData name="Jassem Abbasi" userId="a485637c-5d5c-44af-8411-f95acc3236b6" providerId="ADAL" clId="{B67E75DF-61F4-4BDD-83F6-F3A9FEB4B984}" dt="2024-02-22T09:52:54.409" v="2357" actId="27803"/>
          <ac:spMkLst>
            <pc:docMk/>
            <pc:sldMk cId="3942064285" sldId="256"/>
            <ac:spMk id="10753" creationId="{F74B1460-E9DF-426F-3F99-EA7BFD58A3DB}"/>
          </ac:spMkLst>
        </pc:spChg>
        <pc:spChg chg="mod">
          <ac:chgData name="Jassem Abbasi" userId="a485637c-5d5c-44af-8411-f95acc3236b6" providerId="ADAL" clId="{B67E75DF-61F4-4BDD-83F6-F3A9FEB4B984}" dt="2024-02-22T09:52:54.409" v="2357" actId="27803"/>
          <ac:spMkLst>
            <pc:docMk/>
            <pc:sldMk cId="3942064285" sldId="256"/>
            <ac:spMk id="10754" creationId="{282DB626-DD37-F4E6-C7B6-6BB650671B30}"/>
          </ac:spMkLst>
        </pc:spChg>
        <pc:spChg chg="mod">
          <ac:chgData name="Jassem Abbasi" userId="a485637c-5d5c-44af-8411-f95acc3236b6" providerId="ADAL" clId="{B67E75DF-61F4-4BDD-83F6-F3A9FEB4B984}" dt="2024-02-22T09:52:54.409" v="2357" actId="27803"/>
          <ac:spMkLst>
            <pc:docMk/>
            <pc:sldMk cId="3942064285" sldId="256"/>
            <ac:spMk id="10755" creationId="{3BB486F2-37F5-B2EA-E835-4C5FC589D1CA}"/>
          </ac:spMkLst>
        </pc:spChg>
        <pc:spChg chg="mod">
          <ac:chgData name="Jassem Abbasi" userId="a485637c-5d5c-44af-8411-f95acc3236b6" providerId="ADAL" clId="{B67E75DF-61F4-4BDD-83F6-F3A9FEB4B984}" dt="2024-02-22T09:52:54.409" v="2357" actId="27803"/>
          <ac:spMkLst>
            <pc:docMk/>
            <pc:sldMk cId="3942064285" sldId="256"/>
            <ac:spMk id="10756" creationId="{77E6112C-4D75-B32D-8696-CD233F790DE8}"/>
          </ac:spMkLst>
        </pc:spChg>
        <pc:spChg chg="mod">
          <ac:chgData name="Jassem Abbasi" userId="a485637c-5d5c-44af-8411-f95acc3236b6" providerId="ADAL" clId="{B67E75DF-61F4-4BDD-83F6-F3A9FEB4B984}" dt="2024-02-22T09:52:54.409" v="2357" actId="27803"/>
          <ac:spMkLst>
            <pc:docMk/>
            <pc:sldMk cId="3942064285" sldId="256"/>
            <ac:spMk id="10757" creationId="{2B5C298F-31C9-D862-9329-43C35545AC48}"/>
          </ac:spMkLst>
        </pc:spChg>
        <pc:spChg chg="mod">
          <ac:chgData name="Jassem Abbasi" userId="a485637c-5d5c-44af-8411-f95acc3236b6" providerId="ADAL" clId="{B67E75DF-61F4-4BDD-83F6-F3A9FEB4B984}" dt="2024-02-22T09:52:54.409" v="2357" actId="27803"/>
          <ac:spMkLst>
            <pc:docMk/>
            <pc:sldMk cId="3942064285" sldId="256"/>
            <ac:spMk id="10758" creationId="{5C4BE34F-A719-99B6-506C-C438D59C2635}"/>
          </ac:spMkLst>
        </pc:spChg>
        <pc:spChg chg="mod">
          <ac:chgData name="Jassem Abbasi" userId="a485637c-5d5c-44af-8411-f95acc3236b6" providerId="ADAL" clId="{B67E75DF-61F4-4BDD-83F6-F3A9FEB4B984}" dt="2024-02-22T09:52:54.409" v="2357" actId="27803"/>
          <ac:spMkLst>
            <pc:docMk/>
            <pc:sldMk cId="3942064285" sldId="256"/>
            <ac:spMk id="10759" creationId="{AFA820D5-C007-58B2-98BA-F43AA03BE9F2}"/>
          </ac:spMkLst>
        </pc:spChg>
        <pc:spChg chg="mod">
          <ac:chgData name="Jassem Abbasi" userId="a485637c-5d5c-44af-8411-f95acc3236b6" providerId="ADAL" clId="{B67E75DF-61F4-4BDD-83F6-F3A9FEB4B984}" dt="2024-02-22T09:52:54.409" v="2357" actId="27803"/>
          <ac:spMkLst>
            <pc:docMk/>
            <pc:sldMk cId="3942064285" sldId="256"/>
            <ac:spMk id="10760" creationId="{9E76AE42-2B5F-0957-EABE-FE1D55B6A9F1}"/>
          </ac:spMkLst>
        </pc:spChg>
        <pc:spChg chg="mod">
          <ac:chgData name="Jassem Abbasi" userId="a485637c-5d5c-44af-8411-f95acc3236b6" providerId="ADAL" clId="{B67E75DF-61F4-4BDD-83F6-F3A9FEB4B984}" dt="2024-02-22T09:52:54.409" v="2357" actId="27803"/>
          <ac:spMkLst>
            <pc:docMk/>
            <pc:sldMk cId="3942064285" sldId="256"/>
            <ac:spMk id="10761" creationId="{39A82FEE-E334-4220-B879-2E8B396D5361}"/>
          </ac:spMkLst>
        </pc:spChg>
        <pc:spChg chg="mod">
          <ac:chgData name="Jassem Abbasi" userId="a485637c-5d5c-44af-8411-f95acc3236b6" providerId="ADAL" clId="{B67E75DF-61F4-4BDD-83F6-F3A9FEB4B984}" dt="2024-02-22T09:52:54.409" v="2357" actId="27803"/>
          <ac:spMkLst>
            <pc:docMk/>
            <pc:sldMk cId="3942064285" sldId="256"/>
            <ac:spMk id="10762" creationId="{7EA1F251-C3E6-407C-990F-C3DEF09DCEE7}"/>
          </ac:spMkLst>
        </pc:spChg>
        <pc:spChg chg="mod">
          <ac:chgData name="Jassem Abbasi" userId="a485637c-5d5c-44af-8411-f95acc3236b6" providerId="ADAL" clId="{B67E75DF-61F4-4BDD-83F6-F3A9FEB4B984}" dt="2024-02-22T09:52:54.409" v="2357" actId="27803"/>
          <ac:spMkLst>
            <pc:docMk/>
            <pc:sldMk cId="3942064285" sldId="256"/>
            <ac:spMk id="10763" creationId="{166F9F7B-A097-0507-1835-35497436B67F}"/>
          </ac:spMkLst>
        </pc:spChg>
        <pc:spChg chg="mod">
          <ac:chgData name="Jassem Abbasi" userId="a485637c-5d5c-44af-8411-f95acc3236b6" providerId="ADAL" clId="{B67E75DF-61F4-4BDD-83F6-F3A9FEB4B984}" dt="2024-02-22T09:52:54.409" v="2357" actId="27803"/>
          <ac:spMkLst>
            <pc:docMk/>
            <pc:sldMk cId="3942064285" sldId="256"/>
            <ac:spMk id="10764" creationId="{79D73459-FB54-B076-E5FD-6804AEDDCAD0}"/>
          </ac:spMkLst>
        </pc:spChg>
        <pc:spChg chg="mod">
          <ac:chgData name="Jassem Abbasi" userId="a485637c-5d5c-44af-8411-f95acc3236b6" providerId="ADAL" clId="{B67E75DF-61F4-4BDD-83F6-F3A9FEB4B984}" dt="2024-02-22T09:52:54.409" v="2357" actId="27803"/>
          <ac:spMkLst>
            <pc:docMk/>
            <pc:sldMk cId="3942064285" sldId="256"/>
            <ac:spMk id="10765" creationId="{2FFF5C6C-8BDE-2231-D089-1C0C6DE3DC6B}"/>
          </ac:spMkLst>
        </pc:spChg>
        <pc:spChg chg="mod">
          <ac:chgData name="Jassem Abbasi" userId="a485637c-5d5c-44af-8411-f95acc3236b6" providerId="ADAL" clId="{B67E75DF-61F4-4BDD-83F6-F3A9FEB4B984}" dt="2024-02-22T09:52:54.409" v="2357" actId="27803"/>
          <ac:spMkLst>
            <pc:docMk/>
            <pc:sldMk cId="3942064285" sldId="256"/>
            <ac:spMk id="10766" creationId="{EB12911F-2896-C363-6960-9A4CA03CC0E1}"/>
          </ac:spMkLst>
        </pc:spChg>
        <pc:spChg chg="mod">
          <ac:chgData name="Jassem Abbasi" userId="a485637c-5d5c-44af-8411-f95acc3236b6" providerId="ADAL" clId="{B67E75DF-61F4-4BDD-83F6-F3A9FEB4B984}" dt="2024-02-22T09:52:54.409" v="2357" actId="27803"/>
          <ac:spMkLst>
            <pc:docMk/>
            <pc:sldMk cId="3942064285" sldId="256"/>
            <ac:spMk id="10767" creationId="{B3B928C1-522E-0642-9899-1FB77647139E}"/>
          </ac:spMkLst>
        </pc:spChg>
        <pc:spChg chg="mod">
          <ac:chgData name="Jassem Abbasi" userId="a485637c-5d5c-44af-8411-f95acc3236b6" providerId="ADAL" clId="{B67E75DF-61F4-4BDD-83F6-F3A9FEB4B984}" dt="2024-02-22T09:52:54.409" v="2357" actId="27803"/>
          <ac:spMkLst>
            <pc:docMk/>
            <pc:sldMk cId="3942064285" sldId="256"/>
            <ac:spMk id="10768" creationId="{B3B0943D-B874-7101-46EC-6C530F621A63}"/>
          </ac:spMkLst>
        </pc:spChg>
        <pc:spChg chg="mod">
          <ac:chgData name="Jassem Abbasi" userId="a485637c-5d5c-44af-8411-f95acc3236b6" providerId="ADAL" clId="{B67E75DF-61F4-4BDD-83F6-F3A9FEB4B984}" dt="2024-02-22T09:52:54.409" v="2357" actId="27803"/>
          <ac:spMkLst>
            <pc:docMk/>
            <pc:sldMk cId="3942064285" sldId="256"/>
            <ac:spMk id="10769" creationId="{B190D27B-266D-D5E5-5817-7DD6446EDF2C}"/>
          </ac:spMkLst>
        </pc:spChg>
        <pc:spChg chg="mod">
          <ac:chgData name="Jassem Abbasi" userId="a485637c-5d5c-44af-8411-f95acc3236b6" providerId="ADAL" clId="{B67E75DF-61F4-4BDD-83F6-F3A9FEB4B984}" dt="2024-02-22T09:52:54.409" v="2357" actId="27803"/>
          <ac:spMkLst>
            <pc:docMk/>
            <pc:sldMk cId="3942064285" sldId="256"/>
            <ac:spMk id="10770" creationId="{6F70A95E-19C2-277B-5416-74B1F5FBC54F}"/>
          </ac:spMkLst>
        </pc:spChg>
        <pc:spChg chg="mod">
          <ac:chgData name="Jassem Abbasi" userId="a485637c-5d5c-44af-8411-f95acc3236b6" providerId="ADAL" clId="{B67E75DF-61F4-4BDD-83F6-F3A9FEB4B984}" dt="2024-02-22T09:52:54.409" v="2357" actId="27803"/>
          <ac:spMkLst>
            <pc:docMk/>
            <pc:sldMk cId="3942064285" sldId="256"/>
            <ac:spMk id="10771" creationId="{4F40AD36-6E3A-3892-38A7-5C2C6B55C5F9}"/>
          </ac:spMkLst>
        </pc:spChg>
        <pc:spChg chg="mod">
          <ac:chgData name="Jassem Abbasi" userId="a485637c-5d5c-44af-8411-f95acc3236b6" providerId="ADAL" clId="{B67E75DF-61F4-4BDD-83F6-F3A9FEB4B984}" dt="2024-02-22T09:52:54.409" v="2357" actId="27803"/>
          <ac:spMkLst>
            <pc:docMk/>
            <pc:sldMk cId="3942064285" sldId="256"/>
            <ac:spMk id="10772" creationId="{27724435-4A31-74E4-210E-A593E640A8E6}"/>
          </ac:spMkLst>
        </pc:spChg>
        <pc:spChg chg="mod">
          <ac:chgData name="Jassem Abbasi" userId="a485637c-5d5c-44af-8411-f95acc3236b6" providerId="ADAL" clId="{B67E75DF-61F4-4BDD-83F6-F3A9FEB4B984}" dt="2024-02-22T09:52:54.409" v="2357" actId="27803"/>
          <ac:spMkLst>
            <pc:docMk/>
            <pc:sldMk cId="3942064285" sldId="256"/>
            <ac:spMk id="10773" creationId="{6FAE6021-A77F-EE6D-5198-E427156F1DDB}"/>
          </ac:spMkLst>
        </pc:spChg>
        <pc:spChg chg="mod">
          <ac:chgData name="Jassem Abbasi" userId="a485637c-5d5c-44af-8411-f95acc3236b6" providerId="ADAL" clId="{B67E75DF-61F4-4BDD-83F6-F3A9FEB4B984}" dt="2024-02-22T09:52:54.409" v="2357" actId="27803"/>
          <ac:spMkLst>
            <pc:docMk/>
            <pc:sldMk cId="3942064285" sldId="256"/>
            <ac:spMk id="10774" creationId="{AE2CF1BE-44EB-D902-18EF-1E5966BC6387}"/>
          </ac:spMkLst>
        </pc:spChg>
        <pc:spChg chg="mod">
          <ac:chgData name="Jassem Abbasi" userId="a485637c-5d5c-44af-8411-f95acc3236b6" providerId="ADAL" clId="{B67E75DF-61F4-4BDD-83F6-F3A9FEB4B984}" dt="2024-02-22T09:52:54.409" v="2357" actId="27803"/>
          <ac:spMkLst>
            <pc:docMk/>
            <pc:sldMk cId="3942064285" sldId="256"/>
            <ac:spMk id="10775" creationId="{BEBAFAAC-0FB9-85A5-5125-C2D7B7B97005}"/>
          </ac:spMkLst>
        </pc:spChg>
        <pc:spChg chg="mod">
          <ac:chgData name="Jassem Abbasi" userId="a485637c-5d5c-44af-8411-f95acc3236b6" providerId="ADAL" clId="{B67E75DF-61F4-4BDD-83F6-F3A9FEB4B984}" dt="2024-02-22T09:52:54.409" v="2357" actId="27803"/>
          <ac:spMkLst>
            <pc:docMk/>
            <pc:sldMk cId="3942064285" sldId="256"/>
            <ac:spMk id="10776" creationId="{8C79B331-4592-6772-AD4D-E08409859B3C}"/>
          </ac:spMkLst>
        </pc:spChg>
        <pc:spChg chg="mod">
          <ac:chgData name="Jassem Abbasi" userId="a485637c-5d5c-44af-8411-f95acc3236b6" providerId="ADAL" clId="{B67E75DF-61F4-4BDD-83F6-F3A9FEB4B984}" dt="2024-02-22T09:52:54.409" v="2357" actId="27803"/>
          <ac:spMkLst>
            <pc:docMk/>
            <pc:sldMk cId="3942064285" sldId="256"/>
            <ac:spMk id="10777" creationId="{01D012C6-F1D6-1631-7C7E-BBCB7436F820}"/>
          </ac:spMkLst>
        </pc:spChg>
        <pc:spChg chg="mod">
          <ac:chgData name="Jassem Abbasi" userId="a485637c-5d5c-44af-8411-f95acc3236b6" providerId="ADAL" clId="{B67E75DF-61F4-4BDD-83F6-F3A9FEB4B984}" dt="2024-02-22T09:52:54.409" v="2357" actId="27803"/>
          <ac:spMkLst>
            <pc:docMk/>
            <pc:sldMk cId="3942064285" sldId="256"/>
            <ac:spMk id="10778" creationId="{57CCD352-5FE2-51C3-7547-4363C40B35E6}"/>
          </ac:spMkLst>
        </pc:spChg>
        <pc:spChg chg="mod">
          <ac:chgData name="Jassem Abbasi" userId="a485637c-5d5c-44af-8411-f95acc3236b6" providerId="ADAL" clId="{B67E75DF-61F4-4BDD-83F6-F3A9FEB4B984}" dt="2024-02-22T09:52:54.409" v="2357" actId="27803"/>
          <ac:spMkLst>
            <pc:docMk/>
            <pc:sldMk cId="3942064285" sldId="256"/>
            <ac:spMk id="10779" creationId="{A052BC74-1AA9-8269-627A-CCBC0B42C0BE}"/>
          </ac:spMkLst>
        </pc:spChg>
        <pc:spChg chg="mod">
          <ac:chgData name="Jassem Abbasi" userId="a485637c-5d5c-44af-8411-f95acc3236b6" providerId="ADAL" clId="{B67E75DF-61F4-4BDD-83F6-F3A9FEB4B984}" dt="2024-02-22T09:52:54.409" v="2357" actId="27803"/>
          <ac:spMkLst>
            <pc:docMk/>
            <pc:sldMk cId="3942064285" sldId="256"/>
            <ac:spMk id="10780" creationId="{E9CBFAE1-6F5D-9346-B391-4D346D8E8CBB}"/>
          </ac:spMkLst>
        </pc:spChg>
        <pc:spChg chg="mod">
          <ac:chgData name="Jassem Abbasi" userId="a485637c-5d5c-44af-8411-f95acc3236b6" providerId="ADAL" clId="{B67E75DF-61F4-4BDD-83F6-F3A9FEB4B984}" dt="2024-02-22T09:52:54.409" v="2357" actId="27803"/>
          <ac:spMkLst>
            <pc:docMk/>
            <pc:sldMk cId="3942064285" sldId="256"/>
            <ac:spMk id="10781" creationId="{08283B83-BFAE-2410-AF6D-113189F9D148}"/>
          </ac:spMkLst>
        </pc:spChg>
        <pc:spChg chg="mod">
          <ac:chgData name="Jassem Abbasi" userId="a485637c-5d5c-44af-8411-f95acc3236b6" providerId="ADAL" clId="{B67E75DF-61F4-4BDD-83F6-F3A9FEB4B984}" dt="2024-02-22T09:52:54.409" v="2357" actId="27803"/>
          <ac:spMkLst>
            <pc:docMk/>
            <pc:sldMk cId="3942064285" sldId="256"/>
            <ac:spMk id="10782" creationId="{A365FDB7-C733-5C49-E6BA-422DD8AF49FC}"/>
          </ac:spMkLst>
        </pc:spChg>
        <pc:spChg chg="mod">
          <ac:chgData name="Jassem Abbasi" userId="a485637c-5d5c-44af-8411-f95acc3236b6" providerId="ADAL" clId="{B67E75DF-61F4-4BDD-83F6-F3A9FEB4B984}" dt="2024-02-22T09:52:54.409" v="2357" actId="27803"/>
          <ac:spMkLst>
            <pc:docMk/>
            <pc:sldMk cId="3942064285" sldId="256"/>
            <ac:spMk id="10783" creationId="{8AD9CA73-1361-BFD7-899A-BB347DE3933F}"/>
          </ac:spMkLst>
        </pc:spChg>
        <pc:spChg chg="mod">
          <ac:chgData name="Jassem Abbasi" userId="a485637c-5d5c-44af-8411-f95acc3236b6" providerId="ADAL" clId="{B67E75DF-61F4-4BDD-83F6-F3A9FEB4B984}" dt="2024-02-22T09:52:54.409" v="2357" actId="27803"/>
          <ac:spMkLst>
            <pc:docMk/>
            <pc:sldMk cId="3942064285" sldId="256"/>
            <ac:spMk id="10784" creationId="{C8B72E06-16A5-91BE-4591-BAA57D4304BB}"/>
          </ac:spMkLst>
        </pc:spChg>
        <pc:spChg chg="mod">
          <ac:chgData name="Jassem Abbasi" userId="a485637c-5d5c-44af-8411-f95acc3236b6" providerId="ADAL" clId="{B67E75DF-61F4-4BDD-83F6-F3A9FEB4B984}" dt="2024-02-22T09:52:54.409" v="2357" actId="27803"/>
          <ac:spMkLst>
            <pc:docMk/>
            <pc:sldMk cId="3942064285" sldId="256"/>
            <ac:spMk id="10785" creationId="{3F2AC54E-049C-2915-8214-61B47951C316}"/>
          </ac:spMkLst>
        </pc:spChg>
        <pc:spChg chg="mod">
          <ac:chgData name="Jassem Abbasi" userId="a485637c-5d5c-44af-8411-f95acc3236b6" providerId="ADAL" clId="{B67E75DF-61F4-4BDD-83F6-F3A9FEB4B984}" dt="2024-02-22T09:52:54.409" v="2357" actId="27803"/>
          <ac:spMkLst>
            <pc:docMk/>
            <pc:sldMk cId="3942064285" sldId="256"/>
            <ac:spMk id="10786" creationId="{54B57961-7B81-9227-32D8-A3221D00B527}"/>
          </ac:spMkLst>
        </pc:spChg>
        <pc:spChg chg="mod">
          <ac:chgData name="Jassem Abbasi" userId="a485637c-5d5c-44af-8411-f95acc3236b6" providerId="ADAL" clId="{B67E75DF-61F4-4BDD-83F6-F3A9FEB4B984}" dt="2024-02-22T09:52:54.409" v="2357" actId="27803"/>
          <ac:spMkLst>
            <pc:docMk/>
            <pc:sldMk cId="3942064285" sldId="256"/>
            <ac:spMk id="10787" creationId="{940FE88D-C8E9-8E88-CBF5-D3838C756FE2}"/>
          </ac:spMkLst>
        </pc:spChg>
        <pc:spChg chg="mod">
          <ac:chgData name="Jassem Abbasi" userId="a485637c-5d5c-44af-8411-f95acc3236b6" providerId="ADAL" clId="{B67E75DF-61F4-4BDD-83F6-F3A9FEB4B984}" dt="2024-02-22T09:52:54.409" v="2357" actId="27803"/>
          <ac:spMkLst>
            <pc:docMk/>
            <pc:sldMk cId="3942064285" sldId="256"/>
            <ac:spMk id="10788" creationId="{CE2C7B58-B3AF-A3D8-D373-A00C64884B66}"/>
          </ac:spMkLst>
        </pc:spChg>
        <pc:spChg chg="mod">
          <ac:chgData name="Jassem Abbasi" userId="a485637c-5d5c-44af-8411-f95acc3236b6" providerId="ADAL" clId="{B67E75DF-61F4-4BDD-83F6-F3A9FEB4B984}" dt="2024-02-22T09:52:54.409" v="2357" actId="27803"/>
          <ac:spMkLst>
            <pc:docMk/>
            <pc:sldMk cId="3942064285" sldId="256"/>
            <ac:spMk id="10789" creationId="{2F667A69-BE1C-B07F-A6DE-CD79E966A4F5}"/>
          </ac:spMkLst>
        </pc:spChg>
        <pc:spChg chg="mod">
          <ac:chgData name="Jassem Abbasi" userId="a485637c-5d5c-44af-8411-f95acc3236b6" providerId="ADAL" clId="{B67E75DF-61F4-4BDD-83F6-F3A9FEB4B984}" dt="2024-02-22T09:52:54.409" v="2357" actId="27803"/>
          <ac:spMkLst>
            <pc:docMk/>
            <pc:sldMk cId="3942064285" sldId="256"/>
            <ac:spMk id="10790" creationId="{3B3055CE-3388-4539-8025-AF64FD3FA516}"/>
          </ac:spMkLst>
        </pc:spChg>
        <pc:spChg chg="mod">
          <ac:chgData name="Jassem Abbasi" userId="a485637c-5d5c-44af-8411-f95acc3236b6" providerId="ADAL" clId="{B67E75DF-61F4-4BDD-83F6-F3A9FEB4B984}" dt="2024-02-22T09:52:54.409" v="2357" actId="27803"/>
          <ac:spMkLst>
            <pc:docMk/>
            <pc:sldMk cId="3942064285" sldId="256"/>
            <ac:spMk id="10791" creationId="{7561E0E2-401C-0D4D-0B66-FDCF2CFA09D9}"/>
          </ac:spMkLst>
        </pc:spChg>
        <pc:spChg chg="mod">
          <ac:chgData name="Jassem Abbasi" userId="a485637c-5d5c-44af-8411-f95acc3236b6" providerId="ADAL" clId="{B67E75DF-61F4-4BDD-83F6-F3A9FEB4B984}" dt="2024-02-22T09:52:54.409" v="2357" actId="27803"/>
          <ac:spMkLst>
            <pc:docMk/>
            <pc:sldMk cId="3942064285" sldId="256"/>
            <ac:spMk id="10792" creationId="{FCF21C6E-CA27-A599-4786-034384F87E80}"/>
          </ac:spMkLst>
        </pc:spChg>
        <pc:spChg chg="mod">
          <ac:chgData name="Jassem Abbasi" userId="a485637c-5d5c-44af-8411-f95acc3236b6" providerId="ADAL" clId="{B67E75DF-61F4-4BDD-83F6-F3A9FEB4B984}" dt="2024-02-22T09:52:54.409" v="2357" actId="27803"/>
          <ac:spMkLst>
            <pc:docMk/>
            <pc:sldMk cId="3942064285" sldId="256"/>
            <ac:spMk id="10793" creationId="{575096D6-5FB1-76B8-7993-7EFF75E83BDA}"/>
          </ac:spMkLst>
        </pc:spChg>
        <pc:spChg chg="mod">
          <ac:chgData name="Jassem Abbasi" userId="a485637c-5d5c-44af-8411-f95acc3236b6" providerId="ADAL" clId="{B67E75DF-61F4-4BDD-83F6-F3A9FEB4B984}" dt="2024-02-22T09:52:54.409" v="2357" actId="27803"/>
          <ac:spMkLst>
            <pc:docMk/>
            <pc:sldMk cId="3942064285" sldId="256"/>
            <ac:spMk id="10794" creationId="{5DFE2439-3E25-3F2B-DA31-1814B796295D}"/>
          </ac:spMkLst>
        </pc:spChg>
        <pc:spChg chg="mod">
          <ac:chgData name="Jassem Abbasi" userId="a485637c-5d5c-44af-8411-f95acc3236b6" providerId="ADAL" clId="{B67E75DF-61F4-4BDD-83F6-F3A9FEB4B984}" dt="2024-02-22T09:52:54.409" v="2357" actId="27803"/>
          <ac:spMkLst>
            <pc:docMk/>
            <pc:sldMk cId="3942064285" sldId="256"/>
            <ac:spMk id="10795" creationId="{DB244F61-3A4F-FE17-775A-9A8F656E8E70}"/>
          </ac:spMkLst>
        </pc:spChg>
        <pc:spChg chg="mod">
          <ac:chgData name="Jassem Abbasi" userId="a485637c-5d5c-44af-8411-f95acc3236b6" providerId="ADAL" clId="{B67E75DF-61F4-4BDD-83F6-F3A9FEB4B984}" dt="2024-02-22T09:52:54.409" v="2357" actId="27803"/>
          <ac:spMkLst>
            <pc:docMk/>
            <pc:sldMk cId="3942064285" sldId="256"/>
            <ac:spMk id="10796" creationId="{18A10ACB-85CC-24F3-C631-C73A141C4C1A}"/>
          </ac:spMkLst>
        </pc:spChg>
        <pc:spChg chg="mod">
          <ac:chgData name="Jassem Abbasi" userId="a485637c-5d5c-44af-8411-f95acc3236b6" providerId="ADAL" clId="{B67E75DF-61F4-4BDD-83F6-F3A9FEB4B984}" dt="2024-02-22T09:52:54.409" v="2357" actId="27803"/>
          <ac:spMkLst>
            <pc:docMk/>
            <pc:sldMk cId="3942064285" sldId="256"/>
            <ac:spMk id="10797" creationId="{8E1245AC-7FEA-10AE-9872-957BD22BFF41}"/>
          </ac:spMkLst>
        </pc:spChg>
        <pc:spChg chg="mod">
          <ac:chgData name="Jassem Abbasi" userId="a485637c-5d5c-44af-8411-f95acc3236b6" providerId="ADAL" clId="{B67E75DF-61F4-4BDD-83F6-F3A9FEB4B984}" dt="2024-02-22T09:52:54.409" v="2357" actId="27803"/>
          <ac:spMkLst>
            <pc:docMk/>
            <pc:sldMk cId="3942064285" sldId="256"/>
            <ac:spMk id="10798" creationId="{8C267D4B-6676-344D-D0CB-8249D49B0109}"/>
          </ac:spMkLst>
        </pc:spChg>
        <pc:spChg chg="mod">
          <ac:chgData name="Jassem Abbasi" userId="a485637c-5d5c-44af-8411-f95acc3236b6" providerId="ADAL" clId="{B67E75DF-61F4-4BDD-83F6-F3A9FEB4B984}" dt="2024-02-22T09:52:54.409" v="2357" actId="27803"/>
          <ac:spMkLst>
            <pc:docMk/>
            <pc:sldMk cId="3942064285" sldId="256"/>
            <ac:spMk id="10799" creationId="{FFE34152-DE1B-7BA9-4F36-AE6CA5CC0E45}"/>
          </ac:spMkLst>
        </pc:spChg>
        <pc:spChg chg="mod">
          <ac:chgData name="Jassem Abbasi" userId="a485637c-5d5c-44af-8411-f95acc3236b6" providerId="ADAL" clId="{B67E75DF-61F4-4BDD-83F6-F3A9FEB4B984}" dt="2024-02-22T09:52:54.409" v="2357" actId="27803"/>
          <ac:spMkLst>
            <pc:docMk/>
            <pc:sldMk cId="3942064285" sldId="256"/>
            <ac:spMk id="10800" creationId="{F3BBDEC4-2B59-EFE1-285E-470E5A8F42CE}"/>
          </ac:spMkLst>
        </pc:spChg>
        <pc:spChg chg="mod">
          <ac:chgData name="Jassem Abbasi" userId="a485637c-5d5c-44af-8411-f95acc3236b6" providerId="ADAL" clId="{B67E75DF-61F4-4BDD-83F6-F3A9FEB4B984}" dt="2024-02-22T09:52:54.409" v="2357" actId="27803"/>
          <ac:spMkLst>
            <pc:docMk/>
            <pc:sldMk cId="3942064285" sldId="256"/>
            <ac:spMk id="10801" creationId="{0F01DEF7-1B0E-7F81-BB9F-F22E72EAE933}"/>
          </ac:spMkLst>
        </pc:spChg>
        <pc:spChg chg="mod">
          <ac:chgData name="Jassem Abbasi" userId="a485637c-5d5c-44af-8411-f95acc3236b6" providerId="ADAL" clId="{B67E75DF-61F4-4BDD-83F6-F3A9FEB4B984}" dt="2024-02-22T09:52:54.409" v="2357" actId="27803"/>
          <ac:spMkLst>
            <pc:docMk/>
            <pc:sldMk cId="3942064285" sldId="256"/>
            <ac:spMk id="10802" creationId="{BE3305D9-4F87-D2E3-7FDA-5FCC067AED35}"/>
          </ac:spMkLst>
        </pc:spChg>
        <pc:spChg chg="mod">
          <ac:chgData name="Jassem Abbasi" userId="a485637c-5d5c-44af-8411-f95acc3236b6" providerId="ADAL" clId="{B67E75DF-61F4-4BDD-83F6-F3A9FEB4B984}" dt="2024-02-22T09:52:54.409" v="2357" actId="27803"/>
          <ac:spMkLst>
            <pc:docMk/>
            <pc:sldMk cId="3942064285" sldId="256"/>
            <ac:spMk id="10803" creationId="{C6C34C85-9832-A31E-AEF3-CC14232B5D17}"/>
          </ac:spMkLst>
        </pc:spChg>
        <pc:spChg chg="mod">
          <ac:chgData name="Jassem Abbasi" userId="a485637c-5d5c-44af-8411-f95acc3236b6" providerId="ADAL" clId="{B67E75DF-61F4-4BDD-83F6-F3A9FEB4B984}" dt="2024-02-22T09:52:54.409" v="2357" actId="27803"/>
          <ac:spMkLst>
            <pc:docMk/>
            <pc:sldMk cId="3942064285" sldId="256"/>
            <ac:spMk id="10804" creationId="{315D7A13-CF87-F82D-7484-A72D469D9829}"/>
          </ac:spMkLst>
        </pc:spChg>
        <pc:spChg chg="mod">
          <ac:chgData name="Jassem Abbasi" userId="a485637c-5d5c-44af-8411-f95acc3236b6" providerId="ADAL" clId="{B67E75DF-61F4-4BDD-83F6-F3A9FEB4B984}" dt="2024-02-22T09:52:54.409" v="2357" actId="27803"/>
          <ac:spMkLst>
            <pc:docMk/>
            <pc:sldMk cId="3942064285" sldId="256"/>
            <ac:spMk id="10805" creationId="{B2D322B4-4603-6D73-A848-F58D98B7BBC3}"/>
          </ac:spMkLst>
        </pc:spChg>
        <pc:spChg chg="mod">
          <ac:chgData name="Jassem Abbasi" userId="a485637c-5d5c-44af-8411-f95acc3236b6" providerId="ADAL" clId="{B67E75DF-61F4-4BDD-83F6-F3A9FEB4B984}" dt="2024-02-22T09:52:54.409" v="2357" actId="27803"/>
          <ac:spMkLst>
            <pc:docMk/>
            <pc:sldMk cId="3942064285" sldId="256"/>
            <ac:spMk id="10806" creationId="{BD6DAF2B-5ECA-F185-3ABC-7166CCCE7395}"/>
          </ac:spMkLst>
        </pc:spChg>
        <pc:spChg chg="mod">
          <ac:chgData name="Jassem Abbasi" userId="a485637c-5d5c-44af-8411-f95acc3236b6" providerId="ADAL" clId="{B67E75DF-61F4-4BDD-83F6-F3A9FEB4B984}" dt="2024-02-22T09:52:54.409" v="2357" actId="27803"/>
          <ac:spMkLst>
            <pc:docMk/>
            <pc:sldMk cId="3942064285" sldId="256"/>
            <ac:spMk id="10807" creationId="{E2F7B7FE-3D40-433F-0144-77E1F845CD89}"/>
          </ac:spMkLst>
        </pc:spChg>
        <pc:spChg chg="mod">
          <ac:chgData name="Jassem Abbasi" userId="a485637c-5d5c-44af-8411-f95acc3236b6" providerId="ADAL" clId="{B67E75DF-61F4-4BDD-83F6-F3A9FEB4B984}" dt="2024-02-22T09:52:54.409" v="2357" actId="27803"/>
          <ac:spMkLst>
            <pc:docMk/>
            <pc:sldMk cId="3942064285" sldId="256"/>
            <ac:spMk id="10808" creationId="{A59B0387-DA65-D81C-0DF5-CF6FE53F7FE4}"/>
          </ac:spMkLst>
        </pc:spChg>
        <pc:spChg chg="mod">
          <ac:chgData name="Jassem Abbasi" userId="a485637c-5d5c-44af-8411-f95acc3236b6" providerId="ADAL" clId="{B67E75DF-61F4-4BDD-83F6-F3A9FEB4B984}" dt="2024-02-22T09:52:54.409" v="2357" actId="27803"/>
          <ac:spMkLst>
            <pc:docMk/>
            <pc:sldMk cId="3942064285" sldId="256"/>
            <ac:spMk id="10809" creationId="{CD82F1E7-7232-1DAE-4A09-60B7178335F6}"/>
          </ac:spMkLst>
        </pc:spChg>
        <pc:spChg chg="mod">
          <ac:chgData name="Jassem Abbasi" userId="a485637c-5d5c-44af-8411-f95acc3236b6" providerId="ADAL" clId="{B67E75DF-61F4-4BDD-83F6-F3A9FEB4B984}" dt="2024-02-22T09:52:54.409" v="2357" actId="27803"/>
          <ac:spMkLst>
            <pc:docMk/>
            <pc:sldMk cId="3942064285" sldId="256"/>
            <ac:spMk id="10810" creationId="{E77ACD46-CD51-0F8C-8FAD-21E715402920}"/>
          </ac:spMkLst>
        </pc:spChg>
        <pc:spChg chg="mod">
          <ac:chgData name="Jassem Abbasi" userId="a485637c-5d5c-44af-8411-f95acc3236b6" providerId="ADAL" clId="{B67E75DF-61F4-4BDD-83F6-F3A9FEB4B984}" dt="2024-02-22T09:52:54.409" v="2357" actId="27803"/>
          <ac:spMkLst>
            <pc:docMk/>
            <pc:sldMk cId="3942064285" sldId="256"/>
            <ac:spMk id="10811" creationId="{CD8D2222-EB61-AA95-BD8A-23E60BF038BB}"/>
          </ac:spMkLst>
        </pc:spChg>
        <pc:spChg chg="mod">
          <ac:chgData name="Jassem Abbasi" userId="a485637c-5d5c-44af-8411-f95acc3236b6" providerId="ADAL" clId="{B67E75DF-61F4-4BDD-83F6-F3A9FEB4B984}" dt="2024-02-22T09:52:54.409" v="2357" actId="27803"/>
          <ac:spMkLst>
            <pc:docMk/>
            <pc:sldMk cId="3942064285" sldId="256"/>
            <ac:spMk id="10812" creationId="{760EFE5D-326C-0857-2D6D-36D3FA27AA56}"/>
          </ac:spMkLst>
        </pc:spChg>
        <pc:spChg chg="mod">
          <ac:chgData name="Jassem Abbasi" userId="a485637c-5d5c-44af-8411-f95acc3236b6" providerId="ADAL" clId="{B67E75DF-61F4-4BDD-83F6-F3A9FEB4B984}" dt="2024-02-22T09:52:54.409" v="2357" actId="27803"/>
          <ac:spMkLst>
            <pc:docMk/>
            <pc:sldMk cId="3942064285" sldId="256"/>
            <ac:spMk id="10813" creationId="{BA5CD710-1569-56AF-3CF3-C168D00D586C}"/>
          </ac:spMkLst>
        </pc:spChg>
        <pc:spChg chg="mod">
          <ac:chgData name="Jassem Abbasi" userId="a485637c-5d5c-44af-8411-f95acc3236b6" providerId="ADAL" clId="{B67E75DF-61F4-4BDD-83F6-F3A9FEB4B984}" dt="2024-02-22T09:52:54.409" v="2357" actId="27803"/>
          <ac:spMkLst>
            <pc:docMk/>
            <pc:sldMk cId="3942064285" sldId="256"/>
            <ac:spMk id="10814" creationId="{0F898365-697C-E23F-17EF-B3235010C183}"/>
          </ac:spMkLst>
        </pc:spChg>
        <pc:spChg chg="mod">
          <ac:chgData name="Jassem Abbasi" userId="a485637c-5d5c-44af-8411-f95acc3236b6" providerId="ADAL" clId="{B67E75DF-61F4-4BDD-83F6-F3A9FEB4B984}" dt="2024-02-22T09:52:54.409" v="2357" actId="27803"/>
          <ac:spMkLst>
            <pc:docMk/>
            <pc:sldMk cId="3942064285" sldId="256"/>
            <ac:spMk id="10815" creationId="{D450C25D-FFD5-80FC-68DF-47872526E0F5}"/>
          </ac:spMkLst>
        </pc:spChg>
        <pc:spChg chg="mod">
          <ac:chgData name="Jassem Abbasi" userId="a485637c-5d5c-44af-8411-f95acc3236b6" providerId="ADAL" clId="{B67E75DF-61F4-4BDD-83F6-F3A9FEB4B984}" dt="2024-02-22T09:52:54.409" v="2357" actId="27803"/>
          <ac:spMkLst>
            <pc:docMk/>
            <pc:sldMk cId="3942064285" sldId="256"/>
            <ac:spMk id="10816" creationId="{B8085CDB-6983-EA5F-E75F-94BDD25AFCE7}"/>
          </ac:spMkLst>
        </pc:spChg>
        <pc:spChg chg="mod">
          <ac:chgData name="Jassem Abbasi" userId="a485637c-5d5c-44af-8411-f95acc3236b6" providerId="ADAL" clId="{B67E75DF-61F4-4BDD-83F6-F3A9FEB4B984}" dt="2024-02-22T09:52:54.409" v="2357" actId="27803"/>
          <ac:spMkLst>
            <pc:docMk/>
            <pc:sldMk cId="3942064285" sldId="256"/>
            <ac:spMk id="10817" creationId="{16F3E5F5-2410-2805-8E96-82847995539C}"/>
          </ac:spMkLst>
        </pc:spChg>
        <pc:spChg chg="mod">
          <ac:chgData name="Jassem Abbasi" userId="a485637c-5d5c-44af-8411-f95acc3236b6" providerId="ADAL" clId="{B67E75DF-61F4-4BDD-83F6-F3A9FEB4B984}" dt="2024-02-22T09:52:54.409" v="2357" actId="27803"/>
          <ac:spMkLst>
            <pc:docMk/>
            <pc:sldMk cId="3942064285" sldId="256"/>
            <ac:spMk id="10818" creationId="{19B86D90-9BEB-F447-4313-5CEC107C372E}"/>
          </ac:spMkLst>
        </pc:spChg>
        <pc:spChg chg="mod">
          <ac:chgData name="Jassem Abbasi" userId="a485637c-5d5c-44af-8411-f95acc3236b6" providerId="ADAL" clId="{B67E75DF-61F4-4BDD-83F6-F3A9FEB4B984}" dt="2024-02-22T09:52:54.409" v="2357" actId="27803"/>
          <ac:spMkLst>
            <pc:docMk/>
            <pc:sldMk cId="3942064285" sldId="256"/>
            <ac:spMk id="10819" creationId="{0AD96536-642B-FC44-6823-93175BFC4A3E}"/>
          </ac:spMkLst>
        </pc:spChg>
        <pc:spChg chg="mod">
          <ac:chgData name="Jassem Abbasi" userId="a485637c-5d5c-44af-8411-f95acc3236b6" providerId="ADAL" clId="{B67E75DF-61F4-4BDD-83F6-F3A9FEB4B984}" dt="2024-02-22T09:52:54.409" v="2357" actId="27803"/>
          <ac:spMkLst>
            <pc:docMk/>
            <pc:sldMk cId="3942064285" sldId="256"/>
            <ac:spMk id="10820" creationId="{EA282007-4928-943C-2249-54217FD40F8F}"/>
          </ac:spMkLst>
        </pc:spChg>
        <pc:spChg chg="mod">
          <ac:chgData name="Jassem Abbasi" userId="a485637c-5d5c-44af-8411-f95acc3236b6" providerId="ADAL" clId="{B67E75DF-61F4-4BDD-83F6-F3A9FEB4B984}" dt="2024-02-22T09:52:54.409" v="2357" actId="27803"/>
          <ac:spMkLst>
            <pc:docMk/>
            <pc:sldMk cId="3942064285" sldId="256"/>
            <ac:spMk id="10821" creationId="{8B4F30B0-D486-316B-421C-467CB9015F60}"/>
          </ac:spMkLst>
        </pc:spChg>
        <pc:spChg chg="mod">
          <ac:chgData name="Jassem Abbasi" userId="a485637c-5d5c-44af-8411-f95acc3236b6" providerId="ADAL" clId="{B67E75DF-61F4-4BDD-83F6-F3A9FEB4B984}" dt="2024-02-22T09:52:54.409" v="2357" actId="27803"/>
          <ac:spMkLst>
            <pc:docMk/>
            <pc:sldMk cId="3942064285" sldId="256"/>
            <ac:spMk id="10822" creationId="{B398718D-B27B-25E6-B527-3733AA00D5A7}"/>
          </ac:spMkLst>
        </pc:spChg>
        <pc:spChg chg="mod">
          <ac:chgData name="Jassem Abbasi" userId="a485637c-5d5c-44af-8411-f95acc3236b6" providerId="ADAL" clId="{B67E75DF-61F4-4BDD-83F6-F3A9FEB4B984}" dt="2024-02-22T09:52:54.409" v="2357" actId="27803"/>
          <ac:spMkLst>
            <pc:docMk/>
            <pc:sldMk cId="3942064285" sldId="256"/>
            <ac:spMk id="10823" creationId="{276C00AB-335B-CA6D-C4C8-88908941C9E3}"/>
          </ac:spMkLst>
        </pc:spChg>
        <pc:spChg chg="mod">
          <ac:chgData name="Jassem Abbasi" userId="a485637c-5d5c-44af-8411-f95acc3236b6" providerId="ADAL" clId="{B67E75DF-61F4-4BDD-83F6-F3A9FEB4B984}" dt="2024-02-22T09:52:54.409" v="2357" actId="27803"/>
          <ac:spMkLst>
            <pc:docMk/>
            <pc:sldMk cId="3942064285" sldId="256"/>
            <ac:spMk id="10824" creationId="{6A78EEE2-4B19-FF4D-F2C1-0D4DE8302824}"/>
          </ac:spMkLst>
        </pc:spChg>
        <pc:spChg chg="mod">
          <ac:chgData name="Jassem Abbasi" userId="a485637c-5d5c-44af-8411-f95acc3236b6" providerId="ADAL" clId="{B67E75DF-61F4-4BDD-83F6-F3A9FEB4B984}" dt="2024-02-22T09:52:54.409" v="2357" actId="27803"/>
          <ac:spMkLst>
            <pc:docMk/>
            <pc:sldMk cId="3942064285" sldId="256"/>
            <ac:spMk id="10825" creationId="{7171EF0C-D622-ADA9-6B7B-AF9E404F561E}"/>
          </ac:spMkLst>
        </pc:spChg>
        <pc:spChg chg="mod">
          <ac:chgData name="Jassem Abbasi" userId="a485637c-5d5c-44af-8411-f95acc3236b6" providerId="ADAL" clId="{B67E75DF-61F4-4BDD-83F6-F3A9FEB4B984}" dt="2024-02-22T09:52:54.409" v="2357" actId="27803"/>
          <ac:spMkLst>
            <pc:docMk/>
            <pc:sldMk cId="3942064285" sldId="256"/>
            <ac:spMk id="10826" creationId="{E9934AE6-BE75-3978-0B9B-ADA5B5F3B665}"/>
          </ac:spMkLst>
        </pc:spChg>
        <pc:spChg chg="mod">
          <ac:chgData name="Jassem Abbasi" userId="a485637c-5d5c-44af-8411-f95acc3236b6" providerId="ADAL" clId="{B67E75DF-61F4-4BDD-83F6-F3A9FEB4B984}" dt="2024-02-22T09:52:54.409" v="2357" actId="27803"/>
          <ac:spMkLst>
            <pc:docMk/>
            <pc:sldMk cId="3942064285" sldId="256"/>
            <ac:spMk id="10827" creationId="{24EF0D09-0069-FC4E-598F-B49846D492E9}"/>
          </ac:spMkLst>
        </pc:spChg>
        <pc:spChg chg="mod">
          <ac:chgData name="Jassem Abbasi" userId="a485637c-5d5c-44af-8411-f95acc3236b6" providerId="ADAL" clId="{B67E75DF-61F4-4BDD-83F6-F3A9FEB4B984}" dt="2024-02-22T09:52:54.409" v="2357" actId="27803"/>
          <ac:spMkLst>
            <pc:docMk/>
            <pc:sldMk cId="3942064285" sldId="256"/>
            <ac:spMk id="10828" creationId="{DFE9CF5E-F798-BCC3-287D-7438315761A9}"/>
          </ac:spMkLst>
        </pc:spChg>
        <pc:spChg chg="mod">
          <ac:chgData name="Jassem Abbasi" userId="a485637c-5d5c-44af-8411-f95acc3236b6" providerId="ADAL" clId="{B67E75DF-61F4-4BDD-83F6-F3A9FEB4B984}" dt="2024-02-22T09:52:54.409" v="2357" actId="27803"/>
          <ac:spMkLst>
            <pc:docMk/>
            <pc:sldMk cId="3942064285" sldId="256"/>
            <ac:spMk id="10829" creationId="{120200E1-8B77-A342-F974-AA06961C0270}"/>
          </ac:spMkLst>
        </pc:spChg>
        <pc:spChg chg="mod">
          <ac:chgData name="Jassem Abbasi" userId="a485637c-5d5c-44af-8411-f95acc3236b6" providerId="ADAL" clId="{B67E75DF-61F4-4BDD-83F6-F3A9FEB4B984}" dt="2024-02-22T09:52:54.409" v="2357" actId="27803"/>
          <ac:spMkLst>
            <pc:docMk/>
            <pc:sldMk cId="3942064285" sldId="256"/>
            <ac:spMk id="10830" creationId="{FAFE8FF0-BB5D-289B-C429-ABB423CF0E5F}"/>
          </ac:spMkLst>
        </pc:spChg>
        <pc:spChg chg="mod">
          <ac:chgData name="Jassem Abbasi" userId="a485637c-5d5c-44af-8411-f95acc3236b6" providerId="ADAL" clId="{B67E75DF-61F4-4BDD-83F6-F3A9FEB4B984}" dt="2024-02-22T09:52:54.409" v="2357" actId="27803"/>
          <ac:spMkLst>
            <pc:docMk/>
            <pc:sldMk cId="3942064285" sldId="256"/>
            <ac:spMk id="10831" creationId="{4043F190-9859-64E7-6EC7-12942722A3F6}"/>
          </ac:spMkLst>
        </pc:spChg>
        <pc:spChg chg="mod">
          <ac:chgData name="Jassem Abbasi" userId="a485637c-5d5c-44af-8411-f95acc3236b6" providerId="ADAL" clId="{B67E75DF-61F4-4BDD-83F6-F3A9FEB4B984}" dt="2024-02-22T09:52:54.409" v="2357" actId="27803"/>
          <ac:spMkLst>
            <pc:docMk/>
            <pc:sldMk cId="3942064285" sldId="256"/>
            <ac:spMk id="10832" creationId="{178B22F7-7A2B-4F4A-D722-AC3FFF74F830}"/>
          </ac:spMkLst>
        </pc:spChg>
        <pc:spChg chg="mod">
          <ac:chgData name="Jassem Abbasi" userId="a485637c-5d5c-44af-8411-f95acc3236b6" providerId="ADAL" clId="{B67E75DF-61F4-4BDD-83F6-F3A9FEB4B984}" dt="2024-02-22T09:52:54.409" v="2357" actId="27803"/>
          <ac:spMkLst>
            <pc:docMk/>
            <pc:sldMk cId="3942064285" sldId="256"/>
            <ac:spMk id="10833" creationId="{2C3BC41F-B172-FDFC-89F0-572F0DC6400A}"/>
          </ac:spMkLst>
        </pc:spChg>
        <pc:spChg chg="mod">
          <ac:chgData name="Jassem Abbasi" userId="a485637c-5d5c-44af-8411-f95acc3236b6" providerId="ADAL" clId="{B67E75DF-61F4-4BDD-83F6-F3A9FEB4B984}" dt="2024-02-22T09:52:54.409" v="2357" actId="27803"/>
          <ac:spMkLst>
            <pc:docMk/>
            <pc:sldMk cId="3942064285" sldId="256"/>
            <ac:spMk id="10834" creationId="{4B4D5FB4-0AD9-E69C-680A-33A12C4D2283}"/>
          </ac:spMkLst>
        </pc:spChg>
        <pc:spChg chg="mod">
          <ac:chgData name="Jassem Abbasi" userId="a485637c-5d5c-44af-8411-f95acc3236b6" providerId="ADAL" clId="{B67E75DF-61F4-4BDD-83F6-F3A9FEB4B984}" dt="2024-02-22T09:52:54.409" v="2357" actId="27803"/>
          <ac:spMkLst>
            <pc:docMk/>
            <pc:sldMk cId="3942064285" sldId="256"/>
            <ac:spMk id="10835" creationId="{C204D322-2ED7-EA8F-9CB6-975AA6E0E670}"/>
          </ac:spMkLst>
        </pc:spChg>
        <pc:spChg chg="mod">
          <ac:chgData name="Jassem Abbasi" userId="a485637c-5d5c-44af-8411-f95acc3236b6" providerId="ADAL" clId="{B67E75DF-61F4-4BDD-83F6-F3A9FEB4B984}" dt="2024-02-22T09:52:54.409" v="2357" actId="27803"/>
          <ac:spMkLst>
            <pc:docMk/>
            <pc:sldMk cId="3942064285" sldId="256"/>
            <ac:spMk id="10836" creationId="{1F948ED2-A84E-9F6E-4E04-B03453E35805}"/>
          </ac:spMkLst>
        </pc:spChg>
        <pc:spChg chg="mod">
          <ac:chgData name="Jassem Abbasi" userId="a485637c-5d5c-44af-8411-f95acc3236b6" providerId="ADAL" clId="{B67E75DF-61F4-4BDD-83F6-F3A9FEB4B984}" dt="2024-02-22T09:52:54.409" v="2357" actId="27803"/>
          <ac:spMkLst>
            <pc:docMk/>
            <pc:sldMk cId="3942064285" sldId="256"/>
            <ac:spMk id="10837" creationId="{EBBAE660-F75E-D497-7D9B-8F9777E43826}"/>
          </ac:spMkLst>
        </pc:spChg>
        <pc:spChg chg="mod">
          <ac:chgData name="Jassem Abbasi" userId="a485637c-5d5c-44af-8411-f95acc3236b6" providerId="ADAL" clId="{B67E75DF-61F4-4BDD-83F6-F3A9FEB4B984}" dt="2024-02-22T09:52:54.409" v="2357" actId="27803"/>
          <ac:spMkLst>
            <pc:docMk/>
            <pc:sldMk cId="3942064285" sldId="256"/>
            <ac:spMk id="10838" creationId="{5B03E354-C644-7623-87F9-F78558BEE4A4}"/>
          </ac:spMkLst>
        </pc:spChg>
        <pc:spChg chg="mod">
          <ac:chgData name="Jassem Abbasi" userId="a485637c-5d5c-44af-8411-f95acc3236b6" providerId="ADAL" clId="{B67E75DF-61F4-4BDD-83F6-F3A9FEB4B984}" dt="2024-02-22T09:52:54.409" v="2357" actId="27803"/>
          <ac:spMkLst>
            <pc:docMk/>
            <pc:sldMk cId="3942064285" sldId="256"/>
            <ac:spMk id="10839" creationId="{60C9F21D-92C5-DFC9-B503-01F2B015CB69}"/>
          </ac:spMkLst>
        </pc:spChg>
        <pc:spChg chg="mod">
          <ac:chgData name="Jassem Abbasi" userId="a485637c-5d5c-44af-8411-f95acc3236b6" providerId="ADAL" clId="{B67E75DF-61F4-4BDD-83F6-F3A9FEB4B984}" dt="2024-02-22T09:52:54.409" v="2357" actId="27803"/>
          <ac:spMkLst>
            <pc:docMk/>
            <pc:sldMk cId="3942064285" sldId="256"/>
            <ac:spMk id="10840" creationId="{D171188A-46AA-5BA2-B88C-F42912EA44F7}"/>
          </ac:spMkLst>
        </pc:spChg>
        <pc:spChg chg="mod">
          <ac:chgData name="Jassem Abbasi" userId="a485637c-5d5c-44af-8411-f95acc3236b6" providerId="ADAL" clId="{B67E75DF-61F4-4BDD-83F6-F3A9FEB4B984}" dt="2024-02-22T09:52:54.409" v="2357" actId="27803"/>
          <ac:spMkLst>
            <pc:docMk/>
            <pc:sldMk cId="3942064285" sldId="256"/>
            <ac:spMk id="10841" creationId="{815736E4-10EA-FA04-EC3F-356ECAA462FB}"/>
          </ac:spMkLst>
        </pc:spChg>
        <pc:spChg chg="mod">
          <ac:chgData name="Jassem Abbasi" userId="a485637c-5d5c-44af-8411-f95acc3236b6" providerId="ADAL" clId="{B67E75DF-61F4-4BDD-83F6-F3A9FEB4B984}" dt="2024-02-22T09:52:54.409" v="2357" actId="27803"/>
          <ac:spMkLst>
            <pc:docMk/>
            <pc:sldMk cId="3942064285" sldId="256"/>
            <ac:spMk id="10842" creationId="{CCBA994A-54CA-7CDB-83A4-0BC5E97BB2B4}"/>
          </ac:spMkLst>
        </pc:spChg>
        <pc:spChg chg="mod">
          <ac:chgData name="Jassem Abbasi" userId="a485637c-5d5c-44af-8411-f95acc3236b6" providerId="ADAL" clId="{B67E75DF-61F4-4BDD-83F6-F3A9FEB4B984}" dt="2024-02-22T09:52:54.409" v="2357" actId="27803"/>
          <ac:spMkLst>
            <pc:docMk/>
            <pc:sldMk cId="3942064285" sldId="256"/>
            <ac:spMk id="10843" creationId="{715414BD-C517-5914-BEDA-2F97918C850A}"/>
          </ac:spMkLst>
        </pc:spChg>
        <pc:spChg chg="mod">
          <ac:chgData name="Jassem Abbasi" userId="a485637c-5d5c-44af-8411-f95acc3236b6" providerId="ADAL" clId="{B67E75DF-61F4-4BDD-83F6-F3A9FEB4B984}" dt="2024-02-22T09:52:54.409" v="2357" actId="27803"/>
          <ac:spMkLst>
            <pc:docMk/>
            <pc:sldMk cId="3942064285" sldId="256"/>
            <ac:spMk id="10844" creationId="{F1DC9454-B436-9F62-5C21-BFDA85111FA3}"/>
          </ac:spMkLst>
        </pc:spChg>
        <pc:spChg chg="mod">
          <ac:chgData name="Jassem Abbasi" userId="a485637c-5d5c-44af-8411-f95acc3236b6" providerId="ADAL" clId="{B67E75DF-61F4-4BDD-83F6-F3A9FEB4B984}" dt="2024-02-22T09:52:54.409" v="2357" actId="27803"/>
          <ac:spMkLst>
            <pc:docMk/>
            <pc:sldMk cId="3942064285" sldId="256"/>
            <ac:spMk id="10845" creationId="{2918452A-1218-A5A4-E7E4-BC5BC868BEE9}"/>
          </ac:spMkLst>
        </pc:spChg>
        <pc:spChg chg="mod">
          <ac:chgData name="Jassem Abbasi" userId="a485637c-5d5c-44af-8411-f95acc3236b6" providerId="ADAL" clId="{B67E75DF-61F4-4BDD-83F6-F3A9FEB4B984}" dt="2024-02-22T09:52:54.409" v="2357" actId="27803"/>
          <ac:spMkLst>
            <pc:docMk/>
            <pc:sldMk cId="3942064285" sldId="256"/>
            <ac:spMk id="10846" creationId="{7B48ACF5-8249-E94A-1E04-351E61439754}"/>
          </ac:spMkLst>
        </pc:spChg>
        <pc:spChg chg="mod">
          <ac:chgData name="Jassem Abbasi" userId="a485637c-5d5c-44af-8411-f95acc3236b6" providerId="ADAL" clId="{B67E75DF-61F4-4BDD-83F6-F3A9FEB4B984}" dt="2024-02-22T09:52:54.409" v="2357" actId="27803"/>
          <ac:spMkLst>
            <pc:docMk/>
            <pc:sldMk cId="3942064285" sldId="256"/>
            <ac:spMk id="10847" creationId="{F591271F-13F9-4F9F-739E-8AC80423078F}"/>
          </ac:spMkLst>
        </pc:spChg>
        <pc:spChg chg="mod">
          <ac:chgData name="Jassem Abbasi" userId="a485637c-5d5c-44af-8411-f95acc3236b6" providerId="ADAL" clId="{B67E75DF-61F4-4BDD-83F6-F3A9FEB4B984}" dt="2024-02-22T09:52:54.409" v="2357" actId="27803"/>
          <ac:spMkLst>
            <pc:docMk/>
            <pc:sldMk cId="3942064285" sldId="256"/>
            <ac:spMk id="10848" creationId="{CC2DE2BD-A726-7224-A7F4-155545A378CE}"/>
          </ac:spMkLst>
        </pc:spChg>
        <pc:spChg chg="mod">
          <ac:chgData name="Jassem Abbasi" userId="a485637c-5d5c-44af-8411-f95acc3236b6" providerId="ADAL" clId="{B67E75DF-61F4-4BDD-83F6-F3A9FEB4B984}" dt="2024-02-22T09:52:54.409" v="2357" actId="27803"/>
          <ac:spMkLst>
            <pc:docMk/>
            <pc:sldMk cId="3942064285" sldId="256"/>
            <ac:spMk id="10849" creationId="{C5C38B4A-928A-CE39-0B4A-F6D3F98CC3E5}"/>
          </ac:spMkLst>
        </pc:spChg>
        <pc:spChg chg="mod">
          <ac:chgData name="Jassem Abbasi" userId="a485637c-5d5c-44af-8411-f95acc3236b6" providerId="ADAL" clId="{B67E75DF-61F4-4BDD-83F6-F3A9FEB4B984}" dt="2024-02-22T09:52:54.409" v="2357" actId="27803"/>
          <ac:spMkLst>
            <pc:docMk/>
            <pc:sldMk cId="3942064285" sldId="256"/>
            <ac:spMk id="10850" creationId="{050FE9A6-2806-F23E-CD24-E5D654ACD6C9}"/>
          </ac:spMkLst>
        </pc:spChg>
        <pc:spChg chg="mod">
          <ac:chgData name="Jassem Abbasi" userId="a485637c-5d5c-44af-8411-f95acc3236b6" providerId="ADAL" clId="{B67E75DF-61F4-4BDD-83F6-F3A9FEB4B984}" dt="2024-02-22T09:52:54.409" v="2357" actId="27803"/>
          <ac:spMkLst>
            <pc:docMk/>
            <pc:sldMk cId="3942064285" sldId="256"/>
            <ac:spMk id="10851" creationId="{7E0E55C4-6622-00BA-A95B-2E1A794D3325}"/>
          </ac:spMkLst>
        </pc:spChg>
        <pc:spChg chg="mod">
          <ac:chgData name="Jassem Abbasi" userId="a485637c-5d5c-44af-8411-f95acc3236b6" providerId="ADAL" clId="{B67E75DF-61F4-4BDD-83F6-F3A9FEB4B984}" dt="2024-02-22T09:52:54.409" v="2357" actId="27803"/>
          <ac:spMkLst>
            <pc:docMk/>
            <pc:sldMk cId="3942064285" sldId="256"/>
            <ac:spMk id="10852" creationId="{0470B3D3-F3F3-9B6C-49CE-CBBEB8E5BF18}"/>
          </ac:spMkLst>
        </pc:spChg>
        <pc:spChg chg="mod">
          <ac:chgData name="Jassem Abbasi" userId="a485637c-5d5c-44af-8411-f95acc3236b6" providerId="ADAL" clId="{B67E75DF-61F4-4BDD-83F6-F3A9FEB4B984}" dt="2024-02-22T09:52:54.409" v="2357" actId="27803"/>
          <ac:spMkLst>
            <pc:docMk/>
            <pc:sldMk cId="3942064285" sldId="256"/>
            <ac:spMk id="10853" creationId="{665B8670-0891-7BEB-CCB9-08843BB91EBE}"/>
          </ac:spMkLst>
        </pc:spChg>
        <pc:spChg chg="mod">
          <ac:chgData name="Jassem Abbasi" userId="a485637c-5d5c-44af-8411-f95acc3236b6" providerId="ADAL" clId="{B67E75DF-61F4-4BDD-83F6-F3A9FEB4B984}" dt="2024-02-22T09:52:54.409" v="2357" actId="27803"/>
          <ac:spMkLst>
            <pc:docMk/>
            <pc:sldMk cId="3942064285" sldId="256"/>
            <ac:spMk id="10854" creationId="{4B1B4BA7-4CA3-280F-4821-C283CEA8AC03}"/>
          </ac:spMkLst>
        </pc:spChg>
        <pc:spChg chg="mod">
          <ac:chgData name="Jassem Abbasi" userId="a485637c-5d5c-44af-8411-f95acc3236b6" providerId="ADAL" clId="{B67E75DF-61F4-4BDD-83F6-F3A9FEB4B984}" dt="2024-02-22T09:52:54.409" v="2357" actId="27803"/>
          <ac:spMkLst>
            <pc:docMk/>
            <pc:sldMk cId="3942064285" sldId="256"/>
            <ac:spMk id="10855" creationId="{4556161A-2E5F-A6EC-2DC4-BECE3D18B7B1}"/>
          </ac:spMkLst>
        </pc:spChg>
        <pc:spChg chg="mod">
          <ac:chgData name="Jassem Abbasi" userId="a485637c-5d5c-44af-8411-f95acc3236b6" providerId="ADAL" clId="{B67E75DF-61F4-4BDD-83F6-F3A9FEB4B984}" dt="2024-02-22T09:52:54.409" v="2357" actId="27803"/>
          <ac:spMkLst>
            <pc:docMk/>
            <pc:sldMk cId="3942064285" sldId="256"/>
            <ac:spMk id="10856" creationId="{5ACF378F-2D6D-B61C-6C4A-405CBBDE1E49}"/>
          </ac:spMkLst>
        </pc:spChg>
        <pc:spChg chg="mod">
          <ac:chgData name="Jassem Abbasi" userId="a485637c-5d5c-44af-8411-f95acc3236b6" providerId="ADAL" clId="{B67E75DF-61F4-4BDD-83F6-F3A9FEB4B984}" dt="2024-02-22T09:52:54.409" v="2357" actId="27803"/>
          <ac:spMkLst>
            <pc:docMk/>
            <pc:sldMk cId="3942064285" sldId="256"/>
            <ac:spMk id="10857" creationId="{5C589D89-65CE-F561-440E-20B39DEA5772}"/>
          </ac:spMkLst>
        </pc:spChg>
        <pc:spChg chg="mod">
          <ac:chgData name="Jassem Abbasi" userId="a485637c-5d5c-44af-8411-f95acc3236b6" providerId="ADAL" clId="{B67E75DF-61F4-4BDD-83F6-F3A9FEB4B984}" dt="2024-02-22T09:52:54.409" v="2357" actId="27803"/>
          <ac:spMkLst>
            <pc:docMk/>
            <pc:sldMk cId="3942064285" sldId="256"/>
            <ac:spMk id="10858" creationId="{7B44D2C3-FD97-4822-DE8B-F42D4BED4ED9}"/>
          </ac:spMkLst>
        </pc:spChg>
        <pc:spChg chg="mod">
          <ac:chgData name="Jassem Abbasi" userId="a485637c-5d5c-44af-8411-f95acc3236b6" providerId="ADAL" clId="{B67E75DF-61F4-4BDD-83F6-F3A9FEB4B984}" dt="2024-02-22T09:52:54.409" v="2357" actId="27803"/>
          <ac:spMkLst>
            <pc:docMk/>
            <pc:sldMk cId="3942064285" sldId="256"/>
            <ac:spMk id="10859" creationId="{446D6031-AD49-8884-9EE8-4DBA0192FF63}"/>
          </ac:spMkLst>
        </pc:spChg>
        <pc:spChg chg="mod">
          <ac:chgData name="Jassem Abbasi" userId="a485637c-5d5c-44af-8411-f95acc3236b6" providerId="ADAL" clId="{B67E75DF-61F4-4BDD-83F6-F3A9FEB4B984}" dt="2024-02-22T09:52:54.409" v="2357" actId="27803"/>
          <ac:spMkLst>
            <pc:docMk/>
            <pc:sldMk cId="3942064285" sldId="256"/>
            <ac:spMk id="10860" creationId="{361B55D8-A521-8C16-A5BB-3B1D904DC612}"/>
          </ac:spMkLst>
        </pc:spChg>
        <pc:spChg chg="mod">
          <ac:chgData name="Jassem Abbasi" userId="a485637c-5d5c-44af-8411-f95acc3236b6" providerId="ADAL" clId="{B67E75DF-61F4-4BDD-83F6-F3A9FEB4B984}" dt="2024-02-22T09:52:54.409" v="2357" actId="27803"/>
          <ac:spMkLst>
            <pc:docMk/>
            <pc:sldMk cId="3942064285" sldId="256"/>
            <ac:spMk id="10861" creationId="{6F6ADCDF-CFB5-6BC6-B40E-B918E0ECAB27}"/>
          </ac:spMkLst>
        </pc:spChg>
        <pc:spChg chg="mod">
          <ac:chgData name="Jassem Abbasi" userId="a485637c-5d5c-44af-8411-f95acc3236b6" providerId="ADAL" clId="{B67E75DF-61F4-4BDD-83F6-F3A9FEB4B984}" dt="2024-02-22T09:52:54.409" v="2357" actId="27803"/>
          <ac:spMkLst>
            <pc:docMk/>
            <pc:sldMk cId="3942064285" sldId="256"/>
            <ac:spMk id="10862" creationId="{CCBE8277-A6BE-3E8E-8B7C-980C4A3C5F5E}"/>
          </ac:spMkLst>
        </pc:spChg>
        <pc:spChg chg="mod">
          <ac:chgData name="Jassem Abbasi" userId="a485637c-5d5c-44af-8411-f95acc3236b6" providerId="ADAL" clId="{B67E75DF-61F4-4BDD-83F6-F3A9FEB4B984}" dt="2024-02-22T09:52:54.409" v="2357" actId="27803"/>
          <ac:spMkLst>
            <pc:docMk/>
            <pc:sldMk cId="3942064285" sldId="256"/>
            <ac:spMk id="10863" creationId="{8AD13F5B-4053-58C0-3F19-C28513097E27}"/>
          </ac:spMkLst>
        </pc:spChg>
        <pc:spChg chg="mod">
          <ac:chgData name="Jassem Abbasi" userId="a485637c-5d5c-44af-8411-f95acc3236b6" providerId="ADAL" clId="{B67E75DF-61F4-4BDD-83F6-F3A9FEB4B984}" dt="2024-02-22T09:52:54.409" v="2357" actId="27803"/>
          <ac:spMkLst>
            <pc:docMk/>
            <pc:sldMk cId="3942064285" sldId="256"/>
            <ac:spMk id="10864" creationId="{E3D62DF6-62EB-3075-4BE5-2FCB0B2BA54F}"/>
          </ac:spMkLst>
        </pc:spChg>
        <pc:spChg chg="mod">
          <ac:chgData name="Jassem Abbasi" userId="a485637c-5d5c-44af-8411-f95acc3236b6" providerId="ADAL" clId="{B67E75DF-61F4-4BDD-83F6-F3A9FEB4B984}" dt="2024-02-22T09:52:54.409" v="2357" actId="27803"/>
          <ac:spMkLst>
            <pc:docMk/>
            <pc:sldMk cId="3942064285" sldId="256"/>
            <ac:spMk id="10865" creationId="{B77915C8-E8A8-B4EA-5C60-E6C2ACC3FD7A}"/>
          </ac:spMkLst>
        </pc:spChg>
        <pc:spChg chg="mod">
          <ac:chgData name="Jassem Abbasi" userId="a485637c-5d5c-44af-8411-f95acc3236b6" providerId="ADAL" clId="{B67E75DF-61F4-4BDD-83F6-F3A9FEB4B984}" dt="2024-02-22T09:52:54.409" v="2357" actId="27803"/>
          <ac:spMkLst>
            <pc:docMk/>
            <pc:sldMk cId="3942064285" sldId="256"/>
            <ac:spMk id="10866" creationId="{3F742355-3A33-C3B3-B3CE-C4B53BD95703}"/>
          </ac:spMkLst>
        </pc:spChg>
        <pc:spChg chg="mod">
          <ac:chgData name="Jassem Abbasi" userId="a485637c-5d5c-44af-8411-f95acc3236b6" providerId="ADAL" clId="{B67E75DF-61F4-4BDD-83F6-F3A9FEB4B984}" dt="2024-02-22T09:52:54.409" v="2357" actId="27803"/>
          <ac:spMkLst>
            <pc:docMk/>
            <pc:sldMk cId="3942064285" sldId="256"/>
            <ac:spMk id="10867" creationId="{C962A060-DC69-7AF0-A683-09C0B9CD19D3}"/>
          </ac:spMkLst>
        </pc:spChg>
        <pc:spChg chg="mod">
          <ac:chgData name="Jassem Abbasi" userId="a485637c-5d5c-44af-8411-f95acc3236b6" providerId="ADAL" clId="{B67E75DF-61F4-4BDD-83F6-F3A9FEB4B984}" dt="2024-02-22T09:52:54.409" v="2357" actId="27803"/>
          <ac:spMkLst>
            <pc:docMk/>
            <pc:sldMk cId="3942064285" sldId="256"/>
            <ac:spMk id="10868" creationId="{41949C01-58FA-C914-7BE2-B75EFDA0126A}"/>
          </ac:spMkLst>
        </pc:spChg>
        <pc:spChg chg="mod">
          <ac:chgData name="Jassem Abbasi" userId="a485637c-5d5c-44af-8411-f95acc3236b6" providerId="ADAL" clId="{B67E75DF-61F4-4BDD-83F6-F3A9FEB4B984}" dt="2024-02-22T09:52:54.409" v="2357" actId="27803"/>
          <ac:spMkLst>
            <pc:docMk/>
            <pc:sldMk cId="3942064285" sldId="256"/>
            <ac:spMk id="10869" creationId="{73D2FA4C-B975-310E-C46A-0F4ADC38DC6E}"/>
          </ac:spMkLst>
        </pc:spChg>
        <pc:spChg chg="mod">
          <ac:chgData name="Jassem Abbasi" userId="a485637c-5d5c-44af-8411-f95acc3236b6" providerId="ADAL" clId="{B67E75DF-61F4-4BDD-83F6-F3A9FEB4B984}" dt="2024-02-22T09:52:54.409" v="2357" actId="27803"/>
          <ac:spMkLst>
            <pc:docMk/>
            <pc:sldMk cId="3942064285" sldId="256"/>
            <ac:spMk id="10870" creationId="{F6EB7CE8-A71A-6BD1-A0DE-A784A33553B1}"/>
          </ac:spMkLst>
        </pc:spChg>
        <pc:spChg chg="mod">
          <ac:chgData name="Jassem Abbasi" userId="a485637c-5d5c-44af-8411-f95acc3236b6" providerId="ADAL" clId="{B67E75DF-61F4-4BDD-83F6-F3A9FEB4B984}" dt="2024-02-22T09:52:54.409" v="2357" actId="27803"/>
          <ac:spMkLst>
            <pc:docMk/>
            <pc:sldMk cId="3942064285" sldId="256"/>
            <ac:spMk id="10871" creationId="{9DE17725-0F36-90CF-745C-C042ED18DF0F}"/>
          </ac:spMkLst>
        </pc:spChg>
        <pc:spChg chg="mod">
          <ac:chgData name="Jassem Abbasi" userId="a485637c-5d5c-44af-8411-f95acc3236b6" providerId="ADAL" clId="{B67E75DF-61F4-4BDD-83F6-F3A9FEB4B984}" dt="2024-02-22T09:52:54.409" v="2357" actId="27803"/>
          <ac:spMkLst>
            <pc:docMk/>
            <pc:sldMk cId="3942064285" sldId="256"/>
            <ac:spMk id="10872" creationId="{9B49BD0C-730C-1F27-AE93-3AF44DF3D9B7}"/>
          </ac:spMkLst>
        </pc:spChg>
        <pc:spChg chg="mod">
          <ac:chgData name="Jassem Abbasi" userId="a485637c-5d5c-44af-8411-f95acc3236b6" providerId="ADAL" clId="{B67E75DF-61F4-4BDD-83F6-F3A9FEB4B984}" dt="2024-02-22T09:52:54.409" v="2357" actId="27803"/>
          <ac:spMkLst>
            <pc:docMk/>
            <pc:sldMk cId="3942064285" sldId="256"/>
            <ac:spMk id="10873" creationId="{C5638966-339B-3F1A-6A8E-AEC63E57C5D5}"/>
          </ac:spMkLst>
        </pc:spChg>
        <pc:spChg chg="mod">
          <ac:chgData name="Jassem Abbasi" userId="a485637c-5d5c-44af-8411-f95acc3236b6" providerId="ADAL" clId="{B67E75DF-61F4-4BDD-83F6-F3A9FEB4B984}" dt="2024-02-22T09:52:54.409" v="2357" actId="27803"/>
          <ac:spMkLst>
            <pc:docMk/>
            <pc:sldMk cId="3942064285" sldId="256"/>
            <ac:spMk id="10874" creationId="{D6F3A867-27AB-0BA1-7DBC-6A5B67421EC8}"/>
          </ac:spMkLst>
        </pc:spChg>
        <pc:spChg chg="mod">
          <ac:chgData name="Jassem Abbasi" userId="a485637c-5d5c-44af-8411-f95acc3236b6" providerId="ADAL" clId="{B67E75DF-61F4-4BDD-83F6-F3A9FEB4B984}" dt="2024-02-22T09:52:54.409" v="2357" actId="27803"/>
          <ac:spMkLst>
            <pc:docMk/>
            <pc:sldMk cId="3942064285" sldId="256"/>
            <ac:spMk id="10875" creationId="{B320C9B1-73B3-BBA1-48AD-F7CE9640F10C}"/>
          </ac:spMkLst>
        </pc:spChg>
        <pc:spChg chg="mod">
          <ac:chgData name="Jassem Abbasi" userId="a485637c-5d5c-44af-8411-f95acc3236b6" providerId="ADAL" clId="{B67E75DF-61F4-4BDD-83F6-F3A9FEB4B984}" dt="2024-02-22T09:52:54.409" v="2357" actId="27803"/>
          <ac:spMkLst>
            <pc:docMk/>
            <pc:sldMk cId="3942064285" sldId="256"/>
            <ac:spMk id="10876" creationId="{3974275A-7E9E-FDA6-9C06-3B5519BCEBE3}"/>
          </ac:spMkLst>
        </pc:spChg>
        <pc:spChg chg="mod">
          <ac:chgData name="Jassem Abbasi" userId="a485637c-5d5c-44af-8411-f95acc3236b6" providerId="ADAL" clId="{B67E75DF-61F4-4BDD-83F6-F3A9FEB4B984}" dt="2024-02-22T09:52:54.409" v="2357" actId="27803"/>
          <ac:spMkLst>
            <pc:docMk/>
            <pc:sldMk cId="3942064285" sldId="256"/>
            <ac:spMk id="10877" creationId="{0ABC555B-B905-6880-11E3-0C7D0DBE5727}"/>
          </ac:spMkLst>
        </pc:spChg>
        <pc:spChg chg="mod">
          <ac:chgData name="Jassem Abbasi" userId="a485637c-5d5c-44af-8411-f95acc3236b6" providerId="ADAL" clId="{B67E75DF-61F4-4BDD-83F6-F3A9FEB4B984}" dt="2024-02-22T09:52:54.409" v="2357" actId="27803"/>
          <ac:spMkLst>
            <pc:docMk/>
            <pc:sldMk cId="3942064285" sldId="256"/>
            <ac:spMk id="10878" creationId="{FBF01783-3D49-59C0-7C58-D512163889BD}"/>
          </ac:spMkLst>
        </pc:spChg>
        <pc:spChg chg="mod">
          <ac:chgData name="Jassem Abbasi" userId="a485637c-5d5c-44af-8411-f95acc3236b6" providerId="ADAL" clId="{B67E75DF-61F4-4BDD-83F6-F3A9FEB4B984}" dt="2024-02-22T09:52:54.409" v="2357" actId="27803"/>
          <ac:spMkLst>
            <pc:docMk/>
            <pc:sldMk cId="3942064285" sldId="256"/>
            <ac:spMk id="10879" creationId="{C165F16D-F741-EB6B-A87E-1D2B6B0EA8D1}"/>
          </ac:spMkLst>
        </pc:spChg>
        <pc:spChg chg="mod">
          <ac:chgData name="Jassem Abbasi" userId="a485637c-5d5c-44af-8411-f95acc3236b6" providerId="ADAL" clId="{B67E75DF-61F4-4BDD-83F6-F3A9FEB4B984}" dt="2024-02-22T09:52:54.409" v="2357" actId="27803"/>
          <ac:spMkLst>
            <pc:docMk/>
            <pc:sldMk cId="3942064285" sldId="256"/>
            <ac:spMk id="10880" creationId="{A438CCF1-571D-9183-D678-6D62DA2F3CB6}"/>
          </ac:spMkLst>
        </pc:spChg>
        <pc:spChg chg="mod">
          <ac:chgData name="Jassem Abbasi" userId="a485637c-5d5c-44af-8411-f95acc3236b6" providerId="ADAL" clId="{B67E75DF-61F4-4BDD-83F6-F3A9FEB4B984}" dt="2024-02-22T09:52:54.409" v="2357" actId="27803"/>
          <ac:spMkLst>
            <pc:docMk/>
            <pc:sldMk cId="3942064285" sldId="256"/>
            <ac:spMk id="10881" creationId="{B00C9773-4BAE-4A5A-88FC-B97A921F790A}"/>
          </ac:spMkLst>
        </pc:spChg>
        <pc:spChg chg="mod">
          <ac:chgData name="Jassem Abbasi" userId="a485637c-5d5c-44af-8411-f95acc3236b6" providerId="ADAL" clId="{B67E75DF-61F4-4BDD-83F6-F3A9FEB4B984}" dt="2024-02-22T09:52:54.409" v="2357" actId="27803"/>
          <ac:spMkLst>
            <pc:docMk/>
            <pc:sldMk cId="3942064285" sldId="256"/>
            <ac:spMk id="10882" creationId="{CA323B8A-C381-5900-7568-150FE0CA2CB9}"/>
          </ac:spMkLst>
        </pc:spChg>
        <pc:spChg chg="mod">
          <ac:chgData name="Jassem Abbasi" userId="a485637c-5d5c-44af-8411-f95acc3236b6" providerId="ADAL" clId="{B67E75DF-61F4-4BDD-83F6-F3A9FEB4B984}" dt="2024-02-22T09:52:54.409" v="2357" actId="27803"/>
          <ac:spMkLst>
            <pc:docMk/>
            <pc:sldMk cId="3942064285" sldId="256"/>
            <ac:spMk id="10883" creationId="{F9445E6E-A1E7-0CE8-4C26-FD6930E08214}"/>
          </ac:spMkLst>
        </pc:spChg>
        <pc:spChg chg="mod">
          <ac:chgData name="Jassem Abbasi" userId="a485637c-5d5c-44af-8411-f95acc3236b6" providerId="ADAL" clId="{B67E75DF-61F4-4BDD-83F6-F3A9FEB4B984}" dt="2024-02-22T09:52:54.409" v="2357" actId="27803"/>
          <ac:spMkLst>
            <pc:docMk/>
            <pc:sldMk cId="3942064285" sldId="256"/>
            <ac:spMk id="10884" creationId="{0C746D77-A712-B4B6-AB5A-DA9A25C3F042}"/>
          </ac:spMkLst>
        </pc:spChg>
        <pc:spChg chg="mod">
          <ac:chgData name="Jassem Abbasi" userId="a485637c-5d5c-44af-8411-f95acc3236b6" providerId="ADAL" clId="{B67E75DF-61F4-4BDD-83F6-F3A9FEB4B984}" dt="2024-02-22T09:52:54.409" v="2357" actId="27803"/>
          <ac:spMkLst>
            <pc:docMk/>
            <pc:sldMk cId="3942064285" sldId="256"/>
            <ac:spMk id="10885" creationId="{431A7AAD-9CF8-E3C7-1DA3-2A8DBD3840C2}"/>
          </ac:spMkLst>
        </pc:spChg>
        <pc:spChg chg="mod">
          <ac:chgData name="Jassem Abbasi" userId="a485637c-5d5c-44af-8411-f95acc3236b6" providerId="ADAL" clId="{B67E75DF-61F4-4BDD-83F6-F3A9FEB4B984}" dt="2024-02-22T09:52:54.409" v="2357" actId="27803"/>
          <ac:spMkLst>
            <pc:docMk/>
            <pc:sldMk cId="3942064285" sldId="256"/>
            <ac:spMk id="10886" creationId="{FB2B575C-3DC1-3BA4-B9AD-401EB6FEC42E}"/>
          </ac:spMkLst>
        </pc:spChg>
        <pc:spChg chg="mod">
          <ac:chgData name="Jassem Abbasi" userId="a485637c-5d5c-44af-8411-f95acc3236b6" providerId="ADAL" clId="{B67E75DF-61F4-4BDD-83F6-F3A9FEB4B984}" dt="2024-02-22T09:52:54.409" v="2357" actId="27803"/>
          <ac:spMkLst>
            <pc:docMk/>
            <pc:sldMk cId="3942064285" sldId="256"/>
            <ac:spMk id="10887" creationId="{7A51A45D-E42D-01B6-AD39-EF17577B0502}"/>
          </ac:spMkLst>
        </pc:spChg>
        <pc:spChg chg="mod">
          <ac:chgData name="Jassem Abbasi" userId="a485637c-5d5c-44af-8411-f95acc3236b6" providerId="ADAL" clId="{B67E75DF-61F4-4BDD-83F6-F3A9FEB4B984}" dt="2024-02-22T09:52:54.409" v="2357" actId="27803"/>
          <ac:spMkLst>
            <pc:docMk/>
            <pc:sldMk cId="3942064285" sldId="256"/>
            <ac:spMk id="10888" creationId="{B8426733-70C2-2966-8425-611FFDB57945}"/>
          </ac:spMkLst>
        </pc:spChg>
        <pc:spChg chg="mod">
          <ac:chgData name="Jassem Abbasi" userId="a485637c-5d5c-44af-8411-f95acc3236b6" providerId="ADAL" clId="{B67E75DF-61F4-4BDD-83F6-F3A9FEB4B984}" dt="2024-02-22T09:52:54.409" v="2357" actId="27803"/>
          <ac:spMkLst>
            <pc:docMk/>
            <pc:sldMk cId="3942064285" sldId="256"/>
            <ac:spMk id="10889" creationId="{6B8D8AB3-5671-FEDC-C6D7-8EBB39319BDB}"/>
          </ac:spMkLst>
        </pc:spChg>
        <pc:spChg chg="mod">
          <ac:chgData name="Jassem Abbasi" userId="a485637c-5d5c-44af-8411-f95acc3236b6" providerId="ADAL" clId="{B67E75DF-61F4-4BDD-83F6-F3A9FEB4B984}" dt="2024-02-22T09:52:54.409" v="2357" actId="27803"/>
          <ac:spMkLst>
            <pc:docMk/>
            <pc:sldMk cId="3942064285" sldId="256"/>
            <ac:spMk id="10890" creationId="{EDC06976-A999-91CD-C84C-03EA3061B3ED}"/>
          </ac:spMkLst>
        </pc:spChg>
        <pc:spChg chg="mod">
          <ac:chgData name="Jassem Abbasi" userId="a485637c-5d5c-44af-8411-f95acc3236b6" providerId="ADAL" clId="{B67E75DF-61F4-4BDD-83F6-F3A9FEB4B984}" dt="2024-02-22T09:52:54.409" v="2357" actId="27803"/>
          <ac:spMkLst>
            <pc:docMk/>
            <pc:sldMk cId="3942064285" sldId="256"/>
            <ac:spMk id="10891" creationId="{66B8E7B9-B1C3-DA13-3E48-F99BCA30FA9C}"/>
          </ac:spMkLst>
        </pc:spChg>
        <pc:spChg chg="mod">
          <ac:chgData name="Jassem Abbasi" userId="a485637c-5d5c-44af-8411-f95acc3236b6" providerId="ADAL" clId="{B67E75DF-61F4-4BDD-83F6-F3A9FEB4B984}" dt="2024-02-22T09:52:54.409" v="2357" actId="27803"/>
          <ac:spMkLst>
            <pc:docMk/>
            <pc:sldMk cId="3942064285" sldId="256"/>
            <ac:spMk id="10892" creationId="{C62BD078-E414-8186-ECAC-1762CF9B6203}"/>
          </ac:spMkLst>
        </pc:spChg>
        <pc:spChg chg="mod">
          <ac:chgData name="Jassem Abbasi" userId="a485637c-5d5c-44af-8411-f95acc3236b6" providerId="ADAL" clId="{B67E75DF-61F4-4BDD-83F6-F3A9FEB4B984}" dt="2024-02-22T09:52:54.409" v="2357" actId="27803"/>
          <ac:spMkLst>
            <pc:docMk/>
            <pc:sldMk cId="3942064285" sldId="256"/>
            <ac:spMk id="10893" creationId="{0C414520-C63A-BF59-468E-082CCF018AF4}"/>
          </ac:spMkLst>
        </pc:spChg>
        <pc:spChg chg="mod">
          <ac:chgData name="Jassem Abbasi" userId="a485637c-5d5c-44af-8411-f95acc3236b6" providerId="ADAL" clId="{B67E75DF-61F4-4BDD-83F6-F3A9FEB4B984}" dt="2024-02-22T09:52:54.409" v="2357" actId="27803"/>
          <ac:spMkLst>
            <pc:docMk/>
            <pc:sldMk cId="3942064285" sldId="256"/>
            <ac:spMk id="10894" creationId="{17330A50-E0B6-D823-09FE-CE3BFF9A5438}"/>
          </ac:spMkLst>
        </pc:spChg>
        <pc:spChg chg="mod">
          <ac:chgData name="Jassem Abbasi" userId="a485637c-5d5c-44af-8411-f95acc3236b6" providerId="ADAL" clId="{B67E75DF-61F4-4BDD-83F6-F3A9FEB4B984}" dt="2024-02-22T09:52:54.409" v="2357" actId="27803"/>
          <ac:spMkLst>
            <pc:docMk/>
            <pc:sldMk cId="3942064285" sldId="256"/>
            <ac:spMk id="10895" creationId="{4515F405-6C9F-AC2E-5DCD-5C2D8807DF8C}"/>
          </ac:spMkLst>
        </pc:spChg>
        <pc:spChg chg="mod">
          <ac:chgData name="Jassem Abbasi" userId="a485637c-5d5c-44af-8411-f95acc3236b6" providerId="ADAL" clId="{B67E75DF-61F4-4BDD-83F6-F3A9FEB4B984}" dt="2024-02-22T09:52:54.409" v="2357" actId="27803"/>
          <ac:spMkLst>
            <pc:docMk/>
            <pc:sldMk cId="3942064285" sldId="256"/>
            <ac:spMk id="10896" creationId="{06C17F13-1597-8F56-D235-B250965B69CB}"/>
          </ac:spMkLst>
        </pc:spChg>
        <pc:spChg chg="mod">
          <ac:chgData name="Jassem Abbasi" userId="a485637c-5d5c-44af-8411-f95acc3236b6" providerId="ADAL" clId="{B67E75DF-61F4-4BDD-83F6-F3A9FEB4B984}" dt="2024-02-22T09:52:54.409" v="2357" actId="27803"/>
          <ac:spMkLst>
            <pc:docMk/>
            <pc:sldMk cId="3942064285" sldId="256"/>
            <ac:spMk id="10897" creationId="{980BD8D2-6E85-F510-270C-A67C5983DC51}"/>
          </ac:spMkLst>
        </pc:spChg>
        <pc:spChg chg="mod">
          <ac:chgData name="Jassem Abbasi" userId="a485637c-5d5c-44af-8411-f95acc3236b6" providerId="ADAL" clId="{B67E75DF-61F4-4BDD-83F6-F3A9FEB4B984}" dt="2024-02-22T09:52:54.409" v="2357" actId="27803"/>
          <ac:spMkLst>
            <pc:docMk/>
            <pc:sldMk cId="3942064285" sldId="256"/>
            <ac:spMk id="10898" creationId="{62CE3720-F080-3BCB-7005-F9E8DCA39396}"/>
          </ac:spMkLst>
        </pc:spChg>
        <pc:spChg chg="mod">
          <ac:chgData name="Jassem Abbasi" userId="a485637c-5d5c-44af-8411-f95acc3236b6" providerId="ADAL" clId="{B67E75DF-61F4-4BDD-83F6-F3A9FEB4B984}" dt="2024-02-22T09:52:54.409" v="2357" actId="27803"/>
          <ac:spMkLst>
            <pc:docMk/>
            <pc:sldMk cId="3942064285" sldId="256"/>
            <ac:spMk id="10899" creationId="{5EFACD10-9242-3414-2F4A-AE3177DFEF8A}"/>
          </ac:spMkLst>
        </pc:spChg>
        <pc:spChg chg="mod">
          <ac:chgData name="Jassem Abbasi" userId="a485637c-5d5c-44af-8411-f95acc3236b6" providerId="ADAL" clId="{B67E75DF-61F4-4BDD-83F6-F3A9FEB4B984}" dt="2024-02-22T09:52:54.409" v="2357" actId="27803"/>
          <ac:spMkLst>
            <pc:docMk/>
            <pc:sldMk cId="3942064285" sldId="256"/>
            <ac:spMk id="10900" creationId="{85FB7F18-1D1D-F330-0F03-D3B1DAD8A851}"/>
          </ac:spMkLst>
        </pc:spChg>
        <pc:spChg chg="mod">
          <ac:chgData name="Jassem Abbasi" userId="a485637c-5d5c-44af-8411-f95acc3236b6" providerId="ADAL" clId="{B67E75DF-61F4-4BDD-83F6-F3A9FEB4B984}" dt="2024-02-22T09:52:54.409" v="2357" actId="27803"/>
          <ac:spMkLst>
            <pc:docMk/>
            <pc:sldMk cId="3942064285" sldId="256"/>
            <ac:spMk id="10901" creationId="{E4EB9CCC-5029-51A9-96D7-5D045CFD053A}"/>
          </ac:spMkLst>
        </pc:spChg>
        <pc:spChg chg="mod">
          <ac:chgData name="Jassem Abbasi" userId="a485637c-5d5c-44af-8411-f95acc3236b6" providerId="ADAL" clId="{B67E75DF-61F4-4BDD-83F6-F3A9FEB4B984}" dt="2024-02-22T09:52:54.409" v="2357" actId="27803"/>
          <ac:spMkLst>
            <pc:docMk/>
            <pc:sldMk cId="3942064285" sldId="256"/>
            <ac:spMk id="10902" creationId="{CC31E23C-25D5-5E5D-BFFE-AD1606FC6879}"/>
          </ac:spMkLst>
        </pc:spChg>
        <pc:spChg chg="mod">
          <ac:chgData name="Jassem Abbasi" userId="a485637c-5d5c-44af-8411-f95acc3236b6" providerId="ADAL" clId="{B67E75DF-61F4-4BDD-83F6-F3A9FEB4B984}" dt="2024-02-22T09:52:54.409" v="2357" actId="27803"/>
          <ac:spMkLst>
            <pc:docMk/>
            <pc:sldMk cId="3942064285" sldId="256"/>
            <ac:spMk id="10903" creationId="{D30191FB-5EEF-CEAD-9D70-44FB8FB85486}"/>
          </ac:spMkLst>
        </pc:spChg>
        <pc:spChg chg="mod">
          <ac:chgData name="Jassem Abbasi" userId="a485637c-5d5c-44af-8411-f95acc3236b6" providerId="ADAL" clId="{B67E75DF-61F4-4BDD-83F6-F3A9FEB4B984}" dt="2024-02-22T09:52:54.409" v="2357" actId="27803"/>
          <ac:spMkLst>
            <pc:docMk/>
            <pc:sldMk cId="3942064285" sldId="256"/>
            <ac:spMk id="10904" creationId="{71636024-5EED-565E-3650-D9658CE71336}"/>
          </ac:spMkLst>
        </pc:spChg>
        <pc:spChg chg="mod">
          <ac:chgData name="Jassem Abbasi" userId="a485637c-5d5c-44af-8411-f95acc3236b6" providerId="ADAL" clId="{B67E75DF-61F4-4BDD-83F6-F3A9FEB4B984}" dt="2024-02-22T09:52:54.409" v="2357" actId="27803"/>
          <ac:spMkLst>
            <pc:docMk/>
            <pc:sldMk cId="3942064285" sldId="256"/>
            <ac:spMk id="10905" creationId="{6EB16D3D-A01D-B442-971A-1C4D4DC69579}"/>
          </ac:spMkLst>
        </pc:spChg>
        <pc:spChg chg="mod">
          <ac:chgData name="Jassem Abbasi" userId="a485637c-5d5c-44af-8411-f95acc3236b6" providerId="ADAL" clId="{B67E75DF-61F4-4BDD-83F6-F3A9FEB4B984}" dt="2024-02-22T09:52:54.409" v="2357" actId="27803"/>
          <ac:spMkLst>
            <pc:docMk/>
            <pc:sldMk cId="3942064285" sldId="256"/>
            <ac:spMk id="10906" creationId="{7171E680-FC08-E757-03AF-FA40F9EDB4FE}"/>
          </ac:spMkLst>
        </pc:spChg>
        <pc:spChg chg="mod">
          <ac:chgData name="Jassem Abbasi" userId="a485637c-5d5c-44af-8411-f95acc3236b6" providerId="ADAL" clId="{B67E75DF-61F4-4BDD-83F6-F3A9FEB4B984}" dt="2024-02-22T09:52:54.409" v="2357" actId="27803"/>
          <ac:spMkLst>
            <pc:docMk/>
            <pc:sldMk cId="3942064285" sldId="256"/>
            <ac:spMk id="10907" creationId="{8B0B1A1D-2100-9EB4-1BFF-958B417B1E3B}"/>
          </ac:spMkLst>
        </pc:spChg>
        <pc:spChg chg="mod">
          <ac:chgData name="Jassem Abbasi" userId="a485637c-5d5c-44af-8411-f95acc3236b6" providerId="ADAL" clId="{B67E75DF-61F4-4BDD-83F6-F3A9FEB4B984}" dt="2024-02-22T09:52:54.409" v="2357" actId="27803"/>
          <ac:spMkLst>
            <pc:docMk/>
            <pc:sldMk cId="3942064285" sldId="256"/>
            <ac:spMk id="10908" creationId="{4745CFD3-A2B5-D032-C8D8-7784AFF0A146}"/>
          </ac:spMkLst>
        </pc:spChg>
        <pc:spChg chg="mod">
          <ac:chgData name="Jassem Abbasi" userId="a485637c-5d5c-44af-8411-f95acc3236b6" providerId="ADAL" clId="{B67E75DF-61F4-4BDD-83F6-F3A9FEB4B984}" dt="2024-02-22T09:52:54.409" v="2357" actId="27803"/>
          <ac:spMkLst>
            <pc:docMk/>
            <pc:sldMk cId="3942064285" sldId="256"/>
            <ac:spMk id="10909" creationId="{70E16143-6F20-2C38-85A4-D6E831838023}"/>
          </ac:spMkLst>
        </pc:spChg>
        <pc:spChg chg="mod">
          <ac:chgData name="Jassem Abbasi" userId="a485637c-5d5c-44af-8411-f95acc3236b6" providerId="ADAL" clId="{B67E75DF-61F4-4BDD-83F6-F3A9FEB4B984}" dt="2024-02-22T09:52:54.409" v="2357" actId="27803"/>
          <ac:spMkLst>
            <pc:docMk/>
            <pc:sldMk cId="3942064285" sldId="256"/>
            <ac:spMk id="10910" creationId="{5D5D9C8B-D133-C82F-FB06-30BBB3F4C482}"/>
          </ac:spMkLst>
        </pc:spChg>
        <pc:spChg chg="mod">
          <ac:chgData name="Jassem Abbasi" userId="a485637c-5d5c-44af-8411-f95acc3236b6" providerId="ADAL" clId="{B67E75DF-61F4-4BDD-83F6-F3A9FEB4B984}" dt="2024-02-22T09:52:54.409" v="2357" actId="27803"/>
          <ac:spMkLst>
            <pc:docMk/>
            <pc:sldMk cId="3942064285" sldId="256"/>
            <ac:spMk id="10911" creationId="{DA6B7C77-23E4-66BC-23ED-1306286EC9FB}"/>
          </ac:spMkLst>
        </pc:spChg>
        <pc:spChg chg="mod">
          <ac:chgData name="Jassem Abbasi" userId="a485637c-5d5c-44af-8411-f95acc3236b6" providerId="ADAL" clId="{B67E75DF-61F4-4BDD-83F6-F3A9FEB4B984}" dt="2024-02-22T09:52:54.409" v="2357" actId="27803"/>
          <ac:spMkLst>
            <pc:docMk/>
            <pc:sldMk cId="3942064285" sldId="256"/>
            <ac:spMk id="10912" creationId="{BEE89783-C38F-37E9-E6C0-3B291C7F9FA2}"/>
          </ac:spMkLst>
        </pc:spChg>
        <pc:spChg chg="mod">
          <ac:chgData name="Jassem Abbasi" userId="a485637c-5d5c-44af-8411-f95acc3236b6" providerId="ADAL" clId="{B67E75DF-61F4-4BDD-83F6-F3A9FEB4B984}" dt="2024-02-22T09:52:54.409" v="2357" actId="27803"/>
          <ac:spMkLst>
            <pc:docMk/>
            <pc:sldMk cId="3942064285" sldId="256"/>
            <ac:spMk id="10913" creationId="{ACE3C7B5-6CED-C239-C239-534FAE820F05}"/>
          </ac:spMkLst>
        </pc:spChg>
        <pc:spChg chg="mod">
          <ac:chgData name="Jassem Abbasi" userId="a485637c-5d5c-44af-8411-f95acc3236b6" providerId="ADAL" clId="{B67E75DF-61F4-4BDD-83F6-F3A9FEB4B984}" dt="2024-02-22T09:52:54.409" v="2357" actId="27803"/>
          <ac:spMkLst>
            <pc:docMk/>
            <pc:sldMk cId="3942064285" sldId="256"/>
            <ac:spMk id="10914" creationId="{05B5CA6A-6691-FF12-5749-E61C3F2AFF32}"/>
          </ac:spMkLst>
        </pc:spChg>
        <pc:spChg chg="mod">
          <ac:chgData name="Jassem Abbasi" userId="a485637c-5d5c-44af-8411-f95acc3236b6" providerId="ADAL" clId="{B67E75DF-61F4-4BDD-83F6-F3A9FEB4B984}" dt="2024-02-22T09:52:54.409" v="2357" actId="27803"/>
          <ac:spMkLst>
            <pc:docMk/>
            <pc:sldMk cId="3942064285" sldId="256"/>
            <ac:spMk id="10915" creationId="{9A64D874-E6D5-6336-8C3D-BD38F5DBFBEE}"/>
          </ac:spMkLst>
        </pc:spChg>
        <pc:spChg chg="mod">
          <ac:chgData name="Jassem Abbasi" userId="a485637c-5d5c-44af-8411-f95acc3236b6" providerId="ADAL" clId="{B67E75DF-61F4-4BDD-83F6-F3A9FEB4B984}" dt="2024-02-22T09:52:54.409" v="2357" actId="27803"/>
          <ac:spMkLst>
            <pc:docMk/>
            <pc:sldMk cId="3942064285" sldId="256"/>
            <ac:spMk id="10916" creationId="{DA5F2368-12CD-77BF-E511-149BBB2EA7EB}"/>
          </ac:spMkLst>
        </pc:spChg>
        <pc:spChg chg="mod">
          <ac:chgData name="Jassem Abbasi" userId="a485637c-5d5c-44af-8411-f95acc3236b6" providerId="ADAL" clId="{B67E75DF-61F4-4BDD-83F6-F3A9FEB4B984}" dt="2024-02-22T09:52:54.409" v="2357" actId="27803"/>
          <ac:spMkLst>
            <pc:docMk/>
            <pc:sldMk cId="3942064285" sldId="256"/>
            <ac:spMk id="10917" creationId="{CC385607-7E05-2792-DF1E-578FB870CA75}"/>
          </ac:spMkLst>
        </pc:spChg>
        <pc:spChg chg="mod">
          <ac:chgData name="Jassem Abbasi" userId="a485637c-5d5c-44af-8411-f95acc3236b6" providerId="ADAL" clId="{B67E75DF-61F4-4BDD-83F6-F3A9FEB4B984}" dt="2024-02-22T09:52:54.409" v="2357" actId="27803"/>
          <ac:spMkLst>
            <pc:docMk/>
            <pc:sldMk cId="3942064285" sldId="256"/>
            <ac:spMk id="10918" creationId="{E4593C5C-EAC4-D706-E849-9D6608ABB62B}"/>
          </ac:spMkLst>
        </pc:spChg>
        <pc:spChg chg="mod">
          <ac:chgData name="Jassem Abbasi" userId="a485637c-5d5c-44af-8411-f95acc3236b6" providerId="ADAL" clId="{B67E75DF-61F4-4BDD-83F6-F3A9FEB4B984}" dt="2024-02-22T09:52:54.409" v="2357" actId="27803"/>
          <ac:spMkLst>
            <pc:docMk/>
            <pc:sldMk cId="3942064285" sldId="256"/>
            <ac:spMk id="10919" creationId="{64B2D0AD-2495-9375-8CB3-BC8E9581F077}"/>
          </ac:spMkLst>
        </pc:spChg>
        <pc:spChg chg="mod">
          <ac:chgData name="Jassem Abbasi" userId="a485637c-5d5c-44af-8411-f95acc3236b6" providerId="ADAL" clId="{B67E75DF-61F4-4BDD-83F6-F3A9FEB4B984}" dt="2024-02-22T09:52:54.409" v="2357" actId="27803"/>
          <ac:spMkLst>
            <pc:docMk/>
            <pc:sldMk cId="3942064285" sldId="256"/>
            <ac:spMk id="10920" creationId="{2C69EC06-9D38-2BF2-77D5-CBBA68194CB8}"/>
          </ac:spMkLst>
        </pc:spChg>
        <pc:spChg chg="mod">
          <ac:chgData name="Jassem Abbasi" userId="a485637c-5d5c-44af-8411-f95acc3236b6" providerId="ADAL" clId="{B67E75DF-61F4-4BDD-83F6-F3A9FEB4B984}" dt="2024-02-22T09:52:54.409" v="2357" actId="27803"/>
          <ac:spMkLst>
            <pc:docMk/>
            <pc:sldMk cId="3942064285" sldId="256"/>
            <ac:spMk id="10921" creationId="{FDBA38D7-3B3A-3BF2-8B97-BA21945F6B8E}"/>
          </ac:spMkLst>
        </pc:spChg>
        <pc:spChg chg="mod">
          <ac:chgData name="Jassem Abbasi" userId="a485637c-5d5c-44af-8411-f95acc3236b6" providerId="ADAL" clId="{B67E75DF-61F4-4BDD-83F6-F3A9FEB4B984}" dt="2024-02-22T09:52:54.409" v="2357" actId="27803"/>
          <ac:spMkLst>
            <pc:docMk/>
            <pc:sldMk cId="3942064285" sldId="256"/>
            <ac:spMk id="10922" creationId="{CED4E34C-5012-5DD3-00A8-8D361A360662}"/>
          </ac:spMkLst>
        </pc:spChg>
        <pc:spChg chg="mod">
          <ac:chgData name="Jassem Abbasi" userId="a485637c-5d5c-44af-8411-f95acc3236b6" providerId="ADAL" clId="{B67E75DF-61F4-4BDD-83F6-F3A9FEB4B984}" dt="2024-02-22T09:52:54.409" v="2357" actId="27803"/>
          <ac:spMkLst>
            <pc:docMk/>
            <pc:sldMk cId="3942064285" sldId="256"/>
            <ac:spMk id="10923" creationId="{5022FA26-4F80-64EF-393C-9D421251FF3E}"/>
          </ac:spMkLst>
        </pc:spChg>
        <pc:spChg chg="mod">
          <ac:chgData name="Jassem Abbasi" userId="a485637c-5d5c-44af-8411-f95acc3236b6" providerId="ADAL" clId="{B67E75DF-61F4-4BDD-83F6-F3A9FEB4B984}" dt="2024-02-22T09:52:54.409" v="2357" actId="27803"/>
          <ac:spMkLst>
            <pc:docMk/>
            <pc:sldMk cId="3942064285" sldId="256"/>
            <ac:spMk id="10924" creationId="{7A47D95F-7400-985F-7DB8-D044642138BC}"/>
          </ac:spMkLst>
        </pc:spChg>
        <pc:spChg chg="mod">
          <ac:chgData name="Jassem Abbasi" userId="a485637c-5d5c-44af-8411-f95acc3236b6" providerId="ADAL" clId="{B67E75DF-61F4-4BDD-83F6-F3A9FEB4B984}" dt="2024-02-22T09:52:54.409" v="2357" actId="27803"/>
          <ac:spMkLst>
            <pc:docMk/>
            <pc:sldMk cId="3942064285" sldId="256"/>
            <ac:spMk id="10925" creationId="{AC7CE151-F6CF-D6AD-B9B6-C3A8E24EA2D8}"/>
          </ac:spMkLst>
        </pc:spChg>
        <pc:spChg chg="mod">
          <ac:chgData name="Jassem Abbasi" userId="a485637c-5d5c-44af-8411-f95acc3236b6" providerId="ADAL" clId="{B67E75DF-61F4-4BDD-83F6-F3A9FEB4B984}" dt="2024-02-22T09:52:54.409" v="2357" actId="27803"/>
          <ac:spMkLst>
            <pc:docMk/>
            <pc:sldMk cId="3942064285" sldId="256"/>
            <ac:spMk id="10926" creationId="{431942C8-C48D-A98D-39EF-825F6DA53A77}"/>
          </ac:spMkLst>
        </pc:spChg>
        <pc:spChg chg="mod">
          <ac:chgData name="Jassem Abbasi" userId="a485637c-5d5c-44af-8411-f95acc3236b6" providerId="ADAL" clId="{B67E75DF-61F4-4BDD-83F6-F3A9FEB4B984}" dt="2024-02-22T09:52:54.409" v="2357" actId="27803"/>
          <ac:spMkLst>
            <pc:docMk/>
            <pc:sldMk cId="3942064285" sldId="256"/>
            <ac:spMk id="10927" creationId="{8CF67363-B290-57F1-D910-AFCD95B87703}"/>
          </ac:spMkLst>
        </pc:spChg>
        <pc:spChg chg="mod">
          <ac:chgData name="Jassem Abbasi" userId="a485637c-5d5c-44af-8411-f95acc3236b6" providerId="ADAL" clId="{B67E75DF-61F4-4BDD-83F6-F3A9FEB4B984}" dt="2024-02-22T09:52:54.409" v="2357" actId="27803"/>
          <ac:spMkLst>
            <pc:docMk/>
            <pc:sldMk cId="3942064285" sldId="256"/>
            <ac:spMk id="10928" creationId="{1DCCF58B-4A21-4B5C-A7F3-1909593C79FD}"/>
          </ac:spMkLst>
        </pc:spChg>
        <pc:spChg chg="mod">
          <ac:chgData name="Jassem Abbasi" userId="a485637c-5d5c-44af-8411-f95acc3236b6" providerId="ADAL" clId="{B67E75DF-61F4-4BDD-83F6-F3A9FEB4B984}" dt="2024-02-22T09:52:54.409" v="2357" actId="27803"/>
          <ac:spMkLst>
            <pc:docMk/>
            <pc:sldMk cId="3942064285" sldId="256"/>
            <ac:spMk id="10929" creationId="{BC103867-F6C5-78F7-8030-082470D1F793}"/>
          </ac:spMkLst>
        </pc:spChg>
        <pc:spChg chg="mod">
          <ac:chgData name="Jassem Abbasi" userId="a485637c-5d5c-44af-8411-f95acc3236b6" providerId="ADAL" clId="{B67E75DF-61F4-4BDD-83F6-F3A9FEB4B984}" dt="2024-02-22T09:52:54.409" v="2357" actId="27803"/>
          <ac:spMkLst>
            <pc:docMk/>
            <pc:sldMk cId="3942064285" sldId="256"/>
            <ac:spMk id="10930" creationId="{34A17EF2-7703-BF30-5333-FED5CB03E1C8}"/>
          </ac:spMkLst>
        </pc:spChg>
        <pc:spChg chg="mod">
          <ac:chgData name="Jassem Abbasi" userId="a485637c-5d5c-44af-8411-f95acc3236b6" providerId="ADAL" clId="{B67E75DF-61F4-4BDD-83F6-F3A9FEB4B984}" dt="2024-02-22T09:52:54.409" v="2357" actId="27803"/>
          <ac:spMkLst>
            <pc:docMk/>
            <pc:sldMk cId="3942064285" sldId="256"/>
            <ac:spMk id="10931" creationId="{1FCB6E0D-B1CD-CC8E-8C26-6E01D9BAE58F}"/>
          </ac:spMkLst>
        </pc:spChg>
        <pc:spChg chg="mod">
          <ac:chgData name="Jassem Abbasi" userId="a485637c-5d5c-44af-8411-f95acc3236b6" providerId="ADAL" clId="{B67E75DF-61F4-4BDD-83F6-F3A9FEB4B984}" dt="2024-02-22T09:52:54.409" v="2357" actId="27803"/>
          <ac:spMkLst>
            <pc:docMk/>
            <pc:sldMk cId="3942064285" sldId="256"/>
            <ac:spMk id="10932" creationId="{A99E7576-3C18-C1C0-DC42-91534A815EC4}"/>
          </ac:spMkLst>
        </pc:spChg>
        <pc:spChg chg="mod">
          <ac:chgData name="Jassem Abbasi" userId="a485637c-5d5c-44af-8411-f95acc3236b6" providerId="ADAL" clId="{B67E75DF-61F4-4BDD-83F6-F3A9FEB4B984}" dt="2024-02-22T09:52:54.409" v="2357" actId="27803"/>
          <ac:spMkLst>
            <pc:docMk/>
            <pc:sldMk cId="3942064285" sldId="256"/>
            <ac:spMk id="10933" creationId="{7E6AB64B-76A6-C372-1436-A7BEF77DB557}"/>
          </ac:spMkLst>
        </pc:spChg>
        <pc:spChg chg="mod">
          <ac:chgData name="Jassem Abbasi" userId="a485637c-5d5c-44af-8411-f95acc3236b6" providerId="ADAL" clId="{B67E75DF-61F4-4BDD-83F6-F3A9FEB4B984}" dt="2024-02-22T09:52:54.409" v="2357" actId="27803"/>
          <ac:spMkLst>
            <pc:docMk/>
            <pc:sldMk cId="3942064285" sldId="256"/>
            <ac:spMk id="10934" creationId="{2DAC41C1-E0A3-4A6B-185F-24A457FD81DE}"/>
          </ac:spMkLst>
        </pc:spChg>
        <pc:spChg chg="mod">
          <ac:chgData name="Jassem Abbasi" userId="a485637c-5d5c-44af-8411-f95acc3236b6" providerId="ADAL" clId="{B67E75DF-61F4-4BDD-83F6-F3A9FEB4B984}" dt="2024-02-22T09:52:54.409" v="2357" actId="27803"/>
          <ac:spMkLst>
            <pc:docMk/>
            <pc:sldMk cId="3942064285" sldId="256"/>
            <ac:spMk id="10935" creationId="{AC636128-2274-658D-DB9F-5BC1504D7379}"/>
          </ac:spMkLst>
        </pc:spChg>
        <pc:spChg chg="mod">
          <ac:chgData name="Jassem Abbasi" userId="a485637c-5d5c-44af-8411-f95acc3236b6" providerId="ADAL" clId="{B67E75DF-61F4-4BDD-83F6-F3A9FEB4B984}" dt="2024-02-22T09:52:54.409" v="2357" actId="27803"/>
          <ac:spMkLst>
            <pc:docMk/>
            <pc:sldMk cId="3942064285" sldId="256"/>
            <ac:spMk id="10936" creationId="{0FDEF924-903C-3583-05D3-61387E4ADD8A}"/>
          </ac:spMkLst>
        </pc:spChg>
        <pc:spChg chg="mod">
          <ac:chgData name="Jassem Abbasi" userId="a485637c-5d5c-44af-8411-f95acc3236b6" providerId="ADAL" clId="{B67E75DF-61F4-4BDD-83F6-F3A9FEB4B984}" dt="2024-02-22T09:52:54.409" v="2357" actId="27803"/>
          <ac:spMkLst>
            <pc:docMk/>
            <pc:sldMk cId="3942064285" sldId="256"/>
            <ac:spMk id="10937" creationId="{1624816C-30E7-215D-A851-3EF2C41E5DF1}"/>
          </ac:spMkLst>
        </pc:spChg>
        <pc:spChg chg="mod">
          <ac:chgData name="Jassem Abbasi" userId="a485637c-5d5c-44af-8411-f95acc3236b6" providerId="ADAL" clId="{B67E75DF-61F4-4BDD-83F6-F3A9FEB4B984}" dt="2024-02-22T09:52:54.409" v="2357" actId="27803"/>
          <ac:spMkLst>
            <pc:docMk/>
            <pc:sldMk cId="3942064285" sldId="256"/>
            <ac:spMk id="10938" creationId="{F61E4B41-AA89-A63C-0D1B-F2D5E89D0281}"/>
          </ac:spMkLst>
        </pc:spChg>
        <pc:spChg chg="mod">
          <ac:chgData name="Jassem Abbasi" userId="a485637c-5d5c-44af-8411-f95acc3236b6" providerId="ADAL" clId="{B67E75DF-61F4-4BDD-83F6-F3A9FEB4B984}" dt="2024-02-22T09:52:54.409" v="2357" actId="27803"/>
          <ac:spMkLst>
            <pc:docMk/>
            <pc:sldMk cId="3942064285" sldId="256"/>
            <ac:spMk id="10939" creationId="{2E866B37-D5AE-776A-A741-B490E73F4C9E}"/>
          </ac:spMkLst>
        </pc:spChg>
        <pc:spChg chg="mod">
          <ac:chgData name="Jassem Abbasi" userId="a485637c-5d5c-44af-8411-f95acc3236b6" providerId="ADAL" clId="{B67E75DF-61F4-4BDD-83F6-F3A9FEB4B984}" dt="2024-02-22T09:52:54.409" v="2357" actId="27803"/>
          <ac:spMkLst>
            <pc:docMk/>
            <pc:sldMk cId="3942064285" sldId="256"/>
            <ac:spMk id="10940" creationId="{C0220A88-8FFF-C883-5438-1B943AD68912}"/>
          </ac:spMkLst>
        </pc:spChg>
        <pc:spChg chg="mod">
          <ac:chgData name="Jassem Abbasi" userId="a485637c-5d5c-44af-8411-f95acc3236b6" providerId="ADAL" clId="{B67E75DF-61F4-4BDD-83F6-F3A9FEB4B984}" dt="2024-02-22T09:52:54.409" v="2357" actId="27803"/>
          <ac:spMkLst>
            <pc:docMk/>
            <pc:sldMk cId="3942064285" sldId="256"/>
            <ac:spMk id="10941" creationId="{15A8DD55-0604-926F-27C9-1695F6170AA4}"/>
          </ac:spMkLst>
        </pc:spChg>
        <pc:spChg chg="mod">
          <ac:chgData name="Jassem Abbasi" userId="a485637c-5d5c-44af-8411-f95acc3236b6" providerId="ADAL" clId="{B67E75DF-61F4-4BDD-83F6-F3A9FEB4B984}" dt="2024-02-22T09:52:54.409" v="2357" actId="27803"/>
          <ac:spMkLst>
            <pc:docMk/>
            <pc:sldMk cId="3942064285" sldId="256"/>
            <ac:spMk id="10942" creationId="{59E113FC-41D8-1C68-4FFC-EE3C431C26AC}"/>
          </ac:spMkLst>
        </pc:spChg>
        <pc:spChg chg="mod">
          <ac:chgData name="Jassem Abbasi" userId="a485637c-5d5c-44af-8411-f95acc3236b6" providerId="ADAL" clId="{B67E75DF-61F4-4BDD-83F6-F3A9FEB4B984}" dt="2024-02-22T09:52:54.409" v="2357" actId="27803"/>
          <ac:spMkLst>
            <pc:docMk/>
            <pc:sldMk cId="3942064285" sldId="256"/>
            <ac:spMk id="10943" creationId="{C7C05A58-CD4A-FDDC-A175-73C0CCB3804C}"/>
          </ac:spMkLst>
        </pc:spChg>
        <pc:spChg chg="mod">
          <ac:chgData name="Jassem Abbasi" userId="a485637c-5d5c-44af-8411-f95acc3236b6" providerId="ADAL" clId="{B67E75DF-61F4-4BDD-83F6-F3A9FEB4B984}" dt="2024-02-22T09:52:54.409" v="2357" actId="27803"/>
          <ac:spMkLst>
            <pc:docMk/>
            <pc:sldMk cId="3942064285" sldId="256"/>
            <ac:spMk id="10944" creationId="{2DA72D30-2A59-401C-AFA1-5E8B7671A3FC}"/>
          </ac:spMkLst>
        </pc:spChg>
        <pc:spChg chg="mod">
          <ac:chgData name="Jassem Abbasi" userId="a485637c-5d5c-44af-8411-f95acc3236b6" providerId="ADAL" clId="{B67E75DF-61F4-4BDD-83F6-F3A9FEB4B984}" dt="2024-02-22T09:52:54.409" v="2357" actId="27803"/>
          <ac:spMkLst>
            <pc:docMk/>
            <pc:sldMk cId="3942064285" sldId="256"/>
            <ac:spMk id="10945" creationId="{AEEC4E78-25C3-4C93-1DFE-E2CD6428C617}"/>
          </ac:spMkLst>
        </pc:spChg>
        <pc:spChg chg="mod">
          <ac:chgData name="Jassem Abbasi" userId="a485637c-5d5c-44af-8411-f95acc3236b6" providerId="ADAL" clId="{B67E75DF-61F4-4BDD-83F6-F3A9FEB4B984}" dt="2024-02-22T09:52:54.409" v="2357" actId="27803"/>
          <ac:spMkLst>
            <pc:docMk/>
            <pc:sldMk cId="3942064285" sldId="256"/>
            <ac:spMk id="10946" creationId="{C131BE28-88C5-E4FA-5EA2-C53278A418CB}"/>
          </ac:spMkLst>
        </pc:spChg>
        <pc:spChg chg="mod">
          <ac:chgData name="Jassem Abbasi" userId="a485637c-5d5c-44af-8411-f95acc3236b6" providerId="ADAL" clId="{B67E75DF-61F4-4BDD-83F6-F3A9FEB4B984}" dt="2024-02-22T09:52:54.409" v="2357" actId="27803"/>
          <ac:spMkLst>
            <pc:docMk/>
            <pc:sldMk cId="3942064285" sldId="256"/>
            <ac:spMk id="10947" creationId="{F0959171-59EA-0B76-A944-E5522E0A4EC8}"/>
          </ac:spMkLst>
        </pc:spChg>
        <pc:spChg chg="mod">
          <ac:chgData name="Jassem Abbasi" userId="a485637c-5d5c-44af-8411-f95acc3236b6" providerId="ADAL" clId="{B67E75DF-61F4-4BDD-83F6-F3A9FEB4B984}" dt="2024-02-22T09:52:54.409" v="2357" actId="27803"/>
          <ac:spMkLst>
            <pc:docMk/>
            <pc:sldMk cId="3942064285" sldId="256"/>
            <ac:spMk id="10948" creationId="{E20DED58-F591-6B60-40C0-2BEC295B3971}"/>
          </ac:spMkLst>
        </pc:spChg>
        <pc:spChg chg="mod">
          <ac:chgData name="Jassem Abbasi" userId="a485637c-5d5c-44af-8411-f95acc3236b6" providerId="ADAL" clId="{B67E75DF-61F4-4BDD-83F6-F3A9FEB4B984}" dt="2024-02-22T09:52:54.409" v="2357" actId="27803"/>
          <ac:spMkLst>
            <pc:docMk/>
            <pc:sldMk cId="3942064285" sldId="256"/>
            <ac:spMk id="10949" creationId="{C7C5C4DA-3306-4292-DC70-5F5FBE6C549D}"/>
          </ac:spMkLst>
        </pc:spChg>
        <pc:spChg chg="mod">
          <ac:chgData name="Jassem Abbasi" userId="a485637c-5d5c-44af-8411-f95acc3236b6" providerId="ADAL" clId="{B67E75DF-61F4-4BDD-83F6-F3A9FEB4B984}" dt="2024-02-22T09:52:54.409" v="2357" actId="27803"/>
          <ac:spMkLst>
            <pc:docMk/>
            <pc:sldMk cId="3942064285" sldId="256"/>
            <ac:spMk id="10950" creationId="{31A1D510-6776-01CE-C29A-A150BEBE8D8E}"/>
          </ac:spMkLst>
        </pc:spChg>
        <pc:spChg chg="mod">
          <ac:chgData name="Jassem Abbasi" userId="a485637c-5d5c-44af-8411-f95acc3236b6" providerId="ADAL" clId="{B67E75DF-61F4-4BDD-83F6-F3A9FEB4B984}" dt="2024-02-22T09:52:54.409" v="2357" actId="27803"/>
          <ac:spMkLst>
            <pc:docMk/>
            <pc:sldMk cId="3942064285" sldId="256"/>
            <ac:spMk id="10951" creationId="{18AD63E7-9505-6C70-4D65-2A1E5B71A123}"/>
          </ac:spMkLst>
        </pc:spChg>
        <pc:spChg chg="mod">
          <ac:chgData name="Jassem Abbasi" userId="a485637c-5d5c-44af-8411-f95acc3236b6" providerId="ADAL" clId="{B67E75DF-61F4-4BDD-83F6-F3A9FEB4B984}" dt="2024-02-22T09:52:54.409" v="2357" actId="27803"/>
          <ac:spMkLst>
            <pc:docMk/>
            <pc:sldMk cId="3942064285" sldId="256"/>
            <ac:spMk id="10952" creationId="{68777A00-6694-FB6B-5B99-DE18F82A9EDC}"/>
          </ac:spMkLst>
        </pc:spChg>
        <pc:spChg chg="mod">
          <ac:chgData name="Jassem Abbasi" userId="a485637c-5d5c-44af-8411-f95acc3236b6" providerId="ADAL" clId="{B67E75DF-61F4-4BDD-83F6-F3A9FEB4B984}" dt="2024-02-22T09:52:54.409" v="2357" actId="27803"/>
          <ac:spMkLst>
            <pc:docMk/>
            <pc:sldMk cId="3942064285" sldId="256"/>
            <ac:spMk id="10953" creationId="{1506172F-9366-589E-3031-9030B9B8AE98}"/>
          </ac:spMkLst>
        </pc:spChg>
        <pc:spChg chg="mod">
          <ac:chgData name="Jassem Abbasi" userId="a485637c-5d5c-44af-8411-f95acc3236b6" providerId="ADAL" clId="{B67E75DF-61F4-4BDD-83F6-F3A9FEB4B984}" dt="2024-02-22T09:52:54.409" v="2357" actId="27803"/>
          <ac:spMkLst>
            <pc:docMk/>
            <pc:sldMk cId="3942064285" sldId="256"/>
            <ac:spMk id="10954" creationId="{4096B551-0A95-9518-9969-617BBF4C20ED}"/>
          </ac:spMkLst>
        </pc:spChg>
        <pc:spChg chg="mod">
          <ac:chgData name="Jassem Abbasi" userId="a485637c-5d5c-44af-8411-f95acc3236b6" providerId="ADAL" clId="{B67E75DF-61F4-4BDD-83F6-F3A9FEB4B984}" dt="2024-02-22T09:52:54.409" v="2357" actId="27803"/>
          <ac:spMkLst>
            <pc:docMk/>
            <pc:sldMk cId="3942064285" sldId="256"/>
            <ac:spMk id="10955" creationId="{7A6CAB34-2614-621F-6687-E463634DC8C6}"/>
          </ac:spMkLst>
        </pc:spChg>
        <pc:spChg chg="mod">
          <ac:chgData name="Jassem Abbasi" userId="a485637c-5d5c-44af-8411-f95acc3236b6" providerId="ADAL" clId="{B67E75DF-61F4-4BDD-83F6-F3A9FEB4B984}" dt="2024-02-22T09:52:54.409" v="2357" actId="27803"/>
          <ac:spMkLst>
            <pc:docMk/>
            <pc:sldMk cId="3942064285" sldId="256"/>
            <ac:spMk id="10956" creationId="{076C1CE0-EC1F-CC02-7BAF-7330E63F1899}"/>
          </ac:spMkLst>
        </pc:spChg>
        <pc:spChg chg="mod">
          <ac:chgData name="Jassem Abbasi" userId="a485637c-5d5c-44af-8411-f95acc3236b6" providerId="ADAL" clId="{B67E75DF-61F4-4BDD-83F6-F3A9FEB4B984}" dt="2024-02-22T09:52:54.409" v="2357" actId="27803"/>
          <ac:spMkLst>
            <pc:docMk/>
            <pc:sldMk cId="3942064285" sldId="256"/>
            <ac:spMk id="10957" creationId="{551D0353-55C4-8BED-7E14-D739396979B7}"/>
          </ac:spMkLst>
        </pc:spChg>
        <pc:spChg chg="mod">
          <ac:chgData name="Jassem Abbasi" userId="a485637c-5d5c-44af-8411-f95acc3236b6" providerId="ADAL" clId="{B67E75DF-61F4-4BDD-83F6-F3A9FEB4B984}" dt="2024-02-22T09:52:54.409" v="2357" actId="27803"/>
          <ac:spMkLst>
            <pc:docMk/>
            <pc:sldMk cId="3942064285" sldId="256"/>
            <ac:spMk id="10958" creationId="{A0699373-0B49-7357-1D46-263D1419E60A}"/>
          </ac:spMkLst>
        </pc:spChg>
        <pc:spChg chg="mod">
          <ac:chgData name="Jassem Abbasi" userId="a485637c-5d5c-44af-8411-f95acc3236b6" providerId="ADAL" clId="{B67E75DF-61F4-4BDD-83F6-F3A9FEB4B984}" dt="2024-02-22T09:52:54.409" v="2357" actId="27803"/>
          <ac:spMkLst>
            <pc:docMk/>
            <pc:sldMk cId="3942064285" sldId="256"/>
            <ac:spMk id="10959" creationId="{EF0BDA4D-2F7E-6FB5-0C3A-698B1E7D71D4}"/>
          </ac:spMkLst>
        </pc:spChg>
        <pc:spChg chg="mod">
          <ac:chgData name="Jassem Abbasi" userId="a485637c-5d5c-44af-8411-f95acc3236b6" providerId="ADAL" clId="{B67E75DF-61F4-4BDD-83F6-F3A9FEB4B984}" dt="2024-02-22T09:52:54.409" v="2357" actId="27803"/>
          <ac:spMkLst>
            <pc:docMk/>
            <pc:sldMk cId="3942064285" sldId="256"/>
            <ac:spMk id="10960" creationId="{38DBE89F-5A72-186F-9A6B-46AA5A124FD2}"/>
          </ac:spMkLst>
        </pc:spChg>
        <pc:spChg chg="mod">
          <ac:chgData name="Jassem Abbasi" userId="a485637c-5d5c-44af-8411-f95acc3236b6" providerId="ADAL" clId="{B67E75DF-61F4-4BDD-83F6-F3A9FEB4B984}" dt="2024-02-22T09:52:54.409" v="2357" actId="27803"/>
          <ac:spMkLst>
            <pc:docMk/>
            <pc:sldMk cId="3942064285" sldId="256"/>
            <ac:spMk id="10961" creationId="{8E671E8D-CF16-C255-EE01-E9BD515F9043}"/>
          </ac:spMkLst>
        </pc:spChg>
        <pc:spChg chg="mod">
          <ac:chgData name="Jassem Abbasi" userId="a485637c-5d5c-44af-8411-f95acc3236b6" providerId="ADAL" clId="{B67E75DF-61F4-4BDD-83F6-F3A9FEB4B984}" dt="2024-02-22T09:52:54.409" v="2357" actId="27803"/>
          <ac:spMkLst>
            <pc:docMk/>
            <pc:sldMk cId="3942064285" sldId="256"/>
            <ac:spMk id="10962" creationId="{066B0CD7-AEA0-6327-0B40-65FBF3DED304}"/>
          </ac:spMkLst>
        </pc:spChg>
        <pc:spChg chg="mod">
          <ac:chgData name="Jassem Abbasi" userId="a485637c-5d5c-44af-8411-f95acc3236b6" providerId="ADAL" clId="{B67E75DF-61F4-4BDD-83F6-F3A9FEB4B984}" dt="2024-02-22T09:52:54.409" v="2357" actId="27803"/>
          <ac:spMkLst>
            <pc:docMk/>
            <pc:sldMk cId="3942064285" sldId="256"/>
            <ac:spMk id="10963" creationId="{57AC995C-B734-DFC9-C3EB-F2FD5770B004}"/>
          </ac:spMkLst>
        </pc:spChg>
        <pc:spChg chg="mod">
          <ac:chgData name="Jassem Abbasi" userId="a485637c-5d5c-44af-8411-f95acc3236b6" providerId="ADAL" clId="{B67E75DF-61F4-4BDD-83F6-F3A9FEB4B984}" dt="2024-02-22T09:52:54.409" v="2357" actId="27803"/>
          <ac:spMkLst>
            <pc:docMk/>
            <pc:sldMk cId="3942064285" sldId="256"/>
            <ac:spMk id="10964" creationId="{84A1AAB5-FBC1-C017-C95C-1B385C1DA5D5}"/>
          </ac:spMkLst>
        </pc:spChg>
        <pc:spChg chg="mod">
          <ac:chgData name="Jassem Abbasi" userId="a485637c-5d5c-44af-8411-f95acc3236b6" providerId="ADAL" clId="{B67E75DF-61F4-4BDD-83F6-F3A9FEB4B984}" dt="2024-02-22T09:52:54.409" v="2357" actId="27803"/>
          <ac:spMkLst>
            <pc:docMk/>
            <pc:sldMk cId="3942064285" sldId="256"/>
            <ac:spMk id="10965" creationId="{BA92224F-2096-4A27-903F-944E0713187C}"/>
          </ac:spMkLst>
        </pc:spChg>
        <pc:spChg chg="mod">
          <ac:chgData name="Jassem Abbasi" userId="a485637c-5d5c-44af-8411-f95acc3236b6" providerId="ADAL" clId="{B67E75DF-61F4-4BDD-83F6-F3A9FEB4B984}" dt="2024-02-22T09:52:54.409" v="2357" actId="27803"/>
          <ac:spMkLst>
            <pc:docMk/>
            <pc:sldMk cId="3942064285" sldId="256"/>
            <ac:spMk id="10966" creationId="{140F9487-D582-E1B1-76F1-489F8C8B2229}"/>
          </ac:spMkLst>
        </pc:spChg>
        <pc:spChg chg="mod">
          <ac:chgData name="Jassem Abbasi" userId="a485637c-5d5c-44af-8411-f95acc3236b6" providerId="ADAL" clId="{B67E75DF-61F4-4BDD-83F6-F3A9FEB4B984}" dt="2024-02-22T09:52:54.409" v="2357" actId="27803"/>
          <ac:spMkLst>
            <pc:docMk/>
            <pc:sldMk cId="3942064285" sldId="256"/>
            <ac:spMk id="10967" creationId="{CA298BD0-C5C7-7BC9-79A0-F4E3A33FDBB0}"/>
          </ac:spMkLst>
        </pc:spChg>
        <pc:spChg chg="mod">
          <ac:chgData name="Jassem Abbasi" userId="a485637c-5d5c-44af-8411-f95acc3236b6" providerId="ADAL" clId="{B67E75DF-61F4-4BDD-83F6-F3A9FEB4B984}" dt="2024-02-22T09:52:54.409" v="2357" actId="27803"/>
          <ac:spMkLst>
            <pc:docMk/>
            <pc:sldMk cId="3942064285" sldId="256"/>
            <ac:spMk id="10968" creationId="{4AE21928-3CDA-CAC9-655E-236D30B9DA1E}"/>
          </ac:spMkLst>
        </pc:spChg>
        <pc:spChg chg="mod">
          <ac:chgData name="Jassem Abbasi" userId="a485637c-5d5c-44af-8411-f95acc3236b6" providerId="ADAL" clId="{B67E75DF-61F4-4BDD-83F6-F3A9FEB4B984}" dt="2024-02-22T09:52:54.409" v="2357" actId="27803"/>
          <ac:spMkLst>
            <pc:docMk/>
            <pc:sldMk cId="3942064285" sldId="256"/>
            <ac:spMk id="10969" creationId="{0FE37D0F-A34D-9EFF-889B-BA19165D06A5}"/>
          </ac:spMkLst>
        </pc:spChg>
        <pc:spChg chg="mod">
          <ac:chgData name="Jassem Abbasi" userId="a485637c-5d5c-44af-8411-f95acc3236b6" providerId="ADAL" clId="{B67E75DF-61F4-4BDD-83F6-F3A9FEB4B984}" dt="2024-02-22T09:52:54.409" v="2357" actId="27803"/>
          <ac:spMkLst>
            <pc:docMk/>
            <pc:sldMk cId="3942064285" sldId="256"/>
            <ac:spMk id="10970" creationId="{6A22CDAB-DDA6-655D-D718-941B5F9060B2}"/>
          </ac:spMkLst>
        </pc:spChg>
        <pc:spChg chg="mod">
          <ac:chgData name="Jassem Abbasi" userId="a485637c-5d5c-44af-8411-f95acc3236b6" providerId="ADAL" clId="{B67E75DF-61F4-4BDD-83F6-F3A9FEB4B984}" dt="2024-02-22T09:52:54.409" v="2357" actId="27803"/>
          <ac:spMkLst>
            <pc:docMk/>
            <pc:sldMk cId="3942064285" sldId="256"/>
            <ac:spMk id="10971" creationId="{7200B974-3D6A-C107-077C-1AD1F75F298B}"/>
          </ac:spMkLst>
        </pc:spChg>
        <pc:spChg chg="mod">
          <ac:chgData name="Jassem Abbasi" userId="a485637c-5d5c-44af-8411-f95acc3236b6" providerId="ADAL" clId="{B67E75DF-61F4-4BDD-83F6-F3A9FEB4B984}" dt="2024-02-22T09:52:54.409" v="2357" actId="27803"/>
          <ac:spMkLst>
            <pc:docMk/>
            <pc:sldMk cId="3942064285" sldId="256"/>
            <ac:spMk id="10972" creationId="{542A73CD-ACC3-DE66-6AE2-A7D9E70B68EB}"/>
          </ac:spMkLst>
        </pc:spChg>
        <pc:spChg chg="mod">
          <ac:chgData name="Jassem Abbasi" userId="a485637c-5d5c-44af-8411-f95acc3236b6" providerId="ADAL" clId="{B67E75DF-61F4-4BDD-83F6-F3A9FEB4B984}" dt="2024-02-22T09:52:54.409" v="2357" actId="27803"/>
          <ac:spMkLst>
            <pc:docMk/>
            <pc:sldMk cId="3942064285" sldId="256"/>
            <ac:spMk id="10973" creationId="{3D728274-C6E6-87D9-A528-76BF033DC512}"/>
          </ac:spMkLst>
        </pc:spChg>
        <pc:spChg chg="mod">
          <ac:chgData name="Jassem Abbasi" userId="a485637c-5d5c-44af-8411-f95acc3236b6" providerId="ADAL" clId="{B67E75DF-61F4-4BDD-83F6-F3A9FEB4B984}" dt="2024-02-22T09:52:54.409" v="2357" actId="27803"/>
          <ac:spMkLst>
            <pc:docMk/>
            <pc:sldMk cId="3942064285" sldId="256"/>
            <ac:spMk id="10974" creationId="{67FD7C9A-2C20-F33C-C75A-465DEA8BC00C}"/>
          </ac:spMkLst>
        </pc:spChg>
        <pc:spChg chg="mod">
          <ac:chgData name="Jassem Abbasi" userId="a485637c-5d5c-44af-8411-f95acc3236b6" providerId="ADAL" clId="{B67E75DF-61F4-4BDD-83F6-F3A9FEB4B984}" dt="2024-02-22T09:52:54.409" v="2357" actId="27803"/>
          <ac:spMkLst>
            <pc:docMk/>
            <pc:sldMk cId="3942064285" sldId="256"/>
            <ac:spMk id="10975" creationId="{A71A7C3C-D3C9-E297-8E54-4B44B38EE1E7}"/>
          </ac:spMkLst>
        </pc:spChg>
        <pc:spChg chg="mod">
          <ac:chgData name="Jassem Abbasi" userId="a485637c-5d5c-44af-8411-f95acc3236b6" providerId="ADAL" clId="{B67E75DF-61F4-4BDD-83F6-F3A9FEB4B984}" dt="2024-02-22T09:52:54.409" v="2357" actId="27803"/>
          <ac:spMkLst>
            <pc:docMk/>
            <pc:sldMk cId="3942064285" sldId="256"/>
            <ac:spMk id="10976" creationId="{69A2D3C8-4345-1254-E7BC-C0EE047D4A75}"/>
          </ac:spMkLst>
        </pc:spChg>
        <pc:spChg chg="mod">
          <ac:chgData name="Jassem Abbasi" userId="a485637c-5d5c-44af-8411-f95acc3236b6" providerId="ADAL" clId="{B67E75DF-61F4-4BDD-83F6-F3A9FEB4B984}" dt="2024-02-22T09:52:54.409" v="2357" actId="27803"/>
          <ac:spMkLst>
            <pc:docMk/>
            <pc:sldMk cId="3942064285" sldId="256"/>
            <ac:spMk id="10977" creationId="{621E4124-9704-EFF7-B3C8-43C8A771D128}"/>
          </ac:spMkLst>
        </pc:spChg>
        <pc:spChg chg="mod">
          <ac:chgData name="Jassem Abbasi" userId="a485637c-5d5c-44af-8411-f95acc3236b6" providerId="ADAL" clId="{B67E75DF-61F4-4BDD-83F6-F3A9FEB4B984}" dt="2024-02-22T09:52:54.409" v="2357" actId="27803"/>
          <ac:spMkLst>
            <pc:docMk/>
            <pc:sldMk cId="3942064285" sldId="256"/>
            <ac:spMk id="10978" creationId="{162689DA-1FBB-B75A-AAD3-FE306A6A7CF8}"/>
          </ac:spMkLst>
        </pc:spChg>
        <pc:spChg chg="mod">
          <ac:chgData name="Jassem Abbasi" userId="a485637c-5d5c-44af-8411-f95acc3236b6" providerId="ADAL" clId="{B67E75DF-61F4-4BDD-83F6-F3A9FEB4B984}" dt="2024-02-22T09:52:54.409" v="2357" actId="27803"/>
          <ac:spMkLst>
            <pc:docMk/>
            <pc:sldMk cId="3942064285" sldId="256"/>
            <ac:spMk id="10979" creationId="{271C3660-344B-59FE-245D-A96185DC48D5}"/>
          </ac:spMkLst>
        </pc:spChg>
        <pc:spChg chg="mod">
          <ac:chgData name="Jassem Abbasi" userId="a485637c-5d5c-44af-8411-f95acc3236b6" providerId="ADAL" clId="{B67E75DF-61F4-4BDD-83F6-F3A9FEB4B984}" dt="2024-02-22T09:52:54.409" v="2357" actId="27803"/>
          <ac:spMkLst>
            <pc:docMk/>
            <pc:sldMk cId="3942064285" sldId="256"/>
            <ac:spMk id="10980" creationId="{E613E60C-B925-0769-3E32-AE7749FF7F1A}"/>
          </ac:spMkLst>
        </pc:spChg>
        <pc:spChg chg="mod">
          <ac:chgData name="Jassem Abbasi" userId="a485637c-5d5c-44af-8411-f95acc3236b6" providerId="ADAL" clId="{B67E75DF-61F4-4BDD-83F6-F3A9FEB4B984}" dt="2024-02-22T09:52:54.409" v="2357" actId="27803"/>
          <ac:spMkLst>
            <pc:docMk/>
            <pc:sldMk cId="3942064285" sldId="256"/>
            <ac:spMk id="10981" creationId="{B6608404-545F-EA8A-2925-A05CD6BEE969}"/>
          </ac:spMkLst>
        </pc:spChg>
        <pc:spChg chg="mod">
          <ac:chgData name="Jassem Abbasi" userId="a485637c-5d5c-44af-8411-f95acc3236b6" providerId="ADAL" clId="{B67E75DF-61F4-4BDD-83F6-F3A9FEB4B984}" dt="2024-02-22T09:52:54.409" v="2357" actId="27803"/>
          <ac:spMkLst>
            <pc:docMk/>
            <pc:sldMk cId="3942064285" sldId="256"/>
            <ac:spMk id="10982" creationId="{360612CC-37B7-D8B2-72CA-CF8D2297BEB0}"/>
          </ac:spMkLst>
        </pc:spChg>
        <pc:spChg chg="mod">
          <ac:chgData name="Jassem Abbasi" userId="a485637c-5d5c-44af-8411-f95acc3236b6" providerId="ADAL" clId="{B67E75DF-61F4-4BDD-83F6-F3A9FEB4B984}" dt="2024-02-22T09:52:54.409" v="2357" actId="27803"/>
          <ac:spMkLst>
            <pc:docMk/>
            <pc:sldMk cId="3942064285" sldId="256"/>
            <ac:spMk id="10983" creationId="{0B0CC8DB-844A-FC56-FA11-992E40D20016}"/>
          </ac:spMkLst>
        </pc:spChg>
        <pc:spChg chg="mod">
          <ac:chgData name="Jassem Abbasi" userId="a485637c-5d5c-44af-8411-f95acc3236b6" providerId="ADAL" clId="{B67E75DF-61F4-4BDD-83F6-F3A9FEB4B984}" dt="2024-02-22T09:52:54.409" v="2357" actId="27803"/>
          <ac:spMkLst>
            <pc:docMk/>
            <pc:sldMk cId="3942064285" sldId="256"/>
            <ac:spMk id="10984" creationId="{1E35EDC3-B6F0-FF4B-09E7-F14DBF3D5914}"/>
          </ac:spMkLst>
        </pc:spChg>
        <pc:spChg chg="mod">
          <ac:chgData name="Jassem Abbasi" userId="a485637c-5d5c-44af-8411-f95acc3236b6" providerId="ADAL" clId="{B67E75DF-61F4-4BDD-83F6-F3A9FEB4B984}" dt="2024-02-22T09:52:54.409" v="2357" actId="27803"/>
          <ac:spMkLst>
            <pc:docMk/>
            <pc:sldMk cId="3942064285" sldId="256"/>
            <ac:spMk id="10985" creationId="{45FA785E-A47C-CD44-527F-CD09657012C7}"/>
          </ac:spMkLst>
        </pc:spChg>
        <pc:spChg chg="mod">
          <ac:chgData name="Jassem Abbasi" userId="a485637c-5d5c-44af-8411-f95acc3236b6" providerId="ADAL" clId="{B67E75DF-61F4-4BDD-83F6-F3A9FEB4B984}" dt="2024-02-22T09:52:54.409" v="2357" actId="27803"/>
          <ac:spMkLst>
            <pc:docMk/>
            <pc:sldMk cId="3942064285" sldId="256"/>
            <ac:spMk id="10986" creationId="{5CB241F3-3927-17AB-7B1A-7DA5F83AC61F}"/>
          </ac:spMkLst>
        </pc:spChg>
        <pc:spChg chg="mod">
          <ac:chgData name="Jassem Abbasi" userId="a485637c-5d5c-44af-8411-f95acc3236b6" providerId="ADAL" clId="{B67E75DF-61F4-4BDD-83F6-F3A9FEB4B984}" dt="2024-02-22T09:52:54.409" v="2357" actId="27803"/>
          <ac:spMkLst>
            <pc:docMk/>
            <pc:sldMk cId="3942064285" sldId="256"/>
            <ac:spMk id="10987" creationId="{34A3A3E5-281E-D16E-F5BB-25FB859A51ED}"/>
          </ac:spMkLst>
        </pc:spChg>
        <pc:spChg chg="mod">
          <ac:chgData name="Jassem Abbasi" userId="a485637c-5d5c-44af-8411-f95acc3236b6" providerId="ADAL" clId="{B67E75DF-61F4-4BDD-83F6-F3A9FEB4B984}" dt="2024-02-22T09:52:54.409" v="2357" actId="27803"/>
          <ac:spMkLst>
            <pc:docMk/>
            <pc:sldMk cId="3942064285" sldId="256"/>
            <ac:spMk id="10988" creationId="{FCED9EE3-B5C8-ACF9-0664-E2B4FF57C67C}"/>
          </ac:spMkLst>
        </pc:spChg>
        <pc:spChg chg="mod">
          <ac:chgData name="Jassem Abbasi" userId="a485637c-5d5c-44af-8411-f95acc3236b6" providerId="ADAL" clId="{B67E75DF-61F4-4BDD-83F6-F3A9FEB4B984}" dt="2024-02-22T09:52:54.409" v="2357" actId="27803"/>
          <ac:spMkLst>
            <pc:docMk/>
            <pc:sldMk cId="3942064285" sldId="256"/>
            <ac:spMk id="10989" creationId="{DC50AD76-13C1-C14A-B731-F34E4B90F350}"/>
          </ac:spMkLst>
        </pc:spChg>
        <pc:spChg chg="mod">
          <ac:chgData name="Jassem Abbasi" userId="a485637c-5d5c-44af-8411-f95acc3236b6" providerId="ADAL" clId="{B67E75DF-61F4-4BDD-83F6-F3A9FEB4B984}" dt="2024-02-22T09:52:54.409" v="2357" actId="27803"/>
          <ac:spMkLst>
            <pc:docMk/>
            <pc:sldMk cId="3942064285" sldId="256"/>
            <ac:spMk id="10990" creationId="{73EFAC8F-0987-3473-AD70-2747BB10B8FF}"/>
          </ac:spMkLst>
        </pc:spChg>
        <pc:spChg chg="mod">
          <ac:chgData name="Jassem Abbasi" userId="a485637c-5d5c-44af-8411-f95acc3236b6" providerId="ADAL" clId="{B67E75DF-61F4-4BDD-83F6-F3A9FEB4B984}" dt="2024-02-22T09:52:54.409" v="2357" actId="27803"/>
          <ac:spMkLst>
            <pc:docMk/>
            <pc:sldMk cId="3942064285" sldId="256"/>
            <ac:spMk id="10991" creationId="{5322266B-506A-75D7-6B5D-634B5B18A5D0}"/>
          </ac:spMkLst>
        </pc:spChg>
        <pc:spChg chg="mod">
          <ac:chgData name="Jassem Abbasi" userId="a485637c-5d5c-44af-8411-f95acc3236b6" providerId="ADAL" clId="{B67E75DF-61F4-4BDD-83F6-F3A9FEB4B984}" dt="2024-02-22T09:52:54.409" v="2357" actId="27803"/>
          <ac:spMkLst>
            <pc:docMk/>
            <pc:sldMk cId="3942064285" sldId="256"/>
            <ac:spMk id="10992" creationId="{B709852D-E330-0A95-65E0-4E3E4B9499E4}"/>
          </ac:spMkLst>
        </pc:spChg>
        <pc:spChg chg="mod">
          <ac:chgData name="Jassem Abbasi" userId="a485637c-5d5c-44af-8411-f95acc3236b6" providerId="ADAL" clId="{B67E75DF-61F4-4BDD-83F6-F3A9FEB4B984}" dt="2024-02-22T09:52:54.409" v="2357" actId="27803"/>
          <ac:spMkLst>
            <pc:docMk/>
            <pc:sldMk cId="3942064285" sldId="256"/>
            <ac:spMk id="10993" creationId="{584E0B5F-50A3-C394-3D55-84E5DC692C8D}"/>
          </ac:spMkLst>
        </pc:spChg>
        <pc:spChg chg="mod">
          <ac:chgData name="Jassem Abbasi" userId="a485637c-5d5c-44af-8411-f95acc3236b6" providerId="ADAL" clId="{B67E75DF-61F4-4BDD-83F6-F3A9FEB4B984}" dt="2024-02-22T09:52:54.409" v="2357" actId="27803"/>
          <ac:spMkLst>
            <pc:docMk/>
            <pc:sldMk cId="3942064285" sldId="256"/>
            <ac:spMk id="10994" creationId="{40DAD1B2-6682-5C6C-F51E-6D37ABD72815}"/>
          </ac:spMkLst>
        </pc:spChg>
        <pc:spChg chg="mod">
          <ac:chgData name="Jassem Abbasi" userId="a485637c-5d5c-44af-8411-f95acc3236b6" providerId="ADAL" clId="{B67E75DF-61F4-4BDD-83F6-F3A9FEB4B984}" dt="2024-02-22T09:52:54.409" v="2357" actId="27803"/>
          <ac:spMkLst>
            <pc:docMk/>
            <pc:sldMk cId="3942064285" sldId="256"/>
            <ac:spMk id="10995" creationId="{0E673A7C-1EC2-320E-CC0D-19AF7D8BDC0D}"/>
          </ac:spMkLst>
        </pc:spChg>
        <pc:spChg chg="mod">
          <ac:chgData name="Jassem Abbasi" userId="a485637c-5d5c-44af-8411-f95acc3236b6" providerId="ADAL" clId="{B67E75DF-61F4-4BDD-83F6-F3A9FEB4B984}" dt="2024-02-22T09:52:54.409" v="2357" actId="27803"/>
          <ac:spMkLst>
            <pc:docMk/>
            <pc:sldMk cId="3942064285" sldId="256"/>
            <ac:spMk id="10996" creationId="{F7058162-38C7-7B7D-D98F-BB8BAB8CEEB9}"/>
          </ac:spMkLst>
        </pc:spChg>
        <pc:spChg chg="mod">
          <ac:chgData name="Jassem Abbasi" userId="a485637c-5d5c-44af-8411-f95acc3236b6" providerId="ADAL" clId="{B67E75DF-61F4-4BDD-83F6-F3A9FEB4B984}" dt="2024-02-22T09:52:54.409" v="2357" actId="27803"/>
          <ac:spMkLst>
            <pc:docMk/>
            <pc:sldMk cId="3942064285" sldId="256"/>
            <ac:spMk id="10997" creationId="{DE30F343-2C97-0811-FE27-7679B9EA3844}"/>
          </ac:spMkLst>
        </pc:spChg>
        <pc:spChg chg="mod">
          <ac:chgData name="Jassem Abbasi" userId="a485637c-5d5c-44af-8411-f95acc3236b6" providerId="ADAL" clId="{B67E75DF-61F4-4BDD-83F6-F3A9FEB4B984}" dt="2024-02-22T09:52:54.409" v="2357" actId="27803"/>
          <ac:spMkLst>
            <pc:docMk/>
            <pc:sldMk cId="3942064285" sldId="256"/>
            <ac:spMk id="10998" creationId="{97BF8551-7E44-E4C1-AA49-933F610BC745}"/>
          </ac:spMkLst>
        </pc:spChg>
        <pc:spChg chg="mod">
          <ac:chgData name="Jassem Abbasi" userId="a485637c-5d5c-44af-8411-f95acc3236b6" providerId="ADAL" clId="{B67E75DF-61F4-4BDD-83F6-F3A9FEB4B984}" dt="2024-02-22T09:52:54.409" v="2357" actId="27803"/>
          <ac:spMkLst>
            <pc:docMk/>
            <pc:sldMk cId="3942064285" sldId="256"/>
            <ac:spMk id="10999" creationId="{C0B1A5E1-4DFC-A51A-A68F-FA1F5B617322}"/>
          </ac:spMkLst>
        </pc:spChg>
        <pc:spChg chg="mod">
          <ac:chgData name="Jassem Abbasi" userId="a485637c-5d5c-44af-8411-f95acc3236b6" providerId="ADAL" clId="{B67E75DF-61F4-4BDD-83F6-F3A9FEB4B984}" dt="2024-02-22T09:52:54.409" v="2357" actId="27803"/>
          <ac:spMkLst>
            <pc:docMk/>
            <pc:sldMk cId="3942064285" sldId="256"/>
            <ac:spMk id="11000" creationId="{6D9ABD62-6F79-412D-690E-9FE09C690FA4}"/>
          </ac:spMkLst>
        </pc:spChg>
        <pc:spChg chg="mod">
          <ac:chgData name="Jassem Abbasi" userId="a485637c-5d5c-44af-8411-f95acc3236b6" providerId="ADAL" clId="{B67E75DF-61F4-4BDD-83F6-F3A9FEB4B984}" dt="2024-02-22T09:52:54.409" v="2357" actId="27803"/>
          <ac:spMkLst>
            <pc:docMk/>
            <pc:sldMk cId="3942064285" sldId="256"/>
            <ac:spMk id="11001" creationId="{18B1562A-D5C0-5118-A47A-E80ACEBA4F95}"/>
          </ac:spMkLst>
        </pc:spChg>
        <pc:spChg chg="mod">
          <ac:chgData name="Jassem Abbasi" userId="a485637c-5d5c-44af-8411-f95acc3236b6" providerId="ADAL" clId="{B67E75DF-61F4-4BDD-83F6-F3A9FEB4B984}" dt="2024-02-22T09:52:54.409" v="2357" actId="27803"/>
          <ac:spMkLst>
            <pc:docMk/>
            <pc:sldMk cId="3942064285" sldId="256"/>
            <ac:spMk id="11002" creationId="{61CD38B5-2B62-6CBB-87B0-5B93424C91DF}"/>
          </ac:spMkLst>
        </pc:spChg>
        <pc:spChg chg="mod">
          <ac:chgData name="Jassem Abbasi" userId="a485637c-5d5c-44af-8411-f95acc3236b6" providerId="ADAL" clId="{B67E75DF-61F4-4BDD-83F6-F3A9FEB4B984}" dt="2024-02-22T09:52:54.409" v="2357" actId="27803"/>
          <ac:spMkLst>
            <pc:docMk/>
            <pc:sldMk cId="3942064285" sldId="256"/>
            <ac:spMk id="11003" creationId="{893082A4-F07E-5EDC-BCA1-F426861999DE}"/>
          </ac:spMkLst>
        </pc:spChg>
        <pc:spChg chg="mod">
          <ac:chgData name="Jassem Abbasi" userId="a485637c-5d5c-44af-8411-f95acc3236b6" providerId="ADAL" clId="{B67E75DF-61F4-4BDD-83F6-F3A9FEB4B984}" dt="2024-02-22T09:52:54.409" v="2357" actId="27803"/>
          <ac:spMkLst>
            <pc:docMk/>
            <pc:sldMk cId="3942064285" sldId="256"/>
            <ac:spMk id="11004" creationId="{5C676A77-174C-7124-2D32-C760736F09B0}"/>
          </ac:spMkLst>
        </pc:spChg>
        <pc:spChg chg="mod">
          <ac:chgData name="Jassem Abbasi" userId="a485637c-5d5c-44af-8411-f95acc3236b6" providerId="ADAL" clId="{B67E75DF-61F4-4BDD-83F6-F3A9FEB4B984}" dt="2024-02-22T09:52:54.409" v="2357" actId="27803"/>
          <ac:spMkLst>
            <pc:docMk/>
            <pc:sldMk cId="3942064285" sldId="256"/>
            <ac:spMk id="11005" creationId="{1F3FDA41-3048-B4AA-020F-37230CB39A67}"/>
          </ac:spMkLst>
        </pc:spChg>
        <pc:spChg chg="mod">
          <ac:chgData name="Jassem Abbasi" userId="a485637c-5d5c-44af-8411-f95acc3236b6" providerId="ADAL" clId="{B67E75DF-61F4-4BDD-83F6-F3A9FEB4B984}" dt="2024-02-22T09:52:54.409" v="2357" actId="27803"/>
          <ac:spMkLst>
            <pc:docMk/>
            <pc:sldMk cId="3942064285" sldId="256"/>
            <ac:spMk id="11006" creationId="{BFEB57F6-7EFB-D605-92AD-D59A6E164E86}"/>
          </ac:spMkLst>
        </pc:spChg>
        <pc:spChg chg="mod">
          <ac:chgData name="Jassem Abbasi" userId="a485637c-5d5c-44af-8411-f95acc3236b6" providerId="ADAL" clId="{B67E75DF-61F4-4BDD-83F6-F3A9FEB4B984}" dt="2024-02-22T09:52:54.409" v="2357" actId="27803"/>
          <ac:spMkLst>
            <pc:docMk/>
            <pc:sldMk cId="3942064285" sldId="256"/>
            <ac:spMk id="11007" creationId="{154F5EC4-067C-D1E4-BC76-3CE2D20DC75F}"/>
          </ac:spMkLst>
        </pc:spChg>
        <pc:spChg chg="mod">
          <ac:chgData name="Jassem Abbasi" userId="a485637c-5d5c-44af-8411-f95acc3236b6" providerId="ADAL" clId="{B67E75DF-61F4-4BDD-83F6-F3A9FEB4B984}" dt="2024-02-22T09:52:54.409" v="2357" actId="27803"/>
          <ac:spMkLst>
            <pc:docMk/>
            <pc:sldMk cId="3942064285" sldId="256"/>
            <ac:spMk id="11008" creationId="{345947AB-5232-3776-466E-BC1BF26F0092}"/>
          </ac:spMkLst>
        </pc:spChg>
        <pc:spChg chg="mod">
          <ac:chgData name="Jassem Abbasi" userId="a485637c-5d5c-44af-8411-f95acc3236b6" providerId="ADAL" clId="{B67E75DF-61F4-4BDD-83F6-F3A9FEB4B984}" dt="2024-02-22T09:52:54.409" v="2357" actId="27803"/>
          <ac:spMkLst>
            <pc:docMk/>
            <pc:sldMk cId="3942064285" sldId="256"/>
            <ac:spMk id="11009" creationId="{DA86BA0A-DF09-98D9-466C-031C536BCE4A}"/>
          </ac:spMkLst>
        </pc:spChg>
        <pc:spChg chg="mod">
          <ac:chgData name="Jassem Abbasi" userId="a485637c-5d5c-44af-8411-f95acc3236b6" providerId="ADAL" clId="{B67E75DF-61F4-4BDD-83F6-F3A9FEB4B984}" dt="2024-02-22T09:52:54.409" v="2357" actId="27803"/>
          <ac:spMkLst>
            <pc:docMk/>
            <pc:sldMk cId="3942064285" sldId="256"/>
            <ac:spMk id="11010" creationId="{F718DF8B-C9CE-BA8F-73AE-B8857F3BED7C}"/>
          </ac:spMkLst>
        </pc:spChg>
        <pc:spChg chg="mod">
          <ac:chgData name="Jassem Abbasi" userId="a485637c-5d5c-44af-8411-f95acc3236b6" providerId="ADAL" clId="{B67E75DF-61F4-4BDD-83F6-F3A9FEB4B984}" dt="2024-02-22T09:52:54.409" v="2357" actId="27803"/>
          <ac:spMkLst>
            <pc:docMk/>
            <pc:sldMk cId="3942064285" sldId="256"/>
            <ac:spMk id="11011" creationId="{5EBFDB7F-9390-D892-B2D4-EAF767FBB37B}"/>
          </ac:spMkLst>
        </pc:spChg>
        <pc:spChg chg="mod">
          <ac:chgData name="Jassem Abbasi" userId="a485637c-5d5c-44af-8411-f95acc3236b6" providerId="ADAL" clId="{B67E75DF-61F4-4BDD-83F6-F3A9FEB4B984}" dt="2024-02-22T09:52:54.409" v="2357" actId="27803"/>
          <ac:spMkLst>
            <pc:docMk/>
            <pc:sldMk cId="3942064285" sldId="256"/>
            <ac:spMk id="11012" creationId="{2F76BC27-BA9E-8FEB-E4C1-2288AEDBBBE8}"/>
          </ac:spMkLst>
        </pc:spChg>
        <pc:spChg chg="mod">
          <ac:chgData name="Jassem Abbasi" userId="a485637c-5d5c-44af-8411-f95acc3236b6" providerId="ADAL" clId="{B67E75DF-61F4-4BDD-83F6-F3A9FEB4B984}" dt="2024-02-22T09:52:54.409" v="2357" actId="27803"/>
          <ac:spMkLst>
            <pc:docMk/>
            <pc:sldMk cId="3942064285" sldId="256"/>
            <ac:spMk id="11014" creationId="{E9C2A8A7-27D6-EFA3-B748-1E1A79F2B14A}"/>
          </ac:spMkLst>
        </pc:spChg>
        <pc:spChg chg="mod">
          <ac:chgData name="Jassem Abbasi" userId="a485637c-5d5c-44af-8411-f95acc3236b6" providerId="ADAL" clId="{B67E75DF-61F4-4BDD-83F6-F3A9FEB4B984}" dt="2024-02-22T09:52:54.409" v="2357" actId="27803"/>
          <ac:spMkLst>
            <pc:docMk/>
            <pc:sldMk cId="3942064285" sldId="256"/>
            <ac:spMk id="11016" creationId="{D3C8EEDF-6772-6455-FCB6-6C91EEEB738C}"/>
          </ac:spMkLst>
        </pc:spChg>
        <pc:spChg chg="mod">
          <ac:chgData name="Jassem Abbasi" userId="a485637c-5d5c-44af-8411-f95acc3236b6" providerId="ADAL" clId="{B67E75DF-61F4-4BDD-83F6-F3A9FEB4B984}" dt="2024-02-22T09:52:54.409" v="2357" actId="27803"/>
          <ac:spMkLst>
            <pc:docMk/>
            <pc:sldMk cId="3942064285" sldId="256"/>
            <ac:spMk id="11019" creationId="{3E253BED-BFA8-2E3D-6D40-9F033DD54AE5}"/>
          </ac:spMkLst>
        </pc:spChg>
        <pc:spChg chg="mod">
          <ac:chgData name="Jassem Abbasi" userId="a485637c-5d5c-44af-8411-f95acc3236b6" providerId="ADAL" clId="{B67E75DF-61F4-4BDD-83F6-F3A9FEB4B984}" dt="2024-02-22T09:52:54.409" v="2357" actId="27803"/>
          <ac:spMkLst>
            <pc:docMk/>
            <pc:sldMk cId="3942064285" sldId="256"/>
            <ac:spMk id="11020" creationId="{8EB1E878-715B-72DB-7DD2-2B3D667EC540}"/>
          </ac:spMkLst>
        </pc:spChg>
        <pc:spChg chg="mod">
          <ac:chgData name="Jassem Abbasi" userId="a485637c-5d5c-44af-8411-f95acc3236b6" providerId="ADAL" clId="{B67E75DF-61F4-4BDD-83F6-F3A9FEB4B984}" dt="2024-02-22T09:52:54.409" v="2357" actId="27803"/>
          <ac:spMkLst>
            <pc:docMk/>
            <pc:sldMk cId="3942064285" sldId="256"/>
            <ac:spMk id="11021" creationId="{2266E1FB-A7D4-37F6-C0A9-297BD3E942F5}"/>
          </ac:spMkLst>
        </pc:spChg>
        <pc:spChg chg="mod">
          <ac:chgData name="Jassem Abbasi" userId="a485637c-5d5c-44af-8411-f95acc3236b6" providerId="ADAL" clId="{B67E75DF-61F4-4BDD-83F6-F3A9FEB4B984}" dt="2024-02-22T09:52:54.409" v="2357" actId="27803"/>
          <ac:spMkLst>
            <pc:docMk/>
            <pc:sldMk cId="3942064285" sldId="256"/>
            <ac:spMk id="11022" creationId="{C47D13C2-EC04-C81F-DCB0-1555DC61B2B0}"/>
          </ac:spMkLst>
        </pc:spChg>
        <pc:spChg chg="mod">
          <ac:chgData name="Jassem Abbasi" userId="a485637c-5d5c-44af-8411-f95acc3236b6" providerId="ADAL" clId="{B67E75DF-61F4-4BDD-83F6-F3A9FEB4B984}" dt="2024-02-22T09:52:54.409" v="2357" actId="27803"/>
          <ac:spMkLst>
            <pc:docMk/>
            <pc:sldMk cId="3942064285" sldId="256"/>
            <ac:spMk id="11023" creationId="{5896941A-B79F-B177-BA02-DA7503E56B36}"/>
          </ac:spMkLst>
        </pc:spChg>
        <pc:spChg chg="mod">
          <ac:chgData name="Jassem Abbasi" userId="a485637c-5d5c-44af-8411-f95acc3236b6" providerId="ADAL" clId="{B67E75DF-61F4-4BDD-83F6-F3A9FEB4B984}" dt="2024-02-22T09:52:54.409" v="2357" actId="27803"/>
          <ac:spMkLst>
            <pc:docMk/>
            <pc:sldMk cId="3942064285" sldId="256"/>
            <ac:spMk id="11024" creationId="{7978DE2B-1D1A-9539-ADA5-708F48BBE8D4}"/>
          </ac:spMkLst>
        </pc:spChg>
        <pc:spChg chg="mod">
          <ac:chgData name="Jassem Abbasi" userId="a485637c-5d5c-44af-8411-f95acc3236b6" providerId="ADAL" clId="{B67E75DF-61F4-4BDD-83F6-F3A9FEB4B984}" dt="2024-02-22T09:52:54.409" v="2357" actId="27803"/>
          <ac:spMkLst>
            <pc:docMk/>
            <pc:sldMk cId="3942064285" sldId="256"/>
            <ac:spMk id="11025" creationId="{962EBD3A-BD5A-734F-DABF-9C73FD5CE677}"/>
          </ac:spMkLst>
        </pc:spChg>
        <pc:spChg chg="mod">
          <ac:chgData name="Jassem Abbasi" userId="a485637c-5d5c-44af-8411-f95acc3236b6" providerId="ADAL" clId="{B67E75DF-61F4-4BDD-83F6-F3A9FEB4B984}" dt="2024-02-22T09:52:54.409" v="2357" actId="27803"/>
          <ac:spMkLst>
            <pc:docMk/>
            <pc:sldMk cId="3942064285" sldId="256"/>
            <ac:spMk id="11026" creationId="{4148C07F-5176-BC80-C6A6-8A9312FC6D40}"/>
          </ac:spMkLst>
        </pc:spChg>
        <pc:spChg chg="mod">
          <ac:chgData name="Jassem Abbasi" userId="a485637c-5d5c-44af-8411-f95acc3236b6" providerId="ADAL" clId="{B67E75DF-61F4-4BDD-83F6-F3A9FEB4B984}" dt="2024-02-22T09:52:54.409" v="2357" actId="27803"/>
          <ac:spMkLst>
            <pc:docMk/>
            <pc:sldMk cId="3942064285" sldId="256"/>
            <ac:spMk id="11027" creationId="{A099F45B-61CA-9963-CF07-A9DEDB31C8A6}"/>
          </ac:spMkLst>
        </pc:spChg>
        <pc:spChg chg="mod">
          <ac:chgData name="Jassem Abbasi" userId="a485637c-5d5c-44af-8411-f95acc3236b6" providerId="ADAL" clId="{B67E75DF-61F4-4BDD-83F6-F3A9FEB4B984}" dt="2024-02-22T09:52:54.409" v="2357" actId="27803"/>
          <ac:spMkLst>
            <pc:docMk/>
            <pc:sldMk cId="3942064285" sldId="256"/>
            <ac:spMk id="11028" creationId="{A3BDC1CB-98FC-57CF-35DF-BC51B041584D}"/>
          </ac:spMkLst>
        </pc:spChg>
        <pc:spChg chg="mod">
          <ac:chgData name="Jassem Abbasi" userId="a485637c-5d5c-44af-8411-f95acc3236b6" providerId="ADAL" clId="{B67E75DF-61F4-4BDD-83F6-F3A9FEB4B984}" dt="2024-02-22T09:52:54.409" v="2357" actId="27803"/>
          <ac:spMkLst>
            <pc:docMk/>
            <pc:sldMk cId="3942064285" sldId="256"/>
            <ac:spMk id="11029" creationId="{8214428F-B706-6F60-AF29-7DACE9D858E5}"/>
          </ac:spMkLst>
        </pc:spChg>
        <pc:spChg chg="mod">
          <ac:chgData name="Jassem Abbasi" userId="a485637c-5d5c-44af-8411-f95acc3236b6" providerId="ADAL" clId="{B67E75DF-61F4-4BDD-83F6-F3A9FEB4B984}" dt="2024-02-22T09:52:54.409" v="2357" actId="27803"/>
          <ac:spMkLst>
            <pc:docMk/>
            <pc:sldMk cId="3942064285" sldId="256"/>
            <ac:spMk id="11030" creationId="{0A0FE770-8B28-D617-C82A-48D4087265D9}"/>
          </ac:spMkLst>
        </pc:spChg>
        <pc:spChg chg="mod">
          <ac:chgData name="Jassem Abbasi" userId="a485637c-5d5c-44af-8411-f95acc3236b6" providerId="ADAL" clId="{B67E75DF-61F4-4BDD-83F6-F3A9FEB4B984}" dt="2024-02-22T09:52:54.409" v="2357" actId="27803"/>
          <ac:spMkLst>
            <pc:docMk/>
            <pc:sldMk cId="3942064285" sldId="256"/>
            <ac:spMk id="11031" creationId="{D25018A6-E7E1-829D-898A-15EEDD19CC47}"/>
          </ac:spMkLst>
        </pc:spChg>
        <pc:spChg chg="mod">
          <ac:chgData name="Jassem Abbasi" userId="a485637c-5d5c-44af-8411-f95acc3236b6" providerId="ADAL" clId="{B67E75DF-61F4-4BDD-83F6-F3A9FEB4B984}" dt="2024-02-22T09:52:54.409" v="2357" actId="27803"/>
          <ac:spMkLst>
            <pc:docMk/>
            <pc:sldMk cId="3942064285" sldId="256"/>
            <ac:spMk id="11032" creationId="{CCA247E4-9694-7974-16AE-58963567E25B}"/>
          </ac:spMkLst>
        </pc:spChg>
        <pc:spChg chg="mod">
          <ac:chgData name="Jassem Abbasi" userId="a485637c-5d5c-44af-8411-f95acc3236b6" providerId="ADAL" clId="{B67E75DF-61F4-4BDD-83F6-F3A9FEB4B984}" dt="2024-02-22T09:52:54.409" v="2357" actId="27803"/>
          <ac:spMkLst>
            <pc:docMk/>
            <pc:sldMk cId="3942064285" sldId="256"/>
            <ac:spMk id="11033" creationId="{36ABBC47-2CC3-C6E5-6E3B-11F61EF51EB9}"/>
          </ac:spMkLst>
        </pc:spChg>
        <pc:spChg chg="mod">
          <ac:chgData name="Jassem Abbasi" userId="a485637c-5d5c-44af-8411-f95acc3236b6" providerId="ADAL" clId="{B67E75DF-61F4-4BDD-83F6-F3A9FEB4B984}" dt="2024-02-22T09:52:54.409" v="2357" actId="27803"/>
          <ac:spMkLst>
            <pc:docMk/>
            <pc:sldMk cId="3942064285" sldId="256"/>
            <ac:spMk id="11034" creationId="{044CF327-5B13-B16F-9670-25D0D65B1ED0}"/>
          </ac:spMkLst>
        </pc:spChg>
        <pc:spChg chg="mod">
          <ac:chgData name="Jassem Abbasi" userId="a485637c-5d5c-44af-8411-f95acc3236b6" providerId="ADAL" clId="{B67E75DF-61F4-4BDD-83F6-F3A9FEB4B984}" dt="2024-02-22T09:52:54.409" v="2357" actId="27803"/>
          <ac:spMkLst>
            <pc:docMk/>
            <pc:sldMk cId="3942064285" sldId="256"/>
            <ac:spMk id="11035" creationId="{89404B9E-C9A2-7599-CA4E-205086D9F46F}"/>
          </ac:spMkLst>
        </pc:spChg>
        <pc:spChg chg="mod">
          <ac:chgData name="Jassem Abbasi" userId="a485637c-5d5c-44af-8411-f95acc3236b6" providerId="ADAL" clId="{B67E75DF-61F4-4BDD-83F6-F3A9FEB4B984}" dt="2024-02-22T09:52:54.409" v="2357" actId="27803"/>
          <ac:spMkLst>
            <pc:docMk/>
            <pc:sldMk cId="3942064285" sldId="256"/>
            <ac:spMk id="11036" creationId="{349977DA-A132-9175-E668-7CFB57CAE5F3}"/>
          </ac:spMkLst>
        </pc:spChg>
        <pc:spChg chg="mod">
          <ac:chgData name="Jassem Abbasi" userId="a485637c-5d5c-44af-8411-f95acc3236b6" providerId="ADAL" clId="{B67E75DF-61F4-4BDD-83F6-F3A9FEB4B984}" dt="2024-02-22T09:52:54.409" v="2357" actId="27803"/>
          <ac:spMkLst>
            <pc:docMk/>
            <pc:sldMk cId="3942064285" sldId="256"/>
            <ac:spMk id="11037" creationId="{1AC5CEB7-8B0E-C74C-CE29-434087EC11C3}"/>
          </ac:spMkLst>
        </pc:spChg>
        <pc:spChg chg="mod">
          <ac:chgData name="Jassem Abbasi" userId="a485637c-5d5c-44af-8411-f95acc3236b6" providerId="ADAL" clId="{B67E75DF-61F4-4BDD-83F6-F3A9FEB4B984}" dt="2024-02-22T09:52:54.409" v="2357" actId="27803"/>
          <ac:spMkLst>
            <pc:docMk/>
            <pc:sldMk cId="3942064285" sldId="256"/>
            <ac:spMk id="11038" creationId="{76304C09-F522-FA97-F04B-B464275384DD}"/>
          </ac:spMkLst>
        </pc:spChg>
        <pc:spChg chg="mod">
          <ac:chgData name="Jassem Abbasi" userId="a485637c-5d5c-44af-8411-f95acc3236b6" providerId="ADAL" clId="{B67E75DF-61F4-4BDD-83F6-F3A9FEB4B984}" dt="2024-02-22T09:52:54.409" v="2357" actId="27803"/>
          <ac:spMkLst>
            <pc:docMk/>
            <pc:sldMk cId="3942064285" sldId="256"/>
            <ac:spMk id="11039" creationId="{89B5F7C5-8B0E-D85F-8823-2D40A22D08F8}"/>
          </ac:spMkLst>
        </pc:spChg>
        <pc:spChg chg="mod">
          <ac:chgData name="Jassem Abbasi" userId="a485637c-5d5c-44af-8411-f95acc3236b6" providerId="ADAL" clId="{B67E75DF-61F4-4BDD-83F6-F3A9FEB4B984}" dt="2024-02-22T09:52:54.409" v="2357" actId="27803"/>
          <ac:spMkLst>
            <pc:docMk/>
            <pc:sldMk cId="3942064285" sldId="256"/>
            <ac:spMk id="11040" creationId="{09399848-2EB6-F9BF-E26A-6B75D702A47B}"/>
          </ac:spMkLst>
        </pc:spChg>
        <pc:spChg chg="mod">
          <ac:chgData name="Jassem Abbasi" userId="a485637c-5d5c-44af-8411-f95acc3236b6" providerId="ADAL" clId="{B67E75DF-61F4-4BDD-83F6-F3A9FEB4B984}" dt="2024-02-22T09:52:54.409" v="2357" actId="27803"/>
          <ac:spMkLst>
            <pc:docMk/>
            <pc:sldMk cId="3942064285" sldId="256"/>
            <ac:spMk id="11041" creationId="{B0F38C00-C33E-9CFF-5F81-E9BE12561EAD}"/>
          </ac:spMkLst>
        </pc:spChg>
        <pc:spChg chg="mod">
          <ac:chgData name="Jassem Abbasi" userId="a485637c-5d5c-44af-8411-f95acc3236b6" providerId="ADAL" clId="{B67E75DF-61F4-4BDD-83F6-F3A9FEB4B984}" dt="2024-02-22T09:52:54.409" v="2357" actId="27803"/>
          <ac:spMkLst>
            <pc:docMk/>
            <pc:sldMk cId="3942064285" sldId="256"/>
            <ac:spMk id="11042" creationId="{7BC997B8-09BA-EA85-BCCB-A911AD4716B9}"/>
          </ac:spMkLst>
        </pc:spChg>
        <pc:spChg chg="mod">
          <ac:chgData name="Jassem Abbasi" userId="a485637c-5d5c-44af-8411-f95acc3236b6" providerId="ADAL" clId="{B67E75DF-61F4-4BDD-83F6-F3A9FEB4B984}" dt="2024-02-22T09:52:54.409" v="2357" actId="27803"/>
          <ac:spMkLst>
            <pc:docMk/>
            <pc:sldMk cId="3942064285" sldId="256"/>
            <ac:spMk id="11043" creationId="{26A53B45-FAAB-8AC0-943B-32E92C5CA1D4}"/>
          </ac:spMkLst>
        </pc:spChg>
        <pc:spChg chg="mod">
          <ac:chgData name="Jassem Abbasi" userId="a485637c-5d5c-44af-8411-f95acc3236b6" providerId="ADAL" clId="{B67E75DF-61F4-4BDD-83F6-F3A9FEB4B984}" dt="2024-02-22T09:52:54.409" v="2357" actId="27803"/>
          <ac:spMkLst>
            <pc:docMk/>
            <pc:sldMk cId="3942064285" sldId="256"/>
            <ac:spMk id="11044" creationId="{B2290A5B-2E6C-94D1-1645-8B670D979B30}"/>
          </ac:spMkLst>
        </pc:spChg>
        <pc:spChg chg="mod">
          <ac:chgData name="Jassem Abbasi" userId="a485637c-5d5c-44af-8411-f95acc3236b6" providerId="ADAL" clId="{B67E75DF-61F4-4BDD-83F6-F3A9FEB4B984}" dt="2024-02-22T09:52:54.409" v="2357" actId="27803"/>
          <ac:spMkLst>
            <pc:docMk/>
            <pc:sldMk cId="3942064285" sldId="256"/>
            <ac:spMk id="11045" creationId="{7F04CCF1-9470-5F52-C317-9F6D9B8A352F}"/>
          </ac:spMkLst>
        </pc:spChg>
        <pc:spChg chg="mod">
          <ac:chgData name="Jassem Abbasi" userId="a485637c-5d5c-44af-8411-f95acc3236b6" providerId="ADAL" clId="{B67E75DF-61F4-4BDD-83F6-F3A9FEB4B984}" dt="2024-02-22T09:52:54.409" v="2357" actId="27803"/>
          <ac:spMkLst>
            <pc:docMk/>
            <pc:sldMk cId="3942064285" sldId="256"/>
            <ac:spMk id="11046" creationId="{414C5724-194F-5893-44F0-AB18B43A55D4}"/>
          </ac:spMkLst>
        </pc:spChg>
        <pc:spChg chg="mod">
          <ac:chgData name="Jassem Abbasi" userId="a485637c-5d5c-44af-8411-f95acc3236b6" providerId="ADAL" clId="{B67E75DF-61F4-4BDD-83F6-F3A9FEB4B984}" dt="2024-02-22T09:52:54.409" v="2357" actId="27803"/>
          <ac:spMkLst>
            <pc:docMk/>
            <pc:sldMk cId="3942064285" sldId="256"/>
            <ac:spMk id="11047" creationId="{350DD57F-0114-40F9-06F2-A96908C49029}"/>
          </ac:spMkLst>
        </pc:spChg>
        <pc:spChg chg="mod">
          <ac:chgData name="Jassem Abbasi" userId="a485637c-5d5c-44af-8411-f95acc3236b6" providerId="ADAL" clId="{B67E75DF-61F4-4BDD-83F6-F3A9FEB4B984}" dt="2024-02-22T09:52:54.409" v="2357" actId="27803"/>
          <ac:spMkLst>
            <pc:docMk/>
            <pc:sldMk cId="3942064285" sldId="256"/>
            <ac:spMk id="11048" creationId="{1F354E0C-ACC0-0942-3875-3D1C622ADC75}"/>
          </ac:spMkLst>
        </pc:spChg>
        <pc:spChg chg="mod">
          <ac:chgData name="Jassem Abbasi" userId="a485637c-5d5c-44af-8411-f95acc3236b6" providerId="ADAL" clId="{B67E75DF-61F4-4BDD-83F6-F3A9FEB4B984}" dt="2024-02-22T09:52:54.409" v="2357" actId="27803"/>
          <ac:spMkLst>
            <pc:docMk/>
            <pc:sldMk cId="3942064285" sldId="256"/>
            <ac:spMk id="11049" creationId="{8C15632E-9907-28B3-8B07-D09A5EF6EC03}"/>
          </ac:spMkLst>
        </pc:spChg>
        <pc:spChg chg="mod">
          <ac:chgData name="Jassem Abbasi" userId="a485637c-5d5c-44af-8411-f95acc3236b6" providerId="ADAL" clId="{B67E75DF-61F4-4BDD-83F6-F3A9FEB4B984}" dt="2024-02-22T09:52:54.409" v="2357" actId="27803"/>
          <ac:spMkLst>
            <pc:docMk/>
            <pc:sldMk cId="3942064285" sldId="256"/>
            <ac:spMk id="11050" creationId="{D00A6AF7-25A1-034B-2AFE-AC94BB5D4E32}"/>
          </ac:spMkLst>
        </pc:spChg>
        <pc:spChg chg="mod">
          <ac:chgData name="Jassem Abbasi" userId="a485637c-5d5c-44af-8411-f95acc3236b6" providerId="ADAL" clId="{B67E75DF-61F4-4BDD-83F6-F3A9FEB4B984}" dt="2024-02-22T09:52:54.409" v="2357" actId="27803"/>
          <ac:spMkLst>
            <pc:docMk/>
            <pc:sldMk cId="3942064285" sldId="256"/>
            <ac:spMk id="11051" creationId="{9F6A950F-6151-EA0E-3862-08588AC09B08}"/>
          </ac:spMkLst>
        </pc:spChg>
        <pc:spChg chg="mod">
          <ac:chgData name="Jassem Abbasi" userId="a485637c-5d5c-44af-8411-f95acc3236b6" providerId="ADAL" clId="{B67E75DF-61F4-4BDD-83F6-F3A9FEB4B984}" dt="2024-02-22T09:52:54.409" v="2357" actId="27803"/>
          <ac:spMkLst>
            <pc:docMk/>
            <pc:sldMk cId="3942064285" sldId="256"/>
            <ac:spMk id="11052" creationId="{3F4B52FC-325B-242B-DEF1-BE83ED3DD5E8}"/>
          </ac:spMkLst>
        </pc:spChg>
        <pc:spChg chg="mod">
          <ac:chgData name="Jassem Abbasi" userId="a485637c-5d5c-44af-8411-f95acc3236b6" providerId="ADAL" clId="{B67E75DF-61F4-4BDD-83F6-F3A9FEB4B984}" dt="2024-02-22T09:52:54.409" v="2357" actId="27803"/>
          <ac:spMkLst>
            <pc:docMk/>
            <pc:sldMk cId="3942064285" sldId="256"/>
            <ac:spMk id="11053" creationId="{DB567FBD-EDF5-0C6F-CD97-54EE71867CCD}"/>
          </ac:spMkLst>
        </pc:spChg>
        <pc:spChg chg="mod">
          <ac:chgData name="Jassem Abbasi" userId="a485637c-5d5c-44af-8411-f95acc3236b6" providerId="ADAL" clId="{B67E75DF-61F4-4BDD-83F6-F3A9FEB4B984}" dt="2024-02-22T09:52:54.409" v="2357" actId="27803"/>
          <ac:spMkLst>
            <pc:docMk/>
            <pc:sldMk cId="3942064285" sldId="256"/>
            <ac:spMk id="11054" creationId="{27BCCB9E-03D1-C0DD-E0A7-F4BD8121BDC9}"/>
          </ac:spMkLst>
        </pc:spChg>
        <pc:spChg chg="mod">
          <ac:chgData name="Jassem Abbasi" userId="a485637c-5d5c-44af-8411-f95acc3236b6" providerId="ADAL" clId="{B67E75DF-61F4-4BDD-83F6-F3A9FEB4B984}" dt="2024-02-22T09:52:54.409" v="2357" actId="27803"/>
          <ac:spMkLst>
            <pc:docMk/>
            <pc:sldMk cId="3942064285" sldId="256"/>
            <ac:spMk id="11055" creationId="{8F6FCF07-E4D3-085B-C6F4-571E24E31F22}"/>
          </ac:spMkLst>
        </pc:spChg>
        <pc:spChg chg="mod">
          <ac:chgData name="Jassem Abbasi" userId="a485637c-5d5c-44af-8411-f95acc3236b6" providerId="ADAL" clId="{B67E75DF-61F4-4BDD-83F6-F3A9FEB4B984}" dt="2024-02-22T09:52:54.409" v="2357" actId="27803"/>
          <ac:spMkLst>
            <pc:docMk/>
            <pc:sldMk cId="3942064285" sldId="256"/>
            <ac:spMk id="11056" creationId="{5B966F2B-DA73-9202-2321-7E9EA9942E85}"/>
          </ac:spMkLst>
        </pc:spChg>
        <pc:spChg chg="mod">
          <ac:chgData name="Jassem Abbasi" userId="a485637c-5d5c-44af-8411-f95acc3236b6" providerId="ADAL" clId="{B67E75DF-61F4-4BDD-83F6-F3A9FEB4B984}" dt="2024-02-22T09:52:54.409" v="2357" actId="27803"/>
          <ac:spMkLst>
            <pc:docMk/>
            <pc:sldMk cId="3942064285" sldId="256"/>
            <ac:spMk id="11057" creationId="{3DD203E6-1FB6-FE44-DC25-53729E7C42C4}"/>
          </ac:spMkLst>
        </pc:spChg>
        <pc:spChg chg="mod">
          <ac:chgData name="Jassem Abbasi" userId="a485637c-5d5c-44af-8411-f95acc3236b6" providerId="ADAL" clId="{B67E75DF-61F4-4BDD-83F6-F3A9FEB4B984}" dt="2024-02-22T09:52:54.409" v="2357" actId="27803"/>
          <ac:spMkLst>
            <pc:docMk/>
            <pc:sldMk cId="3942064285" sldId="256"/>
            <ac:spMk id="11058" creationId="{B3283506-8273-C827-D33A-142E46C816C2}"/>
          </ac:spMkLst>
        </pc:spChg>
        <pc:spChg chg="mod">
          <ac:chgData name="Jassem Abbasi" userId="a485637c-5d5c-44af-8411-f95acc3236b6" providerId="ADAL" clId="{B67E75DF-61F4-4BDD-83F6-F3A9FEB4B984}" dt="2024-02-22T09:52:54.409" v="2357" actId="27803"/>
          <ac:spMkLst>
            <pc:docMk/>
            <pc:sldMk cId="3942064285" sldId="256"/>
            <ac:spMk id="11059" creationId="{41B63E5E-94EE-BBDD-E89E-597F7FE11BE0}"/>
          </ac:spMkLst>
        </pc:spChg>
        <pc:spChg chg="mod">
          <ac:chgData name="Jassem Abbasi" userId="a485637c-5d5c-44af-8411-f95acc3236b6" providerId="ADAL" clId="{B67E75DF-61F4-4BDD-83F6-F3A9FEB4B984}" dt="2024-02-22T09:52:54.409" v="2357" actId="27803"/>
          <ac:spMkLst>
            <pc:docMk/>
            <pc:sldMk cId="3942064285" sldId="256"/>
            <ac:spMk id="11060" creationId="{A70772FD-1796-C19F-2622-E5DBF86997A2}"/>
          </ac:spMkLst>
        </pc:spChg>
        <pc:spChg chg="mod">
          <ac:chgData name="Jassem Abbasi" userId="a485637c-5d5c-44af-8411-f95acc3236b6" providerId="ADAL" clId="{B67E75DF-61F4-4BDD-83F6-F3A9FEB4B984}" dt="2024-02-22T09:52:54.409" v="2357" actId="27803"/>
          <ac:spMkLst>
            <pc:docMk/>
            <pc:sldMk cId="3942064285" sldId="256"/>
            <ac:spMk id="11061" creationId="{034F362E-3E34-4CCD-910E-735FF824DAFB}"/>
          </ac:spMkLst>
        </pc:spChg>
        <pc:spChg chg="mod">
          <ac:chgData name="Jassem Abbasi" userId="a485637c-5d5c-44af-8411-f95acc3236b6" providerId="ADAL" clId="{B67E75DF-61F4-4BDD-83F6-F3A9FEB4B984}" dt="2024-02-22T09:52:54.409" v="2357" actId="27803"/>
          <ac:spMkLst>
            <pc:docMk/>
            <pc:sldMk cId="3942064285" sldId="256"/>
            <ac:spMk id="11062" creationId="{0F68B92E-F55B-E6CC-BE72-D13F1C711163}"/>
          </ac:spMkLst>
        </pc:spChg>
        <pc:spChg chg="mod">
          <ac:chgData name="Jassem Abbasi" userId="a485637c-5d5c-44af-8411-f95acc3236b6" providerId="ADAL" clId="{B67E75DF-61F4-4BDD-83F6-F3A9FEB4B984}" dt="2024-02-22T09:52:54.409" v="2357" actId="27803"/>
          <ac:spMkLst>
            <pc:docMk/>
            <pc:sldMk cId="3942064285" sldId="256"/>
            <ac:spMk id="11063" creationId="{0D1D9AC0-49E8-9AA9-F02B-FA8EA6E640FC}"/>
          </ac:spMkLst>
        </pc:spChg>
        <pc:spChg chg="mod">
          <ac:chgData name="Jassem Abbasi" userId="a485637c-5d5c-44af-8411-f95acc3236b6" providerId="ADAL" clId="{B67E75DF-61F4-4BDD-83F6-F3A9FEB4B984}" dt="2024-02-22T09:52:54.409" v="2357" actId="27803"/>
          <ac:spMkLst>
            <pc:docMk/>
            <pc:sldMk cId="3942064285" sldId="256"/>
            <ac:spMk id="11064" creationId="{E14332C2-0C7B-9EEC-D8B0-BE6FE48D88B0}"/>
          </ac:spMkLst>
        </pc:spChg>
        <pc:spChg chg="mod">
          <ac:chgData name="Jassem Abbasi" userId="a485637c-5d5c-44af-8411-f95acc3236b6" providerId="ADAL" clId="{B67E75DF-61F4-4BDD-83F6-F3A9FEB4B984}" dt="2024-02-22T09:52:54.409" v="2357" actId="27803"/>
          <ac:spMkLst>
            <pc:docMk/>
            <pc:sldMk cId="3942064285" sldId="256"/>
            <ac:spMk id="11065" creationId="{EC379640-9121-6C67-E254-A4740D4BD9A8}"/>
          </ac:spMkLst>
        </pc:spChg>
        <pc:spChg chg="mod">
          <ac:chgData name="Jassem Abbasi" userId="a485637c-5d5c-44af-8411-f95acc3236b6" providerId="ADAL" clId="{B67E75DF-61F4-4BDD-83F6-F3A9FEB4B984}" dt="2024-02-22T09:52:54.409" v="2357" actId="27803"/>
          <ac:spMkLst>
            <pc:docMk/>
            <pc:sldMk cId="3942064285" sldId="256"/>
            <ac:spMk id="11066" creationId="{47C6EFC4-9BCC-7733-9EE4-849898D1F860}"/>
          </ac:spMkLst>
        </pc:spChg>
        <pc:spChg chg="mod">
          <ac:chgData name="Jassem Abbasi" userId="a485637c-5d5c-44af-8411-f95acc3236b6" providerId="ADAL" clId="{B67E75DF-61F4-4BDD-83F6-F3A9FEB4B984}" dt="2024-02-22T09:52:54.409" v="2357" actId="27803"/>
          <ac:spMkLst>
            <pc:docMk/>
            <pc:sldMk cId="3942064285" sldId="256"/>
            <ac:spMk id="11067" creationId="{60811958-DD9C-6212-CF47-5156333A3517}"/>
          </ac:spMkLst>
        </pc:spChg>
        <pc:spChg chg="mod">
          <ac:chgData name="Jassem Abbasi" userId="a485637c-5d5c-44af-8411-f95acc3236b6" providerId="ADAL" clId="{B67E75DF-61F4-4BDD-83F6-F3A9FEB4B984}" dt="2024-02-22T09:52:54.409" v="2357" actId="27803"/>
          <ac:spMkLst>
            <pc:docMk/>
            <pc:sldMk cId="3942064285" sldId="256"/>
            <ac:spMk id="11068" creationId="{7E493BAD-4471-6304-6E01-DCF66B403A4A}"/>
          </ac:spMkLst>
        </pc:spChg>
        <pc:spChg chg="mod">
          <ac:chgData name="Jassem Abbasi" userId="a485637c-5d5c-44af-8411-f95acc3236b6" providerId="ADAL" clId="{B67E75DF-61F4-4BDD-83F6-F3A9FEB4B984}" dt="2024-02-22T09:52:54.409" v="2357" actId="27803"/>
          <ac:spMkLst>
            <pc:docMk/>
            <pc:sldMk cId="3942064285" sldId="256"/>
            <ac:spMk id="11069" creationId="{E78474EF-FEE5-1A98-1DF1-768BEFB68411}"/>
          </ac:spMkLst>
        </pc:spChg>
        <pc:spChg chg="mod">
          <ac:chgData name="Jassem Abbasi" userId="a485637c-5d5c-44af-8411-f95acc3236b6" providerId="ADAL" clId="{B67E75DF-61F4-4BDD-83F6-F3A9FEB4B984}" dt="2024-02-22T09:52:54.409" v="2357" actId="27803"/>
          <ac:spMkLst>
            <pc:docMk/>
            <pc:sldMk cId="3942064285" sldId="256"/>
            <ac:spMk id="11070" creationId="{21C2B643-0ED0-D60C-DE12-33A87ACAC68F}"/>
          </ac:spMkLst>
        </pc:spChg>
        <pc:spChg chg="mod">
          <ac:chgData name="Jassem Abbasi" userId="a485637c-5d5c-44af-8411-f95acc3236b6" providerId="ADAL" clId="{B67E75DF-61F4-4BDD-83F6-F3A9FEB4B984}" dt="2024-02-22T09:52:54.409" v="2357" actId="27803"/>
          <ac:spMkLst>
            <pc:docMk/>
            <pc:sldMk cId="3942064285" sldId="256"/>
            <ac:spMk id="11071" creationId="{58EAF74E-0AE7-56B7-3CDB-418536CA9939}"/>
          </ac:spMkLst>
        </pc:spChg>
        <pc:spChg chg="mod">
          <ac:chgData name="Jassem Abbasi" userId="a485637c-5d5c-44af-8411-f95acc3236b6" providerId="ADAL" clId="{B67E75DF-61F4-4BDD-83F6-F3A9FEB4B984}" dt="2024-02-22T09:52:54.409" v="2357" actId="27803"/>
          <ac:spMkLst>
            <pc:docMk/>
            <pc:sldMk cId="3942064285" sldId="256"/>
            <ac:spMk id="11072" creationId="{D3B73F23-821C-4BA9-A7B2-F1A33CCDF4FD}"/>
          </ac:spMkLst>
        </pc:spChg>
        <pc:spChg chg="mod">
          <ac:chgData name="Jassem Abbasi" userId="a485637c-5d5c-44af-8411-f95acc3236b6" providerId="ADAL" clId="{B67E75DF-61F4-4BDD-83F6-F3A9FEB4B984}" dt="2024-02-22T09:52:54.409" v="2357" actId="27803"/>
          <ac:spMkLst>
            <pc:docMk/>
            <pc:sldMk cId="3942064285" sldId="256"/>
            <ac:spMk id="11073" creationId="{8D3DA30F-8E72-1548-9313-79589396EC0E}"/>
          </ac:spMkLst>
        </pc:spChg>
        <pc:spChg chg="mod">
          <ac:chgData name="Jassem Abbasi" userId="a485637c-5d5c-44af-8411-f95acc3236b6" providerId="ADAL" clId="{B67E75DF-61F4-4BDD-83F6-F3A9FEB4B984}" dt="2024-02-22T09:52:54.409" v="2357" actId="27803"/>
          <ac:spMkLst>
            <pc:docMk/>
            <pc:sldMk cId="3942064285" sldId="256"/>
            <ac:spMk id="11074" creationId="{C5F2A645-BF0E-76F4-F7BB-8260C98CA589}"/>
          </ac:spMkLst>
        </pc:spChg>
        <pc:spChg chg="mod">
          <ac:chgData name="Jassem Abbasi" userId="a485637c-5d5c-44af-8411-f95acc3236b6" providerId="ADAL" clId="{B67E75DF-61F4-4BDD-83F6-F3A9FEB4B984}" dt="2024-02-22T09:52:54.409" v="2357" actId="27803"/>
          <ac:spMkLst>
            <pc:docMk/>
            <pc:sldMk cId="3942064285" sldId="256"/>
            <ac:spMk id="11075" creationId="{F4FA06C0-894D-65F5-9033-611D457325DD}"/>
          </ac:spMkLst>
        </pc:spChg>
        <pc:spChg chg="mod">
          <ac:chgData name="Jassem Abbasi" userId="a485637c-5d5c-44af-8411-f95acc3236b6" providerId="ADAL" clId="{B67E75DF-61F4-4BDD-83F6-F3A9FEB4B984}" dt="2024-02-22T09:52:54.409" v="2357" actId="27803"/>
          <ac:spMkLst>
            <pc:docMk/>
            <pc:sldMk cId="3942064285" sldId="256"/>
            <ac:spMk id="11076" creationId="{82948111-2557-1BCA-1470-B6F409CEE1B8}"/>
          </ac:spMkLst>
        </pc:spChg>
        <pc:spChg chg="mod">
          <ac:chgData name="Jassem Abbasi" userId="a485637c-5d5c-44af-8411-f95acc3236b6" providerId="ADAL" clId="{B67E75DF-61F4-4BDD-83F6-F3A9FEB4B984}" dt="2024-02-22T09:52:54.409" v="2357" actId="27803"/>
          <ac:spMkLst>
            <pc:docMk/>
            <pc:sldMk cId="3942064285" sldId="256"/>
            <ac:spMk id="11077" creationId="{09A3183E-455C-F5BC-646A-B2D815AED4FE}"/>
          </ac:spMkLst>
        </pc:spChg>
        <pc:spChg chg="mod">
          <ac:chgData name="Jassem Abbasi" userId="a485637c-5d5c-44af-8411-f95acc3236b6" providerId="ADAL" clId="{B67E75DF-61F4-4BDD-83F6-F3A9FEB4B984}" dt="2024-02-22T09:52:54.409" v="2357" actId="27803"/>
          <ac:spMkLst>
            <pc:docMk/>
            <pc:sldMk cId="3942064285" sldId="256"/>
            <ac:spMk id="11078" creationId="{D3741AD6-A4FC-B68F-F409-378133FFA365}"/>
          </ac:spMkLst>
        </pc:spChg>
        <pc:spChg chg="mod">
          <ac:chgData name="Jassem Abbasi" userId="a485637c-5d5c-44af-8411-f95acc3236b6" providerId="ADAL" clId="{B67E75DF-61F4-4BDD-83F6-F3A9FEB4B984}" dt="2024-02-22T09:52:54.409" v="2357" actId="27803"/>
          <ac:spMkLst>
            <pc:docMk/>
            <pc:sldMk cId="3942064285" sldId="256"/>
            <ac:spMk id="11079" creationId="{FBBA629C-582E-5272-1E23-7E4B3ED62A84}"/>
          </ac:spMkLst>
        </pc:spChg>
        <pc:spChg chg="mod">
          <ac:chgData name="Jassem Abbasi" userId="a485637c-5d5c-44af-8411-f95acc3236b6" providerId="ADAL" clId="{B67E75DF-61F4-4BDD-83F6-F3A9FEB4B984}" dt="2024-02-22T09:52:54.409" v="2357" actId="27803"/>
          <ac:spMkLst>
            <pc:docMk/>
            <pc:sldMk cId="3942064285" sldId="256"/>
            <ac:spMk id="11080" creationId="{718329E3-E729-F96C-586A-B60B2B704C84}"/>
          </ac:spMkLst>
        </pc:spChg>
        <pc:spChg chg="mod">
          <ac:chgData name="Jassem Abbasi" userId="a485637c-5d5c-44af-8411-f95acc3236b6" providerId="ADAL" clId="{B67E75DF-61F4-4BDD-83F6-F3A9FEB4B984}" dt="2024-02-22T09:52:54.409" v="2357" actId="27803"/>
          <ac:spMkLst>
            <pc:docMk/>
            <pc:sldMk cId="3942064285" sldId="256"/>
            <ac:spMk id="11081" creationId="{754D38F7-9DEA-B11C-3B26-15868F4A3F02}"/>
          </ac:spMkLst>
        </pc:spChg>
        <pc:spChg chg="mod">
          <ac:chgData name="Jassem Abbasi" userId="a485637c-5d5c-44af-8411-f95acc3236b6" providerId="ADAL" clId="{B67E75DF-61F4-4BDD-83F6-F3A9FEB4B984}" dt="2024-02-22T09:52:54.409" v="2357" actId="27803"/>
          <ac:spMkLst>
            <pc:docMk/>
            <pc:sldMk cId="3942064285" sldId="256"/>
            <ac:spMk id="11082" creationId="{C8EB8A23-86D3-527F-35FF-49185402B576}"/>
          </ac:spMkLst>
        </pc:spChg>
        <pc:spChg chg="mod">
          <ac:chgData name="Jassem Abbasi" userId="a485637c-5d5c-44af-8411-f95acc3236b6" providerId="ADAL" clId="{B67E75DF-61F4-4BDD-83F6-F3A9FEB4B984}" dt="2024-02-22T09:52:54.409" v="2357" actId="27803"/>
          <ac:spMkLst>
            <pc:docMk/>
            <pc:sldMk cId="3942064285" sldId="256"/>
            <ac:spMk id="11083" creationId="{77708083-B78C-23F8-B2BC-B71A2877F42B}"/>
          </ac:spMkLst>
        </pc:spChg>
        <pc:spChg chg="mod">
          <ac:chgData name="Jassem Abbasi" userId="a485637c-5d5c-44af-8411-f95acc3236b6" providerId="ADAL" clId="{B67E75DF-61F4-4BDD-83F6-F3A9FEB4B984}" dt="2024-02-22T09:52:54.409" v="2357" actId="27803"/>
          <ac:spMkLst>
            <pc:docMk/>
            <pc:sldMk cId="3942064285" sldId="256"/>
            <ac:spMk id="11084" creationId="{444B68F5-1DA0-661D-B4B8-71536C50D8AF}"/>
          </ac:spMkLst>
        </pc:spChg>
        <pc:spChg chg="mod">
          <ac:chgData name="Jassem Abbasi" userId="a485637c-5d5c-44af-8411-f95acc3236b6" providerId="ADAL" clId="{B67E75DF-61F4-4BDD-83F6-F3A9FEB4B984}" dt="2024-02-22T09:52:54.409" v="2357" actId="27803"/>
          <ac:spMkLst>
            <pc:docMk/>
            <pc:sldMk cId="3942064285" sldId="256"/>
            <ac:spMk id="11085" creationId="{7B308E97-00FC-2232-D8AD-2724EF3550A9}"/>
          </ac:spMkLst>
        </pc:spChg>
        <pc:spChg chg="mod">
          <ac:chgData name="Jassem Abbasi" userId="a485637c-5d5c-44af-8411-f95acc3236b6" providerId="ADAL" clId="{B67E75DF-61F4-4BDD-83F6-F3A9FEB4B984}" dt="2024-02-22T09:52:54.409" v="2357" actId="27803"/>
          <ac:spMkLst>
            <pc:docMk/>
            <pc:sldMk cId="3942064285" sldId="256"/>
            <ac:spMk id="11086" creationId="{F6EBB06E-B0F6-FD7E-0666-1FC2DC961363}"/>
          </ac:spMkLst>
        </pc:spChg>
        <pc:spChg chg="mod">
          <ac:chgData name="Jassem Abbasi" userId="a485637c-5d5c-44af-8411-f95acc3236b6" providerId="ADAL" clId="{B67E75DF-61F4-4BDD-83F6-F3A9FEB4B984}" dt="2024-02-22T09:52:54.409" v="2357" actId="27803"/>
          <ac:spMkLst>
            <pc:docMk/>
            <pc:sldMk cId="3942064285" sldId="256"/>
            <ac:spMk id="11087" creationId="{13E3E239-D834-4D46-EFB2-16CC5F814836}"/>
          </ac:spMkLst>
        </pc:spChg>
        <pc:spChg chg="mod">
          <ac:chgData name="Jassem Abbasi" userId="a485637c-5d5c-44af-8411-f95acc3236b6" providerId="ADAL" clId="{B67E75DF-61F4-4BDD-83F6-F3A9FEB4B984}" dt="2024-02-22T09:52:54.409" v="2357" actId="27803"/>
          <ac:spMkLst>
            <pc:docMk/>
            <pc:sldMk cId="3942064285" sldId="256"/>
            <ac:spMk id="11088" creationId="{53C96E6E-F965-6E28-22A8-72589533AD6B}"/>
          </ac:spMkLst>
        </pc:spChg>
        <pc:spChg chg="mod">
          <ac:chgData name="Jassem Abbasi" userId="a485637c-5d5c-44af-8411-f95acc3236b6" providerId="ADAL" clId="{B67E75DF-61F4-4BDD-83F6-F3A9FEB4B984}" dt="2024-02-22T09:52:54.409" v="2357" actId="27803"/>
          <ac:spMkLst>
            <pc:docMk/>
            <pc:sldMk cId="3942064285" sldId="256"/>
            <ac:spMk id="11089" creationId="{F345A22C-CC49-D877-EE5B-657DDEDF7854}"/>
          </ac:spMkLst>
        </pc:spChg>
        <pc:spChg chg="mod">
          <ac:chgData name="Jassem Abbasi" userId="a485637c-5d5c-44af-8411-f95acc3236b6" providerId="ADAL" clId="{B67E75DF-61F4-4BDD-83F6-F3A9FEB4B984}" dt="2024-02-22T09:52:54.409" v="2357" actId="27803"/>
          <ac:spMkLst>
            <pc:docMk/>
            <pc:sldMk cId="3942064285" sldId="256"/>
            <ac:spMk id="11090" creationId="{9E08C864-2AC6-F700-EA7A-0AB07DB28E11}"/>
          </ac:spMkLst>
        </pc:spChg>
        <pc:spChg chg="mod">
          <ac:chgData name="Jassem Abbasi" userId="a485637c-5d5c-44af-8411-f95acc3236b6" providerId="ADAL" clId="{B67E75DF-61F4-4BDD-83F6-F3A9FEB4B984}" dt="2024-02-22T09:52:54.409" v="2357" actId="27803"/>
          <ac:spMkLst>
            <pc:docMk/>
            <pc:sldMk cId="3942064285" sldId="256"/>
            <ac:spMk id="11091" creationId="{BCA049A2-7F76-5CA4-D305-7255156861C7}"/>
          </ac:spMkLst>
        </pc:spChg>
        <pc:spChg chg="mod">
          <ac:chgData name="Jassem Abbasi" userId="a485637c-5d5c-44af-8411-f95acc3236b6" providerId="ADAL" clId="{B67E75DF-61F4-4BDD-83F6-F3A9FEB4B984}" dt="2024-02-22T09:52:54.409" v="2357" actId="27803"/>
          <ac:spMkLst>
            <pc:docMk/>
            <pc:sldMk cId="3942064285" sldId="256"/>
            <ac:spMk id="11092" creationId="{3F5E2E80-F767-E016-1D99-FDA791EF53E3}"/>
          </ac:spMkLst>
        </pc:spChg>
        <pc:spChg chg="mod">
          <ac:chgData name="Jassem Abbasi" userId="a485637c-5d5c-44af-8411-f95acc3236b6" providerId="ADAL" clId="{B67E75DF-61F4-4BDD-83F6-F3A9FEB4B984}" dt="2024-02-22T09:52:54.409" v="2357" actId="27803"/>
          <ac:spMkLst>
            <pc:docMk/>
            <pc:sldMk cId="3942064285" sldId="256"/>
            <ac:spMk id="11093" creationId="{E7745AB4-67BB-CA19-3D3E-03D31B8F7ECA}"/>
          </ac:spMkLst>
        </pc:spChg>
        <pc:spChg chg="mod">
          <ac:chgData name="Jassem Abbasi" userId="a485637c-5d5c-44af-8411-f95acc3236b6" providerId="ADAL" clId="{B67E75DF-61F4-4BDD-83F6-F3A9FEB4B984}" dt="2024-02-22T09:52:54.409" v="2357" actId="27803"/>
          <ac:spMkLst>
            <pc:docMk/>
            <pc:sldMk cId="3942064285" sldId="256"/>
            <ac:spMk id="11094" creationId="{8887DF19-E600-8259-86FC-80F4DCFC5BCA}"/>
          </ac:spMkLst>
        </pc:spChg>
        <pc:spChg chg="mod">
          <ac:chgData name="Jassem Abbasi" userId="a485637c-5d5c-44af-8411-f95acc3236b6" providerId="ADAL" clId="{B67E75DF-61F4-4BDD-83F6-F3A9FEB4B984}" dt="2024-02-22T09:52:54.409" v="2357" actId="27803"/>
          <ac:spMkLst>
            <pc:docMk/>
            <pc:sldMk cId="3942064285" sldId="256"/>
            <ac:spMk id="11095" creationId="{68E89AF2-EE2A-6D3C-2943-1B2DCB3A2FD2}"/>
          </ac:spMkLst>
        </pc:spChg>
        <pc:spChg chg="mod">
          <ac:chgData name="Jassem Abbasi" userId="a485637c-5d5c-44af-8411-f95acc3236b6" providerId="ADAL" clId="{B67E75DF-61F4-4BDD-83F6-F3A9FEB4B984}" dt="2024-02-22T09:52:54.409" v="2357" actId="27803"/>
          <ac:spMkLst>
            <pc:docMk/>
            <pc:sldMk cId="3942064285" sldId="256"/>
            <ac:spMk id="11096" creationId="{7079C024-187E-303C-4F8F-7ADC938FE7FA}"/>
          </ac:spMkLst>
        </pc:spChg>
        <pc:spChg chg="mod">
          <ac:chgData name="Jassem Abbasi" userId="a485637c-5d5c-44af-8411-f95acc3236b6" providerId="ADAL" clId="{B67E75DF-61F4-4BDD-83F6-F3A9FEB4B984}" dt="2024-02-22T09:52:54.409" v="2357" actId="27803"/>
          <ac:spMkLst>
            <pc:docMk/>
            <pc:sldMk cId="3942064285" sldId="256"/>
            <ac:spMk id="11097" creationId="{55BC62FA-0923-20D9-69DA-810488A46ABE}"/>
          </ac:spMkLst>
        </pc:spChg>
        <pc:spChg chg="mod">
          <ac:chgData name="Jassem Abbasi" userId="a485637c-5d5c-44af-8411-f95acc3236b6" providerId="ADAL" clId="{B67E75DF-61F4-4BDD-83F6-F3A9FEB4B984}" dt="2024-02-22T09:52:54.409" v="2357" actId="27803"/>
          <ac:spMkLst>
            <pc:docMk/>
            <pc:sldMk cId="3942064285" sldId="256"/>
            <ac:spMk id="11098" creationId="{7745A60A-18DE-D03E-C996-AF0DAC8A7FCC}"/>
          </ac:spMkLst>
        </pc:spChg>
        <pc:spChg chg="mod">
          <ac:chgData name="Jassem Abbasi" userId="a485637c-5d5c-44af-8411-f95acc3236b6" providerId="ADAL" clId="{B67E75DF-61F4-4BDD-83F6-F3A9FEB4B984}" dt="2024-02-22T09:52:54.409" v="2357" actId="27803"/>
          <ac:spMkLst>
            <pc:docMk/>
            <pc:sldMk cId="3942064285" sldId="256"/>
            <ac:spMk id="11099" creationId="{C4A10C37-1A5E-D72F-9E6D-9FA252C3783C}"/>
          </ac:spMkLst>
        </pc:spChg>
        <pc:spChg chg="mod">
          <ac:chgData name="Jassem Abbasi" userId="a485637c-5d5c-44af-8411-f95acc3236b6" providerId="ADAL" clId="{B67E75DF-61F4-4BDD-83F6-F3A9FEB4B984}" dt="2024-02-22T09:52:54.409" v="2357" actId="27803"/>
          <ac:spMkLst>
            <pc:docMk/>
            <pc:sldMk cId="3942064285" sldId="256"/>
            <ac:spMk id="11100" creationId="{9BC0B11B-1C14-C95B-C6B9-822840A9EFB2}"/>
          </ac:spMkLst>
        </pc:spChg>
        <pc:spChg chg="mod">
          <ac:chgData name="Jassem Abbasi" userId="a485637c-5d5c-44af-8411-f95acc3236b6" providerId="ADAL" clId="{B67E75DF-61F4-4BDD-83F6-F3A9FEB4B984}" dt="2024-02-22T09:52:54.409" v="2357" actId="27803"/>
          <ac:spMkLst>
            <pc:docMk/>
            <pc:sldMk cId="3942064285" sldId="256"/>
            <ac:spMk id="11101" creationId="{7E449D4A-A5DB-656E-C661-2FD1226E4BB4}"/>
          </ac:spMkLst>
        </pc:spChg>
        <pc:spChg chg="mod">
          <ac:chgData name="Jassem Abbasi" userId="a485637c-5d5c-44af-8411-f95acc3236b6" providerId="ADAL" clId="{B67E75DF-61F4-4BDD-83F6-F3A9FEB4B984}" dt="2024-02-22T09:52:54.409" v="2357" actId="27803"/>
          <ac:spMkLst>
            <pc:docMk/>
            <pc:sldMk cId="3942064285" sldId="256"/>
            <ac:spMk id="11102" creationId="{F94F0B7D-1FB7-5CC1-C5DE-B3879EC30277}"/>
          </ac:spMkLst>
        </pc:spChg>
        <pc:spChg chg="mod">
          <ac:chgData name="Jassem Abbasi" userId="a485637c-5d5c-44af-8411-f95acc3236b6" providerId="ADAL" clId="{B67E75DF-61F4-4BDD-83F6-F3A9FEB4B984}" dt="2024-02-22T09:52:54.409" v="2357" actId="27803"/>
          <ac:spMkLst>
            <pc:docMk/>
            <pc:sldMk cId="3942064285" sldId="256"/>
            <ac:spMk id="11103" creationId="{985E1D25-366A-1B4C-0307-F4CFE4D01373}"/>
          </ac:spMkLst>
        </pc:spChg>
        <pc:spChg chg="mod">
          <ac:chgData name="Jassem Abbasi" userId="a485637c-5d5c-44af-8411-f95acc3236b6" providerId="ADAL" clId="{B67E75DF-61F4-4BDD-83F6-F3A9FEB4B984}" dt="2024-02-22T09:52:54.409" v="2357" actId="27803"/>
          <ac:spMkLst>
            <pc:docMk/>
            <pc:sldMk cId="3942064285" sldId="256"/>
            <ac:spMk id="11104" creationId="{0569629B-454B-CC37-3A6A-3AB14407F4F3}"/>
          </ac:spMkLst>
        </pc:spChg>
        <pc:spChg chg="mod">
          <ac:chgData name="Jassem Abbasi" userId="a485637c-5d5c-44af-8411-f95acc3236b6" providerId="ADAL" clId="{B67E75DF-61F4-4BDD-83F6-F3A9FEB4B984}" dt="2024-02-22T09:52:54.409" v="2357" actId="27803"/>
          <ac:spMkLst>
            <pc:docMk/>
            <pc:sldMk cId="3942064285" sldId="256"/>
            <ac:spMk id="11105" creationId="{C3778ABA-202C-EDBA-41E6-1EC2B03BC60C}"/>
          </ac:spMkLst>
        </pc:spChg>
        <pc:spChg chg="mod">
          <ac:chgData name="Jassem Abbasi" userId="a485637c-5d5c-44af-8411-f95acc3236b6" providerId="ADAL" clId="{B67E75DF-61F4-4BDD-83F6-F3A9FEB4B984}" dt="2024-02-22T09:52:54.409" v="2357" actId="27803"/>
          <ac:spMkLst>
            <pc:docMk/>
            <pc:sldMk cId="3942064285" sldId="256"/>
            <ac:spMk id="11106" creationId="{CDAA6451-8121-2B04-AF20-AC15EA4A4821}"/>
          </ac:spMkLst>
        </pc:spChg>
        <pc:spChg chg="mod">
          <ac:chgData name="Jassem Abbasi" userId="a485637c-5d5c-44af-8411-f95acc3236b6" providerId="ADAL" clId="{B67E75DF-61F4-4BDD-83F6-F3A9FEB4B984}" dt="2024-02-22T09:52:54.409" v="2357" actId="27803"/>
          <ac:spMkLst>
            <pc:docMk/>
            <pc:sldMk cId="3942064285" sldId="256"/>
            <ac:spMk id="11107" creationId="{10FEA1A6-A08D-7AF7-753C-565CC4C469D1}"/>
          </ac:spMkLst>
        </pc:spChg>
        <pc:spChg chg="mod">
          <ac:chgData name="Jassem Abbasi" userId="a485637c-5d5c-44af-8411-f95acc3236b6" providerId="ADAL" clId="{B67E75DF-61F4-4BDD-83F6-F3A9FEB4B984}" dt="2024-02-22T09:52:54.409" v="2357" actId="27803"/>
          <ac:spMkLst>
            <pc:docMk/>
            <pc:sldMk cId="3942064285" sldId="256"/>
            <ac:spMk id="11108" creationId="{648367EE-EB31-1AC4-45D6-562193FD0C24}"/>
          </ac:spMkLst>
        </pc:spChg>
        <pc:spChg chg="mod">
          <ac:chgData name="Jassem Abbasi" userId="a485637c-5d5c-44af-8411-f95acc3236b6" providerId="ADAL" clId="{B67E75DF-61F4-4BDD-83F6-F3A9FEB4B984}" dt="2024-02-22T09:52:54.409" v="2357" actId="27803"/>
          <ac:spMkLst>
            <pc:docMk/>
            <pc:sldMk cId="3942064285" sldId="256"/>
            <ac:spMk id="11109" creationId="{89A5AB2F-3588-DA37-F0DD-1F8D82951FAC}"/>
          </ac:spMkLst>
        </pc:spChg>
        <pc:spChg chg="mod">
          <ac:chgData name="Jassem Abbasi" userId="a485637c-5d5c-44af-8411-f95acc3236b6" providerId="ADAL" clId="{B67E75DF-61F4-4BDD-83F6-F3A9FEB4B984}" dt="2024-02-22T09:52:54.409" v="2357" actId="27803"/>
          <ac:spMkLst>
            <pc:docMk/>
            <pc:sldMk cId="3942064285" sldId="256"/>
            <ac:spMk id="11110" creationId="{E396C9B3-7462-A6B6-0D2E-A5B26020C491}"/>
          </ac:spMkLst>
        </pc:spChg>
        <pc:spChg chg="mod">
          <ac:chgData name="Jassem Abbasi" userId="a485637c-5d5c-44af-8411-f95acc3236b6" providerId="ADAL" clId="{B67E75DF-61F4-4BDD-83F6-F3A9FEB4B984}" dt="2024-02-22T09:52:54.409" v="2357" actId="27803"/>
          <ac:spMkLst>
            <pc:docMk/>
            <pc:sldMk cId="3942064285" sldId="256"/>
            <ac:spMk id="11111" creationId="{FBC3F3D9-B75D-1E0F-C3F4-0B7EFF9B40CF}"/>
          </ac:spMkLst>
        </pc:spChg>
        <pc:spChg chg="mod">
          <ac:chgData name="Jassem Abbasi" userId="a485637c-5d5c-44af-8411-f95acc3236b6" providerId="ADAL" clId="{B67E75DF-61F4-4BDD-83F6-F3A9FEB4B984}" dt="2024-02-22T09:52:54.409" v="2357" actId="27803"/>
          <ac:spMkLst>
            <pc:docMk/>
            <pc:sldMk cId="3942064285" sldId="256"/>
            <ac:spMk id="11112" creationId="{D8766F5E-A125-0C17-46C3-CFFA32EB7288}"/>
          </ac:spMkLst>
        </pc:spChg>
        <pc:spChg chg="mod">
          <ac:chgData name="Jassem Abbasi" userId="a485637c-5d5c-44af-8411-f95acc3236b6" providerId="ADAL" clId="{B67E75DF-61F4-4BDD-83F6-F3A9FEB4B984}" dt="2024-02-22T09:52:54.409" v="2357" actId="27803"/>
          <ac:spMkLst>
            <pc:docMk/>
            <pc:sldMk cId="3942064285" sldId="256"/>
            <ac:spMk id="11113" creationId="{161611F3-4214-32FD-A903-DFEBF0116565}"/>
          </ac:spMkLst>
        </pc:spChg>
        <pc:spChg chg="mod">
          <ac:chgData name="Jassem Abbasi" userId="a485637c-5d5c-44af-8411-f95acc3236b6" providerId="ADAL" clId="{B67E75DF-61F4-4BDD-83F6-F3A9FEB4B984}" dt="2024-02-22T09:52:54.409" v="2357" actId="27803"/>
          <ac:spMkLst>
            <pc:docMk/>
            <pc:sldMk cId="3942064285" sldId="256"/>
            <ac:spMk id="11114" creationId="{8E1537C5-AFA3-F955-C998-B10EDCFD9C74}"/>
          </ac:spMkLst>
        </pc:spChg>
        <pc:spChg chg="mod">
          <ac:chgData name="Jassem Abbasi" userId="a485637c-5d5c-44af-8411-f95acc3236b6" providerId="ADAL" clId="{B67E75DF-61F4-4BDD-83F6-F3A9FEB4B984}" dt="2024-02-22T09:52:54.409" v="2357" actId="27803"/>
          <ac:spMkLst>
            <pc:docMk/>
            <pc:sldMk cId="3942064285" sldId="256"/>
            <ac:spMk id="11115" creationId="{D108CE98-CDBD-9B08-B49B-37F4B0FDF14F}"/>
          </ac:spMkLst>
        </pc:spChg>
        <pc:spChg chg="mod">
          <ac:chgData name="Jassem Abbasi" userId="a485637c-5d5c-44af-8411-f95acc3236b6" providerId="ADAL" clId="{B67E75DF-61F4-4BDD-83F6-F3A9FEB4B984}" dt="2024-02-22T09:52:54.409" v="2357" actId="27803"/>
          <ac:spMkLst>
            <pc:docMk/>
            <pc:sldMk cId="3942064285" sldId="256"/>
            <ac:spMk id="11116" creationId="{766E9B56-30DE-F1B5-800E-06C00A30316A}"/>
          </ac:spMkLst>
        </pc:spChg>
        <pc:spChg chg="mod">
          <ac:chgData name="Jassem Abbasi" userId="a485637c-5d5c-44af-8411-f95acc3236b6" providerId="ADAL" clId="{B67E75DF-61F4-4BDD-83F6-F3A9FEB4B984}" dt="2024-02-22T09:52:54.409" v="2357" actId="27803"/>
          <ac:spMkLst>
            <pc:docMk/>
            <pc:sldMk cId="3942064285" sldId="256"/>
            <ac:spMk id="11117" creationId="{14542087-D150-7D58-3897-90D893DD68B8}"/>
          </ac:spMkLst>
        </pc:spChg>
        <pc:spChg chg="mod">
          <ac:chgData name="Jassem Abbasi" userId="a485637c-5d5c-44af-8411-f95acc3236b6" providerId="ADAL" clId="{B67E75DF-61F4-4BDD-83F6-F3A9FEB4B984}" dt="2024-02-22T09:52:54.409" v="2357" actId="27803"/>
          <ac:spMkLst>
            <pc:docMk/>
            <pc:sldMk cId="3942064285" sldId="256"/>
            <ac:spMk id="11118" creationId="{558533E0-C78F-09F9-A432-50FDFD3942AE}"/>
          </ac:spMkLst>
        </pc:spChg>
        <pc:spChg chg="mod">
          <ac:chgData name="Jassem Abbasi" userId="a485637c-5d5c-44af-8411-f95acc3236b6" providerId="ADAL" clId="{B67E75DF-61F4-4BDD-83F6-F3A9FEB4B984}" dt="2024-02-22T09:52:54.409" v="2357" actId="27803"/>
          <ac:spMkLst>
            <pc:docMk/>
            <pc:sldMk cId="3942064285" sldId="256"/>
            <ac:spMk id="11119" creationId="{B588B8F6-CA5A-3889-91EE-635002794DF4}"/>
          </ac:spMkLst>
        </pc:spChg>
        <pc:spChg chg="mod">
          <ac:chgData name="Jassem Abbasi" userId="a485637c-5d5c-44af-8411-f95acc3236b6" providerId="ADAL" clId="{B67E75DF-61F4-4BDD-83F6-F3A9FEB4B984}" dt="2024-02-22T09:52:54.409" v="2357" actId="27803"/>
          <ac:spMkLst>
            <pc:docMk/>
            <pc:sldMk cId="3942064285" sldId="256"/>
            <ac:spMk id="11120" creationId="{A80C665E-F3DD-7D84-499C-C2E8222C3C49}"/>
          </ac:spMkLst>
        </pc:spChg>
        <pc:spChg chg="mod">
          <ac:chgData name="Jassem Abbasi" userId="a485637c-5d5c-44af-8411-f95acc3236b6" providerId="ADAL" clId="{B67E75DF-61F4-4BDD-83F6-F3A9FEB4B984}" dt="2024-02-22T09:52:54.409" v="2357" actId="27803"/>
          <ac:spMkLst>
            <pc:docMk/>
            <pc:sldMk cId="3942064285" sldId="256"/>
            <ac:spMk id="11121" creationId="{5C456D43-C1D7-AEE5-64E5-D3B893FCC070}"/>
          </ac:spMkLst>
        </pc:spChg>
        <pc:spChg chg="mod">
          <ac:chgData name="Jassem Abbasi" userId="a485637c-5d5c-44af-8411-f95acc3236b6" providerId="ADAL" clId="{B67E75DF-61F4-4BDD-83F6-F3A9FEB4B984}" dt="2024-02-22T09:52:54.409" v="2357" actId="27803"/>
          <ac:spMkLst>
            <pc:docMk/>
            <pc:sldMk cId="3942064285" sldId="256"/>
            <ac:spMk id="11122" creationId="{B8197CB8-7EBD-9251-0793-50AE3ED5D3EF}"/>
          </ac:spMkLst>
        </pc:spChg>
        <pc:spChg chg="mod">
          <ac:chgData name="Jassem Abbasi" userId="a485637c-5d5c-44af-8411-f95acc3236b6" providerId="ADAL" clId="{B67E75DF-61F4-4BDD-83F6-F3A9FEB4B984}" dt="2024-02-22T09:52:54.409" v="2357" actId="27803"/>
          <ac:spMkLst>
            <pc:docMk/>
            <pc:sldMk cId="3942064285" sldId="256"/>
            <ac:spMk id="11123" creationId="{7D6CDF97-1104-1E70-7FEE-2ACA30D089F3}"/>
          </ac:spMkLst>
        </pc:spChg>
        <pc:spChg chg="mod">
          <ac:chgData name="Jassem Abbasi" userId="a485637c-5d5c-44af-8411-f95acc3236b6" providerId="ADAL" clId="{B67E75DF-61F4-4BDD-83F6-F3A9FEB4B984}" dt="2024-02-22T09:52:54.409" v="2357" actId="27803"/>
          <ac:spMkLst>
            <pc:docMk/>
            <pc:sldMk cId="3942064285" sldId="256"/>
            <ac:spMk id="11124" creationId="{F5AD6E85-98CF-BCEC-E5AF-CD0044556482}"/>
          </ac:spMkLst>
        </pc:spChg>
        <pc:spChg chg="mod">
          <ac:chgData name="Jassem Abbasi" userId="a485637c-5d5c-44af-8411-f95acc3236b6" providerId="ADAL" clId="{B67E75DF-61F4-4BDD-83F6-F3A9FEB4B984}" dt="2024-02-22T09:52:54.409" v="2357" actId="27803"/>
          <ac:spMkLst>
            <pc:docMk/>
            <pc:sldMk cId="3942064285" sldId="256"/>
            <ac:spMk id="11125" creationId="{DBB8C349-AC3F-C427-0157-5DF810C05745}"/>
          </ac:spMkLst>
        </pc:spChg>
        <pc:spChg chg="mod">
          <ac:chgData name="Jassem Abbasi" userId="a485637c-5d5c-44af-8411-f95acc3236b6" providerId="ADAL" clId="{B67E75DF-61F4-4BDD-83F6-F3A9FEB4B984}" dt="2024-02-22T09:52:54.409" v="2357" actId="27803"/>
          <ac:spMkLst>
            <pc:docMk/>
            <pc:sldMk cId="3942064285" sldId="256"/>
            <ac:spMk id="11126" creationId="{3F84FC88-E3BC-702C-C8A9-134B48DF39A9}"/>
          </ac:spMkLst>
        </pc:spChg>
        <pc:spChg chg="mod">
          <ac:chgData name="Jassem Abbasi" userId="a485637c-5d5c-44af-8411-f95acc3236b6" providerId="ADAL" clId="{B67E75DF-61F4-4BDD-83F6-F3A9FEB4B984}" dt="2024-02-22T09:52:54.409" v="2357" actId="27803"/>
          <ac:spMkLst>
            <pc:docMk/>
            <pc:sldMk cId="3942064285" sldId="256"/>
            <ac:spMk id="11127" creationId="{2CC509D5-48D5-6360-4D8F-5A89F83E5CED}"/>
          </ac:spMkLst>
        </pc:spChg>
        <pc:spChg chg="mod">
          <ac:chgData name="Jassem Abbasi" userId="a485637c-5d5c-44af-8411-f95acc3236b6" providerId="ADAL" clId="{B67E75DF-61F4-4BDD-83F6-F3A9FEB4B984}" dt="2024-02-22T09:52:54.409" v="2357" actId="27803"/>
          <ac:spMkLst>
            <pc:docMk/>
            <pc:sldMk cId="3942064285" sldId="256"/>
            <ac:spMk id="11128" creationId="{81A8AADB-6355-213F-BD2A-B770C8941647}"/>
          </ac:spMkLst>
        </pc:spChg>
        <pc:spChg chg="mod">
          <ac:chgData name="Jassem Abbasi" userId="a485637c-5d5c-44af-8411-f95acc3236b6" providerId="ADAL" clId="{B67E75DF-61F4-4BDD-83F6-F3A9FEB4B984}" dt="2024-02-22T09:52:54.409" v="2357" actId="27803"/>
          <ac:spMkLst>
            <pc:docMk/>
            <pc:sldMk cId="3942064285" sldId="256"/>
            <ac:spMk id="11129" creationId="{3A9109C7-B29F-663E-802E-D12D95AAEE67}"/>
          </ac:spMkLst>
        </pc:spChg>
        <pc:spChg chg="mod">
          <ac:chgData name="Jassem Abbasi" userId="a485637c-5d5c-44af-8411-f95acc3236b6" providerId="ADAL" clId="{B67E75DF-61F4-4BDD-83F6-F3A9FEB4B984}" dt="2024-02-22T09:52:54.409" v="2357" actId="27803"/>
          <ac:spMkLst>
            <pc:docMk/>
            <pc:sldMk cId="3942064285" sldId="256"/>
            <ac:spMk id="11130" creationId="{7A1453B9-56E6-BBD5-92A7-77B5FA96A089}"/>
          </ac:spMkLst>
        </pc:spChg>
        <pc:spChg chg="mod">
          <ac:chgData name="Jassem Abbasi" userId="a485637c-5d5c-44af-8411-f95acc3236b6" providerId="ADAL" clId="{B67E75DF-61F4-4BDD-83F6-F3A9FEB4B984}" dt="2024-02-22T09:52:54.409" v="2357" actId="27803"/>
          <ac:spMkLst>
            <pc:docMk/>
            <pc:sldMk cId="3942064285" sldId="256"/>
            <ac:spMk id="11131" creationId="{8D710F64-1EA9-3FDC-019F-A99BD2739AC3}"/>
          </ac:spMkLst>
        </pc:spChg>
        <pc:spChg chg="mod">
          <ac:chgData name="Jassem Abbasi" userId="a485637c-5d5c-44af-8411-f95acc3236b6" providerId="ADAL" clId="{B67E75DF-61F4-4BDD-83F6-F3A9FEB4B984}" dt="2024-02-22T09:52:54.409" v="2357" actId="27803"/>
          <ac:spMkLst>
            <pc:docMk/>
            <pc:sldMk cId="3942064285" sldId="256"/>
            <ac:spMk id="11132" creationId="{8741E66F-21ED-682E-2876-CE6E1A022575}"/>
          </ac:spMkLst>
        </pc:spChg>
        <pc:spChg chg="mod">
          <ac:chgData name="Jassem Abbasi" userId="a485637c-5d5c-44af-8411-f95acc3236b6" providerId="ADAL" clId="{B67E75DF-61F4-4BDD-83F6-F3A9FEB4B984}" dt="2024-02-22T09:52:54.409" v="2357" actId="27803"/>
          <ac:spMkLst>
            <pc:docMk/>
            <pc:sldMk cId="3942064285" sldId="256"/>
            <ac:spMk id="11133" creationId="{2B1C9B08-A1C1-1975-FDDE-8C4BBE4458FA}"/>
          </ac:spMkLst>
        </pc:spChg>
        <pc:spChg chg="mod">
          <ac:chgData name="Jassem Abbasi" userId="a485637c-5d5c-44af-8411-f95acc3236b6" providerId="ADAL" clId="{B67E75DF-61F4-4BDD-83F6-F3A9FEB4B984}" dt="2024-02-22T09:52:54.409" v="2357" actId="27803"/>
          <ac:spMkLst>
            <pc:docMk/>
            <pc:sldMk cId="3942064285" sldId="256"/>
            <ac:spMk id="11134" creationId="{7398A7D1-700A-5BD5-B5D3-703D3105C7C1}"/>
          </ac:spMkLst>
        </pc:spChg>
        <pc:spChg chg="mod">
          <ac:chgData name="Jassem Abbasi" userId="a485637c-5d5c-44af-8411-f95acc3236b6" providerId="ADAL" clId="{B67E75DF-61F4-4BDD-83F6-F3A9FEB4B984}" dt="2024-02-22T09:52:54.409" v="2357" actId="27803"/>
          <ac:spMkLst>
            <pc:docMk/>
            <pc:sldMk cId="3942064285" sldId="256"/>
            <ac:spMk id="11135" creationId="{05589D39-56AA-6DA9-822B-A32DD6B11C0D}"/>
          </ac:spMkLst>
        </pc:spChg>
        <pc:spChg chg="mod">
          <ac:chgData name="Jassem Abbasi" userId="a485637c-5d5c-44af-8411-f95acc3236b6" providerId="ADAL" clId="{B67E75DF-61F4-4BDD-83F6-F3A9FEB4B984}" dt="2024-02-22T09:52:54.409" v="2357" actId="27803"/>
          <ac:spMkLst>
            <pc:docMk/>
            <pc:sldMk cId="3942064285" sldId="256"/>
            <ac:spMk id="11136" creationId="{3F9221D0-7B7E-C994-E2A8-4059F2ED111A}"/>
          </ac:spMkLst>
        </pc:spChg>
        <pc:spChg chg="mod">
          <ac:chgData name="Jassem Abbasi" userId="a485637c-5d5c-44af-8411-f95acc3236b6" providerId="ADAL" clId="{B67E75DF-61F4-4BDD-83F6-F3A9FEB4B984}" dt="2024-02-22T09:52:54.409" v="2357" actId="27803"/>
          <ac:spMkLst>
            <pc:docMk/>
            <pc:sldMk cId="3942064285" sldId="256"/>
            <ac:spMk id="11137" creationId="{CCCCA611-8896-736A-6ACD-21D5038271C9}"/>
          </ac:spMkLst>
        </pc:spChg>
        <pc:spChg chg="mod">
          <ac:chgData name="Jassem Abbasi" userId="a485637c-5d5c-44af-8411-f95acc3236b6" providerId="ADAL" clId="{B67E75DF-61F4-4BDD-83F6-F3A9FEB4B984}" dt="2024-02-22T09:52:54.409" v="2357" actId="27803"/>
          <ac:spMkLst>
            <pc:docMk/>
            <pc:sldMk cId="3942064285" sldId="256"/>
            <ac:spMk id="11138" creationId="{DC2E802A-29A9-8603-BEC6-8AF18E96724C}"/>
          </ac:spMkLst>
        </pc:spChg>
        <pc:spChg chg="mod">
          <ac:chgData name="Jassem Abbasi" userId="a485637c-5d5c-44af-8411-f95acc3236b6" providerId="ADAL" clId="{B67E75DF-61F4-4BDD-83F6-F3A9FEB4B984}" dt="2024-02-22T09:52:54.409" v="2357" actId="27803"/>
          <ac:spMkLst>
            <pc:docMk/>
            <pc:sldMk cId="3942064285" sldId="256"/>
            <ac:spMk id="11139" creationId="{76BF57DC-31E9-A906-3F56-0B36A58491B6}"/>
          </ac:spMkLst>
        </pc:spChg>
        <pc:spChg chg="mod">
          <ac:chgData name="Jassem Abbasi" userId="a485637c-5d5c-44af-8411-f95acc3236b6" providerId="ADAL" clId="{B67E75DF-61F4-4BDD-83F6-F3A9FEB4B984}" dt="2024-02-22T09:52:54.409" v="2357" actId="27803"/>
          <ac:spMkLst>
            <pc:docMk/>
            <pc:sldMk cId="3942064285" sldId="256"/>
            <ac:spMk id="11140" creationId="{B763A055-BD29-72AF-2F2F-D59E56FAFF5A}"/>
          </ac:spMkLst>
        </pc:spChg>
        <pc:spChg chg="mod">
          <ac:chgData name="Jassem Abbasi" userId="a485637c-5d5c-44af-8411-f95acc3236b6" providerId="ADAL" clId="{B67E75DF-61F4-4BDD-83F6-F3A9FEB4B984}" dt="2024-02-22T09:52:54.409" v="2357" actId="27803"/>
          <ac:spMkLst>
            <pc:docMk/>
            <pc:sldMk cId="3942064285" sldId="256"/>
            <ac:spMk id="11141" creationId="{8C090E8E-0310-06C2-994C-5A546D1ADB8E}"/>
          </ac:spMkLst>
        </pc:spChg>
        <pc:spChg chg="mod">
          <ac:chgData name="Jassem Abbasi" userId="a485637c-5d5c-44af-8411-f95acc3236b6" providerId="ADAL" clId="{B67E75DF-61F4-4BDD-83F6-F3A9FEB4B984}" dt="2024-02-22T09:52:54.409" v="2357" actId="27803"/>
          <ac:spMkLst>
            <pc:docMk/>
            <pc:sldMk cId="3942064285" sldId="256"/>
            <ac:spMk id="11142" creationId="{D0E60292-2292-9A9B-FCD3-08E6F212F6A5}"/>
          </ac:spMkLst>
        </pc:spChg>
        <pc:spChg chg="mod">
          <ac:chgData name="Jassem Abbasi" userId="a485637c-5d5c-44af-8411-f95acc3236b6" providerId="ADAL" clId="{B67E75DF-61F4-4BDD-83F6-F3A9FEB4B984}" dt="2024-02-22T09:52:54.409" v="2357" actId="27803"/>
          <ac:spMkLst>
            <pc:docMk/>
            <pc:sldMk cId="3942064285" sldId="256"/>
            <ac:spMk id="11143" creationId="{67D6DDA1-FA84-2B27-FD9B-C13DB23C22C6}"/>
          </ac:spMkLst>
        </pc:spChg>
        <pc:spChg chg="mod">
          <ac:chgData name="Jassem Abbasi" userId="a485637c-5d5c-44af-8411-f95acc3236b6" providerId="ADAL" clId="{B67E75DF-61F4-4BDD-83F6-F3A9FEB4B984}" dt="2024-02-22T09:52:54.409" v="2357" actId="27803"/>
          <ac:spMkLst>
            <pc:docMk/>
            <pc:sldMk cId="3942064285" sldId="256"/>
            <ac:spMk id="11144" creationId="{C383BBCD-5DD7-05E7-D8FF-A7AAA73C7AE2}"/>
          </ac:spMkLst>
        </pc:spChg>
        <pc:spChg chg="mod">
          <ac:chgData name="Jassem Abbasi" userId="a485637c-5d5c-44af-8411-f95acc3236b6" providerId="ADAL" clId="{B67E75DF-61F4-4BDD-83F6-F3A9FEB4B984}" dt="2024-02-22T09:52:54.409" v="2357" actId="27803"/>
          <ac:spMkLst>
            <pc:docMk/>
            <pc:sldMk cId="3942064285" sldId="256"/>
            <ac:spMk id="11145" creationId="{34647FBC-BA1D-2541-7A36-BFE821CCF1FA}"/>
          </ac:spMkLst>
        </pc:spChg>
        <pc:spChg chg="mod">
          <ac:chgData name="Jassem Abbasi" userId="a485637c-5d5c-44af-8411-f95acc3236b6" providerId="ADAL" clId="{B67E75DF-61F4-4BDD-83F6-F3A9FEB4B984}" dt="2024-02-22T09:52:54.409" v="2357" actId="27803"/>
          <ac:spMkLst>
            <pc:docMk/>
            <pc:sldMk cId="3942064285" sldId="256"/>
            <ac:spMk id="11146" creationId="{CA272D2E-14A8-0D0C-81CD-3117EF728A25}"/>
          </ac:spMkLst>
        </pc:spChg>
        <pc:spChg chg="mod">
          <ac:chgData name="Jassem Abbasi" userId="a485637c-5d5c-44af-8411-f95acc3236b6" providerId="ADAL" clId="{B67E75DF-61F4-4BDD-83F6-F3A9FEB4B984}" dt="2024-02-22T09:52:54.409" v="2357" actId="27803"/>
          <ac:spMkLst>
            <pc:docMk/>
            <pc:sldMk cId="3942064285" sldId="256"/>
            <ac:spMk id="11147" creationId="{BBF7DB9B-34FF-5742-14A2-BF862ECA5E8F}"/>
          </ac:spMkLst>
        </pc:spChg>
        <pc:spChg chg="mod">
          <ac:chgData name="Jassem Abbasi" userId="a485637c-5d5c-44af-8411-f95acc3236b6" providerId="ADAL" clId="{B67E75DF-61F4-4BDD-83F6-F3A9FEB4B984}" dt="2024-02-22T09:52:54.409" v="2357" actId="27803"/>
          <ac:spMkLst>
            <pc:docMk/>
            <pc:sldMk cId="3942064285" sldId="256"/>
            <ac:spMk id="11148" creationId="{DDB6DB8B-7C7F-F0CD-E249-4AD0CDDDCB73}"/>
          </ac:spMkLst>
        </pc:spChg>
        <pc:spChg chg="mod">
          <ac:chgData name="Jassem Abbasi" userId="a485637c-5d5c-44af-8411-f95acc3236b6" providerId="ADAL" clId="{B67E75DF-61F4-4BDD-83F6-F3A9FEB4B984}" dt="2024-02-22T09:52:54.409" v="2357" actId="27803"/>
          <ac:spMkLst>
            <pc:docMk/>
            <pc:sldMk cId="3942064285" sldId="256"/>
            <ac:spMk id="11149" creationId="{8C0A1D4C-A916-65AF-767B-2FBDE64FC256}"/>
          </ac:spMkLst>
        </pc:spChg>
        <pc:spChg chg="mod">
          <ac:chgData name="Jassem Abbasi" userId="a485637c-5d5c-44af-8411-f95acc3236b6" providerId="ADAL" clId="{B67E75DF-61F4-4BDD-83F6-F3A9FEB4B984}" dt="2024-02-22T09:52:54.409" v="2357" actId="27803"/>
          <ac:spMkLst>
            <pc:docMk/>
            <pc:sldMk cId="3942064285" sldId="256"/>
            <ac:spMk id="11150" creationId="{5AB4A803-7132-B797-48A0-1F279A2937A8}"/>
          </ac:spMkLst>
        </pc:spChg>
        <pc:spChg chg="mod">
          <ac:chgData name="Jassem Abbasi" userId="a485637c-5d5c-44af-8411-f95acc3236b6" providerId="ADAL" clId="{B67E75DF-61F4-4BDD-83F6-F3A9FEB4B984}" dt="2024-02-22T09:52:54.409" v="2357" actId="27803"/>
          <ac:spMkLst>
            <pc:docMk/>
            <pc:sldMk cId="3942064285" sldId="256"/>
            <ac:spMk id="11151" creationId="{542DE0AC-AEF8-F7AC-468C-9B11CD13D76A}"/>
          </ac:spMkLst>
        </pc:spChg>
        <pc:spChg chg="mod">
          <ac:chgData name="Jassem Abbasi" userId="a485637c-5d5c-44af-8411-f95acc3236b6" providerId="ADAL" clId="{B67E75DF-61F4-4BDD-83F6-F3A9FEB4B984}" dt="2024-02-22T09:52:54.409" v="2357" actId="27803"/>
          <ac:spMkLst>
            <pc:docMk/>
            <pc:sldMk cId="3942064285" sldId="256"/>
            <ac:spMk id="11152" creationId="{580A7E78-5A17-9D8E-EAFF-51B9B1EAA562}"/>
          </ac:spMkLst>
        </pc:spChg>
        <pc:spChg chg="mod">
          <ac:chgData name="Jassem Abbasi" userId="a485637c-5d5c-44af-8411-f95acc3236b6" providerId="ADAL" clId="{B67E75DF-61F4-4BDD-83F6-F3A9FEB4B984}" dt="2024-02-22T09:52:54.409" v="2357" actId="27803"/>
          <ac:spMkLst>
            <pc:docMk/>
            <pc:sldMk cId="3942064285" sldId="256"/>
            <ac:spMk id="11153" creationId="{ABFA6E67-EAEA-4EA0-5B78-BA5C3F224995}"/>
          </ac:spMkLst>
        </pc:spChg>
        <pc:spChg chg="mod">
          <ac:chgData name="Jassem Abbasi" userId="a485637c-5d5c-44af-8411-f95acc3236b6" providerId="ADAL" clId="{B67E75DF-61F4-4BDD-83F6-F3A9FEB4B984}" dt="2024-02-22T09:52:54.409" v="2357" actId="27803"/>
          <ac:spMkLst>
            <pc:docMk/>
            <pc:sldMk cId="3942064285" sldId="256"/>
            <ac:spMk id="11154" creationId="{F5E9E6B4-D86A-BDBD-BA8D-7C48A2A28FC6}"/>
          </ac:spMkLst>
        </pc:spChg>
        <pc:spChg chg="mod">
          <ac:chgData name="Jassem Abbasi" userId="a485637c-5d5c-44af-8411-f95acc3236b6" providerId="ADAL" clId="{B67E75DF-61F4-4BDD-83F6-F3A9FEB4B984}" dt="2024-02-22T09:52:54.409" v="2357" actId="27803"/>
          <ac:spMkLst>
            <pc:docMk/>
            <pc:sldMk cId="3942064285" sldId="256"/>
            <ac:spMk id="11155" creationId="{75EF5FFB-91F9-7FD6-9A61-DE6FF26FEBD3}"/>
          </ac:spMkLst>
        </pc:spChg>
        <pc:spChg chg="mod">
          <ac:chgData name="Jassem Abbasi" userId="a485637c-5d5c-44af-8411-f95acc3236b6" providerId="ADAL" clId="{B67E75DF-61F4-4BDD-83F6-F3A9FEB4B984}" dt="2024-02-22T09:52:54.409" v="2357" actId="27803"/>
          <ac:spMkLst>
            <pc:docMk/>
            <pc:sldMk cId="3942064285" sldId="256"/>
            <ac:spMk id="11156" creationId="{C3EF79C8-F4DA-FE86-777F-D6F2B3A7515B}"/>
          </ac:spMkLst>
        </pc:spChg>
        <pc:spChg chg="mod">
          <ac:chgData name="Jassem Abbasi" userId="a485637c-5d5c-44af-8411-f95acc3236b6" providerId="ADAL" clId="{B67E75DF-61F4-4BDD-83F6-F3A9FEB4B984}" dt="2024-02-22T09:52:54.409" v="2357" actId="27803"/>
          <ac:spMkLst>
            <pc:docMk/>
            <pc:sldMk cId="3942064285" sldId="256"/>
            <ac:spMk id="11157" creationId="{7BA7FAB9-924E-067F-209D-C683824F6912}"/>
          </ac:spMkLst>
        </pc:spChg>
        <pc:spChg chg="mod">
          <ac:chgData name="Jassem Abbasi" userId="a485637c-5d5c-44af-8411-f95acc3236b6" providerId="ADAL" clId="{B67E75DF-61F4-4BDD-83F6-F3A9FEB4B984}" dt="2024-02-22T09:52:54.409" v="2357" actId="27803"/>
          <ac:spMkLst>
            <pc:docMk/>
            <pc:sldMk cId="3942064285" sldId="256"/>
            <ac:spMk id="11158" creationId="{6FBEF69F-958F-057B-F4B5-D06D30BB4345}"/>
          </ac:spMkLst>
        </pc:spChg>
        <pc:spChg chg="mod">
          <ac:chgData name="Jassem Abbasi" userId="a485637c-5d5c-44af-8411-f95acc3236b6" providerId="ADAL" clId="{B67E75DF-61F4-4BDD-83F6-F3A9FEB4B984}" dt="2024-02-22T09:52:54.409" v="2357" actId="27803"/>
          <ac:spMkLst>
            <pc:docMk/>
            <pc:sldMk cId="3942064285" sldId="256"/>
            <ac:spMk id="11159" creationId="{69E808DD-9145-082A-74B0-507A13DA9DE6}"/>
          </ac:spMkLst>
        </pc:spChg>
        <pc:spChg chg="mod">
          <ac:chgData name="Jassem Abbasi" userId="a485637c-5d5c-44af-8411-f95acc3236b6" providerId="ADAL" clId="{B67E75DF-61F4-4BDD-83F6-F3A9FEB4B984}" dt="2024-02-22T09:52:54.409" v="2357" actId="27803"/>
          <ac:spMkLst>
            <pc:docMk/>
            <pc:sldMk cId="3942064285" sldId="256"/>
            <ac:spMk id="11160" creationId="{89AFB2AE-ED65-55E0-05B4-248BA43A8EFB}"/>
          </ac:spMkLst>
        </pc:spChg>
        <pc:spChg chg="mod">
          <ac:chgData name="Jassem Abbasi" userId="a485637c-5d5c-44af-8411-f95acc3236b6" providerId="ADAL" clId="{B67E75DF-61F4-4BDD-83F6-F3A9FEB4B984}" dt="2024-02-22T09:52:54.409" v="2357" actId="27803"/>
          <ac:spMkLst>
            <pc:docMk/>
            <pc:sldMk cId="3942064285" sldId="256"/>
            <ac:spMk id="11161" creationId="{0D184AF1-A2DE-67DB-2054-030FF768BF61}"/>
          </ac:spMkLst>
        </pc:spChg>
        <pc:spChg chg="mod">
          <ac:chgData name="Jassem Abbasi" userId="a485637c-5d5c-44af-8411-f95acc3236b6" providerId="ADAL" clId="{B67E75DF-61F4-4BDD-83F6-F3A9FEB4B984}" dt="2024-02-22T09:52:54.409" v="2357" actId="27803"/>
          <ac:spMkLst>
            <pc:docMk/>
            <pc:sldMk cId="3942064285" sldId="256"/>
            <ac:spMk id="11162" creationId="{3F206C81-DA28-5205-F1E7-ED39EC589242}"/>
          </ac:spMkLst>
        </pc:spChg>
        <pc:spChg chg="mod">
          <ac:chgData name="Jassem Abbasi" userId="a485637c-5d5c-44af-8411-f95acc3236b6" providerId="ADAL" clId="{B67E75DF-61F4-4BDD-83F6-F3A9FEB4B984}" dt="2024-02-22T09:52:54.409" v="2357" actId="27803"/>
          <ac:spMkLst>
            <pc:docMk/>
            <pc:sldMk cId="3942064285" sldId="256"/>
            <ac:spMk id="11163" creationId="{D851BAE3-6FB3-EE06-E737-FEFB5FFDE098}"/>
          </ac:spMkLst>
        </pc:spChg>
        <pc:spChg chg="mod">
          <ac:chgData name="Jassem Abbasi" userId="a485637c-5d5c-44af-8411-f95acc3236b6" providerId="ADAL" clId="{B67E75DF-61F4-4BDD-83F6-F3A9FEB4B984}" dt="2024-02-22T09:52:54.409" v="2357" actId="27803"/>
          <ac:spMkLst>
            <pc:docMk/>
            <pc:sldMk cId="3942064285" sldId="256"/>
            <ac:spMk id="11164" creationId="{0106CA63-9BB3-42A8-36BF-56B090F30A1D}"/>
          </ac:spMkLst>
        </pc:spChg>
        <pc:spChg chg="mod">
          <ac:chgData name="Jassem Abbasi" userId="a485637c-5d5c-44af-8411-f95acc3236b6" providerId="ADAL" clId="{B67E75DF-61F4-4BDD-83F6-F3A9FEB4B984}" dt="2024-02-22T09:52:54.409" v="2357" actId="27803"/>
          <ac:spMkLst>
            <pc:docMk/>
            <pc:sldMk cId="3942064285" sldId="256"/>
            <ac:spMk id="11165" creationId="{B4712681-0B0E-2B81-8ADC-DEB3523D840F}"/>
          </ac:spMkLst>
        </pc:spChg>
        <pc:spChg chg="mod">
          <ac:chgData name="Jassem Abbasi" userId="a485637c-5d5c-44af-8411-f95acc3236b6" providerId="ADAL" clId="{B67E75DF-61F4-4BDD-83F6-F3A9FEB4B984}" dt="2024-02-22T09:52:54.409" v="2357" actId="27803"/>
          <ac:spMkLst>
            <pc:docMk/>
            <pc:sldMk cId="3942064285" sldId="256"/>
            <ac:spMk id="11166" creationId="{EF4CD5B1-125F-2E10-9738-BB640B69090D}"/>
          </ac:spMkLst>
        </pc:spChg>
        <pc:spChg chg="mod">
          <ac:chgData name="Jassem Abbasi" userId="a485637c-5d5c-44af-8411-f95acc3236b6" providerId="ADAL" clId="{B67E75DF-61F4-4BDD-83F6-F3A9FEB4B984}" dt="2024-02-22T09:52:54.409" v="2357" actId="27803"/>
          <ac:spMkLst>
            <pc:docMk/>
            <pc:sldMk cId="3942064285" sldId="256"/>
            <ac:spMk id="11167" creationId="{221E3739-171E-42EA-1886-977FE0104473}"/>
          </ac:spMkLst>
        </pc:spChg>
        <pc:spChg chg="mod">
          <ac:chgData name="Jassem Abbasi" userId="a485637c-5d5c-44af-8411-f95acc3236b6" providerId="ADAL" clId="{B67E75DF-61F4-4BDD-83F6-F3A9FEB4B984}" dt="2024-02-22T09:52:54.409" v="2357" actId="27803"/>
          <ac:spMkLst>
            <pc:docMk/>
            <pc:sldMk cId="3942064285" sldId="256"/>
            <ac:spMk id="11168" creationId="{D213C371-B0F1-036D-4047-3FAF62EFF38F}"/>
          </ac:spMkLst>
        </pc:spChg>
        <pc:spChg chg="mod">
          <ac:chgData name="Jassem Abbasi" userId="a485637c-5d5c-44af-8411-f95acc3236b6" providerId="ADAL" clId="{B67E75DF-61F4-4BDD-83F6-F3A9FEB4B984}" dt="2024-02-22T09:52:54.409" v="2357" actId="27803"/>
          <ac:spMkLst>
            <pc:docMk/>
            <pc:sldMk cId="3942064285" sldId="256"/>
            <ac:spMk id="11169" creationId="{9B38825A-03EA-164A-2206-8A796F6D768C}"/>
          </ac:spMkLst>
        </pc:spChg>
        <pc:spChg chg="mod">
          <ac:chgData name="Jassem Abbasi" userId="a485637c-5d5c-44af-8411-f95acc3236b6" providerId="ADAL" clId="{B67E75DF-61F4-4BDD-83F6-F3A9FEB4B984}" dt="2024-02-22T09:52:54.409" v="2357" actId="27803"/>
          <ac:spMkLst>
            <pc:docMk/>
            <pc:sldMk cId="3942064285" sldId="256"/>
            <ac:spMk id="11170" creationId="{92C27DC5-76B6-02B6-2F01-0BF83BC1CF96}"/>
          </ac:spMkLst>
        </pc:spChg>
        <pc:spChg chg="mod">
          <ac:chgData name="Jassem Abbasi" userId="a485637c-5d5c-44af-8411-f95acc3236b6" providerId="ADAL" clId="{B67E75DF-61F4-4BDD-83F6-F3A9FEB4B984}" dt="2024-02-22T09:52:54.409" v="2357" actId="27803"/>
          <ac:spMkLst>
            <pc:docMk/>
            <pc:sldMk cId="3942064285" sldId="256"/>
            <ac:spMk id="11171" creationId="{83504044-C042-5A07-D513-8C7ED407CA23}"/>
          </ac:spMkLst>
        </pc:spChg>
        <pc:spChg chg="mod">
          <ac:chgData name="Jassem Abbasi" userId="a485637c-5d5c-44af-8411-f95acc3236b6" providerId="ADAL" clId="{B67E75DF-61F4-4BDD-83F6-F3A9FEB4B984}" dt="2024-02-22T09:52:54.409" v="2357" actId="27803"/>
          <ac:spMkLst>
            <pc:docMk/>
            <pc:sldMk cId="3942064285" sldId="256"/>
            <ac:spMk id="11172" creationId="{4011B7BE-940F-A3D9-1AA7-E94611F7CDAF}"/>
          </ac:spMkLst>
        </pc:spChg>
        <pc:spChg chg="mod">
          <ac:chgData name="Jassem Abbasi" userId="a485637c-5d5c-44af-8411-f95acc3236b6" providerId="ADAL" clId="{B67E75DF-61F4-4BDD-83F6-F3A9FEB4B984}" dt="2024-02-22T09:52:54.409" v="2357" actId="27803"/>
          <ac:spMkLst>
            <pc:docMk/>
            <pc:sldMk cId="3942064285" sldId="256"/>
            <ac:spMk id="11173" creationId="{E45CE2D5-037A-D885-FA19-FD75F79DA53D}"/>
          </ac:spMkLst>
        </pc:spChg>
        <pc:spChg chg="mod">
          <ac:chgData name="Jassem Abbasi" userId="a485637c-5d5c-44af-8411-f95acc3236b6" providerId="ADAL" clId="{B67E75DF-61F4-4BDD-83F6-F3A9FEB4B984}" dt="2024-02-22T09:52:54.409" v="2357" actId="27803"/>
          <ac:spMkLst>
            <pc:docMk/>
            <pc:sldMk cId="3942064285" sldId="256"/>
            <ac:spMk id="11174" creationId="{99E8538C-B7D4-37FD-C9D0-B7CFC30A3800}"/>
          </ac:spMkLst>
        </pc:spChg>
        <pc:spChg chg="mod">
          <ac:chgData name="Jassem Abbasi" userId="a485637c-5d5c-44af-8411-f95acc3236b6" providerId="ADAL" clId="{B67E75DF-61F4-4BDD-83F6-F3A9FEB4B984}" dt="2024-02-22T09:52:54.409" v="2357" actId="27803"/>
          <ac:spMkLst>
            <pc:docMk/>
            <pc:sldMk cId="3942064285" sldId="256"/>
            <ac:spMk id="11175" creationId="{D3AF5CBE-1461-D1D8-A70C-D62480C207FD}"/>
          </ac:spMkLst>
        </pc:spChg>
        <pc:spChg chg="mod">
          <ac:chgData name="Jassem Abbasi" userId="a485637c-5d5c-44af-8411-f95acc3236b6" providerId="ADAL" clId="{B67E75DF-61F4-4BDD-83F6-F3A9FEB4B984}" dt="2024-02-22T09:52:54.409" v="2357" actId="27803"/>
          <ac:spMkLst>
            <pc:docMk/>
            <pc:sldMk cId="3942064285" sldId="256"/>
            <ac:spMk id="11176" creationId="{9263398B-5E71-F4CC-1C01-9923C8FFC5C9}"/>
          </ac:spMkLst>
        </pc:spChg>
        <pc:spChg chg="mod">
          <ac:chgData name="Jassem Abbasi" userId="a485637c-5d5c-44af-8411-f95acc3236b6" providerId="ADAL" clId="{B67E75DF-61F4-4BDD-83F6-F3A9FEB4B984}" dt="2024-02-22T09:52:54.409" v="2357" actId="27803"/>
          <ac:spMkLst>
            <pc:docMk/>
            <pc:sldMk cId="3942064285" sldId="256"/>
            <ac:spMk id="11177" creationId="{4CEA3A27-021B-0D3B-B544-27776D0DB487}"/>
          </ac:spMkLst>
        </pc:spChg>
        <pc:spChg chg="mod">
          <ac:chgData name="Jassem Abbasi" userId="a485637c-5d5c-44af-8411-f95acc3236b6" providerId="ADAL" clId="{B67E75DF-61F4-4BDD-83F6-F3A9FEB4B984}" dt="2024-02-22T09:52:54.409" v="2357" actId="27803"/>
          <ac:spMkLst>
            <pc:docMk/>
            <pc:sldMk cId="3942064285" sldId="256"/>
            <ac:spMk id="11178" creationId="{AB699ECE-A45C-AD82-B36B-510AB260694D}"/>
          </ac:spMkLst>
        </pc:spChg>
        <pc:spChg chg="mod">
          <ac:chgData name="Jassem Abbasi" userId="a485637c-5d5c-44af-8411-f95acc3236b6" providerId="ADAL" clId="{B67E75DF-61F4-4BDD-83F6-F3A9FEB4B984}" dt="2024-02-22T09:52:54.409" v="2357" actId="27803"/>
          <ac:spMkLst>
            <pc:docMk/>
            <pc:sldMk cId="3942064285" sldId="256"/>
            <ac:spMk id="11179" creationId="{8E3AD459-33A8-24D9-EF22-875429DF6189}"/>
          </ac:spMkLst>
        </pc:spChg>
        <pc:spChg chg="mod">
          <ac:chgData name="Jassem Abbasi" userId="a485637c-5d5c-44af-8411-f95acc3236b6" providerId="ADAL" clId="{B67E75DF-61F4-4BDD-83F6-F3A9FEB4B984}" dt="2024-02-22T09:52:54.409" v="2357" actId="27803"/>
          <ac:spMkLst>
            <pc:docMk/>
            <pc:sldMk cId="3942064285" sldId="256"/>
            <ac:spMk id="11180" creationId="{BF002562-8946-2A91-5B0C-928424990400}"/>
          </ac:spMkLst>
        </pc:spChg>
        <pc:spChg chg="mod">
          <ac:chgData name="Jassem Abbasi" userId="a485637c-5d5c-44af-8411-f95acc3236b6" providerId="ADAL" clId="{B67E75DF-61F4-4BDD-83F6-F3A9FEB4B984}" dt="2024-02-22T09:52:54.409" v="2357" actId="27803"/>
          <ac:spMkLst>
            <pc:docMk/>
            <pc:sldMk cId="3942064285" sldId="256"/>
            <ac:spMk id="11181" creationId="{44F360A2-8B6A-A228-2EFC-B5C5033F5C43}"/>
          </ac:spMkLst>
        </pc:spChg>
        <pc:spChg chg="mod">
          <ac:chgData name="Jassem Abbasi" userId="a485637c-5d5c-44af-8411-f95acc3236b6" providerId="ADAL" clId="{B67E75DF-61F4-4BDD-83F6-F3A9FEB4B984}" dt="2024-02-22T09:52:54.409" v="2357" actId="27803"/>
          <ac:spMkLst>
            <pc:docMk/>
            <pc:sldMk cId="3942064285" sldId="256"/>
            <ac:spMk id="11182" creationId="{1793D3EC-BD66-492C-CA3F-8312BA70FD5A}"/>
          </ac:spMkLst>
        </pc:spChg>
        <pc:spChg chg="mod">
          <ac:chgData name="Jassem Abbasi" userId="a485637c-5d5c-44af-8411-f95acc3236b6" providerId="ADAL" clId="{B67E75DF-61F4-4BDD-83F6-F3A9FEB4B984}" dt="2024-02-22T09:52:54.409" v="2357" actId="27803"/>
          <ac:spMkLst>
            <pc:docMk/>
            <pc:sldMk cId="3942064285" sldId="256"/>
            <ac:spMk id="11183" creationId="{4AA23B3D-CBCE-D34D-271B-D536E506D520}"/>
          </ac:spMkLst>
        </pc:spChg>
        <pc:spChg chg="mod">
          <ac:chgData name="Jassem Abbasi" userId="a485637c-5d5c-44af-8411-f95acc3236b6" providerId="ADAL" clId="{B67E75DF-61F4-4BDD-83F6-F3A9FEB4B984}" dt="2024-02-22T09:52:54.409" v="2357" actId="27803"/>
          <ac:spMkLst>
            <pc:docMk/>
            <pc:sldMk cId="3942064285" sldId="256"/>
            <ac:spMk id="11184" creationId="{6F91BDBE-6747-0E01-396C-E0F8FF7FFFC1}"/>
          </ac:spMkLst>
        </pc:spChg>
        <pc:spChg chg="mod">
          <ac:chgData name="Jassem Abbasi" userId="a485637c-5d5c-44af-8411-f95acc3236b6" providerId="ADAL" clId="{B67E75DF-61F4-4BDD-83F6-F3A9FEB4B984}" dt="2024-02-22T09:52:54.409" v="2357" actId="27803"/>
          <ac:spMkLst>
            <pc:docMk/>
            <pc:sldMk cId="3942064285" sldId="256"/>
            <ac:spMk id="11185" creationId="{C77C58D4-4406-0D22-36CA-CE4E30D25CC7}"/>
          </ac:spMkLst>
        </pc:spChg>
        <pc:spChg chg="mod">
          <ac:chgData name="Jassem Abbasi" userId="a485637c-5d5c-44af-8411-f95acc3236b6" providerId="ADAL" clId="{B67E75DF-61F4-4BDD-83F6-F3A9FEB4B984}" dt="2024-02-22T09:52:54.409" v="2357" actId="27803"/>
          <ac:spMkLst>
            <pc:docMk/>
            <pc:sldMk cId="3942064285" sldId="256"/>
            <ac:spMk id="11186" creationId="{546739E1-013A-FA97-8DB5-FC9A642F9899}"/>
          </ac:spMkLst>
        </pc:spChg>
        <pc:spChg chg="mod">
          <ac:chgData name="Jassem Abbasi" userId="a485637c-5d5c-44af-8411-f95acc3236b6" providerId="ADAL" clId="{B67E75DF-61F4-4BDD-83F6-F3A9FEB4B984}" dt="2024-02-22T09:52:54.409" v="2357" actId="27803"/>
          <ac:spMkLst>
            <pc:docMk/>
            <pc:sldMk cId="3942064285" sldId="256"/>
            <ac:spMk id="11187" creationId="{36AE4345-9679-E798-64BA-1ECF1C588ACC}"/>
          </ac:spMkLst>
        </pc:spChg>
        <pc:spChg chg="mod">
          <ac:chgData name="Jassem Abbasi" userId="a485637c-5d5c-44af-8411-f95acc3236b6" providerId="ADAL" clId="{B67E75DF-61F4-4BDD-83F6-F3A9FEB4B984}" dt="2024-02-22T09:52:54.409" v="2357" actId="27803"/>
          <ac:spMkLst>
            <pc:docMk/>
            <pc:sldMk cId="3942064285" sldId="256"/>
            <ac:spMk id="11188" creationId="{362C95B3-4A61-8E89-D808-8C6A413C8DB2}"/>
          </ac:spMkLst>
        </pc:spChg>
        <pc:spChg chg="mod">
          <ac:chgData name="Jassem Abbasi" userId="a485637c-5d5c-44af-8411-f95acc3236b6" providerId="ADAL" clId="{B67E75DF-61F4-4BDD-83F6-F3A9FEB4B984}" dt="2024-02-22T09:52:54.409" v="2357" actId="27803"/>
          <ac:spMkLst>
            <pc:docMk/>
            <pc:sldMk cId="3942064285" sldId="256"/>
            <ac:spMk id="11189" creationId="{E79B6F5E-5F20-C906-DBD5-73C1A5AE708C}"/>
          </ac:spMkLst>
        </pc:spChg>
        <pc:spChg chg="mod">
          <ac:chgData name="Jassem Abbasi" userId="a485637c-5d5c-44af-8411-f95acc3236b6" providerId="ADAL" clId="{B67E75DF-61F4-4BDD-83F6-F3A9FEB4B984}" dt="2024-02-22T09:52:54.409" v="2357" actId="27803"/>
          <ac:spMkLst>
            <pc:docMk/>
            <pc:sldMk cId="3942064285" sldId="256"/>
            <ac:spMk id="11190" creationId="{02E1BFC2-FAB0-653A-5D69-2B6C2D74DFB6}"/>
          </ac:spMkLst>
        </pc:spChg>
        <pc:spChg chg="mod">
          <ac:chgData name="Jassem Abbasi" userId="a485637c-5d5c-44af-8411-f95acc3236b6" providerId="ADAL" clId="{B67E75DF-61F4-4BDD-83F6-F3A9FEB4B984}" dt="2024-02-22T09:52:54.409" v="2357" actId="27803"/>
          <ac:spMkLst>
            <pc:docMk/>
            <pc:sldMk cId="3942064285" sldId="256"/>
            <ac:spMk id="11191" creationId="{03FCE6C1-FC5A-0143-370B-6A6D6E2178B6}"/>
          </ac:spMkLst>
        </pc:spChg>
        <pc:spChg chg="mod">
          <ac:chgData name="Jassem Abbasi" userId="a485637c-5d5c-44af-8411-f95acc3236b6" providerId="ADAL" clId="{B67E75DF-61F4-4BDD-83F6-F3A9FEB4B984}" dt="2024-02-22T09:52:54.409" v="2357" actId="27803"/>
          <ac:spMkLst>
            <pc:docMk/>
            <pc:sldMk cId="3942064285" sldId="256"/>
            <ac:spMk id="11192" creationId="{3453EB00-3758-51FA-4363-A27B4D7419ED}"/>
          </ac:spMkLst>
        </pc:spChg>
        <pc:spChg chg="mod">
          <ac:chgData name="Jassem Abbasi" userId="a485637c-5d5c-44af-8411-f95acc3236b6" providerId="ADAL" clId="{B67E75DF-61F4-4BDD-83F6-F3A9FEB4B984}" dt="2024-02-22T09:52:54.409" v="2357" actId="27803"/>
          <ac:spMkLst>
            <pc:docMk/>
            <pc:sldMk cId="3942064285" sldId="256"/>
            <ac:spMk id="11193" creationId="{B62A24D7-3F2B-D2B8-920E-0A10B70FEA75}"/>
          </ac:spMkLst>
        </pc:spChg>
        <pc:spChg chg="mod">
          <ac:chgData name="Jassem Abbasi" userId="a485637c-5d5c-44af-8411-f95acc3236b6" providerId="ADAL" clId="{B67E75DF-61F4-4BDD-83F6-F3A9FEB4B984}" dt="2024-02-22T09:52:54.409" v="2357" actId="27803"/>
          <ac:spMkLst>
            <pc:docMk/>
            <pc:sldMk cId="3942064285" sldId="256"/>
            <ac:spMk id="11194" creationId="{1466F455-96FB-B28C-7E65-399BED4F071F}"/>
          </ac:spMkLst>
        </pc:spChg>
        <pc:spChg chg="mod">
          <ac:chgData name="Jassem Abbasi" userId="a485637c-5d5c-44af-8411-f95acc3236b6" providerId="ADAL" clId="{B67E75DF-61F4-4BDD-83F6-F3A9FEB4B984}" dt="2024-02-22T09:52:54.409" v="2357" actId="27803"/>
          <ac:spMkLst>
            <pc:docMk/>
            <pc:sldMk cId="3942064285" sldId="256"/>
            <ac:spMk id="11195" creationId="{457E6463-0292-4F8A-4146-1E20152EE543}"/>
          </ac:spMkLst>
        </pc:spChg>
        <pc:spChg chg="mod">
          <ac:chgData name="Jassem Abbasi" userId="a485637c-5d5c-44af-8411-f95acc3236b6" providerId="ADAL" clId="{B67E75DF-61F4-4BDD-83F6-F3A9FEB4B984}" dt="2024-02-22T09:52:54.409" v="2357" actId="27803"/>
          <ac:spMkLst>
            <pc:docMk/>
            <pc:sldMk cId="3942064285" sldId="256"/>
            <ac:spMk id="11196" creationId="{2B129626-2817-FC12-5671-24EE247BE53F}"/>
          </ac:spMkLst>
        </pc:spChg>
        <pc:spChg chg="mod">
          <ac:chgData name="Jassem Abbasi" userId="a485637c-5d5c-44af-8411-f95acc3236b6" providerId="ADAL" clId="{B67E75DF-61F4-4BDD-83F6-F3A9FEB4B984}" dt="2024-02-22T09:52:54.409" v="2357" actId="27803"/>
          <ac:spMkLst>
            <pc:docMk/>
            <pc:sldMk cId="3942064285" sldId="256"/>
            <ac:spMk id="11197" creationId="{6C2130C2-E4F5-2510-A336-E20F9BE4CD6E}"/>
          </ac:spMkLst>
        </pc:spChg>
        <pc:spChg chg="mod">
          <ac:chgData name="Jassem Abbasi" userId="a485637c-5d5c-44af-8411-f95acc3236b6" providerId="ADAL" clId="{B67E75DF-61F4-4BDD-83F6-F3A9FEB4B984}" dt="2024-02-22T09:52:54.409" v="2357" actId="27803"/>
          <ac:spMkLst>
            <pc:docMk/>
            <pc:sldMk cId="3942064285" sldId="256"/>
            <ac:spMk id="11198" creationId="{950E45CB-FAD6-98F7-101E-616CBD9A3E6D}"/>
          </ac:spMkLst>
        </pc:spChg>
        <pc:spChg chg="mod">
          <ac:chgData name="Jassem Abbasi" userId="a485637c-5d5c-44af-8411-f95acc3236b6" providerId="ADAL" clId="{B67E75DF-61F4-4BDD-83F6-F3A9FEB4B984}" dt="2024-02-22T09:52:54.409" v="2357" actId="27803"/>
          <ac:spMkLst>
            <pc:docMk/>
            <pc:sldMk cId="3942064285" sldId="256"/>
            <ac:spMk id="11199" creationId="{92B10EC9-0911-F384-9414-561AE158C493}"/>
          </ac:spMkLst>
        </pc:spChg>
        <pc:spChg chg="mod">
          <ac:chgData name="Jassem Abbasi" userId="a485637c-5d5c-44af-8411-f95acc3236b6" providerId="ADAL" clId="{B67E75DF-61F4-4BDD-83F6-F3A9FEB4B984}" dt="2024-02-22T09:52:54.409" v="2357" actId="27803"/>
          <ac:spMkLst>
            <pc:docMk/>
            <pc:sldMk cId="3942064285" sldId="256"/>
            <ac:spMk id="11200" creationId="{18F47855-F37D-10D8-98B8-B30E3D7C059E}"/>
          </ac:spMkLst>
        </pc:spChg>
        <pc:spChg chg="mod">
          <ac:chgData name="Jassem Abbasi" userId="a485637c-5d5c-44af-8411-f95acc3236b6" providerId="ADAL" clId="{B67E75DF-61F4-4BDD-83F6-F3A9FEB4B984}" dt="2024-02-22T09:52:54.409" v="2357" actId="27803"/>
          <ac:spMkLst>
            <pc:docMk/>
            <pc:sldMk cId="3942064285" sldId="256"/>
            <ac:spMk id="11201" creationId="{7BE31ABE-2E4B-720B-5947-EFAE084C02E3}"/>
          </ac:spMkLst>
        </pc:spChg>
        <pc:spChg chg="mod">
          <ac:chgData name="Jassem Abbasi" userId="a485637c-5d5c-44af-8411-f95acc3236b6" providerId="ADAL" clId="{B67E75DF-61F4-4BDD-83F6-F3A9FEB4B984}" dt="2024-02-22T09:52:54.409" v="2357" actId="27803"/>
          <ac:spMkLst>
            <pc:docMk/>
            <pc:sldMk cId="3942064285" sldId="256"/>
            <ac:spMk id="11202" creationId="{DEA858AD-E473-C30A-8884-750502A25B84}"/>
          </ac:spMkLst>
        </pc:spChg>
        <pc:spChg chg="mod">
          <ac:chgData name="Jassem Abbasi" userId="a485637c-5d5c-44af-8411-f95acc3236b6" providerId="ADAL" clId="{B67E75DF-61F4-4BDD-83F6-F3A9FEB4B984}" dt="2024-02-22T09:52:54.409" v="2357" actId="27803"/>
          <ac:spMkLst>
            <pc:docMk/>
            <pc:sldMk cId="3942064285" sldId="256"/>
            <ac:spMk id="11203" creationId="{DE8F3BB3-4CC4-8D10-0DB7-10518BCAFA97}"/>
          </ac:spMkLst>
        </pc:spChg>
        <pc:spChg chg="mod">
          <ac:chgData name="Jassem Abbasi" userId="a485637c-5d5c-44af-8411-f95acc3236b6" providerId="ADAL" clId="{B67E75DF-61F4-4BDD-83F6-F3A9FEB4B984}" dt="2024-02-22T09:52:54.409" v="2357" actId="27803"/>
          <ac:spMkLst>
            <pc:docMk/>
            <pc:sldMk cId="3942064285" sldId="256"/>
            <ac:spMk id="11204" creationId="{481F5B1D-02CF-139E-CEDF-2842F04F9AEE}"/>
          </ac:spMkLst>
        </pc:spChg>
        <pc:spChg chg="mod">
          <ac:chgData name="Jassem Abbasi" userId="a485637c-5d5c-44af-8411-f95acc3236b6" providerId="ADAL" clId="{B67E75DF-61F4-4BDD-83F6-F3A9FEB4B984}" dt="2024-02-22T09:52:54.409" v="2357" actId="27803"/>
          <ac:spMkLst>
            <pc:docMk/>
            <pc:sldMk cId="3942064285" sldId="256"/>
            <ac:spMk id="11205" creationId="{14232EA3-E5A2-6B75-8526-CC91F09C01B5}"/>
          </ac:spMkLst>
        </pc:spChg>
        <pc:spChg chg="mod">
          <ac:chgData name="Jassem Abbasi" userId="a485637c-5d5c-44af-8411-f95acc3236b6" providerId="ADAL" clId="{B67E75DF-61F4-4BDD-83F6-F3A9FEB4B984}" dt="2024-02-22T09:52:54.409" v="2357" actId="27803"/>
          <ac:spMkLst>
            <pc:docMk/>
            <pc:sldMk cId="3942064285" sldId="256"/>
            <ac:spMk id="11206" creationId="{D63772A3-1DE9-00C9-7972-2E8993B477A0}"/>
          </ac:spMkLst>
        </pc:spChg>
        <pc:spChg chg="mod">
          <ac:chgData name="Jassem Abbasi" userId="a485637c-5d5c-44af-8411-f95acc3236b6" providerId="ADAL" clId="{B67E75DF-61F4-4BDD-83F6-F3A9FEB4B984}" dt="2024-02-22T09:52:54.409" v="2357" actId="27803"/>
          <ac:spMkLst>
            <pc:docMk/>
            <pc:sldMk cId="3942064285" sldId="256"/>
            <ac:spMk id="11207" creationId="{B299605B-A610-E76B-7718-7D8DD7E3A30D}"/>
          </ac:spMkLst>
        </pc:spChg>
        <pc:spChg chg="mod">
          <ac:chgData name="Jassem Abbasi" userId="a485637c-5d5c-44af-8411-f95acc3236b6" providerId="ADAL" clId="{B67E75DF-61F4-4BDD-83F6-F3A9FEB4B984}" dt="2024-02-22T09:52:54.409" v="2357" actId="27803"/>
          <ac:spMkLst>
            <pc:docMk/>
            <pc:sldMk cId="3942064285" sldId="256"/>
            <ac:spMk id="11208" creationId="{FF95C976-B4B7-94EA-7C92-C7218E92CA6F}"/>
          </ac:spMkLst>
        </pc:spChg>
        <pc:spChg chg="mod">
          <ac:chgData name="Jassem Abbasi" userId="a485637c-5d5c-44af-8411-f95acc3236b6" providerId="ADAL" clId="{B67E75DF-61F4-4BDD-83F6-F3A9FEB4B984}" dt="2024-02-22T09:52:54.409" v="2357" actId="27803"/>
          <ac:spMkLst>
            <pc:docMk/>
            <pc:sldMk cId="3942064285" sldId="256"/>
            <ac:spMk id="11209" creationId="{9765B401-F8B7-C841-A0F8-6DBEC5AF3A8B}"/>
          </ac:spMkLst>
        </pc:spChg>
        <pc:spChg chg="mod">
          <ac:chgData name="Jassem Abbasi" userId="a485637c-5d5c-44af-8411-f95acc3236b6" providerId="ADAL" clId="{B67E75DF-61F4-4BDD-83F6-F3A9FEB4B984}" dt="2024-02-22T09:52:54.409" v="2357" actId="27803"/>
          <ac:spMkLst>
            <pc:docMk/>
            <pc:sldMk cId="3942064285" sldId="256"/>
            <ac:spMk id="11210" creationId="{A1781454-7EF1-26F8-5582-1615D2644DAC}"/>
          </ac:spMkLst>
        </pc:spChg>
        <pc:spChg chg="mod">
          <ac:chgData name="Jassem Abbasi" userId="a485637c-5d5c-44af-8411-f95acc3236b6" providerId="ADAL" clId="{B67E75DF-61F4-4BDD-83F6-F3A9FEB4B984}" dt="2024-02-22T09:52:54.409" v="2357" actId="27803"/>
          <ac:spMkLst>
            <pc:docMk/>
            <pc:sldMk cId="3942064285" sldId="256"/>
            <ac:spMk id="11211" creationId="{B70C72A9-6F17-B714-721D-EF9593BD6BBE}"/>
          </ac:spMkLst>
        </pc:spChg>
        <pc:spChg chg="mod">
          <ac:chgData name="Jassem Abbasi" userId="a485637c-5d5c-44af-8411-f95acc3236b6" providerId="ADAL" clId="{B67E75DF-61F4-4BDD-83F6-F3A9FEB4B984}" dt="2024-02-22T09:52:54.409" v="2357" actId="27803"/>
          <ac:spMkLst>
            <pc:docMk/>
            <pc:sldMk cId="3942064285" sldId="256"/>
            <ac:spMk id="11212" creationId="{5389C5EE-025C-998F-6198-276B55699D86}"/>
          </ac:spMkLst>
        </pc:spChg>
        <pc:spChg chg="mod">
          <ac:chgData name="Jassem Abbasi" userId="a485637c-5d5c-44af-8411-f95acc3236b6" providerId="ADAL" clId="{B67E75DF-61F4-4BDD-83F6-F3A9FEB4B984}" dt="2024-02-22T09:52:54.409" v="2357" actId="27803"/>
          <ac:spMkLst>
            <pc:docMk/>
            <pc:sldMk cId="3942064285" sldId="256"/>
            <ac:spMk id="11213" creationId="{2CC2E5D9-22E8-7BFE-AB6C-B07D7FE5A559}"/>
          </ac:spMkLst>
        </pc:spChg>
        <pc:spChg chg="mod">
          <ac:chgData name="Jassem Abbasi" userId="a485637c-5d5c-44af-8411-f95acc3236b6" providerId="ADAL" clId="{B67E75DF-61F4-4BDD-83F6-F3A9FEB4B984}" dt="2024-02-22T09:52:54.409" v="2357" actId="27803"/>
          <ac:spMkLst>
            <pc:docMk/>
            <pc:sldMk cId="3942064285" sldId="256"/>
            <ac:spMk id="11214" creationId="{9A1547FE-FEFD-63C3-54F3-074D30EA22B7}"/>
          </ac:spMkLst>
        </pc:spChg>
        <pc:spChg chg="mod">
          <ac:chgData name="Jassem Abbasi" userId="a485637c-5d5c-44af-8411-f95acc3236b6" providerId="ADAL" clId="{B67E75DF-61F4-4BDD-83F6-F3A9FEB4B984}" dt="2024-02-22T09:52:54.409" v="2357" actId="27803"/>
          <ac:spMkLst>
            <pc:docMk/>
            <pc:sldMk cId="3942064285" sldId="256"/>
            <ac:spMk id="11215" creationId="{97364BA3-9614-B8C6-CAD1-A75D0E3912B4}"/>
          </ac:spMkLst>
        </pc:spChg>
        <pc:spChg chg="mod">
          <ac:chgData name="Jassem Abbasi" userId="a485637c-5d5c-44af-8411-f95acc3236b6" providerId="ADAL" clId="{B67E75DF-61F4-4BDD-83F6-F3A9FEB4B984}" dt="2024-02-22T09:52:54.409" v="2357" actId="27803"/>
          <ac:spMkLst>
            <pc:docMk/>
            <pc:sldMk cId="3942064285" sldId="256"/>
            <ac:spMk id="11216" creationId="{075B2C4A-FF59-A6F3-4877-68F4CE3E1E3F}"/>
          </ac:spMkLst>
        </pc:spChg>
        <pc:spChg chg="mod">
          <ac:chgData name="Jassem Abbasi" userId="a485637c-5d5c-44af-8411-f95acc3236b6" providerId="ADAL" clId="{B67E75DF-61F4-4BDD-83F6-F3A9FEB4B984}" dt="2024-02-22T09:52:54.409" v="2357" actId="27803"/>
          <ac:spMkLst>
            <pc:docMk/>
            <pc:sldMk cId="3942064285" sldId="256"/>
            <ac:spMk id="11217" creationId="{3FA15CE6-7C06-AA69-4AB7-13C111575E47}"/>
          </ac:spMkLst>
        </pc:spChg>
        <pc:spChg chg="mod">
          <ac:chgData name="Jassem Abbasi" userId="a485637c-5d5c-44af-8411-f95acc3236b6" providerId="ADAL" clId="{B67E75DF-61F4-4BDD-83F6-F3A9FEB4B984}" dt="2024-02-22T09:52:54.409" v="2357" actId="27803"/>
          <ac:spMkLst>
            <pc:docMk/>
            <pc:sldMk cId="3942064285" sldId="256"/>
            <ac:spMk id="11218" creationId="{B7D09D9F-F7B8-9F68-A3B8-77604378CDF8}"/>
          </ac:spMkLst>
        </pc:spChg>
        <pc:spChg chg="mod">
          <ac:chgData name="Jassem Abbasi" userId="a485637c-5d5c-44af-8411-f95acc3236b6" providerId="ADAL" clId="{B67E75DF-61F4-4BDD-83F6-F3A9FEB4B984}" dt="2024-02-22T09:52:54.409" v="2357" actId="27803"/>
          <ac:spMkLst>
            <pc:docMk/>
            <pc:sldMk cId="3942064285" sldId="256"/>
            <ac:spMk id="11219" creationId="{A1EEC3F4-AAE3-38B9-9112-05B5A3F210D8}"/>
          </ac:spMkLst>
        </pc:spChg>
        <pc:spChg chg="mod">
          <ac:chgData name="Jassem Abbasi" userId="a485637c-5d5c-44af-8411-f95acc3236b6" providerId="ADAL" clId="{B67E75DF-61F4-4BDD-83F6-F3A9FEB4B984}" dt="2024-02-22T09:52:54.409" v="2357" actId="27803"/>
          <ac:spMkLst>
            <pc:docMk/>
            <pc:sldMk cId="3942064285" sldId="256"/>
            <ac:spMk id="11220" creationId="{B467AD8E-9870-91FA-E3DB-A7156D2F2F55}"/>
          </ac:spMkLst>
        </pc:spChg>
        <pc:spChg chg="mod">
          <ac:chgData name="Jassem Abbasi" userId="a485637c-5d5c-44af-8411-f95acc3236b6" providerId="ADAL" clId="{B67E75DF-61F4-4BDD-83F6-F3A9FEB4B984}" dt="2024-02-22T09:52:54.409" v="2357" actId="27803"/>
          <ac:spMkLst>
            <pc:docMk/>
            <pc:sldMk cId="3942064285" sldId="256"/>
            <ac:spMk id="11221" creationId="{7F17232B-678C-8B7F-4FA5-AE3152BF8675}"/>
          </ac:spMkLst>
        </pc:spChg>
        <pc:spChg chg="mod">
          <ac:chgData name="Jassem Abbasi" userId="a485637c-5d5c-44af-8411-f95acc3236b6" providerId="ADAL" clId="{B67E75DF-61F4-4BDD-83F6-F3A9FEB4B984}" dt="2024-02-22T09:52:54.409" v="2357" actId="27803"/>
          <ac:spMkLst>
            <pc:docMk/>
            <pc:sldMk cId="3942064285" sldId="256"/>
            <ac:spMk id="11222" creationId="{A08996B1-CE19-0A11-5846-31955EDC9629}"/>
          </ac:spMkLst>
        </pc:spChg>
        <pc:spChg chg="mod">
          <ac:chgData name="Jassem Abbasi" userId="a485637c-5d5c-44af-8411-f95acc3236b6" providerId="ADAL" clId="{B67E75DF-61F4-4BDD-83F6-F3A9FEB4B984}" dt="2024-02-22T09:52:54.409" v="2357" actId="27803"/>
          <ac:spMkLst>
            <pc:docMk/>
            <pc:sldMk cId="3942064285" sldId="256"/>
            <ac:spMk id="11223" creationId="{F9FF4878-4314-3102-CFBC-2FBFE3BB7698}"/>
          </ac:spMkLst>
        </pc:spChg>
        <pc:spChg chg="mod">
          <ac:chgData name="Jassem Abbasi" userId="a485637c-5d5c-44af-8411-f95acc3236b6" providerId="ADAL" clId="{B67E75DF-61F4-4BDD-83F6-F3A9FEB4B984}" dt="2024-02-22T09:52:54.409" v="2357" actId="27803"/>
          <ac:spMkLst>
            <pc:docMk/>
            <pc:sldMk cId="3942064285" sldId="256"/>
            <ac:spMk id="11224" creationId="{8DE41C45-3239-0129-115B-FA760298E9AD}"/>
          </ac:spMkLst>
        </pc:spChg>
        <pc:spChg chg="mod">
          <ac:chgData name="Jassem Abbasi" userId="a485637c-5d5c-44af-8411-f95acc3236b6" providerId="ADAL" clId="{B67E75DF-61F4-4BDD-83F6-F3A9FEB4B984}" dt="2024-02-22T09:52:54.409" v="2357" actId="27803"/>
          <ac:spMkLst>
            <pc:docMk/>
            <pc:sldMk cId="3942064285" sldId="256"/>
            <ac:spMk id="11225" creationId="{410BDCF5-FA49-6A03-D7BD-8809259365B7}"/>
          </ac:spMkLst>
        </pc:spChg>
        <pc:spChg chg="mod">
          <ac:chgData name="Jassem Abbasi" userId="a485637c-5d5c-44af-8411-f95acc3236b6" providerId="ADAL" clId="{B67E75DF-61F4-4BDD-83F6-F3A9FEB4B984}" dt="2024-02-22T09:52:54.409" v="2357" actId="27803"/>
          <ac:spMkLst>
            <pc:docMk/>
            <pc:sldMk cId="3942064285" sldId="256"/>
            <ac:spMk id="11226" creationId="{CCAD8529-D6B7-7241-BC7C-538B171DA444}"/>
          </ac:spMkLst>
        </pc:spChg>
        <pc:spChg chg="mod">
          <ac:chgData name="Jassem Abbasi" userId="a485637c-5d5c-44af-8411-f95acc3236b6" providerId="ADAL" clId="{B67E75DF-61F4-4BDD-83F6-F3A9FEB4B984}" dt="2024-02-22T09:52:54.409" v="2357" actId="27803"/>
          <ac:spMkLst>
            <pc:docMk/>
            <pc:sldMk cId="3942064285" sldId="256"/>
            <ac:spMk id="11227" creationId="{F9BCCAAF-73CD-EFA0-8616-E815EC2AF461}"/>
          </ac:spMkLst>
        </pc:spChg>
        <pc:spChg chg="mod">
          <ac:chgData name="Jassem Abbasi" userId="a485637c-5d5c-44af-8411-f95acc3236b6" providerId="ADAL" clId="{B67E75DF-61F4-4BDD-83F6-F3A9FEB4B984}" dt="2024-02-22T09:52:54.409" v="2357" actId="27803"/>
          <ac:spMkLst>
            <pc:docMk/>
            <pc:sldMk cId="3942064285" sldId="256"/>
            <ac:spMk id="11228" creationId="{8879054B-C923-7C00-4EE5-EA9D1AA37A59}"/>
          </ac:spMkLst>
        </pc:spChg>
        <pc:spChg chg="mod">
          <ac:chgData name="Jassem Abbasi" userId="a485637c-5d5c-44af-8411-f95acc3236b6" providerId="ADAL" clId="{B67E75DF-61F4-4BDD-83F6-F3A9FEB4B984}" dt="2024-02-22T09:52:54.409" v="2357" actId="27803"/>
          <ac:spMkLst>
            <pc:docMk/>
            <pc:sldMk cId="3942064285" sldId="256"/>
            <ac:spMk id="11229" creationId="{C8678C12-F60F-1E9F-8F2D-1BC63EB609F9}"/>
          </ac:spMkLst>
        </pc:spChg>
        <pc:spChg chg="mod">
          <ac:chgData name="Jassem Abbasi" userId="a485637c-5d5c-44af-8411-f95acc3236b6" providerId="ADAL" clId="{B67E75DF-61F4-4BDD-83F6-F3A9FEB4B984}" dt="2024-02-22T09:52:54.409" v="2357" actId="27803"/>
          <ac:spMkLst>
            <pc:docMk/>
            <pc:sldMk cId="3942064285" sldId="256"/>
            <ac:spMk id="11230" creationId="{1E7F576A-8744-9FDA-D09A-E201024FA692}"/>
          </ac:spMkLst>
        </pc:spChg>
        <pc:spChg chg="mod">
          <ac:chgData name="Jassem Abbasi" userId="a485637c-5d5c-44af-8411-f95acc3236b6" providerId="ADAL" clId="{B67E75DF-61F4-4BDD-83F6-F3A9FEB4B984}" dt="2024-02-22T09:52:54.409" v="2357" actId="27803"/>
          <ac:spMkLst>
            <pc:docMk/>
            <pc:sldMk cId="3942064285" sldId="256"/>
            <ac:spMk id="11231" creationId="{024D1C50-4BB7-5FC5-106D-FB79C115A187}"/>
          </ac:spMkLst>
        </pc:spChg>
        <pc:spChg chg="mod">
          <ac:chgData name="Jassem Abbasi" userId="a485637c-5d5c-44af-8411-f95acc3236b6" providerId="ADAL" clId="{B67E75DF-61F4-4BDD-83F6-F3A9FEB4B984}" dt="2024-02-22T09:52:54.409" v="2357" actId="27803"/>
          <ac:spMkLst>
            <pc:docMk/>
            <pc:sldMk cId="3942064285" sldId="256"/>
            <ac:spMk id="11232" creationId="{E6EF6B32-C1CA-2171-5C8C-EC47C66C2288}"/>
          </ac:spMkLst>
        </pc:spChg>
        <pc:spChg chg="mod">
          <ac:chgData name="Jassem Abbasi" userId="a485637c-5d5c-44af-8411-f95acc3236b6" providerId="ADAL" clId="{B67E75DF-61F4-4BDD-83F6-F3A9FEB4B984}" dt="2024-02-22T09:52:54.409" v="2357" actId="27803"/>
          <ac:spMkLst>
            <pc:docMk/>
            <pc:sldMk cId="3942064285" sldId="256"/>
            <ac:spMk id="11233" creationId="{DE1661ED-5263-041F-070D-EEDF6236A32C}"/>
          </ac:spMkLst>
        </pc:spChg>
        <pc:spChg chg="mod">
          <ac:chgData name="Jassem Abbasi" userId="a485637c-5d5c-44af-8411-f95acc3236b6" providerId="ADAL" clId="{B67E75DF-61F4-4BDD-83F6-F3A9FEB4B984}" dt="2024-02-22T09:52:54.409" v="2357" actId="27803"/>
          <ac:spMkLst>
            <pc:docMk/>
            <pc:sldMk cId="3942064285" sldId="256"/>
            <ac:spMk id="11234" creationId="{F2A01D80-3CEB-9D7A-4B54-BE28EDE762E1}"/>
          </ac:spMkLst>
        </pc:spChg>
        <pc:spChg chg="mod">
          <ac:chgData name="Jassem Abbasi" userId="a485637c-5d5c-44af-8411-f95acc3236b6" providerId="ADAL" clId="{B67E75DF-61F4-4BDD-83F6-F3A9FEB4B984}" dt="2024-02-22T09:52:54.409" v="2357" actId="27803"/>
          <ac:spMkLst>
            <pc:docMk/>
            <pc:sldMk cId="3942064285" sldId="256"/>
            <ac:spMk id="11235" creationId="{C97E425C-DB86-179B-2553-639A5B809C34}"/>
          </ac:spMkLst>
        </pc:spChg>
        <pc:spChg chg="mod">
          <ac:chgData name="Jassem Abbasi" userId="a485637c-5d5c-44af-8411-f95acc3236b6" providerId="ADAL" clId="{B67E75DF-61F4-4BDD-83F6-F3A9FEB4B984}" dt="2024-02-22T09:52:54.409" v="2357" actId="27803"/>
          <ac:spMkLst>
            <pc:docMk/>
            <pc:sldMk cId="3942064285" sldId="256"/>
            <ac:spMk id="11236" creationId="{9E8484F9-E810-0156-80E4-3ED8138911E3}"/>
          </ac:spMkLst>
        </pc:spChg>
        <pc:spChg chg="mod">
          <ac:chgData name="Jassem Abbasi" userId="a485637c-5d5c-44af-8411-f95acc3236b6" providerId="ADAL" clId="{B67E75DF-61F4-4BDD-83F6-F3A9FEB4B984}" dt="2024-02-22T09:52:54.409" v="2357" actId="27803"/>
          <ac:spMkLst>
            <pc:docMk/>
            <pc:sldMk cId="3942064285" sldId="256"/>
            <ac:spMk id="11237" creationId="{E1473715-4C31-8933-D930-4DA505D3C683}"/>
          </ac:spMkLst>
        </pc:spChg>
        <pc:spChg chg="mod">
          <ac:chgData name="Jassem Abbasi" userId="a485637c-5d5c-44af-8411-f95acc3236b6" providerId="ADAL" clId="{B67E75DF-61F4-4BDD-83F6-F3A9FEB4B984}" dt="2024-02-22T09:52:54.409" v="2357" actId="27803"/>
          <ac:spMkLst>
            <pc:docMk/>
            <pc:sldMk cId="3942064285" sldId="256"/>
            <ac:spMk id="11238" creationId="{231A618D-9616-79B2-42DE-49CE84E1A088}"/>
          </ac:spMkLst>
        </pc:spChg>
        <pc:spChg chg="mod">
          <ac:chgData name="Jassem Abbasi" userId="a485637c-5d5c-44af-8411-f95acc3236b6" providerId="ADAL" clId="{B67E75DF-61F4-4BDD-83F6-F3A9FEB4B984}" dt="2024-02-22T09:52:54.409" v="2357" actId="27803"/>
          <ac:spMkLst>
            <pc:docMk/>
            <pc:sldMk cId="3942064285" sldId="256"/>
            <ac:spMk id="11239" creationId="{F51D87B8-C3A6-E494-E296-6F2EA573587D}"/>
          </ac:spMkLst>
        </pc:spChg>
        <pc:spChg chg="mod">
          <ac:chgData name="Jassem Abbasi" userId="a485637c-5d5c-44af-8411-f95acc3236b6" providerId="ADAL" clId="{B67E75DF-61F4-4BDD-83F6-F3A9FEB4B984}" dt="2024-02-22T09:52:54.409" v="2357" actId="27803"/>
          <ac:spMkLst>
            <pc:docMk/>
            <pc:sldMk cId="3942064285" sldId="256"/>
            <ac:spMk id="11240" creationId="{90C538E7-28AC-766B-1A0B-26F994730816}"/>
          </ac:spMkLst>
        </pc:spChg>
        <pc:spChg chg="mod">
          <ac:chgData name="Jassem Abbasi" userId="a485637c-5d5c-44af-8411-f95acc3236b6" providerId="ADAL" clId="{B67E75DF-61F4-4BDD-83F6-F3A9FEB4B984}" dt="2024-02-22T09:52:54.409" v="2357" actId="27803"/>
          <ac:spMkLst>
            <pc:docMk/>
            <pc:sldMk cId="3942064285" sldId="256"/>
            <ac:spMk id="11241" creationId="{C35A626E-C456-A3DB-C8A7-C2F7E281C277}"/>
          </ac:spMkLst>
        </pc:spChg>
        <pc:spChg chg="mod">
          <ac:chgData name="Jassem Abbasi" userId="a485637c-5d5c-44af-8411-f95acc3236b6" providerId="ADAL" clId="{B67E75DF-61F4-4BDD-83F6-F3A9FEB4B984}" dt="2024-02-22T09:52:54.409" v="2357" actId="27803"/>
          <ac:spMkLst>
            <pc:docMk/>
            <pc:sldMk cId="3942064285" sldId="256"/>
            <ac:spMk id="11242" creationId="{C199239F-B818-EB3F-F216-B5A653376B88}"/>
          </ac:spMkLst>
        </pc:spChg>
        <pc:spChg chg="mod">
          <ac:chgData name="Jassem Abbasi" userId="a485637c-5d5c-44af-8411-f95acc3236b6" providerId="ADAL" clId="{B67E75DF-61F4-4BDD-83F6-F3A9FEB4B984}" dt="2024-02-22T09:52:54.409" v="2357" actId="27803"/>
          <ac:spMkLst>
            <pc:docMk/>
            <pc:sldMk cId="3942064285" sldId="256"/>
            <ac:spMk id="11243" creationId="{22E141DF-0A81-1198-198B-90484CE57F52}"/>
          </ac:spMkLst>
        </pc:spChg>
        <pc:spChg chg="mod">
          <ac:chgData name="Jassem Abbasi" userId="a485637c-5d5c-44af-8411-f95acc3236b6" providerId="ADAL" clId="{B67E75DF-61F4-4BDD-83F6-F3A9FEB4B984}" dt="2024-02-22T09:52:54.409" v="2357" actId="27803"/>
          <ac:spMkLst>
            <pc:docMk/>
            <pc:sldMk cId="3942064285" sldId="256"/>
            <ac:spMk id="11244" creationId="{3DE53CC6-71B8-F843-1D70-F5B30D6165C3}"/>
          </ac:spMkLst>
        </pc:spChg>
        <pc:spChg chg="mod">
          <ac:chgData name="Jassem Abbasi" userId="a485637c-5d5c-44af-8411-f95acc3236b6" providerId="ADAL" clId="{B67E75DF-61F4-4BDD-83F6-F3A9FEB4B984}" dt="2024-02-22T09:52:54.409" v="2357" actId="27803"/>
          <ac:spMkLst>
            <pc:docMk/>
            <pc:sldMk cId="3942064285" sldId="256"/>
            <ac:spMk id="11245" creationId="{2B56F4F2-C003-1078-91F7-544B80F8EA35}"/>
          </ac:spMkLst>
        </pc:spChg>
        <pc:spChg chg="mod">
          <ac:chgData name="Jassem Abbasi" userId="a485637c-5d5c-44af-8411-f95acc3236b6" providerId="ADAL" clId="{B67E75DF-61F4-4BDD-83F6-F3A9FEB4B984}" dt="2024-02-22T09:52:54.409" v="2357" actId="27803"/>
          <ac:spMkLst>
            <pc:docMk/>
            <pc:sldMk cId="3942064285" sldId="256"/>
            <ac:spMk id="11246" creationId="{2F6BB8F4-4CAF-1D7C-4AD7-78EE3DBD24D0}"/>
          </ac:spMkLst>
        </pc:spChg>
        <pc:spChg chg="mod">
          <ac:chgData name="Jassem Abbasi" userId="a485637c-5d5c-44af-8411-f95acc3236b6" providerId="ADAL" clId="{B67E75DF-61F4-4BDD-83F6-F3A9FEB4B984}" dt="2024-02-22T09:52:54.409" v="2357" actId="27803"/>
          <ac:spMkLst>
            <pc:docMk/>
            <pc:sldMk cId="3942064285" sldId="256"/>
            <ac:spMk id="11247" creationId="{4FD58DE7-123B-AC6A-F10C-829ABFEFC28D}"/>
          </ac:spMkLst>
        </pc:spChg>
        <pc:spChg chg="mod">
          <ac:chgData name="Jassem Abbasi" userId="a485637c-5d5c-44af-8411-f95acc3236b6" providerId="ADAL" clId="{B67E75DF-61F4-4BDD-83F6-F3A9FEB4B984}" dt="2024-02-22T09:52:54.409" v="2357" actId="27803"/>
          <ac:spMkLst>
            <pc:docMk/>
            <pc:sldMk cId="3942064285" sldId="256"/>
            <ac:spMk id="11248" creationId="{3A38D9D8-1F09-356E-5DD8-EBF7BBBC5667}"/>
          </ac:spMkLst>
        </pc:spChg>
        <pc:spChg chg="mod">
          <ac:chgData name="Jassem Abbasi" userId="a485637c-5d5c-44af-8411-f95acc3236b6" providerId="ADAL" clId="{B67E75DF-61F4-4BDD-83F6-F3A9FEB4B984}" dt="2024-02-22T09:52:54.409" v="2357" actId="27803"/>
          <ac:spMkLst>
            <pc:docMk/>
            <pc:sldMk cId="3942064285" sldId="256"/>
            <ac:spMk id="11249" creationId="{DB80871D-5EEA-844A-4BE9-0051A15AB0C1}"/>
          </ac:spMkLst>
        </pc:spChg>
        <pc:spChg chg="mod">
          <ac:chgData name="Jassem Abbasi" userId="a485637c-5d5c-44af-8411-f95acc3236b6" providerId="ADAL" clId="{B67E75DF-61F4-4BDD-83F6-F3A9FEB4B984}" dt="2024-02-22T09:52:54.409" v="2357" actId="27803"/>
          <ac:spMkLst>
            <pc:docMk/>
            <pc:sldMk cId="3942064285" sldId="256"/>
            <ac:spMk id="11250" creationId="{455A9590-5658-09F6-E889-D7F4FF440810}"/>
          </ac:spMkLst>
        </pc:spChg>
        <pc:spChg chg="mod">
          <ac:chgData name="Jassem Abbasi" userId="a485637c-5d5c-44af-8411-f95acc3236b6" providerId="ADAL" clId="{B67E75DF-61F4-4BDD-83F6-F3A9FEB4B984}" dt="2024-02-22T09:52:54.409" v="2357" actId="27803"/>
          <ac:spMkLst>
            <pc:docMk/>
            <pc:sldMk cId="3942064285" sldId="256"/>
            <ac:spMk id="11251" creationId="{FDAB1C4F-0BC5-17B9-C943-1B19B8C0CF0F}"/>
          </ac:spMkLst>
        </pc:spChg>
        <pc:spChg chg="mod">
          <ac:chgData name="Jassem Abbasi" userId="a485637c-5d5c-44af-8411-f95acc3236b6" providerId="ADAL" clId="{B67E75DF-61F4-4BDD-83F6-F3A9FEB4B984}" dt="2024-02-22T09:52:54.409" v="2357" actId="27803"/>
          <ac:spMkLst>
            <pc:docMk/>
            <pc:sldMk cId="3942064285" sldId="256"/>
            <ac:spMk id="11252" creationId="{A58587FF-786E-EAF3-1EE4-52094ACC26FC}"/>
          </ac:spMkLst>
        </pc:spChg>
        <pc:spChg chg="mod">
          <ac:chgData name="Jassem Abbasi" userId="a485637c-5d5c-44af-8411-f95acc3236b6" providerId="ADAL" clId="{B67E75DF-61F4-4BDD-83F6-F3A9FEB4B984}" dt="2024-02-22T09:52:54.409" v="2357" actId="27803"/>
          <ac:spMkLst>
            <pc:docMk/>
            <pc:sldMk cId="3942064285" sldId="256"/>
            <ac:spMk id="11253" creationId="{E36F893A-60B7-668A-35FA-D757E760A2BF}"/>
          </ac:spMkLst>
        </pc:spChg>
        <pc:spChg chg="mod">
          <ac:chgData name="Jassem Abbasi" userId="a485637c-5d5c-44af-8411-f95acc3236b6" providerId="ADAL" clId="{B67E75DF-61F4-4BDD-83F6-F3A9FEB4B984}" dt="2024-02-22T09:52:54.409" v="2357" actId="27803"/>
          <ac:spMkLst>
            <pc:docMk/>
            <pc:sldMk cId="3942064285" sldId="256"/>
            <ac:spMk id="11254" creationId="{669E99E2-A288-9C99-D4F8-E5A9DF2DB505}"/>
          </ac:spMkLst>
        </pc:spChg>
        <pc:spChg chg="mod">
          <ac:chgData name="Jassem Abbasi" userId="a485637c-5d5c-44af-8411-f95acc3236b6" providerId="ADAL" clId="{B67E75DF-61F4-4BDD-83F6-F3A9FEB4B984}" dt="2024-02-22T09:52:54.409" v="2357" actId="27803"/>
          <ac:spMkLst>
            <pc:docMk/>
            <pc:sldMk cId="3942064285" sldId="256"/>
            <ac:spMk id="11255" creationId="{3F33A07F-7AEA-80BC-B15F-4FBF21C6CAD6}"/>
          </ac:spMkLst>
        </pc:spChg>
        <pc:spChg chg="mod">
          <ac:chgData name="Jassem Abbasi" userId="a485637c-5d5c-44af-8411-f95acc3236b6" providerId="ADAL" clId="{B67E75DF-61F4-4BDD-83F6-F3A9FEB4B984}" dt="2024-02-22T09:52:54.409" v="2357" actId="27803"/>
          <ac:spMkLst>
            <pc:docMk/>
            <pc:sldMk cId="3942064285" sldId="256"/>
            <ac:spMk id="11256" creationId="{E047113E-3435-B713-3383-5CB29E81577E}"/>
          </ac:spMkLst>
        </pc:spChg>
        <pc:spChg chg="mod">
          <ac:chgData name="Jassem Abbasi" userId="a485637c-5d5c-44af-8411-f95acc3236b6" providerId="ADAL" clId="{B67E75DF-61F4-4BDD-83F6-F3A9FEB4B984}" dt="2024-02-22T09:52:54.409" v="2357" actId="27803"/>
          <ac:spMkLst>
            <pc:docMk/>
            <pc:sldMk cId="3942064285" sldId="256"/>
            <ac:spMk id="11257" creationId="{41980816-BF34-BE46-FC68-3888600D6464}"/>
          </ac:spMkLst>
        </pc:spChg>
        <pc:spChg chg="mod">
          <ac:chgData name="Jassem Abbasi" userId="a485637c-5d5c-44af-8411-f95acc3236b6" providerId="ADAL" clId="{B67E75DF-61F4-4BDD-83F6-F3A9FEB4B984}" dt="2024-02-22T09:52:54.409" v="2357" actId="27803"/>
          <ac:spMkLst>
            <pc:docMk/>
            <pc:sldMk cId="3942064285" sldId="256"/>
            <ac:spMk id="11258" creationId="{5E639D15-8A83-D21E-6522-844336598D76}"/>
          </ac:spMkLst>
        </pc:spChg>
        <pc:spChg chg="mod">
          <ac:chgData name="Jassem Abbasi" userId="a485637c-5d5c-44af-8411-f95acc3236b6" providerId="ADAL" clId="{B67E75DF-61F4-4BDD-83F6-F3A9FEB4B984}" dt="2024-02-22T09:52:54.409" v="2357" actId="27803"/>
          <ac:spMkLst>
            <pc:docMk/>
            <pc:sldMk cId="3942064285" sldId="256"/>
            <ac:spMk id="11259" creationId="{D4691372-947D-918F-9253-319C2937B521}"/>
          </ac:spMkLst>
        </pc:spChg>
        <pc:spChg chg="mod">
          <ac:chgData name="Jassem Abbasi" userId="a485637c-5d5c-44af-8411-f95acc3236b6" providerId="ADAL" clId="{B67E75DF-61F4-4BDD-83F6-F3A9FEB4B984}" dt="2024-02-22T09:52:54.409" v="2357" actId="27803"/>
          <ac:spMkLst>
            <pc:docMk/>
            <pc:sldMk cId="3942064285" sldId="256"/>
            <ac:spMk id="11260" creationId="{CB3797DA-1A17-9B18-F7D2-647189FD80D0}"/>
          </ac:spMkLst>
        </pc:spChg>
        <pc:spChg chg="mod">
          <ac:chgData name="Jassem Abbasi" userId="a485637c-5d5c-44af-8411-f95acc3236b6" providerId="ADAL" clId="{B67E75DF-61F4-4BDD-83F6-F3A9FEB4B984}" dt="2024-02-22T09:52:54.409" v="2357" actId="27803"/>
          <ac:spMkLst>
            <pc:docMk/>
            <pc:sldMk cId="3942064285" sldId="256"/>
            <ac:spMk id="11261" creationId="{708F3A0E-0A35-E90F-74B6-3B268E0225C3}"/>
          </ac:spMkLst>
        </pc:spChg>
        <pc:spChg chg="mod">
          <ac:chgData name="Jassem Abbasi" userId="a485637c-5d5c-44af-8411-f95acc3236b6" providerId="ADAL" clId="{B67E75DF-61F4-4BDD-83F6-F3A9FEB4B984}" dt="2024-02-22T09:52:54.409" v="2357" actId="27803"/>
          <ac:spMkLst>
            <pc:docMk/>
            <pc:sldMk cId="3942064285" sldId="256"/>
            <ac:spMk id="11262" creationId="{55088840-FC8E-D3BA-4168-319F3892F83C}"/>
          </ac:spMkLst>
        </pc:spChg>
        <pc:spChg chg="mod">
          <ac:chgData name="Jassem Abbasi" userId="a485637c-5d5c-44af-8411-f95acc3236b6" providerId="ADAL" clId="{B67E75DF-61F4-4BDD-83F6-F3A9FEB4B984}" dt="2024-02-22T09:52:54.409" v="2357" actId="27803"/>
          <ac:spMkLst>
            <pc:docMk/>
            <pc:sldMk cId="3942064285" sldId="256"/>
            <ac:spMk id="11263" creationId="{8F50DC5A-7C4F-9082-84E0-802E0CCF834B}"/>
          </ac:spMkLst>
        </pc:spChg>
        <pc:spChg chg="mod">
          <ac:chgData name="Jassem Abbasi" userId="a485637c-5d5c-44af-8411-f95acc3236b6" providerId="ADAL" clId="{B67E75DF-61F4-4BDD-83F6-F3A9FEB4B984}" dt="2024-02-22T09:52:54.409" v="2357" actId="27803"/>
          <ac:spMkLst>
            <pc:docMk/>
            <pc:sldMk cId="3942064285" sldId="256"/>
            <ac:spMk id="11264" creationId="{9846E3C3-2953-FB02-F66D-4C574C11DC56}"/>
          </ac:spMkLst>
        </pc:spChg>
        <pc:spChg chg="mod">
          <ac:chgData name="Jassem Abbasi" userId="a485637c-5d5c-44af-8411-f95acc3236b6" providerId="ADAL" clId="{B67E75DF-61F4-4BDD-83F6-F3A9FEB4B984}" dt="2024-02-22T09:52:54.409" v="2357" actId="27803"/>
          <ac:spMkLst>
            <pc:docMk/>
            <pc:sldMk cId="3942064285" sldId="256"/>
            <ac:spMk id="11265" creationId="{834A9671-5E40-D97B-DF17-4789519D6F38}"/>
          </ac:spMkLst>
        </pc:spChg>
        <pc:spChg chg="mod">
          <ac:chgData name="Jassem Abbasi" userId="a485637c-5d5c-44af-8411-f95acc3236b6" providerId="ADAL" clId="{B67E75DF-61F4-4BDD-83F6-F3A9FEB4B984}" dt="2024-02-22T09:52:54.409" v="2357" actId="27803"/>
          <ac:spMkLst>
            <pc:docMk/>
            <pc:sldMk cId="3942064285" sldId="256"/>
            <ac:spMk id="11266" creationId="{1E16F3BA-B06B-5F52-0C14-6FA3B467BEEE}"/>
          </ac:spMkLst>
        </pc:spChg>
        <pc:spChg chg="mod">
          <ac:chgData name="Jassem Abbasi" userId="a485637c-5d5c-44af-8411-f95acc3236b6" providerId="ADAL" clId="{B67E75DF-61F4-4BDD-83F6-F3A9FEB4B984}" dt="2024-02-22T09:52:54.409" v="2357" actId="27803"/>
          <ac:spMkLst>
            <pc:docMk/>
            <pc:sldMk cId="3942064285" sldId="256"/>
            <ac:spMk id="11267" creationId="{80307A7D-5748-8217-9A88-943136401CB4}"/>
          </ac:spMkLst>
        </pc:spChg>
        <pc:spChg chg="mod">
          <ac:chgData name="Jassem Abbasi" userId="a485637c-5d5c-44af-8411-f95acc3236b6" providerId="ADAL" clId="{B67E75DF-61F4-4BDD-83F6-F3A9FEB4B984}" dt="2024-02-22T09:52:54.409" v="2357" actId="27803"/>
          <ac:spMkLst>
            <pc:docMk/>
            <pc:sldMk cId="3942064285" sldId="256"/>
            <ac:spMk id="11268" creationId="{685A3039-3F1F-3C64-8D95-CFF83F300571}"/>
          </ac:spMkLst>
        </pc:spChg>
        <pc:spChg chg="mod">
          <ac:chgData name="Jassem Abbasi" userId="a485637c-5d5c-44af-8411-f95acc3236b6" providerId="ADAL" clId="{B67E75DF-61F4-4BDD-83F6-F3A9FEB4B984}" dt="2024-02-22T09:52:54.409" v="2357" actId="27803"/>
          <ac:spMkLst>
            <pc:docMk/>
            <pc:sldMk cId="3942064285" sldId="256"/>
            <ac:spMk id="11269" creationId="{E1CD4055-D2FD-C08C-EAC8-E72E629588F0}"/>
          </ac:spMkLst>
        </pc:spChg>
        <pc:spChg chg="mod">
          <ac:chgData name="Jassem Abbasi" userId="a485637c-5d5c-44af-8411-f95acc3236b6" providerId="ADAL" clId="{B67E75DF-61F4-4BDD-83F6-F3A9FEB4B984}" dt="2024-02-22T09:52:54.409" v="2357" actId="27803"/>
          <ac:spMkLst>
            <pc:docMk/>
            <pc:sldMk cId="3942064285" sldId="256"/>
            <ac:spMk id="11270" creationId="{9E527D4D-AAA3-A687-4C6C-535C582C4C40}"/>
          </ac:spMkLst>
        </pc:spChg>
        <pc:spChg chg="mod">
          <ac:chgData name="Jassem Abbasi" userId="a485637c-5d5c-44af-8411-f95acc3236b6" providerId="ADAL" clId="{B67E75DF-61F4-4BDD-83F6-F3A9FEB4B984}" dt="2024-02-22T09:52:54.409" v="2357" actId="27803"/>
          <ac:spMkLst>
            <pc:docMk/>
            <pc:sldMk cId="3942064285" sldId="256"/>
            <ac:spMk id="11271" creationId="{D66C159F-E2CF-3A70-17B4-5E4D614AF40B}"/>
          </ac:spMkLst>
        </pc:spChg>
        <pc:spChg chg="mod">
          <ac:chgData name="Jassem Abbasi" userId="a485637c-5d5c-44af-8411-f95acc3236b6" providerId="ADAL" clId="{B67E75DF-61F4-4BDD-83F6-F3A9FEB4B984}" dt="2024-02-22T09:52:54.409" v="2357" actId="27803"/>
          <ac:spMkLst>
            <pc:docMk/>
            <pc:sldMk cId="3942064285" sldId="256"/>
            <ac:spMk id="11272" creationId="{56A108FF-529D-96C6-C74F-52E97B245E6E}"/>
          </ac:spMkLst>
        </pc:spChg>
        <pc:spChg chg="mod">
          <ac:chgData name="Jassem Abbasi" userId="a485637c-5d5c-44af-8411-f95acc3236b6" providerId="ADAL" clId="{B67E75DF-61F4-4BDD-83F6-F3A9FEB4B984}" dt="2024-02-22T09:52:54.409" v="2357" actId="27803"/>
          <ac:spMkLst>
            <pc:docMk/>
            <pc:sldMk cId="3942064285" sldId="256"/>
            <ac:spMk id="11273" creationId="{2A60EAFF-FD40-ACC3-74C6-C8636AF4F66A}"/>
          </ac:spMkLst>
        </pc:spChg>
        <pc:spChg chg="mod">
          <ac:chgData name="Jassem Abbasi" userId="a485637c-5d5c-44af-8411-f95acc3236b6" providerId="ADAL" clId="{B67E75DF-61F4-4BDD-83F6-F3A9FEB4B984}" dt="2024-02-22T09:52:54.409" v="2357" actId="27803"/>
          <ac:spMkLst>
            <pc:docMk/>
            <pc:sldMk cId="3942064285" sldId="256"/>
            <ac:spMk id="11274" creationId="{97CED2E7-E51C-0AB1-EB16-A346F17F9A54}"/>
          </ac:spMkLst>
        </pc:spChg>
        <pc:spChg chg="mod">
          <ac:chgData name="Jassem Abbasi" userId="a485637c-5d5c-44af-8411-f95acc3236b6" providerId="ADAL" clId="{B67E75DF-61F4-4BDD-83F6-F3A9FEB4B984}" dt="2024-02-22T09:52:54.409" v="2357" actId="27803"/>
          <ac:spMkLst>
            <pc:docMk/>
            <pc:sldMk cId="3942064285" sldId="256"/>
            <ac:spMk id="11275" creationId="{4018DCDE-21D6-37E2-1A39-708940B88E55}"/>
          </ac:spMkLst>
        </pc:spChg>
        <pc:spChg chg="mod">
          <ac:chgData name="Jassem Abbasi" userId="a485637c-5d5c-44af-8411-f95acc3236b6" providerId="ADAL" clId="{B67E75DF-61F4-4BDD-83F6-F3A9FEB4B984}" dt="2024-02-22T09:52:54.409" v="2357" actId="27803"/>
          <ac:spMkLst>
            <pc:docMk/>
            <pc:sldMk cId="3942064285" sldId="256"/>
            <ac:spMk id="11276" creationId="{3565A9C3-13DE-6187-B851-129BD0D1A52F}"/>
          </ac:spMkLst>
        </pc:spChg>
        <pc:spChg chg="mod">
          <ac:chgData name="Jassem Abbasi" userId="a485637c-5d5c-44af-8411-f95acc3236b6" providerId="ADAL" clId="{B67E75DF-61F4-4BDD-83F6-F3A9FEB4B984}" dt="2024-02-22T09:52:54.409" v="2357" actId="27803"/>
          <ac:spMkLst>
            <pc:docMk/>
            <pc:sldMk cId="3942064285" sldId="256"/>
            <ac:spMk id="11277" creationId="{47A83125-2A04-B8E9-7BE3-F861F1E208C0}"/>
          </ac:spMkLst>
        </pc:spChg>
        <pc:spChg chg="mod">
          <ac:chgData name="Jassem Abbasi" userId="a485637c-5d5c-44af-8411-f95acc3236b6" providerId="ADAL" clId="{B67E75DF-61F4-4BDD-83F6-F3A9FEB4B984}" dt="2024-02-22T09:52:54.409" v="2357" actId="27803"/>
          <ac:spMkLst>
            <pc:docMk/>
            <pc:sldMk cId="3942064285" sldId="256"/>
            <ac:spMk id="11278" creationId="{C2712CAD-96F9-4BE6-1DB0-9EDEA7018513}"/>
          </ac:spMkLst>
        </pc:spChg>
        <pc:spChg chg="mod">
          <ac:chgData name="Jassem Abbasi" userId="a485637c-5d5c-44af-8411-f95acc3236b6" providerId="ADAL" clId="{B67E75DF-61F4-4BDD-83F6-F3A9FEB4B984}" dt="2024-02-22T09:52:54.409" v="2357" actId="27803"/>
          <ac:spMkLst>
            <pc:docMk/>
            <pc:sldMk cId="3942064285" sldId="256"/>
            <ac:spMk id="11279" creationId="{7DD40B94-3230-9447-DCD4-754C30E25EFD}"/>
          </ac:spMkLst>
        </pc:spChg>
        <pc:spChg chg="mod">
          <ac:chgData name="Jassem Abbasi" userId="a485637c-5d5c-44af-8411-f95acc3236b6" providerId="ADAL" clId="{B67E75DF-61F4-4BDD-83F6-F3A9FEB4B984}" dt="2024-02-22T09:52:54.409" v="2357" actId="27803"/>
          <ac:spMkLst>
            <pc:docMk/>
            <pc:sldMk cId="3942064285" sldId="256"/>
            <ac:spMk id="11280" creationId="{8C084839-5E03-34A1-8D4F-D7719FB8FE19}"/>
          </ac:spMkLst>
        </pc:spChg>
        <pc:spChg chg="mod">
          <ac:chgData name="Jassem Abbasi" userId="a485637c-5d5c-44af-8411-f95acc3236b6" providerId="ADAL" clId="{B67E75DF-61F4-4BDD-83F6-F3A9FEB4B984}" dt="2024-02-22T09:52:54.409" v="2357" actId="27803"/>
          <ac:spMkLst>
            <pc:docMk/>
            <pc:sldMk cId="3942064285" sldId="256"/>
            <ac:spMk id="11281" creationId="{8CA48888-EFE3-7BAC-BC64-3F6F564369D6}"/>
          </ac:spMkLst>
        </pc:spChg>
        <pc:spChg chg="mod">
          <ac:chgData name="Jassem Abbasi" userId="a485637c-5d5c-44af-8411-f95acc3236b6" providerId="ADAL" clId="{B67E75DF-61F4-4BDD-83F6-F3A9FEB4B984}" dt="2024-02-22T09:52:54.409" v="2357" actId="27803"/>
          <ac:spMkLst>
            <pc:docMk/>
            <pc:sldMk cId="3942064285" sldId="256"/>
            <ac:spMk id="11282" creationId="{DAE3ACA5-C8CD-BAEB-AF9A-855C63EC0989}"/>
          </ac:spMkLst>
        </pc:spChg>
        <pc:spChg chg="mod">
          <ac:chgData name="Jassem Abbasi" userId="a485637c-5d5c-44af-8411-f95acc3236b6" providerId="ADAL" clId="{B67E75DF-61F4-4BDD-83F6-F3A9FEB4B984}" dt="2024-02-22T09:52:54.409" v="2357" actId="27803"/>
          <ac:spMkLst>
            <pc:docMk/>
            <pc:sldMk cId="3942064285" sldId="256"/>
            <ac:spMk id="11283" creationId="{6091A069-4221-0CD5-B3C0-B8D2DF605B5F}"/>
          </ac:spMkLst>
        </pc:spChg>
        <pc:spChg chg="mod">
          <ac:chgData name="Jassem Abbasi" userId="a485637c-5d5c-44af-8411-f95acc3236b6" providerId="ADAL" clId="{B67E75DF-61F4-4BDD-83F6-F3A9FEB4B984}" dt="2024-02-22T09:52:54.409" v="2357" actId="27803"/>
          <ac:spMkLst>
            <pc:docMk/>
            <pc:sldMk cId="3942064285" sldId="256"/>
            <ac:spMk id="11284" creationId="{DCD2304C-FE95-F466-057D-886986FE646A}"/>
          </ac:spMkLst>
        </pc:spChg>
        <pc:spChg chg="mod">
          <ac:chgData name="Jassem Abbasi" userId="a485637c-5d5c-44af-8411-f95acc3236b6" providerId="ADAL" clId="{B67E75DF-61F4-4BDD-83F6-F3A9FEB4B984}" dt="2024-02-22T09:52:54.409" v="2357" actId="27803"/>
          <ac:spMkLst>
            <pc:docMk/>
            <pc:sldMk cId="3942064285" sldId="256"/>
            <ac:spMk id="11285" creationId="{8A2AFEC2-2998-5D93-AE02-42E3CC45DC42}"/>
          </ac:spMkLst>
        </pc:spChg>
        <pc:spChg chg="mod">
          <ac:chgData name="Jassem Abbasi" userId="a485637c-5d5c-44af-8411-f95acc3236b6" providerId="ADAL" clId="{B67E75DF-61F4-4BDD-83F6-F3A9FEB4B984}" dt="2024-02-22T09:52:54.409" v="2357" actId="27803"/>
          <ac:spMkLst>
            <pc:docMk/>
            <pc:sldMk cId="3942064285" sldId="256"/>
            <ac:spMk id="11286" creationId="{1BCFB2F2-83F3-AEE5-B883-4CD756CA36FA}"/>
          </ac:spMkLst>
        </pc:spChg>
        <pc:spChg chg="mod">
          <ac:chgData name="Jassem Abbasi" userId="a485637c-5d5c-44af-8411-f95acc3236b6" providerId="ADAL" clId="{B67E75DF-61F4-4BDD-83F6-F3A9FEB4B984}" dt="2024-02-22T09:52:54.409" v="2357" actId="27803"/>
          <ac:spMkLst>
            <pc:docMk/>
            <pc:sldMk cId="3942064285" sldId="256"/>
            <ac:spMk id="11287" creationId="{120090F5-E71B-94B2-FADC-8CCDDCF880BA}"/>
          </ac:spMkLst>
        </pc:spChg>
        <pc:spChg chg="mod">
          <ac:chgData name="Jassem Abbasi" userId="a485637c-5d5c-44af-8411-f95acc3236b6" providerId="ADAL" clId="{B67E75DF-61F4-4BDD-83F6-F3A9FEB4B984}" dt="2024-02-22T09:52:54.409" v="2357" actId="27803"/>
          <ac:spMkLst>
            <pc:docMk/>
            <pc:sldMk cId="3942064285" sldId="256"/>
            <ac:spMk id="11288" creationId="{556CA8BD-5298-B4D7-E998-872BA7DFCDAD}"/>
          </ac:spMkLst>
        </pc:spChg>
        <pc:spChg chg="mod">
          <ac:chgData name="Jassem Abbasi" userId="a485637c-5d5c-44af-8411-f95acc3236b6" providerId="ADAL" clId="{B67E75DF-61F4-4BDD-83F6-F3A9FEB4B984}" dt="2024-02-22T09:52:54.409" v="2357" actId="27803"/>
          <ac:spMkLst>
            <pc:docMk/>
            <pc:sldMk cId="3942064285" sldId="256"/>
            <ac:spMk id="11289" creationId="{09C483FB-CD97-65C7-090E-EF9409B54AFB}"/>
          </ac:spMkLst>
        </pc:spChg>
        <pc:spChg chg="mod">
          <ac:chgData name="Jassem Abbasi" userId="a485637c-5d5c-44af-8411-f95acc3236b6" providerId="ADAL" clId="{B67E75DF-61F4-4BDD-83F6-F3A9FEB4B984}" dt="2024-02-22T09:52:54.409" v="2357" actId="27803"/>
          <ac:spMkLst>
            <pc:docMk/>
            <pc:sldMk cId="3942064285" sldId="256"/>
            <ac:spMk id="11290" creationId="{A0CCDAF3-5A78-FA9C-2AAE-42C9D62EDD73}"/>
          </ac:spMkLst>
        </pc:spChg>
        <pc:spChg chg="mod">
          <ac:chgData name="Jassem Abbasi" userId="a485637c-5d5c-44af-8411-f95acc3236b6" providerId="ADAL" clId="{B67E75DF-61F4-4BDD-83F6-F3A9FEB4B984}" dt="2024-02-22T09:52:54.409" v="2357" actId="27803"/>
          <ac:spMkLst>
            <pc:docMk/>
            <pc:sldMk cId="3942064285" sldId="256"/>
            <ac:spMk id="11291" creationId="{72A5881B-0B0C-D02D-B8BB-BB21768BD744}"/>
          </ac:spMkLst>
        </pc:spChg>
        <pc:spChg chg="mod">
          <ac:chgData name="Jassem Abbasi" userId="a485637c-5d5c-44af-8411-f95acc3236b6" providerId="ADAL" clId="{B67E75DF-61F4-4BDD-83F6-F3A9FEB4B984}" dt="2024-02-22T09:52:54.409" v="2357" actId="27803"/>
          <ac:spMkLst>
            <pc:docMk/>
            <pc:sldMk cId="3942064285" sldId="256"/>
            <ac:spMk id="11292" creationId="{568DF386-250E-396C-047D-35F1C953475B}"/>
          </ac:spMkLst>
        </pc:spChg>
        <pc:spChg chg="mod">
          <ac:chgData name="Jassem Abbasi" userId="a485637c-5d5c-44af-8411-f95acc3236b6" providerId="ADAL" clId="{B67E75DF-61F4-4BDD-83F6-F3A9FEB4B984}" dt="2024-02-22T09:52:54.409" v="2357" actId="27803"/>
          <ac:spMkLst>
            <pc:docMk/>
            <pc:sldMk cId="3942064285" sldId="256"/>
            <ac:spMk id="11293" creationId="{9B1A1DA0-585F-ABA6-934C-F3506FFF1108}"/>
          </ac:spMkLst>
        </pc:spChg>
        <pc:spChg chg="mod">
          <ac:chgData name="Jassem Abbasi" userId="a485637c-5d5c-44af-8411-f95acc3236b6" providerId="ADAL" clId="{B67E75DF-61F4-4BDD-83F6-F3A9FEB4B984}" dt="2024-02-22T09:52:54.409" v="2357" actId="27803"/>
          <ac:spMkLst>
            <pc:docMk/>
            <pc:sldMk cId="3942064285" sldId="256"/>
            <ac:spMk id="11294" creationId="{4BEC8C58-7F7D-B92D-2267-6CF4F8490402}"/>
          </ac:spMkLst>
        </pc:spChg>
        <pc:spChg chg="mod">
          <ac:chgData name="Jassem Abbasi" userId="a485637c-5d5c-44af-8411-f95acc3236b6" providerId="ADAL" clId="{B67E75DF-61F4-4BDD-83F6-F3A9FEB4B984}" dt="2024-02-22T09:52:54.409" v="2357" actId="27803"/>
          <ac:spMkLst>
            <pc:docMk/>
            <pc:sldMk cId="3942064285" sldId="256"/>
            <ac:spMk id="11295" creationId="{9B300D14-3D33-CE75-85A8-E368F55F0542}"/>
          </ac:spMkLst>
        </pc:spChg>
        <pc:spChg chg="mod">
          <ac:chgData name="Jassem Abbasi" userId="a485637c-5d5c-44af-8411-f95acc3236b6" providerId="ADAL" clId="{B67E75DF-61F4-4BDD-83F6-F3A9FEB4B984}" dt="2024-02-22T09:52:54.409" v="2357" actId="27803"/>
          <ac:spMkLst>
            <pc:docMk/>
            <pc:sldMk cId="3942064285" sldId="256"/>
            <ac:spMk id="11296" creationId="{9506CDB8-51A9-EDD4-2382-600C334A840A}"/>
          </ac:spMkLst>
        </pc:spChg>
        <pc:spChg chg="mod">
          <ac:chgData name="Jassem Abbasi" userId="a485637c-5d5c-44af-8411-f95acc3236b6" providerId="ADAL" clId="{B67E75DF-61F4-4BDD-83F6-F3A9FEB4B984}" dt="2024-02-22T09:52:54.409" v="2357" actId="27803"/>
          <ac:spMkLst>
            <pc:docMk/>
            <pc:sldMk cId="3942064285" sldId="256"/>
            <ac:spMk id="11297" creationId="{BBD4F070-CF20-7AEF-5846-579B49A1C652}"/>
          </ac:spMkLst>
        </pc:spChg>
        <pc:spChg chg="mod">
          <ac:chgData name="Jassem Abbasi" userId="a485637c-5d5c-44af-8411-f95acc3236b6" providerId="ADAL" clId="{B67E75DF-61F4-4BDD-83F6-F3A9FEB4B984}" dt="2024-02-22T09:52:54.409" v="2357" actId="27803"/>
          <ac:spMkLst>
            <pc:docMk/>
            <pc:sldMk cId="3942064285" sldId="256"/>
            <ac:spMk id="11298" creationId="{C0F7A139-7409-7CFD-3683-716DECFAD211}"/>
          </ac:spMkLst>
        </pc:spChg>
        <pc:spChg chg="mod">
          <ac:chgData name="Jassem Abbasi" userId="a485637c-5d5c-44af-8411-f95acc3236b6" providerId="ADAL" clId="{B67E75DF-61F4-4BDD-83F6-F3A9FEB4B984}" dt="2024-02-22T09:52:54.409" v="2357" actId="27803"/>
          <ac:spMkLst>
            <pc:docMk/>
            <pc:sldMk cId="3942064285" sldId="256"/>
            <ac:spMk id="11299" creationId="{5FB87A3E-8A9B-67DE-4D5F-43C2DE8500FA}"/>
          </ac:spMkLst>
        </pc:spChg>
        <pc:spChg chg="mod">
          <ac:chgData name="Jassem Abbasi" userId="a485637c-5d5c-44af-8411-f95acc3236b6" providerId="ADAL" clId="{B67E75DF-61F4-4BDD-83F6-F3A9FEB4B984}" dt="2024-02-22T09:52:54.409" v="2357" actId="27803"/>
          <ac:spMkLst>
            <pc:docMk/>
            <pc:sldMk cId="3942064285" sldId="256"/>
            <ac:spMk id="11300" creationId="{E25D5FBD-E73E-70C0-809D-37BB9FB82460}"/>
          </ac:spMkLst>
        </pc:spChg>
        <pc:spChg chg="mod">
          <ac:chgData name="Jassem Abbasi" userId="a485637c-5d5c-44af-8411-f95acc3236b6" providerId="ADAL" clId="{B67E75DF-61F4-4BDD-83F6-F3A9FEB4B984}" dt="2024-02-22T09:52:54.409" v="2357" actId="27803"/>
          <ac:spMkLst>
            <pc:docMk/>
            <pc:sldMk cId="3942064285" sldId="256"/>
            <ac:spMk id="11301" creationId="{C5F23F70-CCE4-C4DD-0267-FC3B3A2F531F}"/>
          </ac:spMkLst>
        </pc:spChg>
        <pc:spChg chg="mod">
          <ac:chgData name="Jassem Abbasi" userId="a485637c-5d5c-44af-8411-f95acc3236b6" providerId="ADAL" clId="{B67E75DF-61F4-4BDD-83F6-F3A9FEB4B984}" dt="2024-02-22T09:52:54.409" v="2357" actId="27803"/>
          <ac:spMkLst>
            <pc:docMk/>
            <pc:sldMk cId="3942064285" sldId="256"/>
            <ac:spMk id="11302" creationId="{3783E661-2C96-CDF1-873C-0BB02142AD5E}"/>
          </ac:spMkLst>
        </pc:spChg>
        <pc:spChg chg="mod">
          <ac:chgData name="Jassem Abbasi" userId="a485637c-5d5c-44af-8411-f95acc3236b6" providerId="ADAL" clId="{B67E75DF-61F4-4BDD-83F6-F3A9FEB4B984}" dt="2024-02-22T09:52:54.409" v="2357" actId="27803"/>
          <ac:spMkLst>
            <pc:docMk/>
            <pc:sldMk cId="3942064285" sldId="256"/>
            <ac:spMk id="11303" creationId="{A3505836-574A-1871-6EAB-B54CECAEBB61}"/>
          </ac:spMkLst>
        </pc:spChg>
        <pc:spChg chg="mod">
          <ac:chgData name="Jassem Abbasi" userId="a485637c-5d5c-44af-8411-f95acc3236b6" providerId="ADAL" clId="{B67E75DF-61F4-4BDD-83F6-F3A9FEB4B984}" dt="2024-02-22T09:52:54.409" v="2357" actId="27803"/>
          <ac:spMkLst>
            <pc:docMk/>
            <pc:sldMk cId="3942064285" sldId="256"/>
            <ac:spMk id="11304" creationId="{9AF41B7C-AA6B-1C41-7EA3-009187AA604E}"/>
          </ac:spMkLst>
        </pc:spChg>
        <pc:spChg chg="mod">
          <ac:chgData name="Jassem Abbasi" userId="a485637c-5d5c-44af-8411-f95acc3236b6" providerId="ADAL" clId="{B67E75DF-61F4-4BDD-83F6-F3A9FEB4B984}" dt="2024-02-22T09:52:54.409" v="2357" actId="27803"/>
          <ac:spMkLst>
            <pc:docMk/>
            <pc:sldMk cId="3942064285" sldId="256"/>
            <ac:spMk id="11305" creationId="{E8244082-CDB3-E9E6-851A-705EA6BDB207}"/>
          </ac:spMkLst>
        </pc:spChg>
        <pc:spChg chg="mod">
          <ac:chgData name="Jassem Abbasi" userId="a485637c-5d5c-44af-8411-f95acc3236b6" providerId="ADAL" clId="{B67E75DF-61F4-4BDD-83F6-F3A9FEB4B984}" dt="2024-02-22T09:52:54.409" v="2357" actId="27803"/>
          <ac:spMkLst>
            <pc:docMk/>
            <pc:sldMk cId="3942064285" sldId="256"/>
            <ac:spMk id="11306" creationId="{A685CE1F-7403-DAC8-D970-C9D66854634C}"/>
          </ac:spMkLst>
        </pc:spChg>
        <pc:spChg chg="mod">
          <ac:chgData name="Jassem Abbasi" userId="a485637c-5d5c-44af-8411-f95acc3236b6" providerId="ADAL" clId="{B67E75DF-61F4-4BDD-83F6-F3A9FEB4B984}" dt="2024-02-22T09:52:54.409" v="2357" actId="27803"/>
          <ac:spMkLst>
            <pc:docMk/>
            <pc:sldMk cId="3942064285" sldId="256"/>
            <ac:spMk id="11307" creationId="{47A70F0A-91F6-E087-62EF-A0B9DBC4C603}"/>
          </ac:spMkLst>
        </pc:spChg>
        <pc:spChg chg="mod">
          <ac:chgData name="Jassem Abbasi" userId="a485637c-5d5c-44af-8411-f95acc3236b6" providerId="ADAL" clId="{B67E75DF-61F4-4BDD-83F6-F3A9FEB4B984}" dt="2024-02-22T09:52:54.409" v="2357" actId="27803"/>
          <ac:spMkLst>
            <pc:docMk/>
            <pc:sldMk cId="3942064285" sldId="256"/>
            <ac:spMk id="11308" creationId="{349728DC-9CBA-8755-78C1-9A1B6D15B051}"/>
          </ac:spMkLst>
        </pc:spChg>
        <pc:spChg chg="mod">
          <ac:chgData name="Jassem Abbasi" userId="a485637c-5d5c-44af-8411-f95acc3236b6" providerId="ADAL" clId="{B67E75DF-61F4-4BDD-83F6-F3A9FEB4B984}" dt="2024-02-22T09:52:54.409" v="2357" actId="27803"/>
          <ac:spMkLst>
            <pc:docMk/>
            <pc:sldMk cId="3942064285" sldId="256"/>
            <ac:spMk id="11309" creationId="{BF10FB05-BAAB-EE5D-E163-0CD20DA4D70A}"/>
          </ac:spMkLst>
        </pc:spChg>
        <pc:spChg chg="mod">
          <ac:chgData name="Jassem Abbasi" userId="a485637c-5d5c-44af-8411-f95acc3236b6" providerId="ADAL" clId="{B67E75DF-61F4-4BDD-83F6-F3A9FEB4B984}" dt="2024-02-22T09:52:54.409" v="2357" actId="27803"/>
          <ac:spMkLst>
            <pc:docMk/>
            <pc:sldMk cId="3942064285" sldId="256"/>
            <ac:spMk id="11310" creationId="{625F5ED1-C170-DF99-5751-956ADE38E8FC}"/>
          </ac:spMkLst>
        </pc:spChg>
        <pc:spChg chg="mod">
          <ac:chgData name="Jassem Abbasi" userId="a485637c-5d5c-44af-8411-f95acc3236b6" providerId="ADAL" clId="{B67E75DF-61F4-4BDD-83F6-F3A9FEB4B984}" dt="2024-02-22T09:52:54.409" v="2357" actId="27803"/>
          <ac:spMkLst>
            <pc:docMk/>
            <pc:sldMk cId="3942064285" sldId="256"/>
            <ac:spMk id="11311" creationId="{34D9CBE0-35A2-F197-B2C3-4E0913EB9EA2}"/>
          </ac:spMkLst>
        </pc:spChg>
        <pc:spChg chg="mod">
          <ac:chgData name="Jassem Abbasi" userId="a485637c-5d5c-44af-8411-f95acc3236b6" providerId="ADAL" clId="{B67E75DF-61F4-4BDD-83F6-F3A9FEB4B984}" dt="2024-02-22T09:52:54.409" v="2357" actId="27803"/>
          <ac:spMkLst>
            <pc:docMk/>
            <pc:sldMk cId="3942064285" sldId="256"/>
            <ac:spMk id="11312" creationId="{2EAC1898-C5FF-D219-678A-E5302CBFDF74}"/>
          </ac:spMkLst>
        </pc:spChg>
        <pc:spChg chg="mod">
          <ac:chgData name="Jassem Abbasi" userId="a485637c-5d5c-44af-8411-f95acc3236b6" providerId="ADAL" clId="{B67E75DF-61F4-4BDD-83F6-F3A9FEB4B984}" dt="2024-02-22T09:52:54.409" v="2357" actId="27803"/>
          <ac:spMkLst>
            <pc:docMk/>
            <pc:sldMk cId="3942064285" sldId="256"/>
            <ac:spMk id="11313" creationId="{18A9A099-FF59-23B6-3473-2E06136E4164}"/>
          </ac:spMkLst>
        </pc:spChg>
        <pc:spChg chg="mod">
          <ac:chgData name="Jassem Abbasi" userId="a485637c-5d5c-44af-8411-f95acc3236b6" providerId="ADAL" clId="{B67E75DF-61F4-4BDD-83F6-F3A9FEB4B984}" dt="2024-02-22T09:52:54.409" v="2357" actId="27803"/>
          <ac:spMkLst>
            <pc:docMk/>
            <pc:sldMk cId="3942064285" sldId="256"/>
            <ac:spMk id="11314" creationId="{D69E3AD0-C6EE-942A-42A2-43A0F09AD93B}"/>
          </ac:spMkLst>
        </pc:spChg>
        <pc:spChg chg="mod">
          <ac:chgData name="Jassem Abbasi" userId="a485637c-5d5c-44af-8411-f95acc3236b6" providerId="ADAL" clId="{B67E75DF-61F4-4BDD-83F6-F3A9FEB4B984}" dt="2024-02-22T09:52:54.409" v="2357" actId="27803"/>
          <ac:spMkLst>
            <pc:docMk/>
            <pc:sldMk cId="3942064285" sldId="256"/>
            <ac:spMk id="11315" creationId="{64D26BB2-29D8-1B3F-FCDE-37ED14FA7202}"/>
          </ac:spMkLst>
        </pc:spChg>
        <pc:spChg chg="mod">
          <ac:chgData name="Jassem Abbasi" userId="a485637c-5d5c-44af-8411-f95acc3236b6" providerId="ADAL" clId="{B67E75DF-61F4-4BDD-83F6-F3A9FEB4B984}" dt="2024-02-22T09:52:54.409" v="2357" actId="27803"/>
          <ac:spMkLst>
            <pc:docMk/>
            <pc:sldMk cId="3942064285" sldId="256"/>
            <ac:spMk id="11316" creationId="{4D05DED2-F0D4-A731-5892-67C96605773F}"/>
          </ac:spMkLst>
        </pc:spChg>
        <pc:spChg chg="mod">
          <ac:chgData name="Jassem Abbasi" userId="a485637c-5d5c-44af-8411-f95acc3236b6" providerId="ADAL" clId="{B67E75DF-61F4-4BDD-83F6-F3A9FEB4B984}" dt="2024-02-22T09:52:54.409" v="2357" actId="27803"/>
          <ac:spMkLst>
            <pc:docMk/>
            <pc:sldMk cId="3942064285" sldId="256"/>
            <ac:spMk id="11317" creationId="{E78CA25D-6596-1E4D-11CC-955E708880C4}"/>
          </ac:spMkLst>
        </pc:spChg>
        <pc:spChg chg="mod">
          <ac:chgData name="Jassem Abbasi" userId="a485637c-5d5c-44af-8411-f95acc3236b6" providerId="ADAL" clId="{B67E75DF-61F4-4BDD-83F6-F3A9FEB4B984}" dt="2024-02-22T09:52:54.409" v="2357" actId="27803"/>
          <ac:spMkLst>
            <pc:docMk/>
            <pc:sldMk cId="3942064285" sldId="256"/>
            <ac:spMk id="11318" creationId="{63DE7E0E-6DB8-53DF-555E-8FBD0DBA4E73}"/>
          </ac:spMkLst>
        </pc:spChg>
        <pc:spChg chg="mod">
          <ac:chgData name="Jassem Abbasi" userId="a485637c-5d5c-44af-8411-f95acc3236b6" providerId="ADAL" clId="{B67E75DF-61F4-4BDD-83F6-F3A9FEB4B984}" dt="2024-02-22T09:52:54.409" v="2357" actId="27803"/>
          <ac:spMkLst>
            <pc:docMk/>
            <pc:sldMk cId="3942064285" sldId="256"/>
            <ac:spMk id="11319" creationId="{A7889E29-DFB9-3D7B-37DE-67FB48D3149C}"/>
          </ac:spMkLst>
        </pc:spChg>
        <pc:spChg chg="mod">
          <ac:chgData name="Jassem Abbasi" userId="a485637c-5d5c-44af-8411-f95acc3236b6" providerId="ADAL" clId="{B67E75DF-61F4-4BDD-83F6-F3A9FEB4B984}" dt="2024-02-22T09:52:54.409" v="2357" actId="27803"/>
          <ac:spMkLst>
            <pc:docMk/>
            <pc:sldMk cId="3942064285" sldId="256"/>
            <ac:spMk id="11320" creationId="{9D146DD9-460E-B9D2-192D-8EAB02F1A87C}"/>
          </ac:spMkLst>
        </pc:spChg>
        <pc:spChg chg="mod">
          <ac:chgData name="Jassem Abbasi" userId="a485637c-5d5c-44af-8411-f95acc3236b6" providerId="ADAL" clId="{B67E75DF-61F4-4BDD-83F6-F3A9FEB4B984}" dt="2024-02-22T09:52:54.409" v="2357" actId="27803"/>
          <ac:spMkLst>
            <pc:docMk/>
            <pc:sldMk cId="3942064285" sldId="256"/>
            <ac:spMk id="11321" creationId="{79135D98-FFE4-825D-A19F-9AB84A847123}"/>
          </ac:spMkLst>
        </pc:spChg>
        <pc:spChg chg="mod">
          <ac:chgData name="Jassem Abbasi" userId="a485637c-5d5c-44af-8411-f95acc3236b6" providerId="ADAL" clId="{B67E75DF-61F4-4BDD-83F6-F3A9FEB4B984}" dt="2024-02-22T09:52:54.409" v="2357" actId="27803"/>
          <ac:spMkLst>
            <pc:docMk/>
            <pc:sldMk cId="3942064285" sldId="256"/>
            <ac:spMk id="11322" creationId="{6928273B-E98B-9DA8-83B3-83B03D179C39}"/>
          </ac:spMkLst>
        </pc:spChg>
        <pc:spChg chg="mod">
          <ac:chgData name="Jassem Abbasi" userId="a485637c-5d5c-44af-8411-f95acc3236b6" providerId="ADAL" clId="{B67E75DF-61F4-4BDD-83F6-F3A9FEB4B984}" dt="2024-02-22T09:52:54.409" v="2357" actId="27803"/>
          <ac:spMkLst>
            <pc:docMk/>
            <pc:sldMk cId="3942064285" sldId="256"/>
            <ac:spMk id="11323" creationId="{0E8782B1-6F9A-D107-D75C-2B88BE9EADEB}"/>
          </ac:spMkLst>
        </pc:spChg>
        <pc:spChg chg="mod">
          <ac:chgData name="Jassem Abbasi" userId="a485637c-5d5c-44af-8411-f95acc3236b6" providerId="ADAL" clId="{B67E75DF-61F4-4BDD-83F6-F3A9FEB4B984}" dt="2024-02-22T09:52:54.409" v="2357" actId="27803"/>
          <ac:spMkLst>
            <pc:docMk/>
            <pc:sldMk cId="3942064285" sldId="256"/>
            <ac:spMk id="11324" creationId="{C2B654E4-EAE4-BB00-3808-1D1AF2A999A6}"/>
          </ac:spMkLst>
        </pc:spChg>
        <pc:spChg chg="mod">
          <ac:chgData name="Jassem Abbasi" userId="a485637c-5d5c-44af-8411-f95acc3236b6" providerId="ADAL" clId="{B67E75DF-61F4-4BDD-83F6-F3A9FEB4B984}" dt="2024-02-22T09:52:54.409" v="2357" actId="27803"/>
          <ac:spMkLst>
            <pc:docMk/>
            <pc:sldMk cId="3942064285" sldId="256"/>
            <ac:spMk id="11325" creationId="{BE1CC6E4-0FA4-ADB7-DC6C-C78C7748432E}"/>
          </ac:spMkLst>
        </pc:spChg>
        <pc:spChg chg="mod">
          <ac:chgData name="Jassem Abbasi" userId="a485637c-5d5c-44af-8411-f95acc3236b6" providerId="ADAL" clId="{B67E75DF-61F4-4BDD-83F6-F3A9FEB4B984}" dt="2024-02-22T09:52:54.409" v="2357" actId="27803"/>
          <ac:spMkLst>
            <pc:docMk/>
            <pc:sldMk cId="3942064285" sldId="256"/>
            <ac:spMk id="11326" creationId="{E86964D6-BC91-DB61-C2E7-8B4842C9277E}"/>
          </ac:spMkLst>
        </pc:spChg>
        <pc:spChg chg="mod">
          <ac:chgData name="Jassem Abbasi" userId="a485637c-5d5c-44af-8411-f95acc3236b6" providerId="ADAL" clId="{B67E75DF-61F4-4BDD-83F6-F3A9FEB4B984}" dt="2024-02-22T09:52:54.409" v="2357" actId="27803"/>
          <ac:spMkLst>
            <pc:docMk/>
            <pc:sldMk cId="3942064285" sldId="256"/>
            <ac:spMk id="11327" creationId="{A22641B3-F2A2-1274-6E79-D671E5ACF1EC}"/>
          </ac:spMkLst>
        </pc:spChg>
        <pc:spChg chg="mod">
          <ac:chgData name="Jassem Abbasi" userId="a485637c-5d5c-44af-8411-f95acc3236b6" providerId="ADAL" clId="{B67E75DF-61F4-4BDD-83F6-F3A9FEB4B984}" dt="2024-02-22T09:52:54.409" v="2357" actId="27803"/>
          <ac:spMkLst>
            <pc:docMk/>
            <pc:sldMk cId="3942064285" sldId="256"/>
            <ac:spMk id="11328" creationId="{CFCB895A-FB5C-E7DB-9958-79BF64BB58E9}"/>
          </ac:spMkLst>
        </pc:spChg>
        <pc:spChg chg="mod">
          <ac:chgData name="Jassem Abbasi" userId="a485637c-5d5c-44af-8411-f95acc3236b6" providerId="ADAL" clId="{B67E75DF-61F4-4BDD-83F6-F3A9FEB4B984}" dt="2024-02-22T09:52:54.409" v="2357" actId="27803"/>
          <ac:spMkLst>
            <pc:docMk/>
            <pc:sldMk cId="3942064285" sldId="256"/>
            <ac:spMk id="11329" creationId="{EA3F7428-9F04-67F6-6B9B-037C96DE11D4}"/>
          </ac:spMkLst>
        </pc:spChg>
        <pc:spChg chg="mod">
          <ac:chgData name="Jassem Abbasi" userId="a485637c-5d5c-44af-8411-f95acc3236b6" providerId="ADAL" clId="{B67E75DF-61F4-4BDD-83F6-F3A9FEB4B984}" dt="2024-02-22T09:52:54.409" v="2357" actId="27803"/>
          <ac:spMkLst>
            <pc:docMk/>
            <pc:sldMk cId="3942064285" sldId="256"/>
            <ac:spMk id="11330" creationId="{020666E1-4F62-D641-E061-F43B38712F9F}"/>
          </ac:spMkLst>
        </pc:spChg>
        <pc:spChg chg="mod">
          <ac:chgData name="Jassem Abbasi" userId="a485637c-5d5c-44af-8411-f95acc3236b6" providerId="ADAL" clId="{B67E75DF-61F4-4BDD-83F6-F3A9FEB4B984}" dt="2024-02-22T09:52:54.409" v="2357" actId="27803"/>
          <ac:spMkLst>
            <pc:docMk/>
            <pc:sldMk cId="3942064285" sldId="256"/>
            <ac:spMk id="11331" creationId="{3395E8B0-5A39-D7A4-D47F-6BCEA0AB6B11}"/>
          </ac:spMkLst>
        </pc:spChg>
        <pc:spChg chg="mod">
          <ac:chgData name="Jassem Abbasi" userId="a485637c-5d5c-44af-8411-f95acc3236b6" providerId="ADAL" clId="{B67E75DF-61F4-4BDD-83F6-F3A9FEB4B984}" dt="2024-02-22T09:52:54.409" v="2357" actId="27803"/>
          <ac:spMkLst>
            <pc:docMk/>
            <pc:sldMk cId="3942064285" sldId="256"/>
            <ac:spMk id="11332" creationId="{91AA4974-820B-CBF6-8134-6E34B2ED4795}"/>
          </ac:spMkLst>
        </pc:spChg>
        <pc:spChg chg="mod">
          <ac:chgData name="Jassem Abbasi" userId="a485637c-5d5c-44af-8411-f95acc3236b6" providerId="ADAL" clId="{B67E75DF-61F4-4BDD-83F6-F3A9FEB4B984}" dt="2024-02-22T09:52:54.409" v="2357" actId="27803"/>
          <ac:spMkLst>
            <pc:docMk/>
            <pc:sldMk cId="3942064285" sldId="256"/>
            <ac:spMk id="11333" creationId="{144A090A-95EA-E6DD-E348-E7281E316C1B}"/>
          </ac:spMkLst>
        </pc:spChg>
        <pc:spChg chg="mod">
          <ac:chgData name="Jassem Abbasi" userId="a485637c-5d5c-44af-8411-f95acc3236b6" providerId="ADAL" clId="{B67E75DF-61F4-4BDD-83F6-F3A9FEB4B984}" dt="2024-02-22T09:52:54.409" v="2357" actId="27803"/>
          <ac:spMkLst>
            <pc:docMk/>
            <pc:sldMk cId="3942064285" sldId="256"/>
            <ac:spMk id="11334" creationId="{B39ACF0E-F0CD-F255-B8E5-615086100F35}"/>
          </ac:spMkLst>
        </pc:spChg>
        <pc:spChg chg="mod">
          <ac:chgData name="Jassem Abbasi" userId="a485637c-5d5c-44af-8411-f95acc3236b6" providerId="ADAL" clId="{B67E75DF-61F4-4BDD-83F6-F3A9FEB4B984}" dt="2024-02-22T09:52:54.409" v="2357" actId="27803"/>
          <ac:spMkLst>
            <pc:docMk/>
            <pc:sldMk cId="3942064285" sldId="256"/>
            <ac:spMk id="11335" creationId="{55C60FA9-DAC9-D003-2C1F-1DADC127D475}"/>
          </ac:spMkLst>
        </pc:spChg>
        <pc:spChg chg="mod">
          <ac:chgData name="Jassem Abbasi" userId="a485637c-5d5c-44af-8411-f95acc3236b6" providerId="ADAL" clId="{B67E75DF-61F4-4BDD-83F6-F3A9FEB4B984}" dt="2024-02-22T09:52:54.409" v="2357" actId="27803"/>
          <ac:spMkLst>
            <pc:docMk/>
            <pc:sldMk cId="3942064285" sldId="256"/>
            <ac:spMk id="11336" creationId="{9BFDBD64-168B-A321-8207-2BE329008605}"/>
          </ac:spMkLst>
        </pc:spChg>
        <pc:spChg chg="mod">
          <ac:chgData name="Jassem Abbasi" userId="a485637c-5d5c-44af-8411-f95acc3236b6" providerId="ADAL" clId="{B67E75DF-61F4-4BDD-83F6-F3A9FEB4B984}" dt="2024-02-22T09:52:54.409" v="2357" actId="27803"/>
          <ac:spMkLst>
            <pc:docMk/>
            <pc:sldMk cId="3942064285" sldId="256"/>
            <ac:spMk id="11337" creationId="{7179D834-CD00-CAD6-20FA-B62F9C1F4F41}"/>
          </ac:spMkLst>
        </pc:spChg>
        <pc:spChg chg="mod">
          <ac:chgData name="Jassem Abbasi" userId="a485637c-5d5c-44af-8411-f95acc3236b6" providerId="ADAL" clId="{B67E75DF-61F4-4BDD-83F6-F3A9FEB4B984}" dt="2024-02-22T09:52:54.409" v="2357" actId="27803"/>
          <ac:spMkLst>
            <pc:docMk/>
            <pc:sldMk cId="3942064285" sldId="256"/>
            <ac:spMk id="11338" creationId="{AAA00E1F-EAB5-E3E4-9C5F-A858EF5C794F}"/>
          </ac:spMkLst>
        </pc:spChg>
        <pc:spChg chg="mod">
          <ac:chgData name="Jassem Abbasi" userId="a485637c-5d5c-44af-8411-f95acc3236b6" providerId="ADAL" clId="{B67E75DF-61F4-4BDD-83F6-F3A9FEB4B984}" dt="2024-02-22T09:52:54.409" v="2357" actId="27803"/>
          <ac:spMkLst>
            <pc:docMk/>
            <pc:sldMk cId="3942064285" sldId="256"/>
            <ac:spMk id="11339" creationId="{6A33F375-1EDD-79F3-4CA9-23269F6957A4}"/>
          </ac:spMkLst>
        </pc:spChg>
        <pc:spChg chg="mod">
          <ac:chgData name="Jassem Abbasi" userId="a485637c-5d5c-44af-8411-f95acc3236b6" providerId="ADAL" clId="{B67E75DF-61F4-4BDD-83F6-F3A9FEB4B984}" dt="2024-02-22T09:52:54.409" v="2357" actId="27803"/>
          <ac:spMkLst>
            <pc:docMk/>
            <pc:sldMk cId="3942064285" sldId="256"/>
            <ac:spMk id="11340" creationId="{24939312-DCB0-0F63-D9A4-CCB4F096D4D2}"/>
          </ac:spMkLst>
        </pc:spChg>
        <pc:spChg chg="mod">
          <ac:chgData name="Jassem Abbasi" userId="a485637c-5d5c-44af-8411-f95acc3236b6" providerId="ADAL" clId="{B67E75DF-61F4-4BDD-83F6-F3A9FEB4B984}" dt="2024-02-22T09:52:54.409" v="2357" actId="27803"/>
          <ac:spMkLst>
            <pc:docMk/>
            <pc:sldMk cId="3942064285" sldId="256"/>
            <ac:spMk id="11341" creationId="{6530D215-9371-58EC-5FB8-AC5422FD8431}"/>
          </ac:spMkLst>
        </pc:spChg>
        <pc:spChg chg="mod">
          <ac:chgData name="Jassem Abbasi" userId="a485637c-5d5c-44af-8411-f95acc3236b6" providerId="ADAL" clId="{B67E75DF-61F4-4BDD-83F6-F3A9FEB4B984}" dt="2024-02-22T09:52:54.409" v="2357" actId="27803"/>
          <ac:spMkLst>
            <pc:docMk/>
            <pc:sldMk cId="3942064285" sldId="256"/>
            <ac:spMk id="11342" creationId="{73ED40B4-66A1-8D69-0F9F-391AA839DD28}"/>
          </ac:spMkLst>
        </pc:spChg>
        <pc:spChg chg="mod">
          <ac:chgData name="Jassem Abbasi" userId="a485637c-5d5c-44af-8411-f95acc3236b6" providerId="ADAL" clId="{B67E75DF-61F4-4BDD-83F6-F3A9FEB4B984}" dt="2024-02-22T09:52:54.409" v="2357" actId="27803"/>
          <ac:spMkLst>
            <pc:docMk/>
            <pc:sldMk cId="3942064285" sldId="256"/>
            <ac:spMk id="11343" creationId="{CEE76E31-D923-AF05-9957-341A0D27488C}"/>
          </ac:spMkLst>
        </pc:spChg>
        <pc:spChg chg="mod">
          <ac:chgData name="Jassem Abbasi" userId="a485637c-5d5c-44af-8411-f95acc3236b6" providerId="ADAL" clId="{B67E75DF-61F4-4BDD-83F6-F3A9FEB4B984}" dt="2024-02-22T09:52:54.409" v="2357" actId="27803"/>
          <ac:spMkLst>
            <pc:docMk/>
            <pc:sldMk cId="3942064285" sldId="256"/>
            <ac:spMk id="11344" creationId="{DB5B3EDC-BA93-59E6-58BA-4D17D10AB2C9}"/>
          </ac:spMkLst>
        </pc:spChg>
        <pc:spChg chg="mod">
          <ac:chgData name="Jassem Abbasi" userId="a485637c-5d5c-44af-8411-f95acc3236b6" providerId="ADAL" clId="{B67E75DF-61F4-4BDD-83F6-F3A9FEB4B984}" dt="2024-02-22T09:52:54.409" v="2357" actId="27803"/>
          <ac:spMkLst>
            <pc:docMk/>
            <pc:sldMk cId="3942064285" sldId="256"/>
            <ac:spMk id="11345" creationId="{033B45CC-C5EB-7183-ECE2-7B062478A9BB}"/>
          </ac:spMkLst>
        </pc:spChg>
        <pc:spChg chg="mod">
          <ac:chgData name="Jassem Abbasi" userId="a485637c-5d5c-44af-8411-f95acc3236b6" providerId="ADAL" clId="{B67E75DF-61F4-4BDD-83F6-F3A9FEB4B984}" dt="2024-02-22T09:52:54.409" v="2357" actId="27803"/>
          <ac:spMkLst>
            <pc:docMk/>
            <pc:sldMk cId="3942064285" sldId="256"/>
            <ac:spMk id="11346" creationId="{B230ECC0-EE2E-D276-5E2D-338BDAA0E965}"/>
          </ac:spMkLst>
        </pc:spChg>
        <pc:spChg chg="mod">
          <ac:chgData name="Jassem Abbasi" userId="a485637c-5d5c-44af-8411-f95acc3236b6" providerId="ADAL" clId="{B67E75DF-61F4-4BDD-83F6-F3A9FEB4B984}" dt="2024-02-22T09:52:54.409" v="2357" actId="27803"/>
          <ac:spMkLst>
            <pc:docMk/>
            <pc:sldMk cId="3942064285" sldId="256"/>
            <ac:spMk id="11347" creationId="{929A95CC-B2DB-89F2-8DAE-0EDCFE83919D}"/>
          </ac:spMkLst>
        </pc:spChg>
        <pc:spChg chg="mod">
          <ac:chgData name="Jassem Abbasi" userId="a485637c-5d5c-44af-8411-f95acc3236b6" providerId="ADAL" clId="{B67E75DF-61F4-4BDD-83F6-F3A9FEB4B984}" dt="2024-02-22T09:52:54.409" v="2357" actId="27803"/>
          <ac:spMkLst>
            <pc:docMk/>
            <pc:sldMk cId="3942064285" sldId="256"/>
            <ac:spMk id="11348" creationId="{7CDDBCD5-DD41-457E-DE07-2E304D824C38}"/>
          </ac:spMkLst>
        </pc:spChg>
        <pc:spChg chg="mod">
          <ac:chgData name="Jassem Abbasi" userId="a485637c-5d5c-44af-8411-f95acc3236b6" providerId="ADAL" clId="{B67E75DF-61F4-4BDD-83F6-F3A9FEB4B984}" dt="2024-02-22T09:52:54.409" v="2357" actId="27803"/>
          <ac:spMkLst>
            <pc:docMk/>
            <pc:sldMk cId="3942064285" sldId="256"/>
            <ac:spMk id="11349" creationId="{A57D56A2-60D6-8FD0-6792-77C149D2A783}"/>
          </ac:spMkLst>
        </pc:spChg>
        <pc:spChg chg="mod">
          <ac:chgData name="Jassem Abbasi" userId="a485637c-5d5c-44af-8411-f95acc3236b6" providerId="ADAL" clId="{B67E75DF-61F4-4BDD-83F6-F3A9FEB4B984}" dt="2024-02-22T09:52:54.409" v="2357" actId="27803"/>
          <ac:spMkLst>
            <pc:docMk/>
            <pc:sldMk cId="3942064285" sldId="256"/>
            <ac:spMk id="11350" creationId="{DF60094F-AF12-21BE-B111-7B0B4B2F891D}"/>
          </ac:spMkLst>
        </pc:spChg>
        <pc:spChg chg="mod">
          <ac:chgData name="Jassem Abbasi" userId="a485637c-5d5c-44af-8411-f95acc3236b6" providerId="ADAL" clId="{B67E75DF-61F4-4BDD-83F6-F3A9FEB4B984}" dt="2024-02-22T09:52:54.409" v="2357" actId="27803"/>
          <ac:spMkLst>
            <pc:docMk/>
            <pc:sldMk cId="3942064285" sldId="256"/>
            <ac:spMk id="11351" creationId="{FCABB9EA-C5FB-6C2D-E051-2971476110B4}"/>
          </ac:spMkLst>
        </pc:spChg>
        <pc:spChg chg="mod">
          <ac:chgData name="Jassem Abbasi" userId="a485637c-5d5c-44af-8411-f95acc3236b6" providerId="ADAL" clId="{B67E75DF-61F4-4BDD-83F6-F3A9FEB4B984}" dt="2024-02-22T09:52:54.409" v="2357" actId="27803"/>
          <ac:spMkLst>
            <pc:docMk/>
            <pc:sldMk cId="3942064285" sldId="256"/>
            <ac:spMk id="11352" creationId="{1EAE6A40-CCBD-C6BC-D2BA-D71FBAC88632}"/>
          </ac:spMkLst>
        </pc:spChg>
        <pc:spChg chg="mod">
          <ac:chgData name="Jassem Abbasi" userId="a485637c-5d5c-44af-8411-f95acc3236b6" providerId="ADAL" clId="{B67E75DF-61F4-4BDD-83F6-F3A9FEB4B984}" dt="2024-02-22T09:52:54.409" v="2357" actId="27803"/>
          <ac:spMkLst>
            <pc:docMk/>
            <pc:sldMk cId="3942064285" sldId="256"/>
            <ac:spMk id="11353" creationId="{EE2FA61F-030A-96A4-D595-A01A665F728E}"/>
          </ac:spMkLst>
        </pc:spChg>
        <pc:spChg chg="mod">
          <ac:chgData name="Jassem Abbasi" userId="a485637c-5d5c-44af-8411-f95acc3236b6" providerId="ADAL" clId="{B67E75DF-61F4-4BDD-83F6-F3A9FEB4B984}" dt="2024-02-22T09:52:54.409" v="2357" actId="27803"/>
          <ac:spMkLst>
            <pc:docMk/>
            <pc:sldMk cId="3942064285" sldId="256"/>
            <ac:spMk id="11354" creationId="{DD000335-330C-F821-4D84-C3C6E9C66A52}"/>
          </ac:spMkLst>
        </pc:spChg>
        <pc:spChg chg="mod">
          <ac:chgData name="Jassem Abbasi" userId="a485637c-5d5c-44af-8411-f95acc3236b6" providerId="ADAL" clId="{B67E75DF-61F4-4BDD-83F6-F3A9FEB4B984}" dt="2024-02-22T09:52:54.409" v="2357" actId="27803"/>
          <ac:spMkLst>
            <pc:docMk/>
            <pc:sldMk cId="3942064285" sldId="256"/>
            <ac:spMk id="11355" creationId="{D7DAF289-7494-E0E7-315F-FE220ADBF022}"/>
          </ac:spMkLst>
        </pc:spChg>
        <pc:spChg chg="mod">
          <ac:chgData name="Jassem Abbasi" userId="a485637c-5d5c-44af-8411-f95acc3236b6" providerId="ADAL" clId="{B67E75DF-61F4-4BDD-83F6-F3A9FEB4B984}" dt="2024-02-22T09:52:54.409" v="2357" actId="27803"/>
          <ac:spMkLst>
            <pc:docMk/>
            <pc:sldMk cId="3942064285" sldId="256"/>
            <ac:spMk id="11356" creationId="{E2F5385A-1D04-4BF9-D0BD-2A152B738527}"/>
          </ac:spMkLst>
        </pc:spChg>
        <pc:spChg chg="mod">
          <ac:chgData name="Jassem Abbasi" userId="a485637c-5d5c-44af-8411-f95acc3236b6" providerId="ADAL" clId="{B67E75DF-61F4-4BDD-83F6-F3A9FEB4B984}" dt="2024-02-22T09:52:54.409" v="2357" actId="27803"/>
          <ac:spMkLst>
            <pc:docMk/>
            <pc:sldMk cId="3942064285" sldId="256"/>
            <ac:spMk id="11357" creationId="{312E7486-D978-F93C-93B7-C35D97B9E547}"/>
          </ac:spMkLst>
        </pc:spChg>
        <pc:spChg chg="mod">
          <ac:chgData name="Jassem Abbasi" userId="a485637c-5d5c-44af-8411-f95acc3236b6" providerId="ADAL" clId="{B67E75DF-61F4-4BDD-83F6-F3A9FEB4B984}" dt="2024-02-22T09:52:54.409" v="2357" actId="27803"/>
          <ac:spMkLst>
            <pc:docMk/>
            <pc:sldMk cId="3942064285" sldId="256"/>
            <ac:spMk id="11358" creationId="{6FBC5CB6-B8C2-2DA1-B4C6-1A62D81C0665}"/>
          </ac:spMkLst>
        </pc:spChg>
        <pc:spChg chg="mod">
          <ac:chgData name="Jassem Abbasi" userId="a485637c-5d5c-44af-8411-f95acc3236b6" providerId="ADAL" clId="{B67E75DF-61F4-4BDD-83F6-F3A9FEB4B984}" dt="2024-02-22T09:52:54.409" v="2357" actId="27803"/>
          <ac:spMkLst>
            <pc:docMk/>
            <pc:sldMk cId="3942064285" sldId="256"/>
            <ac:spMk id="11359" creationId="{EE22B12E-517B-ED3D-6830-294E6EA435A9}"/>
          </ac:spMkLst>
        </pc:spChg>
        <pc:spChg chg="mod">
          <ac:chgData name="Jassem Abbasi" userId="a485637c-5d5c-44af-8411-f95acc3236b6" providerId="ADAL" clId="{B67E75DF-61F4-4BDD-83F6-F3A9FEB4B984}" dt="2024-02-22T09:52:54.409" v="2357" actId="27803"/>
          <ac:spMkLst>
            <pc:docMk/>
            <pc:sldMk cId="3942064285" sldId="256"/>
            <ac:spMk id="11360" creationId="{BD45003D-0297-35E8-50D2-31CEC326CC37}"/>
          </ac:spMkLst>
        </pc:spChg>
        <pc:spChg chg="mod">
          <ac:chgData name="Jassem Abbasi" userId="a485637c-5d5c-44af-8411-f95acc3236b6" providerId="ADAL" clId="{B67E75DF-61F4-4BDD-83F6-F3A9FEB4B984}" dt="2024-02-22T09:52:54.409" v="2357" actId="27803"/>
          <ac:spMkLst>
            <pc:docMk/>
            <pc:sldMk cId="3942064285" sldId="256"/>
            <ac:spMk id="11361" creationId="{50E80F00-BB25-F8AA-8FF2-4DF6EAB3714D}"/>
          </ac:spMkLst>
        </pc:spChg>
        <pc:spChg chg="mod">
          <ac:chgData name="Jassem Abbasi" userId="a485637c-5d5c-44af-8411-f95acc3236b6" providerId="ADAL" clId="{B67E75DF-61F4-4BDD-83F6-F3A9FEB4B984}" dt="2024-02-22T09:52:54.409" v="2357" actId="27803"/>
          <ac:spMkLst>
            <pc:docMk/>
            <pc:sldMk cId="3942064285" sldId="256"/>
            <ac:spMk id="11362" creationId="{AFD1B266-C097-699B-5DAE-380224C89CC4}"/>
          </ac:spMkLst>
        </pc:spChg>
        <pc:spChg chg="mod">
          <ac:chgData name="Jassem Abbasi" userId="a485637c-5d5c-44af-8411-f95acc3236b6" providerId="ADAL" clId="{B67E75DF-61F4-4BDD-83F6-F3A9FEB4B984}" dt="2024-02-22T09:52:54.409" v="2357" actId="27803"/>
          <ac:spMkLst>
            <pc:docMk/>
            <pc:sldMk cId="3942064285" sldId="256"/>
            <ac:spMk id="11363" creationId="{5C829108-1F24-6833-36B0-F3202A6C5E18}"/>
          </ac:spMkLst>
        </pc:spChg>
        <pc:spChg chg="mod">
          <ac:chgData name="Jassem Abbasi" userId="a485637c-5d5c-44af-8411-f95acc3236b6" providerId="ADAL" clId="{B67E75DF-61F4-4BDD-83F6-F3A9FEB4B984}" dt="2024-02-22T09:52:54.409" v="2357" actId="27803"/>
          <ac:spMkLst>
            <pc:docMk/>
            <pc:sldMk cId="3942064285" sldId="256"/>
            <ac:spMk id="11364" creationId="{FC8F276B-224E-3B96-1361-91F046B9EF2E}"/>
          </ac:spMkLst>
        </pc:spChg>
        <pc:spChg chg="mod">
          <ac:chgData name="Jassem Abbasi" userId="a485637c-5d5c-44af-8411-f95acc3236b6" providerId="ADAL" clId="{B67E75DF-61F4-4BDD-83F6-F3A9FEB4B984}" dt="2024-02-22T09:52:54.409" v="2357" actId="27803"/>
          <ac:spMkLst>
            <pc:docMk/>
            <pc:sldMk cId="3942064285" sldId="256"/>
            <ac:spMk id="11365" creationId="{29961045-9351-34FE-FC96-AF6E28888D64}"/>
          </ac:spMkLst>
        </pc:spChg>
        <pc:spChg chg="mod">
          <ac:chgData name="Jassem Abbasi" userId="a485637c-5d5c-44af-8411-f95acc3236b6" providerId="ADAL" clId="{B67E75DF-61F4-4BDD-83F6-F3A9FEB4B984}" dt="2024-02-22T09:52:54.409" v="2357" actId="27803"/>
          <ac:spMkLst>
            <pc:docMk/>
            <pc:sldMk cId="3942064285" sldId="256"/>
            <ac:spMk id="11366" creationId="{87E1D21A-C08E-E246-C39F-3D17FE78E068}"/>
          </ac:spMkLst>
        </pc:spChg>
        <pc:spChg chg="mod">
          <ac:chgData name="Jassem Abbasi" userId="a485637c-5d5c-44af-8411-f95acc3236b6" providerId="ADAL" clId="{B67E75DF-61F4-4BDD-83F6-F3A9FEB4B984}" dt="2024-02-22T09:52:54.409" v="2357" actId="27803"/>
          <ac:spMkLst>
            <pc:docMk/>
            <pc:sldMk cId="3942064285" sldId="256"/>
            <ac:spMk id="11367" creationId="{9077622B-E8E1-1E73-E71E-48B47B1F8EAA}"/>
          </ac:spMkLst>
        </pc:spChg>
        <pc:spChg chg="mod">
          <ac:chgData name="Jassem Abbasi" userId="a485637c-5d5c-44af-8411-f95acc3236b6" providerId="ADAL" clId="{B67E75DF-61F4-4BDD-83F6-F3A9FEB4B984}" dt="2024-02-22T09:52:54.409" v="2357" actId="27803"/>
          <ac:spMkLst>
            <pc:docMk/>
            <pc:sldMk cId="3942064285" sldId="256"/>
            <ac:spMk id="11368" creationId="{5191B996-749F-86BE-FB77-6EB918D85C18}"/>
          </ac:spMkLst>
        </pc:spChg>
        <pc:spChg chg="mod">
          <ac:chgData name="Jassem Abbasi" userId="a485637c-5d5c-44af-8411-f95acc3236b6" providerId="ADAL" clId="{B67E75DF-61F4-4BDD-83F6-F3A9FEB4B984}" dt="2024-02-22T09:52:54.409" v="2357" actId="27803"/>
          <ac:spMkLst>
            <pc:docMk/>
            <pc:sldMk cId="3942064285" sldId="256"/>
            <ac:spMk id="11369" creationId="{C8A1B54E-F73C-820C-1F0B-F4F821F43832}"/>
          </ac:spMkLst>
        </pc:spChg>
        <pc:spChg chg="mod">
          <ac:chgData name="Jassem Abbasi" userId="a485637c-5d5c-44af-8411-f95acc3236b6" providerId="ADAL" clId="{B67E75DF-61F4-4BDD-83F6-F3A9FEB4B984}" dt="2024-02-22T09:52:54.409" v="2357" actId="27803"/>
          <ac:spMkLst>
            <pc:docMk/>
            <pc:sldMk cId="3942064285" sldId="256"/>
            <ac:spMk id="11370" creationId="{2BC88D4F-45E4-4A19-369C-5E1F911920BF}"/>
          </ac:spMkLst>
        </pc:spChg>
        <pc:spChg chg="mod">
          <ac:chgData name="Jassem Abbasi" userId="a485637c-5d5c-44af-8411-f95acc3236b6" providerId="ADAL" clId="{B67E75DF-61F4-4BDD-83F6-F3A9FEB4B984}" dt="2024-02-22T09:52:54.409" v="2357" actId="27803"/>
          <ac:spMkLst>
            <pc:docMk/>
            <pc:sldMk cId="3942064285" sldId="256"/>
            <ac:spMk id="11371" creationId="{3DAC8AB2-9E40-0744-2A80-372A9F882BE8}"/>
          </ac:spMkLst>
        </pc:spChg>
        <pc:spChg chg="mod">
          <ac:chgData name="Jassem Abbasi" userId="a485637c-5d5c-44af-8411-f95acc3236b6" providerId="ADAL" clId="{B67E75DF-61F4-4BDD-83F6-F3A9FEB4B984}" dt="2024-02-22T09:52:54.409" v="2357" actId="27803"/>
          <ac:spMkLst>
            <pc:docMk/>
            <pc:sldMk cId="3942064285" sldId="256"/>
            <ac:spMk id="11372" creationId="{A66EB506-F971-08CA-8925-3749CBE6A0BF}"/>
          </ac:spMkLst>
        </pc:spChg>
        <pc:spChg chg="mod">
          <ac:chgData name="Jassem Abbasi" userId="a485637c-5d5c-44af-8411-f95acc3236b6" providerId="ADAL" clId="{B67E75DF-61F4-4BDD-83F6-F3A9FEB4B984}" dt="2024-02-22T09:52:54.409" v="2357" actId="27803"/>
          <ac:spMkLst>
            <pc:docMk/>
            <pc:sldMk cId="3942064285" sldId="256"/>
            <ac:spMk id="11373" creationId="{85C68392-03B7-5221-ED54-63718B50923F}"/>
          </ac:spMkLst>
        </pc:spChg>
        <pc:spChg chg="mod">
          <ac:chgData name="Jassem Abbasi" userId="a485637c-5d5c-44af-8411-f95acc3236b6" providerId="ADAL" clId="{B67E75DF-61F4-4BDD-83F6-F3A9FEB4B984}" dt="2024-02-22T09:52:54.409" v="2357" actId="27803"/>
          <ac:spMkLst>
            <pc:docMk/>
            <pc:sldMk cId="3942064285" sldId="256"/>
            <ac:spMk id="11374" creationId="{8AE25C66-665F-759A-6A63-99E7F6E3CF50}"/>
          </ac:spMkLst>
        </pc:spChg>
        <pc:spChg chg="mod">
          <ac:chgData name="Jassem Abbasi" userId="a485637c-5d5c-44af-8411-f95acc3236b6" providerId="ADAL" clId="{B67E75DF-61F4-4BDD-83F6-F3A9FEB4B984}" dt="2024-02-22T09:52:54.409" v="2357" actId="27803"/>
          <ac:spMkLst>
            <pc:docMk/>
            <pc:sldMk cId="3942064285" sldId="256"/>
            <ac:spMk id="11375" creationId="{0E481A7E-B505-B1D7-9579-4B9D1A7FBF1A}"/>
          </ac:spMkLst>
        </pc:spChg>
        <pc:spChg chg="mod">
          <ac:chgData name="Jassem Abbasi" userId="a485637c-5d5c-44af-8411-f95acc3236b6" providerId="ADAL" clId="{B67E75DF-61F4-4BDD-83F6-F3A9FEB4B984}" dt="2024-02-22T09:52:54.409" v="2357" actId="27803"/>
          <ac:spMkLst>
            <pc:docMk/>
            <pc:sldMk cId="3942064285" sldId="256"/>
            <ac:spMk id="11376" creationId="{CB17FEB5-6839-4372-5591-6F730B0B0C5E}"/>
          </ac:spMkLst>
        </pc:spChg>
        <pc:spChg chg="mod">
          <ac:chgData name="Jassem Abbasi" userId="a485637c-5d5c-44af-8411-f95acc3236b6" providerId="ADAL" clId="{B67E75DF-61F4-4BDD-83F6-F3A9FEB4B984}" dt="2024-02-22T09:52:54.409" v="2357" actId="27803"/>
          <ac:spMkLst>
            <pc:docMk/>
            <pc:sldMk cId="3942064285" sldId="256"/>
            <ac:spMk id="11377" creationId="{A9F99576-7B20-B679-014D-7B4B5FD35EB4}"/>
          </ac:spMkLst>
        </pc:spChg>
        <pc:spChg chg="mod">
          <ac:chgData name="Jassem Abbasi" userId="a485637c-5d5c-44af-8411-f95acc3236b6" providerId="ADAL" clId="{B67E75DF-61F4-4BDD-83F6-F3A9FEB4B984}" dt="2024-02-22T09:52:54.409" v="2357" actId="27803"/>
          <ac:spMkLst>
            <pc:docMk/>
            <pc:sldMk cId="3942064285" sldId="256"/>
            <ac:spMk id="11378" creationId="{BF36C691-2E81-6C6F-57F3-BBB89AA823DA}"/>
          </ac:spMkLst>
        </pc:spChg>
        <pc:spChg chg="mod">
          <ac:chgData name="Jassem Abbasi" userId="a485637c-5d5c-44af-8411-f95acc3236b6" providerId="ADAL" clId="{B67E75DF-61F4-4BDD-83F6-F3A9FEB4B984}" dt="2024-02-22T09:52:54.409" v="2357" actId="27803"/>
          <ac:spMkLst>
            <pc:docMk/>
            <pc:sldMk cId="3942064285" sldId="256"/>
            <ac:spMk id="11379" creationId="{26E05086-E275-E7AB-FB43-3222FED435AC}"/>
          </ac:spMkLst>
        </pc:spChg>
        <pc:spChg chg="mod">
          <ac:chgData name="Jassem Abbasi" userId="a485637c-5d5c-44af-8411-f95acc3236b6" providerId="ADAL" clId="{B67E75DF-61F4-4BDD-83F6-F3A9FEB4B984}" dt="2024-02-22T09:52:54.409" v="2357" actId="27803"/>
          <ac:spMkLst>
            <pc:docMk/>
            <pc:sldMk cId="3942064285" sldId="256"/>
            <ac:spMk id="11380" creationId="{EA8BAFC9-BED4-6DE0-9DD3-EEAF7746C09C}"/>
          </ac:spMkLst>
        </pc:spChg>
        <pc:spChg chg="mod">
          <ac:chgData name="Jassem Abbasi" userId="a485637c-5d5c-44af-8411-f95acc3236b6" providerId="ADAL" clId="{B67E75DF-61F4-4BDD-83F6-F3A9FEB4B984}" dt="2024-02-22T09:52:54.409" v="2357" actId="27803"/>
          <ac:spMkLst>
            <pc:docMk/>
            <pc:sldMk cId="3942064285" sldId="256"/>
            <ac:spMk id="11381" creationId="{08397315-44EF-8B3E-B78C-13B3E5DCF7B1}"/>
          </ac:spMkLst>
        </pc:spChg>
        <pc:spChg chg="mod">
          <ac:chgData name="Jassem Abbasi" userId="a485637c-5d5c-44af-8411-f95acc3236b6" providerId="ADAL" clId="{B67E75DF-61F4-4BDD-83F6-F3A9FEB4B984}" dt="2024-02-22T09:52:54.409" v="2357" actId="27803"/>
          <ac:spMkLst>
            <pc:docMk/>
            <pc:sldMk cId="3942064285" sldId="256"/>
            <ac:spMk id="11382" creationId="{E36B66A5-7360-6B1A-68F8-70DF5A334EFC}"/>
          </ac:spMkLst>
        </pc:spChg>
        <pc:spChg chg="mod">
          <ac:chgData name="Jassem Abbasi" userId="a485637c-5d5c-44af-8411-f95acc3236b6" providerId="ADAL" clId="{B67E75DF-61F4-4BDD-83F6-F3A9FEB4B984}" dt="2024-02-22T09:52:54.409" v="2357" actId="27803"/>
          <ac:spMkLst>
            <pc:docMk/>
            <pc:sldMk cId="3942064285" sldId="256"/>
            <ac:spMk id="11383" creationId="{A5A9D9CE-256E-9DF3-9A02-8F8700697B6F}"/>
          </ac:spMkLst>
        </pc:spChg>
        <pc:spChg chg="mod">
          <ac:chgData name="Jassem Abbasi" userId="a485637c-5d5c-44af-8411-f95acc3236b6" providerId="ADAL" clId="{B67E75DF-61F4-4BDD-83F6-F3A9FEB4B984}" dt="2024-02-22T09:52:54.409" v="2357" actId="27803"/>
          <ac:spMkLst>
            <pc:docMk/>
            <pc:sldMk cId="3942064285" sldId="256"/>
            <ac:spMk id="11384" creationId="{6D80C70C-6AB5-8361-0663-F2EC1831101E}"/>
          </ac:spMkLst>
        </pc:spChg>
        <pc:spChg chg="mod">
          <ac:chgData name="Jassem Abbasi" userId="a485637c-5d5c-44af-8411-f95acc3236b6" providerId="ADAL" clId="{B67E75DF-61F4-4BDD-83F6-F3A9FEB4B984}" dt="2024-02-22T09:52:54.409" v="2357" actId="27803"/>
          <ac:spMkLst>
            <pc:docMk/>
            <pc:sldMk cId="3942064285" sldId="256"/>
            <ac:spMk id="11385" creationId="{17AF8A0A-291B-AB15-EFF3-234E95624C14}"/>
          </ac:spMkLst>
        </pc:spChg>
        <pc:spChg chg="mod">
          <ac:chgData name="Jassem Abbasi" userId="a485637c-5d5c-44af-8411-f95acc3236b6" providerId="ADAL" clId="{B67E75DF-61F4-4BDD-83F6-F3A9FEB4B984}" dt="2024-02-22T09:52:54.409" v="2357" actId="27803"/>
          <ac:spMkLst>
            <pc:docMk/>
            <pc:sldMk cId="3942064285" sldId="256"/>
            <ac:spMk id="11386" creationId="{DCE7BA70-20C5-AEE8-763C-185D3B25FA12}"/>
          </ac:spMkLst>
        </pc:spChg>
        <pc:spChg chg="mod">
          <ac:chgData name="Jassem Abbasi" userId="a485637c-5d5c-44af-8411-f95acc3236b6" providerId="ADAL" clId="{B67E75DF-61F4-4BDD-83F6-F3A9FEB4B984}" dt="2024-02-22T09:52:54.409" v="2357" actId="27803"/>
          <ac:spMkLst>
            <pc:docMk/>
            <pc:sldMk cId="3942064285" sldId="256"/>
            <ac:spMk id="11387" creationId="{74345E0E-B160-62A1-761F-E93810A6C8DA}"/>
          </ac:spMkLst>
        </pc:spChg>
        <pc:spChg chg="mod">
          <ac:chgData name="Jassem Abbasi" userId="a485637c-5d5c-44af-8411-f95acc3236b6" providerId="ADAL" clId="{B67E75DF-61F4-4BDD-83F6-F3A9FEB4B984}" dt="2024-02-22T09:52:54.409" v="2357" actId="27803"/>
          <ac:spMkLst>
            <pc:docMk/>
            <pc:sldMk cId="3942064285" sldId="256"/>
            <ac:spMk id="11388" creationId="{91DD48A5-2D8F-744A-C641-FFB1C6533357}"/>
          </ac:spMkLst>
        </pc:spChg>
        <pc:spChg chg="mod">
          <ac:chgData name="Jassem Abbasi" userId="a485637c-5d5c-44af-8411-f95acc3236b6" providerId="ADAL" clId="{B67E75DF-61F4-4BDD-83F6-F3A9FEB4B984}" dt="2024-02-22T09:52:54.409" v="2357" actId="27803"/>
          <ac:spMkLst>
            <pc:docMk/>
            <pc:sldMk cId="3942064285" sldId="256"/>
            <ac:spMk id="11389" creationId="{A8F187E9-3F7A-AA06-473A-D159BD22F782}"/>
          </ac:spMkLst>
        </pc:spChg>
        <pc:spChg chg="mod">
          <ac:chgData name="Jassem Abbasi" userId="a485637c-5d5c-44af-8411-f95acc3236b6" providerId="ADAL" clId="{B67E75DF-61F4-4BDD-83F6-F3A9FEB4B984}" dt="2024-02-22T09:52:54.409" v="2357" actId="27803"/>
          <ac:spMkLst>
            <pc:docMk/>
            <pc:sldMk cId="3942064285" sldId="256"/>
            <ac:spMk id="11390" creationId="{6D7DB054-6F13-4855-81D9-7CFF4D8AAD22}"/>
          </ac:spMkLst>
        </pc:spChg>
        <pc:spChg chg="mod">
          <ac:chgData name="Jassem Abbasi" userId="a485637c-5d5c-44af-8411-f95acc3236b6" providerId="ADAL" clId="{B67E75DF-61F4-4BDD-83F6-F3A9FEB4B984}" dt="2024-02-22T09:52:54.409" v="2357" actId="27803"/>
          <ac:spMkLst>
            <pc:docMk/>
            <pc:sldMk cId="3942064285" sldId="256"/>
            <ac:spMk id="11391" creationId="{367B88E5-31BB-3F8A-1875-F3B81B41342C}"/>
          </ac:spMkLst>
        </pc:spChg>
        <pc:spChg chg="mod">
          <ac:chgData name="Jassem Abbasi" userId="a485637c-5d5c-44af-8411-f95acc3236b6" providerId="ADAL" clId="{B67E75DF-61F4-4BDD-83F6-F3A9FEB4B984}" dt="2024-02-22T09:52:54.409" v="2357" actId="27803"/>
          <ac:spMkLst>
            <pc:docMk/>
            <pc:sldMk cId="3942064285" sldId="256"/>
            <ac:spMk id="11392" creationId="{8C4AC3CE-EFBE-53F3-01DE-DB34816CC8E6}"/>
          </ac:spMkLst>
        </pc:spChg>
        <pc:spChg chg="mod">
          <ac:chgData name="Jassem Abbasi" userId="a485637c-5d5c-44af-8411-f95acc3236b6" providerId="ADAL" clId="{B67E75DF-61F4-4BDD-83F6-F3A9FEB4B984}" dt="2024-02-22T09:52:54.409" v="2357" actId="27803"/>
          <ac:spMkLst>
            <pc:docMk/>
            <pc:sldMk cId="3942064285" sldId="256"/>
            <ac:spMk id="11393" creationId="{BD68B542-455E-F588-03E1-F08BC242F0AE}"/>
          </ac:spMkLst>
        </pc:spChg>
        <pc:spChg chg="mod">
          <ac:chgData name="Jassem Abbasi" userId="a485637c-5d5c-44af-8411-f95acc3236b6" providerId="ADAL" clId="{B67E75DF-61F4-4BDD-83F6-F3A9FEB4B984}" dt="2024-02-22T09:52:54.409" v="2357" actId="27803"/>
          <ac:spMkLst>
            <pc:docMk/>
            <pc:sldMk cId="3942064285" sldId="256"/>
            <ac:spMk id="11394" creationId="{F02066E9-1495-C7AD-15B5-C81E7D3C3770}"/>
          </ac:spMkLst>
        </pc:spChg>
        <pc:spChg chg="mod">
          <ac:chgData name="Jassem Abbasi" userId="a485637c-5d5c-44af-8411-f95acc3236b6" providerId="ADAL" clId="{B67E75DF-61F4-4BDD-83F6-F3A9FEB4B984}" dt="2024-02-22T09:52:54.409" v="2357" actId="27803"/>
          <ac:spMkLst>
            <pc:docMk/>
            <pc:sldMk cId="3942064285" sldId="256"/>
            <ac:spMk id="11395" creationId="{C059D876-298E-D397-8814-6312FEBA51A9}"/>
          </ac:spMkLst>
        </pc:spChg>
        <pc:spChg chg="mod">
          <ac:chgData name="Jassem Abbasi" userId="a485637c-5d5c-44af-8411-f95acc3236b6" providerId="ADAL" clId="{B67E75DF-61F4-4BDD-83F6-F3A9FEB4B984}" dt="2024-02-22T09:52:54.409" v="2357" actId="27803"/>
          <ac:spMkLst>
            <pc:docMk/>
            <pc:sldMk cId="3942064285" sldId="256"/>
            <ac:spMk id="11396" creationId="{B0D8C6AA-0B7E-0BCD-1D9E-34D58DDD57AA}"/>
          </ac:spMkLst>
        </pc:spChg>
        <pc:spChg chg="mod">
          <ac:chgData name="Jassem Abbasi" userId="a485637c-5d5c-44af-8411-f95acc3236b6" providerId="ADAL" clId="{B67E75DF-61F4-4BDD-83F6-F3A9FEB4B984}" dt="2024-02-22T09:52:54.409" v="2357" actId="27803"/>
          <ac:spMkLst>
            <pc:docMk/>
            <pc:sldMk cId="3942064285" sldId="256"/>
            <ac:spMk id="11397" creationId="{95632778-8B54-59E1-223F-76A5E607654C}"/>
          </ac:spMkLst>
        </pc:spChg>
        <pc:spChg chg="mod">
          <ac:chgData name="Jassem Abbasi" userId="a485637c-5d5c-44af-8411-f95acc3236b6" providerId="ADAL" clId="{B67E75DF-61F4-4BDD-83F6-F3A9FEB4B984}" dt="2024-02-22T09:52:54.409" v="2357" actId="27803"/>
          <ac:spMkLst>
            <pc:docMk/>
            <pc:sldMk cId="3942064285" sldId="256"/>
            <ac:spMk id="11398" creationId="{940884FD-4B4D-F36B-1FAA-82641E704B84}"/>
          </ac:spMkLst>
        </pc:spChg>
        <pc:spChg chg="mod">
          <ac:chgData name="Jassem Abbasi" userId="a485637c-5d5c-44af-8411-f95acc3236b6" providerId="ADAL" clId="{B67E75DF-61F4-4BDD-83F6-F3A9FEB4B984}" dt="2024-02-22T09:52:54.409" v="2357" actId="27803"/>
          <ac:spMkLst>
            <pc:docMk/>
            <pc:sldMk cId="3942064285" sldId="256"/>
            <ac:spMk id="11399" creationId="{15C4686A-5913-8D58-F813-3C5D61C45D27}"/>
          </ac:spMkLst>
        </pc:spChg>
        <pc:spChg chg="mod">
          <ac:chgData name="Jassem Abbasi" userId="a485637c-5d5c-44af-8411-f95acc3236b6" providerId="ADAL" clId="{B67E75DF-61F4-4BDD-83F6-F3A9FEB4B984}" dt="2024-02-22T09:52:54.409" v="2357" actId="27803"/>
          <ac:spMkLst>
            <pc:docMk/>
            <pc:sldMk cId="3942064285" sldId="256"/>
            <ac:spMk id="11400" creationId="{E69E7478-7BDB-70B8-13BF-086E73465404}"/>
          </ac:spMkLst>
        </pc:spChg>
        <pc:spChg chg="mod">
          <ac:chgData name="Jassem Abbasi" userId="a485637c-5d5c-44af-8411-f95acc3236b6" providerId="ADAL" clId="{B67E75DF-61F4-4BDD-83F6-F3A9FEB4B984}" dt="2024-02-22T09:52:54.409" v="2357" actId="27803"/>
          <ac:spMkLst>
            <pc:docMk/>
            <pc:sldMk cId="3942064285" sldId="256"/>
            <ac:spMk id="11401" creationId="{51BC4547-2ED0-71BE-053A-41506E8FCA76}"/>
          </ac:spMkLst>
        </pc:spChg>
        <pc:spChg chg="mod">
          <ac:chgData name="Jassem Abbasi" userId="a485637c-5d5c-44af-8411-f95acc3236b6" providerId="ADAL" clId="{B67E75DF-61F4-4BDD-83F6-F3A9FEB4B984}" dt="2024-02-22T09:52:54.409" v="2357" actId="27803"/>
          <ac:spMkLst>
            <pc:docMk/>
            <pc:sldMk cId="3942064285" sldId="256"/>
            <ac:spMk id="11402" creationId="{C3C0C0E6-1760-221E-0D77-F47115DB0198}"/>
          </ac:spMkLst>
        </pc:spChg>
        <pc:spChg chg="mod">
          <ac:chgData name="Jassem Abbasi" userId="a485637c-5d5c-44af-8411-f95acc3236b6" providerId="ADAL" clId="{B67E75DF-61F4-4BDD-83F6-F3A9FEB4B984}" dt="2024-02-22T09:52:54.409" v="2357" actId="27803"/>
          <ac:spMkLst>
            <pc:docMk/>
            <pc:sldMk cId="3942064285" sldId="256"/>
            <ac:spMk id="11403" creationId="{9BE4C904-80B7-20CC-200F-079DB35B0F8C}"/>
          </ac:spMkLst>
        </pc:spChg>
        <pc:spChg chg="mod">
          <ac:chgData name="Jassem Abbasi" userId="a485637c-5d5c-44af-8411-f95acc3236b6" providerId="ADAL" clId="{B67E75DF-61F4-4BDD-83F6-F3A9FEB4B984}" dt="2024-02-22T09:52:54.409" v="2357" actId="27803"/>
          <ac:spMkLst>
            <pc:docMk/>
            <pc:sldMk cId="3942064285" sldId="256"/>
            <ac:spMk id="11404" creationId="{9DDC0977-ECC1-FB50-6F4F-6DD892AB89DE}"/>
          </ac:spMkLst>
        </pc:spChg>
        <pc:spChg chg="mod">
          <ac:chgData name="Jassem Abbasi" userId="a485637c-5d5c-44af-8411-f95acc3236b6" providerId="ADAL" clId="{B67E75DF-61F4-4BDD-83F6-F3A9FEB4B984}" dt="2024-02-22T09:52:54.409" v="2357" actId="27803"/>
          <ac:spMkLst>
            <pc:docMk/>
            <pc:sldMk cId="3942064285" sldId="256"/>
            <ac:spMk id="11405" creationId="{9D979DA2-0C53-568D-BA22-43E069AAC21E}"/>
          </ac:spMkLst>
        </pc:spChg>
        <pc:spChg chg="mod">
          <ac:chgData name="Jassem Abbasi" userId="a485637c-5d5c-44af-8411-f95acc3236b6" providerId="ADAL" clId="{B67E75DF-61F4-4BDD-83F6-F3A9FEB4B984}" dt="2024-02-22T09:52:54.409" v="2357" actId="27803"/>
          <ac:spMkLst>
            <pc:docMk/>
            <pc:sldMk cId="3942064285" sldId="256"/>
            <ac:spMk id="11406" creationId="{0DBBD465-186D-A1CB-2F4F-5FCEEA06D1CF}"/>
          </ac:spMkLst>
        </pc:spChg>
        <pc:spChg chg="mod">
          <ac:chgData name="Jassem Abbasi" userId="a485637c-5d5c-44af-8411-f95acc3236b6" providerId="ADAL" clId="{B67E75DF-61F4-4BDD-83F6-F3A9FEB4B984}" dt="2024-02-22T09:52:54.409" v="2357" actId="27803"/>
          <ac:spMkLst>
            <pc:docMk/>
            <pc:sldMk cId="3942064285" sldId="256"/>
            <ac:spMk id="11407" creationId="{AFBA7BA3-9091-DC24-A858-4FD7B883BF37}"/>
          </ac:spMkLst>
        </pc:spChg>
        <pc:spChg chg="mod">
          <ac:chgData name="Jassem Abbasi" userId="a485637c-5d5c-44af-8411-f95acc3236b6" providerId="ADAL" clId="{B67E75DF-61F4-4BDD-83F6-F3A9FEB4B984}" dt="2024-02-22T09:52:54.409" v="2357" actId="27803"/>
          <ac:spMkLst>
            <pc:docMk/>
            <pc:sldMk cId="3942064285" sldId="256"/>
            <ac:spMk id="11408" creationId="{220752AE-061A-9DBD-C2DA-3DC8177FDE1D}"/>
          </ac:spMkLst>
        </pc:spChg>
        <pc:spChg chg="mod">
          <ac:chgData name="Jassem Abbasi" userId="a485637c-5d5c-44af-8411-f95acc3236b6" providerId="ADAL" clId="{B67E75DF-61F4-4BDD-83F6-F3A9FEB4B984}" dt="2024-02-22T09:52:54.409" v="2357" actId="27803"/>
          <ac:spMkLst>
            <pc:docMk/>
            <pc:sldMk cId="3942064285" sldId="256"/>
            <ac:spMk id="11409" creationId="{398F0E3B-F37D-877D-8399-EBDADC9884C1}"/>
          </ac:spMkLst>
        </pc:spChg>
        <pc:spChg chg="mod">
          <ac:chgData name="Jassem Abbasi" userId="a485637c-5d5c-44af-8411-f95acc3236b6" providerId="ADAL" clId="{B67E75DF-61F4-4BDD-83F6-F3A9FEB4B984}" dt="2024-02-22T09:52:54.409" v="2357" actId="27803"/>
          <ac:spMkLst>
            <pc:docMk/>
            <pc:sldMk cId="3942064285" sldId="256"/>
            <ac:spMk id="11410" creationId="{502007CE-0636-8E28-937C-6344A639CF68}"/>
          </ac:spMkLst>
        </pc:spChg>
        <pc:spChg chg="mod">
          <ac:chgData name="Jassem Abbasi" userId="a485637c-5d5c-44af-8411-f95acc3236b6" providerId="ADAL" clId="{B67E75DF-61F4-4BDD-83F6-F3A9FEB4B984}" dt="2024-02-22T09:52:54.409" v="2357" actId="27803"/>
          <ac:spMkLst>
            <pc:docMk/>
            <pc:sldMk cId="3942064285" sldId="256"/>
            <ac:spMk id="11411" creationId="{01B5C382-98B1-AF43-E4B8-3A92ADE33575}"/>
          </ac:spMkLst>
        </pc:spChg>
        <pc:spChg chg="mod">
          <ac:chgData name="Jassem Abbasi" userId="a485637c-5d5c-44af-8411-f95acc3236b6" providerId="ADAL" clId="{B67E75DF-61F4-4BDD-83F6-F3A9FEB4B984}" dt="2024-02-22T09:52:54.409" v="2357" actId="27803"/>
          <ac:spMkLst>
            <pc:docMk/>
            <pc:sldMk cId="3942064285" sldId="256"/>
            <ac:spMk id="11412" creationId="{D58EF9D7-0610-1CDF-2C84-374D5141CD74}"/>
          </ac:spMkLst>
        </pc:spChg>
        <pc:spChg chg="mod">
          <ac:chgData name="Jassem Abbasi" userId="a485637c-5d5c-44af-8411-f95acc3236b6" providerId="ADAL" clId="{B67E75DF-61F4-4BDD-83F6-F3A9FEB4B984}" dt="2024-02-22T09:52:54.409" v="2357" actId="27803"/>
          <ac:spMkLst>
            <pc:docMk/>
            <pc:sldMk cId="3942064285" sldId="256"/>
            <ac:spMk id="11413" creationId="{6437D2F0-C050-C8BC-9C45-4260501A174D}"/>
          </ac:spMkLst>
        </pc:spChg>
        <pc:spChg chg="mod">
          <ac:chgData name="Jassem Abbasi" userId="a485637c-5d5c-44af-8411-f95acc3236b6" providerId="ADAL" clId="{B67E75DF-61F4-4BDD-83F6-F3A9FEB4B984}" dt="2024-02-22T09:52:54.409" v="2357" actId="27803"/>
          <ac:spMkLst>
            <pc:docMk/>
            <pc:sldMk cId="3942064285" sldId="256"/>
            <ac:spMk id="11414" creationId="{CEAE2F2D-B4AA-212E-D0E2-9EA12BAA11BC}"/>
          </ac:spMkLst>
        </pc:spChg>
        <pc:spChg chg="mod">
          <ac:chgData name="Jassem Abbasi" userId="a485637c-5d5c-44af-8411-f95acc3236b6" providerId="ADAL" clId="{B67E75DF-61F4-4BDD-83F6-F3A9FEB4B984}" dt="2024-02-22T09:52:54.409" v="2357" actId="27803"/>
          <ac:spMkLst>
            <pc:docMk/>
            <pc:sldMk cId="3942064285" sldId="256"/>
            <ac:spMk id="11415" creationId="{FBAD1BC1-1D0E-7225-D1A4-73D02DB2913D}"/>
          </ac:spMkLst>
        </pc:spChg>
        <pc:spChg chg="mod">
          <ac:chgData name="Jassem Abbasi" userId="a485637c-5d5c-44af-8411-f95acc3236b6" providerId="ADAL" clId="{B67E75DF-61F4-4BDD-83F6-F3A9FEB4B984}" dt="2024-02-22T09:52:54.409" v="2357" actId="27803"/>
          <ac:spMkLst>
            <pc:docMk/>
            <pc:sldMk cId="3942064285" sldId="256"/>
            <ac:spMk id="11416" creationId="{2E7DF327-0031-1454-49EB-7B4E8AAAEB22}"/>
          </ac:spMkLst>
        </pc:spChg>
        <pc:spChg chg="mod">
          <ac:chgData name="Jassem Abbasi" userId="a485637c-5d5c-44af-8411-f95acc3236b6" providerId="ADAL" clId="{B67E75DF-61F4-4BDD-83F6-F3A9FEB4B984}" dt="2024-02-22T09:52:54.409" v="2357" actId="27803"/>
          <ac:spMkLst>
            <pc:docMk/>
            <pc:sldMk cId="3942064285" sldId="256"/>
            <ac:spMk id="11417" creationId="{BB3FFEAE-F554-7E13-4B35-22D4B9FBABA7}"/>
          </ac:spMkLst>
        </pc:spChg>
        <pc:spChg chg="mod">
          <ac:chgData name="Jassem Abbasi" userId="a485637c-5d5c-44af-8411-f95acc3236b6" providerId="ADAL" clId="{B67E75DF-61F4-4BDD-83F6-F3A9FEB4B984}" dt="2024-02-22T09:52:54.409" v="2357" actId="27803"/>
          <ac:spMkLst>
            <pc:docMk/>
            <pc:sldMk cId="3942064285" sldId="256"/>
            <ac:spMk id="11418" creationId="{39A448AB-6121-6843-4171-9597F076697F}"/>
          </ac:spMkLst>
        </pc:spChg>
        <pc:spChg chg="mod">
          <ac:chgData name="Jassem Abbasi" userId="a485637c-5d5c-44af-8411-f95acc3236b6" providerId="ADAL" clId="{B67E75DF-61F4-4BDD-83F6-F3A9FEB4B984}" dt="2024-02-22T09:52:54.409" v="2357" actId="27803"/>
          <ac:spMkLst>
            <pc:docMk/>
            <pc:sldMk cId="3942064285" sldId="256"/>
            <ac:spMk id="11419" creationId="{A783C045-25A3-454E-E219-A0D12E0E21EB}"/>
          </ac:spMkLst>
        </pc:spChg>
        <pc:spChg chg="mod">
          <ac:chgData name="Jassem Abbasi" userId="a485637c-5d5c-44af-8411-f95acc3236b6" providerId="ADAL" clId="{B67E75DF-61F4-4BDD-83F6-F3A9FEB4B984}" dt="2024-02-22T09:52:54.409" v="2357" actId="27803"/>
          <ac:spMkLst>
            <pc:docMk/>
            <pc:sldMk cId="3942064285" sldId="256"/>
            <ac:spMk id="11420" creationId="{E7412C30-D9CE-CA9C-A2BC-C6C521B430BB}"/>
          </ac:spMkLst>
        </pc:spChg>
        <pc:spChg chg="mod">
          <ac:chgData name="Jassem Abbasi" userId="a485637c-5d5c-44af-8411-f95acc3236b6" providerId="ADAL" clId="{B67E75DF-61F4-4BDD-83F6-F3A9FEB4B984}" dt="2024-02-22T09:52:54.409" v="2357" actId="27803"/>
          <ac:spMkLst>
            <pc:docMk/>
            <pc:sldMk cId="3942064285" sldId="256"/>
            <ac:spMk id="11421" creationId="{2FA1C4B7-F254-9CFD-2435-104FE104E149}"/>
          </ac:spMkLst>
        </pc:spChg>
        <pc:spChg chg="mod">
          <ac:chgData name="Jassem Abbasi" userId="a485637c-5d5c-44af-8411-f95acc3236b6" providerId="ADAL" clId="{B67E75DF-61F4-4BDD-83F6-F3A9FEB4B984}" dt="2024-02-22T09:52:54.409" v="2357" actId="27803"/>
          <ac:spMkLst>
            <pc:docMk/>
            <pc:sldMk cId="3942064285" sldId="256"/>
            <ac:spMk id="11422" creationId="{67B543EF-1710-DF0B-68C7-94458E7BB562}"/>
          </ac:spMkLst>
        </pc:spChg>
        <pc:spChg chg="mod">
          <ac:chgData name="Jassem Abbasi" userId="a485637c-5d5c-44af-8411-f95acc3236b6" providerId="ADAL" clId="{B67E75DF-61F4-4BDD-83F6-F3A9FEB4B984}" dt="2024-02-22T09:52:54.409" v="2357" actId="27803"/>
          <ac:spMkLst>
            <pc:docMk/>
            <pc:sldMk cId="3942064285" sldId="256"/>
            <ac:spMk id="11423" creationId="{2C41D912-1D93-449B-3941-C5C59BD6B232}"/>
          </ac:spMkLst>
        </pc:spChg>
        <pc:spChg chg="mod">
          <ac:chgData name="Jassem Abbasi" userId="a485637c-5d5c-44af-8411-f95acc3236b6" providerId="ADAL" clId="{B67E75DF-61F4-4BDD-83F6-F3A9FEB4B984}" dt="2024-02-22T09:52:54.409" v="2357" actId="27803"/>
          <ac:spMkLst>
            <pc:docMk/>
            <pc:sldMk cId="3942064285" sldId="256"/>
            <ac:spMk id="11424" creationId="{338B823F-66BB-1927-D29F-EC6F73262AA7}"/>
          </ac:spMkLst>
        </pc:spChg>
        <pc:spChg chg="mod">
          <ac:chgData name="Jassem Abbasi" userId="a485637c-5d5c-44af-8411-f95acc3236b6" providerId="ADAL" clId="{B67E75DF-61F4-4BDD-83F6-F3A9FEB4B984}" dt="2024-02-22T09:52:54.409" v="2357" actId="27803"/>
          <ac:spMkLst>
            <pc:docMk/>
            <pc:sldMk cId="3942064285" sldId="256"/>
            <ac:spMk id="11425" creationId="{FF389DA5-D57B-7407-CAD0-D8520BC31337}"/>
          </ac:spMkLst>
        </pc:spChg>
        <pc:spChg chg="mod">
          <ac:chgData name="Jassem Abbasi" userId="a485637c-5d5c-44af-8411-f95acc3236b6" providerId="ADAL" clId="{B67E75DF-61F4-4BDD-83F6-F3A9FEB4B984}" dt="2024-02-22T09:52:54.409" v="2357" actId="27803"/>
          <ac:spMkLst>
            <pc:docMk/>
            <pc:sldMk cId="3942064285" sldId="256"/>
            <ac:spMk id="11426" creationId="{B3739414-59A2-C3AF-60C6-74ACFDBA42FD}"/>
          </ac:spMkLst>
        </pc:spChg>
        <pc:spChg chg="mod">
          <ac:chgData name="Jassem Abbasi" userId="a485637c-5d5c-44af-8411-f95acc3236b6" providerId="ADAL" clId="{B67E75DF-61F4-4BDD-83F6-F3A9FEB4B984}" dt="2024-02-22T09:52:54.409" v="2357" actId="27803"/>
          <ac:spMkLst>
            <pc:docMk/>
            <pc:sldMk cId="3942064285" sldId="256"/>
            <ac:spMk id="11427" creationId="{9F6F89DC-02FE-79FF-FDAE-78C9A9BAB5F2}"/>
          </ac:spMkLst>
        </pc:spChg>
        <pc:spChg chg="mod">
          <ac:chgData name="Jassem Abbasi" userId="a485637c-5d5c-44af-8411-f95acc3236b6" providerId="ADAL" clId="{B67E75DF-61F4-4BDD-83F6-F3A9FEB4B984}" dt="2024-02-22T09:52:54.409" v="2357" actId="27803"/>
          <ac:spMkLst>
            <pc:docMk/>
            <pc:sldMk cId="3942064285" sldId="256"/>
            <ac:spMk id="11428" creationId="{A586C757-F8D4-8CEB-F9A0-EEA85672D154}"/>
          </ac:spMkLst>
        </pc:spChg>
        <pc:spChg chg="mod">
          <ac:chgData name="Jassem Abbasi" userId="a485637c-5d5c-44af-8411-f95acc3236b6" providerId="ADAL" clId="{B67E75DF-61F4-4BDD-83F6-F3A9FEB4B984}" dt="2024-02-22T09:52:54.409" v="2357" actId="27803"/>
          <ac:spMkLst>
            <pc:docMk/>
            <pc:sldMk cId="3942064285" sldId="256"/>
            <ac:spMk id="11429" creationId="{836B8352-BB65-276C-6EE8-919B39531BA2}"/>
          </ac:spMkLst>
        </pc:spChg>
        <pc:spChg chg="mod">
          <ac:chgData name="Jassem Abbasi" userId="a485637c-5d5c-44af-8411-f95acc3236b6" providerId="ADAL" clId="{B67E75DF-61F4-4BDD-83F6-F3A9FEB4B984}" dt="2024-02-22T09:52:54.409" v="2357" actId="27803"/>
          <ac:spMkLst>
            <pc:docMk/>
            <pc:sldMk cId="3942064285" sldId="256"/>
            <ac:spMk id="11430" creationId="{910C3038-697D-76A3-98A5-49E94B637FB9}"/>
          </ac:spMkLst>
        </pc:spChg>
        <pc:spChg chg="mod">
          <ac:chgData name="Jassem Abbasi" userId="a485637c-5d5c-44af-8411-f95acc3236b6" providerId="ADAL" clId="{B67E75DF-61F4-4BDD-83F6-F3A9FEB4B984}" dt="2024-02-22T09:52:54.409" v="2357" actId="27803"/>
          <ac:spMkLst>
            <pc:docMk/>
            <pc:sldMk cId="3942064285" sldId="256"/>
            <ac:spMk id="11431" creationId="{0D7D23FD-F85E-7AFA-5B16-3B5954DE0943}"/>
          </ac:spMkLst>
        </pc:spChg>
        <pc:spChg chg="mod">
          <ac:chgData name="Jassem Abbasi" userId="a485637c-5d5c-44af-8411-f95acc3236b6" providerId="ADAL" clId="{B67E75DF-61F4-4BDD-83F6-F3A9FEB4B984}" dt="2024-02-22T09:52:54.409" v="2357" actId="27803"/>
          <ac:spMkLst>
            <pc:docMk/>
            <pc:sldMk cId="3942064285" sldId="256"/>
            <ac:spMk id="11432" creationId="{33A13425-E40B-A0C4-CBF5-13F2664063F1}"/>
          </ac:spMkLst>
        </pc:spChg>
        <pc:spChg chg="mod">
          <ac:chgData name="Jassem Abbasi" userId="a485637c-5d5c-44af-8411-f95acc3236b6" providerId="ADAL" clId="{B67E75DF-61F4-4BDD-83F6-F3A9FEB4B984}" dt="2024-02-22T09:52:54.409" v="2357" actId="27803"/>
          <ac:spMkLst>
            <pc:docMk/>
            <pc:sldMk cId="3942064285" sldId="256"/>
            <ac:spMk id="11433" creationId="{48744605-5319-A7DB-2D8A-6730552DD34D}"/>
          </ac:spMkLst>
        </pc:spChg>
        <pc:spChg chg="mod">
          <ac:chgData name="Jassem Abbasi" userId="a485637c-5d5c-44af-8411-f95acc3236b6" providerId="ADAL" clId="{B67E75DF-61F4-4BDD-83F6-F3A9FEB4B984}" dt="2024-02-22T09:52:54.409" v="2357" actId="27803"/>
          <ac:spMkLst>
            <pc:docMk/>
            <pc:sldMk cId="3942064285" sldId="256"/>
            <ac:spMk id="11434" creationId="{9F40B996-19AB-CAA4-DD0F-E49F7B30AAAB}"/>
          </ac:spMkLst>
        </pc:spChg>
        <pc:spChg chg="mod">
          <ac:chgData name="Jassem Abbasi" userId="a485637c-5d5c-44af-8411-f95acc3236b6" providerId="ADAL" clId="{B67E75DF-61F4-4BDD-83F6-F3A9FEB4B984}" dt="2024-02-22T09:52:54.409" v="2357" actId="27803"/>
          <ac:spMkLst>
            <pc:docMk/>
            <pc:sldMk cId="3942064285" sldId="256"/>
            <ac:spMk id="11435" creationId="{EBE55C2F-68D9-2D42-70B1-D4D3F0A0FED1}"/>
          </ac:spMkLst>
        </pc:spChg>
        <pc:spChg chg="mod">
          <ac:chgData name="Jassem Abbasi" userId="a485637c-5d5c-44af-8411-f95acc3236b6" providerId="ADAL" clId="{B67E75DF-61F4-4BDD-83F6-F3A9FEB4B984}" dt="2024-02-22T09:52:54.409" v="2357" actId="27803"/>
          <ac:spMkLst>
            <pc:docMk/>
            <pc:sldMk cId="3942064285" sldId="256"/>
            <ac:spMk id="11436" creationId="{8B3C92D8-86D6-B999-0418-D22319D6E5BB}"/>
          </ac:spMkLst>
        </pc:spChg>
        <pc:spChg chg="mod">
          <ac:chgData name="Jassem Abbasi" userId="a485637c-5d5c-44af-8411-f95acc3236b6" providerId="ADAL" clId="{B67E75DF-61F4-4BDD-83F6-F3A9FEB4B984}" dt="2024-02-22T09:52:54.409" v="2357" actId="27803"/>
          <ac:spMkLst>
            <pc:docMk/>
            <pc:sldMk cId="3942064285" sldId="256"/>
            <ac:spMk id="11437" creationId="{236BFFAE-9647-7CC5-AAE6-F029497645D7}"/>
          </ac:spMkLst>
        </pc:spChg>
        <pc:spChg chg="mod">
          <ac:chgData name="Jassem Abbasi" userId="a485637c-5d5c-44af-8411-f95acc3236b6" providerId="ADAL" clId="{B67E75DF-61F4-4BDD-83F6-F3A9FEB4B984}" dt="2024-02-22T09:52:54.409" v="2357" actId="27803"/>
          <ac:spMkLst>
            <pc:docMk/>
            <pc:sldMk cId="3942064285" sldId="256"/>
            <ac:spMk id="11438" creationId="{01E18D92-2440-3267-59E2-DFE3A15FAA27}"/>
          </ac:spMkLst>
        </pc:spChg>
        <pc:spChg chg="mod">
          <ac:chgData name="Jassem Abbasi" userId="a485637c-5d5c-44af-8411-f95acc3236b6" providerId="ADAL" clId="{B67E75DF-61F4-4BDD-83F6-F3A9FEB4B984}" dt="2024-02-22T09:52:54.409" v="2357" actId="27803"/>
          <ac:spMkLst>
            <pc:docMk/>
            <pc:sldMk cId="3942064285" sldId="256"/>
            <ac:spMk id="11439" creationId="{F7A213FE-92EA-4527-07EF-25C473F273DC}"/>
          </ac:spMkLst>
        </pc:spChg>
        <pc:spChg chg="mod">
          <ac:chgData name="Jassem Abbasi" userId="a485637c-5d5c-44af-8411-f95acc3236b6" providerId="ADAL" clId="{B67E75DF-61F4-4BDD-83F6-F3A9FEB4B984}" dt="2024-02-22T09:52:54.409" v="2357" actId="27803"/>
          <ac:spMkLst>
            <pc:docMk/>
            <pc:sldMk cId="3942064285" sldId="256"/>
            <ac:spMk id="11440" creationId="{65214DA9-D36C-F558-D6B9-24F992861730}"/>
          </ac:spMkLst>
        </pc:spChg>
        <pc:spChg chg="mod">
          <ac:chgData name="Jassem Abbasi" userId="a485637c-5d5c-44af-8411-f95acc3236b6" providerId="ADAL" clId="{B67E75DF-61F4-4BDD-83F6-F3A9FEB4B984}" dt="2024-02-22T09:52:54.409" v="2357" actId="27803"/>
          <ac:spMkLst>
            <pc:docMk/>
            <pc:sldMk cId="3942064285" sldId="256"/>
            <ac:spMk id="11441" creationId="{0F218CDF-8720-9320-1061-374FD38CD219}"/>
          </ac:spMkLst>
        </pc:spChg>
        <pc:spChg chg="mod">
          <ac:chgData name="Jassem Abbasi" userId="a485637c-5d5c-44af-8411-f95acc3236b6" providerId="ADAL" clId="{B67E75DF-61F4-4BDD-83F6-F3A9FEB4B984}" dt="2024-02-22T09:52:54.409" v="2357" actId="27803"/>
          <ac:spMkLst>
            <pc:docMk/>
            <pc:sldMk cId="3942064285" sldId="256"/>
            <ac:spMk id="11442" creationId="{31AD195E-4F09-D0DD-94DE-2A69826E0B76}"/>
          </ac:spMkLst>
        </pc:spChg>
        <pc:spChg chg="mod">
          <ac:chgData name="Jassem Abbasi" userId="a485637c-5d5c-44af-8411-f95acc3236b6" providerId="ADAL" clId="{B67E75DF-61F4-4BDD-83F6-F3A9FEB4B984}" dt="2024-02-22T09:52:54.409" v="2357" actId="27803"/>
          <ac:spMkLst>
            <pc:docMk/>
            <pc:sldMk cId="3942064285" sldId="256"/>
            <ac:spMk id="11443" creationId="{C605E3AB-E60E-BA7E-8602-5486B35AF2C2}"/>
          </ac:spMkLst>
        </pc:spChg>
        <pc:spChg chg="mod">
          <ac:chgData name="Jassem Abbasi" userId="a485637c-5d5c-44af-8411-f95acc3236b6" providerId="ADAL" clId="{B67E75DF-61F4-4BDD-83F6-F3A9FEB4B984}" dt="2024-02-22T09:52:54.409" v="2357" actId="27803"/>
          <ac:spMkLst>
            <pc:docMk/>
            <pc:sldMk cId="3942064285" sldId="256"/>
            <ac:spMk id="11444" creationId="{786103E7-E691-442F-A575-81F2938DDD98}"/>
          </ac:spMkLst>
        </pc:spChg>
        <pc:spChg chg="mod">
          <ac:chgData name="Jassem Abbasi" userId="a485637c-5d5c-44af-8411-f95acc3236b6" providerId="ADAL" clId="{B67E75DF-61F4-4BDD-83F6-F3A9FEB4B984}" dt="2024-02-22T09:52:54.409" v="2357" actId="27803"/>
          <ac:spMkLst>
            <pc:docMk/>
            <pc:sldMk cId="3942064285" sldId="256"/>
            <ac:spMk id="11445" creationId="{FEF1BFFB-313F-0FC4-0301-3E6702B1FA72}"/>
          </ac:spMkLst>
        </pc:spChg>
        <pc:spChg chg="mod">
          <ac:chgData name="Jassem Abbasi" userId="a485637c-5d5c-44af-8411-f95acc3236b6" providerId="ADAL" clId="{B67E75DF-61F4-4BDD-83F6-F3A9FEB4B984}" dt="2024-02-22T09:52:54.409" v="2357" actId="27803"/>
          <ac:spMkLst>
            <pc:docMk/>
            <pc:sldMk cId="3942064285" sldId="256"/>
            <ac:spMk id="11446" creationId="{344FA761-D791-4E42-3DE6-2164DB711A39}"/>
          </ac:spMkLst>
        </pc:spChg>
        <pc:spChg chg="mod">
          <ac:chgData name="Jassem Abbasi" userId="a485637c-5d5c-44af-8411-f95acc3236b6" providerId="ADAL" clId="{B67E75DF-61F4-4BDD-83F6-F3A9FEB4B984}" dt="2024-02-22T09:52:54.409" v="2357" actId="27803"/>
          <ac:spMkLst>
            <pc:docMk/>
            <pc:sldMk cId="3942064285" sldId="256"/>
            <ac:spMk id="11447" creationId="{BE50D743-04B0-6875-FF53-144C39A9B50D}"/>
          </ac:spMkLst>
        </pc:spChg>
        <pc:spChg chg="mod">
          <ac:chgData name="Jassem Abbasi" userId="a485637c-5d5c-44af-8411-f95acc3236b6" providerId="ADAL" clId="{B67E75DF-61F4-4BDD-83F6-F3A9FEB4B984}" dt="2024-02-22T09:52:54.409" v="2357" actId="27803"/>
          <ac:spMkLst>
            <pc:docMk/>
            <pc:sldMk cId="3942064285" sldId="256"/>
            <ac:spMk id="11448" creationId="{9CE51954-B1E9-51AA-036B-DE5241A8FD95}"/>
          </ac:spMkLst>
        </pc:spChg>
        <pc:spChg chg="mod">
          <ac:chgData name="Jassem Abbasi" userId="a485637c-5d5c-44af-8411-f95acc3236b6" providerId="ADAL" clId="{B67E75DF-61F4-4BDD-83F6-F3A9FEB4B984}" dt="2024-02-22T09:52:54.409" v="2357" actId="27803"/>
          <ac:spMkLst>
            <pc:docMk/>
            <pc:sldMk cId="3942064285" sldId="256"/>
            <ac:spMk id="11449" creationId="{E458B196-2D5A-3768-32BA-B23676FD346B}"/>
          </ac:spMkLst>
        </pc:spChg>
        <pc:spChg chg="mod">
          <ac:chgData name="Jassem Abbasi" userId="a485637c-5d5c-44af-8411-f95acc3236b6" providerId="ADAL" clId="{B67E75DF-61F4-4BDD-83F6-F3A9FEB4B984}" dt="2024-02-22T09:52:54.409" v="2357" actId="27803"/>
          <ac:spMkLst>
            <pc:docMk/>
            <pc:sldMk cId="3942064285" sldId="256"/>
            <ac:spMk id="11450" creationId="{2CEEA543-8605-C02D-0ACB-D6595F9A0C95}"/>
          </ac:spMkLst>
        </pc:spChg>
        <pc:spChg chg="mod">
          <ac:chgData name="Jassem Abbasi" userId="a485637c-5d5c-44af-8411-f95acc3236b6" providerId="ADAL" clId="{B67E75DF-61F4-4BDD-83F6-F3A9FEB4B984}" dt="2024-02-22T09:52:54.409" v="2357" actId="27803"/>
          <ac:spMkLst>
            <pc:docMk/>
            <pc:sldMk cId="3942064285" sldId="256"/>
            <ac:spMk id="11451" creationId="{5D282BD4-A48F-AFD8-A6D7-C95582357A93}"/>
          </ac:spMkLst>
        </pc:spChg>
        <pc:spChg chg="mod">
          <ac:chgData name="Jassem Abbasi" userId="a485637c-5d5c-44af-8411-f95acc3236b6" providerId="ADAL" clId="{B67E75DF-61F4-4BDD-83F6-F3A9FEB4B984}" dt="2024-02-22T09:52:54.409" v="2357" actId="27803"/>
          <ac:spMkLst>
            <pc:docMk/>
            <pc:sldMk cId="3942064285" sldId="256"/>
            <ac:spMk id="11452" creationId="{E8364D33-38DA-93BF-9380-ABFBB617261C}"/>
          </ac:spMkLst>
        </pc:spChg>
        <pc:spChg chg="mod">
          <ac:chgData name="Jassem Abbasi" userId="a485637c-5d5c-44af-8411-f95acc3236b6" providerId="ADAL" clId="{B67E75DF-61F4-4BDD-83F6-F3A9FEB4B984}" dt="2024-02-22T09:52:54.409" v="2357" actId="27803"/>
          <ac:spMkLst>
            <pc:docMk/>
            <pc:sldMk cId="3942064285" sldId="256"/>
            <ac:spMk id="11453" creationId="{7D418CFA-366E-21E6-F47A-36A317BD856B}"/>
          </ac:spMkLst>
        </pc:spChg>
        <pc:spChg chg="mod">
          <ac:chgData name="Jassem Abbasi" userId="a485637c-5d5c-44af-8411-f95acc3236b6" providerId="ADAL" clId="{B67E75DF-61F4-4BDD-83F6-F3A9FEB4B984}" dt="2024-02-22T09:52:54.409" v="2357" actId="27803"/>
          <ac:spMkLst>
            <pc:docMk/>
            <pc:sldMk cId="3942064285" sldId="256"/>
            <ac:spMk id="11454" creationId="{DC03EE72-D04B-9BDF-D36F-ADA3353162AA}"/>
          </ac:spMkLst>
        </pc:spChg>
        <pc:spChg chg="mod">
          <ac:chgData name="Jassem Abbasi" userId="a485637c-5d5c-44af-8411-f95acc3236b6" providerId="ADAL" clId="{B67E75DF-61F4-4BDD-83F6-F3A9FEB4B984}" dt="2024-02-22T09:52:54.409" v="2357" actId="27803"/>
          <ac:spMkLst>
            <pc:docMk/>
            <pc:sldMk cId="3942064285" sldId="256"/>
            <ac:spMk id="11455" creationId="{9355BC7B-4F9A-AEEF-C592-321D1E305291}"/>
          </ac:spMkLst>
        </pc:spChg>
        <pc:spChg chg="mod">
          <ac:chgData name="Jassem Abbasi" userId="a485637c-5d5c-44af-8411-f95acc3236b6" providerId="ADAL" clId="{B67E75DF-61F4-4BDD-83F6-F3A9FEB4B984}" dt="2024-02-22T09:52:54.409" v="2357" actId="27803"/>
          <ac:spMkLst>
            <pc:docMk/>
            <pc:sldMk cId="3942064285" sldId="256"/>
            <ac:spMk id="11456" creationId="{4334F4B9-6393-5251-D538-6E12C3226566}"/>
          </ac:spMkLst>
        </pc:spChg>
        <pc:spChg chg="mod">
          <ac:chgData name="Jassem Abbasi" userId="a485637c-5d5c-44af-8411-f95acc3236b6" providerId="ADAL" clId="{B67E75DF-61F4-4BDD-83F6-F3A9FEB4B984}" dt="2024-02-22T09:52:54.409" v="2357" actId="27803"/>
          <ac:spMkLst>
            <pc:docMk/>
            <pc:sldMk cId="3942064285" sldId="256"/>
            <ac:spMk id="11457" creationId="{6F5CF73A-DA6A-352B-2598-628D826609DD}"/>
          </ac:spMkLst>
        </pc:spChg>
        <pc:spChg chg="mod">
          <ac:chgData name="Jassem Abbasi" userId="a485637c-5d5c-44af-8411-f95acc3236b6" providerId="ADAL" clId="{B67E75DF-61F4-4BDD-83F6-F3A9FEB4B984}" dt="2024-02-22T09:52:54.409" v="2357" actId="27803"/>
          <ac:spMkLst>
            <pc:docMk/>
            <pc:sldMk cId="3942064285" sldId="256"/>
            <ac:spMk id="11458" creationId="{1F08F805-81D0-895C-CB8E-50DF0141E513}"/>
          </ac:spMkLst>
        </pc:spChg>
        <pc:spChg chg="mod">
          <ac:chgData name="Jassem Abbasi" userId="a485637c-5d5c-44af-8411-f95acc3236b6" providerId="ADAL" clId="{B67E75DF-61F4-4BDD-83F6-F3A9FEB4B984}" dt="2024-02-22T09:52:54.409" v="2357" actId="27803"/>
          <ac:spMkLst>
            <pc:docMk/>
            <pc:sldMk cId="3942064285" sldId="256"/>
            <ac:spMk id="11459" creationId="{8629CC3E-0D94-945A-8A6D-07768B300A88}"/>
          </ac:spMkLst>
        </pc:spChg>
        <pc:spChg chg="mod">
          <ac:chgData name="Jassem Abbasi" userId="a485637c-5d5c-44af-8411-f95acc3236b6" providerId="ADAL" clId="{B67E75DF-61F4-4BDD-83F6-F3A9FEB4B984}" dt="2024-02-22T09:52:54.409" v="2357" actId="27803"/>
          <ac:spMkLst>
            <pc:docMk/>
            <pc:sldMk cId="3942064285" sldId="256"/>
            <ac:spMk id="11460" creationId="{F4724BDC-4035-33CB-8631-46A9A8D2D64C}"/>
          </ac:spMkLst>
        </pc:spChg>
        <pc:spChg chg="mod">
          <ac:chgData name="Jassem Abbasi" userId="a485637c-5d5c-44af-8411-f95acc3236b6" providerId="ADAL" clId="{B67E75DF-61F4-4BDD-83F6-F3A9FEB4B984}" dt="2024-02-22T09:52:54.409" v="2357" actId="27803"/>
          <ac:spMkLst>
            <pc:docMk/>
            <pc:sldMk cId="3942064285" sldId="256"/>
            <ac:spMk id="11461" creationId="{B5AE6783-24F7-2025-D14C-02C4F4B23D9C}"/>
          </ac:spMkLst>
        </pc:spChg>
        <pc:spChg chg="mod">
          <ac:chgData name="Jassem Abbasi" userId="a485637c-5d5c-44af-8411-f95acc3236b6" providerId="ADAL" clId="{B67E75DF-61F4-4BDD-83F6-F3A9FEB4B984}" dt="2024-02-22T09:52:54.409" v="2357" actId="27803"/>
          <ac:spMkLst>
            <pc:docMk/>
            <pc:sldMk cId="3942064285" sldId="256"/>
            <ac:spMk id="11462" creationId="{20ED3D1A-DBE7-9FCB-F92C-B096F572737F}"/>
          </ac:spMkLst>
        </pc:spChg>
        <pc:spChg chg="mod">
          <ac:chgData name="Jassem Abbasi" userId="a485637c-5d5c-44af-8411-f95acc3236b6" providerId="ADAL" clId="{B67E75DF-61F4-4BDD-83F6-F3A9FEB4B984}" dt="2024-02-22T09:52:54.409" v="2357" actId="27803"/>
          <ac:spMkLst>
            <pc:docMk/>
            <pc:sldMk cId="3942064285" sldId="256"/>
            <ac:spMk id="11463" creationId="{852830EE-726C-6D3B-8118-070EF8BB0C1B}"/>
          </ac:spMkLst>
        </pc:spChg>
        <pc:spChg chg="mod">
          <ac:chgData name="Jassem Abbasi" userId="a485637c-5d5c-44af-8411-f95acc3236b6" providerId="ADAL" clId="{B67E75DF-61F4-4BDD-83F6-F3A9FEB4B984}" dt="2024-02-22T09:52:54.409" v="2357" actId="27803"/>
          <ac:spMkLst>
            <pc:docMk/>
            <pc:sldMk cId="3942064285" sldId="256"/>
            <ac:spMk id="11464" creationId="{0A802804-4663-24C8-E93A-7A53EE9B5183}"/>
          </ac:spMkLst>
        </pc:spChg>
        <pc:spChg chg="mod">
          <ac:chgData name="Jassem Abbasi" userId="a485637c-5d5c-44af-8411-f95acc3236b6" providerId="ADAL" clId="{B67E75DF-61F4-4BDD-83F6-F3A9FEB4B984}" dt="2024-02-22T09:52:54.409" v="2357" actId="27803"/>
          <ac:spMkLst>
            <pc:docMk/>
            <pc:sldMk cId="3942064285" sldId="256"/>
            <ac:spMk id="11465" creationId="{935643BB-75F4-CCBC-B7BF-A2B4AC62A62B}"/>
          </ac:spMkLst>
        </pc:spChg>
        <pc:spChg chg="mod">
          <ac:chgData name="Jassem Abbasi" userId="a485637c-5d5c-44af-8411-f95acc3236b6" providerId="ADAL" clId="{B67E75DF-61F4-4BDD-83F6-F3A9FEB4B984}" dt="2024-02-22T09:52:54.409" v="2357" actId="27803"/>
          <ac:spMkLst>
            <pc:docMk/>
            <pc:sldMk cId="3942064285" sldId="256"/>
            <ac:spMk id="11466" creationId="{6F5FBD03-88D7-3ABB-CF6E-4D4C2BE732E5}"/>
          </ac:spMkLst>
        </pc:spChg>
        <pc:spChg chg="mod">
          <ac:chgData name="Jassem Abbasi" userId="a485637c-5d5c-44af-8411-f95acc3236b6" providerId="ADAL" clId="{B67E75DF-61F4-4BDD-83F6-F3A9FEB4B984}" dt="2024-02-22T09:52:54.409" v="2357" actId="27803"/>
          <ac:spMkLst>
            <pc:docMk/>
            <pc:sldMk cId="3942064285" sldId="256"/>
            <ac:spMk id="11467" creationId="{8946DEAD-03E1-A5AB-84C1-AB509B820AB6}"/>
          </ac:spMkLst>
        </pc:spChg>
        <pc:spChg chg="mod">
          <ac:chgData name="Jassem Abbasi" userId="a485637c-5d5c-44af-8411-f95acc3236b6" providerId="ADAL" clId="{B67E75DF-61F4-4BDD-83F6-F3A9FEB4B984}" dt="2024-02-22T09:52:54.409" v="2357" actId="27803"/>
          <ac:spMkLst>
            <pc:docMk/>
            <pc:sldMk cId="3942064285" sldId="256"/>
            <ac:spMk id="11468" creationId="{37B8D6AA-6719-6F7A-3B59-BEE7DBCE4BA7}"/>
          </ac:spMkLst>
        </pc:spChg>
        <pc:spChg chg="mod">
          <ac:chgData name="Jassem Abbasi" userId="a485637c-5d5c-44af-8411-f95acc3236b6" providerId="ADAL" clId="{B67E75DF-61F4-4BDD-83F6-F3A9FEB4B984}" dt="2024-02-22T09:52:54.409" v="2357" actId="27803"/>
          <ac:spMkLst>
            <pc:docMk/>
            <pc:sldMk cId="3942064285" sldId="256"/>
            <ac:spMk id="11469" creationId="{FC69B7BC-0BB6-FA4E-1DCF-91D64C86FAA9}"/>
          </ac:spMkLst>
        </pc:spChg>
        <pc:spChg chg="mod">
          <ac:chgData name="Jassem Abbasi" userId="a485637c-5d5c-44af-8411-f95acc3236b6" providerId="ADAL" clId="{B67E75DF-61F4-4BDD-83F6-F3A9FEB4B984}" dt="2024-02-22T09:52:54.409" v="2357" actId="27803"/>
          <ac:spMkLst>
            <pc:docMk/>
            <pc:sldMk cId="3942064285" sldId="256"/>
            <ac:spMk id="11470" creationId="{EF7330B3-A5AA-817B-25D7-02CDAD104EF3}"/>
          </ac:spMkLst>
        </pc:spChg>
        <pc:spChg chg="mod">
          <ac:chgData name="Jassem Abbasi" userId="a485637c-5d5c-44af-8411-f95acc3236b6" providerId="ADAL" clId="{B67E75DF-61F4-4BDD-83F6-F3A9FEB4B984}" dt="2024-02-22T09:52:54.409" v="2357" actId="27803"/>
          <ac:spMkLst>
            <pc:docMk/>
            <pc:sldMk cId="3942064285" sldId="256"/>
            <ac:spMk id="11471" creationId="{F6172141-B882-F1CE-0E76-990395649C26}"/>
          </ac:spMkLst>
        </pc:spChg>
        <pc:spChg chg="mod">
          <ac:chgData name="Jassem Abbasi" userId="a485637c-5d5c-44af-8411-f95acc3236b6" providerId="ADAL" clId="{B67E75DF-61F4-4BDD-83F6-F3A9FEB4B984}" dt="2024-02-22T09:52:54.409" v="2357" actId="27803"/>
          <ac:spMkLst>
            <pc:docMk/>
            <pc:sldMk cId="3942064285" sldId="256"/>
            <ac:spMk id="11472" creationId="{93CFE7AB-97EC-A244-3256-63CD0E49A9F3}"/>
          </ac:spMkLst>
        </pc:spChg>
        <pc:spChg chg="mod">
          <ac:chgData name="Jassem Abbasi" userId="a485637c-5d5c-44af-8411-f95acc3236b6" providerId="ADAL" clId="{B67E75DF-61F4-4BDD-83F6-F3A9FEB4B984}" dt="2024-02-22T09:52:54.409" v="2357" actId="27803"/>
          <ac:spMkLst>
            <pc:docMk/>
            <pc:sldMk cId="3942064285" sldId="256"/>
            <ac:spMk id="11473" creationId="{1928F395-67F3-20F9-602F-C3F1E5CC8075}"/>
          </ac:spMkLst>
        </pc:spChg>
        <pc:spChg chg="mod">
          <ac:chgData name="Jassem Abbasi" userId="a485637c-5d5c-44af-8411-f95acc3236b6" providerId="ADAL" clId="{B67E75DF-61F4-4BDD-83F6-F3A9FEB4B984}" dt="2024-02-22T09:52:54.409" v="2357" actId="27803"/>
          <ac:spMkLst>
            <pc:docMk/>
            <pc:sldMk cId="3942064285" sldId="256"/>
            <ac:spMk id="11474" creationId="{3644F32E-DBD9-0EBE-F1FF-925E1DEC1421}"/>
          </ac:spMkLst>
        </pc:spChg>
        <pc:spChg chg="mod">
          <ac:chgData name="Jassem Abbasi" userId="a485637c-5d5c-44af-8411-f95acc3236b6" providerId="ADAL" clId="{B67E75DF-61F4-4BDD-83F6-F3A9FEB4B984}" dt="2024-02-22T09:52:54.409" v="2357" actId="27803"/>
          <ac:spMkLst>
            <pc:docMk/>
            <pc:sldMk cId="3942064285" sldId="256"/>
            <ac:spMk id="11475" creationId="{7353CFE3-D6E1-285D-3D78-7C87570093D9}"/>
          </ac:spMkLst>
        </pc:spChg>
        <pc:spChg chg="mod">
          <ac:chgData name="Jassem Abbasi" userId="a485637c-5d5c-44af-8411-f95acc3236b6" providerId="ADAL" clId="{B67E75DF-61F4-4BDD-83F6-F3A9FEB4B984}" dt="2024-02-22T09:52:54.409" v="2357" actId="27803"/>
          <ac:spMkLst>
            <pc:docMk/>
            <pc:sldMk cId="3942064285" sldId="256"/>
            <ac:spMk id="11476" creationId="{2784A81C-EE16-BD04-2702-4D657581ADBB}"/>
          </ac:spMkLst>
        </pc:spChg>
        <pc:spChg chg="mod">
          <ac:chgData name="Jassem Abbasi" userId="a485637c-5d5c-44af-8411-f95acc3236b6" providerId="ADAL" clId="{B67E75DF-61F4-4BDD-83F6-F3A9FEB4B984}" dt="2024-02-22T09:52:54.409" v="2357" actId="27803"/>
          <ac:spMkLst>
            <pc:docMk/>
            <pc:sldMk cId="3942064285" sldId="256"/>
            <ac:spMk id="11477" creationId="{BB439FF5-9234-D9F0-C18F-0B58BDE6C326}"/>
          </ac:spMkLst>
        </pc:spChg>
        <pc:spChg chg="mod">
          <ac:chgData name="Jassem Abbasi" userId="a485637c-5d5c-44af-8411-f95acc3236b6" providerId="ADAL" clId="{B67E75DF-61F4-4BDD-83F6-F3A9FEB4B984}" dt="2024-02-22T09:52:54.409" v="2357" actId="27803"/>
          <ac:spMkLst>
            <pc:docMk/>
            <pc:sldMk cId="3942064285" sldId="256"/>
            <ac:spMk id="11478" creationId="{EEB7FAE8-054A-6216-F5FD-D8C7D4E471A3}"/>
          </ac:spMkLst>
        </pc:spChg>
        <pc:spChg chg="mod">
          <ac:chgData name="Jassem Abbasi" userId="a485637c-5d5c-44af-8411-f95acc3236b6" providerId="ADAL" clId="{B67E75DF-61F4-4BDD-83F6-F3A9FEB4B984}" dt="2024-02-22T09:52:54.409" v="2357" actId="27803"/>
          <ac:spMkLst>
            <pc:docMk/>
            <pc:sldMk cId="3942064285" sldId="256"/>
            <ac:spMk id="11479" creationId="{1E61215C-2DAF-23A8-86A9-B60AF8417956}"/>
          </ac:spMkLst>
        </pc:spChg>
        <pc:spChg chg="mod">
          <ac:chgData name="Jassem Abbasi" userId="a485637c-5d5c-44af-8411-f95acc3236b6" providerId="ADAL" clId="{B67E75DF-61F4-4BDD-83F6-F3A9FEB4B984}" dt="2024-02-22T09:52:54.409" v="2357" actId="27803"/>
          <ac:spMkLst>
            <pc:docMk/>
            <pc:sldMk cId="3942064285" sldId="256"/>
            <ac:spMk id="11480" creationId="{2A19CF82-50DE-F112-C831-BB6AC1FC883B}"/>
          </ac:spMkLst>
        </pc:spChg>
        <pc:spChg chg="mod">
          <ac:chgData name="Jassem Abbasi" userId="a485637c-5d5c-44af-8411-f95acc3236b6" providerId="ADAL" clId="{B67E75DF-61F4-4BDD-83F6-F3A9FEB4B984}" dt="2024-02-22T09:52:54.409" v="2357" actId="27803"/>
          <ac:spMkLst>
            <pc:docMk/>
            <pc:sldMk cId="3942064285" sldId="256"/>
            <ac:spMk id="11481" creationId="{A46820F0-C863-062A-CFEA-FCAEB3731A55}"/>
          </ac:spMkLst>
        </pc:spChg>
        <pc:spChg chg="mod">
          <ac:chgData name="Jassem Abbasi" userId="a485637c-5d5c-44af-8411-f95acc3236b6" providerId="ADAL" clId="{B67E75DF-61F4-4BDD-83F6-F3A9FEB4B984}" dt="2024-02-22T09:52:54.409" v="2357" actId="27803"/>
          <ac:spMkLst>
            <pc:docMk/>
            <pc:sldMk cId="3942064285" sldId="256"/>
            <ac:spMk id="11482" creationId="{18B7F212-5784-91D8-8A75-CCC413FCB825}"/>
          </ac:spMkLst>
        </pc:spChg>
        <pc:spChg chg="mod">
          <ac:chgData name="Jassem Abbasi" userId="a485637c-5d5c-44af-8411-f95acc3236b6" providerId="ADAL" clId="{B67E75DF-61F4-4BDD-83F6-F3A9FEB4B984}" dt="2024-02-22T09:52:54.409" v="2357" actId="27803"/>
          <ac:spMkLst>
            <pc:docMk/>
            <pc:sldMk cId="3942064285" sldId="256"/>
            <ac:spMk id="11483" creationId="{15884C97-8B09-0D1B-EF6A-4884A17318CC}"/>
          </ac:spMkLst>
        </pc:spChg>
        <pc:spChg chg="mod">
          <ac:chgData name="Jassem Abbasi" userId="a485637c-5d5c-44af-8411-f95acc3236b6" providerId="ADAL" clId="{B67E75DF-61F4-4BDD-83F6-F3A9FEB4B984}" dt="2024-02-22T09:52:54.409" v="2357" actId="27803"/>
          <ac:spMkLst>
            <pc:docMk/>
            <pc:sldMk cId="3942064285" sldId="256"/>
            <ac:spMk id="11484" creationId="{E66AE297-B1D1-C6EB-51CF-DBDA28FC32F5}"/>
          </ac:spMkLst>
        </pc:spChg>
        <pc:spChg chg="mod">
          <ac:chgData name="Jassem Abbasi" userId="a485637c-5d5c-44af-8411-f95acc3236b6" providerId="ADAL" clId="{B67E75DF-61F4-4BDD-83F6-F3A9FEB4B984}" dt="2024-02-22T09:52:54.409" v="2357" actId="27803"/>
          <ac:spMkLst>
            <pc:docMk/>
            <pc:sldMk cId="3942064285" sldId="256"/>
            <ac:spMk id="11485" creationId="{68C480C1-06FE-30F8-5416-0FB5CB4D567E}"/>
          </ac:spMkLst>
        </pc:spChg>
        <pc:spChg chg="mod">
          <ac:chgData name="Jassem Abbasi" userId="a485637c-5d5c-44af-8411-f95acc3236b6" providerId="ADAL" clId="{B67E75DF-61F4-4BDD-83F6-F3A9FEB4B984}" dt="2024-02-22T09:52:54.409" v="2357" actId="27803"/>
          <ac:spMkLst>
            <pc:docMk/>
            <pc:sldMk cId="3942064285" sldId="256"/>
            <ac:spMk id="11486" creationId="{B5969584-83C1-8CA6-3AFF-72761E2C43FE}"/>
          </ac:spMkLst>
        </pc:spChg>
        <pc:spChg chg="mod">
          <ac:chgData name="Jassem Abbasi" userId="a485637c-5d5c-44af-8411-f95acc3236b6" providerId="ADAL" clId="{B67E75DF-61F4-4BDD-83F6-F3A9FEB4B984}" dt="2024-02-22T09:52:54.409" v="2357" actId="27803"/>
          <ac:spMkLst>
            <pc:docMk/>
            <pc:sldMk cId="3942064285" sldId="256"/>
            <ac:spMk id="11487" creationId="{71C87E94-39EA-4AE1-21FE-43B5C8562619}"/>
          </ac:spMkLst>
        </pc:spChg>
        <pc:spChg chg="mod">
          <ac:chgData name="Jassem Abbasi" userId="a485637c-5d5c-44af-8411-f95acc3236b6" providerId="ADAL" clId="{B67E75DF-61F4-4BDD-83F6-F3A9FEB4B984}" dt="2024-02-22T09:52:54.409" v="2357" actId="27803"/>
          <ac:spMkLst>
            <pc:docMk/>
            <pc:sldMk cId="3942064285" sldId="256"/>
            <ac:spMk id="11488" creationId="{192DE957-B566-5219-0635-E23C6D1B88F3}"/>
          </ac:spMkLst>
        </pc:spChg>
        <pc:spChg chg="mod">
          <ac:chgData name="Jassem Abbasi" userId="a485637c-5d5c-44af-8411-f95acc3236b6" providerId="ADAL" clId="{B67E75DF-61F4-4BDD-83F6-F3A9FEB4B984}" dt="2024-02-22T09:52:54.409" v="2357" actId="27803"/>
          <ac:spMkLst>
            <pc:docMk/>
            <pc:sldMk cId="3942064285" sldId="256"/>
            <ac:spMk id="11489" creationId="{A110197F-B70A-D5C5-F32A-934450691F95}"/>
          </ac:spMkLst>
        </pc:spChg>
        <pc:spChg chg="mod">
          <ac:chgData name="Jassem Abbasi" userId="a485637c-5d5c-44af-8411-f95acc3236b6" providerId="ADAL" clId="{B67E75DF-61F4-4BDD-83F6-F3A9FEB4B984}" dt="2024-02-22T09:52:54.409" v="2357" actId="27803"/>
          <ac:spMkLst>
            <pc:docMk/>
            <pc:sldMk cId="3942064285" sldId="256"/>
            <ac:spMk id="11490" creationId="{25C7B1F2-F414-8E9D-8DEA-0B9125D9BB75}"/>
          </ac:spMkLst>
        </pc:spChg>
        <pc:spChg chg="mod">
          <ac:chgData name="Jassem Abbasi" userId="a485637c-5d5c-44af-8411-f95acc3236b6" providerId="ADAL" clId="{B67E75DF-61F4-4BDD-83F6-F3A9FEB4B984}" dt="2024-02-22T09:52:54.409" v="2357" actId="27803"/>
          <ac:spMkLst>
            <pc:docMk/>
            <pc:sldMk cId="3942064285" sldId="256"/>
            <ac:spMk id="11491" creationId="{ADACDE81-C024-1BB4-39C6-048C1E26007F}"/>
          </ac:spMkLst>
        </pc:spChg>
        <pc:spChg chg="mod">
          <ac:chgData name="Jassem Abbasi" userId="a485637c-5d5c-44af-8411-f95acc3236b6" providerId="ADAL" clId="{B67E75DF-61F4-4BDD-83F6-F3A9FEB4B984}" dt="2024-02-22T09:52:54.409" v="2357" actId="27803"/>
          <ac:spMkLst>
            <pc:docMk/>
            <pc:sldMk cId="3942064285" sldId="256"/>
            <ac:spMk id="11492" creationId="{9A3C6D70-2E95-28B1-681F-36CA9FDF4F2E}"/>
          </ac:spMkLst>
        </pc:spChg>
        <pc:spChg chg="mod">
          <ac:chgData name="Jassem Abbasi" userId="a485637c-5d5c-44af-8411-f95acc3236b6" providerId="ADAL" clId="{B67E75DF-61F4-4BDD-83F6-F3A9FEB4B984}" dt="2024-02-22T09:52:54.409" v="2357" actId="27803"/>
          <ac:spMkLst>
            <pc:docMk/>
            <pc:sldMk cId="3942064285" sldId="256"/>
            <ac:spMk id="11493" creationId="{23014B20-45BA-803F-96D2-B267B67A0863}"/>
          </ac:spMkLst>
        </pc:spChg>
        <pc:spChg chg="mod">
          <ac:chgData name="Jassem Abbasi" userId="a485637c-5d5c-44af-8411-f95acc3236b6" providerId="ADAL" clId="{B67E75DF-61F4-4BDD-83F6-F3A9FEB4B984}" dt="2024-02-22T09:52:54.409" v="2357" actId="27803"/>
          <ac:spMkLst>
            <pc:docMk/>
            <pc:sldMk cId="3942064285" sldId="256"/>
            <ac:spMk id="11494" creationId="{7349FFB3-A026-F6A3-80D9-FB15430F18AF}"/>
          </ac:spMkLst>
        </pc:spChg>
        <pc:spChg chg="mod">
          <ac:chgData name="Jassem Abbasi" userId="a485637c-5d5c-44af-8411-f95acc3236b6" providerId="ADAL" clId="{B67E75DF-61F4-4BDD-83F6-F3A9FEB4B984}" dt="2024-02-22T09:52:54.409" v="2357" actId="27803"/>
          <ac:spMkLst>
            <pc:docMk/>
            <pc:sldMk cId="3942064285" sldId="256"/>
            <ac:spMk id="11495" creationId="{FA23AF85-352B-1084-5CA0-872808995170}"/>
          </ac:spMkLst>
        </pc:spChg>
        <pc:spChg chg="mod">
          <ac:chgData name="Jassem Abbasi" userId="a485637c-5d5c-44af-8411-f95acc3236b6" providerId="ADAL" clId="{B67E75DF-61F4-4BDD-83F6-F3A9FEB4B984}" dt="2024-02-22T09:52:54.409" v="2357" actId="27803"/>
          <ac:spMkLst>
            <pc:docMk/>
            <pc:sldMk cId="3942064285" sldId="256"/>
            <ac:spMk id="11496" creationId="{68712A4F-E8F0-97D0-4F2D-D00729DC19F5}"/>
          </ac:spMkLst>
        </pc:spChg>
        <pc:spChg chg="mod">
          <ac:chgData name="Jassem Abbasi" userId="a485637c-5d5c-44af-8411-f95acc3236b6" providerId="ADAL" clId="{B67E75DF-61F4-4BDD-83F6-F3A9FEB4B984}" dt="2024-02-22T09:52:54.409" v="2357" actId="27803"/>
          <ac:spMkLst>
            <pc:docMk/>
            <pc:sldMk cId="3942064285" sldId="256"/>
            <ac:spMk id="11497" creationId="{53C3908F-0AA3-B05D-807E-53C389C5BD53}"/>
          </ac:spMkLst>
        </pc:spChg>
        <pc:spChg chg="mod">
          <ac:chgData name="Jassem Abbasi" userId="a485637c-5d5c-44af-8411-f95acc3236b6" providerId="ADAL" clId="{B67E75DF-61F4-4BDD-83F6-F3A9FEB4B984}" dt="2024-02-22T09:52:54.409" v="2357" actId="27803"/>
          <ac:spMkLst>
            <pc:docMk/>
            <pc:sldMk cId="3942064285" sldId="256"/>
            <ac:spMk id="11498" creationId="{6CFCF46E-4E11-C86D-93CB-25600A5FD54D}"/>
          </ac:spMkLst>
        </pc:spChg>
        <pc:spChg chg="mod">
          <ac:chgData name="Jassem Abbasi" userId="a485637c-5d5c-44af-8411-f95acc3236b6" providerId="ADAL" clId="{B67E75DF-61F4-4BDD-83F6-F3A9FEB4B984}" dt="2024-02-22T09:52:54.409" v="2357" actId="27803"/>
          <ac:spMkLst>
            <pc:docMk/>
            <pc:sldMk cId="3942064285" sldId="256"/>
            <ac:spMk id="11499" creationId="{772DD2BC-95B4-B7CC-ADFA-989570185774}"/>
          </ac:spMkLst>
        </pc:spChg>
        <pc:spChg chg="mod">
          <ac:chgData name="Jassem Abbasi" userId="a485637c-5d5c-44af-8411-f95acc3236b6" providerId="ADAL" clId="{B67E75DF-61F4-4BDD-83F6-F3A9FEB4B984}" dt="2024-02-22T09:52:54.409" v="2357" actId="27803"/>
          <ac:spMkLst>
            <pc:docMk/>
            <pc:sldMk cId="3942064285" sldId="256"/>
            <ac:spMk id="11500" creationId="{37568E76-D33B-789D-7532-88DDBBA508A1}"/>
          </ac:spMkLst>
        </pc:spChg>
        <pc:spChg chg="mod">
          <ac:chgData name="Jassem Abbasi" userId="a485637c-5d5c-44af-8411-f95acc3236b6" providerId="ADAL" clId="{B67E75DF-61F4-4BDD-83F6-F3A9FEB4B984}" dt="2024-02-22T09:52:54.409" v="2357" actId="27803"/>
          <ac:spMkLst>
            <pc:docMk/>
            <pc:sldMk cId="3942064285" sldId="256"/>
            <ac:spMk id="11501" creationId="{86AAD5CD-F003-A07F-85D5-1B92104F8BB6}"/>
          </ac:spMkLst>
        </pc:spChg>
        <pc:spChg chg="mod">
          <ac:chgData name="Jassem Abbasi" userId="a485637c-5d5c-44af-8411-f95acc3236b6" providerId="ADAL" clId="{B67E75DF-61F4-4BDD-83F6-F3A9FEB4B984}" dt="2024-02-22T09:52:54.409" v="2357" actId="27803"/>
          <ac:spMkLst>
            <pc:docMk/>
            <pc:sldMk cId="3942064285" sldId="256"/>
            <ac:spMk id="11502" creationId="{CDFCFD88-CC3C-FC4A-C227-91AEE33A7151}"/>
          </ac:spMkLst>
        </pc:spChg>
        <pc:spChg chg="mod">
          <ac:chgData name="Jassem Abbasi" userId="a485637c-5d5c-44af-8411-f95acc3236b6" providerId="ADAL" clId="{B67E75DF-61F4-4BDD-83F6-F3A9FEB4B984}" dt="2024-02-22T09:52:54.409" v="2357" actId="27803"/>
          <ac:spMkLst>
            <pc:docMk/>
            <pc:sldMk cId="3942064285" sldId="256"/>
            <ac:spMk id="11503" creationId="{D4FE2112-EFFC-7B1C-716B-4575803EA7F2}"/>
          </ac:spMkLst>
        </pc:spChg>
        <pc:spChg chg="mod">
          <ac:chgData name="Jassem Abbasi" userId="a485637c-5d5c-44af-8411-f95acc3236b6" providerId="ADAL" clId="{B67E75DF-61F4-4BDD-83F6-F3A9FEB4B984}" dt="2024-02-22T09:52:54.409" v="2357" actId="27803"/>
          <ac:spMkLst>
            <pc:docMk/>
            <pc:sldMk cId="3942064285" sldId="256"/>
            <ac:spMk id="11504" creationId="{7C2237FF-08E7-B581-E595-C5F440E82C32}"/>
          </ac:spMkLst>
        </pc:spChg>
        <pc:spChg chg="mod">
          <ac:chgData name="Jassem Abbasi" userId="a485637c-5d5c-44af-8411-f95acc3236b6" providerId="ADAL" clId="{B67E75DF-61F4-4BDD-83F6-F3A9FEB4B984}" dt="2024-02-22T09:52:54.409" v="2357" actId="27803"/>
          <ac:spMkLst>
            <pc:docMk/>
            <pc:sldMk cId="3942064285" sldId="256"/>
            <ac:spMk id="11505" creationId="{D8198283-5B01-5CB6-5C29-28F60790500D}"/>
          </ac:spMkLst>
        </pc:spChg>
        <pc:spChg chg="mod">
          <ac:chgData name="Jassem Abbasi" userId="a485637c-5d5c-44af-8411-f95acc3236b6" providerId="ADAL" clId="{B67E75DF-61F4-4BDD-83F6-F3A9FEB4B984}" dt="2024-02-22T09:52:54.409" v="2357" actId="27803"/>
          <ac:spMkLst>
            <pc:docMk/>
            <pc:sldMk cId="3942064285" sldId="256"/>
            <ac:spMk id="11506" creationId="{DDD135F1-40BE-AA89-7689-D10F3249EA85}"/>
          </ac:spMkLst>
        </pc:spChg>
        <pc:spChg chg="mod">
          <ac:chgData name="Jassem Abbasi" userId="a485637c-5d5c-44af-8411-f95acc3236b6" providerId="ADAL" clId="{B67E75DF-61F4-4BDD-83F6-F3A9FEB4B984}" dt="2024-02-22T09:52:54.409" v="2357" actId="27803"/>
          <ac:spMkLst>
            <pc:docMk/>
            <pc:sldMk cId="3942064285" sldId="256"/>
            <ac:spMk id="11507" creationId="{B38A24C5-783F-FB42-CB6D-78AFC7C44D48}"/>
          </ac:spMkLst>
        </pc:spChg>
        <pc:spChg chg="mod">
          <ac:chgData name="Jassem Abbasi" userId="a485637c-5d5c-44af-8411-f95acc3236b6" providerId="ADAL" clId="{B67E75DF-61F4-4BDD-83F6-F3A9FEB4B984}" dt="2024-02-22T09:52:54.409" v="2357" actId="27803"/>
          <ac:spMkLst>
            <pc:docMk/>
            <pc:sldMk cId="3942064285" sldId="256"/>
            <ac:spMk id="11508" creationId="{136784A4-7909-F0F7-9866-C0698BF1A84F}"/>
          </ac:spMkLst>
        </pc:spChg>
        <pc:spChg chg="mod">
          <ac:chgData name="Jassem Abbasi" userId="a485637c-5d5c-44af-8411-f95acc3236b6" providerId="ADAL" clId="{B67E75DF-61F4-4BDD-83F6-F3A9FEB4B984}" dt="2024-02-22T09:52:54.409" v="2357" actId="27803"/>
          <ac:spMkLst>
            <pc:docMk/>
            <pc:sldMk cId="3942064285" sldId="256"/>
            <ac:spMk id="11509" creationId="{A12789E7-F384-7207-2A0A-68ECFD7E60AA}"/>
          </ac:spMkLst>
        </pc:spChg>
        <pc:spChg chg="mod">
          <ac:chgData name="Jassem Abbasi" userId="a485637c-5d5c-44af-8411-f95acc3236b6" providerId="ADAL" clId="{B67E75DF-61F4-4BDD-83F6-F3A9FEB4B984}" dt="2024-02-22T09:52:54.409" v="2357" actId="27803"/>
          <ac:spMkLst>
            <pc:docMk/>
            <pc:sldMk cId="3942064285" sldId="256"/>
            <ac:spMk id="11510" creationId="{6A44D97B-45D0-710B-96AD-49B0ADA34943}"/>
          </ac:spMkLst>
        </pc:spChg>
        <pc:spChg chg="mod">
          <ac:chgData name="Jassem Abbasi" userId="a485637c-5d5c-44af-8411-f95acc3236b6" providerId="ADAL" clId="{B67E75DF-61F4-4BDD-83F6-F3A9FEB4B984}" dt="2024-02-22T09:52:54.409" v="2357" actId="27803"/>
          <ac:spMkLst>
            <pc:docMk/>
            <pc:sldMk cId="3942064285" sldId="256"/>
            <ac:spMk id="11511" creationId="{D4885383-C6EB-6644-0D30-FB9B15C4D224}"/>
          </ac:spMkLst>
        </pc:spChg>
        <pc:spChg chg="mod">
          <ac:chgData name="Jassem Abbasi" userId="a485637c-5d5c-44af-8411-f95acc3236b6" providerId="ADAL" clId="{B67E75DF-61F4-4BDD-83F6-F3A9FEB4B984}" dt="2024-02-22T09:52:54.409" v="2357" actId="27803"/>
          <ac:spMkLst>
            <pc:docMk/>
            <pc:sldMk cId="3942064285" sldId="256"/>
            <ac:spMk id="11512" creationId="{4E489AD5-5ED5-AD78-C29F-15E222102019}"/>
          </ac:spMkLst>
        </pc:spChg>
        <pc:spChg chg="mod">
          <ac:chgData name="Jassem Abbasi" userId="a485637c-5d5c-44af-8411-f95acc3236b6" providerId="ADAL" clId="{B67E75DF-61F4-4BDD-83F6-F3A9FEB4B984}" dt="2024-02-22T09:52:54.409" v="2357" actId="27803"/>
          <ac:spMkLst>
            <pc:docMk/>
            <pc:sldMk cId="3942064285" sldId="256"/>
            <ac:spMk id="11513" creationId="{0DD95D7A-4F26-C3F9-9D33-C9DCF04F438E}"/>
          </ac:spMkLst>
        </pc:spChg>
        <pc:spChg chg="mod">
          <ac:chgData name="Jassem Abbasi" userId="a485637c-5d5c-44af-8411-f95acc3236b6" providerId="ADAL" clId="{B67E75DF-61F4-4BDD-83F6-F3A9FEB4B984}" dt="2024-02-22T09:52:54.409" v="2357" actId="27803"/>
          <ac:spMkLst>
            <pc:docMk/>
            <pc:sldMk cId="3942064285" sldId="256"/>
            <ac:spMk id="11514" creationId="{B75811E8-3BBF-22C7-7C9B-6B7C38C2F72F}"/>
          </ac:spMkLst>
        </pc:spChg>
        <pc:spChg chg="mod">
          <ac:chgData name="Jassem Abbasi" userId="a485637c-5d5c-44af-8411-f95acc3236b6" providerId="ADAL" clId="{B67E75DF-61F4-4BDD-83F6-F3A9FEB4B984}" dt="2024-02-22T09:52:54.409" v="2357" actId="27803"/>
          <ac:spMkLst>
            <pc:docMk/>
            <pc:sldMk cId="3942064285" sldId="256"/>
            <ac:spMk id="11515" creationId="{16A20FCD-71E3-BA91-B4DC-DE6C43D0C008}"/>
          </ac:spMkLst>
        </pc:spChg>
        <pc:spChg chg="mod">
          <ac:chgData name="Jassem Abbasi" userId="a485637c-5d5c-44af-8411-f95acc3236b6" providerId="ADAL" clId="{B67E75DF-61F4-4BDD-83F6-F3A9FEB4B984}" dt="2024-02-22T09:52:54.409" v="2357" actId="27803"/>
          <ac:spMkLst>
            <pc:docMk/>
            <pc:sldMk cId="3942064285" sldId="256"/>
            <ac:spMk id="11516" creationId="{7ABB3257-1F23-1E66-E2A9-8C41596A9C7A}"/>
          </ac:spMkLst>
        </pc:spChg>
        <pc:spChg chg="mod">
          <ac:chgData name="Jassem Abbasi" userId="a485637c-5d5c-44af-8411-f95acc3236b6" providerId="ADAL" clId="{B67E75DF-61F4-4BDD-83F6-F3A9FEB4B984}" dt="2024-02-22T09:52:54.409" v="2357" actId="27803"/>
          <ac:spMkLst>
            <pc:docMk/>
            <pc:sldMk cId="3942064285" sldId="256"/>
            <ac:spMk id="11517" creationId="{0FA69B43-11F3-50AF-6137-21BB90E64A48}"/>
          </ac:spMkLst>
        </pc:spChg>
        <pc:spChg chg="mod">
          <ac:chgData name="Jassem Abbasi" userId="a485637c-5d5c-44af-8411-f95acc3236b6" providerId="ADAL" clId="{B67E75DF-61F4-4BDD-83F6-F3A9FEB4B984}" dt="2024-02-22T09:52:54.409" v="2357" actId="27803"/>
          <ac:spMkLst>
            <pc:docMk/>
            <pc:sldMk cId="3942064285" sldId="256"/>
            <ac:spMk id="11518" creationId="{7BBD6272-27FD-8D5F-FF51-1FE83606E5C4}"/>
          </ac:spMkLst>
        </pc:spChg>
        <pc:spChg chg="mod">
          <ac:chgData name="Jassem Abbasi" userId="a485637c-5d5c-44af-8411-f95acc3236b6" providerId="ADAL" clId="{B67E75DF-61F4-4BDD-83F6-F3A9FEB4B984}" dt="2024-02-22T09:52:54.409" v="2357" actId="27803"/>
          <ac:spMkLst>
            <pc:docMk/>
            <pc:sldMk cId="3942064285" sldId="256"/>
            <ac:spMk id="11519" creationId="{F9A16820-C543-5FDC-3911-C00ADB7EB12B}"/>
          </ac:spMkLst>
        </pc:spChg>
        <pc:spChg chg="mod">
          <ac:chgData name="Jassem Abbasi" userId="a485637c-5d5c-44af-8411-f95acc3236b6" providerId="ADAL" clId="{B67E75DF-61F4-4BDD-83F6-F3A9FEB4B984}" dt="2024-02-22T09:52:54.409" v="2357" actId="27803"/>
          <ac:spMkLst>
            <pc:docMk/>
            <pc:sldMk cId="3942064285" sldId="256"/>
            <ac:spMk id="11520" creationId="{587EADC4-D081-F9E6-A0EC-FF2AAAA4AFA9}"/>
          </ac:spMkLst>
        </pc:spChg>
        <pc:spChg chg="mod">
          <ac:chgData name="Jassem Abbasi" userId="a485637c-5d5c-44af-8411-f95acc3236b6" providerId="ADAL" clId="{B67E75DF-61F4-4BDD-83F6-F3A9FEB4B984}" dt="2024-02-22T09:52:54.409" v="2357" actId="27803"/>
          <ac:spMkLst>
            <pc:docMk/>
            <pc:sldMk cId="3942064285" sldId="256"/>
            <ac:spMk id="11521" creationId="{4D28E171-A7C1-5ABF-229B-46A366D488C1}"/>
          </ac:spMkLst>
        </pc:spChg>
        <pc:spChg chg="mod">
          <ac:chgData name="Jassem Abbasi" userId="a485637c-5d5c-44af-8411-f95acc3236b6" providerId="ADAL" clId="{B67E75DF-61F4-4BDD-83F6-F3A9FEB4B984}" dt="2024-02-22T09:52:54.409" v="2357" actId="27803"/>
          <ac:spMkLst>
            <pc:docMk/>
            <pc:sldMk cId="3942064285" sldId="256"/>
            <ac:spMk id="11522" creationId="{A6250313-0547-1B96-29F9-BD5689E9B010}"/>
          </ac:spMkLst>
        </pc:spChg>
        <pc:spChg chg="mod">
          <ac:chgData name="Jassem Abbasi" userId="a485637c-5d5c-44af-8411-f95acc3236b6" providerId="ADAL" clId="{B67E75DF-61F4-4BDD-83F6-F3A9FEB4B984}" dt="2024-02-22T09:52:54.409" v="2357" actId="27803"/>
          <ac:spMkLst>
            <pc:docMk/>
            <pc:sldMk cId="3942064285" sldId="256"/>
            <ac:spMk id="11523" creationId="{2716BA80-46A1-8A4F-F643-BBF555A024D4}"/>
          </ac:spMkLst>
        </pc:spChg>
        <pc:spChg chg="mod">
          <ac:chgData name="Jassem Abbasi" userId="a485637c-5d5c-44af-8411-f95acc3236b6" providerId="ADAL" clId="{B67E75DF-61F4-4BDD-83F6-F3A9FEB4B984}" dt="2024-02-22T09:52:54.409" v="2357" actId="27803"/>
          <ac:spMkLst>
            <pc:docMk/>
            <pc:sldMk cId="3942064285" sldId="256"/>
            <ac:spMk id="11524" creationId="{3F8B15D6-EE23-440D-6AF5-A6F851984109}"/>
          </ac:spMkLst>
        </pc:spChg>
        <pc:spChg chg="mod">
          <ac:chgData name="Jassem Abbasi" userId="a485637c-5d5c-44af-8411-f95acc3236b6" providerId="ADAL" clId="{B67E75DF-61F4-4BDD-83F6-F3A9FEB4B984}" dt="2024-02-22T09:52:54.409" v="2357" actId="27803"/>
          <ac:spMkLst>
            <pc:docMk/>
            <pc:sldMk cId="3942064285" sldId="256"/>
            <ac:spMk id="11525" creationId="{93CD164A-704A-6554-0C95-158C30E69DF4}"/>
          </ac:spMkLst>
        </pc:spChg>
        <pc:spChg chg="mod">
          <ac:chgData name="Jassem Abbasi" userId="a485637c-5d5c-44af-8411-f95acc3236b6" providerId="ADAL" clId="{B67E75DF-61F4-4BDD-83F6-F3A9FEB4B984}" dt="2024-02-22T09:52:54.409" v="2357" actId="27803"/>
          <ac:spMkLst>
            <pc:docMk/>
            <pc:sldMk cId="3942064285" sldId="256"/>
            <ac:spMk id="11526" creationId="{C768E3A9-113F-E6C7-A1CD-7764BA87068D}"/>
          </ac:spMkLst>
        </pc:spChg>
        <pc:spChg chg="mod">
          <ac:chgData name="Jassem Abbasi" userId="a485637c-5d5c-44af-8411-f95acc3236b6" providerId="ADAL" clId="{B67E75DF-61F4-4BDD-83F6-F3A9FEB4B984}" dt="2024-02-22T09:52:54.409" v="2357" actId="27803"/>
          <ac:spMkLst>
            <pc:docMk/>
            <pc:sldMk cId="3942064285" sldId="256"/>
            <ac:spMk id="11527" creationId="{83A294C3-52B9-FA6B-71C9-8C0D859A6C0F}"/>
          </ac:spMkLst>
        </pc:spChg>
        <pc:spChg chg="mod">
          <ac:chgData name="Jassem Abbasi" userId="a485637c-5d5c-44af-8411-f95acc3236b6" providerId="ADAL" clId="{B67E75DF-61F4-4BDD-83F6-F3A9FEB4B984}" dt="2024-02-22T09:52:54.409" v="2357" actId="27803"/>
          <ac:spMkLst>
            <pc:docMk/>
            <pc:sldMk cId="3942064285" sldId="256"/>
            <ac:spMk id="11528" creationId="{3DE3BDA0-E48E-BD29-C4C3-18D85BB5EC19}"/>
          </ac:spMkLst>
        </pc:spChg>
        <pc:spChg chg="mod">
          <ac:chgData name="Jassem Abbasi" userId="a485637c-5d5c-44af-8411-f95acc3236b6" providerId="ADAL" clId="{B67E75DF-61F4-4BDD-83F6-F3A9FEB4B984}" dt="2024-02-22T09:52:54.409" v="2357" actId="27803"/>
          <ac:spMkLst>
            <pc:docMk/>
            <pc:sldMk cId="3942064285" sldId="256"/>
            <ac:spMk id="11529" creationId="{E696D2F8-B4C6-08DF-1E68-49E34E4CD8CB}"/>
          </ac:spMkLst>
        </pc:spChg>
        <pc:spChg chg="mod">
          <ac:chgData name="Jassem Abbasi" userId="a485637c-5d5c-44af-8411-f95acc3236b6" providerId="ADAL" clId="{B67E75DF-61F4-4BDD-83F6-F3A9FEB4B984}" dt="2024-02-22T09:52:54.409" v="2357" actId="27803"/>
          <ac:spMkLst>
            <pc:docMk/>
            <pc:sldMk cId="3942064285" sldId="256"/>
            <ac:spMk id="11530" creationId="{87858EAF-A612-2F1C-FB86-A97A51016E58}"/>
          </ac:spMkLst>
        </pc:spChg>
        <pc:spChg chg="mod">
          <ac:chgData name="Jassem Abbasi" userId="a485637c-5d5c-44af-8411-f95acc3236b6" providerId="ADAL" clId="{B67E75DF-61F4-4BDD-83F6-F3A9FEB4B984}" dt="2024-02-22T09:52:54.409" v="2357" actId="27803"/>
          <ac:spMkLst>
            <pc:docMk/>
            <pc:sldMk cId="3942064285" sldId="256"/>
            <ac:spMk id="11531" creationId="{5EBC45E8-D06E-E757-0303-D3365E833ABF}"/>
          </ac:spMkLst>
        </pc:spChg>
        <pc:spChg chg="mod">
          <ac:chgData name="Jassem Abbasi" userId="a485637c-5d5c-44af-8411-f95acc3236b6" providerId="ADAL" clId="{B67E75DF-61F4-4BDD-83F6-F3A9FEB4B984}" dt="2024-02-22T09:52:54.409" v="2357" actId="27803"/>
          <ac:spMkLst>
            <pc:docMk/>
            <pc:sldMk cId="3942064285" sldId="256"/>
            <ac:spMk id="11532" creationId="{1E678264-20D7-1A34-720E-D47F768317C5}"/>
          </ac:spMkLst>
        </pc:spChg>
        <pc:spChg chg="mod">
          <ac:chgData name="Jassem Abbasi" userId="a485637c-5d5c-44af-8411-f95acc3236b6" providerId="ADAL" clId="{B67E75DF-61F4-4BDD-83F6-F3A9FEB4B984}" dt="2024-02-22T09:52:54.409" v="2357" actId="27803"/>
          <ac:spMkLst>
            <pc:docMk/>
            <pc:sldMk cId="3942064285" sldId="256"/>
            <ac:spMk id="11533" creationId="{C2B01EB1-6D37-54AF-82B0-DC3CC73552FB}"/>
          </ac:spMkLst>
        </pc:spChg>
        <pc:spChg chg="mod">
          <ac:chgData name="Jassem Abbasi" userId="a485637c-5d5c-44af-8411-f95acc3236b6" providerId="ADAL" clId="{B67E75DF-61F4-4BDD-83F6-F3A9FEB4B984}" dt="2024-02-22T09:52:54.409" v="2357" actId="27803"/>
          <ac:spMkLst>
            <pc:docMk/>
            <pc:sldMk cId="3942064285" sldId="256"/>
            <ac:spMk id="11534" creationId="{284AEA5C-7402-11AD-5762-ED04CB4A7BA7}"/>
          </ac:spMkLst>
        </pc:spChg>
        <pc:spChg chg="mod">
          <ac:chgData name="Jassem Abbasi" userId="a485637c-5d5c-44af-8411-f95acc3236b6" providerId="ADAL" clId="{B67E75DF-61F4-4BDD-83F6-F3A9FEB4B984}" dt="2024-02-22T09:52:54.409" v="2357" actId="27803"/>
          <ac:spMkLst>
            <pc:docMk/>
            <pc:sldMk cId="3942064285" sldId="256"/>
            <ac:spMk id="11535" creationId="{14CA9767-EDC7-FB9E-8EB1-6268426B7AF7}"/>
          </ac:spMkLst>
        </pc:spChg>
        <pc:spChg chg="mod">
          <ac:chgData name="Jassem Abbasi" userId="a485637c-5d5c-44af-8411-f95acc3236b6" providerId="ADAL" clId="{B67E75DF-61F4-4BDD-83F6-F3A9FEB4B984}" dt="2024-02-22T09:52:54.409" v="2357" actId="27803"/>
          <ac:spMkLst>
            <pc:docMk/>
            <pc:sldMk cId="3942064285" sldId="256"/>
            <ac:spMk id="11536" creationId="{6CFD62AA-D663-47CE-B291-0007EB2AE5B0}"/>
          </ac:spMkLst>
        </pc:spChg>
        <pc:spChg chg="mod">
          <ac:chgData name="Jassem Abbasi" userId="a485637c-5d5c-44af-8411-f95acc3236b6" providerId="ADAL" clId="{B67E75DF-61F4-4BDD-83F6-F3A9FEB4B984}" dt="2024-02-22T09:52:54.409" v="2357" actId="27803"/>
          <ac:spMkLst>
            <pc:docMk/>
            <pc:sldMk cId="3942064285" sldId="256"/>
            <ac:spMk id="11537" creationId="{DD53D7CD-56F0-225C-1679-158DE844AF6B}"/>
          </ac:spMkLst>
        </pc:spChg>
        <pc:spChg chg="mod">
          <ac:chgData name="Jassem Abbasi" userId="a485637c-5d5c-44af-8411-f95acc3236b6" providerId="ADAL" clId="{B67E75DF-61F4-4BDD-83F6-F3A9FEB4B984}" dt="2024-02-22T09:52:54.409" v="2357" actId="27803"/>
          <ac:spMkLst>
            <pc:docMk/>
            <pc:sldMk cId="3942064285" sldId="256"/>
            <ac:spMk id="11538" creationId="{D0EF88BA-39F2-2D79-52C5-53703B511D03}"/>
          </ac:spMkLst>
        </pc:spChg>
        <pc:spChg chg="mod">
          <ac:chgData name="Jassem Abbasi" userId="a485637c-5d5c-44af-8411-f95acc3236b6" providerId="ADAL" clId="{B67E75DF-61F4-4BDD-83F6-F3A9FEB4B984}" dt="2024-02-22T09:52:54.409" v="2357" actId="27803"/>
          <ac:spMkLst>
            <pc:docMk/>
            <pc:sldMk cId="3942064285" sldId="256"/>
            <ac:spMk id="11539" creationId="{14AC985D-7945-018C-2DA1-55E35E7254C9}"/>
          </ac:spMkLst>
        </pc:spChg>
        <pc:spChg chg="mod">
          <ac:chgData name="Jassem Abbasi" userId="a485637c-5d5c-44af-8411-f95acc3236b6" providerId="ADAL" clId="{B67E75DF-61F4-4BDD-83F6-F3A9FEB4B984}" dt="2024-02-22T09:52:54.409" v="2357" actId="27803"/>
          <ac:spMkLst>
            <pc:docMk/>
            <pc:sldMk cId="3942064285" sldId="256"/>
            <ac:spMk id="11540" creationId="{36AC67B1-D52D-FB8E-8299-6906F39482FD}"/>
          </ac:spMkLst>
        </pc:spChg>
        <pc:spChg chg="mod">
          <ac:chgData name="Jassem Abbasi" userId="a485637c-5d5c-44af-8411-f95acc3236b6" providerId="ADAL" clId="{B67E75DF-61F4-4BDD-83F6-F3A9FEB4B984}" dt="2024-02-22T09:52:54.409" v="2357" actId="27803"/>
          <ac:spMkLst>
            <pc:docMk/>
            <pc:sldMk cId="3942064285" sldId="256"/>
            <ac:spMk id="11541" creationId="{9DFA095A-E3B6-D512-A5F2-BE08045D4EC1}"/>
          </ac:spMkLst>
        </pc:spChg>
        <pc:spChg chg="mod">
          <ac:chgData name="Jassem Abbasi" userId="a485637c-5d5c-44af-8411-f95acc3236b6" providerId="ADAL" clId="{B67E75DF-61F4-4BDD-83F6-F3A9FEB4B984}" dt="2024-02-22T09:52:54.409" v="2357" actId="27803"/>
          <ac:spMkLst>
            <pc:docMk/>
            <pc:sldMk cId="3942064285" sldId="256"/>
            <ac:spMk id="11542" creationId="{CC4FDD8D-F8C2-0DE5-28FF-0EB2DC6A178D}"/>
          </ac:spMkLst>
        </pc:spChg>
        <pc:spChg chg="mod">
          <ac:chgData name="Jassem Abbasi" userId="a485637c-5d5c-44af-8411-f95acc3236b6" providerId="ADAL" clId="{B67E75DF-61F4-4BDD-83F6-F3A9FEB4B984}" dt="2024-02-22T09:52:54.409" v="2357" actId="27803"/>
          <ac:spMkLst>
            <pc:docMk/>
            <pc:sldMk cId="3942064285" sldId="256"/>
            <ac:spMk id="11543" creationId="{943500B2-71A0-4DC2-F98E-3C91245B0FEF}"/>
          </ac:spMkLst>
        </pc:spChg>
        <pc:spChg chg="mod">
          <ac:chgData name="Jassem Abbasi" userId="a485637c-5d5c-44af-8411-f95acc3236b6" providerId="ADAL" clId="{B67E75DF-61F4-4BDD-83F6-F3A9FEB4B984}" dt="2024-02-22T09:52:54.409" v="2357" actId="27803"/>
          <ac:spMkLst>
            <pc:docMk/>
            <pc:sldMk cId="3942064285" sldId="256"/>
            <ac:spMk id="11544" creationId="{90EE2C76-5511-47DA-2649-B1ABDB05A375}"/>
          </ac:spMkLst>
        </pc:spChg>
        <pc:spChg chg="mod">
          <ac:chgData name="Jassem Abbasi" userId="a485637c-5d5c-44af-8411-f95acc3236b6" providerId="ADAL" clId="{B67E75DF-61F4-4BDD-83F6-F3A9FEB4B984}" dt="2024-02-22T09:52:54.409" v="2357" actId="27803"/>
          <ac:spMkLst>
            <pc:docMk/>
            <pc:sldMk cId="3942064285" sldId="256"/>
            <ac:spMk id="11545" creationId="{081C2162-5235-7CFD-F86D-ECE89A1AF8B5}"/>
          </ac:spMkLst>
        </pc:spChg>
        <pc:spChg chg="mod">
          <ac:chgData name="Jassem Abbasi" userId="a485637c-5d5c-44af-8411-f95acc3236b6" providerId="ADAL" clId="{B67E75DF-61F4-4BDD-83F6-F3A9FEB4B984}" dt="2024-02-22T09:52:54.409" v="2357" actId="27803"/>
          <ac:spMkLst>
            <pc:docMk/>
            <pc:sldMk cId="3942064285" sldId="256"/>
            <ac:spMk id="11546" creationId="{28701709-9BF5-9CEA-9CD0-74D024721FA2}"/>
          </ac:spMkLst>
        </pc:spChg>
        <pc:spChg chg="mod">
          <ac:chgData name="Jassem Abbasi" userId="a485637c-5d5c-44af-8411-f95acc3236b6" providerId="ADAL" clId="{B67E75DF-61F4-4BDD-83F6-F3A9FEB4B984}" dt="2024-02-22T09:52:54.409" v="2357" actId="27803"/>
          <ac:spMkLst>
            <pc:docMk/>
            <pc:sldMk cId="3942064285" sldId="256"/>
            <ac:spMk id="11547" creationId="{3E3C2BE4-96FE-59D7-233E-C827BB9DAC65}"/>
          </ac:spMkLst>
        </pc:spChg>
        <pc:spChg chg="mod">
          <ac:chgData name="Jassem Abbasi" userId="a485637c-5d5c-44af-8411-f95acc3236b6" providerId="ADAL" clId="{B67E75DF-61F4-4BDD-83F6-F3A9FEB4B984}" dt="2024-02-22T09:52:54.409" v="2357" actId="27803"/>
          <ac:spMkLst>
            <pc:docMk/>
            <pc:sldMk cId="3942064285" sldId="256"/>
            <ac:spMk id="11548" creationId="{4CA3DD9A-11BB-BA3A-661B-20B718AA29AB}"/>
          </ac:spMkLst>
        </pc:spChg>
        <pc:spChg chg="mod">
          <ac:chgData name="Jassem Abbasi" userId="a485637c-5d5c-44af-8411-f95acc3236b6" providerId="ADAL" clId="{B67E75DF-61F4-4BDD-83F6-F3A9FEB4B984}" dt="2024-02-22T09:52:54.409" v="2357" actId="27803"/>
          <ac:spMkLst>
            <pc:docMk/>
            <pc:sldMk cId="3942064285" sldId="256"/>
            <ac:spMk id="11549" creationId="{3F5AA90F-0AD3-F8BE-2EE3-0DAF3EB3DEB5}"/>
          </ac:spMkLst>
        </pc:spChg>
        <pc:spChg chg="mod">
          <ac:chgData name="Jassem Abbasi" userId="a485637c-5d5c-44af-8411-f95acc3236b6" providerId="ADAL" clId="{B67E75DF-61F4-4BDD-83F6-F3A9FEB4B984}" dt="2024-02-22T09:52:54.409" v="2357" actId="27803"/>
          <ac:spMkLst>
            <pc:docMk/>
            <pc:sldMk cId="3942064285" sldId="256"/>
            <ac:spMk id="11550" creationId="{1D6FAF9C-5387-9CBE-6C0C-33020C5A1C79}"/>
          </ac:spMkLst>
        </pc:spChg>
        <pc:spChg chg="mod">
          <ac:chgData name="Jassem Abbasi" userId="a485637c-5d5c-44af-8411-f95acc3236b6" providerId="ADAL" clId="{B67E75DF-61F4-4BDD-83F6-F3A9FEB4B984}" dt="2024-02-22T09:52:54.409" v="2357" actId="27803"/>
          <ac:spMkLst>
            <pc:docMk/>
            <pc:sldMk cId="3942064285" sldId="256"/>
            <ac:spMk id="11551" creationId="{0FF6440B-8FB0-3961-0640-362CB327821D}"/>
          </ac:spMkLst>
        </pc:spChg>
        <pc:spChg chg="mod">
          <ac:chgData name="Jassem Abbasi" userId="a485637c-5d5c-44af-8411-f95acc3236b6" providerId="ADAL" clId="{B67E75DF-61F4-4BDD-83F6-F3A9FEB4B984}" dt="2024-02-22T09:52:54.409" v="2357" actId="27803"/>
          <ac:spMkLst>
            <pc:docMk/>
            <pc:sldMk cId="3942064285" sldId="256"/>
            <ac:spMk id="11552" creationId="{41A17725-3A89-13BE-FAC3-C276FD15A79F}"/>
          </ac:spMkLst>
        </pc:spChg>
        <pc:spChg chg="mod">
          <ac:chgData name="Jassem Abbasi" userId="a485637c-5d5c-44af-8411-f95acc3236b6" providerId="ADAL" clId="{B67E75DF-61F4-4BDD-83F6-F3A9FEB4B984}" dt="2024-02-22T09:52:54.409" v="2357" actId="27803"/>
          <ac:spMkLst>
            <pc:docMk/>
            <pc:sldMk cId="3942064285" sldId="256"/>
            <ac:spMk id="11553" creationId="{CC171743-3A65-C59E-7802-FE2ABAF737FF}"/>
          </ac:spMkLst>
        </pc:spChg>
        <pc:spChg chg="mod">
          <ac:chgData name="Jassem Abbasi" userId="a485637c-5d5c-44af-8411-f95acc3236b6" providerId="ADAL" clId="{B67E75DF-61F4-4BDD-83F6-F3A9FEB4B984}" dt="2024-02-22T09:52:54.409" v="2357" actId="27803"/>
          <ac:spMkLst>
            <pc:docMk/>
            <pc:sldMk cId="3942064285" sldId="256"/>
            <ac:spMk id="11554" creationId="{8A38CE2F-8B69-1E5D-F2E9-39CE10645E99}"/>
          </ac:spMkLst>
        </pc:spChg>
        <pc:spChg chg="mod">
          <ac:chgData name="Jassem Abbasi" userId="a485637c-5d5c-44af-8411-f95acc3236b6" providerId="ADAL" clId="{B67E75DF-61F4-4BDD-83F6-F3A9FEB4B984}" dt="2024-02-22T09:52:54.409" v="2357" actId="27803"/>
          <ac:spMkLst>
            <pc:docMk/>
            <pc:sldMk cId="3942064285" sldId="256"/>
            <ac:spMk id="11555" creationId="{F1C814CB-4642-00B5-4DE8-66CE000AEFC7}"/>
          </ac:spMkLst>
        </pc:spChg>
        <pc:spChg chg="mod">
          <ac:chgData name="Jassem Abbasi" userId="a485637c-5d5c-44af-8411-f95acc3236b6" providerId="ADAL" clId="{B67E75DF-61F4-4BDD-83F6-F3A9FEB4B984}" dt="2024-02-22T09:52:54.409" v="2357" actId="27803"/>
          <ac:spMkLst>
            <pc:docMk/>
            <pc:sldMk cId="3942064285" sldId="256"/>
            <ac:spMk id="11556" creationId="{6DDDE21E-C5A0-5939-A843-53FD4F24DB6E}"/>
          </ac:spMkLst>
        </pc:spChg>
        <pc:spChg chg="mod">
          <ac:chgData name="Jassem Abbasi" userId="a485637c-5d5c-44af-8411-f95acc3236b6" providerId="ADAL" clId="{B67E75DF-61F4-4BDD-83F6-F3A9FEB4B984}" dt="2024-02-22T09:52:54.409" v="2357" actId="27803"/>
          <ac:spMkLst>
            <pc:docMk/>
            <pc:sldMk cId="3942064285" sldId="256"/>
            <ac:spMk id="11557" creationId="{806B0909-0BE5-77A4-DAE6-8178E51B9D12}"/>
          </ac:spMkLst>
        </pc:spChg>
        <pc:spChg chg="mod">
          <ac:chgData name="Jassem Abbasi" userId="a485637c-5d5c-44af-8411-f95acc3236b6" providerId="ADAL" clId="{B67E75DF-61F4-4BDD-83F6-F3A9FEB4B984}" dt="2024-02-22T09:52:54.409" v="2357" actId="27803"/>
          <ac:spMkLst>
            <pc:docMk/>
            <pc:sldMk cId="3942064285" sldId="256"/>
            <ac:spMk id="11558" creationId="{C7BAF56E-02FF-E69F-F427-9204DA514BF8}"/>
          </ac:spMkLst>
        </pc:spChg>
        <pc:spChg chg="mod">
          <ac:chgData name="Jassem Abbasi" userId="a485637c-5d5c-44af-8411-f95acc3236b6" providerId="ADAL" clId="{B67E75DF-61F4-4BDD-83F6-F3A9FEB4B984}" dt="2024-02-22T09:52:54.409" v="2357" actId="27803"/>
          <ac:spMkLst>
            <pc:docMk/>
            <pc:sldMk cId="3942064285" sldId="256"/>
            <ac:spMk id="11559" creationId="{1FAA1C25-327A-C488-3136-C03E8A67C51A}"/>
          </ac:spMkLst>
        </pc:spChg>
        <pc:spChg chg="mod">
          <ac:chgData name="Jassem Abbasi" userId="a485637c-5d5c-44af-8411-f95acc3236b6" providerId="ADAL" clId="{B67E75DF-61F4-4BDD-83F6-F3A9FEB4B984}" dt="2024-02-22T09:52:54.409" v="2357" actId="27803"/>
          <ac:spMkLst>
            <pc:docMk/>
            <pc:sldMk cId="3942064285" sldId="256"/>
            <ac:spMk id="11560" creationId="{9E358378-26C8-703A-3F36-60C8F5D770ED}"/>
          </ac:spMkLst>
        </pc:spChg>
        <pc:spChg chg="mod">
          <ac:chgData name="Jassem Abbasi" userId="a485637c-5d5c-44af-8411-f95acc3236b6" providerId="ADAL" clId="{B67E75DF-61F4-4BDD-83F6-F3A9FEB4B984}" dt="2024-02-22T09:52:54.409" v="2357" actId="27803"/>
          <ac:spMkLst>
            <pc:docMk/>
            <pc:sldMk cId="3942064285" sldId="256"/>
            <ac:spMk id="11561" creationId="{E8D8F114-AD11-5099-DCA4-7ADB97F35DF3}"/>
          </ac:spMkLst>
        </pc:spChg>
        <pc:spChg chg="mod">
          <ac:chgData name="Jassem Abbasi" userId="a485637c-5d5c-44af-8411-f95acc3236b6" providerId="ADAL" clId="{B67E75DF-61F4-4BDD-83F6-F3A9FEB4B984}" dt="2024-02-22T09:52:54.409" v="2357" actId="27803"/>
          <ac:spMkLst>
            <pc:docMk/>
            <pc:sldMk cId="3942064285" sldId="256"/>
            <ac:spMk id="11562" creationId="{EB684FF8-1CEC-46AE-DADB-1AEC04A16570}"/>
          </ac:spMkLst>
        </pc:spChg>
        <pc:spChg chg="mod">
          <ac:chgData name="Jassem Abbasi" userId="a485637c-5d5c-44af-8411-f95acc3236b6" providerId="ADAL" clId="{B67E75DF-61F4-4BDD-83F6-F3A9FEB4B984}" dt="2024-02-22T09:52:54.409" v="2357" actId="27803"/>
          <ac:spMkLst>
            <pc:docMk/>
            <pc:sldMk cId="3942064285" sldId="256"/>
            <ac:spMk id="11563" creationId="{D1DA254C-304F-2D1A-BB76-506B8DF5D59B}"/>
          </ac:spMkLst>
        </pc:spChg>
        <pc:spChg chg="mod">
          <ac:chgData name="Jassem Abbasi" userId="a485637c-5d5c-44af-8411-f95acc3236b6" providerId="ADAL" clId="{B67E75DF-61F4-4BDD-83F6-F3A9FEB4B984}" dt="2024-02-22T09:52:54.409" v="2357" actId="27803"/>
          <ac:spMkLst>
            <pc:docMk/>
            <pc:sldMk cId="3942064285" sldId="256"/>
            <ac:spMk id="11564" creationId="{301ABD30-64CF-AFFD-D1EF-E7C9935971A7}"/>
          </ac:spMkLst>
        </pc:spChg>
        <pc:spChg chg="mod">
          <ac:chgData name="Jassem Abbasi" userId="a485637c-5d5c-44af-8411-f95acc3236b6" providerId="ADAL" clId="{B67E75DF-61F4-4BDD-83F6-F3A9FEB4B984}" dt="2024-02-22T09:52:54.409" v="2357" actId="27803"/>
          <ac:spMkLst>
            <pc:docMk/>
            <pc:sldMk cId="3942064285" sldId="256"/>
            <ac:spMk id="11565" creationId="{51A8A0EB-55EB-CD74-09CD-967E6808F3FB}"/>
          </ac:spMkLst>
        </pc:spChg>
        <pc:spChg chg="mod">
          <ac:chgData name="Jassem Abbasi" userId="a485637c-5d5c-44af-8411-f95acc3236b6" providerId="ADAL" clId="{B67E75DF-61F4-4BDD-83F6-F3A9FEB4B984}" dt="2024-02-22T09:52:54.409" v="2357" actId="27803"/>
          <ac:spMkLst>
            <pc:docMk/>
            <pc:sldMk cId="3942064285" sldId="256"/>
            <ac:spMk id="11566" creationId="{F56B8A19-49A0-AEF2-A6D1-C5C48DCB2BCE}"/>
          </ac:spMkLst>
        </pc:spChg>
        <pc:spChg chg="mod">
          <ac:chgData name="Jassem Abbasi" userId="a485637c-5d5c-44af-8411-f95acc3236b6" providerId="ADAL" clId="{B67E75DF-61F4-4BDD-83F6-F3A9FEB4B984}" dt="2024-02-22T09:52:54.409" v="2357" actId="27803"/>
          <ac:spMkLst>
            <pc:docMk/>
            <pc:sldMk cId="3942064285" sldId="256"/>
            <ac:spMk id="11567" creationId="{F545499F-8CF2-9C36-9565-C252CE5BDD02}"/>
          </ac:spMkLst>
        </pc:spChg>
        <pc:spChg chg="mod">
          <ac:chgData name="Jassem Abbasi" userId="a485637c-5d5c-44af-8411-f95acc3236b6" providerId="ADAL" clId="{B67E75DF-61F4-4BDD-83F6-F3A9FEB4B984}" dt="2024-02-22T09:52:54.409" v="2357" actId="27803"/>
          <ac:spMkLst>
            <pc:docMk/>
            <pc:sldMk cId="3942064285" sldId="256"/>
            <ac:spMk id="11568" creationId="{E2320B43-FA11-1D28-1D8A-3A8937B5F06E}"/>
          </ac:spMkLst>
        </pc:spChg>
        <pc:spChg chg="mod">
          <ac:chgData name="Jassem Abbasi" userId="a485637c-5d5c-44af-8411-f95acc3236b6" providerId="ADAL" clId="{B67E75DF-61F4-4BDD-83F6-F3A9FEB4B984}" dt="2024-02-22T09:52:54.409" v="2357" actId="27803"/>
          <ac:spMkLst>
            <pc:docMk/>
            <pc:sldMk cId="3942064285" sldId="256"/>
            <ac:spMk id="11569" creationId="{8EBC3C8A-7332-A828-92D1-F80E5A9456EF}"/>
          </ac:spMkLst>
        </pc:spChg>
        <pc:spChg chg="mod">
          <ac:chgData name="Jassem Abbasi" userId="a485637c-5d5c-44af-8411-f95acc3236b6" providerId="ADAL" clId="{B67E75DF-61F4-4BDD-83F6-F3A9FEB4B984}" dt="2024-02-22T09:52:54.409" v="2357" actId="27803"/>
          <ac:spMkLst>
            <pc:docMk/>
            <pc:sldMk cId="3942064285" sldId="256"/>
            <ac:spMk id="11570" creationId="{FE4C00E8-4C40-015F-E583-4A1FF71E8D67}"/>
          </ac:spMkLst>
        </pc:spChg>
        <pc:spChg chg="mod">
          <ac:chgData name="Jassem Abbasi" userId="a485637c-5d5c-44af-8411-f95acc3236b6" providerId="ADAL" clId="{B67E75DF-61F4-4BDD-83F6-F3A9FEB4B984}" dt="2024-02-22T09:52:54.409" v="2357" actId="27803"/>
          <ac:spMkLst>
            <pc:docMk/>
            <pc:sldMk cId="3942064285" sldId="256"/>
            <ac:spMk id="11571" creationId="{3B113D32-47CE-A3F3-1A0D-17578099EAD3}"/>
          </ac:spMkLst>
        </pc:spChg>
        <pc:spChg chg="mod">
          <ac:chgData name="Jassem Abbasi" userId="a485637c-5d5c-44af-8411-f95acc3236b6" providerId="ADAL" clId="{B67E75DF-61F4-4BDD-83F6-F3A9FEB4B984}" dt="2024-02-22T09:52:54.409" v="2357" actId="27803"/>
          <ac:spMkLst>
            <pc:docMk/>
            <pc:sldMk cId="3942064285" sldId="256"/>
            <ac:spMk id="11572" creationId="{1E7BB597-6D4E-CF3B-4A0C-466C468A9F41}"/>
          </ac:spMkLst>
        </pc:spChg>
        <pc:spChg chg="mod">
          <ac:chgData name="Jassem Abbasi" userId="a485637c-5d5c-44af-8411-f95acc3236b6" providerId="ADAL" clId="{B67E75DF-61F4-4BDD-83F6-F3A9FEB4B984}" dt="2024-02-22T09:52:54.409" v="2357" actId="27803"/>
          <ac:spMkLst>
            <pc:docMk/>
            <pc:sldMk cId="3942064285" sldId="256"/>
            <ac:spMk id="11573" creationId="{B015CE94-A653-EFF6-85DA-05E58CE2A423}"/>
          </ac:spMkLst>
        </pc:spChg>
        <pc:spChg chg="mod">
          <ac:chgData name="Jassem Abbasi" userId="a485637c-5d5c-44af-8411-f95acc3236b6" providerId="ADAL" clId="{B67E75DF-61F4-4BDD-83F6-F3A9FEB4B984}" dt="2024-02-22T09:52:54.409" v="2357" actId="27803"/>
          <ac:spMkLst>
            <pc:docMk/>
            <pc:sldMk cId="3942064285" sldId="256"/>
            <ac:spMk id="11574" creationId="{BA475649-C96F-F4CF-2FE0-352598D88B10}"/>
          </ac:spMkLst>
        </pc:spChg>
        <pc:spChg chg="mod">
          <ac:chgData name="Jassem Abbasi" userId="a485637c-5d5c-44af-8411-f95acc3236b6" providerId="ADAL" clId="{B67E75DF-61F4-4BDD-83F6-F3A9FEB4B984}" dt="2024-02-22T09:52:54.409" v="2357" actId="27803"/>
          <ac:spMkLst>
            <pc:docMk/>
            <pc:sldMk cId="3942064285" sldId="256"/>
            <ac:spMk id="11575" creationId="{FFE7E0FD-873A-C219-9261-EDB7E0E3977E}"/>
          </ac:spMkLst>
        </pc:spChg>
        <pc:spChg chg="mod">
          <ac:chgData name="Jassem Abbasi" userId="a485637c-5d5c-44af-8411-f95acc3236b6" providerId="ADAL" clId="{B67E75DF-61F4-4BDD-83F6-F3A9FEB4B984}" dt="2024-02-22T09:52:54.409" v="2357" actId="27803"/>
          <ac:spMkLst>
            <pc:docMk/>
            <pc:sldMk cId="3942064285" sldId="256"/>
            <ac:spMk id="11576" creationId="{6AC35C13-F4A3-C8EB-82A1-75EBAEC358E0}"/>
          </ac:spMkLst>
        </pc:spChg>
        <pc:spChg chg="mod">
          <ac:chgData name="Jassem Abbasi" userId="a485637c-5d5c-44af-8411-f95acc3236b6" providerId="ADAL" clId="{B67E75DF-61F4-4BDD-83F6-F3A9FEB4B984}" dt="2024-02-22T09:52:54.409" v="2357" actId="27803"/>
          <ac:spMkLst>
            <pc:docMk/>
            <pc:sldMk cId="3942064285" sldId="256"/>
            <ac:spMk id="11577" creationId="{57E200FC-F634-F9BA-943A-751860BD8540}"/>
          </ac:spMkLst>
        </pc:spChg>
        <pc:spChg chg="mod">
          <ac:chgData name="Jassem Abbasi" userId="a485637c-5d5c-44af-8411-f95acc3236b6" providerId="ADAL" clId="{B67E75DF-61F4-4BDD-83F6-F3A9FEB4B984}" dt="2024-02-22T09:52:54.409" v="2357" actId="27803"/>
          <ac:spMkLst>
            <pc:docMk/>
            <pc:sldMk cId="3942064285" sldId="256"/>
            <ac:spMk id="11578" creationId="{1E6CD699-C694-0B4A-4C6D-0C30B0810E22}"/>
          </ac:spMkLst>
        </pc:spChg>
        <pc:spChg chg="mod">
          <ac:chgData name="Jassem Abbasi" userId="a485637c-5d5c-44af-8411-f95acc3236b6" providerId="ADAL" clId="{B67E75DF-61F4-4BDD-83F6-F3A9FEB4B984}" dt="2024-02-22T09:52:54.409" v="2357" actId="27803"/>
          <ac:spMkLst>
            <pc:docMk/>
            <pc:sldMk cId="3942064285" sldId="256"/>
            <ac:spMk id="11579" creationId="{575240E8-AB5B-0941-3F73-CF82D4A22A12}"/>
          </ac:spMkLst>
        </pc:spChg>
        <pc:spChg chg="mod">
          <ac:chgData name="Jassem Abbasi" userId="a485637c-5d5c-44af-8411-f95acc3236b6" providerId="ADAL" clId="{B67E75DF-61F4-4BDD-83F6-F3A9FEB4B984}" dt="2024-02-22T09:52:54.409" v="2357" actId="27803"/>
          <ac:spMkLst>
            <pc:docMk/>
            <pc:sldMk cId="3942064285" sldId="256"/>
            <ac:spMk id="11580" creationId="{E52C2CD0-58B9-B43F-2618-3CA89F98CB45}"/>
          </ac:spMkLst>
        </pc:spChg>
        <pc:spChg chg="mod">
          <ac:chgData name="Jassem Abbasi" userId="a485637c-5d5c-44af-8411-f95acc3236b6" providerId="ADAL" clId="{B67E75DF-61F4-4BDD-83F6-F3A9FEB4B984}" dt="2024-02-22T09:52:54.409" v="2357" actId="27803"/>
          <ac:spMkLst>
            <pc:docMk/>
            <pc:sldMk cId="3942064285" sldId="256"/>
            <ac:spMk id="11581" creationId="{602298EC-9098-9FBF-339C-1BB7A2D678E0}"/>
          </ac:spMkLst>
        </pc:spChg>
        <pc:spChg chg="mod">
          <ac:chgData name="Jassem Abbasi" userId="a485637c-5d5c-44af-8411-f95acc3236b6" providerId="ADAL" clId="{B67E75DF-61F4-4BDD-83F6-F3A9FEB4B984}" dt="2024-02-22T09:52:54.409" v="2357" actId="27803"/>
          <ac:spMkLst>
            <pc:docMk/>
            <pc:sldMk cId="3942064285" sldId="256"/>
            <ac:spMk id="11582" creationId="{E7E23657-349A-6461-2A36-B56EC5ECBD3C}"/>
          </ac:spMkLst>
        </pc:spChg>
        <pc:spChg chg="mod">
          <ac:chgData name="Jassem Abbasi" userId="a485637c-5d5c-44af-8411-f95acc3236b6" providerId="ADAL" clId="{B67E75DF-61F4-4BDD-83F6-F3A9FEB4B984}" dt="2024-02-22T09:52:54.409" v="2357" actId="27803"/>
          <ac:spMkLst>
            <pc:docMk/>
            <pc:sldMk cId="3942064285" sldId="256"/>
            <ac:spMk id="11583" creationId="{5E9A8B52-BDAC-C739-3CDE-A0B5D31D5C5C}"/>
          </ac:spMkLst>
        </pc:spChg>
        <pc:spChg chg="mod">
          <ac:chgData name="Jassem Abbasi" userId="a485637c-5d5c-44af-8411-f95acc3236b6" providerId="ADAL" clId="{B67E75DF-61F4-4BDD-83F6-F3A9FEB4B984}" dt="2024-02-22T09:52:54.409" v="2357" actId="27803"/>
          <ac:spMkLst>
            <pc:docMk/>
            <pc:sldMk cId="3942064285" sldId="256"/>
            <ac:spMk id="11584" creationId="{A31846DE-A608-CCA0-FCA8-56E1D7F4FBD7}"/>
          </ac:spMkLst>
        </pc:spChg>
        <pc:spChg chg="mod">
          <ac:chgData name="Jassem Abbasi" userId="a485637c-5d5c-44af-8411-f95acc3236b6" providerId="ADAL" clId="{B67E75DF-61F4-4BDD-83F6-F3A9FEB4B984}" dt="2024-02-22T09:52:54.409" v="2357" actId="27803"/>
          <ac:spMkLst>
            <pc:docMk/>
            <pc:sldMk cId="3942064285" sldId="256"/>
            <ac:spMk id="11585" creationId="{DB4938E9-FB04-7DF6-1D5B-E92E9A7786F3}"/>
          </ac:spMkLst>
        </pc:spChg>
        <pc:spChg chg="mod">
          <ac:chgData name="Jassem Abbasi" userId="a485637c-5d5c-44af-8411-f95acc3236b6" providerId="ADAL" clId="{B67E75DF-61F4-4BDD-83F6-F3A9FEB4B984}" dt="2024-02-22T09:52:54.409" v="2357" actId="27803"/>
          <ac:spMkLst>
            <pc:docMk/>
            <pc:sldMk cId="3942064285" sldId="256"/>
            <ac:spMk id="11586" creationId="{46C7D317-E97A-ABD9-59A8-AEE0F02C8F4B}"/>
          </ac:spMkLst>
        </pc:spChg>
        <pc:spChg chg="mod">
          <ac:chgData name="Jassem Abbasi" userId="a485637c-5d5c-44af-8411-f95acc3236b6" providerId="ADAL" clId="{B67E75DF-61F4-4BDD-83F6-F3A9FEB4B984}" dt="2024-02-22T09:52:54.409" v="2357" actId="27803"/>
          <ac:spMkLst>
            <pc:docMk/>
            <pc:sldMk cId="3942064285" sldId="256"/>
            <ac:spMk id="11587" creationId="{A94669A7-3995-2FFB-7FF2-588A8B43B744}"/>
          </ac:spMkLst>
        </pc:spChg>
        <pc:spChg chg="mod">
          <ac:chgData name="Jassem Abbasi" userId="a485637c-5d5c-44af-8411-f95acc3236b6" providerId="ADAL" clId="{B67E75DF-61F4-4BDD-83F6-F3A9FEB4B984}" dt="2024-02-22T09:52:54.409" v="2357" actId="27803"/>
          <ac:spMkLst>
            <pc:docMk/>
            <pc:sldMk cId="3942064285" sldId="256"/>
            <ac:spMk id="11588" creationId="{34022038-A71F-0AD9-A886-E3063C8322F1}"/>
          </ac:spMkLst>
        </pc:spChg>
        <pc:spChg chg="mod">
          <ac:chgData name="Jassem Abbasi" userId="a485637c-5d5c-44af-8411-f95acc3236b6" providerId="ADAL" clId="{B67E75DF-61F4-4BDD-83F6-F3A9FEB4B984}" dt="2024-02-22T09:52:54.409" v="2357" actId="27803"/>
          <ac:spMkLst>
            <pc:docMk/>
            <pc:sldMk cId="3942064285" sldId="256"/>
            <ac:spMk id="11589" creationId="{188252A7-91B7-39AD-14B1-787242BBFAC3}"/>
          </ac:spMkLst>
        </pc:spChg>
        <pc:spChg chg="mod">
          <ac:chgData name="Jassem Abbasi" userId="a485637c-5d5c-44af-8411-f95acc3236b6" providerId="ADAL" clId="{B67E75DF-61F4-4BDD-83F6-F3A9FEB4B984}" dt="2024-02-22T09:52:54.409" v="2357" actId="27803"/>
          <ac:spMkLst>
            <pc:docMk/>
            <pc:sldMk cId="3942064285" sldId="256"/>
            <ac:spMk id="11590" creationId="{3AE57999-B7C9-49C0-9C60-34CF3CE2610A}"/>
          </ac:spMkLst>
        </pc:spChg>
        <pc:spChg chg="mod">
          <ac:chgData name="Jassem Abbasi" userId="a485637c-5d5c-44af-8411-f95acc3236b6" providerId="ADAL" clId="{B67E75DF-61F4-4BDD-83F6-F3A9FEB4B984}" dt="2024-02-22T09:52:54.409" v="2357" actId="27803"/>
          <ac:spMkLst>
            <pc:docMk/>
            <pc:sldMk cId="3942064285" sldId="256"/>
            <ac:spMk id="11591" creationId="{BC2D489F-E944-46E3-A01B-4A924913F831}"/>
          </ac:spMkLst>
        </pc:spChg>
        <pc:spChg chg="mod">
          <ac:chgData name="Jassem Abbasi" userId="a485637c-5d5c-44af-8411-f95acc3236b6" providerId="ADAL" clId="{B67E75DF-61F4-4BDD-83F6-F3A9FEB4B984}" dt="2024-02-22T09:52:54.409" v="2357" actId="27803"/>
          <ac:spMkLst>
            <pc:docMk/>
            <pc:sldMk cId="3942064285" sldId="256"/>
            <ac:spMk id="11592" creationId="{FC7B0CAB-9E82-479C-1486-ED99E13F1F95}"/>
          </ac:spMkLst>
        </pc:spChg>
        <pc:spChg chg="mod">
          <ac:chgData name="Jassem Abbasi" userId="a485637c-5d5c-44af-8411-f95acc3236b6" providerId="ADAL" clId="{B67E75DF-61F4-4BDD-83F6-F3A9FEB4B984}" dt="2024-02-22T09:52:54.409" v="2357" actId="27803"/>
          <ac:spMkLst>
            <pc:docMk/>
            <pc:sldMk cId="3942064285" sldId="256"/>
            <ac:spMk id="11593" creationId="{09FCB9F8-5974-31B0-2AF0-EB7846D6876C}"/>
          </ac:spMkLst>
        </pc:spChg>
        <pc:spChg chg="mod">
          <ac:chgData name="Jassem Abbasi" userId="a485637c-5d5c-44af-8411-f95acc3236b6" providerId="ADAL" clId="{B67E75DF-61F4-4BDD-83F6-F3A9FEB4B984}" dt="2024-02-22T09:52:54.409" v="2357" actId="27803"/>
          <ac:spMkLst>
            <pc:docMk/>
            <pc:sldMk cId="3942064285" sldId="256"/>
            <ac:spMk id="11594" creationId="{EB1771BA-21AF-E944-F66B-ACD065F07D07}"/>
          </ac:spMkLst>
        </pc:spChg>
        <pc:spChg chg="mod">
          <ac:chgData name="Jassem Abbasi" userId="a485637c-5d5c-44af-8411-f95acc3236b6" providerId="ADAL" clId="{B67E75DF-61F4-4BDD-83F6-F3A9FEB4B984}" dt="2024-02-22T09:52:54.409" v="2357" actId="27803"/>
          <ac:spMkLst>
            <pc:docMk/>
            <pc:sldMk cId="3942064285" sldId="256"/>
            <ac:spMk id="11595" creationId="{F0562594-3C1E-0B49-BD43-5E9845CFC5EF}"/>
          </ac:spMkLst>
        </pc:spChg>
        <pc:spChg chg="mod">
          <ac:chgData name="Jassem Abbasi" userId="a485637c-5d5c-44af-8411-f95acc3236b6" providerId="ADAL" clId="{B67E75DF-61F4-4BDD-83F6-F3A9FEB4B984}" dt="2024-02-22T09:52:54.409" v="2357" actId="27803"/>
          <ac:spMkLst>
            <pc:docMk/>
            <pc:sldMk cId="3942064285" sldId="256"/>
            <ac:spMk id="11596" creationId="{B0DD9AD3-7E53-E31B-1D71-12836DD311C6}"/>
          </ac:spMkLst>
        </pc:spChg>
        <pc:spChg chg="mod">
          <ac:chgData name="Jassem Abbasi" userId="a485637c-5d5c-44af-8411-f95acc3236b6" providerId="ADAL" clId="{B67E75DF-61F4-4BDD-83F6-F3A9FEB4B984}" dt="2024-02-22T09:52:54.409" v="2357" actId="27803"/>
          <ac:spMkLst>
            <pc:docMk/>
            <pc:sldMk cId="3942064285" sldId="256"/>
            <ac:spMk id="11597" creationId="{4303B0EC-86A5-F0E1-7CE5-3CDEE0572C7A}"/>
          </ac:spMkLst>
        </pc:spChg>
        <pc:spChg chg="mod">
          <ac:chgData name="Jassem Abbasi" userId="a485637c-5d5c-44af-8411-f95acc3236b6" providerId="ADAL" clId="{B67E75DF-61F4-4BDD-83F6-F3A9FEB4B984}" dt="2024-02-22T09:52:54.409" v="2357" actId="27803"/>
          <ac:spMkLst>
            <pc:docMk/>
            <pc:sldMk cId="3942064285" sldId="256"/>
            <ac:spMk id="11598" creationId="{EACA79B3-AAE0-F067-E55D-F0DF4905CBC3}"/>
          </ac:spMkLst>
        </pc:spChg>
        <pc:spChg chg="mod">
          <ac:chgData name="Jassem Abbasi" userId="a485637c-5d5c-44af-8411-f95acc3236b6" providerId="ADAL" clId="{B67E75DF-61F4-4BDD-83F6-F3A9FEB4B984}" dt="2024-02-22T09:52:54.409" v="2357" actId="27803"/>
          <ac:spMkLst>
            <pc:docMk/>
            <pc:sldMk cId="3942064285" sldId="256"/>
            <ac:spMk id="11599" creationId="{ED10B057-AE74-2773-3AC5-033B3126C931}"/>
          </ac:spMkLst>
        </pc:spChg>
        <pc:spChg chg="mod">
          <ac:chgData name="Jassem Abbasi" userId="a485637c-5d5c-44af-8411-f95acc3236b6" providerId="ADAL" clId="{B67E75DF-61F4-4BDD-83F6-F3A9FEB4B984}" dt="2024-02-22T09:52:54.409" v="2357" actId="27803"/>
          <ac:spMkLst>
            <pc:docMk/>
            <pc:sldMk cId="3942064285" sldId="256"/>
            <ac:spMk id="11600" creationId="{BD52ED8D-B08E-04DB-3859-BBBF271F3183}"/>
          </ac:spMkLst>
        </pc:spChg>
        <pc:spChg chg="mod">
          <ac:chgData name="Jassem Abbasi" userId="a485637c-5d5c-44af-8411-f95acc3236b6" providerId="ADAL" clId="{B67E75DF-61F4-4BDD-83F6-F3A9FEB4B984}" dt="2024-02-22T09:52:54.409" v="2357" actId="27803"/>
          <ac:spMkLst>
            <pc:docMk/>
            <pc:sldMk cId="3942064285" sldId="256"/>
            <ac:spMk id="11601" creationId="{2FEE7DAC-D707-9817-0BFD-F30F48AC6C55}"/>
          </ac:spMkLst>
        </pc:spChg>
        <pc:spChg chg="mod">
          <ac:chgData name="Jassem Abbasi" userId="a485637c-5d5c-44af-8411-f95acc3236b6" providerId="ADAL" clId="{B67E75DF-61F4-4BDD-83F6-F3A9FEB4B984}" dt="2024-02-22T09:52:54.409" v="2357" actId="27803"/>
          <ac:spMkLst>
            <pc:docMk/>
            <pc:sldMk cId="3942064285" sldId="256"/>
            <ac:spMk id="11602" creationId="{B777FC77-094B-A7CB-0305-E71428525518}"/>
          </ac:spMkLst>
        </pc:spChg>
        <pc:spChg chg="mod">
          <ac:chgData name="Jassem Abbasi" userId="a485637c-5d5c-44af-8411-f95acc3236b6" providerId="ADAL" clId="{B67E75DF-61F4-4BDD-83F6-F3A9FEB4B984}" dt="2024-02-22T09:52:54.409" v="2357" actId="27803"/>
          <ac:spMkLst>
            <pc:docMk/>
            <pc:sldMk cId="3942064285" sldId="256"/>
            <ac:spMk id="11603" creationId="{3E252B23-5BB1-8861-7CBA-48B93A3B5139}"/>
          </ac:spMkLst>
        </pc:spChg>
        <pc:spChg chg="mod">
          <ac:chgData name="Jassem Abbasi" userId="a485637c-5d5c-44af-8411-f95acc3236b6" providerId="ADAL" clId="{B67E75DF-61F4-4BDD-83F6-F3A9FEB4B984}" dt="2024-02-22T09:52:54.409" v="2357" actId="27803"/>
          <ac:spMkLst>
            <pc:docMk/>
            <pc:sldMk cId="3942064285" sldId="256"/>
            <ac:spMk id="11604" creationId="{40E94C45-9B1F-2B9E-D521-F78AA4E2A302}"/>
          </ac:spMkLst>
        </pc:spChg>
        <pc:spChg chg="mod">
          <ac:chgData name="Jassem Abbasi" userId="a485637c-5d5c-44af-8411-f95acc3236b6" providerId="ADAL" clId="{B67E75DF-61F4-4BDD-83F6-F3A9FEB4B984}" dt="2024-02-22T09:52:54.409" v="2357" actId="27803"/>
          <ac:spMkLst>
            <pc:docMk/>
            <pc:sldMk cId="3942064285" sldId="256"/>
            <ac:spMk id="11605" creationId="{16716F75-0A1F-79AE-001C-73CC42CF5A64}"/>
          </ac:spMkLst>
        </pc:spChg>
        <pc:spChg chg="mod">
          <ac:chgData name="Jassem Abbasi" userId="a485637c-5d5c-44af-8411-f95acc3236b6" providerId="ADAL" clId="{B67E75DF-61F4-4BDD-83F6-F3A9FEB4B984}" dt="2024-02-22T09:52:54.409" v="2357" actId="27803"/>
          <ac:spMkLst>
            <pc:docMk/>
            <pc:sldMk cId="3942064285" sldId="256"/>
            <ac:spMk id="11606" creationId="{D9CE6A84-DB46-E964-F6DB-6669AC75443B}"/>
          </ac:spMkLst>
        </pc:spChg>
        <pc:spChg chg="mod">
          <ac:chgData name="Jassem Abbasi" userId="a485637c-5d5c-44af-8411-f95acc3236b6" providerId="ADAL" clId="{B67E75DF-61F4-4BDD-83F6-F3A9FEB4B984}" dt="2024-02-22T09:52:54.409" v="2357" actId="27803"/>
          <ac:spMkLst>
            <pc:docMk/>
            <pc:sldMk cId="3942064285" sldId="256"/>
            <ac:spMk id="11607" creationId="{B5AC92B8-2F83-B147-31BC-E0017291F0F0}"/>
          </ac:spMkLst>
        </pc:spChg>
        <pc:spChg chg="mod">
          <ac:chgData name="Jassem Abbasi" userId="a485637c-5d5c-44af-8411-f95acc3236b6" providerId="ADAL" clId="{B67E75DF-61F4-4BDD-83F6-F3A9FEB4B984}" dt="2024-02-22T09:52:54.409" v="2357" actId="27803"/>
          <ac:spMkLst>
            <pc:docMk/>
            <pc:sldMk cId="3942064285" sldId="256"/>
            <ac:spMk id="11608" creationId="{A2688730-E83D-15FD-B4D3-3510E6CD982B}"/>
          </ac:spMkLst>
        </pc:spChg>
        <pc:spChg chg="mod">
          <ac:chgData name="Jassem Abbasi" userId="a485637c-5d5c-44af-8411-f95acc3236b6" providerId="ADAL" clId="{B67E75DF-61F4-4BDD-83F6-F3A9FEB4B984}" dt="2024-02-22T09:52:54.409" v="2357" actId="27803"/>
          <ac:spMkLst>
            <pc:docMk/>
            <pc:sldMk cId="3942064285" sldId="256"/>
            <ac:spMk id="11609" creationId="{003B3228-092D-92FF-BB37-3F613641C279}"/>
          </ac:spMkLst>
        </pc:spChg>
        <pc:spChg chg="mod">
          <ac:chgData name="Jassem Abbasi" userId="a485637c-5d5c-44af-8411-f95acc3236b6" providerId="ADAL" clId="{B67E75DF-61F4-4BDD-83F6-F3A9FEB4B984}" dt="2024-02-22T09:52:54.409" v="2357" actId="27803"/>
          <ac:spMkLst>
            <pc:docMk/>
            <pc:sldMk cId="3942064285" sldId="256"/>
            <ac:spMk id="11610" creationId="{BB3A17EA-7F79-9CB7-D8DA-9A6CC732D172}"/>
          </ac:spMkLst>
        </pc:spChg>
        <pc:spChg chg="mod">
          <ac:chgData name="Jassem Abbasi" userId="a485637c-5d5c-44af-8411-f95acc3236b6" providerId="ADAL" clId="{B67E75DF-61F4-4BDD-83F6-F3A9FEB4B984}" dt="2024-02-22T09:52:54.409" v="2357" actId="27803"/>
          <ac:spMkLst>
            <pc:docMk/>
            <pc:sldMk cId="3942064285" sldId="256"/>
            <ac:spMk id="11611" creationId="{6F675846-FAD9-8FE2-6361-F4255AABD972}"/>
          </ac:spMkLst>
        </pc:spChg>
        <pc:spChg chg="mod">
          <ac:chgData name="Jassem Abbasi" userId="a485637c-5d5c-44af-8411-f95acc3236b6" providerId="ADAL" clId="{B67E75DF-61F4-4BDD-83F6-F3A9FEB4B984}" dt="2024-02-22T09:52:54.409" v="2357" actId="27803"/>
          <ac:spMkLst>
            <pc:docMk/>
            <pc:sldMk cId="3942064285" sldId="256"/>
            <ac:spMk id="11612" creationId="{D6E1AA4B-B331-646D-7316-6E1AD92B9869}"/>
          </ac:spMkLst>
        </pc:spChg>
        <pc:spChg chg="mod">
          <ac:chgData name="Jassem Abbasi" userId="a485637c-5d5c-44af-8411-f95acc3236b6" providerId="ADAL" clId="{B67E75DF-61F4-4BDD-83F6-F3A9FEB4B984}" dt="2024-02-22T09:52:54.409" v="2357" actId="27803"/>
          <ac:spMkLst>
            <pc:docMk/>
            <pc:sldMk cId="3942064285" sldId="256"/>
            <ac:spMk id="11613" creationId="{44AB4671-99B1-7212-A774-8ED3F0BE2B96}"/>
          </ac:spMkLst>
        </pc:spChg>
        <pc:spChg chg="mod">
          <ac:chgData name="Jassem Abbasi" userId="a485637c-5d5c-44af-8411-f95acc3236b6" providerId="ADAL" clId="{B67E75DF-61F4-4BDD-83F6-F3A9FEB4B984}" dt="2024-02-22T09:52:54.409" v="2357" actId="27803"/>
          <ac:spMkLst>
            <pc:docMk/>
            <pc:sldMk cId="3942064285" sldId="256"/>
            <ac:spMk id="11614" creationId="{500C1FD1-C79A-FB23-A284-91FC1663E032}"/>
          </ac:spMkLst>
        </pc:spChg>
        <pc:spChg chg="mod">
          <ac:chgData name="Jassem Abbasi" userId="a485637c-5d5c-44af-8411-f95acc3236b6" providerId="ADAL" clId="{B67E75DF-61F4-4BDD-83F6-F3A9FEB4B984}" dt="2024-02-22T09:52:54.409" v="2357" actId="27803"/>
          <ac:spMkLst>
            <pc:docMk/>
            <pc:sldMk cId="3942064285" sldId="256"/>
            <ac:spMk id="11615" creationId="{C489B1DE-19E1-CEF6-545C-79C09EF09B56}"/>
          </ac:spMkLst>
        </pc:spChg>
        <pc:spChg chg="mod">
          <ac:chgData name="Jassem Abbasi" userId="a485637c-5d5c-44af-8411-f95acc3236b6" providerId="ADAL" clId="{B67E75DF-61F4-4BDD-83F6-F3A9FEB4B984}" dt="2024-02-22T09:52:54.409" v="2357" actId="27803"/>
          <ac:spMkLst>
            <pc:docMk/>
            <pc:sldMk cId="3942064285" sldId="256"/>
            <ac:spMk id="11616" creationId="{8631331D-E4BA-170A-DD85-5194DF03FE93}"/>
          </ac:spMkLst>
        </pc:spChg>
        <pc:spChg chg="mod">
          <ac:chgData name="Jassem Abbasi" userId="a485637c-5d5c-44af-8411-f95acc3236b6" providerId="ADAL" clId="{B67E75DF-61F4-4BDD-83F6-F3A9FEB4B984}" dt="2024-02-22T09:52:54.409" v="2357" actId="27803"/>
          <ac:spMkLst>
            <pc:docMk/>
            <pc:sldMk cId="3942064285" sldId="256"/>
            <ac:spMk id="11617" creationId="{DDC90F48-AFC0-CEE0-6DF9-AF5DEEBF1F1E}"/>
          </ac:spMkLst>
        </pc:spChg>
        <pc:spChg chg="mod">
          <ac:chgData name="Jassem Abbasi" userId="a485637c-5d5c-44af-8411-f95acc3236b6" providerId="ADAL" clId="{B67E75DF-61F4-4BDD-83F6-F3A9FEB4B984}" dt="2024-02-22T09:52:54.409" v="2357" actId="27803"/>
          <ac:spMkLst>
            <pc:docMk/>
            <pc:sldMk cId="3942064285" sldId="256"/>
            <ac:spMk id="11618" creationId="{F6EA3947-018A-2A70-1EFB-46929C0C7F59}"/>
          </ac:spMkLst>
        </pc:spChg>
        <pc:spChg chg="mod">
          <ac:chgData name="Jassem Abbasi" userId="a485637c-5d5c-44af-8411-f95acc3236b6" providerId="ADAL" clId="{B67E75DF-61F4-4BDD-83F6-F3A9FEB4B984}" dt="2024-02-22T09:52:54.409" v="2357" actId="27803"/>
          <ac:spMkLst>
            <pc:docMk/>
            <pc:sldMk cId="3942064285" sldId="256"/>
            <ac:spMk id="11619" creationId="{0858DE02-41FA-B868-2DB4-280D73EC9C2B}"/>
          </ac:spMkLst>
        </pc:spChg>
        <pc:spChg chg="mod">
          <ac:chgData name="Jassem Abbasi" userId="a485637c-5d5c-44af-8411-f95acc3236b6" providerId="ADAL" clId="{B67E75DF-61F4-4BDD-83F6-F3A9FEB4B984}" dt="2024-02-22T09:52:54.409" v="2357" actId="27803"/>
          <ac:spMkLst>
            <pc:docMk/>
            <pc:sldMk cId="3942064285" sldId="256"/>
            <ac:spMk id="11620" creationId="{40FB0F37-8AC5-1C3C-C964-DE56BB152F0D}"/>
          </ac:spMkLst>
        </pc:spChg>
        <pc:spChg chg="mod">
          <ac:chgData name="Jassem Abbasi" userId="a485637c-5d5c-44af-8411-f95acc3236b6" providerId="ADAL" clId="{B67E75DF-61F4-4BDD-83F6-F3A9FEB4B984}" dt="2024-02-22T09:52:54.409" v="2357" actId="27803"/>
          <ac:spMkLst>
            <pc:docMk/>
            <pc:sldMk cId="3942064285" sldId="256"/>
            <ac:spMk id="11621" creationId="{959E4BC6-FD82-6B00-61AA-0B58D1D34D2D}"/>
          </ac:spMkLst>
        </pc:spChg>
        <pc:spChg chg="mod">
          <ac:chgData name="Jassem Abbasi" userId="a485637c-5d5c-44af-8411-f95acc3236b6" providerId="ADAL" clId="{B67E75DF-61F4-4BDD-83F6-F3A9FEB4B984}" dt="2024-02-22T09:52:54.409" v="2357" actId="27803"/>
          <ac:spMkLst>
            <pc:docMk/>
            <pc:sldMk cId="3942064285" sldId="256"/>
            <ac:spMk id="11622" creationId="{2F47110C-2D17-A403-2888-6543489AA0D4}"/>
          </ac:spMkLst>
        </pc:spChg>
        <pc:spChg chg="mod">
          <ac:chgData name="Jassem Abbasi" userId="a485637c-5d5c-44af-8411-f95acc3236b6" providerId="ADAL" clId="{B67E75DF-61F4-4BDD-83F6-F3A9FEB4B984}" dt="2024-02-22T09:52:54.409" v="2357" actId="27803"/>
          <ac:spMkLst>
            <pc:docMk/>
            <pc:sldMk cId="3942064285" sldId="256"/>
            <ac:spMk id="11623" creationId="{2843AF8F-E690-1C21-370F-D77D7F4801DD}"/>
          </ac:spMkLst>
        </pc:spChg>
        <pc:spChg chg="mod">
          <ac:chgData name="Jassem Abbasi" userId="a485637c-5d5c-44af-8411-f95acc3236b6" providerId="ADAL" clId="{B67E75DF-61F4-4BDD-83F6-F3A9FEB4B984}" dt="2024-02-22T09:52:54.409" v="2357" actId="27803"/>
          <ac:spMkLst>
            <pc:docMk/>
            <pc:sldMk cId="3942064285" sldId="256"/>
            <ac:spMk id="11624" creationId="{CA3DBD96-00FB-7711-C20F-F134317F57E5}"/>
          </ac:spMkLst>
        </pc:spChg>
        <pc:spChg chg="mod">
          <ac:chgData name="Jassem Abbasi" userId="a485637c-5d5c-44af-8411-f95acc3236b6" providerId="ADAL" clId="{B67E75DF-61F4-4BDD-83F6-F3A9FEB4B984}" dt="2024-02-22T09:52:54.409" v="2357" actId="27803"/>
          <ac:spMkLst>
            <pc:docMk/>
            <pc:sldMk cId="3942064285" sldId="256"/>
            <ac:spMk id="11625" creationId="{FC8666A7-4969-D27F-3DB5-B6F0F98E0217}"/>
          </ac:spMkLst>
        </pc:spChg>
        <pc:spChg chg="mod">
          <ac:chgData name="Jassem Abbasi" userId="a485637c-5d5c-44af-8411-f95acc3236b6" providerId="ADAL" clId="{B67E75DF-61F4-4BDD-83F6-F3A9FEB4B984}" dt="2024-02-22T09:52:54.409" v="2357" actId="27803"/>
          <ac:spMkLst>
            <pc:docMk/>
            <pc:sldMk cId="3942064285" sldId="256"/>
            <ac:spMk id="11626" creationId="{F4252233-B5CE-538C-5C15-94AD1D412EEC}"/>
          </ac:spMkLst>
        </pc:spChg>
        <pc:spChg chg="mod">
          <ac:chgData name="Jassem Abbasi" userId="a485637c-5d5c-44af-8411-f95acc3236b6" providerId="ADAL" clId="{B67E75DF-61F4-4BDD-83F6-F3A9FEB4B984}" dt="2024-02-22T09:52:54.409" v="2357" actId="27803"/>
          <ac:spMkLst>
            <pc:docMk/>
            <pc:sldMk cId="3942064285" sldId="256"/>
            <ac:spMk id="11627" creationId="{0D7D65D5-F927-E358-E061-7EA567296B53}"/>
          </ac:spMkLst>
        </pc:spChg>
        <pc:spChg chg="mod">
          <ac:chgData name="Jassem Abbasi" userId="a485637c-5d5c-44af-8411-f95acc3236b6" providerId="ADAL" clId="{B67E75DF-61F4-4BDD-83F6-F3A9FEB4B984}" dt="2024-02-22T09:52:54.409" v="2357" actId="27803"/>
          <ac:spMkLst>
            <pc:docMk/>
            <pc:sldMk cId="3942064285" sldId="256"/>
            <ac:spMk id="11628" creationId="{2D897EAB-CB9C-8E33-B7B8-A6F2DCD7801E}"/>
          </ac:spMkLst>
        </pc:spChg>
        <pc:spChg chg="mod">
          <ac:chgData name="Jassem Abbasi" userId="a485637c-5d5c-44af-8411-f95acc3236b6" providerId="ADAL" clId="{B67E75DF-61F4-4BDD-83F6-F3A9FEB4B984}" dt="2024-02-22T09:52:54.409" v="2357" actId="27803"/>
          <ac:spMkLst>
            <pc:docMk/>
            <pc:sldMk cId="3942064285" sldId="256"/>
            <ac:spMk id="11629" creationId="{0A519234-EB12-D8E4-998B-3D7EA45CDC89}"/>
          </ac:spMkLst>
        </pc:spChg>
        <pc:spChg chg="mod">
          <ac:chgData name="Jassem Abbasi" userId="a485637c-5d5c-44af-8411-f95acc3236b6" providerId="ADAL" clId="{B67E75DF-61F4-4BDD-83F6-F3A9FEB4B984}" dt="2024-02-22T09:52:54.409" v="2357" actId="27803"/>
          <ac:spMkLst>
            <pc:docMk/>
            <pc:sldMk cId="3942064285" sldId="256"/>
            <ac:spMk id="11630" creationId="{74DB3E7C-ACF7-ADF2-A6A6-71EB476FE83D}"/>
          </ac:spMkLst>
        </pc:spChg>
        <pc:spChg chg="mod">
          <ac:chgData name="Jassem Abbasi" userId="a485637c-5d5c-44af-8411-f95acc3236b6" providerId="ADAL" clId="{B67E75DF-61F4-4BDD-83F6-F3A9FEB4B984}" dt="2024-02-22T09:52:54.409" v="2357" actId="27803"/>
          <ac:spMkLst>
            <pc:docMk/>
            <pc:sldMk cId="3942064285" sldId="256"/>
            <ac:spMk id="11631" creationId="{0C4124B6-327E-36F8-4F00-AD78F646AEA9}"/>
          </ac:spMkLst>
        </pc:spChg>
        <pc:spChg chg="mod">
          <ac:chgData name="Jassem Abbasi" userId="a485637c-5d5c-44af-8411-f95acc3236b6" providerId="ADAL" clId="{B67E75DF-61F4-4BDD-83F6-F3A9FEB4B984}" dt="2024-02-22T09:52:54.409" v="2357" actId="27803"/>
          <ac:spMkLst>
            <pc:docMk/>
            <pc:sldMk cId="3942064285" sldId="256"/>
            <ac:spMk id="11632" creationId="{30D1AE9F-EC11-49FD-97CB-AC4181260474}"/>
          </ac:spMkLst>
        </pc:spChg>
        <pc:spChg chg="mod">
          <ac:chgData name="Jassem Abbasi" userId="a485637c-5d5c-44af-8411-f95acc3236b6" providerId="ADAL" clId="{B67E75DF-61F4-4BDD-83F6-F3A9FEB4B984}" dt="2024-02-22T09:52:54.409" v="2357" actId="27803"/>
          <ac:spMkLst>
            <pc:docMk/>
            <pc:sldMk cId="3942064285" sldId="256"/>
            <ac:spMk id="11633" creationId="{0DEFEFD6-32F4-8B43-4838-208290D8D972}"/>
          </ac:spMkLst>
        </pc:spChg>
        <pc:spChg chg="mod">
          <ac:chgData name="Jassem Abbasi" userId="a485637c-5d5c-44af-8411-f95acc3236b6" providerId="ADAL" clId="{B67E75DF-61F4-4BDD-83F6-F3A9FEB4B984}" dt="2024-02-22T09:52:54.409" v="2357" actId="27803"/>
          <ac:spMkLst>
            <pc:docMk/>
            <pc:sldMk cId="3942064285" sldId="256"/>
            <ac:spMk id="11634" creationId="{A8DD0E82-B3DB-59A1-835B-7597AE010E80}"/>
          </ac:spMkLst>
        </pc:spChg>
        <pc:spChg chg="mod">
          <ac:chgData name="Jassem Abbasi" userId="a485637c-5d5c-44af-8411-f95acc3236b6" providerId="ADAL" clId="{B67E75DF-61F4-4BDD-83F6-F3A9FEB4B984}" dt="2024-02-22T09:52:54.409" v="2357" actId="27803"/>
          <ac:spMkLst>
            <pc:docMk/>
            <pc:sldMk cId="3942064285" sldId="256"/>
            <ac:spMk id="11635" creationId="{4AD98BF6-7C0B-45FF-AC22-AE0D5DB19BBA}"/>
          </ac:spMkLst>
        </pc:spChg>
        <pc:spChg chg="mod">
          <ac:chgData name="Jassem Abbasi" userId="a485637c-5d5c-44af-8411-f95acc3236b6" providerId="ADAL" clId="{B67E75DF-61F4-4BDD-83F6-F3A9FEB4B984}" dt="2024-02-22T09:52:54.409" v="2357" actId="27803"/>
          <ac:spMkLst>
            <pc:docMk/>
            <pc:sldMk cId="3942064285" sldId="256"/>
            <ac:spMk id="11636" creationId="{A8ABE8E1-1C48-3F94-B98A-43F5A9551014}"/>
          </ac:spMkLst>
        </pc:spChg>
        <pc:spChg chg="mod">
          <ac:chgData name="Jassem Abbasi" userId="a485637c-5d5c-44af-8411-f95acc3236b6" providerId="ADAL" clId="{B67E75DF-61F4-4BDD-83F6-F3A9FEB4B984}" dt="2024-02-22T09:52:54.409" v="2357" actId="27803"/>
          <ac:spMkLst>
            <pc:docMk/>
            <pc:sldMk cId="3942064285" sldId="256"/>
            <ac:spMk id="11637" creationId="{53F1BB0D-5C76-770E-5C59-DEEF30D09501}"/>
          </ac:spMkLst>
        </pc:spChg>
        <pc:spChg chg="mod">
          <ac:chgData name="Jassem Abbasi" userId="a485637c-5d5c-44af-8411-f95acc3236b6" providerId="ADAL" clId="{B67E75DF-61F4-4BDD-83F6-F3A9FEB4B984}" dt="2024-02-22T09:52:54.409" v="2357" actId="27803"/>
          <ac:spMkLst>
            <pc:docMk/>
            <pc:sldMk cId="3942064285" sldId="256"/>
            <ac:spMk id="11638" creationId="{EDB098B8-A045-1E0B-8D85-69033314F445}"/>
          </ac:spMkLst>
        </pc:spChg>
        <pc:spChg chg="mod">
          <ac:chgData name="Jassem Abbasi" userId="a485637c-5d5c-44af-8411-f95acc3236b6" providerId="ADAL" clId="{B67E75DF-61F4-4BDD-83F6-F3A9FEB4B984}" dt="2024-02-22T09:52:54.409" v="2357" actId="27803"/>
          <ac:spMkLst>
            <pc:docMk/>
            <pc:sldMk cId="3942064285" sldId="256"/>
            <ac:spMk id="11639" creationId="{C2BFC937-170E-517D-9FEB-F401C396EE69}"/>
          </ac:spMkLst>
        </pc:spChg>
        <pc:spChg chg="mod">
          <ac:chgData name="Jassem Abbasi" userId="a485637c-5d5c-44af-8411-f95acc3236b6" providerId="ADAL" clId="{B67E75DF-61F4-4BDD-83F6-F3A9FEB4B984}" dt="2024-02-22T09:52:54.409" v="2357" actId="27803"/>
          <ac:spMkLst>
            <pc:docMk/>
            <pc:sldMk cId="3942064285" sldId="256"/>
            <ac:spMk id="11640" creationId="{0F6853A5-B96E-7EF9-5F86-DC5B644AEFAA}"/>
          </ac:spMkLst>
        </pc:spChg>
        <pc:spChg chg="mod">
          <ac:chgData name="Jassem Abbasi" userId="a485637c-5d5c-44af-8411-f95acc3236b6" providerId="ADAL" clId="{B67E75DF-61F4-4BDD-83F6-F3A9FEB4B984}" dt="2024-02-22T09:52:54.409" v="2357" actId="27803"/>
          <ac:spMkLst>
            <pc:docMk/>
            <pc:sldMk cId="3942064285" sldId="256"/>
            <ac:spMk id="11641" creationId="{D9F4BEAE-E4E7-94FC-5325-B38D2EEE70B8}"/>
          </ac:spMkLst>
        </pc:spChg>
        <pc:spChg chg="mod">
          <ac:chgData name="Jassem Abbasi" userId="a485637c-5d5c-44af-8411-f95acc3236b6" providerId="ADAL" clId="{B67E75DF-61F4-4BDD-83F6-F3A9FEB4B984}" dt="2024-02-22T09:52:54.409" v="2357" actId="27803"/>
          <ac:spMkLst>
            <pc:docMk/>
            <pc:sldMk cId="3942064285" sldId="256"/>
            <ac:spMk id="11642" creationId="{E496FC9C-8945-EF0A-D106-5D81A9395F26}"/>
          </ac:spMkLst>
        </pc:spChg>
        <pc:spChg chg="mod">
          <ac:chgData name="Jassem Abbasi" userId="a485637c-5d5c-44af-8411-f95acc3236b6" providerId="ADAL" clId="{B67E75DF-61F4-4BDD-83F6-F3A9FEB4B984}" dt="2024-02-22T09:52:54.409" v="2357" actId="27803"/>
          <ac:spMkLst>
            <pc:docMk/>
            <pc:sldMk cId="3942064285" sldId="256"/>
            <ac:spMk id="11643" creationId="{D22396DC-4031-5E33-DC5E-18BC22E1EFF2}"/>
          </ac:spMkLst>
        </pc:spChg>
        <pc:spChg chg="mod">
          <ac:chgData name="Jassem Abbasi" userId="a485637c-5d5c-44af-8411-f95acc3236b6" providerId="ADAL" clId="{B67E75DF-61F4-4BDD-83F6-F3A9FEB4B984}" dt="2024-02-22T09:52:54.409" v="2357" actId="27803"/>
          <ac:spMkLst>
            <pc:docMk/>
            <pc:sldMk cId="3942064285" sldId="256"/>
            <ac:spMk id="11644" creationId="{4F8A7895-4E08-EAFE-5EA5-E07C18A56245}"/>
          </ac:spMkLst>
        </pc:spChg>
        <pc:spChg chg="mod">
          <ac:chgData name="Jassem Abbasi" userId="a485637c-5d5c-44af-8411-f95acc3236b6" providerId="ADAL" clId="{B67E75DF-61F4-4BDD-83F6-F3A9FEB4B984}" dt="2024-02-22T09:52:54.409" v="2357" actId="27803"/>
          <ac:spMkLst>
            <pc:docMk/>
            <pc:sldMk cId="3942064285" sldId="256"/>
            <ac:spMk id="11645" creationId="{C9980F10-7106-529D-5773-3D8D7C5BE964}"/>
          </ac:spMkLst>
        </pc:spChg>
        <pc:spChg chg="mod">
          <ac:chgData name="Jassem Abbasi" userId="a485637c-5d5c-44af-8411-f95acc3236b6" providerId="ADAL" clId="{B67E75DF-61F4-4BDD-83F6-F3A9FEB4B984}" dt="2024-02-22T09:52:54.409" v="2357" actId="27803"/>
          <ac:spMkLst>
            <pc:docMk/>
            <pc:sldMk cId="3942064285" sldId="256"/>
            <ac:spMk id="11646" creationId="{DA3440C6-D329-F4FE-8ADC-306783F4705B}"/>
          </ac:spMkLst>
        </pc:spChg>
        <pc:spChg chg="mod">
          <ac:chgData name="Jassem Abbasi" userId="a485637c-5d5c-44af-8411-f95acc3236b6" providerId="ADAL" clId="{B67E75DF-61F4-4BDD-83F6-F3A9FEB4B984}" dt="2024-02-22T09:52:54.409" v="2357" actId="27803"/>
          <ac:spMkLst>
            <pc:docMk/>
            <pc:sldMk cId="3942064285" sldId="256"/>
            <ac:spMk id="11647" creationId="{A44BAFB6-0FB8-5AB6-6FCE-5C82A8D2FA6A}"/>
          </ac:spMkLst>
        </pc:spChg>
        <pc:spChg chg="mod">
          <ac:chgData name="Jassem Abbasi" userId="a485637c-5d5c-44af-8411-f95acc3236b6" providerId="ADAL" clId="{B67E75DF-61F4-4BDD-83F6-F3A9FEB4B984}" dt="2024-02-22T09:52:54.409" v="2357" actId="27803"/>
          <ac:spMkLst>
            <pc:docMk/>
            <pc:sldMk cId="3942064285" sldId="256"/>
            <ac:spMk id="11648" creationId="{46C6DEC1-1E77-BC1C-46C4-306CC82D3F79}"/>
          </ac:spMkLst>
        </pc:spChg>
        <pc:spChg chg="mod">
          <ac:chgData name="Jassem Abbasi" userId="a485637c-5d5c-44af-8411-f95acc3236b6" providerId="ADAL" clId="{B67E75DF-61F4-4BDD-83F6-F3A9FEB4B984}" dt="2024-02-22T09:52:54.409" v="2357" actId="27803"/>
          <ac:spMkLst>
            <pc:docMk/>
            <pc:sldMk cId="3942064285" sldId="256"/>
            <ac:spMk id="11649" creationId="{984BB29E-CC3A-3656-C44E-0E943BA1EC00}"/>
          </ac:spMkLst>
        </pc:spChg>
        <pc:spChg chg="mod">
          <ac:chgData name="Jassem Abbasi" userId="a485637c-5d5c-44af-8411-f95acc3236b6" providerId="ADAL" clId="{B67E75DF-61F4-4BDD-83F6-F3A9FEB4B984}" dt="2024-02-22T09:52:54.409" v="2357" actId="27803"/>
          <ac:spMkLst>
            <pc:docMk/>
            <pc:sldMk cId="3942064285" sldId="256"/>
            <ac:spMk id="11650" creationId="{601201C0-65F0-651B-03CD-2A4D4640EC6E}"/>
          </ac:spMkLst>
        </pc:spChg>
        <pc:spChg chg="mod">
          <ac:chgData name="Jassem Abbasi" userId="a485637c-5d5c-44af-8411-f95acc3236b6" providerId="ADAL" clId="{B67E75DF-61F4-4BDD-83F6-F3A9FEB4B984}" dt="2024-02-22T09:52:54.409" v="2357" actId="27803"/>
          <ac:spMkLst>
            <pc:docMk/>
            <pc:sldMk cId="3942064285" sldId="256"/>
            <ac:spMk id="11651" creationId="{AEB9C2B0-0835-E1BD-BCE0-C39C3C0C12C3}"/>
          </ac:spMkLst>
        </pc:spChg>
        <pc:spChg chg="mod">
          <ac:chgData name="Jassem Abbasi" userId="a485637c-5d5c-44af-8411-f95acc3236b6" providerId="ADAL" clId="{B67E75DF-61F4-4BDD-83F6-F3A9FEB4B984}" dt="2024-02-22T09:52:54.409" v="2357" actId="27803"/>
          <ac:spMkLst>
            <pc:docMk/>
            <pc:sldMk cId="3942064285" sldId="256"/>
            <ac:spMk id="11652" creationId="{C5115587-21F1-F3AB-8594-AD5323E50DC5}"/>
          </ac:spMkLst>
        </pc:spChg>
        <pc:spChg chg="mod">
          <ac:chgData name="Jassem Abbasi" userId="a485637c-5d5c-44af-8411-f95acc3236b6" providerId="ADAL" clId="{B67E75DF-61F4-4BDD-83F6-F3A9FEB4B984}" dt="2024-02-22T09:52:54.409" v="2357" actId="27803"/>
          <ac:spMkLst>
            <pc:docMk/>
            <pc:sldMk cId="3942064285" sldId="256"/>
            <ac:spMk id="11653" creationId="{5971FBA8-7A6C-6538-0B63-0DB52A4BD4F6}"/>
          </ac:spMkLst>
        </pc:spChg>
        <pc:spChg chg="mod">
          <ac:chgData name="Jassem Abbasi" userId="a485637c-5d5c-44af-8411-f95acc3236b6" providerId="ADAL" clId="{B67E75DF-61F4-4BDD-83F6-F3A9FEB4B984}" dt="2024-02-22T09:52:54.409" v="2357" actId="27803"/>
          <ac:spMkLst>
            <pc:docMk/>
            <pc:sldMk cId="3942064285" sldId="256"/>
            <ac:spMk id="11654" creationId="{94FD3EBA-BABE-E70D-8D5E-E0F0FE850793}"/>
          </ac:spMkLst>
        </pc:spChg>
        <pc:spChg chg="mod">
          <ac:chgData name="Jassem Abbasi" userId="a485637c-5d5c-44af-8411-f95acc3236b6" providerId="ADAL" clId="{B67E75DF-61F4-4BDD-83F6-F3A9FEB4B984}" dt="2024-02-22T09:52:54.409" v="2357" actId="27803"/>
          <ac:spMkLst>
            <pc:docMk/>
            <pc:sldMk cId="3942064285" sldId="256"/>
            <ac:spMk id="11655" creationId="{AFD5526A-9839-BC86-462C-3A59507FA2F8}"/>
          </ac:spMkLst>
        </pc:spChg>
        <pc:spChg chg="mod">
          <ac:chgData name="Jassem Abbasi" userId="a485637c-5d5c-44af-8411-f95acc3236b6" providerId="ADAL" clId="{B67E75DF-61F4-4BDD-83F6-F3A9FEB4B984}" dt="2024-02-22T09:52:54.409" v="2357" actId="27803"/>
          <ac:spMkLst>
            <pc:docMk/>
            <pc:sldMk cId="3942064285" sldId="256"/>
            <ac:spMk id="11656" creationId="{8C1A647C-44FC-2930-2ECD-4C496A4D9A97}"/>
          </ac:spMkLst>
        </pc:spChg>
        <pc:spChg chg="mod">
          <ac:chgData name="Jassem Abbasi" userId="a485637c-5d5c-44af-8411-f95acc3236b6" providerId="ADAL" clId="{B67E75DF-61F4-4BDD-83F6-F3A9FEB4B984}" dt="2024-02-22T09:52:54.409" v="2357" actId="27803"/>
          <ac:spMkLst>
            <pc:docMk/>
            <pc:sldMk cId="3942064285" sldId="256"/>
            <ac:spMk id="11657" creationId="{AF07C46E-8508-BDD0-A1A7-157DEFBE2E5D}"/>
          </ac:spMkLst>
        </pc:spChg>
        <pc:spChg chg="mod">
          <ac:chgData name="Jassem Abbasi" userId="a485637c-5d5c-44af-8411-f95acc3236b6" providerId="ADAL" clId="{B67E75DF-61F4-4BDD-83F6-F3A9FEB4B984}" dt="2024-02-22T09:52:54.409" v="2357" actId="27803"/>
          <ac:spMkLst>
            <pc:docMk/>
            <pc:sldMk cId="3942064285" sldId="256"/>
            <ac:spMk id="11658" creationId="{B1FC1703-BCA2-AB0C-35B8-7FB5382B80DE}"/>
          </ac:spMkLst>
        </pc:spChg>
        <pc:spChg chg="mod">
          <ac:chgData name="Jassem Abbasi" userId="a485637c-5d5c-44af-8411-f95acc3236b6" providerId="ADAL" clId="{B67E75DF-61F4-4BDD-83F6-F3A9FEB4B984}" dt="2024-02-22T09:52:54.409" v="2357" actId="27803"/>
          <ac:spMkLst>
            <pc:docMk/>
            <pc:sldMk cId="3942064285" sldId="256"/>
            <ac:spMk id="11659" creationId="{512A4E0C-B681-9A69-3C64-7DEEFE746C25}"/>
          </ac:spMkLst>
        </pc:spChg>
        <pc:spChg chg="mod">
          <ac:chgData name="Jassem Abbasi" userId="a485637c-5d5c-44af-8411-f95acc3236b6" providerId="ADAL" clId="{B67E75DF-61F4-4BDD-83F6-F3A9FEB4B984}" dt="2024-02-22T09:52:54.409" v="2357" actId="27803"/>
          <ac:spMkLst>
            <pc:docMk/>
            <pc:sldMk cId="3942064285" sldId="256"/>
            <ac:spMk id="11660" creationId="{03F7E303-A811-BE55-0ACB-8BFE9AE209EC}"/>
          </ac:spMkLst>
        </pc:spChg>
        <pc:spChg chg="mod">
          <ac:chgData name="Jassem Abbasi" userId="a485637c-5d5c-44af-8411-f95acc3236b6" providerId="ADAL" clId="{B67E75DF-61F4-4BDD-83F6-F3A9FEB4B984}" dt="2024-02-22T09:52:54.409" v="2357" actId="27803"/>
          <ac:spMkLst>
            <pc:docMk/>
            <pc:sldMk cId="3942064285" sldId="256"/>
            <ac:spMk id="11661" creationId="{BFF56DFC-C5B7-775E-E211-1686EBD26A7C}"/>
          </ac:spMkLst>
        </pc:spChg>
        <pc:spChg chg="mod">
          <ac:chgData name="Jassem Abbasi" userId="a485637c-5d5c-44af-8411-f95acc3236b6" providerId="ADAL" clId="{B67E75DF-61F4-4BDD-83F6-F3A9FEB4B984}" dt="2024-02-22T09:52:54.409" v="2357" actId="27803"/>
          <ac:spMkLst>
            <pc:docMk/>
            <pc:sldMk cId="3942064285" sldId="256"/>
            <ac:spMk id="11662" creationId="{54C30C8F-C086-D8BA-7F28-F1D876E774D8}"/>
          </ac:spMkLst>
        </pc:spChg>
        <pc:spChg chg="mod">
          <ac:chgData name="Jassem Abbasi" userId="a485637c-5d5c-44af-8411-f95acc3236b6" providerId="ADAL" clId="{B67E75DF-61F4-4BDD-83F6-F3A9FEB4B984}" dt="2024-02-22T09:52:54.409" v="2357" actId="27803"/>
          <ac:spMkLst>
            <pc:docMk/>
            <pc:sldMk cId="3942064285" sldId="256"/>
            <ac:spMk id="11663" creationId="{690D1323-E49A-4856-0DCA-555835742D3C}"/>
          </ac:spMkLst>
        </pc:spChg>
        <pc:spChg chg="mod">
          <ac:chgData name="Jassem Abbasi" userId="a485637c-5d5c-44af-8411-f95acc3236b6" providerId="ADAL" clId="{B67E75DF-61F4-4BDD-83F6-F3A9FEB4B984}" dt="2024-02-22T09:52:54.409" v="2357" actId="27803"/>
          <ac:spMkLst>
            <pc:docMk/>
            <pc:sldMk cId="3942064285" sldId="256"/>
            <ac:spMk id="11664" creationId="{4E139D22-78D3-9A25-B44C-E023C377F7A1}"/>
          </ac:spMkLst>
        </pc:spChg>
        <pc:spChg chg="mod">
          <ac:chgData name="Jassem Abbasi" userId="a485637c-5d5c-44af-8411-f95acc3236b6" providerId="ADAL" clId="{B67E75DF-61F4-4BDD-83F6-F3A9FEB4B984}" dt="2024-02-22T09:52:54.409" v="2357" actId="27803"/>
          <ac:spMkLst>
            <pc:docMk/>
            <pc:sldMk cId="3942064285" sldId="256"/>
            <ac:spMk id="11665" creationId="{6D3831DF-AA3D-CAC5-20DD-07D145AB5B19}"/>
          </ac:spMkLst>
        </pc:spChg>
        <pc:spChg chg="mod">
          <ac:chgData name="Jassem Abbasi" userId="a485637c-5d5c-44af-8411-f95acc3236b6" providerId="ADAL" clId="{B67E75DF-61F4-4BDD-83F6-F3A9FEB4B984}" dt="2024-02-22T09:52:54.409" v="2357" actId="27803"/>
          <ac:spMkLst>
            <pc:docMk/>
            <pc:sldMk cId="3942064285" sldId="256"/>
            <ac:spMk id="11666" creationId="{24641D15-1919-9B35-94F7-4BD064DBCE35}"/>
          </ac:spMkLst>
        </pc:spChg>
        <pc:spChg chg="mod">
          <ac:chgData name="Jassem Abbasi" userId="a485637c-5d5c-44af-8411-f95acc3236b6" providerId="ADAL" clId="{B67E75DF-61F4-4BDD-83F6-F3A9FEB4B984}" dt="2024-02-22T09:52:54.409" v="2357" actId="27803"/>
          <ac:spMkLst>
            <pc:docMk/>
            <pc:sldMk cId="3942064285" sldId="256"/>
            <ac:spMk id="11667" creationId="{2637B98F-F1E3-93A0-7717-61FD094ED4B4}"/>
          </ac:spMkLst>
        </pc:spChg>
        <pc:spChg chg="mod">
          <ac:chgData name="Jassem Abbasi" userId="a485637c-5d5c-44af-8411-f95acc3236b6" providerId="ADAL" clId="{B67E75DF-61F4-4BDD-83F6-F3A9FEB4B984}" dt="2024-02-22T09:52:54.409" v="2357" actId="27803"/>
          <ac:spMkLst>
            <pc:docMk/>
            <pc:sldMk cId="3942064285" sldId="256"/>
            <ac:spMk id="11668" creationId="{67DA23D1-0D91-E1F7-D344-7E6FFFD5897E}"/>
          </ac:spMkLst>
        </pc:spChg>
        <pc:spChg chg="mod">
          <ac:chgData name="Jassem Abbasi" userId="a485637c-5d5c-44af-8411-f95acc3236b6" providerId="ADAL" clId="{B67E75DF-61F4-4BDD-83F6-F3A9FEB4B984}" dt="2024-02-22T09:52:54.409" v="2357" actId="27803"/>
          <ac:spMkLst>
            <pc:docMk/>
            <pc:sldMk cId="3942064285" sldId="256"/>
            <ac:spMk id="11669" creationId="{7D598684-B401-C1F6-66AB-604AC6D675DE}"/>
          </ac:spMkLst>
        </pc:spChg>
        <pc:spChg chg="mod">
          <ac:chgData name="Jassem Abbasi" userId="a485637c-5d5c-44af-8411-f95acc3236b6" providerId="ADAL" clId="{B67E75DF-61F4-4BDD-83F6-F3A9FEB4B984}" dt="2024-02-22T09:52:54.409" v="2357" actId="27803"/>
          <ac:spMkLst>
            <pc:docMk/>
            <pc:sldMk cId="3942064285" sldId="256"/>
            <ac:spMk id="11670" creationId="{02116CE0-08EF-2579-9DF7-A1D9ED13537D}"/>
          </ac:spMkLst>
        </pc:spChg>
        <pc:spChg chg="mod">
          <ac:chgData name="Jassem Abbasi" userId="a485637c-5d5c-44af-8411-f95acc3236b6" providerId="ADAL" clId="{B67E75DF-61F4-4BDD-83F6-F3A9FEB4B984}" dt="2024-02-22T09:52:54.409" v="2357" actId="27803"/>
          <ac:spMkLst>
            <pc:docMk/>
            <pc:sldMk cId="3942064285" sldId="256"/>
            <ac:spMk id="11671" creationId="{A5229239-7CE2-756C-647C-A47358DFA9EA}"/>
          </ac:spMkLst>
        </pc:spChg>
        <pc:spChg chg="mod">
          <ac:chgData name="Jassem Abbasi" userId="a485637c-5d5c-44af-8411-f95acc3236b6" providerId="ADAL" clId="{B67E75DF-61F4-4BDD-83F6-F3A9FEB4B984}" dt="2024-02-22T09:52:54.409" v="2357" actId="27803"/>
          <ac:spMkLst>
            <pc:docMk/>
            <pc:sldMk cId="3942064285" sldId="256"/>
            <ac:spMk id="11672" creationId="{F860238E-34F8-436E-263F-B21011074A75}"/>
          </ac:spMkLst>
        </pc:spChg>
        <pc:spChg chg="mod">
          <ac:chgData name="Jassem Abbasi" userId="a485637c-5d5c-44af-8411-f95acc3236b6" providerId="ADAL" clId="{B67E75DF-61F4-4BDD-83F6-F3A9FEB4B984}" dt="2024-02-22T09:52:54.409" v="2357" actId="27803"/>
          <ac:spMkLst>
            <pc:docMk/>
            <pc:sldMk cId="3942064285" sldId="256"/>
            <ac:spMk id="11673" creationId="{132816AA-C174-47FF-93F7-7B28D5E046CB}"/>
          </ac:spMkLst>
        </pc:spChg>
        <pc:spChg chg="mod">
          <ac:chgData name="Jassem Abbasi" userId="a485637c-5d5c-44af-8411-f95acc3236b6" providerId="ADAL" clId="{B67E75DF-61F4-4BDD-83F6-F3A9FEB4B984}" dt="2024-02-22T09:52:54.409" v="2357" actId="27803"/>
          <ac:spMkLst>
            <pc:docMk/>
            <pc:sldMk cId="3942064285" sldId="256"/>
            <ac:spMk id="11674" creationId="{0091D4C5-8296-6015-EF80-5812E74D0D56}"/>
          </ac:spMkLst>
        </pc:spChg>
        <pc:spChg chg="mod">
          <ac:chgData name="Jassem Abbasi" userId="a485637c-5d5c-44af-8411-f95acc3236b6" providerId="ADAL" clId="{B67E75DF-61F4-4BDD-83F6-F3A9FEB4B984}" dt="2024-02-22T09:52:54.409" v="2357" actId="27803"/>
          <ac:spMkLst>
            <pc:docMk/>
            <pc:sldMk cId="3942064285" sldId="256"/>
            <ac:spMk id="11675" creationId="{0AF57C6F-A3A3-940A-09EA-2F3A9029BAE4}"/>
          </ac:spMkLst>
        </pc:spChg>
        <pc:spChg chg="mod">
          <ac:chgData name="Jassem Abbasi" userId="a485637c-5d5c-44af-8411-f95acc3236b6" providerId="ADAL" clId="{B67E75DF-61F4-4BDD-83F6-F3A9FEB4B984}" dt="2024-02-22T09:52:54.409" v="2357" actId="27803"/>
          <ac:spMkLst>
            <pc:docMk/>
            <pc:sldMk cId="3942064285" sldId="256"/>
            <ac:spMk id="11676" creationId="{F1446B5E-A0CC-6637-3197-F36268AB49E4}"/>
          </ac:spMkLst>
        </pc:spChg>
        <pc:spChg chg="mod">
          <ac:chgData name="Jassem Abbasi" userId="a485637c-5d5c-44af-8411-f95acc3236b6" providerId="ADAL" clId="{B67E75DF-61F4-4BDD-83F6-F3A9FEB4B984}" dt="2024-02-22T09:52:54.409" v="2357" actId="27803"/>
          <ac:spMkLst>
            <pc:docMk/>
            <pc:sldMk cId="3942064285" sldId="256"/>
            <ac:spMk id="11677" creationId="{DA71B7B3-811C-87F1-F5BF-6BE77AE7E221}"/>
          </ac:spMkLst>
        </pc:spChg>
        <pc:spChg chg="mod">
          <ac:chgData name="Jassem Abbasi" userId="a485637c-5d5c-44af-8411-f95acc3236b6" providerId="ADAL" clId="{B67E75DF-61F4-4BDD-83F6-F3A9FEB4B984}" dt="2024-02-22T09:52:54.409" v="2357" actId="27803"/>
          <ac:spMkLst>
            <pc:docMk/>
            <pc:sldMk cId="3942064285" sldId="256"/>
            <ac:spMk id="11678" creationId="{24A1D29E-960B-62D8-C01D-481F2E08065C}"/>
          </ac:spMkLst>
        </pc:spChg>
        <pc:spChg chg="mod">
          <ac:chgData name="Jassem Abbasi" userId="a485637c-5d5c-44af-8411-f95acc3236b6" providerId="ADAL" clId="{B67E75DF-61F4-4BDD-83F6-F3A9FEB4B984}" dt="2024-02-22T09:52:54.409" v="2357" actId="27803"/>
          <ac:spMkLst>
            <pc:docMk/>
            <pc:sldMk cId="3942064285" sldId="256"/>
            <ac:spMk id="11679" creationId="{D0581547-DB6B-AAF5-546B-1264BF03619B}"/>
          </ac:spMkLst>
        </pc:spChg>
        <pc:spChg chg="mod">
          <ac:chgData name="Jassem Abbasi" userId="a485637c-5d5c-44af-8411-f95acc3236b6" providerId="ADAL" clId="{B67E75DF-61F4-4BDD-83F6-F3A9FEB4B984}" dt="2024-02-22T09:52:54.409" v="2357" actId="27803"/>
          <ac:spMkLst>
            <pc:docMk/>
            <pc:sldMk cId="3942064285" sldId="256"/>
            <ac:spMk id="11680" creationId="{BB35DB2A-7013-805D-581A-0EBDE40C689A}"/>
          </ac:spMkLst>
        </pc:spChg>
        <pc:spChg chg="mod">
          <ac:chgData name="Jassem Abbasi" userId="a485637c-5d5c-44af-8411-f95acc3236b6" providerId="ADAL" clId="{B67E75DF-61F4-4BDD-83F6-F3A9FEB4B984}" dt="2024-02-22T09:52:54.409" v="2357" actId="27803"/>
          <ac:spMkLst>
            <pc:docMk/>
            <pc:sldMk cId="3942064285" sldId="256"/>
            <ac:spMk id="11681" creationId="{4CA66FF4-E223-81FA-5309-32AC079D73B7}"/>
          </ac:spMkLst>
        </pc:spChg>
        <pc:spChg chg="mod">
          <ac:chgData name="Jassem Abbasi" userId="a485637c-5d5c-44af-8411-f95acc3236b6" providerId="ADAL" clId="{B67E75DF-61F4-4BDD-83F6-F3A9FEB4B984}" dt="2024-02-22T09:52:54.409" v="2357" actId="27803"/>
          <ac:spMkLst>
            <pc:docMk/>
            <pc:sldMk cId="3942064285" sldId="256"/>
            <ac:spMk id="11682" creationId="{47DCE1F0-6D38-6860-F31F-C4F1CA0D9C81}"/>
          </ac:spMkLst>
        </pc:spChg>
        <pc:spChg chg="mod">
          <ac:chgData name="Jassem Abbasi" userId="a485637c-5d5c-44af-8411-f95acc3236b6" providerId="ADAL" clId="{B67E75DF-61F4-4BDD-83F6-F3A9FEB4B984}" dt="2024-02-22T09:52:54.409" v="2357" actId="27803"/>
          <ac:spMkLst>
            <pc:docMk/>
            <pc:sldMk cId="3942064285" sldId="256"/>
            <ac:spMk id="11683" creationId="{7A77D3CE-F211-38AD-60BB-F35E7D2CF2CC}"/>
          </ac:spMkLst>
        </pc:spChg>
        <pc:spChg chg="mod">
          <ac:chgData name="Jassem Abbasi" userId="a485637c-5d5c-44af-8411-f95acc3236b6" providerId="ADAL" clId="{B67E75DF-61F4-4BDD-83F6-F3A9FEB4B984}" dt="2024-02-22T09:52:54.409" v="2357" actId="27803"/>
          <ac:spMkLst>
            <pc:docMk/>
            <pc:sldMk cId="3942064285" sldId="256"/>
            <ac:spMk id="11684" creationId="{7880939F-9ED7-017C-7021-4C9FA820B8DE}"/>
          </ac:spMkLst>
        </pc:spChg>
        <pc:spChg chg="mod">
          <ac:chgData name="Jassem Abbasi" userId="a485637c-5d5c-44af-8411-f95acc3236b6" providerId="ADAL" clId="{B67E75DF-61F4-4BDD-83F6-F3A9FEB4B984}" dt="2024-02-22T09:52:54.409" v="2357" actId="27803"/>
          <ac:spMkLst>
            <pc:docMk/>
            <pc:sldMk cId="3942064285" sldId="256"/>
            <ac:spMk id="11685" creationId="{E9A03CEB-222B-7844-C1BD-EB1B720E972E}"/>
          </ac:spMkLst>
        </pc:spChg>
        <pc:spChg chg="mod">
          <ac:chgData name="Jassem Abbasi" userId="a485637c-5d5c-44af-8411-f95acc3236b6" providerId="ADAL" clId="{B67E75DF-61F4-4BDD-83F6-F3A9FEB4B984}" dt="2024-02-22T09:52:54.409" v="2357" actId="27803"/>
          <ac:spMkLst>
            <pc:docMk/>
            <pc:sldMk cId="3942064285" sldId="256"/>
            <ac:spMk id="11686" creationId="{BAC4E0C1-8F86-7402-3C5A-8F9C45EDF63D}"/>
          </ac:spMkLst>
        </pc:spChg>
        <pc:spChg chg="mod">
          <ac:chgData name="Jassem Abbasi" userId="a485637c-5d5c-44af-8411-f95acc3236b6" providerId="ADAL" clId="{B67E75DF-61F4-4BDD-83F6-F3A9FEB4B984}" dt="2024-02-22T09:52:54.409" v="2357" actId="27803"/>
          <ac:spMkLst>
            <pc:docMk/>
            <pc:sldMk cId="3942064285" sldId="256"/>
            <ac:spMk id="11687" creationId="{7A55B249-0F02-8F13-26A3-1058E1BC6977}"/>
          </ac:spMkLst>
        </pc:spChg>
        <pc:spChg chg="mod">
          <ac:chgData name="Jassem Abbasi" userId="a485637c-5d5c-44af-8411-f95acc3236b6" providerId="ADAL" clId="{B67E75DF-61F4-4BDD-83F6-F3A9FEB4B984}" dt="2024-02-22T09:52:54.409" v="2357" actId="27803"/>
          <ac:spMkLst>
            <pc:docMk/>
            <pc:sldMk cId="3942064285" sldId="256"/>
            <ac:spMk id="11688" creationId="{0C0524D1-6E37-25E8-03D2-1698F4E2D418}"/>
          </ac:spMkLst>
        </pc:spChg>
        <pc:spChg chg="mod">
          <ac:chgData name="Jassem Abbasi" userId="a485637c-5d5c-44af-8411-f95acc3236b6" providerId="ADAL" clId="{B67E75DF-61F4-4BDD-83F6-F3A9FEB4B984}" dt="2024-02-22T09:52:54.409" v="2357" actId="27803"/>
          <ac:spMkLst>
            <pc:docMk/>
            <pc:sldMk cId="3942064285" sldId="256"/>
            <ac:spMk id="11689" creationId="{5081B514-D600-7648-EB2E-E50938EEA98B}"/>
          </ac:spMkLst>
        </pc:spChg>
        <pc:spChg chg="mod">
          <ac:chgData name="Jassem Abbasi" userId="a485637c-5d5c-44af-8411-f95acc3236b6" providerId="ADAL" clId="{B67E75DF-61F4-4BDD-83F6-F3A9FEB4B984}" dt="2024-02-22T09:52:54.409" v="2357" actId="27803"/>
          <ac:spMkLst>
            <pc:docMk/>
            <pc:sldMk cId="3942064285" sldId="256"/>
            <ac:spMk id="11690" creationId="{90A53FA4-09AC-09DF-2364-5048E0BCD291}"/>
          </ac:spMkLst>
        </pc:spChg>
        <pc:spChg chg="mod">
          <ac:chgData name="Jassem Abbasi" userId="a485637c-5d5c-44af-8411-f95acc3236b6" providerId="ADAL" clId="{B67E75DF-61F4-4BDD-83F6-F3A9FEB4B984}" dt="2024-02-22T09:52:54.409" v="2357" actId="27803"/>
          <ac:spMkLst>
            <pc:docMk/>
            <pc:sldMk cId="3942064285" sldId="256"/>
            <ac:spMk id="11691" creationId="{0552531B-C1C2-942B-78AF-DF9A5932E64F}"/>
          </ac:spMkLst>
        </pc:spChg>
        <pc:spChg chg="mod">
          <ac:chgData name="Jassem Abbasi" userId="a485637c-5d5c-44af-8411-f95acc3236b6" providerId="ADAL" clId="{B67E75DF-61F4-4BDD-83F6-F3A9FEB4B984}" dt="2024-02-22T09:52:54.409" v="2357" actId="27803"/>
          <ac:spMkLst>
            <pc:docMk/>
            <pc:sldMk cId="3942064285" sldId="256"/>
            <ac:spMk id="11692" creationId="{AE4ABA82-1B7B-C3A8-E0E4-49420EA4098A}"/>
          </ac:spMkLst>
        </pc:spChg>
        <pc:spChg chg="mod">
          <ac:chgData name="Jassem Abbasi" userId="a485637c-5d5c-44af-8411-f95acc3236b6" providerId="ADAL" clId="{B67E75DF-61F4-4BDD-83F6-F3A9FEB4B984}" dt="2024-02-22T09:52:54.409" v="2357" actId="27803"/>
          <ac:spMkLst>
            <pc:docMk/>
            <pc:sldMk cId="3942064285" sldId="256"/>
            <ac:spMk id="11693" creationId="{64095E61-142E-39DA-1D1D-66ADE2B811AC}"/>
          </ac:spMkLst>
        </pc:spChg>
        <pc:spChg chg="mod">
          <ac:chgData name="Jassem Abbasi" userId="a485637c-5d5c-44af-8411-f95acc3236b6" providerId="ADAL" clId="{B67E75DF-61F4-4BDD-83F6-F3A9FEB4B984}" dt="2024-02-22T09:52:54.409" v="2357" actId="27803"/>
          <ac:spMkLst>
            <pc:docMk/>
            <pc:sldMk cId="3942064285" sldId="256"/>
            <ac:spMk id="11694" creationId="{54FE9154-1B75-BCF5-64F1-FF6EAEC394AB}"/>
          </ac:spMkLst>
        </pc:spChg>
        <pc:spChg chg="mod">
          <ac:chgData name="Jassem Abbasi" userId="a485637c-5d5c-44af-8411-f95acc3236b6" providerId="ADAL" clId="{B67E75DF-61F4-4BDD-83F6-F3A9FEB4B984}" dt="2024-02-22T09:52:54.409" v="2357" actId="27803"/>
          <ac:spMkLst>
            <pc:docMk/>
            <pc:sldMk cId="3942064285" sldId="256"/>
            <ac:spMk id="11695" creationId="{31B093C3-67E5-E5E7-12E4-D8964E0C370B}"/>
          </ac:spMkLst>
        </pc:spChg>
        <pc:spChg chg="mod">
          <ac:chgData name="Jassem Abbasi" userId="a485637c-5d5c-44af-8411-f95acc3236b6" providerId="ADAL" clId="{B67E75DF-61F4-4BDD-83F6-F3A9FEB4B984}" dt="2024-02-22T09:52:54.409" v="2357" actId="27803"/>
          <ac:spMkLst>
            <pc:docMk/>
            <pc:sldMk cId="3942064285" sldId="256"/>
            <ac:spMk id="11696" creationId="{21CDFF54-589C-41F4-AE11-E809ECF6F5B5}"/>
          </ac:spMkLst>
        </pc:spChg>
        <pc:spChg chg="mod">
          <ac:chgData name="Jassem Abbasi" userId="a485637c-5d5c-44af-8411-f95acc3236b6" providerId="ADAL" clId="{B67E75DF-61F4-4BDD-83F6-F3A9FEB4B984}" dt="2024-02-22T09:52:54.409" v="2357" actId="27803"/>
          <ac:spMkLst>
            <pc:docMk/>
            <pc:sldMk cId="3942064285" sldId="256"/>
            <ac:spMk id="11697" creationId="{B18E909F-3207-188C-9C82-D3CDFADA9760}"/>
          </ac:spMkLst>
        </pc:spChg>
        <pc:spChg chg="mod">
          <ac:chgData name="Jassem Abbasi" userId="a485637c-5d5c-44af-8411-f95acc3236b6" providerId="ADAL" clId="{B67E75DF-61F4-4BDD-83F6-F3A9FEB4B984}" dt="2024-02-22T09:52:54.409" v="2357" actId="27803"/>
          <ac:spMkLst>
            <pc:docMk/>
            <pc:sldMk cId="3942064285" sldId="256"/>
            <ac:spMk id="11698" creationId="{37086710-A730-FD05-388D-BF2B8F492E81}"/>
          </ac:spMkLst>
        </pc:spChg>
        <pc:spChg chg="mod">
          <ac:chgData name="Jassem Abbasi" userId="a485637c-5d5c-44af-8411-f95acc3236b6" providerId="ADAL" clId="{B67E75DF-61F4-4BDD-83F6-F3A9FEB4B984}" dt="2024-02-22T09:52:54.409" v="2357" actId="27803"/>
          <ac:spMkLst>
            <pc:docMk/>
            <pc:sldMk cId="3942064285" sldId="256"/>
            <ac:spMk id="11699" creationId="{41BEA7E0-84FC-1EAB-FA52-5D9C7F32FEEE}"/>
          </ac:spMkLst>
        </pc:spChg>
        <pc:spChg chg="mod">
          <ac:chgData name="Jassem Abbasi" userId="a485637c-5d5c-44af-8411-f95acc3236b6" providerId="ADAL" clId="{B67E75DF-61F4-4BDD-83F6-F3A9FEB4B984}" dt="2024-02-22T09:52:54.409" v="2357" actId="27803"/>
          <ac:spMkLst>
            <pc:docMk/>
            <pc:sldMk cId="3942064285" sldId="256"/>
            <ac:spMk id="11700" creationId="{B2EEAD89-537D-07FD-15BC-CFA6DE409D9D}"/>
          </ac:spMkLst>
        </pc:spChg>
        <pc:spChg chg="mod">
          <ac:chgData name="Jassem Abbasi" userId="a485637c-5d5c-44af-8411-f95acc3236b6" providerId="ADAL" clId="{B67E75DF-61F4-4BDD-83F6-F3A9FEB4B984}" dt="2024-02-22T09:52:54.409" v="2357" actId="27803"/>
          <ac:spMkLst>
            <pc:docMk/>
            <pc:sldMk cId="3942064285" sldId="256"/>
            <ac:spMk id="11701" creationId="{46399C55-C9A3-968D-995E-521E25F6CB34}"/>
          </ac:spMkLst>
        </pc:spChg>
        <pc:spChg chg="mod">
          <ac:chgData name="Jassem Abbasi" userId="a485637c-5d5c-44af-8411-f95acc3236b6" providerId="ADAL" clId="{B67E75DF-61F4-4BDD-83F6-F3A9FEB4B984}" dt="2024-02-22T09:52:54.409" v="2357" actId="27803"/>
          <ac:spMkLst>
            <pc:docMk/>
            <pc:sldMk cId="3942064285" sldId="256"/>
            <ac:spMk id="11702" creationId="{A4313B71-F01A-3D8A-5D19-170C3965C01D}"/>
          </ac:spMkLst>
        </pc:spChg>
        <pc:spChg chg="mod">
          <ac:chgData name="Jassem Abbasi" userId="a485637c-5d5c-44af-8411-f95acc3236b6" providerId="ADAL" clId="{B67E75DF-61F4-4BDD-83F6-F3A9FEB4B984}" dt="2024-02-22T09:52:54.409" v="2357" actId="27803"/>
          <ac:spMkLst>
            <pc:docMk/>
            <pc:sldMk cId="3942064285" sldId="256"/>
            <ac:spMk id="11703" creationId="{C7C96B5A-CBEE-B9A5-AB73-9C3D4FD43B49}"/>
          </ac:spMkLst>
        </pc:spChg>
        <pc:spChg chg="mod">
          <ac:chgData name="Jassem Abbasi" userId="a485637c-5d5c-44af-8411-f95acc3236b6" providerId="ADAL" clId="{B67E75DF-61F4-4BDD-83F6-F3A9FEB4B984}" dt="2024-02-22T09:52:54.409" v="2357" actId="27803"/>
          <ac:spMkLst>
            <pc:docMk/>
            <pc:sldMk cId="3942064285" sldId="256"/>
            <ac:spMk id="11704" creationId="{8B3B1CD1-90B5-7BAA-4B45-FB09B10D039A}"/>
          </ac:spMkLst>
        </pc:spChg>
        <pc:spChg chg="mod">
          <ac:chgData name="Jassem Abbasi" userId="a485637c-5d5c-44af-8411-f95acc3236b6" providerId="ADAL" clId="{B67E75DF-61F4-4BDD-83F6-F3A9FEB4B984}" dt="2024-02-22T09:52:54.409" v="2357" actId="27803"/>
          <ac:spMkLst>
            <pc:docMk/>
            <pc:sldMk cId="3942064285" sldId="256"/>
            <ac:spMk id="11705" creationId="{B3563CBD-9447-DABC-49CB-C959B1EAA850}"/>
          </ac:spMkLst>
        </pc:spChg>
        <pc:spChg chg="mod">
          <ac:chgData name="Jassem Abbasi" userId="a485637c-5d5c-44af-8411-f95acc3236b6" providerId="ADAL" clId="{B67E75DF-61F4-4BDD-83F6-F3A9FEB4B984}" dt="2024-02-22T09:52:54.409" v="2357" actId="27803"/>
          <ac:spMkLst>
            <pc:docMk/>
            <pc:sldMk cId="3942064285" sldId="256"/>
            <ac:spMk id="11706" creationId="{1F378BC7-AA6A-8338-B0DD-4B8DBBDF41C0}"/>
          </ac:spMkLst>
        </pc:spChg>
        <pc:spChg chg="mod">
          <ac:chgData name="Jassem Abbasi" userId="a485637c-5d5c-44af-8411-f95acc3236b6" providerId="ADAL" clId="{B67E75DF-61F4-4BDD-83F6-F3A9FEB4B984}" dt="2024-02-22T09:52:54.409" v="2357" actId="27803"/>
          <ac:spMkLst>
            <pc:docMk/>
            <pc:sldMk cId="3942064285" sldId="256"/>
            <ac:spMk id="11707" creationId="{04335D37-E128-E4CE-E219-6BC05C68CCDC}"/>
          </ac:spMkLst>
        </pc:spChg>
        <pc:spChg chg="mod">
          <ac:chgData name="Jassem Abbasi" userId="a485637c-5d5c-44af-8411-f95acc3236b6" providerId="ADAL" clId="{B67E75DF-61F4-4BDD-83F6-F3A9FEB4B984}" dt="2024-02-22T09:52:54.409" v="2357" actId="27803"/>
          <ac:spMkLst>
            <pc:docMk/>
            <pc:sldMk cId="3942064285" sldId="256"/>
            <ac:spMk id="11708" creationId="{578451F0-DBC8-A81E-B91C-D94F6891452B}"/>
          </ac:spMkLst>
        </pc:spChg>
        <pc:spChg chg="mod">
          <ac:chgData name="Jassem Abbasi" userId="a485637c-5d5c-44af-8411-f95acc3236b6" providerId="ADAL" clId="{B67E75DF-61F4-4BDD-83F6-F3A9FEB4B984}" dt="2024-02-22T09:52:54.409" v="2357" actId="27803"/>
          <ac:spMkLst>
            <pc:docMk/>
            <pc:sldMk cId="3942064285" sldId="256"/>
            <ac:spMk id="11709" creationId="{57C25A00-8231-F3F4-DE4E-67D582DAB548}"/>
          </ac:spMkLst>
        </pc:spChg>
        <pc:spChg chg="mod">
          <ac:chgData name="Jassem Abbasi" userId="a485637c-5d5c-44af-8411-f95acc3236b6" providerId="ADAL" clId="{B67E75DF-61F4-4BDD-83F6-F3A9FEB4B984}" dt="2024-02-22T09:52:54.409" v="2357" actId="27803"/>
          <ac:spMkLst>
            <pc:docMk/>
            <pc:sldMk cId="3942064285" sldId="256"/>
            <ac:spMk id="11710" creationId="{43DA7092-1CA1-F16F-5317-AE3E0AB1E98E}"/>
          </ac:spMkLst>
        </pc:spChg>
        <pc:spChg chg="mod">
          <ac:chgData name="Jassem Abbasi" userId="a485637c-5d5c-44af-8411-f95acc3236b6" providerId="ADAL" clId="{B67E75DF-61F4-4BDD-83F6-F3A9FEB4B984}" dt="2024-02-22T09:52:54.409" v="2357" actId="27803"/>
          <ac:spMkLst>
            <pc:docMk/>
            <pc:sldMk cId="3942064285" sldId="256"/>
            <ac:spMk id="11711" creationId="{8C40A56C-A5F3-E69F-641F-F89EC145E442}"/>
          </ac:spMkLst>
        </pc:spChg>
        <pc:spChg chg="mod">
          <ac:chgData name="Jassem Abbasi" userId="a485637c-5d5c-44af-8411-f95acc3236b6" providerId="ADAL" clId="{B67E75DF-61F4-4BDD-83F6-F3A9FEB4B984}" dt="2024-02-22T09:52:54.409" v="2357" actId="27803"/>
          <ac:spMkLst>
            <pc:docMk/>
            <pc:sldMk cId="3942064285" sldId="256"/>
            <ac:spMk id="11712" creationId="{979DF07D-CCA3-F04C-E081-F48A4AC94BD4}"/>
          </ac:spMkLst>
        </pc:spChg>
        <pc:spChg chg="mod">
          <ac:chgData name="Jassem Abbasi" userId="a485637c-5d5c-44af-8411-f95acc3236b6" providerId="ADAL" clId="{B67E75DF-61F4-4BDD-83F6-F3A9FEB4B984}" dt="2024-02-22T09:52:54.409" v="2357" actId="27803"/>
          <ac:spMkLst>
            <pc:docMk/>
            <pc:sldMk cId="3942064285" sldId="256"/>
            <ac:spMk id="11713" creationId="{661CA52F-FC38-E4AA-2F83-9430905DDD1E}"/>
          </ac:spMkLst>
        </pc:spChg>
        <pc:spChg chg="mod">
          <ac:chgData name="Jassem Abbasi" userId="a485637c-5d5c-44af-8411-f95acc3236b6" providerId="ADAL" clId="{B67E75DF-61F4-4BDD-83F6-F3A9FEB4B984}" dt="2024-02-22T09:52:54.409" v="2357" actId="27803"/>
          <ac:spMkLst>
            <pc:docMk/>
            <pc:sldMk cId="3942064285" sldId="256"/>
            <ac:spMk id="11714" creationId="{C9156CBE-50BB-9083-3250-2198CE048D9C}"/>
          </ac:spMkLst>
        </pc:spChg>
        <pc:spChg chg="mod">
          <ac:chgData name="Jassem Abbasi" userId="a485637c-5d5c-44af-8411-f95acc3236b6" providerId="ADAL" clId="{B67E75DF-61F4-4BDD-83F6-F3A9FEB4B984}" dt="2024-02-22T09:52:54.409" v="2357" actId="27803"/>
          <ac:spMkLst>
            <pc:docMk/>
            <pc:sldMk cId="3942064285" sldId="256"/>
            <ac:spMk id="11715" creationId="{BAD62030-1749-B0AD-B467-0354045C96CD}"/>
          </ac:spMkLst>
        </pc:spChg>
        <pc:spChg chg="mod">
          <ac:chgData name="Jassem Abbasi" userId="a485637c-5d5c-44af-8411-f95acc3236b6" providerId="ADAL" clId="{B67E75DF-61F4-4BDD-83F6-F3A9FEB4B984}" dt="2024-02-22T09:52:54.409" v="2357" actId="27803"/>
          <ac:spMkLst>
            <pc:docMk/>
            <pc:sldMk cId="3942064285" sldId="256"/>
            <ac:spMk id="11716" creationId="{78D9544D-BBA7-CC9C-D487-5CCF19E41A98}"/>
          </ac:spMkLst>
        </pc:spChg>
        <pc:spChg chg="mod">
          <ac:chgData name="Jassem Abbasi" userId="a485637c-5d5c-44af-8411-f95acc3236b6" providerId="ADAL" clId="{B67E75DF-61F4-4BDD-83F6-F3A9FEB4B984}" dt="2024-02-22T09:52:54.409" v="2357" actId="27803"/>
          <ac:spMkLst>
            <pc:docMk/>
            <pc:sldMk cId="3942064285" sldId="256"/>
            <ac:spMk id="11717" creationId="{517D8C4F-4364-8851-96BB-CD17BC7E6A43}"/>
          </ac:spMkLst>
        </pc:spChg>
        <pc:spChg chg="mod">
          <ac:chgData name="Jassem Abbasi" userId="a485637c-5d5c-44af-8411-f95acc3236b6" providerId="ADAL" clId="{B67E75DF-61F4-4BDD-83F6-F3A9FEB4B984}" dt="2024-02-22T09:52:54.409" v="2357" actId="27803"/>
          <ac:spMkLst>
            <pc:docMk/>
            <pc:sldMk cId="3942064285" sldId="256"/>
            <ac:spMk id="11718" creationId="{69EF14F7-A46A-4520-F450-29A72CD195B5}"/>
          </ac:spMkLst>
        </pc:spChg>
        <pc:spChg chg="mod">
          <ac:chgData name="Jassem Abbasi" userId="a485637c-5d5c-44af-8411-f95acc3236b6" providerId="ADAL" clId="{B67E75DF-61F4-4BDD-83F6-F3A9FEB4B984}" dt="2024-02-22T09:52:54.409" v="2357" actId="27803"/>
          <ac:spMkLst>
            <pc:docMk/>
            <pc:sldMk cId="3942064285" sldId="256"/>
            <ac:spMk id="11719" creationId="{B8B3FA45-65C7-E8C9-FD5F-9D5EAC5A7CF9}"/>
          </ac:spMkLst>
        </pc:spChg>
        <pc:spChg chg="mod">
          <ac:chgData name="Jassem Abbasi" userId="a485637c-5d5c-44af-8411-f95acc3236b6" providerId="ADAL" clId="{B67E75DF-61F4-4BDD-83F6-F3A9FEB4B984}" dt="2024-02-22T09:52:54.409" v="2357" actId="27803"/>
          <ac:spMkLst>
            <pc:docMk/>
            <pc:sldMk cId="3942064285" sldId="256"/>
            <ac:spMk id="11720" creationId="{7C8C152A-3E7A-4DEB-804F-E6F12816C54F}"/>
          </ac:spMkLst>
        </pc:spChg>
        <pc:spChg chg="mod">
          <ac:chgData name="Jassem Abbasi" userId="a485637c-5d5c-44af-8411-f95acc3236b6" providerId="ADAL" clId="{B67E75DF-61F4-4BDD-83F6-F3A9FEB4B984}" dt="2024-02-22T09:52:54.409" v="2357" actId="27803"/>
          <ac:spMkLst>
            <pc:docMk/>
            <pc:sldMk cId="3942064285" sldId="256"/>
            <ac:spMk id="11721" creationId="{10D0332D-7CD4-04AF-0875-0B0378BD5995}"/>
          </ac:spMkLst>
        </pc:spChg>
        <pc:spChg chg="mod">
          <ac:chgData name="Jassem Abbasi" userId="a485637c-5d5c-44af-8411-f95acc3236b6" providerId="ADAL" clId="{B67E75DF-61F4-4BDD-83F6-F3A9FEB4B984}" dt="2024-02-22T09:52:54.409" v="2357" actId="27803"/>
          <ac:spMkLst>
            <pc:docMk/>
            <pc:sldMk cId="3942064285" sldId="256"/>
            <ac:spMk id="11722" creationId="{CAD95575-FB2E-FDB4-0FD3-D693D7E6179F}"/>
          </ac:spMkLst>
        </pc:spChg>
        <pc:spChg chg="mod">
          <ac:chgData name="Jassem Abbasi" userId="a485637c-5d5c-44af-8411-f95acc3236b6" providerId="ADAL" clId="{B67E75DF-61F4-4BDD-83F6-F3A9FEB4B984}" dt="2024-02-22T09:52:54.409" v="2357" actId="27803"/>
          <ac:spMkLst>
            <pc:docMk/>
            <pc:sldMk cId="3942064285" sldId="256"/>
            <ac:spMk id="11723" creationId="{072E1F03-B547-2431-D43B-5DC603AC6044}"/>
          </ac:spMkLst>
        </pc:spChg>
        <pc:spChg chg="mod">
          <ac:chgData name="Jassem Abbasi" userId="a485637c-5d5c-44af-8411-f95acc3236b6" providerId="ADAL" clId="{B67E75DF-61F4-4BDD-83F6-F3A9FEB4B984}" dt="2024-02-22T09:52:54.409" v="2357" actId="27803"/>
          <ac:spMkLst>
            <pc:docMk/>
            <pc:sldMk cId="3942064285" sldId="256"/>
            <ac:spMk id="11724" creationId="{084D8C6C-2F99-5E23-F0BD-C4059D8EB936}"/>
          </ac:spMkLst>
        </pc:spChg>
        <pc:spChg chg="mod">
          <ac:chgData name="Jassem Abbasi" userId="a485637c-5d5c-44af-8411-f95acc3236b6" providerId="ADAL" clId="{B67E75DF-61F4-4BDD-83F6-F3A9FEB4B984}" dt="2024-02-22T09:52:54.409" v="2357" actId="27803"/>
          <ac:spMkLst>
            <pc:docMk/>
            <pc:sldMk cId="3942064285" sldId="256"/>
            <ac:spMk id="11725" creationId="{5428F827-14F6-1DC2-D0BE-F8038E4208A7}"/>
          </ac:spMkLst>
        </pc:spChg>
        <pc:spChg chg="mod">
          <ac:chgData name="Jassem Abbasi" userId="a485637c-5d5c-44af-8411-f95acc3236b6" providerId="ADAL" clId="{B67E75DF-61F4-4BDD-83F6-F3A9FEB4B984}" dt="2024-02-22T09:52:54.409" v="2357" actId="27803"/>
          <ac:spMkLst>
            <pc:docMk/>
            <pc:sldMk cId="3942064285" sldId="256"/>
            <ac:spMk id="11726" creationId="{8369C185-C068-0A77-2AFE-64F874F45370}"/>
          </ac:spMkLst>
        </pc:spChg>
        <pc:spChg chg="mod">
          <ac:chgData name="Jassem Abbasi" userId="a485637c-5d5c-44af-8411-f95acc3236b6" providerId="ADAL" clId="{B67E75DF-61F4-4BDD-83F6-F3A9FEB4B984}" dt="2024-02-22T09:52:54.409" v="2357" actId="27803"/>
          <ac:spMkLst>
            <pc:docMk/>
            <pc:sldMk cId="3942064285" sldId="256"/>
            <ac:spMk id="11727" creationId="{0ADC8B6F-A183-62AA-D085-ADD16D84912E}"/>
          </ac:spMkLst>
        </pc:spChg>
        <pc:spChg chg="mod">
          <ac:chgData name="Jassem Abbasi" userId="a485637c-5d5c-44af-8411-f95acc3236b6" providerId="ADAL" clId="{B67E75DF-61F4-4BDD-83F6-F3A9FEB4B984}" dt="2024-02-22T09:52:54.409" v="2357" actId="27803"/>
          <ac:spMkLst>
            <pc:docMk/>
            <pc:sldMk cId="3942064285" sldId="256"/>
            <ac:spMk id="11728" creationId="{B2205DDE-7A1F-9047-AB4D-BC7F8BB90A63}"/>
          </ac:spMkLst>
        </pc:spChg>
        <pc:spChg chg="mod">
          <ac:chgData name="Jassem Abbasi" userId="a485637c-5d5c-44af-8411-f95acc3236b6" providerId="ADAL" clId="{B67E75DF-61F4-4BDD-83F6-F3A9FEB4B984}" dt="2024-02-22T09:52:54.409" v="2357" actId="27803"/>
          <ac:spMkLst>
            <pc:docMk/>
            <pc:sldMk cId="3942064285" sldId="256"/>
            <ac:spMk id="11729" creationId="{C7361774-4555-9308-4DD2-1FA147E08E47}"/>
          </ac:spMkLst>
        </pc:spChg>
        <pc:spChg chg="mod">
          <ac:chgData name="Jassem Abbasi" userId="a485637c-5d5c-44af-8411-f95acc3236b6" providerId="ADAL" clId="{B67E75DF-61F4-4BDD-83F6-F3A9FEB4B984}" dt="2024-02-22T09:52:54.409" v="2357" actId="27803"/>
          <ac:spMkLst>
            <pc:docMk/>
            <pc:sldMk cId="3942064285" sldId="256"/>
            <ac:spMk id="11730" creationId="{472CAD0F-C3F1-DF33-5BD6-BA1B3B7DF20C}"/>
          </ac:spMkLst>
        </pc:spChg>
        <pc:spChg chg="mod">
          <ac:chgData name="Jassem Abbasi" userId="a485637c-5d5c-44af-8411-f95acc3236b6" providerId="ADAL" clId="{B67E75DF-61F4-4BDD-83F6-F3A9FEB4B984}" dt="2024-02-22T09:52:54.409" v="2357" actId="27803"/>
          <ac:spMkLst>
            <pc:docMk/>
            <pc:sldMk cId="3942064285" sldId="256"/>
            <ac:spMk id="11731" creationId="{DAE4EA36-AEE9-6405-615C-89F3347B4243}"/>
          </ac:spMkLst>
        </pc:spChg>
        <pc:spChg chg="mod">
          <ac:chgData name="Jassem Abbasi" userId="a485637c-5d5c-44af-8411-f95acc3236b6" providerId="ADAL" clId="{B67E75DF-61F4-4BDD-83F6-F3A9FEB4B984}" dt="2024-02-22T09:52:54.409" v="2357" actId="27803"/>
          <ac:spMkLst>
            <pc:docMk/>
            <pc:sldMk cId="3942064285" sldId="256"/>
            <ac:spMk id="11732" creationId="{A725FC4A-ADCD-7A89-5B85-ECC1C0B03FE8}"/>
          </ac:spMkLst>
        </pc:spChg>
        <pc:spChg chg="mod">
          <ac:chgData name="Jassem Abbasi" userId="a485637c-5d5c-44af-8411-f95acc3236b6" providerId="ADAL" clId="{B67E75DF-61F4-4BDD-83F6-F3A9FEB4B984}" dt="2024-02-22T09:52:54.409" v="2357" actId="27803"/>
          <ac:spMkLst>
            <pc:docMk/>
            <pc:sldMk cId="3942064285" sldId="256"/>
            <ac:spMk id="11733" creationId="{14CDB8B8-828D-939F-F69B-3FBA2699941A}"/>
          </ac:spMkLst>
        </pc:spChg>
        <pc:spChg chg="mod">
          <ac:chgData name="Jassem Abbasi" userId="a485637c-5d5c-44af-8411-f95acc3236b6" providerId="ADAL" clId="{B67E75DF-61F4-4BDD-83F6-F3A9FEB4B984}" dt="2024-02-22T09:52:54.409" v="2357" actId="27803"/>
          <ac:spMkLst>
            <pc:docMk/>
            <pc:sldMk cId="3942064285" sldId="256"/>
            <ac:spMk id="11734" creationId="{68AFACDE-FFC3-B230-D775-9A1023169D72}"/>
          </ac:spMkLst>
        </pc:spChg>
        <pc:spChg chg="mod">
          <ac:chgData name="Jassem Abbasi" userId="a485637c-5d5c-44af-8411-f95acc3236b6" providerId="ADAL" clId="{B67E75DF-61F4-4BDD-83F6-F3A9FEB4B984}" dt="2024-02-22T09:52:54.409" v="2357" actId="27803"/>
          <ac:spMkLst>
            <pc:docMk/>
            <pc:sldMk cId="3942064285" sldId="256"/>
            <ac:spMk id="11735" creationId="{7D36135E-CB87-3FCA-748F-B774431864D4}"/>
          </ac:spMkLst>
        </pc:spChg>
        <pc:spChg chg="mod">
          <ac:chgData name="Jassem Abbasi" userId="a485637c-5d5c-44af-8411-f95acc3236b6" providerId="ADAL" clId="{B67E75DF-61F4-4BDD-83F6-F3A9FEB4B984}" dt="2024-02-22T09:52:54.409" v="2357" actId="27803"/>
          <ac:spMkLst>
            <pc:docMk/>
            <pc:sldMk cId="3942064285" sldId="256"/>
            <ac:spMk id="11736" creationId="{0315B32C-241D-093E-BA4C-3F69C05EE869}"/>
          </ac:spMkLst>
        </pc:spChg>
        <pc:spChg chg="mod">
          <ac:chgData name="Jassem Abbasi" userId="a485637c-5d5c-44af-8411-f95acc3236b6" providerId="ADAL" clId="{B67E75DF-61F4-4BDD-83F6-F3A9FEB4B984}" dt="2024-02-22T09:52:54.409" v="2357" actId="27803"/>
          <ac:spMkLst>
            <pc:docMk/>
            <pc:sldMk cId="3942064285" sldId="256"/>
            <ac:spMk id="11737" creationId="{E4261D78-5CF3-14BD-96F9-A3158D903CAE}"/>
          </ac:spMkLst>
        </pc:spChg>
        <pc:spChg chg="mod">
          <ac:chgData name="Jassem Abbasi" userId="a485637c-5d5c-44af-8411-f95acc3236b6" providerId="ADAL" clId="{B67E75DF-61F4-4BDD-83F6-F3A9FEB4B984}" dt="2024-02-22T09:52:54.409" v="2357" actId="27803"/>
          <ac:spMkLst>
            <pc:docMk/>
            <pc:sldMk cId="3942064285" sldId="256"/>
            <ac:spMk id="11738" creationId="{12861FFD-206F-CDAC-CFCF-DE62BC94973C}"/>
          </ac:spMkLst>
        </pc:spChg>
        <pc:spChg chg="mod">
          <ac:chgData name="Jassem Abbasi" userId="a485637c-5d5c-44af-8411-f95acc3236b6" providerId="ADAL" clId="{B67E75DF-61F4-4BDD-83F6-F3A9FEB4B984}" dt="2024-02-22T09:52:54.409" v="2357" actId="27803"/>
          <ac:spMkLst>
            <pc:docMk/>
            <pc:sldMk cId="3942064285" sldId="256"/>
            <ac:spMk id="11739" creationId="{E86C6351-0056-2864-8EBF-7690C00B841F}"/>
          </ac:spMkLst>
        </pc:spChg>
        <pc:spChg chg="mod">
          <ac:chgData name="Jassem Abbasi" userId="a485637c-5d5c-44af-8411-f95acc3236b6" providerId="ADAL" clId="{B67E75DF-61F4-4BDD-83F6-F3A9FEB4B984}" dt="2024-02-22T09:52:54.409" v="2357" actId="27803"/>
          <ac:spMkLst>
            <pc:docMk/>
            <pc:sldMk cId="3942064285" sldId="256"/>
            <ac:spMk id="11740" creationId="{6E815AFF-5DCB-F35A-D1E1-BA57776CBF4B}"/>
          </ac:spMkLst>
        </pc:spChg>
        <pc:spChg chg="mod">
          <ac:chgData name="Jassem Abbasi" userId="a485637c-5d5c-44af-8411-f95acc3236b6" providerId="ADAL" clId="{B67E75DF-61F4-4BDD-83F6-F3A9FEB4B984}" dt="2024-02-22T09:52:54.409" v="2357" actId="27803"/>
          <ac:spMkLst>
            <pc:docMk/>
            <pc:sldMk cId="3942064285" sldId="256"/>
            <ac:spMk id="11741" creationId="{FDB1CD9F-C03F-229E-2A5D-C28B5F355C0D}"/>
          </ac:spMkLst>
        </pc:spChg>
        <pc:spChg chg="mod">
          <ac:chgData name="Jassem Abbasi" userId="a485637c-5d5c-44af-8411-f95acc3236b6" providerId="ADAL" clId="{B67E75DF-61F4-4BDD-83F6-F3A9FEB4B984}" dt="2024-02-22T09:52:54.409" v="2357" actId="27803"/>
          <ac:spMkLst>
            <pc:docMk/>
            <pc:sldMk cId="3942064285" sldId="256"/>
            <ac:spMk id="11742" creationId="{EA496B8C-6762-67F7-A401-309035A258C6}"/>
          </ac:spMkLst>
        </pc:spChg>
        <pc:spChg chg="mod">
          <ac:chgData name="Jassem Abbasi" userId="a485637c-5d5c-44af-8411-f95acc3236b6" providerId="ADAL" clId="{B67E75DF-61F4-4BDD-83F6-F3A9FEB4B984}" dt="2024-02-22T09:52:54.409" v="2357" actId="27803"/>
          <ac:spMkLst>
            <pc:docMk/>
            <pc:sldMk cId="3942064285" sldId="256"/>
            <ac:spMk id="11743" creationId="{2910F83B-E481-858C-F405-6F244F0671D2}"/>
          </ac:spMkLst>
        </pc:spChg>
        <pc:spChg chg="mod">
          <ac:chgData name="Jassem Abbasi" userId="a485637c-5d5c-44af-8411-f95acc3236b6" providerId="ADAL" clId="{B67E75DF-61F4-4BDD-83F6-F3A9FEB4B984}" dt="2024-02-22T09:52:54.409" v="2357" actId="27803"/>
          <ac:spMkLst>
            <pc:docMk/>
            <pc:sldMk cId="3942064285" sldId="256"/>
            <ac:spMk id="11744" creationId="{26D2DEB7-D1C4-E04B-0649-8634D4EA198C}"/>
          </ac:spMkLst>
        </pc:spChg>
        <pc:spChg chg="mod">
          <ac:chgData name="Jassem Abbasi" userId="a485637c-5d5c-44af-8411-f95acc3236b6" providerId="ADAL" clId="{B67E75DF-61F4-4BDD-83F6-F3A9FEB4B984}" dt="2024-02-22T09:52:54.409" v="2357" actId="27803"/>
          <ac:spMkLst>
            <pc:docMk/>
            <pc:sldMk cId="3942064285" sldId="256"/>
            <ac:spMk id="11745" creationId="{67C79556-79A2-B927-F790-A2599BCAB3CB}"/>
          </ac:spMkLst>
        </pc:spChg>
        <pc:spChg chg="mod">
          <ac:chgData name="Jassem Abbasi" userId="a485637c-5d5c-44af-8411-f95acc3236b6" providerId="ADAL" clId="{B67E75DF-61F4-4BDD-83F6-F3A9FEB4B984}" dt="2024-02-22T09:52:54.409" v="2357" actId="27803"/>
          <ac:spMkLst>
            <pc:docMk/>
            <pc:sldMk cId="3942064285" sldId="256"/>
            <ac:spMk id="11746" creationId="{2176EC5C-B00F-1E71-70C1-934A50A270BE}"/>
          </ac:spMkLst>
        </pc:spChg>
        <pc:spChg chg="mod">
          <ac:chgData name="Jassem Abbasi" userId="a485637c-5d5c-44af-8411-f95acc3236b6" providerId="ADAL" clId="{B67E75DF-61F4-4BDD-83F6-F3A9FEB4B984}" dt="2024-02-22T09:52:54.409" v="2357" actId="27803"/>
          <ac:spMkLst>
            <pc:docMk/>
            <pc:sldMk cId="3942064285" sldId="256"/>
            <ac:spMk id="11747" creationId="{8AF90AD6-C125-74B4-308F-73171DA0886B}"/>
          </ac:spMkLst>
        </pc:spChg>
        <pc:spChg chg="mod">
          <ac:chgData name="Jassem Abbasi" userId="a485637c-5d5c-44af-8411-f95acc3236b6" providerId="ADAL" clId="{B67E75DF-61F4-4BDD-83F6-F3A9FEB4B984}" dt="2024-02-22T09:52:54.409" v="2357" actId="27803"/>
          <ac:spMkLst>
            <pc:docMk/>
            <pc:sldMk cId="3942064285" sldId="256"/>
            <ac:spMk id="11748" creationId="{1D2A89C4-F716-43F8-3F7F-8203189D5013}"/>
          </ac:spMkLst>
        </pc:spChg>
        <pc:spChg chg="mod">
          <ac:chgData name="Jassem Abbasi" userId="a485637c-5d5c-44af-8411-f95acc3236b6" providerId="ADAL" clId="{B67E75DF-61F4-4BDD-83F6-F3A9FEB4B984}" dt="2024-02-22T09:52:54.409" v="2357" actId="27803"/>
          <ac:spMkLst>
            <pc:docMk/>
            <pc:sldMk cId="3942064285" sldId="256"/>
            <ac:spMk id="11749" creationId="{E6DB7C3D-ED87-96B4-5A07-385361E1B75C}"/>
          </ac:spMkLst>
        </pc:spChg>
        <pc:spChg chg="mod">
          <ac:chgData name="Jassem Abbasi" userId="a485637c-5d5c-44af-8411-f95acc3236b6" providerId="ADAL" clId="{B67E75DF-61F4-4BDD-83F6-F3A9FEB4B984}" dt="2024-02-22T09:52:54.409" v="2357" actId="27803"/>
          <ac:spMkLst>
            <pc:docMk/>
            <pc:sldMk cId="3942064285" sldId="256"/>
            <ac:spMk id="11750" creationId="{C12A10D8-9B05-E596-8FD6-2E20D4B5B4A0}"/>
          </ac:spMkLst>
        </pc:spChg>
        <pc:spChg chg="mod">
          <ac:chgData name="Jassem Abbasi" userId="a485637c-5d5c-44af-8411-f95acc3236b6" providerId="ADAL" clId="{B67E75DF-61F4-4BDD-83F6-F3A9FEB4B984}" dt="2024-02-22T09:52:54.409" v="2357" actId="27803"/>
          <ac:spMkLst>
            <pc:docMk/>
            <pc:sldMk cId="3942064285" sldId="256"/>
            <ac:spMk id="11751" creationId="{D8D79CA3-3C01-D6FB-B493-B18E58F8B3B7}"/>
          </ac:spMkLst>
        </pc:spChg>
        <pc:spChg chg="mod">
          <ac:chgData name="Jassem Abbasi" userId="a485637c-5d5c-44af-8411-f95acc3236b6" providerId="ADAL" clId="{B67E75DF-61F4-4BDD-83F6-F3A9FEB4B984}" dt="2024-02-22T09:52:54.409" v="2357" actId="27803"/>
          <ac:spMkLst>
            <pc:docMk/>
            <pc:sldMk cId="3942064285" sldId="256"/>
            <ac:spMk id="11752" creationId="{1A92C90D-0950-EDF4-FB0E-AC40BBD3E6B7}"/>
          </ac:spMkLst>
        </pc:spChg>
        <pc:spChg chg="mod">
          <ac:chgData name="Jassem Abbasi" userId="a485637c-5d5c-44af-8411-f95acc3236b6" providerId="ADAL" clId="{B67E75DF-61F4-4BDD-83F6-F3A9FEB4B984}" dt="2024-02-22T09:52:54.409" v="2357" actId="27803"/>
          <ac:spMkLst>
            <pc:docMk/>
            <pc:sldMk cId="3942064285" sldId="256"/>
            <ac:spMk id="11753" creationId="{F5A9E43F-EB16-E256-56CC-89A4EB1DC072}"/>
          </ac:spMkLst>
        </pc:spChg>
        <pc:spChg chg="mod">
          <ac:chgData name="Jassem Abbasi" userId="a485637c-5d5c-44af-8411-f95acc3236b6" providerId="ADAL" clId="{B67E75DF-61F4-4BDD-83F6-F3A9FEB4B984}" dt="2024-02-22T09:52:54.409" v="2357" actId="27803"/>
          <ac:spMkLst>
            <pc:docMk/>
            <pc:sldMk cId="3942064285" sldId="256"/>
            <ac:spMk id="11754" creationId="{9BE4BCA6-CAF6-B817-48D3-F1D41ADB6F11}"/>
          </ac:spMkLst>
        </pc:spChg>
        <pc:spChg chg="mod">
          <ac:chgData name="Jassem Abbasi" userId="a485637c-5d5c-44af-8411-f95acc3236b6" providerId="ADAL" clId="{B67E75DF-61F4-4BDD-83F6-F3A9FEB4B984}" dt="2024-02-22T09:52:54.409" v="2357" actId="27803"/>
          <ac:spMkLst>
            <pc:docMk/>
            <pc:sldMk cId="3942064285" sldId="256"/>
            <ac:spMk id="11755" creationId="{2CA4AF6F-02E1-B57B-1CDE-E4D86868BC5D}"/>
          </ac:spMkLst>
        </pc:spChg>
        <pc:spChg chg="mod">
          <ac:chgData name="Jassem Abbasi" userId="a485637c-5d5c-44af-8411-f95acc3236b6" providerId="ADAL" clId="{B67E75DF-61F4-4BDD-83F6-F3A9FEB4B984}" dt="2024-02-22T09:52:54.409" v="2357" actId="27803"/>
          <ac:spMkLst>
            <pc:docMk/>
            <pc:sldMk cId="3942064285" sldId="256"/>
            <ac:spMk id="11756" creationId="{5381302E-F398-B40E-94C3-DA39482BC4E9}"/>
          </ac:spMkLst>
        </pc:spChg>
        <pc:spChg chg="mod">
          <ac:chgData name="Jassem Abbasi" userId="a485637c-5d5c-44af-8411-f95acc3236b6" providerId="ADAL" clId="{B67E75DF-61F4-4BDD-83F6-F3A9FEB4B984}" dt="2024-02-22T09:52:54.409" v="2357" actId="27803"/>
          <ac:spMkLst>
            <pc:docMk/>
            <pc:sldMk cId="3942064285" sldId="256"/>
            <ac:spMk id="11757" creationId="{DE85DDE5-4D10-E35B-22F8-639152F00E20}"/>
          </ac:spMkLst>
        </pc:spChg>
        <pc:spChg chg="mod">
          <ac:chgData name="Jassem Abbasi" userId="a485637c-5d5c-44af-8411-f95acc3236b6" providerId="ADAL" clId="{B67E75DF-61F4-4BDD-83F6-F3A9FEB4B984}" dt="2024-02-22T09:52:54.409" v="2357" actId="27803"/>
          <ac:spMkLst>
            <pc:docMk/>
            <pc:sldMk cId="3942064285" sldId="256"/>
            <ac:spMk id="11758" creationId="{7F43BF20-0836-E57A-6A49-DB886DC7E60B}"/>
          </ac:spMkLst>
        </pc:spChg>
        <pc:spChg chg="mod">
          <ac:chgData name="Jassem Abbasi" userId="a485637c-5d5c-44af-8411-f95acc3236b6" providerId="ADAL" clId="{B67E75DF-61F4-4BDD-83F6-F3A9FEB4B984}" dt="2024-02-22T09:52:54.409" v="2357" actId="27803"/>
          <ac:spMkLst>
            <pc:docMk/>
            <pc:sldMk cId="3942064285" sldId="256"/>
            <ac:spMk id="11759" creationId="{9A46605D-868D-DF67-2ADD-7620D4CEF6BA}"/>
          </ac:spMkLst>
        </pc:spChg>
        <pc:spChg chg="mod">
          <ac:chgData name="Jassem Abbasi" userId="a485637c-5d5c-44af-8411-f95acc3236b6" providerId="ADAL" clId="{B67E75DF-61F4-4BDD-83F6-F3A9FEB4B984}" dt="2024-02-22T09:52:54.409" v="2357" actId="27803"/>
          <ac:spMkLst>
            <pc:docMk/>
            <pc:sldMk cId="3942064285" sldId="256"/>
            <ac:spMk id="11760" creationId="{8D3FB1B4-7482-5287-B63E-EF20F10690BA}"/>
          </ac:spMkLst>
        </pc:spChg>
        <pc:spChg chg="mod">
          <ac:chgData name="Jassem Abbasi" userId="a485637c-5d5c-44af-8411-f95acc3236b6" providerId="ADAL" clId="{B67E75DF-61F4-4BDD-83F6-F3A9FEB4B984}" dt="2024-02-22T09:52:54.409" v="2357" actId="27803"/>
          <ac:spMkLst>
            <pc:docMk/>
            <pc:sldMk cId="3942064285" sldId="256"/>
            <ac:spMk id="11761" creationId="{8B6C9BD8-508B-FF81-9999-EC63C65EC4E0}"/>
          </ac:spMkLst>
        </pc:spChg>
        <pc:spChg chg="mod">
          <ac:chgData name="Jassem Abbasi" userId="a485637c-5d5c-44af-8411-f95acc3236b6" providerId="ADAL" clId="{B67E75DF-61F4-4BDD-83F6-F3A9FEB4B984}" dt="2024-02-22T09:52:54.409" v="2357" actId="27803"/>
          <ac:spMkLst>
            <pc:docMk/>
            <pc:sldMk cId="3942064285" sldId="256"/>
            <ac:spMk id="11762" creationId="{886F6BC4-DBFA-803B-E7A0-356042F008D2}"/>
          </ac:spMkLst>
        </pc:spChg>
        <pc:spChg chg="mod">
          <ac:chgData name="Jassem Abbasi" userId="a485637c-5d5c-44af-8411-f95acc3236b6" providerId="ADAL" clId="{B67E75DF-61F4-4BDD-83F6-F3A9FEB4B984}" dt="2024-02-22T09:52:54.409" v="2357" actId="27803"/>
          <ac:spMkLst>
            <pc:docMk/>
            <pc:sldMk cId="3942064285" sldId="256"/>
            <ac:spMk id="11763" creationId="{0B09DC3D-8D1F-F56B-F846-D631D6191616}"/>
          </ac:spMkLst>
        </pc:spChg>
        <pc:spChg chg="mod">
          <ac:chgData name="Jassem Abbasi" userId="a485637c-5d5c-44af-8411-f95acc3236b6" providerId="ADAL" clId="{B67E75DF-61F4-4BDD-83F6-F3A9FEB4B984}" dt="2024-02-22T09:52:54.409" v="2357" actId="27803"/>
          <ac:spMkLst>
            <pc:docMk/>
            <pc:sldMk cId="3942064285" sldId="256"/>
            <ac:spMk id="11764" creationId="{BB63C25C-B362-5359-C9E4-95947C98AA8F}"/>
          </ac:spMkLst>
        </pc:spChg>
        <pc:spChg chg="mod">
          <ac:chgData name="Jassem Abbasi" userId="a485637c-5d5c-44af-8411-f95acc3236b6" providerId="ADAL" clId="{B67E75DF-61F4-4BDD-83F6-F3A9FEB4B984}" dt="2024-02-22T09:52:54.409" v="2357" actId="27803"/>
          <ac:spMkLst>
            <pc:docMk/>
            <pc:sldMk cId="3942064285" sldId="256"/>
            <ac:spMk id="11765" creationId="{223E90FB-AF3B-8000-A5BB-45A0E1DB2B69}"/>
          </ac:spMkLst>
        </pc:spChg>
        <pc:spChg chg="mod">
          <ac:chgData name="Jassem Abbasi" userId="a485637c-5d5c-44af-8411-f95acc3236b6" providerId="ADAL" clId="{B67E75DF-61F4-4BDD-83F6-F3A9FEB4B984}" dt="2024-02-22T09:52:54.409" v="2357" actId="27803"/>
          <ac:spMkLst>
            <pc:docMk/>
            <pc:sldMk cId="3942064285" sldId="256"/>
            <ac:spMk id="11766" creationId="{DC554749-CD65-AB4A-62FE-24D4B21C80F8}"/>
          </ac:spMkLst>
        </pc:spChg>
        <pc:spChg chg="mod">
          <ac:chgData name="Jassem Abbasi" userId="a485637c-5d5c-44af-8411-f95acc3236b6" providerId="ADAL" clId="{B67E75DF-61F4-4BDD-83F6-F3A9FEB4B984}" dt="2024-02-22T09:52:54.409" v="2357" actId="27803"/>
          <ac:spMkLst>
            <pc:docMk/>
            <pc:sldMk cId="3942064285" sldId="256"/>
            <ac:spMk id="11767" creationId="{A86ABA73-9B90-D708-2DB0-8FF560A320AD}"/>
          </ac:spMkLst>
        </pc:spChg>
        <pc:spChg chg="mod">
          <ac:chgData name="Jassem Abbasi" userId="a485637c-5d5c-44af-8411-f95acc3236b6" providerId="ADAL" clId="{B67E75DF-61F4-4BDD-83F6-F3A9FEB4B984}" dt="2024-02-22T09:52:54.409" v="2357" actId="27803"/>
          <ac:spMkLst>
            <pc:docMk/>
            <pc:sldMk cId="3942064285" sldId="256"/>
            <ac:spMk id="11768" creationId="{1736EA96-E1CE-6825-92D4-1EA445C225D1}"/>
          </ac:spMkLst>
        </pc:spChg>
        <pc:spChg chg="mod">
          <ac:chgData name="Jassem Abbasi" userId="a485637c-5d5c-44af-8411-f95acc3236b6" providerId="ADAL" clId="{B67E75DF-61F4-4BDD-83F6-F3A9FEB4B984}" dt="2024-02-22T09:52:54.409" v="2357" actId="27803"/>
          <ac:spMkLst>
            <pc:docMk/>
            <pc:sldMk cId="3942064285" sldId="256"/>
            <ac:spMk id="11769" creationId="{BED4E6DA-C1BE-F3C8-612E-634309A9CA5C}"/>
          </ac:spMkLst>
        </pc:spChg>
        <pc:spChg chg="mod">
          <ac:chgData name="Jassem Abbasi" userId="a485637c-5d5c-44af-8411-f95acc3236b6" providerId="ADAL" clId="{B67E75DF-61F4-4BDD-83F6-F3A9FEB4B984}" dt="2024-02-22T09:52:54.409" v="2357" actId="27803"/>
          <ac:spMkLst>
            <pc:docMk/>
            <pc:sldMk cId="3942064285" sldId="256"/>
            <ac:spMk id="11770" creationId="{EA655D24-B28B-BB75-B4C9-19341978F591}"/>
          </ac:spMkLst>
        </pc:spChg>
        <pc:spChg chg="mod">
          <ac:chgData name="Jassem Abbasi" userId="a485637c-5d5c-44af-8411-f95acc3236b6" providerId="ADAL" clId="{B67E75DF-61F4-4BDD-83F6-F3A9FEB4B984}" dt="2024-02-22T09:52:54.409" v="2357" actId="27803"/>
          <ac:spMkLst>
            <pc:docMk/>
            <pc:sldMk cId="3942064285" sldId="256"/>
            <ac:spMk id="11771" creationId="{BA7AF7A5-7E57-7BCE-42E3-BEF05E5E0590}"/>
          </ac:spMkLst>
        </pc:spChg>
        <pc:spChg chg="mod">
          <ac:chgData name="Jassem Abbasi" userId="a485637c-5d5c-44af-8411-f95acc3236b6" providerId="ADAL" clId="{B67E75DF-61F4-4BDD-83F6-F3A9FEB4B984}" dt="2024-02-22T09:52:54.409" v="2357" actId="27803"/>
          <ac:spMkLst>
            <pc:docMk/>
            <pc:sldMk cId="3942064285" sldId="256"/>
            <ac:spMk id="11772" creationId="{75EFC8D6-D85E-A564-16AA-A29DB5211B5C}"/>
          </ac:spMkLst>
        </pc:spChg>
        <pc:spChg chg="mod">
          <ac:chgData name="Jassem Abbasi" userId="a485637c-5d5c-44af-8411-f95acc3236b6" providerId="ADAL" clId="{B67E75DF-61F4-4BDD-83F6-F3A9FEB4B984}" dt="2024-02-22T09:52:54.409" v="2357" actId="27803"/>
          <ac:spMkLst>
            <pc:docMk/>
            <pc:sldMk cId="3942064285" sldId="256"/>
            <ac:spMk id="11773" creationId="{18418DC2-6FDC-FDA9-24C2-0181981F9B8C}"/>
          </ac:spMkLst>
        </pc:spChg>
        <pc:spChg chg="mod">
          <ac:chgData name="Jassem Abbasi" userId="a485637c-5d5c-44af-8411-f95acc3236b6" providerId="ADAL" clId="{B67E75DF-61F4-4BDD-83F6-F3A9FEB4B984}" dt="2024-02-22T09:52:54.409" v="2357" actId="27803"/>
          <ac:spMkLst>
            <pc:docMk/>
            <pc:sldMk cId="3942064285" sldId="256"/>
            <ac:spMk id="11774" creationId="{637B69EF-AF76-A1D3-FDC7-F629712810ED}"/>
          </ac:spMkLst>
        </pc:spChg>
        <pc:spChg chg="mod">
          <ac:chgData name="Jassem Abbasi" userId="a485637c-5d5c-44af-8411-f95acc3236b6" providerId="ADAL" clId="{B67E75DF-61F4-4BDD-83F6-F3A9FEB4B984}" dt="2024-02-22T09:52:54.409" v="2357" actId="27803"/>
          <ac:spMkLst>
            <pc:docMk/>
            <pc:sldMk cId="3942064285" sldId="256"/>
            <ac:spMk id="11775" creationId="{23C543A9-6FE9-95CA-7A37-6F0EE510D2CF}"/>
          </ac:spMkLst>
        </pc:spChg>
        <pc:spChg chg="mod">
          <ac:chgData name="Jassem Abbasi" userId="a485637c-5d5c-44af-8411-f95acc3236b6" providerId="ADAL" clId="{B67E75DF-61F4-4BDD-83F6-F3A9FEB4B984}" dt="2024-02-22T09:52:54.409" v="2357" actId="27803"/>
          <ac:spMkLst>
            <pc:docMk/>
            <pc:sldMk cId="3942064285" sldId="256"/>
            <ac:spMk id="11776" creationId="{DF1C9693-9DF3-D51A-2798-200DF3A20EB0}"/>
          </ac:spMkLst>
        </pc:spChg>
        <pc:spChg chg="mod">
          <ac:chgData name="Jassem Abbasi" userId="a485637c-5d5c-44af-8411-f95acc3236b6" providerId="ADAL" clId="{B67E75DF-61F4-4BDD-83F6-F3A9FEB4B984}" dt="2024-02-22T09:52:54.409" v="2357" actId="27803"/>
          <ac:spMkLst>
            <pc:docMk/>
            <pc:sldMk cId="3942064285" sldId="256"/>
            <ac:spMk id="11777" creationId="{B81399C6-025C-C479-C37A-F0B78000BA44}"/>
          </ac:spMkLst>
        </pc:spChg>
        <pc:spChg chg="mod">
          <ac:chgData name="Jassem Abbasi" userId="a485637c-5d5c-44af-8411-f95acc3236b6" providerId="ADAL" clId="{B67E75DF-61F4-4BDD-83F6-F3A9FEB4B984}" dt="2024-02-22T09:52:54.409" v="2357" actId="27803"/>
          <ac:spMkLst>
            <pc:docMk/>
            <pc:sldMk cId="3942064285" sldId="256"/>
            <ac:spMk id="11778" creationId="{4BC8E62E-4AD6-22CE-DD8F-EC12E48A49FD}"/>
          </ac:spMkLst>
        </pc:spChg>
        <pc:spChg chg="mod">
          <ac:chgData name="Jassem Abbasi" userId="a485637c-5d5c-44af-8411-f95acc3236b6" providerId="ADAL" clId="{B67E75DF-61F4-4BDD-83F6-F3A9FEB4B984}" dt="2024-02-22T09:52:54.409" v="2357" actId="27803"/>
          <ac:spMkLst>
            <pc:docMk/>
            <pc:sldMk cId="3942064285" sldId="256"/>
            <ac:spMk id="11779" creationId="{0734B48B-A404-77C6-3C65-59DF606238FD}"/>
          </ac:spMkLst>
        </pc:spChg>
        <pc:spChg chg="mod">
          <ac:chgData name="Jassem Abbasi" userId="a485637c-5d5c-44af-8411-f95acc3236b6" providerId="ADAL" clId="{B67E75DF-61F4-4BDD-83F6-F3A9FEB4B984}" dt="2024-02-22T09:52:54.409" v="2357" actId="27803"/>
          <ac:spMkLst>
            <pc:docMk/>
            <pc:sldMk cId="3942064285" sldId="256"/>
            <ac:spMk id="11780" creationId="{8789B76A-1E28-3F77-615F-6E1AB334835B}"/>
          </ac:spMkLst>
        </pc:spChg>
        <pc:spChg chg="mod">
          <ac:chgData name="Jassem Abbasi" userId="a485637c-5d5c-44af-8411-f95acc3236b6" providerId="ADAL" clId="{B67E75DF-61F4-4BDD-83F6-F3A9FEB4B984}" dt="2024-02-22T09:52:54.409" v="2357" actId="27803"/>
          <ac:spMkLst>
            <pc:docMk/>
            <pc:sldMk cId="3942064285" sldId="256"/>
            <ac:spMk id="11781" creationId="{A00271D8-0126-45E1-D510-0F015E6B8BFE}"/>
          </ac:spMkLst>
        </pc:spChg>
        <pc:spChg chg="mod">
          <ac:chgData name="Jassem Abbasi" userId="a485637c-5d5c-44af-8411-f95acc3236b6" providerId="ADAL" clId="{B67E75DF-61F4-4BDD-83F6-F3A9FEB4B984}" dt="2024-02-22T09:52:54.409" v="2357" actId="27803"/>
          <ac:spMkLst>
            <pc:docMk/>
            <pc:sldMk cId="3942064285" sldId="256"/>
            <ac:spMk id="11782" creationId="{BAC7E5D1-3846-795A-1DDD-A4AC798ED82A}"/>
          </ac:spMkLst>
        </pc:spChg>
        <pc:spChg chg="mod">
          <ac:chgData name="Jassem Abbasi" userId="a485637c-5d5c-44af-8411-f95acc3236b6" providerId="ADAL" clId="{B67E75DF-61F4-4BDD-83F6-F3A9FEB4B984}" dt="2024-02-22T09:52:54.409" v="2357" actId="27803"/>
          <ac:spMkLst>
            <pc:docMk/>
            <pc:sldMk cId="3942064285" sldId="256"/>
            <ac:spMk id="11783" creationId="{0CAF0BC8-03F0-25F5-DE98-85CF2F39B802}"/>
          </ac:spMkLst>
        </pc:spChg>
        <pc:spChg chg="mod">
          <ac:chgData name="Jassem Abbasi" userId="a485637c-5d5c-44af-8411-f95acc3236b6" providerId="ADAL" clId="{B67E75DF-61F4-4BDD-83F6-F3A9FEB4B984}" dt="2024-02-22T09:52:54.409" v="2357" actId="27803"/>
          <ac:spMkLst>
            <pc:docMk/>
            <pc:sldMk cId="3942064285" sldId="256"/>
            <ac:spMk id="11784" creationId="{1A32797E-32CE-7FEE-1AF7-A20B9EC3B55A}"/>
          </ac:spMkLst>
        </pc:spChg>
        <pc:spChg chg="mod">
          <ac:chgData name="Jassem Abbasi" userId="a485637c-5d5c-44af-8411-f95acc3236b6" providerId="ADAL" clId="{B67E75DF-61F4-4BDD-83F6-F3A9FEB4B984}" dt="2024-02-22T09:52:54.409" v="2357" actId="27803"/>
          <ac:spMkLst>
            <pc:docMk/>
            <pc:sldMk cId="3942064285" sldId="256"/>
            <ac:spMk id="11785" creationId="{CCC00A05-EC96-C07B-C690-2E6FBF911DD6}"/>
          </ac:spMkLst>
        </pc:spChg>
        <pc:spChg chg="mod">
          <ac:chgData name="Jassem Abbasi" userId="a485637c-5d5c-44af-8411-f95acc3236b6" providerId="ADAL" clId="{B67E75DF-61F4-4BDD-83F6-F3A9FEB4B984}" dt="2024-02-22T09:52:54.409" v="2357" actId="27803"/>
          <ac:spMkLst>
            <pc:docMk/>
            <pc:sldMk cId="3942064285" sldId="256"/>
            <ac:spMk id="11786" creationId="{653A3E05-7A8F-69F4-7E7D-1A759CF5F39D}"/>
          </ac:spMkLst>
        </pc:spChg>
        <pc:spChg chg="mod">
          <ac:chgData name="Jassem Abbasi" userId="a485637c-5d5c-44af-8411-f95acc3236b6" providerId="ADAL" clId="{B67E75DF-61F4-4BDD-83F6-F3A9FEB4B984}" dt="2024-02-22T09:52:54.409" v="2357" actId="27803"/>
          <ac:spMkLst>
            <pc:docMk/>
            <pc:sldMk cId="3942064285" sldId="256"/>
            <ac:spMk id="11787" creationId="{911ECE37-0A63-CA40-417F-6374E5AA231E}"/>
          </ac:spMkLst>
        </pc:spChg>
        <pc:spChg chg="mod">
          <ac:chgData name="Jassem Abbasi" userId="a485637c-5d5c-44af-8411-f95acc3236b6" providerId="ADAL" clId="{B67E75DF-61F4-4BDD-83F6-F3A9FEB4B984}" dt="2024-02-22T09:52:54.409" v="2357" actId="27803"/>
          <ac:spMkLst>
            <pc:docMk/>
            <pc:sldMk cId="3942064285" sldId="256"/>
            <ac:spMk id="11788" creationId="{762BFCDD-68CF-8D35-5E76-88071EEE18E1}"/>
          </ac:spMkLst>
        </pc:spChg>
        <pc:spChg chg="mod">
          <ac:chgData name="Jassem Abbasi" userId="a485637c-5d5c-44af-8411-f95acc3236b6" providerId="ADAL" clId="{B67E75DF-61F4-4BDD-83F6-F3A9FEB4B984}" dt="2024-02-22T09:52:54.409" v="2357" actId="27803"/>
          <ac:spMkLst>
            <pc:docMk/>
            <pc:sldMk cId="3942064285" sldId="256"/>
            <ac:spMk id="11789" creationId="{01AF3226-6E42-C101-5C72-E01B90AC1E49}"/>
          </ac:spMkLst>
        </pc:spChg>
        <pc:spChg chg="mod">
          <ac:chgData name="Jassem Abbasi" userId="a485637c-5d5c-44af-8411-f95acc3236b6" providerId="ADAL" clId="{B67E75DF-61F4-4BDD-83F6-F3A9FEB4B984}" dt="2024-02-22T09:52:54.409" v="2357" actId="27803"/>
          <ac:spMkLst>
            <pc:docMk/>
            <pc:sldMk cId="3942064285" sldId="256"/>
            <ac:spMk id="11790" creationId="{6CE0FB09-7E39-FAAF-0656-6F3C305800F8}"/>
          </ac:spMkLst>
        </pc:spChg>
        <pc:spChg chg="mod">
          <ac:chgData name="Jassem Abbasi" userId="a485637c-5d5c-44af-8411-f95acc3236b6" providerId="ADAL" clId="{B67E75DF-61F4-4BDD-83F6-F3A9FEB4B984}" dt="2024-02-22T09:52:54.409" v="2357" actId="27803"/>
          <ac:spMkLst>
            <pc:docMk/>
            <pc:sldMk cId="3942064285" sldId="256"/>
            <ac:spMk id="11791" creationId="{FDAAC1A2-8BF4-9040-AE4D-847B610DE06B}"/>
          </ac:spMkLst>
        </pc:spChg>
        <pc:spChg chg="mod">
          <ac:chgData name="Jassem Abbasi" userId="a485637c-5d5c-44af-8411-f95acc3236b6" providerId="ADAL" clId="{B67E75DF-61F4-4BDD-83F6-F3A9FEB4B984}" dt="2024-02-22T09:52:54.409" v="2357" actId="27803"/>
          <ac:spMkLst>
            <pc:docMk/>
            <pc:sldMk cId="3942064285" sldId="256"/>
            <ac:spMk id="11792" creationId="{7973199C-63A4-B0C5-24E3-F28052E0F7E7}"/>
          </ac:spMkLst>
        </pc:spChg>
        <pc:spChg chg="mod">
          <ac:chgData name="Jassem Abbasi" userId="a485637c-5d5c-44af-8411-f95acc3236b6" providerId="ADAL" clId="{B67E75DF-61F4-4BDD-83F6-F3A9FEB4B984}" dt="2024-02-22T09:52:54.409" v="2357" actId="27803"/>
          <ac:spMkLst>
            <pc:docMk/>
            <pc:sldMk cId="3942064285" sldId="256"/>
            <ac:spMk id="11793" creationId="{9D566849-3D6A-BA25-CB78-F4BC5928C862}"/>
          </ac:spMkLst>
        </pc:spChg>
        <pc:spChg chg="mod">
          <ac:chgData name="Jassem Abbasi" userId="a485637c-5d5c-44af-8411-f95acc3236b6" providerId="ADAL" clId="{B67E75DF-61F4-4BDD-83F6-F3A9FEB4B984}" dt="2024-02-22T09:52:54.409" v="2357" actId="27803"/>
          <ac:spMkLst>
            <pc:docMk/>
            <pc:sldMk cId="3942064285" sldId="256"/>
            <ac:spMk id="11794" creationId="{7978F3C8-6C51-61DF-3662-E049DA793C8A}"/>
          </ac:spMkLst>
        </pc:spChg>
        <pc:spChg chg="mod">
          <ac:chgData name="Jassem Abbasi" userId="a485637c-5d5c-44af-8411-f95acc3236b6" providerId="ADAL" clId="{B67E75DF-61F4-4BDD-83F6-F3A9FEB4B984}" dt="2024-02-22T09:52:54.409" v="2357" actId="27803"/>
          <ac:spMkLst>
            <pc:docMk/>
            <pc:sldMk cId="3942064285" sldId="256"/>
            <ac:spMk id="11795" creationId="{B00FCA68-B028-2C2B-FC52-2A5E944C3FED}"/>
          </ac:spMkLst>
        </pc:spChg>
        <pc:spChg chg="mod">
          <ac:chgData name="Jassem Abbasi" userId="a485637c-5d5c-44af-8411-f95acc3236b6" providerId="ADAL" clId="{B67E75DF-61F4-4BDD-83F6-F3A9FEB4B984}" dt="2024-02-22T09:52:54.409" v="2357" actId="27803"/>
          <ac:spMkLst>
            <pc:docMk/>
            <pc:sldMk cId="3942064285" sldId="256"/>
            <ac:spMk id="11796" creationId="{5E5B7551-3EA6-E830-1EE2-E572F72E63FE}"/>
          </ac:spMkLst>
        </pc:spChg>
        <pc:spChg chg="mod">
          <ac:chgData name="Jassem Abbasi" userId="a485637c-5d5c-44af-8411-f95acc3236b6" providerId="ADAL" clId="{B67E75DF-61F4-4BDD-83F6-F3A9FEB4B984}" dt="2024-02-22T09:52:54.409" v="2357" actId="27803"/>
          <ac:spMkLst>
            <pc:docMk/>
            <pc:sldMk cId="3942064285" sldId="256"/>
            <ac:spMk id="11797" creationId="{2E4CBD95-F575-1928-A295-9982240E9041}"/>
          </ac:spMkLst>
        </pc:spChg>
        <pc:spChg chg="mod">
          <ac:chgData name="Jassem Abbasi" userId="a485637c-5d5c-44af-8411-f95acc3236b6" providerId="ADAL" clId="{B67E75DF-61F4-4BDD-83F6-F3A9FEB4B984}" dt="2024-02-22T09:52:54.409" v="2357" actId="27803"/>
          <ac:spMkLst>
            <pc:docMk/>
            <pc:sldMk cId="3942064285" sldId="256"/>
            <ac:spMk id="11798" creationId="{82FAE79B-8719-06C7-2855-B019283F0789}"/>
          </ac:spMkLst>
        </pc:spChg>
        <pc:spChg chg="mod">
          <ac:chgData name="Jassem Abbasi" userId="a485637c-5d5c-44af-8411-f95acc3236b6" providerId="ADAL" clId="{B67E75DF-61F4-4BDD-83F6-F3A9FEB4B984}" dt="2024-02-22T09:52:54.409" v="2357" actId="27803"/>
          <ac:spMkLst>
            <pc:docMk/>
            <pc:sldMk cId="3942064285" sldId="256"/>
            <ac:spMk id="11799" creationId="{9C569368-4831-E062-C7EF-8DD8D5362DC4}"/>
          </ac:spMkLst>
        </pc:spChg>
        <pc:spChg chg="mod">
          <ac:chgData name="Jassem Abbasi" userId="a485637c-5d5c-44af-8411-f95acc3236b6" providerId="ADAL" clId="{B67E75DF-61F4-4BDD-83F6-F3A9FEB4B984}" dt="2024-02-22T09:52:54.409" v="2357" actId="27803"/>
          <ac:spMkLst>
            <pc:docMk/>
            <pc:sldMk cId="3942064285" sldId="256"/>
            <ac:spMk id="11800" creationId="{CC050CFC-C01D-E6BE-8033-6EADEC2743D2}"/>
          </ac:spMkLst>
        </pc:spChg>
        <pc:spChg chg="mod">
          <ac:chgData name="Jassem Abbasi" userId="a485637c-5d5c-44af-8411-f95acc3236b6" providerId="ADAL" clId="{B67E75DF-61F4-4BDD-83F6-F3A9FEB4B984}" dt="2024-02-22T09:52:54.409" v="2357" actId="27803"/>
          <ac:spMkLst>
            <pc:docMk/>
            <pc:sldMk cId="3942064285" sldId="256"/>
            <ac:spMk id="11801" creationId="{B79D2EC7-3585-F6FE-C8CC-138E333D6D23}"/>
          </ac:spMkLst>
        </pc:spChg>
        <pc:spChg chg="mod">
          <ac:chgData name="Jassem Abbasi" userId="a485637c-5d5c-44af-8411-f95acc3236b6" providerId="ADAL" clId="{B67E75DF-61F4-4BDD-83F6-F3A9FEB4B984}" dt="2024-02-22T09:52:54.409" v="2357" actId="27803"/>
          <ac:spMkLst>
            <pc:docMk/>
            <pc:sldMk cId="3942064285" sldId="256"/>
            <ac:spMk id="11802" creationId="{C8D35451-58D0-D9F1-6445-EC98A539E8BD}"/>
          </ac:spMkLst>
        </pc:spChg>
        <pc:spChg chg="mod">
          <ac:chgData name="Jassem Abbasi" userId="a485637c-5d5c-44af-8411-f95acc3236b6" providerId="ADAL" clId="{B67E75DF-61F4-4BDD-83F6-F3A9FEB4B984}" dt="2024-02-22T09:52:54.409" v="2357" actId="27803"/>
          <ac:spMkLst>
            <pc:docMk/>
            <pc:sldMk cId="3942064285" sldId="256"/>
            <ac:spMk id="11803" creationId="{2A68DCEB-284A-B5BF-467D-59E29A6D9275}"/>
          </ac:spMkLst>
        </pc:spChg>
        <pc:spChg chg="mod">
          <ac:chgData name="Jassem Abbasi" userId="a485637c-5d5c-44af-8411-f95acc3236b6" providerId="ADAL" clId="{B67E75DF-61F4-4BDD-83F6-F3A9FEB4B984}" dt="2024-02-22T09:52:54.409" v="2357" actId="27803"/>
          <ac:spMkLst>
            <pc:docMk/>
            <pc:sldMk cId="3942064285" sldId="256"/>
            <ac:spMk id="11804" creationId="{410B09D2-64CD-80E4-A138-F9CE33EC41E0}"/>
          </ac:spMkLst>
        </pc:spChg>
        <pc:spChg chg="mod">
          <ac:chgData name="Jassem Abbasi" userId="a485637c-5d5c-44af-8411-f95acc3236b6" providerId="ADAL" clId="{B67E75DF-61F4-4BDD-83F6-F3A9FEB4B984}" dt="2024-02-22T09:52:54.409" v="2357" actId="27803"/>
          <ac:spMkLst>
            <pc:docMk/>
            <pc:sldMk cId="3942064285" sldId="256"/>
            <ac:spMk id="11805" creationId="{47EC0347-861A-935C-85EB-C92A2435F469}"/>
          </ac:spMkLst>
        </pc:spChg>
        <pc:spChg chg="mod">
          <ac:chgData name="Jassem Abbasi" userId="a485637c-5d5c-44af-8411-f95acc3236b6" providerId="ADAL" clId="{B67E75DF-61F4-4BDD-83F6-F3A9FEB4B984}" dt="2024-02-22T09:52:54.409" v="2357" actId="27803"/>
          <ac:spMkLst>
            <pc:docMk/>
            <pc:sldMk cId="3942064285" sldId="256"/>
            <ac:spMk id="11806" creationId="{124100AF-53BB-4BD9-9EB0-8789B4C5FF40}"/>
          </ac:spMkLst>
        </pc:spChg>
        <pc:spChg chg="mod">
          <ac:chgData name="Jassem Abbasi" userId="a485637c-5d5c-44af-8411-f95acc3236b6" providerId="ADAL" clId="{B67E75DF-61F4-4BDD-83F6-F3A9FEB4B984}" dt="2024-02-22T09:52:54.409" v="2357" actId="27803"/>
          <ac:spMkLst>
            <pc:docMk/>
            <pc:sldMk cId="3942064285" sldId="256"/>
            <ac:spMk id="11807" creationId="{EF745820-C77C-145D-3E14-75BE9C529E49}"/>
          </ac:spMkLst>
        </pc:spChg>
        <pc:spChg chg="mod">
          <ac:chgData name="Jassem Abbasi" userId="a485637c-5d5c-44af-8411-f95acc3236b6" providerId="ADAL" clId="{B67E75DF-61F4-4BDD-83F6-F3A9FEB4B984}" dt="2024-02-22T09:52:54.409" v="2357" actId="27803"/>
          <ac:spMkLst>
            <pc:docMk/>
            <pc:sldMk cId="3942064285" sldId="256"/>
            <ac:spMk id="11808" creationId="{8244694E-11E1-6226-9099-A4231B59F201}"/>
          </ac:spMkLst>
        </pc:spChg>
        <pc:spChg chg="mod">
          <ac:chgData name="Jassem Abbasi" userId="a485637c-5d5c-44af-8411-f95acc3236b6" providerId="ADAL" clId="{B67E75DF-61F4-4BDD-83F6-F3A9FEB4B984}" dt="2024-02-22T09:52:54.409" v="2357" actId="27803"/>
          <ac:spMkLst>
            <pc:docMk/>
            <pc:sldMk cId="3942064285" sldId="256"/>
            <ac:spMk id="11809" creationId="{BED445E1-2EA2-3CFF-D7A0-4BF253790028}"/>
          </ac:spMkLst>
        </pc:spChg>
        <pc:spChg chg="mod">
          <ac:chgData name="Jassem Abbasi" userId="a485637c-5d5c-44af-8411-f95acc3236b6" providerId="ADAL" clId="{B67E75DF-61F4-4BDD-83F6-F3A9FEB4B984}" dt="2024-02-22T09:52:54.409" v="2357" actId="27803"/>
          <ac:spMkLst>
            <pc:docMk/>
            <pc:sldMk cId="3942064285" sldId="256"/>
            <ac:spMk id="11810" creationId="{84A175EA-C9A5-6E3D-4613-36CD9BA7F711}"/>
          </ac:spMkLst>
        </pc:spChg>
        <pc:spChg chg="mod">
          <ac:chgData name="Jassem Abbasi" userId="a485637c-5d5c-44af-8411-f95acc3236b6" providerId="ADAL" clId="{B67E75DF-61F4-4BDD-83F6-F3A9FEB4B984}" dt="2024-02-22T09:52:54.409" v="2357" actId="27803"/>
          <ac:spMkLst>
            <pc:docMk/>
            <pc:sldMk cId="3942064285" sldId="256"/>
            <ac:spMk id="11811" creationId="{28E02DBC-F423-2828-693F-B52D5608DB6C}"/>
          </ac:spMkLst>
        </pc:spChg>
        <pc:spChg chg="mod">
          <ac:chgData name="Jassem Abbasi" userId="a485637c-5d5c-44af-8411-f95acc3236b6" providerId="ADAL" clId="{B67E75DF-61F4-4BDD-83F6-F3A9FEB4B984}" dt="2024-02-22T09:52:54.409" v="2357" actId="27803"/>
          <ac:spMkLst>
            <pc:docMk/>
            <pc:sldMk cId="3942064285" sldId="256"/>
            <ac:spMk id="11812" creationId="{EB371CE4-C268-F811-BEF5-6196ED283FDB}"/>
          </ac:spMkLst>
        </pc:spChg>
        <pc:spChg chg="mod">
          <ac:chgData name="Jassem Abbasi" userId="a485637c-5d5c-44af-8411-f95acc3236b6" providerId="ADAL" clId="{B67E75DF-61F4-4BDD-83F6-F3A9FEB4B984}" dt="2024-02-22T09:52:54.409" v="2357" actId="27803"/>
          <ac:spMkLst>
            <pc:docMk/>
            <pc:sldMk cId="3942064285" sldId="256"/>
            <ac:spMk id="11813" creationId="{E393F07B-0599-B72A-3317-543BAB96E803}"/>
          </ac:spMkLst>
        </pc:spChg>
        <pc:spChg chg="mod">
          <ac:chgData name="Jassem Abbasi" userId="a485637c-5d5c-44af-8411-f95acc3236b6" providerId="ADAL" clId="{B67E75DF-61F4-4BDD-83F6-F3A9FEB4B984}" dt="2024-02-22T09:52:54.409" v="2357" actId="27803"/>
          <ac:spMkLst>
            <pc:docMk/>
            <pc:sldMk cId="3942064285" sldId="256"/>
            <ac:spMk id="11814" creationId="{6BAC5646-C21D-7A58-2444-9C9CECC9771A}"/>
          </ac:spMkLst>
        </pc:spChg>
        <pc:spChg chg="mod">
          <ac:chgData name="Jassem Abbasi" userId="a485637c-5d5c-44af-8411-f95acc3236b6" providerId="ADAL" clId="{B67E75DF-61F4-4BDD-83F6-F3A9FEB4B984}" dt="2024-02-22T09:52:54.409" v="2357" actId="27803"/>
          <ac:spMkLst>
            <pc:docMk/>
            <pc:sldMk cId="3942064285" sldId="256"/>
            <ac:spMk id="11815" creationId="{F2D4540B-3990-0278-F9E3-7C52DC8EF7FB}"/>
          </ac:spMkLst>
        </pc:spChg>
        <pc:spChg chg="mod">
          <ac:chgData name="Jassem Abbasi" userId="a485637c-5d5c-44af-8411-f95acc3236b6" providerId="ADAL" clId="{B67E75DF-61F4-4BDD-83F6-F3A9FEB4B984}" dt="2024-02-22T09:52:54.409" v="2357" actId="27803"/>
          <ac:spMkLst>
            <pc:docMk/>
            <pc:sldMk cId="3942064285" sldId="256"/>
            <ac:spMk id="11816" creationId="{29C11E9D-1D1B-A9AE-F547-06C582761088}"/>
          </ac:spMkLst>
        </pc:spChg>
        <pc:spChg chg="mod">
          <ac:chgData name="Jassem Abbasi" userId="a485637c-5d5c-44af-8411-f95acc3236b6" providerId="ADAL" clId="{B67E75DF-61F4-4BDD-83F6-F3A9FEB4B984}" dt="2024-02-22T09:52:54.409" v="2357" actId="27803"/>
          <ac:spMkLst>
            <pc:docMk/>
            <pc:sldMk cId="3942064285" sldId="256"/>
            <ac:spMk id="11817" creationId="{5D009ED8-151E-C69A-4EA6-1D9C7084E3B2}"/>
          </ac:spMkLst>
        </pc:spChg>
        <pc:spChg chg="mod">
          <ac:chgData name="Jassem Abbasi" userId="a485637c-5d5c-44af-8411-f95acc3236b6" providerId="ADAL" clId="{B67E75DF-61F4-4BDD-83F6-F3A9FEB4B984}" dt="2024-02-22T09:52:54.409" v="2357" actId="27803"/>
          <ac:spMkLst>
            <pc:docMk/>
            <pc:sldMk cId="3942064285" sldId="256"/>
            <ac:spMk id="11818" creationId="{A70635B7-E079-78AA-7665-F0CB7BAFE8D4}"/>
          </ac:spMkLst>
        </pc:spChg>
        <pc:spChg chg="mod">
          <ac:chgData name="Jassem Abbasi" userId="a485637c-5d5c-44af-8411-f95acc3236b6" providerId="ADAL" clId="{B67E75DF-61F4-4BDD-83F6-F3A9FEB4B984}" dt="2024-02-22T09:52:54.409" v="2357" actId="27803"/>
          <ac:spMkLst>
            <pc:docMk/>
            <pc:sldMk cId="3942064285" sldId="256"/>
            <ac:spMk id="11819" creationId="{41E073CA-2F10-CBB5-CED7-04F683EBCC26}"/>
          </ac:spMkLst>
        </pc:spChg>
        <pc:spChg chg="mod">
          <ac:chgData name="Jassem Abbasi" userId="a485637c-5d5c-44af-8411-f95acc3236b6" providerId="ADAL" clId="{B67E75DF-61F4-4BDD-83F6-F3A9FEB4B984}" dt="2024-02-22T09:52:54.409" v="2357" actId="27803"/>
          <ac:spMkLst>
            <pc:docMk/>
            <pc:sldMk cId="3942064285" sldId="256"/>
            <ac:spMk id="11820" creationId="{C0D06524-0E6D-82C5-1EFA-09CC7690EB7C}"/>
          </ac:spMkLst>
        </pc:spChg>
        <pc:spChg chg="mod">
          <ac:chgData name="Jassem Abbasi" userId="a485637c-5d5c-44af-8411-f95acc3236b6" providerId="ADAL" clId="{B67E75DF-61F4-4BDD-83F6-F3A9FEB4B984}" dt="2024-02-22T09:52:54.409" v="2357" actId="27803"/>
          <ac:spMkLst>
            <pc:docMk/>
            <pc:sldMk cId="3942064285" sldId="256"/>
            <ac:spMk id="11821" creationId="{8EFA10D8-04B4-217B-EC29-67464B6FA3FC}"/>
          </ac:spMkLst>
        </pc:spChg>
        <pc:spChg chg="mod">
          <ac:chgData name="Jassem Abbasi" userId="a485637c-5d5c-44af-8411-f95acc3236b6" providerId="ADAL" clId="{B67E75DF-61F4-4BDD-83F6-F3A9FEB4B984}" dt="2024-02-22T09:52:54.409" v="2357" actId="27803"/>
          <ac:spMkLst>
            <pc:docMk/>
            <pc:sldMk cId="3942064285" sldId="256"/>
            <ac:spMk id="11822" creationId="{ED6F5638-C138-2052-4D70-9F3D8149A7F3}"/>
          </ac:spMkLst>
        </pc:spChg>
        <pc:spChg chg="mod">
          <ac:chgData name="Jassem Abbasi" userId="a485637c-5d5c-44af-8411-f95acc3236b6" providerId="ADAL" clId="{B67E75DF-61F4-4BDD-83F6-F3A9FEB4B984}" dt="2024-02-22T09:52:54.409" v="2357" actId="27803"/>
          <ac:spMkLst>
            <pc:docMk/>
            <pc:sldMk cId="3942064285" sldId="256"/>
            <ac:spMk id="11823" creationId="{2AF656EB-D2C6-507E-3391-F47D4C05CF7C}"/>
          </ac:spMkLst>
        </pc:spChg>
        <pc:spChg chg="mod">
          <ac:chgData name="Jassem Abbasi" userId="a485637c-5d5c-44af-8411-f95acc3236b6" providerId="ADAL" clId="{B67E75DF-61F4-4BDD-83F6-F3A9FEB4B984}" dt="2024-02-22T09:52:54.409" v="2357" actId="27803"/>
          <ac:spMkLst>
            <pc:docMk/>
            <pc:sldMk cId="3942064285" sldId="256"/>
            <ac:spMk id="11824" creationId="{5FB58B7D-8B9F-C28D-A33C-4C1EEC39E870}"/>
          </ac:spMkLst>
        </pc:spChg>
        <pc:spChg chg="mod">
          <ac:chgData name="Jassem Abbasi" userId="a485637c-5d5c-44af-8411-f95acc3236b6" providerId="ADAL" clId="{B67E75DF-61F4-4BDD-83F6-F3A9FEB4B984}" dt="2024-02-22T09:52:54.409" v="2357" actId="27803"/>
          <ac:spMkLst>
            <pc:docMk/>
            <pc:sldMk cId="3942064285" sldId="256"/>
            <ac:spMk id="11825" creationId="{66990242-8DFA-0190-41B1-393BEC4494FE}"/>
          </ac:spMkLst>
        </pc:spChg>
        <pc:spChg chg="mod">
          <ac:chgData name="Jassem Abbasi" userId="a485637c-5d5c-44af-8411-f95acc3236b6" providerId="ADAL" clId="{B67E75DF-61F4-4BDD-83F6-F3A9FEB4B984}" dt="2024-02-22T09:52:54.409" v="2357" actId="27803"/>
          <ac:spMkLst>
            <pc:docMk/>
            <pc:sldMk cId="3942064285" sldId="256"/>
            <ac:spMk id="11826" creationId="{ACDA9379-D6BC-8664-2DFC-78E45DF042C0}"/>
          </ac:spMkLst>
        </pc:spChg>
        <pc:spChg chg="mod">
          <ac:chgData name="Jassem Abbasi" userId="a485637c-5d5c-44af-8411-f95acc3236b6" providerId="ADAL" clId="{B67E75DF-61F4-4BDD-83F6-F3A9FEB4B984}" dt="2024-02-22T09:52:54.409" v="2357" actId="27803"/>
          <ac:spMkLst>
            <pc:docMk/>
            <pc:sldMk cId="3942064285" sldId="256"/>
            <ac:spMk id="11827" creationId="{095D2776-143C-1E44-7B98-E49643FBE7C5}"/>
          </ac:spMkLst>
        </pc:spChg>
        <pc:spChg chg="mod">
          <ac:chgData name="Jassem Abbasi" userId="a485637c-5d5c-44af-8411-f95acc3236b6" providerId="ADAL" clId="{B67E75DF-61F4-4BDD-83F6-F3A9FEB4B984}" dt="2024-02-22T09:52:54.409" v="2357" actId="27803"/>
          <ac:spMkLst>
            <pc:docMk/>
            <pc:sldMk cId="3942064285" sldId="256"/>
            <ac:spMk id="11828" creationId="{98922D94-C768-5BCA-9B18-878E9B03E422}"/>
          </ac:spMkLst>
        </pc:spChg>
        <pc:spChg chg="mod">
          <ac:chgData name="Jassem Abbasi" userId="a485637c-5d5c-44af-8411-f95acc3236b6" providerId="ADAL" clId="{B67E75DF-61F4-4BDD-83F6-F3A9FEB4B984}" dt="2024-02-22T09:52:54.409" v="2357" actId="27803"/>
          <ac:spMkLst>
            <pc:docMk/>
            <pc:sldMk cId="3942064285" sldId="256"/>
            <ac:spMk id="11829" creationId="{1CA0046E-8468-8D4C-4709-6532687C300F}"/>
          </ac:spMkLst>
        </pc:spChg>
        <pc:spChg chg="mod">
          <ac:chgData name="Jassem Abbasi" userId="a485637c-5d5c-44af-8411-f95acc3236b6" providerId="ADAL" clId="{B67E75DF-61F4-4BDD-83F6-F3A9FEB4B984}" dt="2024-02-22T09:52:54.409" v="2357" actId="27803"/>
          <ac:spMkLst>
            <pc:docMk/>
            <pc:sldMk cId="3942064285" sldId="256"/>
            <ac:spMk id="11830" creationId="{982C3551-0750-70A9-4671-6867884C0D2E}"/>
          </ac:spMkLst>
        </pc:spChg>
        <pc:spChg chg="mod">
          <ac:chgData name="Jassem Abbasi" userId="a485637c-5d5c-44af-8411-f95acc3236b6" providerId="ADAL" clId="{B67E75DF-61F4-4BDD-83F6-F3A9FEB4B984}" dt="2024-02-22T09:52:54.409" v="2357" actId="27803"/>
          <ac:spMkLst>
            <pc:docMk/>
            <pc:sldMk cId="3942064285" sldId="256"/>
            <ac:spMk id="11831" creationId="{BC0E77E3-BD0D-8963-72DA-2E9587285779}"/>
          </ac:spMkLst>
        </pc:spChg>
        <pc:spChg chg="mod">
          <ac:chgData name="Jassem Abbasi" userId="a485637c-5d5c-44af-8411-f95acc3236b6" providerId="ADAL" clId="{B67E75DF-61F4-4BDD-83F6-F3A9FEB4B984}" dt="2024-02-22T09:52:54.409" v="2357" actId="27803"/>
          <ac:spMkLst>
            <pc:docMk/>
            <pc:sldMk cId="3942064285" sldId="256"/>
            <ac:spMk id="11832" creationId="{A41FAC5F-9A09-624E-7B68-FB2C3EFD32BF}"/>
          </ac:spMkLst>
        </pc:spChg>
        <pc:spChg chg="mod">
          <ac:chgData name="Jassem Abbasi" userId="a485637c-5d5c-44af-8411-f95acc3236b6" providerId="ADAL" clId="{B67E75DF-61F4-4BDD-83F6-F3A9FEB4B984}" dt="2024-02-22T09:52:54.409" v="2357" actId="27803"/>
          <ac:spMkLst>
            <pc:docMk/>
            <pc:sldMk cId="3942064285" sldId="256"/>
            <ac:spMk id="11833" creationId="{BB4DED04-925D-0FF7-5D5D-55A22476DAC5}"/>
          </ac:spMkLst>
        </pc:spChg>
        <pc:spChg chg="mod">
          <ac:chgData name="Jassem Abbasi" userId="a485637c-5d5c-44af-8411-f95acc3236b6" providerId="ADAL" clId="{B67E75DF-61F4-4BDD-83F6-F3A9FEB4B984}" dt="2024-02-22T09:52:54.409" v="2357" actId="27803"/>
          <ac:spMkLst>
            <pc:docMk/>
            <pc:sldMk cId="3942064285" sldId="256"/>
            <ac:spMk id="11834" creationId="{B73D9B27-804F-439F-DFB0-598AEDA18BEF}"/>
          </ac:spMkLst>
        </pc:spChg>
        <pc:spChg chg="mod">
          <ac:chgData name="Jassem Abbasi" userId="a485637c-5d5c-44af-8411-f95acc3236b6" providerId="ADAL" clId="{B67E75DF-61F4-4BDD-83F6-F3A9FEB4B984}" dt="2024-02-22T09:52:54.409" v="2357" actId="27803"/>
          <ac:spMkLst>
            <pc:docMk/>
            <pc:sldMk cId="3942064285" sldId="256"/>
            <ac:spMk id="11835" creationId="{36338B68-83B3-BE36-184A-E7C2AE349F14}"/>
          </ac:spMkLst>
        </pc:spChg>
        <pc:spChg chg="mod">
          <ac:chgData name="Jassem Abbasi" userId="a485637c-5d5c-44af-8411-f95acc3236b6" providerId="ADAL" clId="{B67E75DF-61F4-4BDD-83F6-F3A9FEB4B984}" dt="2024-02-22T09:52:54.409" v="2357" actId="27803"/>
          <ac:spMkLst>
            <pc:docMk/>
            <pc:sldMk cId="3942064285" sldId="256"/>
            <ac:spMk id="11836" creationId="{5E1FD0F1-ED70-1233-9199-E9F3B3FED44F}"/>
          </ac:spMkLst>
        </pc:spChg>
        <pc:spChg chg="mod">
          <ac:chgData name="Jassem Abbasi" userId="a485637c-5d5c-44af-8411-f95acc3236b6" providerId="ADAL" clId="{B67E75DF-61F4-4BDD-83F6-F3A9FEB4B984}" dt="2024-02-22T09:52:54.409" v="2357" actId="27803"/>
          <ac:spMkLst>
            <pc:docMk/>
            <pc:sldMk cId="3942064285" sldId="256"/>
            <ac:spMk id="11837" creationId="{3335122A-7FCD-8DD9-BE23-F5CF64100B50}"/>
          </ac:spMkLst>
        </pc:spChg>
        <pc:spChg chg="mod">
          <ac:chgData name="Jassem Abbasi" userId="a485637c-5d5c-44af-8411-f95acc3236b6" providerId="ADAL" clId="{B67E75DF-61F4-4BDD-83F6-F3A9FEB4B984}" dt="2024-02-22T09:52:54.409" v="2357" actId="27803"/>
          <ac:spMkLst>
            <pc:docMk/>
            <pc:sldMk cId="3942064285" sldId="256"/>
            <ac:spMk id="11838" creationId="{10496827-3A11-1C26-31DA-DF4904D7A52D}"/>
          </ac:spMkLst>
        </pc:spChg>
        <pc:spChg chg="mod">
          <ac:chgData name="Jassem Abbasi" userId="a485637c-5d5c-44af-8411-f95acc3236b6" providerId="ADAL" clId="{B67E75DF-61F4-4BDD-83F6-F3A9FEB4B984}" dt="2024-02-22T09:52:54.409" v="2357" actId="27803"/>
          <ac:spMkLst>
            <pc:docMk/>
            <pc:sldMk cId="3942064285" sldId="256"/>
            <ac:spMk id="11839" creationId="{4F3D1392-06E3-B1F1-C5A8-84D55E766D4F}"/>
          </ac:spMkLst>
        </pc:spChg>
        <pc:spChg chg="mod">
          <ac:chgData name="Jassem Abbasi" userId="a485637c-5d5c-44af-8411-f95acc3236b6" providerId="ADAL" clId="{B67E75DF-61F4-4BDD-83F6-F3A9FEB4B984}" dt="2024-02-22T09:52:54.409" v="2357" actId="27803"/>
          <ac:spMkLst>
            <pc:docMk/>
            <pc:sldMk cId="3942064285" sldId="256"/>
            <ac:spMk id="11840" creationId="{629D3CEE-F57C-9D49-D765-279916857CBE}"/>
          </ac:spMkLst>
        </pc:spChg>
        <pc:spChg chg="mod">
          <ac:chgData name="Jassem Abbasi" userId="a485637c-5d5c-44af-8411-f95acc3236b6" providerId="ADAL" clId="{B67E75DF-61F4-4BDD-83F6-F3A9FEB4B984}" dt="2024-02-22T09:52:54.409" v="2357" actId="27803"/>
          <ac:spMkLst>
            <pc:docMk/>
            <pc:sldMk cId="3942064285" sldId="256"/>
            <ac:spMk id="11841" creationId="{B5A808E9-CD3A-103D-45C5-C8466D23903F}"/>
          </ac:spMkLst>
        </pc:spChg>
        <pc:spChg chg="mod">
          <ac:chgData name="Jassem Abbasi" userId="a485637c-5d5c-44af-8411-f95acc3236b6" providerId="ADAL" clId="{B67E75DF-61F4-4BDD-83F6-F3A9FEB4B984}" dt="2024-02-22T09:52:54.409" v="2357" actId="27803"/>
          <ac:spMkLst>
            <pc:docMk/>
            <pc:sldMk cId="3942064285" sldId="256"/>
            <ac:spMk id="11842" creationId="{FD4204C9-E00B-C6AE-5C0B-5014CDC00F5A}"/>
          </ac:spMkLst>
        </pc:spChg>
        <pc:spChg chg="mod">
          <ac:chgData name="Jassem Abbasi" userId="a485637c-5d5c-44af-8411-f95acc3236b6" providerId="ADAL" clId="{B67E75DF-61F4-4BDD-83F6-F3A9FEB4B984}" dt="2024-02-22T09:52:54.409" v="2357" actId="27803"/>
          <ac:spMkLst>
            <pc:docMk/>
            <pc:sldMk cId="3942064285" sldId="256"/>
            <ac:spMk id="11843" creationId="{FFEBEE66-0C5B-9C87-416E-56A50F8DE74C}"/>
          </ac:spMkLst>
        </pc:spChg>
        <pc:spChg chg="mod">
          <ac:chgData name="Jassem Abbasi" userId="a485637c-5d5c-44af-8411-f95acc3236b6" providerId="ADAL" clId="{B67E75DF-61F4-4BDD-83F6-F3A9FEB4B984}" dt="2024-02-22T09:52:54.409" v="2357" actId="27803"/>
          <ac:spMkLst>
            <pc:docMk/>
            <pc:sldMk cId="3942064285" sldId="256"/>
            <ac:spMk id="11844" creationId="{7846E9F8-5E42-C6DF-02A3-CF08B4361E80}"/>
          </ac:spMkLst>
        </pc:spChg>
        <pc:spChg chg="mod">
          <ac:chgData name="Jassem Abbasi" userId="a485637c-5d5c-44af-8411-f95acc3236b6" providerId="ADAL" clId="{B67E75DF-61F4-4BDD-83F6-F3A9FEB4B984}" dt="2024-02-22T09:52:54.409" v="2357" actId="27803"/>
          <ac:spMkLst>
            <pc:docMk/>
            <pc:sldMk cId="3942064285" sldId="256"/>
            <ac:spMk id="11845" creationId="{284CCA8A-DB99-96F3-FB18-3DE843466526}"/>
          </ac:spMkLst>
        </pc:spChg>
        <pc:spChg chg="mod">
          <ac:chgData name="Jassem Abbasi" userId="a485637c-5d5c-44af-8411-f95acc3236b6" providerId="ADAL" clId="{B67E75DF-61F4-4BDD-83F6-F3A9FEB4B984}" dt="2024-02-22T09:52:54.409" v="2357" actId="27803"/>
          <ac:spMkLst>
            <pc:docMk/>
            <pc:sldMk cId="3942064285" sldId="256"/>
            <ac:spMk id="11846" creationId="{D01BF1CF-6F13-4C9C-D5CA-113AA86AD033}"/>
          </ac:spMkLst>
        </pc:spChg>
        <pc:spChg chg="mod">
          <ac:chgData name="Jassem Abbasi" userId="a485637c-5d5c-44af-8411-f95acc3236b6" providerId="ADAL" clId="{B67E75DF-61F4-4BDD-83F6-F3A9FEB4B984}" dt="2024-02-22T09:52:54.409" v="2357" actId="27803"/>
          <ac:spMkLst>
            <pc:docMk/>
            <pc:sldMk cId="3942064285" sldId="256"/>
            <ac:spMk id="11847" creationId="{C0DCEA3E-42E6-617F-F77B-49437AC645F8}"/>
          </ac:spMkLst>
        </pc:spChg>
        <pc:spChg chg="mod">
          <ac:chgData name="Jassem Abbasi" userId="a485637c-5d5c-44af-8411-f95acc3236b6" providerId="ADAL" clId="{B67E75DF-61F4-4BDD-83F6-F3A9FEB4B984}" dt="2024-02-22T09:52:54.409" v="2357" actId="27803"/>
          <ac:spMkLst>
            <pc:docMk/>
            <pc:sldMk cId="3942064285" sldId="256"/>
            <ac:spMk id="11848" creationId="{F4971DA6-7FA9-7D05-FBB5-6327D1382AF4}"/>
          </ac:spMkLst>
        </pc:spChg>
        <pc:spChg chg="mod">
          <ac:chgData name="Jassem Abbasi" userId="a485637c-5d5c-44af-8411-f95acc3236b6" providerId="ADAL" clId="{B67E75DF-61F4-4BDD-83F6-F3A9FEB4B984}" dt="2024-02-22T09:52:54.409" v="2357" actId="27803"/>
          <ac:spMkLst>
            <pc:docMk/>
            <pc:sldMk cId="3942064285" sldId="256"/>
            <ac:spMk id="11849" creationId="{6653F054-774E-CC7D-D28E-F170CEFE3279}"/>
          </ac:spMkLst>
        </pc:spChg>
        <pc:spChg chg="mod">
          <ac:chgData name="Jassem Abbasi" userId="a485637c-5d5c-44af-8411-f95acc3236b6" providerId="ADAL" clId="{B67E75DF-61F4-4BDD-83F6-F3A9FEB4B984}" dt="2024-02-22T09:52:54.409" v="2357" actId="27803"/>
          <ac:spMkLst>
            <pc:docMk/>
            <pc:sldMk cId="3942064285" sldId="256"/>
            <ac:spMk id="11850" creationId="{6943C4D4-8510-A89A-1F91-D8E19A7CBAFD}"/>
          </ac:spMkLst>
        </pc:spChg>
        <pc:spChg chg="mod">
          <ac:chgData name="Jassem Abbasi" userId="a485637c-5d5c-44af-8411-f95acc3236b6" providerId="ADAL" clId="{B67E75DF-61F4-4BDD-83F6-F3A9FEB4B984}" dt="2024-02-22T09:52:54.409" v="2357" actId="27803"/>
          <ac:spMkLst>
            <pc:docMk/>
            <pc:sldMk cId="3942064285" sldId="256"/>
            <ac:spMk id="11851" creationId="{8CCE4D75-0EEF-080E-6745-AC136A5847C1}"/>
          </ac:spMkLst>
        </pc:spChg>
        <pc:spChg chg="mod">
          <ac:chgData name="Jassem Abbasi" userId="a485637c-5d5c-44af-8411-f95acc3236b6" providerId="ADAL" clId="{B67E75DF-61F4-4BDD-83F6-F3A9FEB4B984}" dt="2024-02-22T09:52:54.409" v="2357" actId="27803"/>
          <ac:spMkLst>
            <pc:docMk/>
            <pc:sldMk cId="3942064285" sldId="256"/>
            <ac:spMk id="11852" creationId="{44B487D8-DF39-F22B-E36D-E986BC47DA9F}"/>
          </ac:spMkLst>
        </pc:spChg>
        <pc:spChg chg="mod">
          <ac:chgData name="Jassem Abbasi" userId="a485637c-5d5c-44af-8411-f95acc3236b6" providerId="ADAL" clId="{B67E75DF-61F4-4BDD-83F6-F3A9FEB4B984}" dt="2024-02-22T09:52:54.409" v="2357" actId="27803"/>
          <ac:spMkLst>
            <pc:docMk/>
            <pc:sldMk cId="3942064285" sldId="256"/>
            <ac:spMk id="11853" creationId="{6E38E81B-E36B-9B31-8AF7-4DAFB365ABE3}"/>
          </ac:spMkLst>
        </pc:spChg>
        <pc:spChg chg="mod">
          <ac:chgData name="Jassem Abbasi" userId="a485637c-5d5c-44af-8411-f95acc3236b6" providerId="ADAL" clId="{B67E75DF-61F4-4BDD-83F6-F3A9FEB4B984}" dt="2024-02-22T09:52:54.409" v="2357" actId="27803"/>
          <ac:spMkLst>
            <pc:docMk/>
            <pc:sldMk cId="3942064285" sldId="256"/>
            <ac:spMk id="11854" creationId="{C6C911E2-DCEC-DA5C-97A1-BDC8824F410D}"/>
          </ac:spMkLst>
        </pc:spChg>
        <pc:spChg chg="mod">
          <ac:chgData name="Jassem Abbasi" userId="a485637c-5d5c-44af-8411-f95acc3236b6" providerId="ADAL" clId="{B67E75DF-61F4-4BDD-83F6-F3A9FEB4B984}" dt="2024-02-22T09:52:54.409" v="2357" actId="27803"/>
          <ac:spMkLst>
            <pc:docMk/>
            <pc:sldMk cId="3942064285" sldId="256"/>
            <ac:spMk id="11855" creationId="{B9DD44E0-FEEA-F836-23EA-617BDA888F7D}"/>
          </ac:spMkLst>
        </pc:spChg>
        <pc:spChg chg="mod">
          <ac:chgData name="Jassem Abbasi" userId="a485637c-5d5c-44af-8411-f95acc3236b6" providerId="ADAL" clId="{B67E75DF-61F4-4BDD-83F6-F3A9FEB4B984}" dt="2024-02-22T09:52:54.409" v="2357" actId="27803"/>
          <ac:spMkLst>
            <pc:docMk/>
            <pc:sldMk cId="3942064285" sldId="256"/>
            <ac:spMk id="11856" creationId="{0DE45DE3-A185-BA1C-5AD1-BC7ECC6C4172}"/>
          </ac:spMkLst>
        </pc:spChg>
        <pc:spChg chg="mod">
          <ac:chgData name="Jassem Abbasi" userId="a485637c-5d5c-44af-8411-f95acc3236b6" providerId="ADAL" clId="{B67E75DF-61F4-4BDD-83F6-F3A9FEB4B984}" dt="2024-02-22T09:52:54.409" v="2357" actId="27803"/>
          <ac:spMkLst>
            <pc:docMk/>
            <pc:sldMk cId="3942064285" sldId="256"/>
            <ac:spMk id="11857" creationId="{511EFD33-7DD7-DEA1-AB6C-BD79F368A05D}"/>
          </ac:spMkLst>
        </pc:spChg>
        <pc:spChg chg="mod">
          <ac:chgData name="Jassem Abbasi" userId="a485637c-5d5c-44af-8411-f95acc3236b6" providerId="ADAL" clId="{B67E75DF-61F4-4BDD-83F6-F3A9FEB4B984}" dt="2024-02-22T09:52:54.409" v="2357" actId="27803"/>
          <ac:spMkLst>
            <pc:docMk/>
            <pc:sldMk cId="3942064285" sldId="256"/>
            <ac:spMk id="11858" creationId="{708AF517-E2AF-1287-76E1-A2FEA2A88A91}"/>
          </ac:spMkLst>
        </pc:spChg>
        <pc:spChg chg="mod">
          <ac:chgData name="Jassem Abbasi" userId="a485637c-5d5c-44af-8411-f95acc3236b6" providerId="ADAL" clId="{B67E75DF-61F4-4BDD-83F6-F3A9FEB4B984}" dt="2024-02-22T09:52:54.409" v="2357" actId="27803"/>
          <ac:spMkLst>
            <pc:docMk/>
            <pc:sldMk cId="3942064285" sldId="256"/>
            <ac:spMk id="11859" creationId="{F9DF3631-5331-89F3-F5F8-48F8BF7BB5CA}"/>
          </ac:spMkLst>
        </pc:spChg>
        <pc:spChg chg="mod">
          <ac:chgData name="Jassem Abbasi" userId="a485637c-5d5c-44af-8411-f95acc3236b6" providerId="ADAL" clId="{B67E75DF-61F4-4BDD-83F6-F3A9FEB4B984}" dt="2024-02-22T09:52:54.409" v="2357" actId="27803"/>
          <ac:spMkLst>
            <pc:docMk/>
            <pc:sldMk cId="3942064285" sldId="256"/>
            <ac:spMk id="11860" creationId="{E02500E1-93C7-C648-A7E9-C7EA373678B5}"/>
          </ac:spMkLst>
        </pc:spChg>
        <pc:spChg chg="mod">
          <ac:chgData name="Jassem Abbasi" userId="a485637c-5d5c-44af-8411-f95acc3236b6" providerId="ADAL" clId="{B67E75DF-61F4-4BDD-83F6-F3A9FEB4B984}" dt="2024-02-22T09:52:54.409" v="2357" actId="27803"/>
          <ac:spMkLst>
            <pc:docMk/>
            <pc:sldMk cId="3942064285" sldId="256"/>
            <ac:spMk id="11861" creationId="{93CE023D-65C1-E4A6-A09D-8249C46EF6AE}"/>
          </ac:spMkLst>
        </pc:spChg>
        <pc:spChg chg="mod">
          <ac:chgData name="Jassem Abbasi" userId="a485637c-5d5c-44af-8411-f95acc3236b6" providerId="ADAL" clId="{B67E75DF-61F4-4BDD-83F6-F3A9FEB4B984}" dt="2024-02-22T09:52:54.409" v="2357" actId="27803"/>
          <ac:spMkLst>
            <pc:docMk/>
            <pc:sldMk cId="3942064285" sldId="256"/>
            <ac:spMk id="11862" creationId="{B7C8FBDC-D020-7A90-C3D3-47E30767432D}"/>
          </ac:spMkLst>
        </pc:spChg>
        <pc:spChg chg="mod">
          <ac:chgData name="Jassem Abbasi" userId="a485637c-5d5c-44af-8411-f95acc3236b6" providerId="ADAL" clId="{B67E75DF-61F4-4BDD-83F6-F3A9FEB4B984}" dt="2024-02-22T09:52:54.409" v="2357" actId="27803"/>
          <ac:spMkLst>
            <pc:docMk/>
            <pc:sldMk cId="3942064285" sldId="256"/>
            <ac:spMk id="11863" creationId="{598716F4-D980-049B-189A-553375B9FF29}"/>
          </ac:spMkLst>
        </pc:spChg>
        <pc:spChg chg="mod">
          <ac:chgData name="Jassem Abbasi" userId="a485637c-5d5c-44af-8411-f95acc3236b6" providerId="ADAL" clId="{B67E75DF-61F4-4BDD-83F6-F3A9FEB4B984}" dt="2024-02-22T09:52:54.409" v="2357" actId="27803"/>
          <ac:spMkLst>
            <pc:docMk/>
            <pc:sldMk cId="3942064285" sldId="256"/>
            <ac:spMk id="11864" creationId="{ED62183E-B9F9-C79F-9AA7-7B9074CE006C}"/>
          </ac:spMkLst>
        </pc:spChg>
        <pc:spChg chg="mod">
          <ac:chgData name="Jassem Abbasi" userId="a485637c-5d5c-44af-8411-f95acc3236b6" providerId="ADAL" clId="{B67E75DF-61F4-4BDD-83F6-F3A9FEB4B984}" dt="2024-02-22T09:52:54.409" v="2357" actId="27803"/>
          <ac:spMkLst>
            <pc:docMk/>
            <pc:sldMk cId="3942064285" sldId="256"/>
            <ac:spMk id="11865" creationId="{1419FACA-6CD3-F812-7C9A-924188D2D048}"/>
          </ac:spMkLst>
        </pc:spChg>
        <pc:spChg chg="mod">
          <ac:chgData name="Jassem Abbasi" userId="a485637c-5d5c-44af-8411-f95acc3236b6" providerId="ADAL" clId="{B67E75DF-61F4-4BDD-83F6-F3A9FEB4B984}" dt="2024-02-22T09:52:54.409" v="2357" actId="27803"/>
          <ac:spMkLst>
            <pc:docMk/>
            <pc:sldMk cId="3942064285" sldId="256"/>
            <ac:spMk id="11866" creationId="{1AD85F03-0952-954A-D5D9-711B116B6362}"/>
          </ac:spMkLst>
        </pc:spChg>
        <pc:spChg chg="mod">
          <ac:chgData name="Jassem Abbasi" userId="a485637c-5d5c-44af-8411-f95acc3236b6" providerId="ADAL" clId="{B67E75DF-61F4-4BDD-83F6-F3A9FEB4B984}" dt="2024-02-22T09:52:54.409" v="2357" actId="27803"/>
          <ac:spMkLst>
            <pc:docMk/>
            <pc:sldMk cId="3942064285" sldId="256"/>
            <ac:spMk id="11867" creationId="{A95AC351-E00D-9712-BF18-294E7CDA02AD}"/>
          </ac:spMkLst>
        </pc:spChg>
        <pc:spChg chg="mod">
          <ac:chgData name="Jassem Abbasi" userId="a485637c-5d5c-44af-8411-f95acc3236b6" providerId="ADAL" clId="{B67E75DF-61F4-4BDD-83F6-F3A9FEB4B984}" dt="2024-02-22T09:52:54.409" v="2357" actId="27803"/>
          <ac:spMkLst>
            <pc:docMk/>
            <pc:sldMk cId="3942064285" sldId="256"/>
            <ac:spMk id="11868" creationId="{94CF164D-8B0E-5D20-C804-5A55864D8380}"/>
          </ac:spMkLst>
        </pc:spChg>
        <pc:spChg chg="mod">
          <ac:chgData name="Jassem Abbasi" userId="a485637c-5d5c-44af-8411-f95acc3236b6" providerId="ADAL" clId="{B67E75DF-61F4-4BDD-83F6-F3A9FEB4B984}" dt="2024-02-22T09:52:54.409" v="2357" actId="27803"/>
          <ac:spMkLst>
            <pc:docMk/>
            <pc:sldMk cId="3942064285" sldId="256"/>
            <ac:spMk id="11869" creationId="{503B8C5D-31DF-6D2F-86F6-DD3477840D80}"/>
          </ac:spMkLst>
        </pc:spChg>
        <pc:spChg chg="mod">
          <ac:chgData name="Jassem Abbasi" userId="a485637c-5d5c-44af-8411-f95acc3236b6" providerId="ADAL" clId="{B67E75DF-61F4-4BDD-83F6-F3A9FEB4B984}" dt="2024-02-22T09:52:54.409" v="2357" actId="27803"/>
          <ac:spMkLst>
            <pc:docMk/>
            <pc:sldMk cId="3942064285" sldId="256"/>
            <ac:spMk id="11870" creationId="{92038B1E-85CF-52DB-F189-33F12D44CCBD}"/>
          </ac:spMkLst>
        </pc:spChg>
        <pc:spChg chg="mod">
          <ac:chgData name="Jassem Abbasi" userId="a485637c-5d5c-44af-8411-f95acc3236b6" providerId="ADAL" clId="{B67E75DF-61F4-4BDD-83F6-F3A9FEB4B984}" dt="2024-02-22T09:52:54.409" v="2357" actId="27803"/>
          <ac:spMkLst>
            <pc:docMk/>
            <pc:sldMk cId="3942064285" sldId="256"/>
            <ac:spMk id="11871" creationId="{41C02641-1EE5-0D77-978D-DB0F58523B2F}"/>
          </ac:spMkLst>
        </pc:spChg>
        <pc:spChg chg="mod">
          <ac:chgData name="Jassem Abbasi" userId="a485637c-5d5c-44af-8411-f95acc3236b6" providerId="ADAL" clId="{B67E75DF-61F4-4BDD-83F6-F3A9FEB4B984}" dt="2024-02-22T09:52:54.409" v="2357" actId="27803"/>
          <ac:spMkLst>
            <pc:docMk/>
            <pc:sldMk cId="3942064285" sldId="256"/>
            <ac:spMk id="11872" creationId="{62A8BA99-0558-AB29-ABEB-5A49DA3CBB46}"/>
          </ac:spMkLst>
        </pc:spChg>
        <pc:spChg chg="mod">
          <ac:chgData name="Jassem Abbasi" userId="a485637c-5d5c-44af-8411-f95acc3236b6" providerId="ADAL" clId="{B67E75DF-61F4-4BDD-83F6-F3A9FEB4B984}" dt="2024-02-22T09:52:54.409" v="2357" actId="27803"/>
          <ac:spMkLst>
            <pc:docMk/>
            <pc:sldMk cId="3942064285" sldId="256"/>
            <ac:spMk id="11873" creationId="{A6405E00-9FED-4132-9D46-26939B38C2E3}"/>
          </ac:spMkLst>
        </pc:spChg>
        <pc:spChg chg="mod">
          <ac:chgData name="Jassem Abbasi" userId="a485637c-5d5c-44af-8411-f95acc3236b6" providerId="ADAL" clId="{B67E75DF-61F4-4BDD-83F6-F3A9FEB4B984}" dt="2024-02-22T09:52:54.409" v="2357" actId="27803"/>
          <ac:spMkLst>
            <pc:docMk/>
            <pc:sldMk cId="3942064285" sldId="256"/>
            <ac:spMk id="11874" creationId="{57AEC269-1138-116B-A0EB-BB0141C70DAD}"/>
          </ac:spMkLst>
        </pc:spChg>
        <pc:spChg chg="mod">
          <ac:chgData name="Jassem Abbasi" userId="a485637c-5d5c-44af-8411-f95acc3236b6" providerId="ADAL" clId="{B67E75DF-61F4-4BDD-83F6-F3A9FEB4B984}" dt="2024-02-22T09:52:54.409" v="2357" actId="27803"/>
          <ac:spMkLst>
            <pc:docMk/>
            <pc:sldMk cId="3942064285" sldId="256"/>
            <ac:spMk id="11875" creationId="{90D2C251-4A31-82E5-E10D-BDEAE31BC324}"/>
          </ac:spMkLst>
        </pc:spChg>
        <pc:spChg chg="mod">
          <ac:chgData name="Jassem Abbasi" userId="a485637c-5d5c-44af-8411-f95acc3236b6" providerId="ADAL" clId="{B67E75DF-61F4-4BDD-83F6-F3A9FEB4B984}" dt="2024-02-22T09:52:54.409" v="2357" actId="27803"/>
          <ac:spMkLst>
            <pc:docMk/>
            <pc:sldMk cId="3942064285" sldId="256"/>
            <ac:spMk id="11876" creationId="{61698C2D-814C-70BD-7E85-6351F267BF40}"/>
          </ac:spMkLst>
        </pc:spChg>
        <pc:spChg chg="mod">
          <ac:chgData name="Jassem Abbasi" userId="a485637c-5d5c-44af-8411-f95acc3236b6" providerId="ADAL" clId="{B67E75DF-61F4-4BDD-83F6-F3A9FEB4B984}" dt="2024-02-22T09:52:54.409" v="2357" actId="27803"/>
          <ac:spMkLst>
            <pc:docMk/>
            <pc:sldMk cId="3942064285" sldId="256"/>
            <ac:spMk id="11877" creationId="{CB63F2FF-4B20-F23E-54A7-99BB6BD23734}"/>
          </ac:spMkLst>
        </pc:spChg>
        <pc:spChg chg="mod">
          <ac:chgData name="Jassem Abbasi" userId="a485637c-5d5c-44af-8411-f95acc3236b6" providerId="ADAL" clId="{B67E75DF-61F4-4BDD-83F6-F3A9FEB4B984}" dt="2024-02-22T09:52:54.409" v="2357" actId="27803"/>
          <ac:spMkLst>
            <pc:docMk/>
            <pc:sldMk cId="3942064285" sldId="256"/>
            <ac:spMk id="11878" creationId="{D433F659-5EA9-F94C-25A1-A903C54F1209}"/>
          </ac:spMkLst>
        </pc:spChg>
        <pc:spChg chg="mod">
          <ac:chgData name="Jassem Abbasi" userId="a485637c-5d5c-44af-8411-f95acc3236b6" providerId="ADAL" clId="{B67E75DF-61F4-4BDD-83F6-F3A9FEB4B984}" dt="2024-02-22T09:52:54.409" v="2357" actId="27803"/>
          <ac:spMkLst>
            <pc:docMk/>
            <pc:sldMk cId="3942064285" sldId="256"/>
            <ac:spMk id="11879" creationId="{FA914645-0ED4-ED13-D9AA-865D20491F60}"/>
          </ac:spMkLst>
        </pc:spChg>
        <pc:spChg chg="mod">
          <ac:chgData name="Jassem Abbasi" userId="a485637c-5d5c-44af-8411-f95acc3236b6" providerId="ADAL" clId="{B67E75DF-61F4-4BDD-83F6-F3A9FEB4B984}" dt="2024-02-22T09:52:54.409" v="2357" actId="27803"/>
          <ac:spMkLst>
            <pc:docMk/>
            <pc:sldMk cId="3942064285" sldId="256"/>
            <ac:spMk id="11880" creationId="{A27FAC77-23DB-9021-5767-F54595BAE13F}"/>
          </ac:spMkLst>
        </pc:spChg>
        <pc:spChg chg="mod">
          <ac:chgData name="Jassem Abbasi" userId="a485637c-5d5c-44af-8411-f95acc3236b6" providerId="ADAL" clId="{B67E75DF-61F4-4BDD-83F6-F3A9FEB4B984}" dt="2024-02-22T09:52:54.409" v="2357" actId="27803"/>
          <ac:spMkLst>
            <pc:docMk/>
            <pc:sldMk cId="3942064285" sldId="256"/>
            <ac:spMk id="11881" creationId="{935087DE-5A2C-39C0-589D-1370A408A952}"/>
          </ac:spMkLst>
        </pc:spChg>
        <pc:spChg chg="mod">
          <ac:chgData name="Jassem Abbasi" userId="a485637c-5d5c-44af-8411-f95acc3236b6" providerId="ADAL" clId="{B67E75DF-61F4-4BDD-83F6-F3A9FEB4B984}" dt="2024-02-22T09:52:54.409" v="2357" actId="27803"/>
          <ac:spMkLst>
            <pc:docMk/>
            <pc:sldMk cId="3942064285" sldId="256"/>
            <ac:spMk id="11882" creationId="{A64779C0-A4E9-D7EB-E572-952CE3C9C0D5}"/>
          </ac:spMkLst>
        </pc:spChg>
        <pc:spChg chg="mod">
          <ac:chgData name="Jassem Abbasi" userId="a485637c-5d5c-44af-8411-f95acc3236b6" providerId="ADAL" clId="{B67E75DF-61F4-4BDD-83F6-F3A9FEB4B984}" dt="2024-02-22T09:52:54.409" v="2357" actId="27803"/>
          <ac:spMkLst>
            <pc:docMk/>
            <pc:sldMk cId="3942064285" sldId="256"/>
            <ac:spMk id="11883" creationId="{02F88C8F-363F-1A59-D6AD-1B78A156F57D}"/>
          </ac:spMkLst>
        </pc:spChg>
        <pc:spChg chg="mod">
          <ac:chgData name="Jassem Abbasi" userId="a485637c-5d5c-44af-8411-f95acc3236b6" providerId="ADAL" clId="{B67E75DF-61F4-4BDD-83F6-F3A9FEB4B984}" dt="2024-02-22T09:52:54.409" v="2357" actId="27803"/>
          <ac:spMkLst>
            <pc:docMk/>
            <pc:sldMk cId="3942064285" sldId="256"/>
            <ac:spMk id="11884" creationId="{30C50006-7CCB-3922-4406-267EC2AB8648}"/>
          </ac:spMkLst>
        </pc:spChg>
        <pc:spChg chg="mod">
          <ac:chgData name="Jassem Abbasi" userId="a485637c-5d5c-44af-8411-f95acc3236b6" providerId="ADAL" clId="{B67E75DF-61F4-4BDD-83F6-F3A9FEB4B984}" dt="2024-02-22T09:52:54.409" v="2357" actId="27803"/>
          <ac:spMkLst>
            <pc:docMk/>
            <pc:sldMk cId="3942064285" sldId="256"/>
            <ac:spMk id="11885" creationId="{FBDEB451-60F9-903B-B6A2-E931FB2C6DD1}"/>
          </ac:spMkLst>
        </pc:spChg>
        <pc:spChg chg="mod">
          <ac:chgData name="Jassem Abbasi" userId="a485637c-5d5c-44af-8411-f95acc3236b6" providerId="ADAL" clId="{B67E75DF-61F4-4BDD-83F6-F3A9FEB4B984}" dt="2024-02-22T09:52:54.409" v="2357" actId="27803"/>
          <ac:spMkLst>
            <pc:docMk/>
            <pc:sldMk cId="3942064285" sldId="256"/>
            <ac:spMk id="11886" creationId="{4F64C990-FDB2-7210-1114-D969E8412CA7}"/>
          </ac:spMkLst>
        </pc:spChg>
        <pc:spChg chg="mod">
          <ac:chgData name="Jassem Abbasi" userId="a485637c-5d5c-44af-8411-f95acc3236b6" providerId="ADAL" clId="{B67E75DF-61F4-4BDD-83F6-F3A9FEB4B984}" dt="2024-02-22T09:52:54.409" v="2357" actId="27803"/>
          <ac:spMkLst>
            <pc:docMk/>
            <pc:sldMk cId="3942064285" sldId="256"/>
            <ac:spMk id="11887" creationId="{3E30730A-7176-8613-53F2-D13D10EA77FA}"/>
          </ac:spMkLst>
        </pc:spChg>
        <pc:spChg chg="mod">
          <ac:chgData name="Jassem Abbasi" userId="a485637c-5d5c-44af-8411-f95acc3236b6" providerId="ADAL" clId="{B67E75DF-61F4-4BDD-83F6-F3A9FEB4B984}" dt="2024-02-22T09:52:54.409" v="2357" actId="27803"/>
          <ac:spMkLst>
            <pc:docMk/>
            <pc:sldMk cId="3942064285" sldId="256"/>
            <ac:spMk id="11888" creationId="{2DB63229-ABA8-EC1E-D432-9F3253898550}"/>
          </ac:spMkLst>
        </pc:spChg>
        <pc:spChg chg="mod">
          <ac:chgData name="Jassem Abbasi" userId="a485637c-5d5c-44af-8411-f95acc3236b6" providerId="ADAL" clId="{B67E75DF-61F4-4BDD-83F6-F3A9FEB4B984}" dt="2024-02-22T09:52:54.409" v="2357" actId="27803"/>
          <ac:spMkLst>
            <pc:docMk/>
            <pc:sldMk cId="3942064285" sldId="256"/>
            <ac:spMk id="11889" creationId="{17DBBCD7-F846-FD71-8532-0EE5A99F557A}"/>
          </ac:spMkLst>
        </pc:spChg>
        <pc:spChg chg="mod">
          <ac:chgData name="Jassem Abbasi" userId="a485637c-5d5c-44af-8411-f95acc3236b6" providerId="ADAL" clId="{B67E75DF-61F4-4BDD-83F6-F3A9FEB4B984}" dt="2024-02-22T09:52:54.409" v="2357" actId="27803"/>
          <ac:spMkLst>
            <pc:docMk/>
            <pc:sldMk cId="3942064285" sldId="256"/>
            <ac:spMk id="11890" creationId="{5DA5598E-FBA4-AF5E-67A3-FE80748ED6A5}"/>
          </ac:spMkLst>
        </pc:spChg>
        <pc:spChg chg="mod">
          <ac:chgData name="Jassem Abbasi" userId="a485637c-5d5c-44af-8411-f95acc3236b6" providerId="ADAL" clId="{B67E75DF-61F4-4BDD-83F6-F3A9FEB4B984}" dt="2024-02-22T09:52:54.409" v="2357" actId="27803"/>
          <ac:spMkLst>
            <pc:docMk/>
            <pc:sldMk cId="3942064285" sldId="256"/>
            <ac:spMk id="11891" creationId="{0555659D-8F6F-7809-AACC-D2A9F1A1436B}"/>
          </ac:spMkLst>
        </pc:spChg>
        <pc:spChg chg="mod">
          <ac:chgData name="Jassem Abbasi" userId="a485637c-5d5c-44af-8411-f95acc3236b6" providerId="ADAL" clId="{B67E75DF-61F4-4BDD-83F6-F3A9FEB4B984}" dt="2024-02-22T09:52:54.409" v="2357" actId="27803"/>
          <ac:spMkLst>
            <pc:docMk/>
            <pc:sldMk cId="3942064285" sldId="256"/>
            <ac:spMk id="11892" creationId="{71F2F829-3BE2-02B1-1CFB-BE09666FC6A1}"/>
          </ac:spMkLst>
        </pc:spChg>
        <pc:spChg chg="mod">
          <ac:chgData name="Jassem Abbasi" userId="a485637c-5d5c-44af-8411-f95acc3236b6" providerId="ADAL" clId="{B67E75DF-61F4-4BDD-83F6-F3A9FEB4B984}" dt="2024-02-22T09:52:54.409" v="2357" actId="27803"/>
          <ac:spMkLst>
            <pc:docMk/>
            <pc:sldMk cId="3942064285" sldId="256"/>
            <ac:spMk id="11893" creationId="{FD3C281C-E5B1-29A1-9498-2A9B22253CBC}"/>
          </ac:spMkLst>
        </pc:spChg>
        <pc:spChg chg="mod">
          <ac:chgData name="Jassem Abbasi" userId="a485637c-5d5c-44af-8411-f95acc3236b6" providerId="ADAL" clId="{B67E75DF-61F4-4BDD-83F6-F3A9FEB4B984}" dt="2024-02-22T09:52:54.409" v="2357" actId="27803"/>
          <ac:spMkLst>
            <pc:docMk/>
            <pc:sldMk cId="3942064285" sldId="256"/>
            <ac:spMk id="11894" creationId="{E8A069C8-77EE-DD82-A629-DE0F8FAB0661}"/>
          </ac:spMkLst>
        </pc:spChg>
        <pc:spChg chg="mod">
          <ac:chgData name="Jassem Abbasi" userId="a485637c-5d5c-44af-8411-f95acc3236b6" providerId="ADAL" clId="{B67E75DF-61F4-4BDD-83F6-F3A9FEB4B984}" dt="2024-02-22T09:52:54.409" v="2357" actId="27803"/>
          <ac:spMkLst>
            <pc:docMk/>
            <pc:sldMk cId="3942064285" sldId="256"/>
            <ac:spMk id="11895" creationId="{336C1EF0-D34D-2EAD-7B73-66020D54D357}"/>
          </ac:spMkLst>
        </pc:spChg>
        <pc:spChg chg="mod">
          <ac:chgData name="Jassem Abbasi" userId="a485637c-5d5c-44af-8411-f95acc3236b6" providerId="ADAL" clId="{B67E75DF-61F4-4BDD-83F6-F3A9FEB4B984}" dt="2024-02-22T09:52:54.409" v="2357" actId="27803"/>
          <ac:spMkLst>
            <pc:docMk/>
            <pc:sldMk cId="3942064285" sldId="256"/>
            <ac:spMk id="11896" creationId="{0903A853-247F-99B3-A7D4-5BECCD7D49BC}"/>
          </ac:spMkLst>
        </pc:spChg>
        <pc:spChg chg="mod">
          <ac:chgData name="Jassem Abbasi" userId="a485637c-5d5c-44af-8411-f95acc3236b6" providerId="ADAL" clId="{B67E75DF-61F4-4BDD-83F6-F3A9FEB4B984}" dt="2024-02-22T09:52:54.409" v="2357" actId="27803"/>
          <ac:spMkLst>
            <pc:docMk/>
            <pc:sldMk cId="3942064285" sldId="256"/>
            <ac:spMk id="11897" creationId="{AE5BDC4A-57A2-AF61-0283-2F3E4F2ADA05}"/>
          </ac:spMkLst>
        </pc:spChg>
        <pc:spChg chg="mod">
          <ac:chgData name="Jassem Abbasi" userId="a485637c-5d5c-44af-8411-f95acc3236b6" providerId="ADAL" clId="{B67E75DF-61F4-4BDD-83F6-F3A9FEB4B984}" dt="2024-02-22T09:52:54.409" v="2357" actId="27803"/>
          <ac:spMkLst>
            <pc:docMk/>
            <pc:sldMk cId="3942064285" sldId="256"/>
            <ac:spMk id="11898" creationId="{561F67D0-170D-0881-DDD7-82BA52BAEFC1}"/>
          </ac:spMkLst>
        </pc:spChg>
        <pc:spChg chg="mod">
          <ac:chgData name="Jassem Abbasi" userId="a485637c-5d5c-44af-8411-f95acc3236b6" providerId="ADAL" clId="{B67E75DF-61F4-4BDD-83F6-F3A9FEB4B984}" dt="2024-02-22T09:52:54.409" v="2357" actId="27803"/>
          <ac:spMkLst>
            <pc:docMk/>
            <pc:sldMk cId="3942064285" sldId="256"/>
            <ac:spMk id="11899" creationId="{542E28CF-6F5F-2483-B81D-AA547FF02F9E}"/>
          </ac:spMkLst>
        </pc:spChg>
        <pc:spChg chg="mod">
          <ac:chgData name="Jassem Abbasi" userId="a485637c-5d5c-44af-8411-f95acc3236b6" providerId="ADAL" clId="{B67E75DF-61F4-4BDD-83F6-F3A9FEB4B984}" dt="2024-02-22T09:52:54.409" v="2357" actId="27803"/>
          <ac:spMkLst>
            <pc:docMk/>
            <pc:sldMk cId="3942064285" sldId="256"/>
            <ac:spMk id="11900" creationId="{785B24AE-38AC-C8B0-1F80-D6FB7A86BBED}"/>
          </ac:spMkLst>
        </pc:spChg>
        <pc:spChg chg="mod">
          <ac:chgData name="Jassem Abbasi" userId="a485637c-5d5c-44af-8411-f95acc3236b6" providerId="ADAL" clId="{B67E75DF-61F4-4BDD-83F6-F3A9FEB4B984}" dt="2024-02-22T09:52:54.409" v="2357" actId="27803"/>
          <ac:spMkLst>
            <pc:docMk/>
            <pc:sldMk cId="3942064285" sldId="256"/>
            <ac:spMk id="11901" creationId="{D291FF12-F8E5-7440-2C0F-6C085375571A}"/>
          </ac:spMkLst>
        </pc:spChg>
        <pc:spChg chg="mod">
          <ac:chgData name="Jassem Abbasi" userId="a485637c-5d5c-44af-8411-f95acc3236b6" providerId="ADAL" clId="{B67E75DF-61F4-4BDD-83F6-F3A9FEB4B984}" dt="2024-02-22T09:52:54.409" v="2357" actId="27803"/>
          <ac:spMkLst>
            <pc:docMk/>
            <pc:sldMk cId="3942064285" sldId="256"/>
            <ac:spMk id="11902" creationId="{DE7CF7F2-3749-FBA9-2BCA-4B3CBB4ACF91}"/>
          </ac:spMkLst>
        </pc:spChg>
        <pc:spChg chg="mod">
          <ac:chgData name="Jassem Abbasi" userId="a485637c-5d5c-44af-8411-f95acc3236b6" providerId="ADAL" clId="{B67E75DF-61F4-4BDD-83F6-F3A9FEB4B984}" dt="2024-02-22T09:52:54.409" v="2357" actId="27803"/>
          <ac:spMkLst>
            <pc:docMk/>
            <pc:sldMk cId="3942064285" sldId="256"/>
            <ac:spMk id="11903" creationId="{B9037CBC-1251-3EF7-6A87-90297BB14126}"/>
          </ac:spMkLst>
        </pc:spChg>
        <pc:spChg chg="mod">
          <ac:chgData name="Jassem Abbasi" userId="a485637c-5d5c-44af-8411-f95acc3236b6" providerId="ADAL" clId="{B67E75DF-61F4-4BDD-83F6-F3A9FEB4B984}" dt="2024-02-22T09:52:54.409" v="2357" actId="27803"/>
          <ac:spMkLst>
            <pc:docMk/>
            <pc:sldMk cId="3942064285" sldId="256"/>
            <ac:spMk id="11904" creationId="{2BCF9149-22E1-26AE-2595-83EB6CF55325}"/>
          </ac:spMkLst>
        </pc:spChg>
        <pc:spChg chg="mod">
          <ac:chgData name="Jassem Abbasi" userId="a485637c-5d5c-44af-8411-f95acc3236b6" providerId="ADAL" clId="{B67E75DF-61F4-4BDD-83F6-F3A9FEB4B984}" dt="2024-02-22T09:52:54.409" v="2357" actId="27803"/>
          <ac:spMkLst>
            <pc:docMk/>
            <pc:sldMk cId="3942064285" sldId="256"/>
            <ac:spMk id="11905" creationId="{D3E91301-E77E-26C8-DB19-4D7BF9F2ACC7}"/>
          </ac:spMkLst>
        </pc:spChg>
        <pc:spChg chg="mod">
          <ac:chgData name="Jassem Abbasi" userId="a485637c-5d5c-44af-8411-f95acc3236b6" providerId="ADAL" clId="{B67E75DF-61F4-4BDD-83F6-F3A9FEB4B984}" dt="2024-02-22T09:52:54.409" v="2357" actId="27803"/>
          <ac:spMkLst>
            <pc:docMk/>
            <pc:sldMk cId="3942064285" sldId="256"/>
            <ac:spMk id="11906" creationId="{230903C9-338E-DE1B-8A24-00946D183780}"/>
          </ac:spMkLst>
        </pc:spChg>
        <pc:spChg chg="mod">
          <ac:chgData name="Jassem Abbasi" userId="a485637c-5d5c-44af-8411-f95acc3236b6" providerId="ADAL" clId="{B67E75DF-61F4-4BDD-83F6-F3A9FEB4B984}" dt="2024-02-22T09:52:54.409" v="2357" actId="27803"/>
          <ac:spMkLst>
            <pc:docMk/>
            <pc:sldMk cId="3942064285" sldId="256"/>
            <ac:spMk id="11907" creationId="{7E7B741F-A5A0-2DAE-C871-85A56E3CF528}"/>
          </ac:spMkLst>
        </pc:spChg>
        <pc:spChg chg="mod">
          <ac:chgData name="Jassem Abbasi" userId="a485637c-5d5c-44af-8411-f95acc3236b6" providerId="ADAL" clId="{B67E75DF-61F4-4BDD-83F6-F3A9FEB4B984}" dt="2024-02-22T09:52:54.409" v="2357" actId="27803"/>
          <ac:spMkLst>
            <pc:docMk/>
            <pc:sldMk cId="3942064285" sldId="256"/>
            <ac:spMk id="11908" creationId="{0753823D-1AEE-67B7-8DDC-31124050AD62}"/>
          </ac:spMkLst>
        </pc:spChg>
        <pc:spChg chg="mod">
          <ac:chgData name="Jassem Abbasi" userId="a485637c-5d5c-44af-8411-f95acc3236b6" providerId="ADAL" clId="{B67E75DF-61F4-4BDD-83F6-F3A9FEB4B984}" dt="2024-02-22T09:52:54.409" v="2357" actId="27803"/>
          <ac:spMkLst>
            <pc:docMk/>
            <pc:sldMk cId="3942064285" sldId="256"/>
            <ac:spMk id="11909" creationId="{9E40464C-76D0-D752-9497-E618E2550795}"/>
          </ac:spMkLst>
        </pc:spChg>
        <pc:spChg chg="mod">
          <ac:chgData name="Jassem Abbasi" userId="a485637c-5d5c-44af-8411-f95acc3236b6" providerId="ADAL" clId="{B67E75DF-61F4-4BDD-83F6-F3A9FEB4B984}" dt="2024-02-22T09:52:54.409" v="2357" actId="27803"/>
          <ac:spMkLst>
            <pc:docMk/>
            <pc:sldMk cId="3942064285" sldId="256"/>
            <ac:spMk id="11910" creationId="{7E42B23D-73B6-F7AB-ED23-1EE0212A119F}"/>
          </ac:spMkLst>
        </pc:spChg>
        <pc:spChg chg="mod">
          <ac:chgData name="Jassem Abbasi" userId="a485637c-5d5c-44af-8411-f95acc3236b6" providerId="ADAL" clId="{B67E75DF-61F4-4BDD-83F6-F3A9FEB4B984}" dt="2024-02-22T09:52:54.409" v="2357" actId="27803"/>
          <ac:spMkLst>
            <pc:docMk/>
            <pc:sldMk cId="3942064285" sldId="256"/>
            <ac:spMk id="11911" creationId="{6A671686-FEA9-1455-4715-FA7F8D6A7F55}"/>
          </ac:spMkLst>
        </pc:spChg>
        <pc:spChg chg="mod">
          <ac:chgData name="Jassem Abbasi" userId="a485637c-5d5c-44af-8411-f95acc3236b6" providerId="ADAL" clId="{B67E75DF-61F4-4BDD-83F6-F3A9FEB4B984}" dt="2024-02-22T09:52:54.409" v="2357" actId="27803"/>
          <ac:spMkLst>
            <pc:docMk/>
            <pc:sldMk cId="3942064285" sldId="256"/>
            <ac:spMk id="11912" creationId="{0EA3BDE5-A6BA-363A-9539-8A56E583C8AD}"/>
          </ac:spMkLst>
        </pc:spChg>
        <pc:spChg chg="mod">
          <ac:chgData name="Jassem Abbasi" userId="a485637c-5d5c-44af-8411-f95acc3236b6" providerId="ADAL" clId="{B67E75DF-61F4-4BDD-83F6-F3A9FEB4B984}" dt="2024-02-22T09:52:54.409" v="2357" actId="27803"/>
          <ac:spMkLst>
            <pc:docMk/>
            <pc:sldMk cId="3942064285" sldId="256"/>
            <ac:spMk id="11913" creationId="{067F9521-6950-DC1D-4A36-C08EA469C520}"/>
          </ac:spMkLst>
        </pc:spChg>
        <pc:spChg chg="mod">
          <ac:chgData name="Jassem Abbasi" userId="a485637c-5d5c-44af-8411-f95acc3236b6" providerId="ADAL" clId="{B67E75DF-61F4-4BDD-83F6-F3A9FEB4B984}" dt="2024-02-22T09:52:54.409" v="2357" actId="27803"/>
          <ac:spMkLst>
            <pc:docMk/>
            <pc:sldMk cId="3942064285" sldId="256"/>
            <ac:spMk id="11914" creationId="{CA5FF058-F8A5-B0D5-0BD9-2E283065DD6D}"/>
          </ac:spMkLst>
        </pc:spChg>
        <pc:spChg chg="mod">
          <ac:chgData name="Jassem Abbasi" userId="a485637c-5d5c-44af-8411-f95acc3236b6" providerId="ADAL" clId="{B67E75DF-61F4-4BDD-83F6-F3A9FEB4B984}" dt="2024-02-22T09:52:54.409" v="2357" actId="27803"/>
          <ac:spMkLst>
            <pc:docMk/>
            <pc:sldMk cId="3942064285" sldId="256"/>
            <ac:spMk id="11915" creationId="{14A7732D-35FF-D27E-3D8A-54FC07851861}"/>
          </ac:spMkLst>
        </pc:spChg>
        <pc:spChg chg="mod">
          <ac:chgData name="Jassem Abbasi" userId="a485637c-5d5c-44af-8411-f95acc3236b6" providerId="ADAL" clId="{B67E75DF-61F4-4BDD-83F6-F3A9FEB4B984}" dt="2024-02-22T09:52:54.409" v="2357" actId="27803"/>
          <ac:spMkLst>
            <pc:docMk/>
            <pc:sldMk cId="3942064285" sldId="256"/>
            <ac:spMk id="11916" creationId="{9CA466DB-A7CA-1B2E-D386-2C9912E9DE80}"/>
          </ac:spMkLst>
        </pc:spChg>
        <pc:spChg chg="mod">
          <ac:chgData name="Jassem Abbasi" userId="a485637c-5d5c-44af-8411-f95acc3236b6" providerId="ADAL" clId="{B67E75DF-61F4-4BDD-83F6-F3A9FEB4B984}" dt="2024-02-22T09:52:54.409" v="2357" actId="27803"/>
          <ac:spMkLst>
            <pc:docMk/>
            <pc:sldMk cId="3942064285" sldId="256"/>
            <ac:spMk id="11917" creationId="{F902FD6D-6AA7-3387-6024-F0B41BD99030}"/>
          </ac:spMkLst>
        </pc:spChg>
        <pc:spChg chg="mod">
          <ac:chgData name="Jassem Abbasi" userId="a485637c-5d5c-44af-8411-f95acc3236b6" providerId="ADAL" clId="{B67E75DF-61F4-4BDD-83F6-F3A9FEB4B984}" dt="2024-02-22T09:52:54.409" v="2357" actId="27803"/>
          <ac:spMkLst>
            <pc:docMk/>
            <pc:sldMk cId="3942064285" sldId="256"/>
            <ac:spMk id="11918" creationId="{60D6BC00-5ECA-DF74-738F-4F02A8C28196}"/>
          </ac:spMkLst>
        </pc:spChg>
        <pc:spChg chg="mod">
          <ac:chgData name="Jassem Abbasi" userId="a485637c-5d5c-44af-8411-f95acc3236b6" providerId="ADAL" clId="{B67E75DF-61F4-4BDD-83F6-F3A9FEB4B984}" dt="2024-02-22T09:52:54.409" v="2357" actId="27803"/>
          <ac:spMkLst>
            <pc:docMk/>
            <pc:sldMk cId="3942064285" sldId="256"/>
            <ac:spMk id="11919" creationId="{DA7C8AF4-044E-0E28-109F-E023D6C8872F}"/>
          </ac:spMkLst>
        </pc:spChg>
        <pc:spChg chg="mod">
          <ac:chgData name="Jassem Abbasi" userId="a485637c-5d5c-44af-8411-f95acc3236b6" providerId="ADAL" clId="{B67E75DF-61F4-4BDD-83F6-F3A9FEB4B984}" dt="2024-02-22T09:52:54.409" v="2357" actId="27803"/>
          <ac:spMkLst>
            <pc:docMk/>
            <pc:sldMk cId="3942064285" sldId="256"/>
            <ac:spMk id="11920" creationId="{036DF69A-B9D3-191F-216C-851FF9607EEE}"/>
          </ac:spMkLst>
        </pc:spChg>
        <pc:spChg chg="mod">
          <ac:chgData name="Jassem Abbasi" userId="a485637c-5d5c-44af-8411-f95acc3236b6" providerId="ADAL" clId="{B67E75DF-61F4-4BDD-83F6-F3A9FEB4B984}" dt="2024-02-22T09:52:54.409" v="2357" actId="27803"/>
          <ac:spMkLst>
            <pc:docMk/>
            <pc:sldMk cId="3942064285" sldId="256"/>
            <ac:spMk id="11921" creationId="{442AEC6E-4278-CFC1-7F19-F6095FFD5AFC}"/>
          </ac:spMkLst>
        </pc:spChg>
        <pc:spChg chg="mod">
          <ac:chgData name="Jassem Abbasi" userId="a485637c-5d5c-44af-8411-f95acc3236b6" providerId="ADAL" clId="{B67E75DF-61F4-4BDD-83F6-F3A9FEB4B984}" dt="2024-02-22T09:52:54.409" v="2357" actId="27803"/>
          <ac:spMkLst>
            <pc:docMk/>
            <pc:sldMk cId="3942064285" sldId="256"/>
            <ac:spMk id="11922" creationId="{A709668D-5DF9-6D2D-736C-E4B4BF93ADA8}"/>
          </ac:spMkLst>
        </pc:spChg>
        <pc:spChg chg="mod">
          <ac:chgData name="Jassem Abbasi" userId="a485637c-5d5c-44af-8411-f95acc3236b6" providerId="ADAL" clId="{B67E75DF-61F4-4BDD-83F6-F3A9FEB4B984}" dt="2024-02-22T09:52:54.409" v="2357" actId="27803"/>
          <ac:spMkLst>
            <pc:docMk/>
            <pc:sldMk cId="3942064285" sldId="256"/>
            <ac:spMk id="11923" creationId="{81A7441F-8F2F-8657-6DF0-558B2264AA67}"/>
          </ac:spMkLst>
        </pc:spChg>
        <pc:spChg chg="mod">
          <ac:chgData name="Jassem Abbasi" userId="a485637c-5d5c-44af-8411-f95acc3236b6" providerId="ADAL" clId="{B67E75DF-61F4-4BDD-83F6-F3A9FEB4B984}" dt="2024-02-22T09:52:54.409" v="2357" actId="27803"/>
          <ac:spMkLst>
            <pc:docMk/>
            <pc:sldMk cId="3942064285" sldId="256"/>
            <ac:spMk id="11924" creationId="{D1B5301A-91E7-F2E1-A2E3-892A1940598E}"/>
          </ac:spMkLst>
        </pc:spChg>
        <pc:spChg chg="mod">
          <ac:chgData name="Jassem Abbasi" userId="a485637c-5d5c-44af-8411-f95acc3236b6" providerId="ADAL" clId="{B67E75DF-61F4-4BDD-83F6-F3A9FEB4B984}" dt="2024-02-22T09:52:54.409" v="2357" actId="27803"/>
          <ac:spMkLst>
            <pc:docMk/>
            <pc:sldMk cId="3942064285" sldId="256"/>
            <ac:spMk id="11925" creationId="{EF80BCD2-B2FB-C4A2-5962-393CFBDE0211}"/>
          </ac:spMkLst>
        </pc:spChg>
        <pc:spChg chg="mod">
          <ac:chgData name="Jassem Abbasi" userId="a485637c-5d5c-44af-8411-f95acc3236b6" providerId="ADAL" clId="{B67E75DF-61F4-4BDD-83F6-F3A9FEB4B984}" dt="2024-02-22T09:52:54.409" v="2357" actId="27803"/>
          <ac:spMkLst>
            <pc:docMk/>
            <pc:sldMk cId="3942064285" sldId="256"/>
            <ac:spMk id="11926" creationId="{5DEDC387-8511-C111-E11D-FEFB4B39D5D3}"/>
          </ac:spMkLst>
        </pc:spChg>
        <pc:spChg chg="mod">
          <ac:chgData name="Jassem Abbasi" userId="a485637c-5d5c-44af-8411-f95acc3236b6" providerId="ADAL" clId="{B67E75DF-61F4-4BDD-83F6-F3A9FEB4B984}" dt="2024-02-22T09:52:54.409" v="2357" actId="27803"/>
          <ac:spMkLst>
            <pc:docMk/>
            <pc:sldMk cId="3942064285" sldId="256"/>
            <ac:spMk id="11927" creationId="{A26CA339-7F46-FC74-873C-6CC3C32AD25F}"/>
          </ac:spMkLst>
        </pc:spChg>
        <pc:spChg chg="mod">
          <ac:chgData name="Jassem Abbasi" userId="a485637c-5d5c-44af-8411-f95acc3236b6" providerId="ADAL" clId="{B67E75DF-61F4-4BDD-83F6-F3A9FEB4B984}" dt="2024-02-22T09:52:54.409" v="2357" actId="27803"/>
          <ac:spMkLst>
            <pc:docMk/>
            <pc:sldMk cId="3942064285" sldId="256"/>
            <ac:spMk id="11928" creationId="{13527D65-4F40-0F05-2B9E-7857AE711C32}"/>
          </ac:spMkLst>
        </pc:spChg>
        <pc:spChg chg="mod">
          <ac:chgData name="Jassem Abbasi" userId="a485637c-5d5c-44af-8411-f95acc3236b6" providerId="ADAL" clId="{B67E75DF-61F4-4BDD-83F6-F3A9FEB4B984}" dt="2024-02-22T09:52:54.409" v="2357" actId="27803"/>
          <ac:spMkLst>
            <pc:docMk/>
            <pc:sldMk cId="3942064285" sldId="256"/>
            <ac:spMk id="11929" creationId="{38666902-48DD-2DDE-7D70-11482CD021E3}"/>
          </ac:spMkLst>
        </pc:spChg>
        <pc:spChg chg="mod">
          <ac:chgData name="Jassem Abbasi" userId="a485637c-5d5c-44af-8411-f95acc3236b6" providerId="ADAL" clId="{B67E75DF-61F4-4BDD-83F6-F3A9FEB4B984}" dt="2024-02-22T09:52:54.409" v="2357" actId="27803"/>
          <ac:spMkLst>
            <pc:docMk/>
            <pc:sldMk cId="3942064285" sldId="256"/>
            <ac:spMk id="11930" creationId="{97F6F167-0C54-8084-D42A-E75BE46BAB09}"/>
          </ac:spMkLst>
        </pc:spChg>
        <pc:spChg chg="mod">
          <ac:chgData name="Jassem Abbasi" userId="a485637c-5d5c-44af-8411-f95acc3236b6" providerId="ADAL" clId="{B67E75DF-61F4-4BDD-83F6-F3A9FEB4B984}" dt="2024-02-22T09:52:54.409" v="2357" actId="27803"/>
          <ac:spMkLst>
            <pc:docMk/>
            <pc:sldMk cId="3942064285" sldId="256"/>
            <ac:spMk id="11931" creationId="{5D234BD4-2223-1790-9BCE-D65D2290F7B5}"/>
          </ac:spMkLst>
        </pc:spChg>
        <pc:spChg chg="mod">
          <ac:chgData name="Jassem Abbasi" userId="a485637c-5d5c-44af-8411-f95acc3236b6" providerId="ADAL" clId="{B67E75DF-61F4-4BDD-83F6-F3A9FEB4B984}" dt="2024-02-22T09:52:54.409" v="2357" actId="27803"/>
          <ac:spMkLst>
            <pc:docMk/>
            <pc:sldMk cId="3942064285" sldId="256"/>
            <ac:spMk id="11932" creationId="{59D8BCF8-CF67-0899-81DD-1962280F48BE}"/>
          </ac:spMkLst>
        </pc:spChg>
        <pc:spChg chg="mod">
          <ac:chgData name="Jassem Abbasi" userId="a485637c-5d5c-44af-8411-f95acc3236b6" providerId="ADAL" clId="{B67E75DF-61F4-4BDD-83F6-F3A9FEB4B984}" dt="2024-02-22T09:52:54.409" v="2357" actId="27803"/>
          <ac:spMkLst>
            <pc:docMk/>
            <pc:sldMk cId="3942064285" sldId="256"/>
            <ac:spMk id="11933" creationId="{6EFE476E-E9C7-1208-48E5-7AD38EC41221}"/>
          </ac:spMkLst>
        </pc:spChg>
        <pc:spChg chg="mod">
          <ac:chgData name="Jassem Abbasi" userId="a485637c-5d5c-44af-8411-f95acc3236b6" providerId="ADAL" clId="{B67E75DF-61F4-4BDD-83F6-F3A9FEB4B984}" dt="2024-02-22T09:52:54.409" v="2357" actId="27803"/>
          <ac:spMkLst>
            <pc:docMk/>
            <pc:sldMk cId="3942064285" sldId="256"/>
            <ac:spMk id="11934" creationId="{AFC7A216-E725-9610-E082-9A883F7CF8A4}"/>
          </ac:spMkLst>
        </pc:spChg>
        <pc:spChg chg="mod">
          <ac:chgData name="Jassem Abbasi" userId="a485637c-5d5c-44af-8411-f95acc3236b6" providerId="ADAL" clId="{B67E75DF-61F4-4BDD-83F6-F3A9FEB4B984}" dt="2024-02-22T09:52:54.409" v="2357" actId="27803"/>
          <ac:spMkLst>
            <pc:docMk/>
            <pc:sldMk cId="3942064285" sldId="256"/>
            <ac:spMk id="11935" creationId="{43808413-2D56-6A7D-5FA8-B494E3ECA3C5}"/>
          </ac:spMkLst>
        </pc:spChg>
        <pc:spChg chg="mod">
          <ac:chgData name="Jassem Abbasi" userId="a485637c-5d5c-44af-8411-f95acc3236b6" providerId="ADAL" clId="{B67E75DF-61F4-4BDD-83F6-F3A9FEB4B984}" dt="2024-02-22T09:52:54.409" v="2357" actId="27803"/>
          <ac:spMkLst>
            <pc:docMk/>
            <pc:sldMk cId="3942064285" sldId="256"/>
            <ac:spMk id="11936" creationId="{F8C4E15C-8814-312F-B46D-8450DBCE829D}"/>
          </ac:spMkLst>
        </pc:spChg>
        <pc:spChg chg="mod">
          <ac:chgData name="Jassem Abbasi" userId="a485637c-5d5c-44af-8411-f95acc3236b6" providerId="ADAL" clId="{B67E75DF-61F4-4BDD-83F6-F3A9FEB4B984}" dt="2024-02-22T09:52:54.409" v="2357" actId="27803"/>
          <ac:spMkLst>
            <pc:docMk/>
            <pc:sldMk cId="3942064285" sldId="256"/>
            <ac:spMk id="11937" creationId="{38C7FB41-F466-3610-281D-74BA784684DD}"/>
          </ac:spMkLst>
        </pc:spChg>
        <pc:spChg chg="mod">
          <ac:chgData name="Jassem Abbasi" userId="a485637c-5d5c-44af-8411-f95acc3236b6" providerId="ADAL" clId="{B67E75DF-61F4-4BDD-83F6-F3A9FEB4B984}" dt="2024-02-22T09:52:54.409" v="2357" actId="27803"/>
          <ac:spMkLst>
            <pc:docMk/>
            <pc:sldMk cId="3942064285" sldId="256"/>
            <ac:spMk id="11938" creationId="{2CDDB016-1B20-8141-AA0F-D71E306B240B}"/>
          </ac:spMkLst>
        </pc:spChg>
        <pc:spChg chg="mod">
          <ac:chgData name="Jassem Abbasi" userId="a485637c-5d5c-44af-8411-f95acc3236b6" providerId="ADAL" clId="{B67E75DF-61F4-4BDD-83F6-F3A9FEB4B984}" dt="2024-02-22T09:52:54.409" v="2357" actId="27803"/>
          <ac:spMkLst>
            <pc:docMk/>
            <pc:sldMk cId="3942064285" sldId="256"/>
            <ac:spMk id="11939" creationId="{EB9402DB-A660-A8E7-02C5-F732BA00668E}"/>
          </ac:spMkLst>
        </pc:spChg>
        <pc:spChg chg="mod">
          <ac:chgData name="Jassem Abbasi" userId="a485637c-5d5c-44af-8411-f95acc3236b6" providerId="ADAL" clId="{B67E75DF-61F4-4BDD-83F6-F3A9FEB4B984}" dt="2024-02-22T09:52:54.409" v="2357" actId="27803"/>
          <ac:spMkLst>
            <pc:docMk/>
            <pc:sldMk cId="3942064285" sldId="256"/>
            <ac:spMk id="11940" creationId="{6C3EEFF8-2980-B5AE-8E04-B31D9DE6DCF7}"/>
          </ac:spMkLst>
        </pc:spChg>
        <pc:spChg chg="mod">
          <ac:chgData name="Jassem Abbasi" userId="a485637c-5d5c-44af-8411-f95acc3236b6" providerId="ADAL" clId="{B67E75DF-61F4-4BDD-83F6-F3A9FEB4B984}" dt="2024-02-22T09:52:54.409" v="2357" actId="27803"/>
          <ac:spMkLst>
            <pc:docMk/>
            <pc:sldMk cId="3942064285" sldId="256"/>
            <ac:spMk id="11941" creationId="{8146C54A-8847-BBA6-51FA-5BE476CE1BD9}"/>
          </ac:spMkLst>
        </pc:spChg>
        <pc:spChg chg="mod">
          <ac:chgData name="Jassem Abbasi" userId="a485637c-5d5c-44af-8411-f95acc3236b6" providerId="ADAL" clId="{B67E75DF-61F4-4BDD-83F6-F3A9FEB4B984}" dt="2024-02-22T09:52:54.409" v="2357" actId="27803"/>
          <ac:spMkLst>
            <pc:docMk/>
            <pc:sldMk cId="3942064285" sldId="256"/>
            <ac:spMk id="11942" creationId="{68DCF1C4-193B-1129-2D84-8CD7AAD100F4}"/>
          </ac:spMkLst>
        </pc:spChg>
        <pc:spChg chg="mod">
          <ac:chgData name="Jassem Abbasi" userId="a485637c-5d5c-44af-8411-f95acc3236b6" providerId="ADAL" clId="{B67E75DF-61F4-4BDD-83F6-F3A9FEB4B984}" dt="2024-02-22T09:52:54.409" v="2357" actId="27803"/>
          <ac:spMkLst>
            <pc:docMk/>
            <pc:sldMk cId="3942064285" sldId="256"/>
            <ac:spMk id="11943" creationId="{F9D3888C-2872-636C-BE21-EAE37860D617}"/>
          </ac:spMkLst>
        </pc:spChg>
        <pc:spChg chg="mod">
          <ac:chgData name="Jassem Abbasi" userId="a485637c-5d5c-44af-8411-f95acc3236b6" providerId="ADAL" clId="{B67E75DF-61F4-4BDD-83F6-F3A9FEB4B984}" dt="2024-02-22T09:52:54.409" v="2357" actId="27803"/>
          <ac:spMkLst>
            <pc:docMk/>
            <pc:sldMk cId="3942064285" sldId="256"/>
            <ac:spMk id="11944" creationId="{101AB726-BDB9-5099-171F-77026BA41389}"/>
          </ac:spMkLst>
        </pc:spChg>
        <pc:spChg chg="mod">
          <ac:chgData name="Jassem Abbasi" userId="a485637c-5d5c-44af-8411-f95acc3236b6" providerId="ADAL" clId="{B67E75DF-61F4-4BDD-83F6-F3A9FEB4B984}" dt="2024-02-22T09:52:54.409" v="2357" actId="27803"/>
          <ac:spMkLst>
            <pc:docMk/>
            <pc:sldMk cId="3942064285" sldId="256"/>
            <ac:spMk id="11945" creationId="{B9F6A5EC-7D09-34E9-B8C0-FFD5F8DCA895}"/>
          </ac:spMkLst>
        </pc:spChg>
        <pc:spChg chg="mod">
          <ac:chgData name="Jassem Abbasi" userId="a485637c-5d5c-44af-8411-f95acc3236b6" providerId="ADAL" clId="{B67E75DF-61F4-4BDD-83F6-F3A9FEB4B984}" dt="2024-02-22T09:52:54.409" v="2357" actId="27803"/>
          <ac:spMkLst>
            <pc:docMk/>
            <pc:sldMk cId="3942064285" sldId="256"/>
            <ac:spMk id="11946" creationId="{4886492A-D372-6401-04E3-D726BC2025B7}"/>
          </ac:spMkLst>
        </pc:spChg>
        <pc:spChg chg="mod">
          <ac:chgData name="Jassem Abbasi" userId="a485637c-5d5c-44af-8411-f95acc3236b6" providerId="ADAL" clId="{B67E75DF-61F4-4BDD-83F6-F3A9FEB4B984}" dt="2024-02-22T09:52:54.409" v="2357" actId="27803"/>
          <ac:spMkLst>
            <pc:docMk/>
            <pc:sldMk cId="3942064285" sldId="256"/>
            <ac:spMk id="11947" creationId="{7425A6B4-EFFB-60D0-A480-3F745C87DB17}"/>
          </ac:spMkLst>
        </pc:spChg>
        <pc:spChg chg="mod">
          <ac:chgData name="Jassem Abbasi" userId="a485637c-5d5c-44af-8411-f95acc3236b6" providerId="ADAL" clId="{B67E75DF-61F4-4BDD-83F6-F3A9FEB4B984}" dt="2024-02-22T09:52:54.409" v="2357" actId="27803"/>
          <ac:spMkLst>
            <pc:docMk/>
            <pc:sldMk cId="3942064285" sldId="256"/>
            <ac:spMk id="11948" creationId="{BB0A3FD3-DFB1-344D-A67A-526B8355EA72}"/>
          </ac:spMkLst>
        </pc:spChg>
        <pc:spChg chg="mod">
          <ac:chgData name="Jassem Abbasi" userId="a485637c-5d5c-44af-8411-f95acc3236b6" providerId="ADAL" clId="{B67E75DF-61F4-4BDD-83F6-F3A9FEB4B984}" dt="2024-02-22T09:52:54.409" v="2357" actId="27803"/>
          <ac:spMkLst>
            <pc:docMk/>
            <pc:sldMk cId="3942064285" sldId="256"/>
            <ac:spMk id="11949" creationId="{64B166A3-6831-4829-3E04-7EE2EC1A8B96}"/>
          </ac:spMkLst>
        </pc:spChg>
        <pc:spChg chg="mod">
          <ac:chgData name="Jassem Abbasi" userId="a485637c-5d5c-44af-8411-f95acc3236b6" providerId="ADAL" clId="{B67E75DF-61F4-4BDD-83F6-F3A9FEB4B984}" dt="2024-02-22T09:52:54.409" v="2357" actId="27803"/>
          <ac:spMkLst>
            <pc:docMk/>
            <pc:sldMk cId="3942064285" sldId="256"/>
            <ac:spMk id="11950" creationId="{C11CE7BB-0D5A-40B0-968D-371BA4A4887A}"/>
          </ac:spMkLst>
        </pc:spChg>
        <pc:spChg chg="mod">
          <ac:chgData name="Jassem Abbasi" userId="a485637c-5d5c-44af-8411-f95acc3236b6" providerId="ADAL" clId="{B67E75DF-61F4-4BDD-83F6-F3A9FEB4B984}" dt="2024-02-22T09:52:54.409" v="2357" actId="27803"/>
          <ac:spMkLst>
            <pc:docMk/>
            <pc:sldMk cId="3942064285" sldId="256"/>
            <ac:spMk id="11951" creationId="{DC8D9305-63CA-4A41-FA16-0A6F2DB4A423}"/>
          </ac:spMkLst>
        </pc:spChg>
        <pc:spChg chg="mod">
          <ac:chgData name="Jassem Abbasi" userId="a485637c-5d5c-44af-8411-f95acc3236b6" providerId="ADAL" clId="{B67E75DF-61F4-4BDD-83F6-F3A9FEB4B984}" dt="2024-02-22T09:52:54.409" v="2357" actId="27803"/>
          <ac:spMkLst>
            <pc:docMk/>
            <pc:sldMk cId="3942064285" sldId="256"/>
            <ac:spMk id="11952" creationId="{2B7B46B1-AFA7-CFB5-312D-E93EE713A4EB}"/>
          </ac:spMkLst>
        </pc:spChg>
        <pc:spChg chg="mod">
          <ac:chgData name="Jassem Abbasi" userId="a485637c-5d5c-44af-8411-f95acc3236b6" providerId="ADAL" clId="{B67E75DF-61F4-4BDD-83F6-F3A9FEB4B984}" dt="2024-02-22T09:52:54.409" v="2357" actId="27803"/>
          <ac:spMkLst>
            <pc:docMk/>
            <pc:sldMk cId="3942064285" sldId="256"/>
            <ac:spMk id="11953" creationId="{C37C0DFF-3300-DCAF-7CAE-E08463C26D0E}"/>
          </ac:spMkLst>
        </pc:spChg>
        <pc:spChg chg="mod">
          <ac:chgData name="Jassem Abbasi" userId="a485637c-5d5c-44af-8411-f95acc3236b6" providerId="ADAL" clId="{B67E75DF-61F4-4BDD-83F6-F3A9FEB4B984}" dt="2024-02-22T09:52:54.409" v="2357" actId="27803"/>
          <ac:spMkLst>
            <pc:docMk/>
            <pc:sldMk cId="3942064285" sldId="256"/>
            <ac:spMk id="11954" creationId="{4D08CE06-7475-A8B5-0EB1-773EB067FBA1}"/>
          </ac:spMkLst>
        </pc:spChg>
        <pc:spChg chg="mod">
          <ac:chgData name="Jassem Abbasi" userId="a485637c-5d5c-44af-8411-f95acc3236b6" providerId="ADAL" clId="{B67E75DF-61F4-4BDD-83F6-F3A9FEB4B984}" dt="2024-02-22T09:52:54.409" v="2357" actId="27803"/>
          <ac:spMkLst>
            <pc:docMk/>
            <pc:sldMk cId="3942064285" sldId="256"/>
            <ac:spMk id="11955" creationId="{DEB6E543-3F6B-7B57-B952-2C73587E6B70}"/>
          </ac:spMkLst>
        </pc:spChg>
        <pc:spChg chg="mod">
          <ac:chgData name="Jassem Abbasi" userId="a485637c-5d5c-44af-8411-f95acc3236b6" providerId="ADAL" clId="{B67E75DF-61F4-4BDD-83F6-F3A9FEB4B984}" dt="2024-02-22T09:52:54.409" v="2357" actId="27803"/>
          <ac:spMkLst>
            <pc:docMk/>
            <pc:sldMk cId="3942064285" sldId="256"/>
            <ac:spMk id="11956" creationId="{FE7D0895-E859-0E51-A9DD-4AFF0A435645}"/>
          </ac:spMkLst>
        </pc:spChg>
        <pc:spChg chg="mod">
          <ac:chgData name="Jassem Abbasi" userId="a485637c-5d5c-44af-8411-f95acc3236b6" providerId="ADAL" clId="{B67E75DF-61F4-4BDD-83F6-F3A9FEB4B984}" dt="2024-02-22T09:52:54.409" v="2357" actId="27803"/>
          <ac:spMkLst>
            <pc:docMk/>
            <pc:sldMk cId="3942064285" sldId="256"/>
            <ac:spMk id="11957" creationId="{7F5154B6-2750-B00B-4A87-32D51F850D77}"/>
          </ac:spMkLst>
        </pc:spChg>
        <pc:spChg chg="mod">
          <ac:chgData name="Jassem Abbasi" userId="a485637c-5d5c-44af-8411-f95acc3236b6" providerId="ADAL" clId="{B67E75DF-61F4-4BDD-83F6-F3A9FEB4B984}" dt="2024-02-22T09:52:54.409" v="2357" actId="27803"/>
          <ac:spMkLst>
            <pc:docMk/>
            <pc:sldMk cId="3942064285" sldId="256"/>
            <ac:spMk id="11958" creationId="{192DEF61-FBBC-2856-7BBB-0E1214B2CE34}"/>
          </ac:spMkLst>
        </pc:spChg>
        <pc:spChg chg="mod">
          <ac:chgData name="Jassem Abbasi" userId="a485637c-5d5c-44af-8411-f95acc3236b6" providerId="ADAL" clId="{B67E75DF-61F4-4BDD-83F6-F3A9FEB4B984}" dt="2024-02-22T09:52:54.409" v="2357" actId="27803"/>
          <ac:spMkLst>
            <pc:docMk/>
            <pc:sldMk cId="3942064285" sldId="256"/>
            <ac:spMk id="11959" creationId="{4A55B37B-7183-A887-4F5A-21002F6EEE67}"/>
          </ac:spMkLst>
        </pc:spChg>
        <pc:spChg chg="mod">
          <ac:chgData name="Jassem Abbasi" userId="a485637c-5d5c-44af-8411-f95acc3236b6" providerId="ADAL" clId="{B67E75DF-61F4-4BDD-83F6-F3A9FEB4B984}" dt="2024-02-22T09:52:54.409" v="2357" actId="27803"/>
          <ac:spMkLst>
            <pc:docMk/>
            <pc:sldMk cId="3942064285" sldId="256"/>
            <ac:spMk id="11960" creationId="{B7B2CBD1-37A9-4502-B5B8-63B295B21C99}"/>
          </ac:spMkLst>
        </pc:spChg>
        <pc:spChg chg="mod">
          <ac:chgData name="Jassem Abbasi" userId="a485637c-5d5c-44af-8411-f95acc3236b6" providerId="ADAL" clId="{B67E75DF-61F4-4BDD-83F6-F3A9FEB4B984}" dt="2024-02-22T09:52:54.409" v="2357" actId="27803"/>
          <ac:spMkLst>
            <pc:docMk/>
            <pc:sldMk cId="3942064285" sldId="256"/>
            <ac:spMk id="11961" creationId="{1DA93096-8581-CC2E-50EE-08056661E12A}"/>
          </ac:spMkLst>
        </pc:spChg>
        <pc:spChg chg="mod">
          <ac:chgData name="Jassem Abbasi" userId="a485637c-5d5c-44af-8411-f95acc3236b6" providerId="ADAL" clId="{B67E75DF-61F4-4BDD-83F6-F3A9FEB4B984}" dt="2024-02-22T09:52:54.409" v="2357" actId="27803"/>
          <ac:spMkLst>
            <pc:docMk/>
            <pc:sldMk cId="3942064285" sldId="256"/>
            <ac:spMk id="11962" creationId="{795A4EC4-6862-E940-CE51-FECA05490334}"/>
          </ac:spMkLst>
        </pc:spChg>
        <pc:spChg chg="mod">
          <ac:chgData name="Jassem Abbasi" userId="a485637c-5d5c-44af-8411-f95acc3236b6" providerId="ADAL" clId="{B67E75DF-61F4-4BDD-83F6-F3A9FEB4B984}" dt="2024-02-22T09:52:54.409" v="2357" actId="27803"/>
          <ac:spMkLst>
            <pc:docMk/>
            <pc:sldMk cId="3942064285" sldId="256"/>
            <ac:spMk id="11963" creationId="{9A576678-80D3-FEB3-BDBD-0BDB311F0E5D}"/>
          </ac:spMkLst>
        </pc:spChg>
        <pc:spChg chg="mod">
          <ac:chgData name="Jassem Abbasi" userId="a485637c-5d5c-44af-8411-f95acc3236b6" providerId="ADAL" clId="{B67E75DF-61F4-4BDD-83F6-F3A9FEB4B984}" dt="2024-02-22T09:52:54.409" v="2357" actId="27803"/>
          <ac:spMkLst>
            <pc:docMk/>
            <pc:sldMk cId="3942064285" sldId="256"/>
            <ac:spMk id="11964" creationId="{4C167122-A11F-B5C1-2409-16E5A28B3E67}"/>
          </ac:spMkLst>
        </pc:spChg>
        <pc:spChg chg="mod">
          <ac:chgData name="Jassem Abbasi" userId="a485637c-5d5c-44af-8411-f95acc3236b6" providerId="ADAL" clId="{B67E75DF-61F4-4BDD-83F6-F3A9FEB4B984}" dt="2024-02-22T09:52:54.409" v="2357" actId="27803"/>
          <ac:spMkLst>
            <pc:docMk/>
            <pc:sldMk cId="3942064285" sldId="256"/>
            <ac:spMk id="11965" creationId="{77470EB4-38A9-D4AA-F386-5D678FB5AF82}"/>
          </ac:spMkLst>
        </pc:spChg>
        <pc:spChg chg="mod">
          <ac:chgData name="Jassem Abbasi" userId="a485637c-5d5c-44af-8411-f95acc3236b6" providerId="ADAL" clId="{B67E75DF-61F4-4BDD-83F6-F3A9FEB4B984}" dt="2024-02-22T09:52:54.409" v="2357" actId="27803"/>
          <ac:spMkLst>
            <pc:docMk/>
            <pc:sldMk cId="3942064285" sldId="256"/>
            <ac:spMk id="11966" creationId="{DAA1A8A2-DF94-881E-0438-67A8FABB2FF2}"/>
          </ac:spMkLst>
        </pc:spChg>
        <pc:spChg chg="mod">
          <ac:chgData name="Jassem Abbasi" userId="a485637c-5d5c-44af-8411-f95acc3236b6" providerId="ADAL" clId="{B67E75DF-61F4-4BDD-83F6-F3A9FEB4B984}" dt="2024-02-22T09:52:54.409" v="2357" actId="27803"/>
          <ac:spMkLst>
            <pc:docMk/>
            <pc:sldMk cId="3942064285" sldId="256"/>
            <ac:spMk id="11967" creationId="{A1BB83FA-6418-3E97-BAB8-C0623562159D}"/>
          </ac:spMkLst>
        </pc:spChg>
        <pc:spChg chg="mod">
          <ac:chgData name="Jassem Abbasi" userId="a485637c-5d5c-44af-8411-f95acc3236b6" providerId="ADAL" clId="{B67E75DF-61F4-4BDD-83F6-F3A9FEB4B984}" dt="2024-02-22T09:52:54.409" v="2357" actId="27803"/>
          <ac:spMkLst>
            <pc:docMk/>
            <pc:sldMk cId="3942064285" sldId="256"/>
            <ac:spMk id="11968" creationId="{893A342E-D2A3-0774-0561-6668980F6F2B}"/>
          </ac:spMkLst>
        </pc:spChg>
        <pc:spChg chg="mod">
          <ac:chgData name="Jassem Abbasi" userId="a485637c-5d5c-44af-8411-f95acc3236b6" providerId="ADAL" clId="{B67E75DF-61F4-4BDD-83F6-F3A9FEB4B984}" dt="2024-02-22T09:52:54.409" v="2357" actId="27803"/>
          <ac:spMkLst>
            <pc:docMk/>
            <pc:sldMk cId="3942064285" sldId="256"/>
            <ac:spMk id="11969" creationId="{FFEAA463-8719-A835-8AFA-3F9857A127E6}"/>
          </ac:spMkLst>
        </pc:spChg>
        <pc:spChg chg="mod">
          <ac:chgData name="Jassem Abbasi" userId="a485637c-5d5c-44af-8411-f95acc3236b6" providerId="ADAL" clId="{B67E75DF-61F4-4BDD-83F6-F3A9FEB4B984}" dt="2024-02-22T09:52:54.409" v="2357" actId="27803"/>
          <ac:spMkLst>
            <pc:docMk/>
            <pc:sldMk cId="3942064285" sldId="256"/>
            <ac:spMk id="11970" creationId="{7DAC1153-F9A2-9247-7C6C-2D688FF3C7C1}"/>
          </ac:spMkLst>
        </pc:spChg>
        <pc:spChg chg="mod">
          <ac:chgData name="Jassem Abbasi" userId="a485637c-5d5c-44af-8411-f95acc3236b6" providerId="ADAL" clId="{B67E75DF-61F4-4BDD-83F6-F3A9FEB4B984}" dt="2024-02-22T09:52:54.409" v="2357" actId="27803"/>
          <ac:spMkLst>
            <pc:docMk/>
            <pc:sldMk cId="3942064285" sldId="256"/>
            <ac:spMk id="11971" creationId="{C68B1D33-2852-BBCE-3546-D4FD83B8FC0E}"/>
          </ac:spMkLst>
        </pc:spChg>
        <pc:spChg chg="mod">
          <ac:chgData name="Jassem Abbasi" userId="a485637c-5d5c-44af-8411-f95acc3236b6" providerId="ADAL" clId="{B67E75DF-61F4-4BDD-83F6-F3A9FEB4B984}" dt="2024-02-22T09:52:54.409" v="2357" actId="27803"/>
          <ac:spMkLst>
            <pc:docMk/>
            <pc:sldMk cId="3942064285" sldId="256"/>
            <ac:spMk id="11972" creationId="{20A5FFE0-6355-E8F3-16EB-2A9C5A28EC25}"/>
          </ac:spMkLst>
        </pc:spChg>
        <pc:spChg chg="mod">
          <ac:chgData name="Jassem Abbasi" userId="a485637c-5d5c-44af-8411-f95acc3236b6" providerId="ADAL" clId="{B67E75DF-61F4-4BDD-83F6-F3A9FEB4B984}" dt="2024-02-22T09:52:54.409" v="2357" actId="27803"/>
          <ac:spMkLst>
            <pc:docMk/>
            <pc:sldMk cId="3942064285" sldId="256"/>
            <ac:spMk id="11973" creationId="{170CD499-D7E4-FEFF-ED22-5220E7368F28}"/>
          </ac:spMkLst>
        </pc:spChg>
        <pc:spChg chg="mod">
          <ac:chgData name="Jassem Abbasi" userId="a485637c-5d5c-44af-8411-f95acc3236b6" providerId="ADAL" clId="{B67E75DF-61F4-4BDD-83F6-F3A9FEB4B984}" dt="2024-02-22T09:52:54.409" v="2357" actId="27803"/>
          <ac:spMkLst>
            <pc:docMk/>
            <pc:sldMk cId="3942064285" sldId="256"/>
            <ac:spMk id="11974" creationId="{BB38D7E0-3C3E-9B54-DED5-D9FE8DEBB70F}"/>
          </ac:spMkLst>
        </pc:spChg>
        <pc:spChg chg="mod">
          <ac:chgData name="Jassem Abbasi" userId="a485637c-5d5c-44af-8411-f95acc3236b6" providerId="ADAL" clId="{B67E75DF-61F4-4BDD-83F6-F3A9FEB4B984}" dt="2024-02-22T09:52:54.409" v="2357" actId="27803"/>
          <ac:spMkLst>
            <pc:docMk/>
            <pc:sldMk cId="3942064285" sldId="256"/>
            <ac:spMk id="11975" creationId="{12CB53F9-A1CC-E7CA-0CAF-CEAB30D67C94}"/>
          </ac:spMkLst>
        </pc:spChg>
        <pc:spChg chg="mod">
          <ac:chgData name="Jassem Abbasi" userId="a485637c-5d5c-44af-8411-f95acc3236b6" providerId="ADAL" clId="{B67E75DF-61F4-4BDD-83F6-F3A9FEB4B984}" dt="2024-02-22T09:52:54.409" v="2357" actId="27803"/>
          <ac:spMkLst>
            <pc:docMk/>
            <pc:sldMk cId="3942064285" sldId="256"/>
            <ac:spMk id="11976" creationId="{BCA31763-D0C2-4ADB-95B2-FD8CE54F8F8F}"/>
          </ac:spMkLst>
        </pc:spChg>
        <pc:spChg chg="mod">
          <ac:chgData name="Jassem Abbasi" userId="a485637c-5d5c-44af-8411-f95acc3236b6" providerId="ADAL" clId="{B67E75DF-61F4-4BDD-83F6-F3A9FEB4B984}" dt="2024-02-22T09:52:54.409" v="2357" actId="27803"/>
          <ac:spMkLst>
            <pc:docMk/>
            <pc:sldMk cId="3942064285" sldId="256"/>
            <ac:spMk id="11977" creationId="{AB30FDC2-AF34-26B3-4EA8-FDAE9CD795B8}"/>
          </ac:spMkLst>
        </pc:spChg>
        <pc:spChg chg="mod">
          <ac:chgData name="Jassem Abbasi" userId="a485637c-5d5c-44af-8411-f95acc3236b6" providerId="ADAL" clId="{B67E75DF-61F4-4BDD-83F6-F3A9FEB4B984}" dt="2024-02-22T09:52:54.409" v="2357" actId="27803"/>
          <ac:spMkLst>
            <pc:docMk/>
            <pc:sldMk cId="3942064285" sldId="256"/>
            <ac:spMk id="11978" creationId="{DA12036E-439D-928F-0737-FBF68E0B3F3F}"/>
          </ac:spMkLst>
        </pc:spChg>
        <pc:spChg chg="mod">
          <ac:chgData name="Jassem Abbasi" userId="a485637c-5d5c-44af-8411-f95acc3236b6" providerId="ADAL" clId="{B67E75DF-61F4-4BDD-83F6-F3A9FEB4B984}" dt="2024-02-22T09:52:54.409" v="2357" actId="27803"/>
          <ac:spMkLst>
            <pc:docMk/>
            <pc:sldMk cId="3942064285" sldId="256"/>
            <ac:spMk id="11979" creationId="{1F42521A-8386-0615-C195-A719A05D4B40}"/>
          </ac:spMkLst>
        </pc:spChg>
        <pc:spChg chg="mod">
          <ac:chgData name="Jassem Abbasi" userId="a485637c-5d5c-44af-8411-f95acc3236b6" providerId="ADAL" clId="{B67E75DF-61F4-4BDD-83F6-F3A9FEB4B984}" dt="2024-02-22T09:52:54.409" v="2357" actId="27803"/>
          <ac:spMkLst>
            <pc:docMk/>
            <pc:sldMk cId="3942064285" sldId="256"/>
            <ac:spMk id="11980" creationId="{DE782A9F-D235-11C8-1DB8-C5691141E9CA}"/>
          </ac:spMkLst>
        </pc:spChg>
        <pc:spChg chg="mod">
          <ac:chgData name="Jassem Abbasi" userId="a485637c-5d5c-44af-8411-f95acc3236b6" providerId="ADAL" clId="{B67E75DF-61F4-4BDD-83F6-F3A9FEB4B984}" dt="2024-02-22T09:52:54.409" v="2357" actId="27803"/>
          <ac:spMkLst>
            <pc:docMk/>
            <pc:sldMk cId="3942064285" sldId="256"/>
            <ac:spMk id="11981" creationId="{4581F99C-FAAF-7E2D-7D89-F59AED9F1E9F}"/>
          </ac:spMkLst>
        </pc:spChg>
        <pc:spChg chg="mod">
          <ac:chgData name="Jassem Abbasi" userId="a485637c-5d5c-44af-8411-f95acc3236b6" providerId="ADAL" clId="{B67E75DF-61F4-4BDD-83F6-F3A9FEB4B984}" dt="2024-02-22T09:52:54.409" v="2357" actId="27803"/>
          <ac:spMkLst>
            <pc:docMk/>
            <pc:sldMk cId="3942064285" sldId="256"/>
            <ac:spMk id="11982" creationId="{DAC5FBF1-F46A-146A-12C9-B124C313D549}"/>
          </ac:spMkLst>
        </pc:spChg>
        <pc:spChg chg="mod">
          <ac:chgData name="Jassem Abbasi" userId="a485637c-5d5c-44af-8411-f95acc3236b6" providerId="ADAL" clId="{B67E75DF-61F4-4BDD-83F6-F3A9FEB4B984}" dt="2024-02-22T09:52:54.409" v="2357" actId="27803"/>
          <ac:spMkLst>
            <pc:docMk/>
            <pc:sldMk cId="3942064285" sldId="256"/>
            <ac:spMk id="11983" creationId="{8F36F65B-2FD9-427A-A901-9A6BE0BDC064}"/>
          </ac:spMkLst>
        </pc:spChg>
        <pc:spChg chg="mod">
          <ac:chgData name="Jassem Abbasi" userId="a485637c-5d5c-44af-8411-f95acc3236b6" providerId="ADAL" clId="{B67E75DF-61F4-4BDD-83F6-F3A9FEB4B984}" dt="2024-02-22T09:52:54.409" v="2357" actId="27803"/>
          <ac:spMkLst>
            <pc:docMk/>
            <pc:sldMk cId="3942064285" sldId="256"/>
            <ac:spMk id="11984" creationId="{85B404AC-3D4C-7B3A-FA15-4A223F836436}"/>
          </ac:spMkLst>
        </pc:spChg>
        <pc:spChg chg="mod">
          <ac:chgData name="Jassem Abbasi" userId="a485637c-5d5c-44af-8411-f95acc3236b6" providerId="ADAL" clId="{B67E75DF-61F4-4BDD-83F6-F3A9FEB4B984}" dt="2024-02-22T09:52:54.409" v="2357" actId="27803"/>
          <ac:spMkLst>
            <pc:docMk/>
            <pc:sldMk cId="3942064285" sldId="256"/>
            <ac:spMk id="11985" creationId="{14B6446C-455C-7CEF-D3F9-B3044B2A8D4E}"/>
          </ac:spMkLst>
        </pc:spChg>
        <pc:spChg chg="mod">
          <ac:chgData name="Jassem Abbasi" userId="a485637c-5d5c-44af-8411-f95acc3236b6" providerId="ADAL" clId="{B67E75DF-61F4-4BDD-83F6-F3A9FEB4B984}" dt="2024-02-22T09:52:54.409" v="2357" actId="27803"/>
          <ac:spMkLst>
            <pc:docMk/>
            <pc:sldMk cId="3942064285" sldId="256"/>
            <ac:spMk id="11986" creationId="{6C4D06A2-66A9-5BE9-4CD5-BAC5A3580236}"/>
          </ac:spMkLst>
        </pc:spChg>
        <pc:spChg chg="mod">
          <ac:chgData name="Jassem Abbasi" userId="a485637c-5d5c-44af-8411-f95acc3236b6" providerId="ADAL" clId="{B67E75DF-61F4-4BDD-83F6-F3A9FEB4B984}" dt="2024-02-22T09:52:54.409" v="2357" actId="27803"/>
          <ac:spMkLst>
            <pc:docMk/>
            <pc:sldMk cId="3942064285" sldId="256"/>
            <ac:spMk id="11987" creationId="{CB70BB4E-4A5E-31C2-28A9-7B0EEA672C15}"/>
          </ac:spMkLst>
        </pc:spChg>
        <pc:spChg chg="mod">
          <ac:chgData name="Jassem Abbasi" userId="a485637c-5d5c-44af-8411-f95acc3236b6" providerId="ADAL" clId="{B67E75DF-61F4-4BDD-83F6-F3A9FEB4B984}" dt="2024-02-22T09:52:54.409" v="2357" actId="27803"/>
          <ac:spMkLst>
            <pc:docMk/>
            <pc:sldMk cId="3942064285" sldId="256"/>
            <ac:spMk id="11988" creationId="{07401462-BEF3-660F-442D-04041A2DAAB9}"/>
          </ac:spMkLst>
        </pc:spChg>
        <pc:spChg chg="mod">
          <ac:chgData name="Jassem Abbasi" userId="a485637c-5d5c-44af-8411-f95acc3236b6" providerId="ADAL" clId="{B67E75DF-61F4-4BDD-83F6-F3A9FEB4B984}" dt="2024-02-22T09:52:54.409" v="2357" actId="27803"/>
          <ac:spMkLst>
            <pc:docMk/>
            <pc:sldMk cId="3942064285" sldId="256"/>
            <ac:spMk id="11989" creationId="{AD361B7B-CD1A-21C3-9A40-07109F8258A0}"/>
          </ac:spMkLst>
        </pc:spChg>
        <pc:spChg chg="mod">
          <ac:chgData name="Jassem Abbasi" userId="a485637c-5d5c-44af-8411-f95acc3236b6" providerId="ADAL" clId="{B67E75DF-61F4-4BDD-83F6-F3A9FEB4B984}" dt="2024-02-22T09:52:54.409" v="2357" actId="27803"/>
          <ac:spMkLst>
            <pc:docMk/>
            <pc:sldMk cId="3942064285" sldId="256"/>
            <ac:spMk id="11990" creationId="{76E26683-A363-6629-65E9-208E2F4BC1EC}"/>
          </ac:spMkLst>
        </pc:spChg>
        <pc:spChg chg="mod">
          <ac:chgData name="Jassem Abbasi" userId="a485637c-5d5c-44af-8411-f95acc3236b6" providerId="ADAL" clId="{B67E75DF-61F4-4BDD-83F6-F3A9FEB4B984}" dt="2024-02-22T09:52:54.409" v="2357" actId="27803"/>
          <ac:spMkLst>
            <pc:docMk/>
            <pc:sldMk cId="3942064285" sldId="256"/>
            <ac:spMk id="11991" creationId="{2E5079A9-F0E9-A1CC-2C7B-68B7ECCCE2A6}"/>
          </ac:spMkLst>
        </pc:spChg>
        <pc:spChg chg="mod">
          <ac:chgData name="Jassem Abbasi" userId="a485637c-5d5c-44af-8411-f95acc3236b6" providerId="ADAL" clId="{B67E75DF-61F4-4BDD-83F6-F3A9FEB4B984}" dt="2024-02-22T09:52:54.409" v="2357" actId="27803"/>
          <ac:spMkLst>
            <pc:docMk/>
            <pc:sldMk cId="3942064285" sldId="256"/>
            <ac:spMk id="11992" creationId="{E93F175F-AFE7-D677-9601-0001CC6B72B5}"/>
          </ac:spMkLst>
        </pc:spChg>
        <pc:spChg chg="mod">
          <ac:chgData name="Jassem Abbasi" userId="a485637c-5d5c-44af-8411-f95acc3236b6" providerId="ADAL" clId="{B67E75DF-61F4-4BDD-83F6-F3A9FEB4B984}" dt="2024-02-22T09:52:54.409" v="2357" actId="27803"/>
          <ac:spMkLst>
            <pc:docMk/>
            <pc:sldMk cId="3942064285" sldId="256"/>
            <ac:spMk id="11993" creationId="{855D4F59-660B-E081-E908-7CDC389640C7}"/>
          </ac:spMkLst>
        </pc:spChg>
        <pc:spChg chg="mod">
          <ac:chgData name="Jassem Abbasi" userId="a485637c-5d5c-44af-8411-f95acc3236b6" providerId="ADAL" clId="{B67E75DF-61F4-4BDD-83F6-F3A9FEB4B984}" dt="2024-02-22T09:52:54.409" v="2357" actId="27803"/>
          <ac:spMkLst>
            <pc:docMk/>
            <pc:sldMk cId="3942064285" sldId="256"/>
            <ac:spMk id="11994" creationId="{31C5D935-0113-4568-B897-63209190369B}"/>
          </ac:spMkLst>
        </pc:spChg>
        <pc:spChg chg="mod">
          <ac:chgData name="Jassem Abbasi" userId="a485637c-5d5c-44af-8411-f95acc3236b6" providerId="ADAL" clId="{B67E75DF-61F4-4BDD-83F6-F3A9FEB4B984}" dt="2024-02-22T09:52:54.409" v="2357" actId="27803"/>
          <ac:spMkLst>
            <pc:docMk/>
            <pc:sldMk cId="3942064285" sldId="256"/>
            <ac:spMk id="11995" creationId="{187AA9DA-AC01-A0E9-3B94-B93C7D71CC95}"/>
          </ac:spMkLst>
        </pc:spChg>
        <pc:spChg chg="mod">
          <ac:chgData name="Jassem Abbasi" userId="a485637c-5d5c-44af-8411-f95acc3236b6" providerId="ADAL" clId="{B67E75DF-61F4-4BDD-83F6-F3A9FEB4B984}" dt="2024-02-22T09:52:54.409" v="2357" actId="27803"/>
          <ac:spMkLst>
            <pc:docMk/>
            <pc:sldMk cId="3942064285" sldId="256"/>
            <ac:spMk id="11996" creationId="{277C9AC2-F3F5-8E09-6771-21B733D7138D}"/>
          </ac:spMkLst>
        </pc:spChg>
        <pc:spChg chg="mod">
          <ac:chgData name="Jassem Abbasi" userId="a485637c-5d5c-44af-8411-f95acc3236b6" providerId="ADAL" clId="{B67E75DF-61F4-4BDD-83F6-F3A9FEB4B984}" dt="2024-02-22T09:52:54.409" v="2357" actId="27803"/>
          <ac:spMkLst>
            <pc:docMk/>
            <pc:sldMk cId="3942064285" sldId="256"/>
            <ac:spMk id="11997" creationId="{1F8A0DC2-3CC7-44E4-4BB0-0F812FE4CBB6}"/>
          </ac:spMkLst>
        </pc:spChg>
        <pc:spChg chg="mod">
          <ac:chgData name="Jassem Abbasi" userId="a485637c-5d5c-44af-8411-f95acc3236b6" providerId="ADAL" clId="{B67E75DF-61F4-4BDD-83F6-F3A9FEB4B984}" dt="2024-02-22T09:52:54.409" v="2357" actId="27803"/>
          <ac:spMkLst>
            <pc:docMk/>
            <pc:sldMk cId="3942064285" sldId="256"/>
            <ac:spMk id="11998" creationId="{5FF5A9E2-DD3D-7C48-4055-7F0D00F5B771}"/>
          </ac:spMkLst>
        </pc:spChg>
        <pc:spChg chg="mod">
          <ac:chgData name="Jassem Abbasi" userId="a485637c-5d5c-44af-8411-f95acc3236b6" providerId="ADAL" clId="{B67E75DF-61F4-4BDD-83F6-F3A9FEB4B984}" dt="2024-02-22T09:52:54.409" v="2357" actId="27803"/>
          <ac:spMkLst>
            <pc:docMk/>
            <pc:sldMk cId="3942064285" sldId="256"/>
            <ac:spMk id="11999" creationId="{389D0CA6-6990-ED78-B2E6-47CFA99E7852}"/>
          </ac:spMkLst>
        </pc:spChg>
        <pc:spChg chg="mod">
          <ac:chgData name="Jassem Abbasi" userId="a485637c-5d5c-44af-8411-f95acc3236b6" providerId="ADAL" clId="{B67E75DF-61F4-4BDD-83F6-F3A9FEB4B984}" dt="2024-02-22T09:52:54.409" v="2357" actId="27803"/>
          <ac:spMkLst>
            <pc:docMk/>
            <pc:sldMk cId="3942064285" sldId="256"/>
            <ac:spMk id="12000" creationId="{11EF0CA6-1CEC-D350-ED98-1CC14A730EBA}"/>
          </ac:spMkLst>
        </pc:spChg>
        <pc:spChg chg="mod">
          <ac:chgData name="Jassem Abbasi" userId="a485637c-5d5c-44af-8411-f95acc3236b6" providerId="ADAL" clId="{B67E75DF-61F4-4BDD-83F6-F3A9FEB4B984}" dt="2024-02-22T09:52:54.409" v="2357" actId="27803"/>
          <ac:spMkLst>
            <pc:docMk/>
            <pc:sldMk cId="3942064285" sldId="256"/>
            <ac:spMk id="12001" creationId="{C8A55AD5-893C-8AFF-3C47-07A824BD664E}"/>
          </ac:spMkLst>
        </pc:spChg>
        <pc:spChg chg="mod">
          <ac:chgData name="Jassem Abbasi" userId="a485637c-5d5c-44af-8411-f95acc3236b6" providerId="ADAL" clId="{B67E75DF-61F4-4BDD-83F6-F3A9FEB4B984}" dt="2024-02-22T09:52:54.409" v="2357" actId="27803"/>
          <ac:spMkLst>
            <pc:docMk/>
            <pc:sldMk cId="3942064285" sldId="256"/>
            <ac:spMk id="12002" creationId="{D7CC23B5-054C-B893-8FA9-540CE9A52EFB}"/>
          </ac:spMkLst>
        </pc:spChg>
        <pc:spChg chg="mod">
          <ac:chgData name="Jassem Abbasi" userId="a485637c-5d5c-44af-8411-f95acc3236b6" providerId="ADAL" clId="{B67E75DF-61F4-4BDD-83F6-F3A9FEB4B984}" dt="2024-02-22T09:52:54.409" v="2357" actId="27803"/>
          <ac:spMkLst>
            <pc:docMk/>
            <pc:sldMk cId="3942064285" sldId="256"/>
            <ac:spMk id="12003" creationId="{7BB333D8-FAFA-2C1E-84C7-BBE94A453432}"/>
          </ac:spMkLst>
        </pc:spChg>
        <pc:spChg chg="mod">
          <ac:chgData name="Jassem Abbasi" userId="a485637c-5d5c-44af-8411-f95acc3236b6" providerId="ADAL" clId="{B67E75DF-61F4-4BDD-83F6-F3A9FEB4B984}" dt="2024-02-22T09:52:54.409" v="2357" actId="27803"/>
          <ac:spMkLst>
            <pc:docMk/>
            <pc:sldMk cId="3942064285" sldId="256"/>
            <ac:spMk id="12004" creationId="{F7525ADF-CC35-EA0A-5113-736D59064F84}"/>
          </ac:spMkLst>
        </pc:spChg>
        <pc:spChg chg="mod">
          <ac:chgData name="Jassem Abbasi" userId="a485637c-5d5c-44af-8411-f95acc3236b6" providerId="ADAL" clId="{B67E75DF-61F4-4BDD-83F6-F3A9FEB4B984}" dt="2024-02-22T09:52:54.409" v="2357" actId="27803"/>
          <ac:spMkLst>
            <pc:docMk/>
            <pc:sldMk cId="3942064285" sldId="256"/>
            <ac:spMk id="12005" creationId="{4BA4F9A5-1E8E-5FAA-4535-2D7EB647C3F7}"/>
          </ac:spMkLst>
        </pc:spChg>
        <pc:spChg chg="mod">
          <ac:chgData name="Jassem Abbasi" userId="a485637c-5d5c-44af-8411-f95acc3236b6" providerId="ADAL" clId="{B67E75DF-61F4-4BDD-83F6-F3A9FEB4B984}" dt="2024-02-22T09:52:54.409" v="2357" actId="27803"/>
          <ac:spMkLst>
            <pc:docMk/>
            <pc:sldMk cId="3942064285" sldId="256"/>
            <ac:spMk id="12006" creationId="{B677E963-94C4-DA4C-3434-4C3614826671}"/>
          </ac:spMkLst>
        </pc:spChg>
        <pc:spChg chg="mod">
          <ac:chgData name="Jassem Abbasi" userId="a485637c-5d5c-44af-8411-f95acc3236b6" providerId="ADAL" clId="{B67E75DF-61F4-4BDD-83F6-F3A9FEB4B984}" dt="2024-02-22T09:52:54.409" v="2357" actId="27803"/>
          <ac:spMkLst>
            <pc:docMk/>
            <pc:sldMk cId="3942064285" sldId="256"/>
            <ac:spMk id="12007" creationId="{D18AD6F3-AACD-33E4-8103-1974161595C9}"/>
          </ac:spMkLst>
        </pc:spChg>
        <pc:spChg chg="mod">
          <ac:chgData name="Jassem Abbasi" userId="a485637c-5d5c-44af-8411-f95acc3236b6" providerId="ADAL" clId="{B67E75DF-61F4-4BDD-83F6-F3A9FEB4B984}" dt="2024-02-22T09:52:54.409" v="2357" actId="27803"/>
          <ac:spMkLst>
            <pc:docMk/>
            <pc:sldMk cId="3942064285" sldId="256"/>
            <ac:spMk id="12008" creationId="{9CF9792F-0278-2DF5-493B-BD319430E9A4}"/>
          </ac:spMkLst>
        </pc:spChg>
        <pc:spChg chg="mod">
          <ac:chgData name="Jassem Abbasi" userId="a485637c-5d5c-44af-8411-f95acc3236b6" providerId="ADAL" clId="{B67E75DF-61F4-4BDD-83F6-F3A9FEB4B984}" dt="2024-02-22T09:52:54.409" v="2357" actId="27803"/>
          <ac:spMkLst>
            <pc:docMk/>
            <pc:sldMk cId="3942064285" sldId="256"/>
            <ac:spMk id="12009" creationId="{C22B0BC6-CBFE-0C71-4AF8-05182F2AC826}"/>
          </ac:spMkLst>
        </pc:spChg>
        <pc:spChg chg="mod">
          <ac:chgData name="Jassem Abbasi" userId="a485637c-5d5c-44af-8411-f95acc3236b6" providerId="ADAL" clId="{B67E75DF-61F4-4BDD-83F6-F3A9FEB4B984}" dt="2024-02-22T09:52:54.409" v="2357" actId="27803"/>
          <ac:spMkLst>
            <pc:docMk/>
            <pc:sldMk cId="3942064285" sldId="256"/>
            <ac:spMk id="12010" creationId="{847D091C-F3E5-A8EC-1714-C22CA5F8B688}"/>
          </ac:spMkLst>
        </pc:spChg>
        <pc:spChg chg="mod">
          <ac:chgData name="Jassem Abbasi" userId="a485637c-5d5c-44af-8411-f95acc3236b6" providerId="ADAL" clId="{B67E75DF-61F4-4BDD-83F6-F3A9FEB4B984}" dt="2024-02-22T09:52:54.409" v="2357" actId="27803"/>
          <ac:spMkLst>
            <pc:docMk/>
            <pc:sldMk cId="3942064285" sldId="256"/>
            <ac:spMk id="12011" creationId="{8E8271FE-5DFC-10FC-AB70-81A1CCD44128}"/>
          </ac:spMkLst>
        </pc:spChg>
        <pc:spChg chg="mod">
          <ac:chgData name="Jassem Abbasi" userId="a485637c-5d5c-44af-8411-f95acc3236b6" providerId="ADAL" clId="{B67E75DF-61F4-4BDD-83F6-F3A9FEB4B984}" dt="2024-02-22T09:52:54.409" v="2357" actId="27803"/>
          <ac:spMkLst>
            <pc:docMk/>
            <pc:sldMk cId="3942064285" sldId="256"/>
            <ac:spMk id="12012" creationId="{9D8039C8-6B91-499F-6361-40F41DBDA2F2}"/>
          </ac:spMkLst>
        </pc:spChg>
        <pc:spChg chg="mod">
          <ac:chgData name="Jassem Abbasi" userId="a485637c-5d5c-44af-8411-f95acc3236b6" providerId="ADAL" clId="{B67E75DF-61F4-4BDD-83F6-F3A9FEB4B984}" dt="2024-02-22T09:52:54.409" v="2357" actId="27803"/>
          <ac:spMkLst>
            <pc:docMk/>
            <pc:sldMk cId="3942064285" sldId="256"/>
            <ac:spMk id="12013" creationId="{D596EC8D-5FA3-928E-9F30-9FA52BBDBA05}"/>
          </ac:spMkLst>
        </pc:spChg>
        <pc:spChg chg="mod">
          <ac:chgData name="Jassem Abbasi" userId="a485637c-5d5c-44af-8411-f95acc3236b6" providerId="ADAL" clId="{B67E75DF-61F4-4BDD-83F6-F3A9FEB4B984}" dt="2024-02-22T09:52:54.409" v="2357" actId="27803"/>
          <ac:spMkLst>
            <pc:docMk/>
            <pc:sldMk cId="3942064285" sldId="256"/>
            <ac:spMk id="12014" creationId="{B2E5424B-4F98-5E88-52EE-9634AE2A1E0C}"/>
          </ac:spMkLst>
        </pc:spChg>
        <pc:spChg chg="mod">
          <ac:chgData name="Jassem Abbasi" userId="a485637c-5d5c-44af-8411-f95acc3236b6" providerId="ADAL" clId="{B67E75DF-61F4-4BDD-83F6-F3A9FEB4B984}" dt="2024-02-22T09:52:54.409" v="2357" actId="27803"/>
          <ac:spMkLst>
            <pc:docMk/>
            <pc:sldMk cId="3942064285" sldId="256"/>
            <ac:spMk id="12015" creationId="{6F9C75B6-62F3-B912-97EA-50EB447F6F7F}"/>
          </ac:spMkLst>
        </pc:spChg>
        <pc:spChg chg="mod">
          <ac:chgData name="Jassem Abbasi" userId="a485637c-5d5c-44af-8411-f95acc3236b6" providerId="ADAL" clId="{B67E75DF-61F4-4BDD-83F6-F3A9FEB4B984}" dt="2024-02-22T09:52:54.409" v="2357" actId="27803"/>
          <ac:spMkLst>
            <pc:docMk/>
            <pc:sldMk cId="3942064285" sldId="256"/>
            <ac:spMk id="12016" creationId="{51BBABA9-D79D-C035-B6CC-8A987ABA7EBB}"/>
          </ac:spMkLst>
        </pc:spChg>
        <pc:spChg chg="mod">
          <ac:chgData name="Jassem Abbasi" userId="a485637c-5d5c-44af-8411-f95acc3236b6" providerId="ADAL" clId="{B67E75DF-61F4-4BDD-83F6-F3A9FEB4B984}" dt="2024-02-22T09:52:54.409" v="2357" actId="27803"/>
          <ac:spMkLst>
            <pc:docMk/>
            <pc:sldMk cId="3942064285" sldId="256"/>
            <ac:spMk id="12017" creationId="{61AD7AF7-9BED-6CB9-2D26-D7D78EC5CF16}"/>
          </ac:spMkLst>
        </pc:spChg>
        <pc:spChg chg="mod">
          <ac:chgData name="Jassem Abbasi" userId="a485637c-5d5c-44af-8411-f95acc3236b6" providerId="ADAL" clId="{B67E75DF-61F4-4BDD-83F6-F3A9FEB4B984}" dt="2024-02-22T09:52:54.409" v="2357" actId="27803"/>
          <ac:spMkLst>
            <pc:docMk/>
            <pc:sldMk cId="3942064285" sldId="256"/>
            <ac:spMk id="12018" creationId="{A90A856B-159C-081A-7B4C-0B7A173008D4}"/>
          </ac:spMkLst>
        </pc:spChg>
        <pc:spChg chg="mod">
          <ac:chgData name="Jassem Abbasi" userId="a485637c-5d5c-44af-8411-f95acc3236b6" providerId="ADAL" clId="{B67E75DF-61F4-4BDD-83F6-F3A9FEB4B984}" dt="2024-02-22T09:52:54.409" v="2357" actId="27803"/>
          <ac:spMkLst>
            <pc:docMk/>
            <pc:sldMk cId="3942064285" sldId="256"/>
            <ac:spMk id="12019" creationId="{C1FB885B-6ECE-DBBB-01BA-998F68E4B0EB}"/>
          </ac:spMkLst>
        </pc:spChg>
        <pc:spChg chg="mod">
          <ac:chgData name="Jassem Abbasi" userId="a485637c-5d5c-44af-8411-f95acc3236b6" providerId="ADAL" clId="{B67E75DF-61F4-4BDD-83F6-F3A9FEB4B984}" dt="2024-02-22T09:52:54.409" v="2357" actId="27803"/>
          <ac:spMkLst>
            <pc:docMk/>
            <pc:sldMk cId="3942064285" sldId="256"/>
            <ac:spMk id="12020" creationId="{4962AFB7-1CAF-7AAD-D207-D125E750AF79}"/>
          </ac:spMkLst>
        </pc:spChg>
        <pc:spChg chg="mod">
          <ac:chgData name="Jassem Abbasi" userId="a485637c-5d5c-44af-8411-f95acc3236b6" providerId="ADAL" clId="{B67E75DF-61F4-4BDD-83F6-F3A9FEB4B984}" dt="2024-02-22T09:52:54.409" v="2357" actId="27803"/>
          <ac:spMkLst>
            <pc:docMk/>
            <pc:sldMk cId="3942064285" sldId="256"/>
            <ac:spMk id="12021" creationId="{E7CCB63C-8087-8948-F2FA-2E4FF8560A16}"/>
          </ac:spMkLst>
        </pc:spChg>
        <pc:spChg chg="mod">
          <ac:chgData name="Jassem Abbasi" userId="a485637c-5d5c-44af-8411-f95acc3236b6" providerId="ADAL" clId="{B67E75DF-61F4-4BDD-83F6-F3A9FEB4B984}" dt="2024-02-22T09:52:54.409" v="2357" actId="27803"/>
          <ac:spMkLst>
            <pc:docMk/>
            <pc:sldMk cId="3942064285" sldId="256"/>
            <ac:spMk id="12022" creationId="{43D19D83-BCBA-1201-4ACF-11D3900404B4}"/>
          </ac:spMkLst>
        </pc:spChg>
        <pc:spChg chg="mod">
          <ac:chgData name="Jassem Abbasi" userId="a485637c-5d5c-44af-8411-f95acc3236b6" providerId="ADAL" clId="{B67E75DF-61F4-4BDD-83F6-F3A9FEB4B984}" dt="2024-02-22T09:52:54.409" v="2357" actId="27803"/>
          <ac:spMkLst>
            <pc:docMk/>
            <pc:sldMk cId="3942064285" sldId="256"/>
            <ac:spMk id="12023" creationId="{8CB76352-49D2-F8E2-1BE6-176017E010A0}"/>
          </ac:spMkLst>
        </pc:spChg>
        <pc:spChg chg="mod">
          <ac:chgData name="Jassem Abbasi" userId="a485637c-5d5c-44af-8411-f95acc3236b6" providerId="ADAL" clId="{B67E75DF-61F4-4BDD-83F6-F3A9FEB4B984}" dt="2024-02-22T09:52:54.409" v="2357" actId="27803"/>
          <ac:spMkLst>
            <pc:docMk/>
            <pc:sldMk cId="3942064285" sldId="256"/>
            <ac:spMk id="12024" creationId="{FED772B5-9933-C828-D925-0632F95896E3}"/>
          </ac:spMkLst>
        </pc:spChg>
        <pc:spChg chg="mod">
          <ac:chgData name="Jassem Abbasi" userId="a485637c-5d5c-44af-8411-f95acc3236b6" providerId="ADAL" clId="{B67E75DF-61F4-4BDD-83F6-F3A9FEB4B984}" dt="2024-02-22T09:52:54.409" v="2357" actId="27803"/>
          <ac:spMkLst>
            <pc:docMk/>
            <pc:sldMk cId="3942064285" sldId="256"/>
            <ac:spMk id="12025" creationId="{BF53006D-A067-F724-5A5B-32A37C4CBC1B}"/>
          </ac:spMkLst>
        </pc:spChg>
        <pc:spChg chg="mod">
          <ac:chgData name="Jassem Abbasi" userId="a485637c-5d5c-44af-8411-f95acc3236b6" providerId="ADAL" clId="{B67E75DF-61F4-4BDD-83F6-F3A9FEB4B984}" dt="2024-02-22T09:52:54.409" v="2357" actId="27803"/>
          <ac:spMkLst>
            <pc:docMk/>
            <pc:sldMk cId="3942064285" sldId="256"/>
            <ac:spMk id="12026" creationId="{20F7599C-DB89-462D-FDA8-1C717C32023C}"/>
          </ac:spMkLst>
        </pc:spChg>
        <pc:spChg chg="mod">
          <ac:chgData name="Jassem Abbasi" userId="a485637c-5d5c-44af-8411-f95acc3236b6" providerId="ADAL" clId="{B67E75DF-61F4-4BDD-83F6-F3A9FEB4B984}" dt="2024-02-22T09:52:54.409" v="2357" actId="27803"/>
          <ac:spMkLst>
            <pc:docMk/>
            <pc:sldMk cId="3942064285" sldId="256"/>
            <ac:spMk id="12027" creationId="{EA66E6BD-BFE3-5BC2-D725-AAB063E656AB}"/>
          </ac:spMkLst>
        </pc:spChg>
        <pc:spChg chg="mod">
          <ac:chgData name="Jassem Abbasi" userId="a485637c-5d5c-44af-8411-f95acc3236b6" providerId="ADAL" clId="{B67E75DF-61F4-4BDD-83F6-F3A9FEB4B984}" dt="2024-02-22T09:52:54.409" v="2357" actId="27803"/>
          <ac:spMkLst>
            <pc:docMk/>
            <pc:sldMk cId="3942064285" sldId="256"/>
            <ac:spMk id="12028" creationId="{6566E866-123E-CE2E-6FDD-CC13E09EC1CA}"/>
          </ac:spMkLst>
        </pc:spChg>
        <pc:spChg chg="mod">
          <ac:chgData name="Jassem Abbasi" userId="a485637c-5d5c-44af-8411-f95acc3236b6" providerId="ADAL" clId="{B67E75DF-61F4-4BDD-83F6-F3A9FEB4B984}" dt="2024-02-22T09:52:54.409" v="2357" actId="27803"/>
          <ac:spMkLst>
            <pc:docMk/>
            <pc:sldMk cId="3942064285" sldId="256"/>
            <ac:spMk id="12029" creationId="{4FE732D9-F1D9-D5C7-A65D-9C91AA38AAB9}"/>
          </ac:spMkLst>
        </pc:spChg>
        <pc:spChg chg="mod">
          <ac:chgData name="Jassem Abbasi" userId="a485637c-5d5c-44af-8411-f95acc3236b6" providerId="ADAL" clId="{B67E75DF-61F4-4BDD-83F6-F3A9FEB4B984}" dt="2024-02-22T09:52:54.409" v="2357" actId="27803"/>
          <ac:spMkLst>
            <pc:docMk/>
            <pc:sldMk cId="3942064285" sldId="256"/>
            <ac:spMk id="12030" creationId="{D25B593A-94E0-F0DC-0C2D-4E89E468B3BF}"/>
          </ac:spMkLst>
        </pc:spChg>
        <pc:spChg chg="mod">
          <ac:chgData name="Jassem Abbasi" userId="a485637c-5d5c-44af-8411-f95acc3236b6" providerId="ADAL" clId="{B67E75DF-61F4-4BDD-83F6-F3A9FEB4B984}" dt="2024-02-22T09:52:54.409" v="2357" actId="27803"/>
          <ac:spMkLst>
            <pc:docMk/>
            <pc:sldMk cId="3942064285" sldId="256"/>
            <ac:spMk id="12031" creationId="{B768DE66-3B88-291A-7681-97FA29DDD19D}"/>
          </ac:spMkLst>
        </pc:spChg>
        <pc:spChg chg="mod">
          <ac:chgData name="Jassem Abbasi" userId="a485637c-5d5c-44af-8411-f95acc3236b6" providerId="ADAL" clId="{B67E75DF-61F4-4BDD-83F6-F3A9FEB4B984}" dt="2024-02-22T09:52:54.409" v="2357" actId="27803"/>
          <ac:spMkLst>
            <pc:docMk/>
            <pc:sldMk cId="3942064285" sldId="256"/>
            <ac:spMk id="12032" creationId="{383D2B1D-A6C3-9D38-B71D-4BF06F8890AE}"/>
          </ac:spMkLst>
        </pc:spChg>
        <pc:spChg chg="mod">
          <ac:chgData name="Jassem Abbasi" userId="a485637c-5d5c-44af-8411-f95acc3236b6" providerId="ADAL" clId="{B67E75DF-61F4-4BDD-83F6-F3A9FEB4B984}" dt="2024-02-22T09:52:54.409" v="2357" actId="27803"/>
          <ac:spMkLst>
            <pc:docMk/>
            <pc:sldMk cId="3942064285" sldId="256"/>
            <ac:spMk id="12033" creationId="{A6D3841C-FEDF-BEFC-0242-8BF3AAA6BDC9}"/>
          </ac:spMkLst>
        </pc:spChg>
        <pc:spChg chg="mod">
          <ac:chgData name="Jassem Abbasi" userId="a485637c-5d5c-44af-8411-f95acc3236b6" providerId="ADAL" clId="{B67E75DF-61F4-4BDD-83F6-F3A9FEB4B984}" dt="2024-02-22T09:52:54.409" v="2357" actId="27803"/>
          <ac:spMkLst>
            <pc:docMk/>
            <pc:sldMk cId="3942064285" sldId="256"/>
            <ac:spMk id="12034" creationId="{023D4F7E-D03E-B275-F09B-F74B96638544}"/>
          </ac:spMkLst>
        </pc:spChg>
        <pc:spChg chg="mod">
          <ac:chgData name="Jassem Abbasi" userId="a485637c-5d5c-44af-8411-f95acc3236b6" providerId="ADAL" clId="{B67E75DF-61F4-4BDD-83F6-F3A9FEB4B984}" dt="2024-02-22T09:52:54.409" v="2357" actId="27803"/>
          <ac:spMkLst>
            <pc:docMk/>
            <pc:sldMk cId="3942064285" sldId="256"/>
            <ac:spMk id="12035" creationId="{B7799A64-29D9-7721-9409-5D85080EB4AB}"/>
          </ac:spMkLst>
        </pc:spChg>
        <pc:spChg chg="mod">
          <ac:chgData name="Jassem Abbasi" userId="a485637c-5d5c-44af-8411-f95acc3236b6" providerId="ADAL" clId="{B67E75DF-61F4-4BDD-83F6-F3A9FEB4B984}" dt="2024-02-22T09:52:54.409" v="2357" actId="27803"/>
          <ac:spMkLst>
            <pc:docMk/>
            <pc:sldMk cId="3942064285" sldId="256"/>
            <ac:spMk id="12036" creationId="{5A45FC3C-5CCC-F618-365E-DF8299C78AAB}"/>
          </ac:spMkLst>
        </pc:spChg>
        <pc:spChg chg="mod">
          <ac:chgData name="Jassem Abbasi" userId="a485637c-5d5c-44af-8411-f95acc3236b6" providerId="ADAL" clId="{B67E75DF-61F4-4BDD-83F6-F3A9FEB4B984}" dt="2024-02-22T09:52:54.409" v="2357" actId="27803"/>
          <ac:spMkLst>
            <pc:docMk/>
            <pc:sldMk cId="3942064285" sldId="256"/>
            <ac:spMk id="12037" creationId="{1B8EED4B-3A5C-5A0A-05D3-8F0D3B12DA03}"/>
          </ac:spMkLst>
        </pc:spChg>
        <pc:spChg chg="mod">
          <ac:chgData name="Jassem Abbasi" userId="a485637c-5d5c-44af-8411-f95acc3236b6" providerId="ADAL" clId="{B67E75DF-61F4-4BDD-83F6-F3A9FEB4B984}" dt="2024-02-22T09:52:54.409" v="2357" actId="27803"/>
          <ac:spMkLst>
            <pc:docMk/>
            <pc:sldMk cId="3942064285" sldId="256"/>
            <ac:spMk id="12038" creationId="{BF73455D-F76C-6CCC-6AB1-3B64D8886FE2}"/>
          </ac:spMkLst>
        </pc:spChg>
        <pc:spChg chg="mod">
          <ac:chgData name="Jassem Abbasi" userId="a485637c-5d5c-44af-8411-f95acc3236b6" providerId="ADAL" clId="{B67E75DF-61F4-4BDD-83F6-F3A9FEB4B984}" dt="2024-02-22T09:52:54.409" v="2357" actId="27803"/>
          <ac:spMkLst>
            <pc:docMk/>
            <pc:sldMk cId="3942064285" sldId="256"/>
            <ac:spMk id="12039" creationId="{84E13CFD-862F-7D10-3696-690DA6E62A64}"/>
          </ac:spMkLst>
        </pc:spChg>
        <pc:spChg chg="mod">
          <ac:chgData name="Jassem Abbasi" userId="a485637c-5d5c-44af-8411-f95acc3236b6" providerId="ADAL" clId="{B67E75DF-61F4-4BDD-83F6-F3A9FEB4B984}" dt="2024-02-22T09:52:54.409" v="2357" actId="27803"/>
          <ac:spMkLst>
            <pc:docMk/>
            <pc:sldMk cId="3942064285" sldId="256"/>
            <ac:spMk id="12040" creationId="{A89D56CC-6CF1-48EC-6BAA-3986AB58168B}"/>
          </ac:spMkLst>
        </pc:spChg>
        <pc:spChg chg="mod">
          <ac:chgData name="Jassem Abbasi" userId="a485637c-5d5c-44af-8411-f95acc3236b6" providerId="ADAL" clId="{B67E75DF-61F4-4BDD-83F6-F3A9FEB4B984}" dt="2024-02-22T09:52:54.409" v="2357" actId="27803"/>
          <ac:spMkLst>
            <pc:docMk/>
            <pc:sldMk cId="3942064285" sldId="256"/>
            <ac:spMk id="12041" creationId="{1BE97462-EEBB-8623-52E1-9DE2BD331AFD}"/>
          </ac:spMkLst>
        </pc:spChg>
        <pc:spChg chg="mod">
          <ac:chgData name="Jassem Abbasi" userId="a485637c-5d5c-44af-8411-f95acc3236b6" providerId="ADAL" clId="{B67E75DF-61F4-4BDD-83F6-F3A9FEB4B984}" dt="2024-02-22T09:52:54.409" v="2357" actId="27803"/>
          <ac:spMkLst>
            <pc:docMk/>
            <pc:sldMk cId="3942064285" sldId="256"/>
            <ac:spMk id="12042" creationId="{6D8F2A3B-0AF8-D773-24DE-DF3C272336B6}"/>
          </ac:spMkLst>
        </pc:spChg>
        <pc:spChg chg="mod">
          <ac:chgData name="Jassem Abbasi" userId="a485637c-5d5c-44af-8411-f95acc3236b6" providerId="ADAL" clId="{B67E75DF-61F4-4BDD-83F6-F3A9FEB4B984}" dt="2024-02-22T09:52:54.409" v="2357" actId="27803"/>
          <ac:spMkLst>
            <pc:docMk/>
            <pc:sldMk cId="3942064285" sldId="256"/>
            <ac:spMk id="12043" creationId="{76CB2BD9-2E4C-6D8A-3B78-0058D8E86C7B}"/>
          </ac:spMkLst>
        </pc:spChg>
        <pc:spChg chg="mod">
          <ac:chgData name="Jassem Abbasi" userId="a485637c-5d5c-44af-8411-f95acc3236b6" providerId="ADAL" clId="{B67E75DF-61F4-4BDD-83F6-F3A9FEB4B984}" dt="2024-02-22T09:52:54.409" v="2357" actId="27803"/>
          <ac:spMkLst>
            <pc:docMk/>
            <pc:sldMk cId="3942064285" sldId="256"/>
            <ac:spMk id="12044" creationId="{365C14A3-72BA-CC81-D407-93AB1876810C}"/>
          </ac:spMkLst>
        </pc:spChg>
        <pc:spChg chg="mod">
          <ac:chgData name="Jassem Abbasi" userId="a485637c-5d5c-44af-8411-f95acc3236b6" providerId="ADAL" clId="{B67E75DF-61F4-4BDD-83F6-F3A9FEB4B984}" dt="2024-02-22T09:52:54.409" v="2357" actId="27803"/>
          <ac:spMkLst>
            <pc:docMk/>
            <pc:sldMk cId="3942064285" sldId="256"/>
            <ac:spMk id="12045" creationId="{40004B5F-607A-5019-C772-771C111D88AB}"/>
          </ac:spMkLst>
        </pc:spChg>
        <pc:spChg chg="mod">
          <ac:chgData name="Jassem Abbasi" userId="a485637c-5d5c-44af-8411-f95acc3236b6" providerId="ADAL" clId="{B67E75DF-61F4-4BDD-83F6-F3A9FEB4B984}" dt="2024-02-22T09:52:54.409" v="2357" actId="27803"/>
          <ac:spMkLst>
            <pc:docMk/>
            <pc:sldMk cId="3942064285" sldId="256"/>
            <ac:spMk id="12046" creationId="{E3672E0D-A7BD-6BEE-EBF1-2F464D798CAE}"/>
          </ac:spMkLst>
        </pc:spChg>
        <pc:spChg chg="mod">
          <ac:chgData name="Jassem Abbasi" userId="a485637c-5d5c-44af-8411-f95acc3236b6" providerId="ADAL" clId="{B67E75DF-61F4-4BDD-83F6-F3A9FEB4B984}" dt="2024-02-22T09:52:54.409" v="2357" actId="27803"/>
          <ac:spMkLst>
            <pc:docMk/>
            <pc:sldMk cId="3942064285" sldId="256"/>
            <ac:spMk id="12047" creationId="{BD52057E-3B02-3FAD-0767-99736E16D6F6}"/>
          </ac:spMkLst>
        </pc:spChg>
        <pc:spChg chg="mod">
          <ac:chgData name="Jassem Abbasi" userId="a485637c-5d5c-44af-8411-f95acc3236b6" providerId="ADAL" clId="{B67E75DF-61F4-4BDD-83F6-F3A9FEB4B984}" dt="2024-02-22T09:52:54.409" v="2357" actId="27803"/>
          <ac:spMkLst>
            <pc:docMk/>
            <pc:sldMk cId="3942064285" sldId="256"/>
            <ac:spMk id="12048" creationId="{2A8B3E01-C02B-ED7B-8EBF-0D55651C72E4}"/>
          </ac:spMkLst>
        </pc:spChg>
        <pc:spChg chg="mod">
          <ac:chgData name="Jassem Abbasi" userId="a485637c-5d5c-44af-8411-f95acc3236b6" providerId="ADAL" clId="{B67E75DF-61F4-4BDD-83F6-F3A9FEB4B984}" dt="2024-02-22T09:52:54.409" v="2357" actId="27803"/>
          <ac:spMkLst>
            <pc:docMk/>
            <pc:sldMk cId="3942064285" sldId="256"/>
            <ac:spMk id="12049" creationId="{C159D118-D50D-7B32-3AC3-03F89B5D9E18}"/>
          </ac:spMkLst>
        </pc:spChg>
        <pc:spChg chg="mod">
          <ac:chgData name="Jassem Abbasi" userId="a485637c-5d5c-44af-8411-f95acc3236b6" providerId="ADAL" clId="{B67E75DF-61F4-4BDD-83F6-F3A9FEB4B984}" dt="2024-02-22T09:52:54.409" v="2357" actId="27803"/>
          <ac:spMkLst>
            <pc:docMk/>
            <pc:sldMk cId="3942064285" sldId="256"/>
            <ac:spMk id="12050" creationId="{5941454B-A9F3-B1A4-847D-17EE2B359A7A}"/>
          </ac:spMkLst>
        </pc:spChg>
        <pc:spChg chg="mod">
          <ac:chgData name="Jassem Abbasi" userId="a485637c-5d5c-44af-8411-f95acc3236b6" providerId="ADAL" clId="{B67E75DF-61F4-4BDD-83F6-F3A9FEB4B984}" dt="2024-02-22T09:52:54.409" v="2357" actId="27803"/>
          <ac:spMkLst>
            <pc:docMk/>
            <pc:sldMk cId="3942064285" sldId="256"/>
            <ac:spMk id="12051" creationId="{3B6C0C57-3B12-958A-B20C-8DD5E5F27BDB}"/>
          </ac:spMkLst>
        </pc:spChg>
        <pc:spChg chg="mod">
          <ac:chgData name="Jassem Abbasi" userId="a485637c-5d5c-44af-8411-f95acc3236b6" providerId="ADAL" clId="{B67E75DF-61F4-4BDD-83F6-F3A9FEB4B984}" dt="2024-02-22T09:52:54.409" v="2357" actId="27803"/>
          <ac:spMkLst>
            <pc:docMk/>
            <pc:sldMk cId="3942064285" sldId="256"/>
            <ac:spMk id="12052" creationId="{03387EEF-9E58-6631-4F15-596F9515F066}"/>
          </ac:spMkLst>
        </pc:spChg>
        <pc:spChg chg="mod">
          <ac:chgData name="Jassem Abbasi" userId="a485637c-5d5c-44af-8411-f95acc3236b6" providerId="ADAL" clId="{B67E75DF-61F4-4BDD-83F6-F3A9FEB4B984}" dt="2024-02-22T09:52:54.409" v="2357" actId="27803"/>
          <ac:spMkLst>
            <pc:docMk/>
            <pc:sldMk cId="3942064285" sldId="256"/>
            <ac:spMk id="12053" creationId="{64B9CC5A-4DA7-90F5-A0F0-9B938FEAFE05}"/>
          </ac:spMkLst>
        </pc:spChg>
        <pc:spChg chg="mod">
          <ac:chgData name="Jassem Abbasi" userId="a485637c-5d5c-44af-8411-f95acc3236b6" providerId="ADAL" clId="{B67E75DF-61F4-4BDD-83F6-F3A9FEB4B984}" dt="2024-02-22T09:52:54.409" v="2357" actId="27803"/>
          <ac:spMkLst>
            <pc:docMk/>
            <pc:sldMk cId="3942064285" sldId="256"/>
            <ac:spMk id="12054" creationId="{B5AA525C-B430-02C6-10DD-D4BFF46E348F}"/>
          </ac:spMkLst>
        </pc:spChg>
        <pc:spChg chg="mod">
          <ac:chgData name="Jassem Abbasi" userId="a485637c-5d5c-44af-8411-f95acc3236b6" providerId="ADAL" clId="{B67E75DF-61F4-4BDD-83F6-F3A9FEB4B984}" dt="2024-02-22T09:52:54.409" v="2357" actId="27803"/>
          <ac:spMkLst>
            <pc:docMk/>
            <pc:sldMk cId="3942064285" sldId="256"/>
            <ac:spMk id="12055" creationId="{A97DC94E-FAC7-F4D0-096B-BDE156D0EF77}"/>
          </ac:spMkLst>
        </pc:spChg>
        <pc:spChg chg="mod">
          <ac:chgData name="Jassem Abbasi" userId="a485637c-5d5c-44af-8411-f95acc3236b6" providerId="ADAL" clId="{B67E75DF-61F4-4BDD-83F6-F3A9FEB4B984}" dt="2024-02-22T09:52:54.409" v="2357" actId="27803"/>
          <ac:spMkLst>
            <pc:docMk/>
            <pc:sldMk cId="3942064285" sldId="256"/>
            <ac:spMk id="12056" creationId="{3EE85EEB-CC00-CAD0-E0F5-588CC358C5B8}"/>
          </ac:spMkLst>
        </pc:spChg>
        <pc:spChg chg="mod">
          <ac:chgData name="Jassem Abbasi" userId="a485637c-5d5c-44af-8411-f95acc3236b6" providerId="ADAL" clId="{B67E75DF-61F4-4BDD-83F6-F3A9FEB4B984}" dt="2024-02-22T09:52:54.409" v="2357" actId="27803"/>
          <ac:spMkLst>
            <pc:docMk/>
            <pc:sldMk cId="3942064285" sldId="256"/>
            <ac:spMk id="12057" creationId="{8E711D30-2FA5-B6AD-FB73-4A0422A94966}"/>
          </ac:spMkLst>
        </pc:spChg>
        <pc:spChg chg="mod">
          <ac:chgData name="Jassem Abbasi" userId="a485637c-5d5c-44af-8411-f95acc3236b6" providerId="ADAL" clId="{B67E75DF-61F4-4BDD-83F6-F3A9FEB4B984}" dt="2024-02-22T09:52:54.409" v="2357" actId="27803"/>
          <ac:spMkLst>
            <pc:docMk/>
            <pc:sldMk cId="3942064285" sldId="256"/>
            <ac:spMk id="12058" creationId="{F38BF7AC-8586-93B6-5C61-92633CA407BF}"/>
          </ac:spMkLst>
        </pc:spChg>
        <pc:spChg chg="mod">
          <ac:chgData name="Jassem Abbasi" userId="a485637c-5d5c-44af-8411-f95acc3236b6" providerId="ADAL" clId="{B67E75DF-61F4-4BDD-83F6-F3A9FEB4B984}" dt="2024-02-22T09:52:54.409" v="2357" actId="27803"/>
          <ac:spMkLst>
            <pc:docMk/>
            <pc:sldMk cId="3942064285" sldId="256"/>
            <ac:spMk id="12059" creationId="{4F5DFF4A-3C11-8C42-2A9E-6FB51C958768}"/>
          </ac:spMkLst>
        </pc:spChg>
        <pc:spChg chg="mod">
          <ac:chgData name="Jassem Abbasi" userId="a485637c-5d5c-44af-8411-f95acc3236b6" providerId="ADAL" clId="{B67E75DF-61F4-4BDD-83F6-F3A9FEB4B984}" dt="2024-02-22T09:52:54.409" v="2357" actId="27803"/>
          <ac:spMkLst>
            <pc:docMk/>
            <pc:sldMk cId="3942064285" sldId="256"/>
            <ac:spMk id="12060" creationId="{010FA610-0C60-1CBB-7BFE-4E5B8246DFD0}"/>
          </ac:spMkLst>
        </pc:spChg>
        <pc:spChg chg="mod">
          <ac:chgData name="Jassem Abbasi" userId="a485637c-5d5c-44af-8411-f95acc3236b6" providerId="ADAL" clId="{B67E75DF-61F4-4BDD-83F6-F3A9FEB4B984}" dt="2024-02-22T09:52:54.409" v="2357" actId="27803"/>
          <ac:spMkLst>
            <pc:docMk/>
            <pc:sldMk cId="3942064285" sldId="256"/>
            <ac:spMk id="12061" creationId="{71D56C2F-A9A2-7CD5-8F1D-BDE801C1B9AC}"/>
          </ac:spMkLst>
        </pc:spChg>
        <pc:spChg chg="mod">
          <ac:chgData name="Jassem Abbasi" userId="a485637c-5d5c-44af-8411-f95acc3236b6" providerId="ADAL" clId="{B67E75DF-61F4-4BDD-83F6-F3A9FEB4B984}" dt="2024-02-22T09:52:54.409" v="2357" actId="27803"/>
          <ac:spMkLst>
            <pc:docMk/>
            <pc:sldMk cId="3942064285" sldId="256"/>
            <ac:spMk id="12062" creationId="{5B1B9C61-5DDE-2035-3D8C-E6485829E0C1}"/>
          </ac:spMkLst>
        </pc:spChg>
        <pc:spChg chg="mod">
          <ac:chgData name="Jassem Abbasi" userId="a485637c-5d5c-44af-8411-f95acc3236b6" providerId="ADAL" clId="{B67E75DF-61F4-4BDD-83F6-F3A9FEB4B984}" dt="2024-02-22T09:52:54.409" v="2357" actId="27803"/>
          <ac:spMkLst>
            <pc:docMk/>
            <pc:sldMk cId="3942064285" sldId="256"/>
            <ac:spMk id="12063" creationId="{AC560A45-DC73-D0B9-B2F5-8B8A61B64897}"/>
          </ac:spMkLst>
        </pc:spChg>
        <pc:spChg chg="mod">
          <ac:chgData name="Jassem Abbasi" userId="a485637c-5d5c-44af-8411-f95acc3236b6" providerId="ADAL" clId="{B67E75DF-61F4-4BDD-83F6-F3A9FEB4B984}" dt="2024-02-22T09:52:54.409" v="2357" actId="27803"/>
          <ac:spMkLst>
            <pc:docMk/>
            <pc:sldMk cId="3942064285" sldId="256"/>
            <ac:spMk id="12064" creationId="{E5309554-CBE6-111C-3358-ADC8DE7554D2}"/>
          </ac:spMkLst>
        </pc:spChg>
        <pc:spChg chg="mod">
          <ac:chgData name="Jassem Abbasi" userId="a485637c-5d5c-44af-8411-f95acc3236b6" providerId="ADAL" clId="{B67E75DF-61F4-4BDD-83F6-F3A9FEB4B984}" dt="2024-02-22T09:52:54.409" v="2357" actId="27803"/>
          <ac:spMkLst>
            <pc:docMk/>
            <pc:sldMk cId="3942064285" sldId="256"/>
            <ac:spMk id="12065" creationId="{ECAB9510-C18F-0716-0EC1-325A8802988B}"/>
          </ac:spMkLst>
        </pc:spChg>
        <pc:spChg chg="mod">
          <ac:chgData name="Jassem Abbasi" userId="a485637c-5d5c-44af-8411-f95acc3236b6" providerId="ADAL" clId="{B67E75DF-61F4-4BDD-83F6-F3A9FEB4B984}" dt="2024-02-22T09:52:54.409" v="2357" actId="27803"/>
          <ac:spMkLst>
            <pc:docMk/>
            <pc:sldMk cId="3942064285" sldId="256"/>
            <ac:spMk id="12066" creationId="{02BE25D3-6DE3-0BDB-BCD7-593C8B7BFE1C}"/>
          </ac:spMkLst>
        </pc:spChg>
        <pc:spChg chg="mod">
          <ac:chgData name="Jassem Abbasi" userId="a485637c-5d5c-44af-8411-f95acc3236b6" providerId="ADAL" clId="{B67E75DF-61F4-4BDD-83F6-F3A9FEB4B984}" dt="2024-02-22T09:52:54.409" v="2357" actId="27803"/>
          <ac:spMkLst>
            <pc:docMk/>
            <pc:sldMk cId="3942064285" sldId="256"/>
            <ac:spMk id="12067" creationId="{5CEBCA01-A966-2308-4525-C731FB500D89}"/>
          </ac:spMkLst>
        </pc:spChg>
        <pc:spChg chg="mod">
          <ac:chgData name="Jassem Abbasi" userId="a485637c-5d5c-44af-8411-f95acc3236b6" providerId="ADAL" clId="{B67E75DF-61F4-4BDD-83F6-F3A9FEB4B984}" dt="2024-02-22T09:52:54.409" v="2357" actId="27803"/>
          <ac:spMkLst>
            <pc:docMk/>
            <pc:sldMk cId="3942064285" sldId="256"/>
            <ac:spMk id="12068" creationId="{ADDEDBF2-3295-D461-C784-0250809B4723}"/>
          </ac:spMkLst>
        </pc:spChg>
        <pc:spChg chg="mod">
          <ac:chgData name="Jassem Abbasi" userId="a485637c-5d5c-44af-8411-f95acc3236b6" providerId="ADAL" clId="{B67E75DF-61F4-4BDD-83F6-F3A9FEB4B984}" dt="2024-02-22T09:52:54.409" v="2357" actId="27803"/>
          <ac:spMkLst>
            <pc:docMk/>
            <pc:sldMk cId="3942064285" sldId="256"/>
            <ac:spMk id="12069" creationId="{36E0E5D1-2014-B8CB-6E49-6C9A64DC647F}"/>
          </ac:spMkLst>
        </pc:spChg>
        <pc:spChg chg="mod">
          <ac:chgData name="Jassem Abbasi" userId="a485637c-5d5c-44af-8411-f95acc3236b6" providerId="ADAL" clId="{B67E75DF-61F4-4BDD-83F6-F3A9FEB4B984}" dt="2024-02-22T09:52:54.409" v="2357" actId="27803"/>
          <ac:spMkLst>
            <pc:docMk/>
            <pc:sldMk cId="3942064285" sldId="256"/>
            <ac:spMk id="12070" creationId="{3E2D20C6-5C3B-4F5C-1421-96F2115687E5}"/>
          </ac:spMkLst>
        </pc:spChg>
        <pc:spChg chg="mod">
          <ac:chgData name="Jassem Abbasi" userId="a485637c-5d5c-44af-8411-f95acc3236b6" providerId="ADAL" clId="{B67E75DF-61F4-4BDD-83F6-F3A9FEB4B984}" dt="2024-02-22T09:52:54.409" v="2357" actId="27803"/>
          <ac:spMkLst>
            <pc:docMk/>
            <pc:sldMk cId="3942064285" sldId="256"/>
            <ac:spMk id="12071" creationId="{90FD3E12-134D-678C-F50D-7D9F34FB7D63}"/>
          </ac:spMkLst>
        </pc:spChg>
        <pc:spChg chg="mod">
          <ac:chgData name="Jassem Abbasi" userId="a485637c-5d5c-44af-8411-f95acc3236b6" providerId="ADAL" clId="{B67E75DF-61F4-4BDD-83F6-F3A9FEB4B984}" dt="2024-02-22T09:52:54.409" v="2357" actId="27803"/>
          <ac:spMkLst>
            <pc:docMk/>
            <pc:sldMk cId="3942064285" sldId="256"/>
            <ac:spMk id="12072" creationId="{78EBA969-157F-8918-A0C1-14F94756FB60}"/>
          </ac:spMkLst>
        </pc:spChg>
        <pc:spChg chg="mod">
          <ac:chgData name="Jassem Abbasi" userId="a485637c-5d5c-44af-8411-f95acc3236b6" providerId="ADAL" clId="{B67E75DF-61F4-4BDD-83F6-F3A9FEB4B984}" dt="2024-02-22T09:52:54.409" v="2357" actId="27803"/>
          <ac:spMkLst>
            <pc:docMk/>
            <pc:sldMk cId="3942064285" sldId="256"/>
            <ac:spMk id="12073" creationId="{DC7032A4-96C9-1BFB-39C3-813BD5B1BEBB}"/>
          </ac:spMkLst>
        </pc:spChg>
        <pc:spChg chg="mod">
          <ac:chgData name="Jassem Abbasi" userId="a485637c-5d5c-44af-8411-f95acc3236b6" providerId="ADAL" clId="{B67E75DF-61F4-4BDD-83F6-F3A9FEB4B984}" dt="2024-02-22T09:52:54.409" v="2357" actId="27803"/>
          <ac:spMkLst>
            <pc:docMk/>
            <pc:sldMk cId="3942064285" sldId="256"/>
            <ac:spMk id="12074" creationId="{52EEBCEC-2DF9-7755-E35E-509C9BF96B52}"/>
          </ac:spMkLst>
        </pc:spChg>
        <pc:spChg chg="mod">
          <ac:chgData name="Jassem Abbasi" userId="a485637c-5d5c-44af-8411-f95acc3236b6" providerId="ADAL" clId="{B67E75DF-61F4-4BDD-83F6-F3A9FEB4B984}" dt="2024-02-22T09:52:54.409" v="2357" actId="27803"/>
          <ac:spMkLst>
            <pc:docMk/>
            <pc:sldMk cId="3942064285" sldId="256"/>
            <ac:spMk id="12075" creationId="{7C4A4D3A-E2B7-1419-1B75-2F5ECD5F02C9}"/>
          </ac:spMkLst>
        </pc:spChg>
        <pc:spChg chg="mod">
          <ac:chgData name="Jassem Abbasi" userId="a485637c-5d5c-44af-8411-f95acc3236b6" providerId="ADAL" clId="{B67E75DF-61F4-4BDD-83F6-F3A9FEB4B984}" dt="2024-02-22T09:52:54.409" v="2357" actId="27803"/>
          <ac:spMkLst>
            <pc:docMk/>
            <pc:sldMk cId="3942064285" sldId="256"/>
            <ac:spMk id="12076" creationId="{FA3D4B39-131F-C0CF-634D-B2D04B48B330}"/>
          </ac:spMkLst>
        </pc:spChg>
        <pc:spChg chg="mod">
          <ac:chgData name="Jassem Abbasi" userId="a485637c-5d5c-44af-8411-f95acc3236b6" providerId="ADAL" clId="{B67E75DF-61F4-4BDD-83F6-F3A9FEB4B984}" dt="2024-02-22T09:52:54.409" v="2357" actId="27803"/>
          <ac:spMkLst>
            <pc:docMk/>
            <pc:sldMk cId="3942064285" sldId="256"/>
            <ac:spMk id="12077" creationId="{E95864BE-C05B-BC3F-0D14-68815124D622}"/>
          </ac:spMkLst>
        </pc:spChg>
        <pc:spChg chg="mod">
          <ac:chgData name="Jassem Abbasi" userId="a485637c-5d5c-44af-8411-f95acc3236b6" providerId="ADAL" clId="{B67E75DF-61F4-4BDD-83F6-F3A9FEB4B984}" dt="2024-02-22T09:52:54.409" v="2357" actId="27803"/>
          <ac:spMkLst>
            <pc:docMk/>
            <pc:sldMk cId="3942064285" sldId="256"/>
            <ac:spMk id="12078" creationId="{53697D1A-5E9B-02D8-B65D-47D55D256591}"/>
          </ac:spMkLst>
        </pc:spChg>
        <pc:spChg chg="mod">
          <ac:chgData name="Jassem Abbasi" userId="a485637c-5d5c-44af-8411-f95acc3236b6" providerId="ADAL" clId="{B67E75DF-61F4-4BDD-83F6-F3A9FEB4B984}" dt="2024-02-22T09:52:54.409" v="2357" actId="27803"/>
          <ac:spMkLst>
            <pc:docMk/>
            <pc:sldMk cId="3942064285" sldId="256"/>
            <ac:spMk id="12079" creationId="{5A58D09F-71C1-BA4A-5508-978B9BD8BFC9}"/>
          </ac:spMkLst>
        </pc:spChg>
        <pc:spChg chg="mod">
          <ac:chgData name="Jassem Abbasi" userId="a485637c-5d5c-44af-8411-f95acc3236b6" providerId="ADAL" clId="{B67E75DF-61F4-4BDD-83F6-F3A9FEB4B984}" dt="2024-02-22T09:52:54.409" v="2357" actId="27803"/>
          <ac:spMkLst>
            <pc:docMk/>
            <pc:sldMk cId="3942064285" sldId="256"/>
            <ac:spMk id="12080" creationId="{677261FF-A8AB-0CA1-B846-ECA29E53CDAE}"/>
          </ac:spMkLst>
        </pc:spChg>
        <pc:spChg chg="mod">
          <ac:chgData name="Jassem Abbasi" userId="a485637c-5d5c-44af-8411-f95acc3236b6" providerId="ADAL" clId="{B67E75DF-61F4-4BDD-83F6-F3A9FEB4B984}" dt="2024-02-22T09:52:54.409" v="2357" actId="27803"/>
          <ac:spMkLst>
            <pc:docMk/>
            <pc:sldMk cId="3942064285" sldId="256"/>
            <ac:spMk id="12081" creationId="{0134FD06-EE48-5511-BD48-B8EAE7D37BAA}"/>
          </ac:spMkLst>
        </pc:spChg>
        <pc:spChg chg="mod">
          <ac:chgData name="Jassem Abbasi" userId="a485637c-5d5c-44af-8411-f95acc3236b6" providerId="ADAL" clId="{B67E75DF-61F4-4BDD-83F6-F3A9FEB4B984}" dt="2024-02-22T09:52:54.409" v="2357" actId="27803"/>
          <ac:spMkLst>
            <pc:docMk/>
            <pc:sldMk cId="3942064285" sldId="256"/>
            <ac:spMk id="12082" creationId="{0E4CFA1D-ED43-3BDB-1E05-97A63F8965CE}"/>
          </ac:spMkLst>
        </pc:spChg>
        <pc:spChg chg="mod">
          <ac:chgData name="Jassem Abbasi" userId="a485637c-5d5c-44af-8411-f95acc3236b6" providerId="ADAL" clId="{B67E75DF-61F4-4BDD-83F6-F3A9FEB4B984}" dt="2024-02-22T09:52:54.409" v="2357" actId="27803"/>
          <ac:spMkLst>
            <pc:docMk/>
            <pc:sldMk cId="3942064285" sldId="256"/>
            <ac:spMk id="12083" creationId="{63E6FB8D-95DE-D18C-AC88-A75D3379674B}"/>
          </ac:spMkLst>
        </pc:spChg>
        <pc:spChg chg="mod">
          <ac:chgData name="Jassem Abbasi" userId="a485637c-5d5c-44af-8411-f95acc3236b6" providerId="ADAL" clId="{B67E75DF-61F4-4BDD-83F6-F3A9FEB4B984}" dt="2024-02-22T09:52:54.409" v="2357" actId="27803"/>
          <ac:spMkLst>
            <pc:docMk/>
            <pc:sldMk cId="3942064285" sldId="256"/>
            <ac:spMk id="12084" creationId="{5C8007A9-81E6-626D-5473-53F42FFF9A1B}"/>
          </ac:spMkLst>
        </pc:spChg>
        <pc:spChg chg="mod">
          <ac:chgData name="Jassem Abbasi" userId="a485637c-5d5c-44af-8411-f95acc3236b6" providerId="ADAL" clId="{B67E75DF-61F4-4BDD-83F6-F3A9FEB4B984}" dt="2024-02-22T09:52:54.409" v="2357" actId="27803"/>
          <ac:spMkLst>
            <pc:docMk/>
            <pc:sldMk cId="3942064285" sldId="256"/>
            <ac:spMk id="12085" creationId="{B3B4887E-EB53-8172-6523-223C18A71F45}"/>
          </ac:spMkLst>
        </pc:spChg>
        <pc:spChg chg="mod">
          <ac:chgData name="Jassem Abbasi" userId="a485637c-5d5c-44af-8411-f95acc3236b6" providerId="ADAL" clId="{B67E75DF-61F4-4BDD-83F6-F3A9FEB4B984}" dt="2024-02-22T09:52:54.409" v="2357" actId="27803"/>
          <ac:spMkLst>
            <pc:docMk/>
            <pc:sldMk cId="3942064285" sldId="256"/>
            <ac:spMk id="12086" creationId="{82947226-D678-4E23-DD6B-13666E245EEC}"/>
          </ac:spMkLst>
        </pc:spChg>
        <pc:spChg chg="mod">
          <ac:chgData name="Jassem Abbasi" userId="a485637c-5d5c-44af-8411-f95acc3236b6" providerId="ADAL" clId="{B67E75DF-61F4-4BDD-83F6-F3A9FEB4B984}" dt="2024-02-22T09:52:54.409" v="2357" actId="27803"/>
          <ac:spMkLst>
            <pc:docMk/>
            <pc:sldMk cId="3942064285" sldId="256"/>
            <ac:spMk id="12087" creationId="{96884C51-7E26-3C9F-ED55-4C1C3C4E16D5}"/>
          </ac:spMkLst>
        </pc:spChg>
        <pc:spChg chg="mod">
          <ac:chgData name="Jassem Abbasi" userId="a485637c-5d5c-44af-8411-f95acc3236b6" providerId="ADAL" clId="{B67E75DF-61F4-4BDD-83F6-F3A9FEB4B984}" dt="2024-02-22T09:52:54.409" v="2357" actId="27803"/>
          <ac:spMkLst>
            <pc:docMk/>
            <pc:sldMk cId="3942064285" sldId="256"/>
            <ac:spMk id="12088" creationId="{056542BA-ADA2-D20C-E9BD-8491A415AA4F}"/>
          </ac:spMkLst>
        </pc:spChg>
        <pc:spChg chg="mod">
          <ac:chgData name="Jassem Abbasi" userId="a485637c-5d5c-44af-8411-f95acc3236b6" providerId="ADAL" clId="{B67E75DF-61F4-4BDD-83F6-F3A9FEB4B984}" dt="2024-02-22T09:52:54.409" v="2357" actId="27803"/>
          <ac:spMkLst>
            <pc:docMk/>
            <pc:sldMk cId="3942064285" sldId="256"/>
            <ac:spMk id="12089" creationId="{FE3B6505-1612-BEEC-3B81-52F263D66A32}"/>
          </ac:spMkLst>
        </pc:spChg>
        <pc:spChg chg="mod">
          <ac:chgData name="Jassem Abbasi" userId="a485637c-5d5c-44af-8411-f95acc3236b6" providerId="ADAL" clId="{B67E75DF-61F4-4BDD-83F6-F3A9FEB4B984}" dt="2024-02-22T09:52:54.409" v="2357" actId="27803"/>
          <ac:spMkLst>
            <pc:docMk/>
            <pc:sldMk cId="3942064285" sldId="256"/>
            <ac:spMk id="12090" creationId="{ED1438C8-5512-04D0-79C2-AB324D282C6C}"/>
          </ac:spMkLst>
        </pc:spChg>
        <pc:spChg chg="mod">
          <ac:chgData name="Jassem Abbasi" userId="a485637c-5d5c-44af-8411-f95acc3236b6" providerId="ADAL" clId="{B67E75DF-61F4-4BDD-83F6-F3A9FEB4B984}" dt="2024-02-22T09:52:54.409" v="2357" actId="27803"/>
          <ac:spMkLst>
            <pc:docMk/>
            <pc:sldMk cId="3942064285" sldId="256"/>
            <ac:spMk id="12091" creationId="{B4F3356E-506B-C6F6-487F-EEFD444A3166}"/>
          </ac:spMkLst>
        </pc:spChg>
        <pc:spChg chg="mod">
          <ac:chgData name="Jassem Abbasi" userId="a485637c-5d5c-44af-8411-f95acc3236b6" providerId="ADAL" clId="{B67E75DF-61F4-4BDD-83F6-F3A9FEB4B984}" dt="2024-02-22T09:52:54.409" v="2357" actId="27803"/>
          <ac:spMkLst>
            <pc:docMk/>
            <pc:sldMk cId="3942064285" sldId="256"/>
            <ac:spMk id="12092" creationId="{1BB54653-5E48-FE59-11E4-17B260E6881C}"/>
          </ac:spMkLst>
        </pc:spChg>
        <pc:spChg chg="mod">
          <ac:chgData name="Jassem Abbasi" userId="a485637c-5d5c-44af-8411-f95acc3236b6" providerId="ADAL" clId="{B67E75DF-61F4-4BDD-83F6-F3A9FEB4B984}" dt="2024-02-22T09:52:54.409" v="2357" actId="27803"/>
          <ac:spMkLst>
            <pc:docMk/>
            <pc:sldMk cId="3942064285" sldId="256"/>
            <ac:spMk id="12093" creationId="{1343BBDE-83AE-BEE2-1A42-9D2FB67436DA}"/>
          </ac:spMkLst>
        </pc:spChg>
        <pc:spChg chg="mod">
          <ac:chgData name="Jassem Abbasi" userId="a485637c-5d5c-44af-8411-f95acc3236b6" providerId="ADAL" clId="{B67E75DF-61F4-4BDD-83F6-F3A9FEB4B984}" dt="2024-02-22T09:52:54.409" v="2357" actId="27803"/>
          <ac:spMkLst>
            <pc:docMk/>
            <pc:sldMk cId="3942064285" sldId="256"/>
            <ac:spMk id="12094" creationId="{AA94C6A3-87AA-EF01-5370-8440664A35D8}"/>
          </ac:spMkLst>
        </pc:spChg>
        <pc:spChg chg="mod">
          <ac:chgData name="Jassem Abbasi" userId="a485637c-5d5c-44af-8411-f95acc3236b6" providerId="ADAL" clId="{B67E75DF-61F4-4BDD-83F6-F3A9FEB4B984}" dt="2024-02-22T09:52:54.409" v="2357" actId="27803"/>
          <ac:spMkLst>
            <pc:docMk/>
            <pc:sldMk cId="3942064285" sldId="256"/>
            <ac:spMk id="12095" creationId="{F66DB527-B44E-44E0-832D-4B086378868E}"/>
          </ac:spMkLst>
        </pc:spChg>
        <pc:spChg chg="mod">
          <ac:chgData name="Jassem Abbasi" userId="a485637c-5d5c-44af-8411-f95acc3236b6" providerId="ADAL" clId="{B67E75DF-61F4-4BDD-83F6-F3A9FEB4B984}" dt="2024-02-22T09:52:54.409" v="2357" actId="27803"/>
          <ac:spMkLst>
            <pc:docMk/>
            <pc:sldMk cId="3942064285" sldId="256"/>
            <ac:spMk id="12096" creationId="{5CC17903-9871-6A87-06C4-2AC0A4DBD553}"/>
          </ac:spMkLst>
        </pc:spChg>
        <pc:spChg chg="mod">
          <ac:chgData name="Jassem Abbasi" userId="a485637c-5d5c-44af-8411-f95acc3236b6" providerId="ADAL" clId="{B67E75DF-61F4-4BDD-83F6-F3A9FEB4B984}" dt="2024-02-22T09:52:54.409" v="2357" actId="27803"/>
          <ac:spMkLst>
            <pc:docMk/>
            <pc:sldMk cId="3942064285" sldId="256"/>
            <ac:spMk id="12097" creationId="{5891366D-EC28-1A1E-CF4C-52B1FB3093DB}"/>
          </ac:spMkLst>
        </pc:spChg>
        <pc:spChg chg="mod">
          <ac:chgData name="Jassem Abbasi" userId="a485637c-5d5c-44af-8411-f95acc3236b6" providerId="ADAL" clId="{B67E75DF-61F4-4BDD-83F6-F3A9FEB4B984}" dt="2024-02-22T09:52:54.409" v="2357" actId="27803"/>
          <ac:spMkLst>
            <pc:docMk/>
            <pc:sldMk cId="3942064285" sldId="256"/>
            <ac:spMk id="12098" creationId="{1BAC834A-5AD4-7AA6-5BBA-4D38CC6A83FC}"/>
          </ac:spMkLst>
        </pc:spChg>
        <pc:spChg chg="mod">
          <ac:chgData name="Jassem Abbasi" userId="a485637c-5d5c-44af-8411-f95acc3236b6" providerId="ADAL" clId="{B67E75DF-61F4-4BDD-83F6-F3A9FEB4B984}" dt="2024-02-22T09:52:54.409" v="2357" actId="27803"/>
          <ac:spMkLst>
            <pc:docMk/>
            <pc:sldMk cId="3942064285" sldId="256"/>
            <ac:spMk id="12099" creationId="{F8FC60BF-D439-B407-C682-101447CB868B}"/>
          </ac:spMkLst>
        </pc:spChg>
        <pc:spChg chg="mod">
          <ac:chgData name="Jassem Abbasi" userId="a485637c-5d5c-44af-8411-f95acc3236b6" providerId="ADAL" clId="{B67E75DF-61F4-4BDD-83F6-F3A9FEB4B984}" dt="2024-02-22T09:52:54.409" v="2357" actId="27803"/>
          <ac:spMkLst>
            <pc:docMk/>
            <pc:sldMk cId="3942064285" sldId="256"/>
            <ac:spMk id="12100" creationId="{69053159-2674-637B-2B02-AFA77F061B3B}"/>
          </ac:spMkLst>
        </pc:spChg>
        <pc:spChg chg="mod">
          <ac:chgData name="Jassem Abbasi" userId="a485637c-5d5c-44af-8411-f95acc3236b6" providerId="ADAL" clId="{B67E75DF-61F4-4BDD-83F6-F3A9FEB4B984}" dt="2024-02-22T09:52:54.409" v="2357" actId="27803"/>
          <ac:spMkLst>
            <pc:docMk/>
            <pc:sldMk cId="3942064285" sldId="256"/>
            <ac:spMk id="12101" creationId="{FAF87723-B889-8264-6705-0768187A6CC0}"/>
          </ac:spMkLst>
        </pc:spChg>
        <pc:spChg chg="mod">
          <ac:chgData name="Jassem Abbasi" userId="a485637c-5d5c-44af-8411-f95acc3236b6" providerId="ADAL" clId="{B67E75DF-61F4-4BDD-83F6-F3A9FEB4B984}" dt="2024-02-22T09:52:54.409" v="2357" actId="27803"/>
          <ac:spMkLst>
            <pc:docMk/>
            <pc:sldMk cId="3942064285" sldId="256"/>
            <ac:spMk id="12102" creationId="{1946FFBE-0415-F935-7F0A-B796D806E79F}"/>
          </ac:spMkLst>
        </pc:spChg>
        <pc:spChg chg="mod">
          <ac:chgData name="Jassem Abbasi" userId="a485637c-5d5c-44af-8411-f95acc3236b6" providerId="ADAL" clId="{B67E75DF-61F4-4BDD-83F6-F3A9FEB4B984}" dt="2024-02-22T09:52:54.409" v="2357" actId="27803"/>
          <ac:spMkLst>
            <pc:docMk/>
            <pc:sldMk cId="3942064285" sldId="256"/>
            <ac:spMk id="12103" creationId="{9E6EFF5E-0B97-6A3B-5A32-8C2B3DF0B9DE}"/>
          </ac:spMkLst>
        </pc:spChg>
        <pc:spChg chg="mod">
          <ac:chgData name="Jassem Abbasi" userId="a485637c-5d5c-44af-8411-f95acc3236b6" providerId="ADAL" clId="{B67E75DF-61F4-4BDD-83F6-F3A9FEB4B984}" dt="2024-02-22T09:52:54.409" v="2357" actId="27803"/>
          <ac:spMkLst>
            <pc:docMk/>
            <pc:sldMk cId="3942064285" sldId="256"/>
            <ac:spMk id="12104" creationId="{DC8FD0D1-E94D-69D5-9B82-4FE46DBC1B0F}"/>
          </ac:spMkLst>
        </pc:spChg>
        <pc:spChg chg="mod">
          <ac:chgData name="Jassem Abbasi" userId="a485637c-5d5c-44af-8411-f95acc3236b6" providerId="ADAL" clId="{B67E75DF-61F4-4BDD-83F6-F3A9FEB4B984}" dt="2024-02-22T09:52:54.409" v="2357" actId="27803"/>
          <ac:spMkLst>
            <pc:docMk/>
            <pc:sldMk cId="3942064285" sldId="256"/>
            <ac:spMk id="12105" creationId="{E76E3CA5-C1C4-954F-F53E-9BE9EB95496E}"/>
          </ac:spMkLst>
        </pc:spChg>
        <pc:spChg chg="mod">
          <ac:chgData name="Jassem Abbasi" userId="a485637c-5d5c-44af-8411-f95acc3236b6" providerId="ADAL" clId="{B67E75DF-61F4-4BDD-83F6-F3A9FEB4B984}" dt="2024-02-22T09:52:54.409" v="2357" actId="27803"/>
          <ac:spMkLst>
            <pc:docMk/>
            <pc:sldMk cId="3942064285" sldId="256"/>
            <ac:spMk id="12106" creationId="{9E31C4A6-1485-DF61-2DCB-4E4FFFD8BFC3}"/>
          </ac:spMkLst>
        </pc:spChg>
        <pc:spChg chg="mod">
          <ac:chgData name="Jassem Abbasi" userId="a485637c-5d5c-44af-8411-f95acc3236b6" providerId="ADAL" clId="{B67E75DF-61F4-4BDD-83F6-F3A9FEB4B984}" dt="2024-02-22T09:52:54.409" v="2357" actId="27803"/>
          <ac:spMkLst>
            <pc:docMk/>
            <pc:sldMk cId="3942064285" sldId="256"/>
            <ac:spMk id="12107" creationId="{E25A9BE1-B01F-392D-9C0F-8B5543614C1D}"/>
          </ac:spMkLst>
        </pc:spChg>
        <pc:spChg chg="mod">
          <ac:chgData name="Jassem Abbasi" userId="a485637c-5d5c-44af-8411-f95acc3236b6" providerId="ADAL" clId="{B67E75DF-61F4-4BDD-83F6-F3A9FEB4B984}" dt="2024-02-22T09:52:54.409" v="2357" actId="27803"/>
          <ac:spMkLst>
            <pc:docMk/>
            <pc:sldMk cId="3942064285" sldId="256"/>
            <ac:spMk id="12108" creationId="{1D835891-21A8-AAD2-E954-C87332389D37}"/>
          </ac:spMkLst>
        </pc:spChg>
        <pc:spChg chg="mod">
          <ac:chgData name="Jassem Abbasi" userId="a485637c-5d5c-44af-8411-f95acc3236b6" providerId="ADAL" clId="{B67E75DF-61F4-4BDD-83F6-F3A9FEB4B984}" dt="2024-02-22T09:52:54.409" v="2357" actId="27803"/>
          <ac:spMkLst>
            <pc:docMk/>
            <pc:sldMk cId="3942064285" sldId="256"/>
            <ac:spMk id="12109" creationId="{CA996618-CB6B-87DF-01FD-834BCE38611C}"/>
          </ac:spMkLst>
        </pc:spChg>
        <pc:spChg chg="mod">
          <ac:chgData name="Jassem Abbasi" userId="a485637c-5d5c-44af-8411-f95acc3236b6" providerId="ADAL" clId="{B67E75DF-61F4-4BDD-83F6-F3A9FEB4B984}" dt="2024-02-22T09:52:54.409" v="2357" actId="27803"/>
          <ac:spMkLst>
            <pc:docMk/>
            <pc:sldMk cId="3942064285" sldId="256"/>
            <ac:spMk id="12110" creationId="{C0E39748-6DF2-B7CD-C1A7-087C50F11373}"/>
          </ac:spMkLst>
        </pc:spChg>
        <pc:spChg chg="mod">
          <ac:chgData name="Jassem Abbasi" userId="a485637c-5d5c-44af-8411-f95acc3236b6" providerId="ADAL" clId="{B67E75DF-61F4-4BDD-83F6-F3A9FEB4B984}" dt="2024-02-22T09:52:54.409" v="2357" actId="27803"/>
          <ac:spMkLst>
            <pc:docMk/>
            <pc:sldMk cId="3942064285" sldId="256"/>
            <ac:spMk id="12111" creationId="{857DDECB-6263-5696-BEB9-A4838638D7A5}"/>
          </ac:spMkLst>
        </pc:spChg>
        <pc:spChg chg="mod">
          <ac:chgData name="Jassem Abbasi" userId="a485637c-5d5c-44af-8411-f95acc3236b6" providerId="ADAL" clId="{B67E75DF-61F4-4BDD-83F6-F3A9FEB4B984}" dt="2024-02-22T09:52:54.409" v="2357" actId="27803"/>
          <ac:spMkLst>
            <pc:docMk/>
            <pc:sldMk cId="3942064285" sldId="256"/>
            <ac:spMk id="12112" creationId="{639B195F-F31E-1695-8BCF-38AB55394E55}"/>
          </ac:spMkLst>
        </pc:spChg>
        <pc:spChg chg="mod">
          <ac:chgData name="Jassem Abbasi" userId="a485637c-5d5c-44af-8411-f95acc3236b6" providerId="ADAL" clId="{B67E75DF-61F4-4BDD-83F6-F3A9FEB4B984}" dt="2024-02-22T09:52:54.409" v="2357" actId="27803"/>
          <ac:spMkLst>
            <pc:docMk/>
            <pc:sldMk cId="3942064285" sldId="256"/>
            <ac:spMk id="12113" creationId="{C816CE86-D5F3-F6C0-80D2-066F6EB3B382}"/>
          </ac:spMkLst>
        </pc:spChg>
        <pc:spChg chg="mod">
          <ac:chgData name="Jassem Abbasi" userId="a485637c-5d5c-44af-8411-f95acc3236b6" providerId="ADAL" clId="{B67E75DF-61F4-4BDD-83F6-F3A9FEB4B984}" dt="2024-02-22T09:52:54.409" v="2357" actId="27803"/>
          <ac:spMkLst>
            <pc:docMk/>
            <pc:sldMk cId="3942064285" sldId="256"/>
            <ac:spMk id="12114" creationId="{0610D123-2595-41E4-65F2-CCDC38FE0693}"/>
          </ac:spMkLst>
        </pc:spChg>
        <pc:spChg chg="mod">
          <ac:chgData name="Jassem Abbasi" userId="a485637c-5d5c-44af-8411-f95acc3236b6" providerId="ADAL" clId="{B67E75DF-61F4-4BDD-83F6-F3A9FEB4B984}" dt="2024-02-22T09:52:54.409" v="2357" actId="27803"/>
          <ac:spMkLst>
            <pc:docMk/>
            <pc:sldMk cId="3942064285" sldId="256"/>
            <ac:spMk id="12115" creationId="{1A86747C-721B-55AC-43E6-6F4A605BB359}"/>
          </ac:spMkLst>
        </pc:spChg>
        <pc:spChg chg="mod">
          <ac:chgData name="Jassem Abbasi" userId="a485637c-5d5c-44af-8411-f95acc3236b6" providerId="ADAL" clId="{B67E75DF-61F4-4BDD-83F6-F3A9FEB4B984}" dt="2024-02-22T09:52:54.409" v="2357" actId="27803"/>
          <ac:spMkLst>
            <pc:docMk/>
            <pc:sldMk cId="3942064285" sldId="256"/>
            <ac:spMk id="12116" creationId="{F46137A3-450A-DD0E-F819-AF9B923FF7CD}"/>
          </ac:spMkLst>
        </pc:spChg>
        <pc:spChg chg="mod">
          <ac:chgData name="Jassem Abbasi" userId="a485637c-5d5c-44af-8411-f95acc3236b6" providerId="ADAL" clId="{B67E75DF-61F4-4BDD-83F6-F3A9FEB4B984}" dt="2024-02-22T09:52:54.409" v="2357" actId="27803"/>
          <ac:spMkLst>
            <pc:docMk/>
            <pc:sldMk cId="3942064285" sldId="256"/>
            <ac:spMk id="12117" creationId="{1619BABE-EC62-E7CF-716A-1DABBDCC02B3}"/>
          </ac:spMkLst>
        </pc:spChg>
        <pc:spChg chg="mod">
          <ac:chgData name="Jassem Abbasi" userId="a485637c-5d5c-44af-8411-f95acc3236b6" providerId="ADAL" clId="{B67E75DF-61F4-4BDD-83F6-F3A9FEB4B984}" dt="2024-02-22T09:52:54.409" v="2357" actId="27803"/>
          <ac:spMkLst>
            <pc:docMk/>
            <pc:sldMk cId="3942064285" sldId="256"/>
            <ac:spMk id="12118" creationId="{7009BA0E-62C8-25A1-DFBB-FE10836D9394}"/>
          </ac:spMkLst>
        </pc:spChg>
        <pc:spChg chg="mod">
          <ac:chgData name="Jassem Abbasi" userId="a485637c-5d5c-44af-8411-f95acc3236b6" providerId="ADAL" clId="{B67E75DF-61F4-4BDD-83F6-F3A9FEB4B984}" dt="2024-02-22T09:52:54.409" v="2357" actId="27803"/>
          <ac:spMkLst>
            <pc:docMk/>
            <pc:sldMk cId="3942064285" sldId="256"/>
            <ac:spMk id="12119" creationId="{BE098069-70EA-2714-A5FA-B95B64D9562F}"/>
          </ac:spMkLst>
        </pc:spChg>
        <pc:spChg chg="mod">
          <ac:chgData name="Jassem Abbasi" userId="a485637c-5d5c-44af-8411-f95acc3236b6" providerId="ADAL" clId="{B67E75DF-61F4-4BDD-83F6-F3A9FEB4B984}" dt="2024-02-22T09:52:54.409" v="2357" actId="27803"/>
          <ac:spMkLst>
            <pc:docMk/>
            <pc:sldMk cId="3942064285" sldId="256"/>
            <ac:spMk id="12120" creationId="{870DE713-D63B-8C31-7C7A-11904CB31618}"/>
          </ac:spMkLst>
        </pc:spChg>
        <pc:spChg chg="mod">
          <ac:chgData name="Jassem Abbasi" userId="a485637c-5d5c-44af-8411-f95acc3236b6" providerId="ADAL" clId="{B67E75DF-61F4-4BDD-83F6-F3A9FEB4B984}" dt="2024-02-22T09:52:54.409" v="2357" actId="27803"/>
          <ac:spMkLst>
            <pc:docMk/>
            <pc:sldMk cId="3942064285" sldId="256"/>
            <ac:spMk id="12121" creationId="{CFE61DC8-AB60-DF3F-9930-CE4AFE1ADA1F}"/>
          </ac:spMkLst>
        </pc:spChg>
        <pc:spChg chg="mod">
          <ac:chgData name="Jassem Abbasi" userId="a485637c-5d5c-44af-8411-f95acc3236b6" providerId="ADAL" clId="{B67E75DF-61F4-4BDD-83F6-F3A9FEB4B984}" dt="2024-02-22T09:52:54.409" v="2357" actId="27803"/>
          <ac:spMkLst>
            <pc:docMk/>
            <pc:sldMk cId="3942064285" sldId="256"/>
            <ac:spMk id="12122" creationId="{741797F0-ACDA-F60D-0299-860AE33D0C23}"/>
          </ac:spMkLst>
        </pc:spChg>
        <pc:spChg chg="mod">
          <ac:chgData name="Jassem Abbasi" userId="a485637c-5d5c-44af-8411-f95acc3236b6" providerId="ADAL" clId="{B67E75DF-61F4-4BDD-83F6-F3A9FEB4B984}" dt="2024-02-22T09:52:54.409" v="2357" actId="27803"/>
          <ac:spMkLst>
            <pc:docMk/>
            <pc:sldMk cId="3942064285" sldId="256"/>
            <ac:spMk id="12123" creationId="{00CE4FDB-2613-205A-627C-C245E48D4EF1}"/>
          </ac:spMkLst>
        </pc:spChg>
        <pc:spChg chg="mod">
          <ac:chgData name="Jassem Abbasi" userId="a485637c-5d5c-44af-8411-f95acc3236b6" providerId="ADAL" clId="{B67E75DF-61F4-4BDD-83F6-F3A9FEB4B984}" dt="2024-02-22T09:52:54.409" v="2357" actId="27803"/>
          <ac:spMkLst>
            <pc:docMk/>
            <pc:sldMk cId="3942064285" sldId="256"/>
            <ac:spMk id="12124" creationId="{03013E04-2461-750E-F99C-83E6DBA074EF}"/>
          </ac:spMkLst>
        </pc:spChg>
        <pc:spChg chg="mod">
          <ac:chgData name="Jassem Abbasi" userId="a485637c-5d5c-44af-8411-f95acc3236b6" providerId="ADAL" clId="{B67E75DF-61F4-4BDD-83F6-F3A9FEB4B984}" dt="2024-02-22T09:52:54.409" v="2357" actId="27803"/>
          <ac:spMkLst>
            <pc:docMk/>
            <pc:sldMk cId="3942064285" sldId="256"/>
            <ac:spMk id="12125" creationId="{676AAED2-2F12-CC32-4D64-03C336898259}"/>
          </ac:spMkLst>
        </pc:spChg>
        <pc:spChg chg="mod">
          <ac:chgData name="Jassem Abbasi" userId="a485637c-5d5c-44af-8411-f95acc3236b6" providerId="ADAL" clId="{B67E75DF-61F4-4BDD-83F6-F3A9FEB4B984}" dt="2024-02-22T09:52:54.409" v="2357" actId="27803"/>
          <ac:spMkLst>
            <pc:docMk/>
            <pc:sldMk cId="3942064285" sldId="256"/>
            <ac:spMk id="12126" creationId="{8BC4AEA3-7838-6652-B4F7-CB986790BAC5}"/>
          </ac:spMkLst>
        </pc:spChg>
        <pc:spChg chg="mod">
          <ac:chgData name="Jassem Abbasi" userId="a485637c-5d5c-44af-8411-f95acc3236b6" providerId="ADAL" clId="{B67E75DF-61F4-4BDD-83F6-F3A9FEB4B984}" dt="2024-02-22T09:52:54.409" v="2357" actId="27803"/>
          <ac:spMkLst>
            <pc:docMk/>
            <pc:sldMk cId="3942064285" sldId="256"/>
            <ac:spMk id="12127" creationId="{5BEBFC1D-A557-6D30-D1B9-AB5AF641CD2B}"/>
          </ac:spMkLst>
        </pc:spChg>
        <pc:spChg chg="mod">
          <ac:chgData name="Jassem Abbasi" userId="a485637c-5d5c-44af-8411-f95acc3236b6" providerId="ADAL" clId="{B67E75DF-61F4-4BDD-83F6-F3A9FEB4B984}" dt="2024-02-22T09:52:54.409" v="2357" actId="27803"/>
          <ac:spMkLst>
            <pc:docMk/>
            <pc:sldMk cId="3942064285" sldId="256"/>
            <ac:spMk id="12128" creationId="{437ADA7B-6F8A-4273-E2CF-DDFC983C5E56}"/>
          </ac:spMkLst>
        </pc:spChg>
        <pc:spChg chg="mod">
          <ac:chgData name="Jassem Abbasi" userId="a485637c-5d5c-44af-8411-f95acc3236b6" providerId="ADAL" clId="{B67E75DF-61F4-4BDD-83F6-F3A9FEB4B984}" dt="2024-02-22T09:52:54.409" v="2357" actId="27803"/>
          <ac:spMkLst>
            <pc:docMk/>
            <pc:sldMk cId="3942064285" sldId="256"/>
            <ac:spMk id="12129" creationId="{D6EC84DF-7D15-F747-7753-03D43758172C}"/>
          </ac:spMkLst>
        </pc:spChg>
        <pc:spChg chg="mod">
          <ac:chgData name="Jassem Abbasi" userId="a485637c-5d5c-44af-8411-f95acc3236b6" providerId="ADAL" clId="{B67E75DF-61F4-4BDD-83F6-F3A9FEB4B984}" dt="2024-02-22T09:52:54.409" v="2357" actId="27803"/>
          <ac:spMkLst>
            <pc:docMk/>
            <pc:sldMk cId="3942064285" sldId="256"/>
            <ac:spMk id="12130" creationId="{E652E53A-D06B-F9D4-B261-6EBB8458C438}"/>
          </ac:spMkLst>
        </pc:spChg>
        <pc:spChg chg="mod">
          <ac:chgData name="Jassem Abbasi" userId="a485637c-5d5c-44af-8411-f95acc3236b6" providerId="ADAL" clId="{B67E75DF-61F4-4BDD-83F6-F3A9FEB4B984}" dt="2024-02-22T09:52:54.409" v="2357" actId="27803"/>
          <ac:spMkLst>
            <pc:docMk/>
            <pc:sldMk cId="3942064285" sldId="256"/>
            <ac:spMk id="12131" creationId="{E2BCA00D-CFEA-F52A-8672-DAED69475B3D}"/>
          </ac:spMkLst>
        </pc:spChg>
        <pc:spChg chg="mod">
          <ac:chgData name="Jassem Abbasi" userId="a485637c-5d5c-44af-8411-f95acc3236b6" providerId="ADAL" clId="{B67E75DF-61F4-4BDD-83F6-F3A9FEB4B984}" dt="2024-02-22T09:52:54.409" v="2357" actId="27803"/>
          <ac:spMkLst>
            <pc:docMk/>
            <pc:sldMk cId="3942064285" sldId="256"/>
            <ac:spMk id="12132" creationId="{C8681048-E9F0-0AA5-463E-121A0B5E446C}"/>
          </ac:spMkLst>
        </pc:spChg>
        <pc:spChg chg="mod">
          <ac:chgData name="Jassem Abbasi" userId="a485637c-5d5c-44af-8411-f95acc3236b6" providerId="ADAL" clId="{B67E75DF-61F4-4BDD-83F6-F3A9FEB4B984}" dt="2024-02-22T09:52:54.409" v="2357" actId="27803"/>
          <ac:spMkLst>
            <pc:docMk/>
            <pc:sldMk cId="3942064285" sldId="256"/>
            <ac:spMk id="12133" creationId="{84FA370A-B195-BA05-AD43-E4AFA94FF7A5}"/>
          </ac:spMkLst>
        </pc:spChg>
        <pc:spChg chg="mod">
          <ac:chgData name="Jassem Abbasi" userId="a485637c-5d5c-44af-8411-f95acc3236b6" providerId="ADAL" clId="{B67E75DF-61F4-4BDD-83F6-F3A9FEB4B984}" dt="2024-02-22T09:52:54.409" v="2357" actId="27803"/>
          <ac:spMkLst>
            <pc:docMk/>
            <pc:sldMk cId="3942064285" sldId="256"/>
            <ac:spMk id="12134" creationId="{5F1385FD-FA5F-E45E-78D5-C397104AFB20}"/>
          </ac:spMkLst>
        </pc:spChg>
        <pc:spChg chg="mod">
          <ac:chgData name="Jassem Abbasi" userId="a485637c-5d5c-44af-8411-f95acc3236b6" providerId="ADAL" clId="{B67E75DF-61F4-4BDD-83F6-F3A9FEB4B984}" dt="2024-02-22T09:52:54.409" v="2357" actId="27803"/>
          <ac:spMkLst>
            <pc:docMk/>
            <pc:sldMk cId="3942064285" sldId="256"/>
            <ac:spMk id="12135" creationId="{54EBC65D-F6CC-7AFB-F600-D168478BB65D}"/>
          </ac:spMkLst>
        </pc:spChg>
        <pc:spChg chg="mod">
          <ac:chgData name="Jassem Abbasi" userId="a485637c-5d5c-44af-8411-f95acc3236b6" providerId="ADAL" clId="{B67E75DF-61F4-4BDD-83F6-F3A9FEB4B984}" dt="2024-02-22T09:52:54.409" v="2357" actId="27803"/>
          <ac:spMkLst>
            <pc:docMk/>
            <pc:sldMk cId="3942064285" sldId="256"/>
            <ac:spMk id="12136" creationId="{49B68F9C-9B03-B768-53A2-60F908823A03}"/>
          </ac:spMkLst>
        </pc:spChg>
        <pc:spChg chg="mod">
          <ac:chgData name="Jassem Abbasi" userId="a485637c-5d5c-44af-8411-f95acc3236b6" providerId="ADAL" clId="{B67E75DF-61F4-4BDD-83F6-F3A9FEB4B984}" dt="2024-02-22T09:52:54.409" v="2357" actId="27803"/>
          <ac:spMkLst>
            <pc:docMk/>
            <pc:sldMk cId="3942064285" sldId="256"/>
            <ac:spMk id="12137" creationId="{34562FE9-626C-13BF-0341-C3B25307AB11}"/>
          </ac:spMkLst>
        </pc:spChg>
        <pc:spChg chg="mod">
          <ac:chgData name="Jassem Abbasi" userId="a485637c-5d5c-44af-8411-f95acc3236b6" providerId="ADAL" clId="{B67E75DF-61F4-4BDD-83F6-F3A9FEB4B984}" dt="2024-02-22T09:52:54.409" v="2357" actId="27803"/>
          <ac:spMkLst>
            <pc:docMk/>
            <pc:sldMk cId="3942064285" sldId="256"/>
            <ac:spMk id="12138" creationId="{4BDC7E83-1F4B-9F2C-359D-F020A3C658C8}"/>
          </ac:spMkLst>
        </pc:spChg>
        <pc:spChg chg="mod">
          <ac:chgData name="Jassem Abbasi" userId="a485637c-5d5c-44af-8411-f95acc3236b6" providerId="ADAL" clId="{B67E75DF-61F4-4BDD-83F6-F3A9FEB4B984}" dt="2024-02-22T09:52:54.409" v="2357" actId="27803"/>
          <ac:spMkLst>
            <pc:docMk/>
            <pc:sldMk cId="3942064285" sldId="256"/>
            <ac:spMk id="12139" creationId="{51F4EA92-751A-1235-A70F-57A9B224ED67}"/>
          </ac:spMkLst>
        </pc:spChg>
        <pc:spChg chg="mod">
          <ac:chgData name="Jassem Abbasi" userId="a485637c-5d5c-44af-8411-f95acc3236b6" providerId="ADAL" clId="{B67E75DF-61F4-4BDD-83F6-F3A9FEB4B984}" dt="2024-02-22T09:52:54.409" v="2357" actId="27803"/>
          <ac:spMkLst>
            <pc:docMk/>
            <pc:sldMk cId="3942064285" sldId="256"/>
            <ac:spMk id="12140" creationId="{4E8467B3-097D-E643-865C-C43FB60FCDD4}"/>
          </ac:spMkLst>
        </pc:spChg>
        <pc:spChg chg="mod">
          <ac:chgData name="Jassem Abbasi" userId="a485637c-5d5c-44af-8411-f95acc3236b6" providerId="ADAL" clId="{B67E75DF-61F4-4BDD-83F6-F3A9FEB4B984}" dt="2024-02-22T09:52:54.409" v="2357" actId="27803"/>
          <ac:spMkLst>
            <pc:docMk/>
            <pc:sldMk cId="3942064285" sldId="256"/>
            <ac:spMk id="12141" creationId="{E4EDF327-68D1-78FA-AD40-588CF4ACBC6C}"/>
          </ac:spMkLst>
        </pc:spChg>
        <pc:spChg chg="mod">
          <ac:chgData name="Jassem Abbasi" userId="a485637c-5d5c-44af-8411-f95acc3236b6" providerId="ADAL" clId="{B67E75DF-61F4-4BDD-83F6-F3A9FEB4B984}" dt="2024-02-22T09:52:54.409" v="2357" actId="27803"/>
          <ac:spMkLst>
            <pc:docMk/>
            <pc:sldMk cId="3942064285" sldId="256"/>
            <ac:spMk id="12142" creationId="{1B2E18A4-5853-D855-5166-3F6D22FAEABA}"/>
          </ac:spMkLst>
        </pc:spChg>
        <pc:spChg chg="mod">
          <ac:chgData name="Jassem Abbasi" userId="a485637c-5d5c-44af-8411-f95acc3236b6" providerId="ADAL" clId="{B67E75DF-61F4-4BDD-83F6-F3A9FEB4B984}" dt="2024-02-22T09:52:54.409" v="2357" actId="27803"/>
          <ac:spMkLst>
            <pc:docMk/>
            <pc:sldMk cId="3942064285" sldId="256"/>
            <ac:spMk id="12143" creationId="{BD680273-D306-2CAF-E972-E3C2D554499E}"/>
          </ac:spMkLst>
        </pc:spChg>
        <pc:spChg chg="mod">
          <ac:chgData name="Jassem Abbasi" userId="a485637c-5d5c-44af-8411-f95acc3236b6" providerId="ADAL" clId="{B67E75DF-61F4-4BDD-83F6-F3A9FEB4B984}" dt="2024-02-22T09:52:54.409" v="2357" actId="27803"/>
          <ac:spMkLst>
            <pc:docMk/>
            <pc:sldMk cId="3942064285" sldId="256"/>
            <ac:spMk id="12144" creationId="{2A66762C-2BDA-A777-729B-B5273842CF15}"/>
          </ac:spMkLst>
        </pc:spChg>
        <pc:spChg chg="mod">
          <ac:chgData name="Jassem Abbasi" userId="a485637c-5d5c-44af-8411-f95acc3236b6" providerId="ADAL" clId="{B67E75DF-61F4-4BDD-83F6-F3A9FEB4B984}" dt="2024-02-22T09:52:54.409" v="2357" actId="27803"/>
          <ac:spMkLst>
            <pc:docMk/>
            <pc:sldMk cId="3942064285" sldId="256"/>
            <ac:spMk id="12145" creationId="{436C144F-4B6D-5CD8-9A9F-9A4D2525483A}"/>
          </ac:spMkLst>
        </pc:spChg>
        <pc:spChg chg="mod">
          <ac:chgData name="Jassem Abbasi" userId="a485637c-5d5c-44af-8411-f95acc3236b6" providerId="ADAL" clId="{B67E75DF-61F4-4BDD-83F6-F3A9FEB4B984}" dt="2024-02-22T09:52:54.409" v="2357" actId="27803"/>
          <ac:spMkLst>
            <pc:docMk/>
            <pc:sldMk cId="3942064285" sldId="256"/>
            <ac:spMk id="12146" creationId="{C3DDF9D1-8CFC-DF10-CC91-DFC44C0A35EA}"/>
          </ac:spMkLst>
        </pc:spChg>
        <pc:spChg chg="mod">
          <ac:chgData name="Jassem Abbasi" userId="a485637c-5d5c-44af-8411-f95acc3236b6" providerId="ADAL" clId="{B67E75DF-61F4-4BDD-83F6-F3A9FEB4B984}" dt="2024-02-22T09:52:54.409" v="2357" actId="27803"/>
          <ac:spMkLst>
            <pc:docMk/>
            <pc:sldMk cId="3942064285" sldId="256"/>
            <ac:spMk id="12147" creationId="{FA6BF6E3-ACCA-137C-7CA5-EDAFE3162D5B}"/>
          </ac:spMkLst>
        </pc:spChg>
        <pc:spChg chg="mod">
          <ac:chgData name="Jassem Abbasi" userId="a485637c-5d5c-44af-8411-f95acc3236b6" providerId="ADAL" clId="{B67E75DF-61F4-4BDD-83F6-F3A9FEB4B984}" dt="2024-02-22T09:52:54.409" v="2357" actId="27803"/>
          <ac:spMkLst>
            <pc:docMk/>
            <pc:sldMk cId="3942064285" sldId="256"/>
            <ac:spMk id="12148" creationId="{7D6B17AF-4407-62B6-7BC0-E27A4AFADFBA}"/>
          </ac:spMkLst>
        </pc:spChg>
        <pc:spChg chg="mod">
          <ac:chgData name="Jassem Abbasi" userId="a485637c-5d5c-44af-8411-f95acc3236b6" providerId="ADAL" clId="{B67E75DF-61F4-4BDD-83F6-F3A9FEB4B984}" dt="2024-02-22T09:52:54.409" v="2357" actId="27803"/>
          <ac:spMkLst>
            <pc:docMk/>
            <pc:sldMk cId="3942064285" sldId="256"/>
            <ac:spMk id="12149" creationId="{391E538C-CCDA-51A0-9233-8FD307A4D112}"/>
          </ac:spMkLst>
        </pc:spChg>
        <pc:spChg chg="mod">
          <ac:chgData name="Jassem Abbasi" userId="a485637c-5d5c-44af-8411-f95acc3236b6" providerId="ADAL" clId="{B67E75DF-61F4-4BDD-83F6-F3A9FEB4B984}" dt="2024-02-22T09:52:54.409" v="2357" actId="27803"/>
          <ac:spMkLst>
            <pc:docMk/>
            <pc:sldMk cId="3942064285" sldId="256"/>
            <ac:spMk id="12150" creationId="{516D235C-7B70-110E-C788-09F2328AEE77}"/>
          </ac:spMkLst>
        </pc:spChg>
        <pc:spChg chg="mod">
          <ac:chgData name="Jassem Abbasi" userId="a485637c-5d5c-44af-8411-f95acc3236b6" providerId="ADAL" clId="{B67E75DF-61F4-4BDD-83F6-F3A9FEB4B984}" dt="2024-02-22T09:52:54.409" v="2357" actId="27803"/>
          <ac:spMkLst>
            <pc:docMk/>
            <pc:sldMk cId="3942064285" sldId="256"/>
            <ac:spMk id="12151" creationId="{9CE4680D-28C1-43B7-F880-797CAF4B9E20}"/>
          </ac:spMkLst>
        </pc:spChg>
        <pc:spChg chg="mod">
          <ac:chgData name="Jassem Abbasi" userId="a485637c-5d5c-44af-8411-f95acc3236b6" providerId="ADAL" clId="{B67E75DF-61F4-4BDD-83F6-F3A9FEB4B984}" dt="2024-02-22T09:52:54.409" v="2357" actId="27803"/>
          <ac:spMkLst>
            <pc:docMk/>
            <pc:sldMk cId="3942064285" sldId="256"/>
            <ac:spMk id="12152" creationId="{D9AD4C97-3948-33C4-648D-11E179596DEE}"/>
          </ac:spMkLst>
        </pc:spChg>
        <pc:spChg chg="mod">
          <ac:chgData name="Jassem Abbasi" userId="a485637c-5d5c-44af-8411-f95acc3236b6" providerId="ADAL" clId="{B67E75DF-61F4-4BDD-83F6-F3A9FEB4B984}" dt="2024-02-22T09:52:54.409" v="2357" actId="27803"/>
          <ac:spMkLst>
            <pc:docMk/>
            <pc:sldMk cId="3942064285" sldId="256"/>
            <ac:spMk id="12153" creationId="{888781C8-22D0-8C46-0CE9-DBF3E9B167E4}"/>
          </ac:spMkLst>
        </pc:spChg>
        <pc:spChg chg="mod">
          <ac:chgData name="Jassem Abbasi" userId="a485637c-5d5c-44af-8411-f95acc3236b6" providerId="ADAL" clId="{B67E75DF-61F4-4BDD-83F6-F3A9FEB4B984}" dt="2024-02-22T09:52:54.409" v="2357" actId="27803"/>
          <ac:spMkLst>
            <pc:docMk/>
            <pc:sldMk cId="3942064285" sldId="256"/>
            <ac:spMk id="12154" creationId="{6B3FA1F8-B1C0-5D82-6DA9-28B5FD4840AF}"/>
          </ac:spMkLst>
        </pc:spChg>
        <pc:spChg chg="mod">
          <ac:chgData name="Jassem Abbasi" userId="a485637c-5d5c-44af-8411-f95acc3236b6" providerId="ADAL" clId="{B67E75DF-61F4-4BDD-83F6-F3A9FEB4B984}" dt="2024-02-22T09:52:54.409" v="2357" actId="27803"/>
          <ac:spMkLst>
            <pc:docMk/>
            <pc:sldMk cId="3942064285" sldId="256"/>
            <ac:spMk id="12155" creationId="{81781FC0-FE4F-CA46-2FD3-9DF8BD40E320}"/>
          </ac:spMkLst>
        </pc:spChg>
        <pc:spChg chg="mod">
          <ac:chgData name="Jassem Abbasi" userId="a485637c-5d5c-44af-8411-f95acc3236b6" providerId="ADAL" clId="{B67E75DF-61F4-4BDD-83F6-F3A9FEB4B984}" dt="2024-02-22T09:52:54.409" v="2357" actId="27803"/>
          <ac:spMkLst>
            <pc:docMk/>
            <pc:sldMk cId="3942064285" sldId="256"/>
            <ac:spMk id="12156" creationId="{505D728E-39E6-1EC1-B3C6-53ACDD37A987}"/>
          </ac:spMkLst>
        </pc:spChg>
        <pc:spChg chg="mod">
          <ac:chgData name="Jassem Abbasi" userId="a485637c-5d5c-44af-8411-f95acc3236b6" providerId="ADAL" clId="{B67E75DF-61F4-4BDD-83F6-F3A9FEB4B984}" dt="2024-02-22T09:52:54.409" v="2357" actId="27803"/>
          <ac:spMkLst>
            <pc:docMk/>
            <pc:sldMk cId="3942064285" sldId="256"/>
            <ac:spMk id="12157" creationId="{BD8954D1-EBF8-9027-721A-ECDF91AC3100}"/>
          </ac:spMkLst>
        </pc:spChg>
        <pc:spChg chg="mod">
          <ac:chgData name="Jassem Abbasi" userId="a485637c-5d5c-44af-8411-f95acc3236b6" providerId="ADAL" clId="{B67E75DF-61F4-4BDD-83F6-F3A9FEB4B984}" dt="2024-02-22T09:52:54.409" v="2357" actId="27803"/>
          <ac:spMkLst>
            <pc:docMk/>
            <pc:sldMk cId="3942064285" sldId="256"/>
            <ac:spMk id="12158" creationId="{F8F2206B-2589-4185-8901-61CC13A9F633}"/>
          </ac:spMkLst>
        </pc:spChg>
        <pc:spChg chg="mod">
          <ac:chgData name="Jassem Abbasi" userId="a485637c-5d5c-44af-8411-f95acc3236b6" providerId="ADAL" clId="{B67E75DF-61F4-4BDD-83F6-F3A9FEB4B984}" dt="2024-02-22T09:52:54.409" v="2357" actId="27803"/>
          <ac:spMkLst>
            <pc:docMk/>
            <pc:sldMk cId="3942064285" sldId="256"/>
            <ac:spMk id="12159" creationId="{2730E872-491A-80C4-E3AB-CCA7ACCD752C}"/>
          </ac:spMkLst>
        </pc:spChg>
        <pc:spChg chg="mod">
          <ac:chgData name="Jassem Abbasi" userId="a485637c-5d5c-44af-8411-f95acc3236b6" providerId="ADAL" clId="{B67E75DF-61F4-4BDD-83F6-F3A9FEB4B984}" dt="2024-02-22T09:52:54.409" v="2357" actId="27803"/>
          <ac:spMkLst>
            <pc:docMk/>
            <pc:sldMk cId="3942064285" sldId="256"/>
            <ac:spMk id="12160" creationId="{B72804E7-9FEE-8105-E354-2F0AF7C36EA3}"/>
          </ac:spMkLst>
        </pc:spChg>
        <pc:spChg chg="mod">
          <ac:chgData name="Jassem Abbasi" userId="a485637c-5d5c-44af-8411-f95acc3236b6" providerId="ADAL" clId="{B67E75DF-61F4-4BDD-83F6-F3A9FEB4B984}" dt="2024-02-22T09:52:54.409" v="2357" actId="27803"/>
          <ac:spMkLst>
            <pc:docMk/>
            <pc:sldMk cId="3942064285" sldId="256"/>
            <ac:spMk id="12161" creationId="{20E7FB73-E002-F5FF-1B97-42756643B59D}"/>
          </ac:spMkLst>
        </pc:spChg>
        <pc:spChg chg="mod">
          <ac:chgData name="Jassem Abbasi" userId="a485637c-5d5c-44af-8411-f95acc3236b6" providerId="ADAL" clId="{B67E75DF-61F4-4BDD-83F6-F3A9FEB4B984}" dt="2024-02-22T09:52:54.409" v="2357" actId="27803"/>
          <ac:spMkLst>
            <pc:docMk/>
            <pc:sldMk cId="3942064285" sldId="256"/>
            <ac:spMk id="12162" creationId="{B21E6373-C08A-181B-C077-C63F11A75D5F}"/>
          </ac:spMkLst>
        </pc:spChg>
        <pc:spChg chg="mod">
          <ac:chgData name="Jassem Abbasi" userId="a485637c-5d5c-44af-8411-f95acc3236b6" providerId="ADAL" clId="{B67E75DF-61F4-4BDD-83F6-F3A9FEB4B984}" dt="2024-02-22T09:52:54.409" v="2357" actId="27803"/>
          <ac:spMkLst>
            <pc:docMk/>
            <pc:sldMk cId="3942064285" sldId="256"/>
            <ac:spMk id="12163" creationId="{453AB172-114D-3F82-10C2-C144CF902207}"/>
          </ac:spMkLst>
        </pc:spChg>
        <pc:spChg chg="mod">
          <ac:chgData name="Jassem Abbasi" userId="a485637c-5d5c-44af-8411-f95acc3236b6" providerId="ADAL" clId="{B67E75DF-61F4-4BDD-83F6-F3A9FEB4B984}" dt="2024-02-22T09:52:54.409" v="2357" actId="27803"/>
          <ac:spMkLst>
            <pc:docMk/>
            <pc:sldMk cId="3942064285" sldId="256"/>
            <ac:spMk id="12164" creationId="{1AA0D735-53BB-D1DA-E373-E043DA7486D3}"/>
          </ac:spMkLst>
        </pc:spChg>
        <pc:spChg chg="mod">
          <ac:chgData name="Jassem Abbasi" userId="a485637c-5d5c-44af-8411-f95acc3236b6" providerId="ADAL" clId="{B67E75DF-61F4-4BDD-83F6-F3A9FEB4B984}" dt="2024-02-22T09:52:54.409" v="2357" actId="27803"/>
          <ac:spMkLst>
            <pc:docMk/>
            <pc:sldMk cId="3942064285" sldId="256"/>
            <ac:spMk id="12165" creationId="{BF452E2B-0CB9-92DD-A904-727DEF630ECA}"/>
          </ac:spMkLst>
        </pc:spChg>
        <pc:spChg chg="mod">
          <ac:chgData name="Jassem Abbasi" userId="a485637c-5d5c-44af-8411-f95acc3236b6" providerId="ADAL" clId="{B67E75DF-61F4-4BDD-83F6-F3A9FEB4B984}" dt="2024-02-22T09:52:54.409" v="2357" actId="27803"/>
          <ac:spMkLst>
            <pc:docMk/>
            <pc:sldMk cId="3942064285" sldId="256"/>
            <ac:spMk id="12166" creationId="{C346F625-BFF1-6B4B-E788-54930B4A0456}"/>
          </ac:spMkLst>
        </pc:spChg>
        <pc:spChg chg="mod">
          <ac:chgData name="Jassem Abbasi" userId="a485637c-5d5c-44af-8411-f95acc3236b6" providerId="ADAL" clId="{B67E75DF-61F4-4BDD-83F6-F3A9FEB4B984}" dt="2024-02-22T09:52:54.409" v="2357" actId="27803"/>
          <ac:spMkLst>
            <pc:docMk/>
            <pc:sldMk cId="3942064285" sldId="256"/>
            <ac:spMk id="12167" creationId="{C5F7CFDA-CE01-2F69-D01E-3416DD556181}"/>
          </ac:spMkLst>
        </pc:spChg>
        <pc:spChg chg="mod">
          <ac:chgData name="Jassem Abbasi" userId="a485637c-5d5c-44af-8411-f95acc3236b6" providerId="ADAL" clId="{B67E75DF-61F4-4BDD-83F6-F3A9FEB4B984}" dt="2024-02-22T09:52:54.409" v="2357" actId="27803"/>
          <ac:spMkLst>
            <pc:docMk/>
            <pc:sldMk cId="3942064285" sldId="256"/>
            <ac:spMk id="12168" creationId="{D37A2BDD-81C7-8B04-7A81-70EE8ABACDE2}"/>
          </ac:spMkLst>
        </pc:spChg>
        <pc:spChg chg="mod">
          <ac:chgData name="Jassem Abbasi" userId="a485637c-5d5c-44af-8411-f95acc3236b6" providerId="ADAL" clId="{B67E75DF-61F4-4BDD-83F6-F3A9FEB4B984}" dt="2024-02-22T09:52:54.409" v="2357" actId="27803"/>
          <ac:spMkLst>
            <pc:docMk/>
            <pc:sldMk cId="3942064285" sldId="256"/>
            <ac:spMk id="12169" creationId="{22D5B19C-7C1C-7117-125A-E110E894DAA0}"/>
          </ac:spMkLst>
        </pc:spChg>
        <pc:spChg chg="mod">
          <ac:chgData name="Jassem Abbasi" userId="a485637c-5d5c-44af-8411-f95acc3236b6" providerId="ADAL" clId="{B67E75DF-61F4-4BDD-83F6-F3A9FEB4B984}" dt="2024-02-22T09:52:54.409" v="2357" actId="27803"/>
          <ac:spMkLst>
            <pc:docMk/>
            <pc:sldMk cId="3942064285" sldId="256"/>
            <ac:spMk id="12170" creationId="{473905C8-6639-B358-D43B-765D735FDAD9}"/>
          </ac:spMkLst>
        </pc:spChg>
        <pc:spChg chg="mod">
          <ac:chgData name="Jassem Abbasi" userId="a485637c-5d5c-44af-8411-f95acc3236b6" providerId="ADAL" clId="{B67E75DF-61F4-4BDD-83F6-F3A9FEB4B984}" dt="2024-02-22T09:52:54.409" v="2357" actId="27803"/>
          <ac:spMkLst>
            <pc:docMk/>
            <pc:sldMk cId="3942064285" sldId="256"/>
            <ac:spMk id="12171" creationId="{FDF45785-E60B-FAE8-DC46-2F4ACF477FFD}"/>
          </ac:spMkLst>
        </pc:spChg>
        <pc:spChg chg="mod">
          <ac:chgData name="Jassem Abbasi" userId="a485637c-5d5c-44af-8411-f95acc3236b6" providerId="ADAL" clId="{B67E75DF-61F4-4BDD-83F6-F3A9FEB4B984}" dt="2024-02-22T09:52:54.409" v="2357" actId="27803"/>
          <ac:spMkLst>
            <pc:docMk/>
            <pc:sldMk cId="3942064285" sldId="256"/>
            <ac:spMk id="12172" creationId="{92A57299-56FF-80AD-90C4-3E01F62AB206}"/>
          </ac:spMkLst>
        </pc:spChg>
        <pc:spChg chg="mod">
          <ac:chgData name="Jassem Abbasi" userId="a485637c-5d5c-44af-8411-f95acc3236b6" providerId="ADAL" clId="{B67E75DF-61F4-4BDD-83F6-F3A9FEB4B984}" dt="2024-02-22T09:52:54.409" v="2357" actId="27803"/>
          <ac:spMkLst>
            <pc:docMk/>
            <pc:sldMk cId="3942064285" sldId="256"/>
            <ac:spMk id="12173" creationId="{40CE5AD9-69B7-CEE1-F312-47815D57EE0E}"/>
          </ac:spMkLst>
        </pc:spChg>
        <pc:spChg chg="mod">
          <ac:chgData name="Jassem Abbasi" userId="a485637c-5d5c-44af-8411-f95acc3236b6" providerId="ADAL" clId="{B67E75DF-61F4-4BDD-83F6-F3A9FEB4B984}" dt="2024-02-22T09:52:54.409" v="2357" actId="27803"/>
          <ac:spMkLst>
            <pc:docMk/>
            <pc:sldMk cId="3942064285" sldId="256"/>
            <ac:spMk id="12174" creationId="{C68CBDDA-B16F-2436-BB0F-61C823ED35EE}"/>
          </ac:spMkLst>
        </pc:spChg>
        <pc:spChg chg="mod">
          <ac:chgData name="Jassem Abbasi" userId="a485637c-5d5c-44af-8411-f95acc3236b6" providerId="ADAL" clId="{B67E75DF-61F4-4BDD-83F6-F3A9FEB4B984}" dt="2024-02-22T09:52:54.409" v="2357" actId="27803"/>
          <ac:spMkLst>
            <pc:docMk/>
            <pc:sldMk cId="3942064285" sldId="256"/>
            <ac:spMk id="12175" creationId="{E716C10F-B29F-3573-4E5E-5B1B7B87E778}"/>
          </ac:spMkLst>
        </pc:spChg>
        <pc:spChg chg="mod">
          <ac:chgData name="Jassem Abbasi" userId="a485637c-5d5c-44af-8411-f95acc3236b6" providerId="ADAL" clId="{B67E75DF-61F4-4BDD-83F6-F3A9FEB4B984}" dt="2024-02-22T09:52:54.409" v="2357" actId="27803"/>
          <ac:spMkLst>
            <pc:docMk/>
            <pc:sldMk cId="3942064285" sldId="256"/>
            <ac:spMk id="12176" creationId="{04AEE879-AC16-D42C-2505-07D9951CC7CB}"/>
          </ac:spMkLst>
        </pc:spChg>
        <pc:spChg chg="mod">
          <ac:chgData name="Jassem Abbasi" userId="a485637c-5d5c-44af-8411-f95acc3236b6" providerId="ADAL" clId="{B67E75DF-61F4-4BDD-83F6-F3A9FEB4B984}" dt="2024-02-22T09:52:54.409" v="2357" actId="27803"/>
          <ac:spMkLst>
            <pc:docMk/>
            <pc:sldMk cId="3942064285" sldId="256"/>
            <ac:spMk id="12177" creationId="{7D95859E-2F20-40B5-F7FD-EE9148F55F18}"/>
          </ac:spMkLst>
        </pc:spChg>
        <pc:spChg chg="mod">
          <ac:chgData name="Jassem Abbasi" userId="a485637c-5d5c-44af-8411-f95acc3236b6" providerId="ADAL" clId="{B67E75DF-61F4-4BDD-83F6-F3A9FEB4B984}" dt="2024-02-22T09:52:54.409" v="2357" actId="27803"/>
          <ac:spMkLst>
            <pc:docMk/>
            <pc:sldMk cId="3942064285" sldId="256"/>
            <ac:spMk id="12178" creationId="{E61CF74B-7AA9-A696-6757-EC0075670E3F}"/>
          </ac:spMkLst>
        </pc:spChg>
        <pc:spChg chg="mod">
          <ac:chgData name="Jassem Abbasi" userId="a485637c-5d5c-44af-8411-f95acc3236b6" providerId="ADAL" clId="{B67E75DF-61F4-4BDD-83F6-F3A9FEB4B984}" dt="2024-02-22T09:52:54.409" v="2357" actId="27803"/>
          <ac:spMkLst>
            <pc:docMk/>
            <pc:sldMk cId="3942064285" sldId="256"/>
            <ac:spMk id="12179" creationId="{D5584131-220F-70C8-90BD-71EF68183D2E}"/>
          </ac:spMkLst>
        </pc:spChg>
        <pc:spChg chg="mod">
          <ac:chgData name="Jassem Abbasi" userId="a485637c-5d5c-44af-8411-f95acc3236b6" providerId="ADAL" clId="{B67E75DF-61F4-4BDD-83F6-F3A9FEB4B984}" dt="2024-02-22T09:52:54.409" v="2357" actId="27803"/>
          <ac:spMkLst>
            <pc:docMk/>
            <pc:sldMk cId="3942064285" sldId="256"/>
            <ac:spMk id="12180" creationId="{D828D3A2-C609-2436-9682-9879E06987EB}"/>
          </ac:spMkLst>
        </pc:spChg>
        <pc:spChg chg="mod">
          <ac:chgData name="Jassem Abbasi" userId="a485637c-5d5c-44af-8411-f95acc3236b6" providerId="ADAL" clId="{B67E75DF-61F4-4BDD-83F6-F3A9FEB4B984}" dt="2024-02-22T09:52:54.409" v="2357" actId="27803"/>
          <ac:spMkLst>
            <pc:docMk/>
            <pc:sldMk cId="3942064285" sldId="256"/>
            <ac:spMk id="12181" creationId="{4534C5F9-C318-60C3-0454-2B124C13F348}"/>
          </ac:spMkLst>
        </pc:spChg>
        <pc:spChg chg="mod">
          <ac:chgData name="Jassem Abbasi" userId="a485637c-5d5c-44af-8411-f95acc3236b6" providerId="ADAL" clId="{B67E75DF-61F4-4BDD-83F6-F3A9FEB4B984}" dt="2024-02-22T09:52:54.409" v="2357" actId="27803"/>
          <ac:spMkLst>
            <pc:docMk/>
            <pc:sldMk cId="3942064285" sldId="256"/>
            <ac:spMk id="12182" creationId="{7B882ABE-28EC-E16B-314F-2F519CA9EC09}"/>
          </ac:spMkLst>
        </pc:spChg>
        <pc:spChg chg="mod">
          <ac:chgData name="Jassem Abbasi" userId="a485637c-5d5c-44af-8411-f95acc3236b6" providerId="ADAL" clId="{B67E75DF-61F4-4BDD-83F6-F3A9FEB4B984}" dt="2024-02-22T09:52:54.409" v="2357" actId="27803"/>
          <ac:spMkLst>
            <pc:docMk/>
            <pc:sldMk cId="3942064285" sldId="256"/>
            <ac:spMk id="12183" creationId="{6AF94BF6-38DD-D0F4-6A95-CAF0936B42A4}"/>
          </ac:spMkLst>
        </pc:spChg>
        <pc:spChg chg="mod">
          <ac:chgData name="Jassem Abbasi" userId="a485637c-5d5c-44af-8411-f95acc3236b6" providerId="ADAL" clId="{B67E75DF-61F4-4BDD-83F6-F3A9FEB4B984}" dt="2024-02-22T09:52:54.409" v="2357" actId="27803"/>
          <ac:spMkLst>
            <pc:docMk/>
            <pc:sldMk cId="3942064285" sldId="256"/>
            <ac:spMk id="12184" creationId="{BACCA3B5-6A20-173B-65B9-FA2432348503}"/>
          </ac:spMkLst>
        </pc:spChg>
        <pc:spChg chg="mod">
          <ac:chgData name="Jassem Abbasi" userId="a485637c-5d5c-44af-8411-f95acc3236b6" providerId="ADAL" clId="{B67E75DF-61F4-4BDD-83F6-F3A9FEB4B984}" dt="2024-02-22T09:52:54.409" v="2357" actId="27803"/>
          <ac:spMkLst>
            <pc:docMk/>
            <pc:sldMk cId="3942064285" sldId="256"/>
            <ac:spMk id="12185" creationId="{4303AA76-82A6-2DF6-F764-B3059473193E}"/>
          </ac:spMkLst>
        </pc:spChg>
        <pc:spChg chg="mod">
          <ac:chgData name="Jassem Abbasi" userId="a485637c-5d5c-44af-8411-f95acc3236b6" providerId="ADAL" clId="{B67E75DF-61F4-4BDD-83F6-F3A9FEB4B984}" dt="2024-02-22T09:52:54.409" v="2357" actId="27803"/>
          <ac:spMkLst>
            <pc:docMk/>
            <pc:sldMk cId="3942064285" sldId="256"/>
            <ac:spMk id="12186" creationId="{277BB4FC-D6FC-D832-4A3D-24E487F48C80}"/>
          </ac:spMkLst>
        </pc:spChg>
        <pc:spChg chg="mod">
          <ac:chgData name="Jassem Abbasi" userId="a485637c-5d5c-44af-8411-f95acc3236b6" providerId="ADAL" clId="{B67E75DF-61F4-4BDD-83F6-F3A9FEB4B984}" dt="2024-02-22T09:52:54.409" v="2357" actId="27803"/>
          <ac:spMkLst>
            <pc:docMk/>
            <pc:sldMk cId="3942064285" sldId="256"/>
            <ac:spMk id="12187" creationId="{064FB33E-5FC7-2F8B-ABF5-2BF2646B9B72}"/>
          </ac:spMkLst>
        </pc:spChg>
        <pc:spChg chg="mod">
          <ac:chgData name="Jassem Abbasi" userId="a485637c-5d5c-44af-8411-f95acc3236b6" providerId="ADAL" clId="{B67E75DF-61F4-4BDD-83F6-F3A9FEB4B984}" dt="2024-02-22T09:52:54.409" v="2357" actId="27803"/>
          <ac:spMkLst>
            <pc:docMk/>
            <pc:sldMk cId="3942064285" sldId="256"/>
            <ac:spMk id="12188" creationId="{201E8690-61B1-8708-3A1B-6EDB910B5091}"/>
          </ac:spMkLst>
        </pc:spChg>
        <pc:spChg chg="mod">
          <ac:chgData name="Jassem Abbasi" userId="a485637c-5d5c-44af-8411-f95acc3236b6" providerId="ADAL" clId="{B67E75DF-61F4-4BDD-83F6-F3A9FEB4B984}" dt="2024-02-22T09:52:54.409" v="2357" actId="27803"/>
          <ac:spMkLst>
            <pc:docMk/>
            <pc:sldMk cId="3942064285" sldId="256"/>
            <ac:spMk id="12189" creationId="{2640E1A6-D2D7-D5D3-556C-273E88A7E472}"/>
          </ac:spMkLst>
        </pc:spChg>
        <pc:spChg chg="mod">
          <ac:chgData name="Jassem Abbasi" userId="a485637c-5d5c-44af-8411-f95acc3236b6" providerId="ADAL" clId="{B67E75DF-61F4-4BDD-83F6-F3A9FEB4B984}" dt="2024-02-22T09:52:54.409" v="2357" actId="27803"/>
          <ac:spMkLst>
            <pc:docMk/>
            <pc:sldMk cId="3942064285" sldId="256"/>
            <ac:spMk id="12190" creationId="{95C31B9D-9202-AF0C-DE3F-E2720A068B8B}"/>
          </ac:spMkLst>
        </pc:spChg>
        <pc:spChg chg="mod">
          <ac:chgData name="Jassem Abbasi" userId="a485637c-5d5c-44af-8411-f95acc3236b6" providerId="ADAL" clId="{B67E75DF-61F4-4BDD-83F6-F3A9FEB4B984}" dt="2024-02-22T09:52:54.409" v="2357" actId="27803"/>
          <ac:spMkLst>
            <pc:docMk/>
            <pc:sldMk cId="3942064285" sldId="256"/>
            <ac:spMk id="12191" creationId="{E9DF60FC-6D7B-DE20-0448-9D7D687D092F}"/>
          </ac:spMkLst>
        </pc:spChg>
        <pc:spChg chg="mod">
          <ac:chgData name="Jassem Abbasi" userId="a485637c-5d5c-44af-8411-f95acc3236b6" providerId="ADAL" clId="{B67E75DF-61F4-4BDD-83F6-F3A9FEB4B984}" dt="2024-02-22T09:52:54.409" v="2357" actId="27803"/>
          <ac:spMkLst>
            <pc:docMk/>
            <pc:sldMk cId="3942064285" sldId="256"/>
            <ac:spMk id="12192" creationId="{1319E1A9-A4AC-7509-4605-B4C19A43534D}"/>
          </ac:spMkLst>
        </pc:spChg>
        <pc:spChg chg="mod">
          <ac:chgData name="Jassem Abbasi" userId="a485637c-5d5c-44af-8411-f95acc3236b6" providerId="ADAL" clId="{B67E75DF-61F4-4BDD-83F6-F3A9FEB4B984}" dt="2024-02-22T09:52:54.409" v="2357" actId="27803"/>
          <ac:spMkLst>
            <pc:docMk/>
            <pc:sldMk cId="3942064285" sldId="256"/>
            <ac:spMk id="12193" creationId="{BF3E6B3C-5211-F1C5-1708-239B74FDC117}"/>
          </ac:spMkLst>
        </pc:spChg>
        <pc:spChg chg="mod">
          <ac:chgData name="Jassem Abbasi" userId="a485637c-5d5c-44af-8411-f95acc3236b6" providerId="ADAL" clId="{B67E75DF-61F4-4BDD-83F6-F3A9FEB4B984}" dt="2024-02-22T09:52:54.409" v="2357" actId="27803"/>
          <ac:spMkLst>
            <pc:docMk/>
            <pc:sldMk cId="3942064285" sldId="256"/>
            <ac:spMk id="12194" creationId="{342B1ECF-1836-A744-BFA1-4769BCD15376}"/>
          </ac:spMkLst>
        </pc:spChg>
        <pc:spChg chg="mod">
          <ac:chgData name="Jassem Abbasi" userId="a485637c-5d5c-44af-8411-f95acc3236b6" providerId="ADAL" clId="{B67E75DF-61F4-4BDD-83F6-F3A9FEB4B984}" dt="2024-02-22T09:52:54.409" v="2357" actId="27803"/>
          <ac:spMkLst>
            <pc:docMk/>
            <pc:sldMk cId="3942064285" sldId="256"/>
            <ac:spMk id="12195" creationId="{E02F0E39-9729-6DCE-69CD-C50C2F743579}"/>
          </ac:spMkLst>
        </pc:spChg>
        <pc:spChg chg="mod">
          <ac:chgData name="Jassem Abbasi" userId="a485637c-5d5c-44af-8411-f95acc3236b6" providerId="ADAL" clId="{B67E75DF-61F4-4BDD-83F6-F3A9FEB4B984}" dt="2024-02-22T09:52:54.409" v="2357" actId="27803"/>
          <ac:spMkLst>
            <pc:docMk/>
            <pc:sldMk cId="3942064285" sldId="256"/>
            <ac:spMk id="12196" creationId="{F6EEE0B4-A22B-B046-638E-048D2DFED58B}"/>
          </ac:spMkLst>
        </pc:spChg>
        <pc:spChg chg="mod">
          <ac:chgData name="Jassem Abbasi" userId="a485637c-5d5c-44af-8411-f95acc3236b6" providerId="ADAL" clId="{B67E75DF-61F4-4BDD-83F6-F3A9FEB4B984}" dt="2024-02-22T09:52:54.409" v="2357" actId="27803"/>
          <ac:spMkLst>
            <pc:docMk/>
            <pc:sldMk cId="3942064285" sldId="256"/>
            <ac:spMk id="12197" creationId="{ADAA4CE1-4F68-119B-2F28-0B4C8ED0D437}"/>
          </ac:spMkLst>
        </pc:spChg>
        <pc:spChg chg="mod">
          <ac:chgData name="Jassem Abbasi" userId="a485637c-5d5c-44af-8411-f95acc3236b6" providerId="ADAL" clId="{B67E75DF-61F4-4BDD-83F6-F3A9FEB4B984}" dt="2024-02-22T09:52:54.409" v="2357" actId="27803"/>
          <ac:spMkLst>
            <pc:docMk/>
            <pc:sldMk cId="3942064285" sldId="256"/>
            <ac:spMk id="12198" creationId="{390DDA29-3577-36EB-D653-915EDE5E5061}"/>
          </ac:spMkLst>
        </pc:spChg>
        <pc:spChg chg="mod">
          <ac:chgData name="Jassem Abbasi" userId="a485637c-5d5c-44af-8411-f95acc3236b6" providerId="ADAL" clId="{B67E75DF-61F4-4BDD-83F6-F3A9FEB4B984}" dt="2024-02-22T09:52:54.409" v="2357" actId="27803"/>
          <ac:spMkLst>
            <pc:docMk/>
            <pc:sldMk cId="3942064285" sldId="256"/>
            <ac:spMk id="12199" creationId="{4B6E2076-B0A7-D171-909F-EEC45305B508}"/>
          </ac:spMkLst>
        </pc:spChg>
        <pc:spChg chg="mod">
          <ac:chgData name="Jassem Abbasi" userId="a485637c-5d5c-44af-8411-f95acc3236b6" providerId="ADAL" clId="{B67E75DF-61F4-4BDD-83F6-F3A9FEB4B984}" dt="2024-02-22T09:52:54.409" v="2357" actId="27803"/>
          <ac:spMkLst>
            <pc:docMk/>
            <pc:sldMk cId="3942064285" sldId="256"/>
            <ac:spMk id="12200" creationId="{7E031362-BD21-762C-AEC3-43BAD64E69EB}"/>
          </ac:spMkLst>
        </pc:spChg>
        <pc:spChg chg="mod">
          <ac:chgData name="Jassem Abbasi" userId="a485637c-5d5c-44af-8411-f95acc3236b6" providerId="ADAL" clId="{B67E75DF-61F4-4BDD-83F6-F3A9FEB4B984}" dt="2024-02-22T09:52:54.409" v="2357" actId="27803"/>
          <ac:spMkLst>
            <pc:docMk/>
            <pc:sldMk cId="3942064285" sldId="256"/>
            <ac:spMk id="12201" creationId="{42E0DC69-019E-9E8C-98A1-EC575665465D}"/>
          </ac:spMkLst>
        </pc:spChg>
        <pc:spChg chg="mod">
          <ac:chgData name="Jassem Abbasi" userId="a485637c-5d5c-44af-8411-f95acc3236b6" providerId="ADAL" clId="{B67E75DF-61F4-4BDD-83F6-F3A9FEB4B984}" dt="2024-02-22T09:52:54.409" v="2357" actId="27803"/>
          <ac:spMkLst>
            <pc:docMk/>
            <pc:sldMk cId="3942064285" sldId="256"/>
            <ac:spMk id="12202" creationId="{A5FD98F3-650F-C3A6-41F6-DCFED7E34CA6}"/>
          </ac:spMkLst>
        </pc:spChg>
        <pc:spChg chg="mod">
          <ac:chgData name="Jassem Abbasi" userId="a485637c-5d5c-44af-8411-f95acc3236b6" providerId="ADAL" clId="{B67E75DF-61F4-4BDD-83F6-F3A9FEB4B984}" dt="2024-02-22T09:52:54.409" v="2357" actId="27803"/>
          <ac:spMkLst>
            <pc:docMk/>
            <pc:sldMk cId="3942064285" sldId="256"/>
            <ac:spMk id="12203" creationId="{CEEA8C0B-46BF-4344-8386-DBCC7EF929AD}"/>
          </ac:spMkLst>
        </pc:spChg>
        <pc:spChg chg="mod">
          <ac:chgData name="Jassem Abbasi" userId="a485637c-5d5c-44af-8411-f95acc3236b6" providerId="ADAL" clId="{B67E75DF-61F4-4BDD-83F6-F3A9FEB4B984}" dt="2024-02-22T09:52:54.409" v="2357" actId="27803"/>
          <ac:spMkLst>
            <pc:docMk/>
            <pc:sldMk cId="3942064285" sldId="256"/>
            <ac:spMk id="12204" creationId="{CA735A47-7339-39F9-8C39-D44168786465}"/>
          </ac:spMkLst>
        </pc:spChg>
        <pc:spChg chg="mod">
          <ac:chgData name="Jassem Abbasi" userId="a485637c-5d5c-44af-8411-f95acc3236b6" providerId="ADAL" clId="{B67E75DF-61F4-4BDD-83F6-F3A9FEB4B984}" dt="2024-02-22T09:52:54.409" v="2357" actId="27803"/>
          <ac:spMkLst>
            <pc:docMk/>
            <pc:sldMk cId="3942064285" sldId="256"/>
            <ac:spMk id="12205" creationId="{0A4653DF-899B-3B65-26F9-D0CB544F5B72}"/>
          </ac:spMkLst>
        </pc:spChg>
        <pc:spChg chg="mod">
          <ac:chgData name="Jassem Abbasi" userId="a485637c-5d5c-44af-8411-f95acc3236b6" providerId="ADAL" clId="{B67E75DF-61F4-4BDD-83F6-F3A9FEB4B984}" dt="2024-02-22T09:52:54.409" v="2357" actId="27803"/>
          <ac:spMkLst>
            <pc:docMk/>
            <pc:sldMk cId="3942064285" sldId="256"/>
            <ac:spMk id="12206" creationId="{B88221DF-4C63-C5FF-BAAE-12D5A7B44365}"/>
          </ac:spMkLst>
        </pc:spChg>
        <pc:spChg chg="mod">
          <ac:chgData name="Jassem Abbasi" userId="a485637c-5d5c-44af-8411-f95acc3236b6" providerId="ADAL" clId="{B67E75DF-61F4-4BDD-83F6-F3A9FEB4B984}" dt="2024-02-22T09:52:54.409" v="2357" actId="27803"/>
          <ac:spMkLst>
            <pc:docMk/>
            <pc:sldMk cId="3942064285" sldId="256"/>
            <ac:spMk id="12207" creationId="{41A11F86-F52E-53B0-FBC7-683163173115}"/>
          </ac:spMkLst>
        </pc:spChg>
        <pc:spChg chg="mod">
          <ac:chgData name="Jassem Abbasi" userId="a485637c-5d5c-44af-8411-f95acc3236b6" providerId="ADAL" clId="{B67E75DF-61F4-4BDD-83F6-F3A9FEB4B984}" dt="2024-02-22T09:52:54.409" v="2357" actId="27803"/>
          <ac:spMkLst>
            <pc:docMk/>
            <pc:sldMk cId="3942064285" sldId="256"/>
            <ac:spMk id="12208" creationId="{1B219A96-6DAD-537E-8784-E33B375D8170}"/>
          </ac:spMkLst>
        </pc:spChg>
        <pc:spChg chg="mod">
          <ac:chgData name="Jassem Abbasi" userId="a485637c-5d5c-44af-8411-f95acc3236b6" providerId="ADAL" clId="{B67E75DF-61F4-4BDD-83F6-F3A9FEB4B984}" dt="2024-02-22T09:52:54.409" v="2357" actId="27803"/>
          <ac:spMkLst>
            <pc:docMk/>
            <pc:sldMk cId="3942064285" sldId="256"/>
            <ac:spMk id="12209" creationId="{87341AB9-603E-7761-43A9-4CABFC54B786}"/>
          </ac:spMkLst>
        </pc:spChg>
        <pc:spChg chg="mod">
          <ac:chgData name="Jassem Abbasi" userId="a485637c-5d5c-44af-8411-f95acc3236b6" providerId="ADAL" clId="{B67E75DF-61F4-4BDD-83F6-F3A9FEB4B984}" dt="2024-02-22T09:52:54.409" v="2357" actId="27803"/>
          <ac:spMkLst>
            <pc:docMk/>
            <pc:sldMk cId="3942064285" sldId="256"/>
            <ac:spMk id="12210" creationId="{EC12EB6B-D528-80CA-1EE8-CCF4A10E0C56}"/>
          </ac:spMkLst>
        </pc:spChg>
        <pc:spChg chg="mod">
          <ac:chgData name="Jassem Abbasi" userId="a485637c-5d5c-44af-8411-f95acc3236b6" providerId="ADAL" clId="{B67E75DF-61F4-4BDD-83F6-F3A9FEB4B984}" dt="2024-02-22T09:52:54.409" v="2357" actId="27803"/>
          <ac:spMkLst>
            <pc:docMk/>
            <pc:sldMk cId="3942064285" sldId="256"/>
            <ac:spMk id="12211" creationId="{23032BEF-97B2-26B7-EA6B-0742503A8737}"/>
          </ac:spMkLst>
        </pc:spChg>
        <pc:spChg chg="mod">
          <ac:chgData name="Jassem Abbasi" userId="a485637c-5d5c-44af-8411-f95acc3236b6" providerId="ADAL" clId="{B67E75DF-61F4-4BDD-83F6-F3A9FEB4B984}" dt="2024-02-22T09:52:54.409" v="2357" actId="27803"/>
          <ac:spMkLst>
            <pc:docMk/>
            <pc:sldMk cId="3942064285" sldId="256"/>
            <ac:spMk id="12212" creationId="{81F33F35-1387-1F41-86CA-B697BD38794E}"/>
          </ac:spMkLst>
        </pc:spChg>
        <pc:spChg chg="mod">
          <ac:chgData name="Jassem Abbasi" userId="a485637c-5d5c-44af-8411-f95acc3236b6" providerId="ADAL" clId="{B67E75DF-61F4-4BDD-83F6-F3A9FEB4B984}" dt="2024-02-22T09:52:54.409" v="2357" actId="27803"/>
          <ac:spMkLst>
            <pc:docMk/>
            <pc:sldMk cId="3942064285" sldId="256"/>
            <ac:spMk id="12213" creationId="{CD76E538-FE6B-EAB4-800C-4756D32D580A}"/>
          </ac:spMkLst>
        </pc:spChg>
        <pc:spChg chg="mod">
          <ac:chgData name="Jassem Abbasi" userId="a485637c-5d5c-44af-8411-f95acc3236b6" providerId="ADAL" clId="{B67E75DF-61F4-4BDD-83F6-F3A9FEB4B984}" dt="2024-02-22T09:52:54.409" v="2357" actId="27803"/>
          <ac:spMkLst>
            <pc:docMk/>
            <pc:sldMk cId="3942064285" sldId="256"/>
            <ac:spMk id="12214" creationId="{34C3D455-3DB3-B855-8D17-2D70552A1404}"/>
          </ac:spMkLst>
        </pc:spChg>
        <pc:spChg chg="mod">
          <ac:chgData name="Jassem Abbasi" userId="a485637c-5d5c-44af-8411-f95acc3236b6" providerId="ADAL" clId="{B67E75DF-61F4-4BDD-83F6-F3A9FEB4B984}" dt="2024-02-22T09:52:54.409" v="2357" actId="27803"/>
          <ac:spMkLst>
            <pc:docMk/>
            <pc:sldMk cId="3942064285" sldId="256"/>
            <ac:spMk id="12215" creationId="{13DE668D-81A0-7C0D-0962-7DD874B37DE1}"/>
          </ac:spMkLst>
        </pc:spChg>
        <pc:spChg chg="mod">
          <ac:chgData name="Jassem Abbasi" userId="a485637c-5d5c-44af-8411-f95acc3236b6" providerId="ADAL" clId="{B67E75DF-61F4-4BDD-83F6-F3A9FEB4B984}" dt="2024-02-22T09:52:54.409" v="2357" actId="27803"/>
          <ac:spMkLst>
            <pc:docMk/>
            <pc:sldMk cId="3942064285" sldId="256"/>
            <ac:spMk id="12216" creationId="{783878CD-5FA8-8D9F-814D-1BB950BCCD75}"/>
          </ac:spMkLst>
        </pc:spChg>
        <pc:spChg chg="mod">
          <ac:chgData name="Jassem Abbasi" userId="a485637c-5d5c-44af-8411-f95acc3236b6" providerId="ADAL" clId="{B67E75DF-61F4-4BDD-83F6-F3A9FEB4B984}" dt="2024-02-22T09:52:54.409" v="2357" actId="27803"/>
          <ac:spMkLst>
            <pc:docMk/>
            <pc:sldMk cId="3942064285" sldId="256"/>
            <ac:spMk id="12217" creationId="{B7DFC685-904A-88BE-8FC1-0626D747FAAE}"/>
          </ac:spMkLst>
        </pc:spChg>
        <pc:spChg chg="mod">
          <ac:chgData name="Jassem Abbasi" userId="a485637c-5d5c-44af-8411-f95acc3236b6" providerId="ADAL" clId="{B67E75DF-61F4-4BDD-83F6-F3A9FEB4B984}" dt="2024-02-22T09:52:54.409" v="2357" actId="27803"/>
          <ac:spMkLst>
            <pc:docMk/>
            <pc:sldMk cId="3942064285" sldId="256"/>
            <ac:spMk id="12218" creationId="{744BF81C-93FC-74E0-F6CB-E737FBEF220E}"/>
          </ac:spMkLst>
        </pc:spChg>
        <pc:spChg chg="mod">
          <ac:chgData name="Jassem Abbasi" userId="a485637c-5d5c-44af-8411-f95acc3236b6" providerId="ADAL" clId="{B67E75DF-61F4-4BDD-83F6-F3A9FEB4B984}" dt="2024-02-22T09:52:54.409" v="2357" actId="27803"/>
          <ac:spMkLst>
            <pc:docMk/>
            <pc:sldMk cId="3942064285" sldId="256"/>
            <ac:spMk id="12219" creationId="{5D74903D-F552-5854-622C-C4F71C45C716}"/>
          </ac:spMkLst>
        </pc:spChg>
        <pc:spChg chg="mod">
          <ac:chgData name="Jassem Abbasi" userId="a485637c-5d5c-44af-8411-f95acc3236b6" providerId="ADAL" clId="{B67E75DF-61F4-4BDD-83F6-F3A9FEB4B984}" dt="2024-02-22T09:52:54.409" v="2357" actId="27803"/>
          <ac:spMkLst>
            <pc:docMk/>
            <pc:sldMk cId="3942064285" sldId="256"/>
            <ac:spMk id="12220" creationId="{D9D2BB90-D989-8B27-B7B6-E200FABD68A5}"/>
          </ac:spMkLst>
        </pc:spChg>
        <pc:spChg chg="mod">
          <ac:chgData name="Jassem Abbasi" userId="a485637c-5d5c-44af-8411-f95acc3236b6" providerId="ADAL" clId="{B67E75DF-61F4-4BDD-83F6-F3A9FEB4B984}" dt="2024-02-22T09:52:54.409" v="2357" actId="27803"/>
          <ac:spMkLst>
            <pc:docMk/>
            <pc:sldMk cId="3942064285" sldId="256"/>
            <ac:spMk id="12221" creationId="{36E62BA5-D4F4-3876-C9A5-6BE0A14624D4}"/>
          </ac:spMkLst>
        </pc:spChg>
        <pc:spChg chg="mod">
          <ac:chgData name="Jassem Abbasi" userId="a485637c-5d5c-44af-8411-f95acc3236b6" providerId="ADAL" clId="{B67E75DF-61F4-4BDD-83F6-F3A9FEB4B984}" dt="2024-02-22T09:52:54.409" v="2357" actId="27803"/>
          <ac:spMkLst>
            <pc:docMk/>
            <pc:sldMk cId="3942064285" sldId="256"/>
            <ac:spMk id="12222" creationId="{EFDED355-B98D-A283-91CE-CFB29F75A888}"/>
          </ac:spMkLst>
        </pc:spChg>
        <pc:spChg chg="mod">
          <ac:chgData name="Jassem Abbasi" userId="a485637c-5d5c-44af-8411-f95acc3236b6" providerId="ADAL" clId="{B67E75DF-61F4-4BDD-83F6-F3A9FEB4B984}" dt="2024-02-22T09:52:54.409" v="2357" actId="27803"/>
          <ac:spMkLst>
            <pc:docMk/>
            <pc:sldMk cId="3942064285" sldId="256"/>
            <ac:spMk id="12223" creationId="{04BF4DDE-5CAB-8C1D-FB82-DA8B5BE744AD}"/>
          </ac:spMkLst>
        </pc:spChg>
        <pc:spChg chg="mod">
          <ac:chgData name="Jassem Abbasi" userId="a485637c-5d5c-44af-8411-f95acc3236b6" providerId="ADAL" clId="{B67E75DF-61F4-4BDD-83F6-F3A9FEB4B984}" dt="2024-02-22T09:52:54.409" v="2357" actId="27803"/>
          <ac:spMkLst>
            <pc:docMk/>
            <pc:sldMk cId="3942064285" sldId="256"/>
            <ac:spMk id="12224" creationId="{23F5D429-D052-D377-691E-DD7EE83AE2F0}"/>
          </ac:spMkLst>
        </pc:spChg>
        <pc:spChg chg="mod">
          <ac:chgData name="Jassem Abbasi" userId="a485637c-5d5c-44af-8411-f95acc3236b6" providerId="ADAL" clId="{B67E75DF-61F4-4BDD-83F6-F3A9FEB4B984}" dt="2024-02-22T09:52:54.409" v="2357" actId="27803"/>
          <ac:spMkLst>
            <pc:docMk/>
            <pc:sldMk cId="3942064285" sldId="256"/>
            <ac:spMk id="12225" creationId="{AE67DADB-942F-CD12-2E39-BC8873BC262D}"/>
          </ac:spMkLst>
        </pc:spChg>
        <pc:spChg chg="mod">
          <ac:chgData name="Jassem Abbasi" userId="a485637c-5d5c-44af-8411-f95acc3236b6" providerId="ADAL" clId="{B67E75DF-61F4-4BDD-83F6-F3A9FEB4B984}" dt="2024-02-22T09:52:54.409" v="2357" actId="27803"/>
          <ac:spMkLst>
            <pc:docMk/>
            <pc:sldMk cId="3942064285" sldId="256"/>
            <ac:spMk id="12226" creationId="{A16F6996-D998-C4E3-F980-16BDE9A529F2}"/>
          </ac:spMkLst>
        </pc:spChg>
        <pc:spChg chg="mod">
          <ac:chgData name="Jassem Abbasi" userId="a485637c-5d5c-44af-8411-f95acc3236b6" providerId="ADAL" clId="{B67E75DF-61F4-4BDD-83F6-F3A9FEB4B984}" dt="2024-02-22T09:52:54.409" v="2357" actId="27803"/>
          <ac:spMkLst>
            <pc:docMk/>
            <pc:sldMk cId="3942064285" sldId="256"/>
            <ac:spMk id="12227" creationId="{9837AE4D-C724-01B8-FE52-7BBEE9AC3A5C}"/>
          </ac:spMkLst>
        </pc:spChg>
        <pc:spChg chg="mod">
          <ac:chgData name="Jassem Abbasi" userId="a485637c-5d5c-44af-8411-f95acc3236b6" providerId="ADAL" clId="{B67E75DF-61F4-4BDD-83F6-F3A9FEB4B984}" dt="2024-02-22T09:52:54.409" v="2357" actId="27803"/>
          <ac:spMkLst>
            <pc:docMk/>
            <pc:sldMk cId="3942064285" sldId="256"/>
            <ac:spMk id="12228" creationId="{4102360A-D719-80DC-A3AC-4146D564F15A}"/>
          </ac:spMkLst>
        </pc:spChg>
        <pc:spChg chg="mod">
          <ac:chgData name="Jassem Abbasi" userId="a485637c-5d5c-44af-8411-f95acc3236b6" providerId="ADAL" clId="{B67E75DF-61F4-4BDD-83F6-F3A9FEB4B984}" dt="2024-02-22T09:52:54.409" v="2357" actId="27803"/>
          <ac:spMkLst>
            <pc:docMk/>
            <pc:sldMk cId="3942064285" sldId="256"/>
            <ac:spMk id="12229" creationId="{81CDDCB2-96DB-1865-13FF-923715B7BAD6}"/>
          </ac:spMkLst>
        </pc:spChg>
        <pc:spChg chg="mod">
          <ac:chgData name="Jassem Abbasi" userId="a485637c-5d5c-44af-8411-f95acc3236b6" providerId="ADAL" clId="{B67E75DF-61F4-4BDD-83F6-F3A9FEB4B984}" dt="2024-02-22T09:52:54.409" v="2357" actId="27803"/>
          <ac:spMkLst>
            <pc:docMk/>
            <pc:sldMk cId="3942064285" sldId="256"/>
            <ac:spMk id="12230" creationId="{EDBA4E60-E286-F049-B305-6BBE130F78C5}"/>
          </ac:spMkLst>
        </pc:spChg>
        <pc:spChg chg="mod">
          <ac:chgData name="Jassem Abbasi" userId="a485637c-5d5c-44af-8411-f95acc3236b6" providerId="ADAL" clId="{B67E75DF-61F4-4BDD-83F6-F3A9FEB4B984}" dt="2024-02-22T09:52:54.409" v="2357" actId="27803"/>
          <ac:spMkLst>
            <pc:docMk/>
            <pc:sldMk cId="3942064285" sldId="256"/>
            <ac:spMk id="12231" creationId="{297BA52D-F077-5705-A019-435A80CE2952}"/>
          </ac:spMkLst>
        </pc:spChg>
        <pc:spChg chg="mod">
          <ac:chgData name="Jassem Abbasi" userId="a485637c-5d5c-44af-8411-f95acc3236b6" providerId="ADAL" clId="{B67E75DF-61F4-4BDD-83F6-F3A9FEB4B984}" dt="2024-02-22T09:52:54.409" v="2357" actId="27803"/>
          <ac:spMkLst>
            <pc:docMk/>
            <pc:sldMk cId="3942064285" sldId="256"/>
            <ac:spMk id="12232" creationId="{4E272414-AD50-570E-11FD-B5276FC59932}"/>
          </ac:spMkLst>
        </pc:spChg>
        <pc:spChg chg="mod">
          <ac:chgData name="Jassem Abbasi" userId="a485637c-5d5c-44af-8411-f95acc3236b6" providerId="ADAL" clId="{B67E75DF-61F4-4BDD-83F6-F3A9FEB4B984}" dt="2024-02-22T09:52:54.409" v="2357" actId="27803"/>
          <ac:spMkLst>
            <pc:docMk/>
            <pc:sldMk cId="3942064285" sldId="256"/>
            <ac:spMk id="12233" creationId="{437565BE-4A7B-6F23-6981-1627BECACB5A}"/>
          </ac:spMkLst>
        </pc:spChg>
        <pc:spChg chg="mod">
          <ac:chgData name="Jassem Abbasi" userId="a485637c-5d5c-44af-8411-f95acc3236b6" providerId="ADAL" clId="{B67E75DF-61F4-4BDD-83F6-F3A9FEB4B984}" dt="2024-02-22T09:52:54.409" v="2357" actId="27803"/>
          <ac:spMkLst>
            <pc:docMk/>
            <pc:sldMk cId="3942064285" sldId="256"/>
            <ac:spMk id="12234" creationId="{99C8012E-8DFF-78F9-C3E2-51880F729765}"/>
          </ac:spMkLst>
        </pc:spChg>
        <pc:spChg chg="mod">
          <ac:chgData name="Jassem Abbasi" userId="a485637c-5d5c-44af-8411-f95acc3236b6" providerId="ADAL" clId="{B67E75DF-61F4-4BDD-83F6-F3A9FEB4B984}" dt="2024-02-22T09:52:54.409" v="2357" actId="27803"/>
          <ac:spMkLst>
            <pc:docMk/>
            <pc:sldMk cId="3942064285" sldId="256"/>
            <ac:spMk id="12235" creationId="{0CBCBC9D-A6C5-B18A-72BC-AD6D20925030}"/>
          </ac:spMkLst>
        </pc:spChg>
        <pc:spChg chg="mod">
          <ac:chgData name="Jassem Abbasi" userId="a485637c-5d5c-44af-8411-f95acc3236b6" providerId="ADAL" clId="{B67E75DF-61F4-4BDD-83F6-F3A9FEB4B984}" dt="2024-02-22T09:52:54.409" v="2357" actId="27803"/>
          <ac:spMkLst>
            <pc:docMk/>
            <pc:sldMk cId="3942064285" sldId="256"/>
            <ac:spMk id="12236" creationId="{2721790B-5D8B-2967-9775-62FBEBE29D5D}"/>
          </ac:spMkLst>
        </pc:spChg>
        <pc:spChg chg="mod">
          <ac:chgData name="Jassem Abbasi" userId="a485637c-5d5c-44af-8411-f95acc3236b6" providerId="ADAL" clId="{B67E75DF-61F4-4BDD-83F6-F3A9FEB4B984}" dt="2024-02-22T09:52:54.409" v="2357" actId="27803"/>
          <ac:spMkLst>
            <pc:docMk/>
            <pc:sldMk cId="3942064285" sldId="256"/>
            <ac:spMk id="12237" creationId="{FF333796-C3EC-3598-A549-7C5BFDD8DE1D}"/>
          </ac:spMkLst>
        </pc:spChg>
        <pc:spChg chg="mod">
          <ac:chgData name="Jassem Abbasi" userId="a485637c-5d5c-44af-8411-f95acc3236b6" providerId="ADAL" clId="{B67E75DF-61F4-4BDD-83F6-F3A9FEB4B984}" dt="2024-02-22T09:52:54.409" v="2357" actId="27803"/>
          <ac:spMkLst>
            <pc:docMk/>
            <pc:sldMk cId="3942064285" sldId="256"/>
            <ac:spMk id="12238" creationId="{4F7E366E-54EB-A47B-9F4B-DE9D91D2AB46}"/>
          </ac:spMkLst>
        </pc:spChg>
        <pc:spChg chg="mod">
          <ac:chgData name="Jassem Abbasi" userId="a485637c-5d5c-44af-8411-f95acc3236b6" providerId="ADAL" clId="{B67E75DF-61F4-4BDD-83F6-F3A9FEB4B984}" dt="2024-02-22T09:52:54.409" v="2357" actId="27803"/>
          <ac:spMkLst>
            <pc:docMk/>
            <pc:sldMk cId="3942064285" sldId="256"/>
            <ac:spMk id="12239" creationId="{F5F9E6FF-A54F-37C1-A51A-ECA0C1F5F606}"/>
          </ac:spMkLst>
        </pc:spChg>
        <pc:spChg chg="mod">
          <ac:chgData name="Jassem Abbasi" userId="a485637c-5d5c-44af-8411-f95acc3236b6" providerId="ADAL" clId="{B67E75DF-61F4-4BDD-83F6-F3A9FEB4B984}" dt="2024-02-22T09:52:54.409" v="2357" actId="27803"/>
          <ac:spMkLst>
            <pc:docMk/>
            <pc:sldMk cId="3942064285" sldId="256"/>
            <ac:spMk id="12240" creationId="{ACAABCF2-28EE-B2FB-C870-5E73F06183F5}"/>
          </ac:spMkLst>
        </pc:spChg>
        <pc:spChg chg="mod">
          <ac:chgData name="Jassem Abbasi" userId="a485637c-5d5c-44af-8411-f95acc3236b6" providerId="ADAL" clId="{B67E75DF-61F4-4BDD-83F6-F3A9FEB4B984}" dt="2024-02-22T09:52:54.409" v="2357" actId="27803"/>
          <ac:spMkLst>
            <pc:docMk/>
            <pc:sldMk cId="3942064285" sldId="256"/>
            <ac:spMk id="12241" creationId="{B9D8ABB3-640B-F84A-432A-CB2CEAB78B52}"/>
          </ac:spMkLst>
        </pc:spChg>
        <pc:spChg chg="mod">
          <ac:chgData name="Jassem Abbasi" userId="a485637c-5d5c-44af-8411-f95acc3236b6" providerId="ADAL" clId="{B67E75DF-61F4-4BDD-83F6-F3A9FEB4B984}" dt="2024-02-22T09:52:54.409" v="2357" actId="27803"/>
          <ac:spMkLst>
            <pc:docMk/>
            <pc:sldMk cId="3942064285" sldId="256"/>
            <ac:spMk id="12242" creationId="{7CAB28AE-D14C-B326-7CF9-B7EF7D5A5F7F}"/>
          </ac:spMkLst>
        </pc:spChg>
        <pc:spChg chg="mod">
          <ac:chgData name="Jassem Abbasi" userId="a485637c-5d5c-44af-8411-f95acc3236b6" providerId="ADAL" clId="{B67E75DF-61F4-4BDD-83F6-F3A9FEB4B984}" dt="2024-02-22T09:52:54.409" v="2357" actId="27803"/>
          <ac:spMkLst>
            <pc:docMk/>
            <pc:sldMk cId="3942064285" sldId="256"/>
            <ac:spMk id="12243" creationId="{A01F1451-241D-F19A-3ABE-85EB7F6A12B0}"/>
          </ac:spMkLst>
        </pc:spChg>
        <pc:spChg chg="mod">
          <ac:chgData name="Jassem Abbasi" userId="a485637c-5d5c-44af-8411-f95acc3236b6" providerId="ADAL" clId="{B67E75DF-61F4-4BDD-83F6-F3A9FEB4B984}" dt="2024-02-22T09:52:54.409" v="2357" actId="27803"/>
          <ac:spMkLst>
            <pc:docMk/>
            <pc:sldMk cId="3942064285" sldId="256"/>
            <ac:spMk id="12244" creationId="{AD17E12A-6AC9-F977-5ABC-C92812736E64}"/>
          </ac:spMkLst>
        </pc:spChg>
        <pc:spChg chg="mod">
          <ac:chgData name="Jassem Abbasi" userId="a485637c-5d5c-44af-8411-f95acc3236b6" providerId="ADAL" clId="{B67E75DF-61F4-4BDD-83F6-F3A9FEB4B984}" dt="2024-02-22T09:52:54.409" v="2357" actId="27803"/>
          <ac:spMkLst>
            <pc:docMk/>
            <pc:sldMk cId="3942064285" sldId="256"/>
            <ac:spMk id="12245" creationId="{72F321EA-E4EF-B848-6E06-31C602343E43}"/>
          </ac:spMkLst>
        </pc:spChg>
        <pc:spChg chg="mod">
          <ac:chgData name="Jassem Abbasi" userId="a485637c-5d5c-44af-8411-f95acc3236b6" providerId="ADAL" clId="{B67E75DF-61F4-4BDD-83F6-F3A9FEB4B984}" dt="2024-02-22T09:52:54.409" v="2357" actId="27803"/>
          <ac:spMkLst>
            <pc:docMk/>
            <pc:sldMk cId="3942064285" sldId="256"/>
            <ac:spMk id="12246" creationId="{8CE0FEAF-B2C9-87C2-52FF-0C4AD884ECC7}"/>
          </ac:spMkLst>
        </pc:spChg>
        <pc:spChg chg="mod">
          <ac:chgData name="Jassem Abbasi" userId="a485637c-5d5c-44af-8411-f95acc3236b6" providerId="ADAL" clId="{B67E75DF-61F4-4BDD-83F6-F3A9FEB4B984}" dt="2024-02-22T09:52:54.409" v="2357" actId="27803"/>
          <ac:spMkLst>
            <pc:docMk/>
            <pc:sldMk cId="3942064285" sldId="256"/>
            <ac:spMk id="12247" creationId="{21A294A5-BC56-3DFC-7578-58DD72D37D96}"/>
          </ac:spMkLst>
        </pc:spChg>
        <pc:spChg chg="mod">
          <ac:chgData name="Jassem Abbasi" userId="a485637c-5d5c-44af-8411-f95acc3236b6" providerId="ADAL" clId="{B67E75DF-61F4-4BDD-83F6-F3A9FEB4B984}" dt="2024-02-22T09:52:54.409" v="2357" actId="27803"/>
          <ac:spMkLst>
            <pc:docMk/>
            <pc:sldMk cId="3942064285" sldId="256"/>
            <ac:spMk id="12248" creationId="{5A09775C-F869-7133-F114-40BF6B909594}"/>
          </ac:spMkLst>
        </pc:spChg>
        <pc:spChg chg="mod">
          <ac:chgData name="Jassem Abbasi" userId="a485637c-5d5c-44af-8411-f95acc3236b6" providerId="ADAL" clId="{B67E75DF-61F4-4BDD-83F6-F3A9FEB4B984}" dt="2024-02-22T09:52:54.409" v="2357" actId="27803"/>
          <ac:spMkLst>
            <pc:docMk/>
            <pc:sldMk cId="3942064285" sldId="256"/>
            <ac:spMk id="12249" creationId="{2C53E8F9-A8F1-D2F6-1543-EAD8AEFB9135}"/>
          </ac:spMkLst>
        </pc:spChg>
        <pc:spChg chg="mod">
          <ac:chgData name="Jassem Abbasi" userId="a485637c-5d5c-44af-8411-f95acc3236b6" providerId="ADAL" clId="{B67E75DF-61F4-4BDD-83F6-F3A9FEB4B984}" dt="2024-02-22T09:52:54.409" v="2357" actId="27803"/>
          <ac:spMkLst>
            <pc:docMk/>
            <pc:sldMk cId="3942064285" sldId="256"/>
            <ac:spMk id="12250" creationId="{574042FC-0B5D-7D3E-746A-533E129DACDD}"/>
          </ac:spMkLst>
        </pc:spChg>
        <pc:spChg chg="mod">
          <ac:chgData name="Jassem Abbasi" userId="a485637c-5d5c-44af-8411-f95acc3236b6" providerId="ADAL" clId="{B67E75DF-61F4-4BDD-83F6-F3A9FEB4B984}" dt="2024-02-22T09:52:54.409" v="2357" actId="27803"/>
          <ac:spMkLst>
            <pc:docMk/>
            <pc:sldMk cId="3942064285" sldId="256"/>
            <ac:spMk id="12251" creationId="{C57D75EC-427F-C53B-FBD6-6BF5BBEAC71F}"/>
          </ac:spMkLst>
        </pc:spChg>
        <pc:spChg chg="mod">
          <ac:chgData name="Jassem Abbasi" userId="a485637c-5d5c-44af-8411-f95acc3236b6" providerId="ADAL" clId="{B67E75DF-61F4-4BDD-83F6-F3A9FEB4B984}" dt="2024-02-22T09:52:54.409" v="2357" actId="27803"/>
          <ac:spMkLst>
            <pc:docMk/>
            <pc:sldMk cId="3942064285" sldId="256"/>
            <ac:spMk id="12252" creationId="{57F62B11-7778-F000-281A-82AEFD688FFF}"/>
          </ac:spMkLst>
        </pc:spChg>
        <pc:spChg chg="mod">
          <ac:chgData name="Jassem Abbasi" userId="a485637c-5d5c-44af-8411-f95acc3236b6" providerId="ADAL" clId="{B67E75DF-61F4-4BDD-83F6-F3A9FEB4B984}" dt="2024-02-22T09:52:54.409" v="2357" actId="27803"/>
          <ac:spMkLst>
            <pc:docMk/>
            <pc:sldMk cId="3942064285" sldId="256"/>
            <ac:spMk id="12253" creationId="{73394344-1B00-CC47-3C1A-0B678B6EF9C5}"/>
          </ac:spMkLst>
        </pc:spChg>
        <pc:spChg chg="mod">
          <ac:chgData name="Jassem Abbasi" userId="a485637c-5d5c-44af-8411-f95acc3236b6" providerId="ADAL" clId="{B67E75DF-61F4-4BDD-83F6-F3A9FEB4B984}" dt="2024-02-22T09:52:54.409" v="2357" actId="27803"/>
          <ac:spMkLst>
            <pc:docMk/>
            <pc:sldMk cId="3942064285" sldId="256"/>
            <ac:spMk id="12254" creationId="{E8DA2550-0FCD-BC5B-3F9E-B690692E0F21}"/>
          </ac:spMkLst>
        </pc:spChg>
        <pc:spChg chg="mod">
          <ac:chgData name="Jassem Abbasi" userId="a485637c-5d5c-44af-8411-f95acc3236b6" providerId="ADAL" clId="{B67E75DF-61F4-4BDD-83F6-F3A9FEB4B984}" dt="2024-02-22T09:52:54.409" v="2357" actId="27803"/>
          <ac:spMkLst>
            <pc:docMk/>
            <pc:sldMk cId="3942064285" sldId="256"/>
            <ac:spMk id="12255" creationId="{6CC6EF92-2E9D-3FBF-5BED-FF34103E4465}"/>
          </ac:spMkLst>
        </pc:spChg>
        <pc:spChg chg="mod">
          <ac:chgData name="Jassem Abbasi" userId="a485637c-5d5c-44af-8411-f95acc3236b6" providerId="ADAL" clId="{B67E75DF-61F4-4BDD-83F6-F3A9FEB4B984}" dt="2024-02-22T09:52:54.409" v="2357" actId="27803"/>
          <ac:spMkLst>
            <pc:docMk/>
            <pc:sldMk cId="3942064285" sldId="256"/>
            <ac:spMk id="12256" creationId="{5232881E-3946-E25E-E86E-75A5AD76BD6F}"/>
          </ac:spMkLst>
        </pc:spChg>
        <pc:spChg chg="mod">
          <ac:chgData name="Jassem Abbasi" userId="a485637c-5d5c-44af-8411-f95acc3236b6" providerId="ADAL" clId="{B67E75DF-61F4-4BDD-83F6-F3A9FEB4B984}" dt="2024-02-22T09:52:54.409" v="2357" actId="27803"/>
          <ac:spMkLst>
            <pc:docMk/>
            <pc:sldMk cId="3942064285" sldId="256"/>
            <ac:spMk id="12257" creationId="{B962B743-1512-38DE-DD29-EDA81FCEE6AF}"/>
          </ac:spMkLst>
        </pc:spChg>
        <pc:spChg chg="mod">
          <ac:chgData name="Jassem Abbasi" userId="a485637c-5d5c-44af-8411-f95acc3236b6" providerId="ADAL" clId="{B67E75DF-61F4-4BDD-83F6-F3A9FEB4B984}" dt="2024-02-22T09:52:54.409" v="2357" actId="27803"/>
          <ac:spMkLst>
            <pc:docMk/>
            <pc:sldMk cId="3942064285" sldId="256"/>
            <ac:spMk id="12258" creationId="{55775FB9-ED6A-FFEE-22BC-AC4FD1CFB108}"/>
          </ac:spMkLst>
        </pc:spChg>
        <pc:spChg chg="mod">
          <ac:chgData name="Jassem Abbasi" userId="a485637c-5d5c-44af-8411-f95acc3236b6" providerId="ADAL" clId="{B67E75DF-61F4-4BDD-83F6-F3A9FEB4B984}" dt="2024-02-22T09:52:54.409" v="2357" actId="27803"/>
          <ac:spMkLst>
            <pc:docMk/>
            <pc:sldMk cId="3942064285" sldId="256"/>
            <ac:spMk id="12259" creationId="{FB8E0DFC-D8E8-7900-CF64-7882875C5B3D}"/>
          </ac:spMkLst>
        </pc:spChg>
        <pc:spChg chg="mod">
          <ac:chgData name="Jassem Abbasi" userId="a485637c-5d5c-44af-8411-f95acc3236b6" providerId="ADAL" clId="{B67E75DF-61F4-4BDD-83F6-F3A9FEB4B984}" dt="2024-02-22T09:52:54.409" v="2357" actId="27803"/>
          <ac:spMkLst>
            <pc:docMk/>
            <pc:sldMk cId="3942064285" sldId="256"/>
            <ac:spMk id="12260" creationId="{01E722D8-7E43-B5A6-0F67-09D7F3982B93}"/>
          </ac:spMkLst>
        </pc:spChg>
        <pc:spChg chg="mod">
          <ac:chgData name="Jassem Abbasi" userId="a485637c-5d5c-44af-8411-f95acc3236b6" providerId="ADAL" clId="{B67E75DF-61F4-4BDD-83F6-F3A9FEB4B984}" dt="2024-02-22T09:52:54.409" v="2357" actId="27803"/>
          <ac:spMkLst>
            <pc:docMk/>
            <pc:sldMk cId="3942064285" sldId="256"/>
            <ac:spMk id="12261" creationId="{EC8AC08D-8551-656E-FF5E-CCC315005A8C}"/>
          </ac:spMkLst>
        </pc:spChg>
        <pc:spChg chg="mod">
          <ac:chgData name="Jassem Abbasi" userId="a485637c-5d5c-44af-8411-f95acc3236b6" providerId="ADAL" clId="{B67E75DF-61F4-4BDD-83F6-F3A9FEB4B984}" dt="2024-02-22T09:52:54.409" v="2357" actId="27803"/>
          <ac:spMkLst>
            <pc:docMk/>
            <pc:sldMk cId="3942064285" sldId="256"/>
            <ac:spMk id="12262" creationId="{95225C1F-1256-BA17-4277-CCB2C6AF96A2}"/>
          </ac:spMkLst>
        </pc:spChg>
        <pc:spChg chg="mod">
          <ac:chgData name="Jassem Abbasi" userId="a485637c-5d5c-44af-8411-f95acc3236b6" providerId="ADAL" clId="{B67E75DF-61F4-4BDD-83F6-F3A9FEB4B984}" dt="2024-02-22T09:52:54.409" v="2357" actId="27803"/>
          <ac:spMkLst>
            <pc:docMk/>
            <pc:sldMk cId="3942064285" sldId="256"/>
            <ac:spMk id="12263" creationId="{417BB92E-CCBE-E8FA-41C5-767E403FA233}"/>
          </ac:spMkLst>
        </pc:spChg>
        <pc:spChg chg="mod">
          <ac:chgData name="Jassem Abbasi" userId="a485637c-5d5c-44af-8411-f95acc3236b6" providerId="ADAL" clId="{B67E75DF-61F4-4BDD-83F6-F3A9FEB4B984}" dt="2024-02-22T09:52:54.409" v="2357" actId="27803"/>
          <ac:spMkLst>
            <pc:docMk/>
            <pc:sldMk cId="3942064285" sldId="256"/>
            <ac:spMk id="12264" creationId="{039D664E-4586-D943-363F-4862D52DE102}"/>
          </ac:spMkLst>
        </pc:spChg>
        <pc:spChg chg="mod">
          <ac:chgData name="Jassem Abbasi" userId="a485637c-5d5c-44af-8411-f95acc3236b6" providerId="ADAL" clId="{B67E75DF-61F4-4BDD-83F6-F3A9FEB4B984}" dt="2024-02-22T09:52:54.409" v="2357" actId="27803"/>
          <ac:spMkLst>
            <pc:docMk/>
            <pc:sldMk cId="3942064285" sldId="256"/>
            <ac:spMk id="12265" creationId="{D89E9714-924F-A2E7-1013-C8E0D16A8361}"/>
          </ac:spMkLst>
        </pc:spChg>
        <pc:spChg chg="mod">
          <ac:chgData name="Jassem Abbasi" userId="a485637c-5d5c-44af-8411-f95acc3236b6" providerId="ADAL" clId="{B67E75DF-61F4-4BDD-83F6-F3A9FEB4B984}" dt="2024-02-22T09:52:54.409" v="2357" actId="27803"/>
          <ac:spMkLst>
            <pc:docMk/>
            <pc:sldMk cId="3942064285" sldId="256"/>
            <ac:spMk id="12266" creationId="{9E8BEA41-5A70-B473-6546-DD4941EF9F86}"/>
          </ac:spMkLst>
        </pc:spChg>
        <pc:spChg chg="mod">
          <ac:chgData name="Jassem Abbasi" userId="a485637c-5d5c-44af-8411-f95acc3236b6" providerId="ADAL" clId="{B67E75DF-61F4-4BDD-83F6-F3A9FEB4B984}" dt="2024-02-22T09:52:54.409" v="2357" actId="27803"/>
          <ac:spMkLst>
            <pc:docMk/>
            <pc:sldMk cId="3942064285" sldId="256"/>
            <ac:spMk id="12267" creationId="{C03E2556-28AE-008F-86B2-7FCB978B199C}"/>
          </ac:spMkLst>
        </pc:spChg>
        <pc:spChg chg="mod">
          <ac:chgData name="Jassem Abbasi" userId="a485637c-5d5c-44af-8411-f95acc3236b6" providerId="ADAL" clId="{B67E75DF-61F4-4BDD-83F6-F3A9FEB4B984}" dt="2024-02-22T09:52:54.409" v="2357" actId="27803"/>
          <ac:spMkLst>
            <pc:docMk/>
            <pc:sldMk cId="3942064285" sldId="256"/>
            <ac:spMk id="12268" creationId="{87E3F793-734E-D214-1517-8DB6E3E67018}"/>
          </ac:spMkLst>
        </pc:spChg>
        <pc:spChg chg="mod">
          <ac:chgData name="Jassem Abbasi" userId="a485637c-5d5c-44af-8411-f95acc3236b6" providerId="ADAL" clId="{B67E75DF-61F4-4BDD-83F6-F3A9FEB4B984}" dt="2024-02-22T09:52:54.409" v="2357" actId="27803"/>
          <ac:spMkLst>
            <pc:docMk/>
            <pc:sldMk cId="3942064285" sldId="256"/>
            <ac:spMk id="12269" creationId="{EE0324E4-E5D7-E8EB-E2DB-D90661BC6C19}"/>
          </ac:spMkLst>
        </pc:spChg>
        <pc:spChg chg="mod">
          <ac:chgData name="Jassem Abbasi" userId="a485637c-5d5c-44af-8411-f95acc3236b6" providerId="ADAL" clId="{B67E75DF-61F4-4BDD-83F6-F3A9FEB4B984}" dt="2024-02-22T09:52:54.409" v="2357" actId="27803"/>
          <ac:spMkLst>
            <pc:docMk/>
            <pc:sldMk cId="3942064285" sldId="256"/>
            <ac:spMk id="12270" creationId="{7BC749B8-EE67-90FF-BE4E-D6CD3D9FE4D7}"/>
          </ac:spMkLst>
        </pc:spChg>
        <pc:spChg chg="mod">
          <ac:chgData name="Jassem Abbasi" userId="a485637c-5d5c-44af-8411-f95acc3236b6" providerId="ADAL" clId="{B67E75DF-61F4-4BDD-83F6-F3A9FEB4B984}" dt="2024-02-22T09:52:54.409" v="2357" actId="27803"/>
          <ac:spMkLst>
            <pc:docMk/>
            <pc:sldMk cId="3942064285" sldId="256"/>
            <ac:spMk id="12271" creationId="{956A9C4D-DE0D-9237-C1CF-75C3C5D77500}"/>
          </ac:spMkLst>
        </pc:spChg>
        <pc:spChg chg="mod">
          <ac:chgData name="Jassem Abbasi" userId="a485637c-5d5c-44af-8411-f95acc3236b6" providerId="ADAL" clId="{B67E75DF-61F4-4BDD-83F6-F3A9FEB4B984}" dt="2024-02-22T09:52:54.409" v="2357" actId="27803"/>
          <ac:spMkLst>
            <pc:docMk/>
            <pc:sldMk cId="3942064285" sldId="256"/>
            <ac:spMk id="12272" creationId="{C257AEBE-2751-6083-AD62-0FB05806BDDD}"/>
          </ac:spMkLst>
        </pc:spChg>
        <pc:spChg chg="mod">
          <ac:chgData name="Jassem Abbasi" userId="a485637c-5d5c-44af-8411-f95acc3236b6" providerId="ADAL" clId="{B67E75DF-61F4-4BDD-83F6-F3A9FEB4B984}" dt="2024-02-22T09:52:54.409" v="2357" actId="27803"/>
          <ac:spMkLst>
            <pc:docMk/>
            <pc:sldMk cId="3942064285" sldId="256"/>
            <ac:spMk id="12273" creationId="{ED1036B3-FE08-FC5C-0FB0-4A7072286A74}"/>
          </ac:spMkLst>
        </pc:spChg>
        <pc:spChg chg="mod">
          <ac:chgData name="Jassem Abbasi" userId="a485637c-5d5c-44af-8411-f95acc3236b6" providerId="ADAL" clId="{B67E75DF-61F4-4BDD-83F6-F3A9FEB4B984}" dt="2024-02-22T09:52:54.409" v="2357" actId="27803"/>
          <ac:spMkLst>
            <pc:docMk/>
            <pc:sldMk cId="3942064285" sldId="256"/>
            <ac:spMk id="12274" creationId="{6EA1AC8F-C1B8-10CE-FA08-30D71073F082}"/>
          </ac:spMkLst>
        </pc:spChg>
        <pc:spChg chg="mod">
          <ac:chgData name="Jassem Abbasi" userId="a485637c-5d5c-44af-8411-f95acc3236b6" providerId="ADAL" clId="{B67E75DF-61F4-4BDD-83F6-F3A9FEB4B984}" dt="2024-02-22T09:52:54.409" v="2357" actId="27803"/>
          <ac:spMkLst>
            <pc:docMk/>
            <pc:sldMk cId="3942064285" sldId="256"/>
            <ac:spMk id="12275" creationId="{B4487ABB-E393-5DD6-10A9-C1791C8C3689}"/>
          </ac:spMkLst>
        </pc:spChg>
        <pc:spChg chg="mod">
          <ac:chgData name="Jassem Abbasi" userId="a485637c-5d5c-44af-8411-f95acc3236b6" providerId="ADAL" clId="{B67E75DF-61F4-4BDD-83F6-F3A9FEB4B984}" dt="2024-02-22T09:52:54.409" v="2357" actId="27803"/>
          <ac:spMkLst>
            <pc:docMk/>
            <pc:sldMk cId="3942064285" sldId="256"/>
            <ac:spMk id="12276" creationId="{E35687B4-EA84-11FE-0F0F-3E3C426F125B}"/>
          </ac:spMkLst>
        </pc:spChg>
        <pc:spChg chg="mod">
          <ac:chgData name="Jassem Abbasi" userId="a485637c-5d5c-44af-8411-f95acc3236b6" providerId="ADAL" clId="{B67E75DF-61F4-4BDD-83F6-F3A9FEB4B984}" dt="2024-02-22T09:52:54.409" v="2357" actId="27803"/>
          <ac:spMkLst>
            <pc:docMk/>
            <pc:sldMk cId="3942064285" sldId="256"/>
            <ac:spMk id="12277" creationId="{8EFB3A8C-27F3-71A4-AF0F-3FFAA91A4252}"/>
          </ac:spMkLst>
        </pc:spChg>
        <pc:spChg chg="mod">
          <ac:chgData name="Jassem Abbasi" userId="a485637c-5d5c-44af-8411-f95acc3236b6" providerId="ADAL" clId="{B67E75DF-61F4-4BDD-83F6-F3A9FEB4B984}" dt="2024-02-22T09:52:54.409" v="2357" actId="27803"/>
          <ac:spMkLst>
            <pc:docMk/>
            <pc:sldMk cId="3942064285" sldId="256"/>
            <ac:spMk id="12278" creationId="{6DB88007-B5C2-7117-337F-B825501D4924}"/>
          </ac:spMkLst>
        </pc:spChg>
        <pc:spChg chg="mod">
          <ac:chgData name="Jassem Abbasi" userId="a485637c-5d5c-44af-8411-f95acc3236b6" providerId="ADAL" clId="{B67E75DF-61F4-4BDD-83F6-F3A9FEB4B984}" dt="2024-02-22T09:52:54.409" v="2357" actId="27803"/>
          <ac:spMkLst>
            <pc:docMk/>
            <pc:sldMk cId="3942064285" sldId="256"/>
            <ac:spMk id="12279" creationId="{05A6A361-B12E-E113-9775-D7D1B1091308}"/>
          </ac:spMkLst>
        </pc:spChg>
        <pc:spChg chg="mod">
          <ac:chgData name="Jassem Abbasi" userId="a485637c-5d5c-44af-8411-f95acc3236b6" providerId="ADAL" clId="{B67E75DF-61F4-4BDD-83F6-F3A9FEB4B984}" dt="2024-02-22T09:52:54.409" v="2357" actId="27803"/>
          <ac:spMkLst>
            <pc:docMk/>
            <pc:sldMk cId="3942064285" sldId="256"/>
            <ac:spMk id="12280" creationId="{4203A952-2463-9802-E179-87F0143A5552}"/>
          </ac:spMkLst>
        </pc:spChg>
        <pc:spChg chg="mod">
          <ac:chgData name="Jassem Abbasi" userId="a485637c-5d5c-44af-8411-f95acc3236b6" providerId="ADAL" clId="{B67E75DF-61F4-4BDD-83F6-F3A9FEB4B984}" dt="2024-02-22T09:52:54.409" v="2357" actId="27803"/>
          <ac:spMkLst>
            <pc:docMk/>
            <pc:sldMk cId="3942064285" sldId="256"/>
            <ac:spMk id="12281" creationId="{7775BD88-57B6-0EA9-C40F-44E53873ABF1}"/>
          </ac:spMkLst>
        </pc:spChg>
        <pc:spChg chg="mod">
          <ac:chgData name="Jassem Abbasi" userId="a485637c-5d5c-44af-8411-f95acc3236b6" providerId="ADAL" clId="{B67E75DF-61F4-4BDD-83F6-F3A9FEB4B984}" dt="2024-02-22T09:52:54.409" v="2357" actId="27803"/>
          <ac:spMkLst>
            <pc:docMk/>
            <pc:sldMk cId="3942064285" sldId="256"/>
            <ac:spMk id="12282" creationId="{9D2A3FEB-205C-99E1-08A6-C15D373324DF}"/>
          </ac:spMkLst>
        </pc:spChg>
        <pc:spChg chg="mod">
          <ac:chgData name="Jassem Abbasi" userId="a485637c-5d5c-44af-8411-f95acc3236b6" providerId="ADAL" clId="{B67E75DF-61F4-4BDD-83F6-F3A9FEB4B984}" dt="2024-02-22T09:52:54.409" v="2357" actId="27803"/>
          <ac:spMkLst>
            <pc:docMk/>
            <pc:sldMk cId="3942064285" sldId="256"/>
            <ac:spMk id="12283" creationId="{76BF831C-3443-C6D9-B692-A65B851790BA}"/>
          </ac:spMkLst>
        </pc:spChg>
        <pc:spChg chg="mod">
          <ac:chgData name="Jassem Abbasi" userId="a485637c-5d5c-44af-8411-f95acc3236b6" providerId="ADAL" clId="{B67E75DF-61F4-4BDD-83F6-F3A9FEB4B984}" dt="2024-02-22T09:52:54.409" v="2357" actId="27803"/>
          <ac:spMkLst>
            <pc:docMk/>
            <pc:sldMk cId="3942064285" sldId="256"/>
            <ac:spMk id="12284" creationId="{53ABC9A6-5B85-B9B2-D580-D126B8D71A96}"/>
          </ac:spMkLst>
        </pc:spChg>
        <pc:spChg chg="mod">
          <ac:chgData name="Jassem Abbasi" userId="a485637c-5d5c-44af-8411-f95acc3236b6" providerId="ADAL" clId="{B67E75DF-61F4-4BDD-83F6-F3A9FEB4B984}" dt="2024-02-22T09:52:54.409" v="2357" actId="27803"/>
          <ac:spMkLst>
            <pc:docMk/>
            <pc:sldMk cId="3942064285" sldId="256"/>
            <ac:spMk id="12285" creationId="{0B1FE3AE-523C-2188-24A3-CC22A4CEE7FA}"/>
          </ac:spMkLst>
        </pc:spChg>
        <pc:spChg chg="mod">
          <ac:chgData name="Jassem Abbasi" userId="a485637c-5d5c-44af-8411-f95acc3236b6" providerId="ADAL" clId="{B67E75DF-61F4-4BDD-83F6-F3A9FEB4B984}" dt="2024-02-22T09:52:54.409" v="2357" actId="27803"/>
          <ac:spMkLst>
            <pc:docMk/>
            <pc:sldMk cId="3942064285" sldId="256"/>
            <ac:spMk id="12286" creationId="{6A471462-23E4-C5FA-3663-9F14143C432C}"/>
          </ac:spMkLst>
        </pc:spChg>
        <pc:spChg chg="mod">
          <ac:chgData name="Jassem Abbasi" userId="a485637c-5d5c-44af-8411-f95acc3236b6" providerId="ADAL" clId="{B67E75DF-61F4-4BDD-83F6-F3A9FEB4B984}" dt="2024-02-22T09:52:54.409" v="2357" actId="27803"/>
          <ac:spMkLst>
            <pc:docMk/>
            <pc:sldMk cId="3942064285" sldId="256"/>
            <ac:spMk id="12287" creationId="{5D469191-0E5D-46B2-ADA7-2D542112005F}"/>
          </ac:spMkLst>
        </pc:spChg>
        <pc:spChg chg="mod">
          <ac:chgData name="Jassem Abbasi" userId="a485637c-5d5c-44af-8411-f95acc3236b6" providerId="ADAL" clId="{B67E75DF-61F4-4BDD-83F6-F3A9FEB4B984}" dt="2024-02-22T09:52:54.409" v="2357" actId="27803"/>
          <ac:spMkLst>
            <pc:docMk/>
            <pc:sldMk cId="3942064285" sldId="256"/>
            <ac:spMk id="12288" creationId="{EA3EE9D5-360F-08E2-3D57-34E1AD6489B6}"/>
          </ac:spMkLst>
        </pc:spChg>
        <pc:spChg chg="mod">
          <ac:chgData name="Jassem Abbasi" userId="a485637c-5d5c-44af-8411-f95acc3236b6" providerId="ADAL" clId="{B67E75DF-61F4-4BDD-83F6-F3A9FEB4B984}" dt="2024-02-22T09:52:54.409" v="2357" actId="27803"/>
          <ac:spMkLst>
            <pc:docMk/>
            <pc:sldMk cId="3942064285" sldId="256"/>
            <ac:spMk id="12289" creationId="{D8E332FB-0551-D235-1F79-697AC6015009}"/>
          </ac:spMkLst>
        </pc:spChg>
        <pc:spChg chg="mod">
          <ac:chgData name="Jassem Abbasi" userId="a485637c-5d5c-44af-8411-f95acc3236b6" providerId="ADAL" clId="{B67E75DF-61F4-4BDD-83F6-F3A9FEB4B984}" dt="2024-02-22T09:52:54.409" v="2357" actId="27803"/>
          <ac:spMkLst>
            <pc:docMk/>
            <pc:sldMk cId="3942064285" sldId="256"/>
            <ac:spMk id="12290" creationId="{622F39F0-118E-60EC-ADED-C2AAFDF4B506}"/>
          </ac:spMkLst>
        </pc:spChg>
        <pc:spChg chg="mod">
          <ac:chgData name="Jassem Abbasi" userId="a485637c-5d5c-44af-8411-f95acc3236b6" providerId="ADAL" clId="{B67E75DF-61F4-4BDD-83F6-F3A9FEB4B984}" dt="2024-02-22T09:52:54.409" v="2357" actId="27803"/>
          <ac:spMkLst>
            <pc:docMk/>
            <pc:sldMk cId="3942064285" sldId="256"/>
            <ac:spMk id="12291" creationId="{73F80320-1361-A179-E59E-D298E3C9E2C1}"/>
          </ac:spMkLst>
        </pc:spChg>
        <pc:spChg chg="mod">
          <ac:chgData name="Jassem Abbasi" userId="a485637c-5d5c-44af-8411-f95acc3236b6" providerId="ADAL" clId="{B67E75DF-61F4-4BDD-83F6-F3A9FEB4B984}" dt="2024-02-22T09:52:54.409" v="2357" actId="27803"/>
          <ac:spMkLst>
            <pc:docMk/>
            <pc:sldMk cId="3942064285" sldId="256"/>
            <ac:spMk id="12292" creationId="{503F649F-2951-8D3B-F5A0-BB5E0D948E06}"/>
          </ac:spMkLst>
        </pc:spChg>
        <pc:spChg chg="mod">
          <ac:chgData name="Jassem Abbasi" userId="a485637c-5d5c-44af-8411-f95acc3236b6" providerId="ADAL" clId="{B67E75DF-61F4-4BDD-83F6-F3A9FEB4B984}" dt="2024-02-22T09:52:54.409" v="2357" actId="27803"/>
          <ac:spMkLst>
            <pc:docMk/>
            <pc:sldMk cId="3942064285" sldId="256"/>
            <ac:spMk id="12293" creationId="{B76CC5E9-8B11-E342-299B-721495B5FC65}"/>
          </ac:spMkLst>
        </pc:spChg>
        <pc:spChg chg="mod">
          <ac:chgData name="Jassem Abbasi" userId="a485637c-5d5c-44af-8411-f95acc3236b6" providerId="ADAL" clId="{B67E75DF-61F4-4BDD-83F6-F3A9FEB4B984}" dt="2024-02-22T09:52:54.409" v="2357" actId="27803"/>
          <ac:spMkLst>
            <pc:docMk/>
            <pc:sldMk cId="3942064285" sldId="256"/>
            <ac:spMk id="12294" creationId="{D77D9876-0278-E747-A9EB-09BECAEB30A2}"/>
          </ac:spMkLst>
        </pc:spChg>
        <pc:spChg chg="mod">
          <ac:chgData name="Jassem Abbasi" userId="a485637c-5d5c-44af-8411-f95acc3236b6" providerId="ADAL" clId="{B67E75DF-61F4-4BDD-83F6-F3A9FEB4B984}" dt="2024-02-22T09:52:54.409" v="2357" actId="27803"/>
          <ac:spMkLst>
            <pc:docMk/>
            <pc:sldMk cId="3942064285" sldId="256"/>
            <ac:spMk id="12295" creationId="{52D8A2BC-D3DA-2E2F-9DFD-92A589BCC773}"/>
          </ac:spMkLst>
        </pc:spChg>
        <pc:spChg chg="mod">
          <ac:chgData name="Jassem Abbasi" userId="a485637c-5d5c-44af-8411-f95acc3236b6" providerId="ADAL" clId="{B67E75DF-61F4-4BDD-83F6-F3A9FEB4B984}" dt="2024-02-22T09:52:54.409" v="2357" actId="27803"/>
          <ac:spMkLst>
            <pc:docMk/>
            <pc:sldMk cId="3942064285" sldId="256"/>
            <ac:spMk id="12296" creationId="{B940958F-5469-162E-349F-3B8FBF95478F}"/>
          </ac:spMkLst>
        </pc:spChg>
        <pc:spChg chg="mod">
          <ac:chgData name="Jassem Abbasi" userId="a485637c-5d5c-44af-8411-f95acc3236b6" providerId="ADAL" clId="{B67E75DF-61F4-4BDD-83F6-F3A9FEB4B984}" dt="2024-02-22T09:52:54.409" v="2357" actId="27803"/>
          <ac:spMkLst>
            <pc:docMk/>
            <pc:sldMk cId="3942064285" sldId="256"/>
            <ac:spMk id="12297" creationId="{5CBDD716-B3A5-5776-A832-74828B5841A4}"/>
          </ac:spMkLst>
        </pc:spChg>
        <pc:spChg chg="mod">
          <ac:chgData name="Jassem Abbasi" userId="a485637c-5d5c-44af-8411-f95acc3236b6" providerId="ADAL" clId="{B67E75DF-61F4-4BDD-83F6-F3A9FEB4B984}" dt="2024-02-22T09:52:54.409" v="2357" actId="27803"/>
          <ac:spMkLst>
            <pc:docMk/>
            <pc:sldMk cId="3942064285" sldId="256"/>
            <ac:spMk id="12298" creationId="{9B4B57FF-DA17-6784-53B9-818A470D030C}"/>
          </ac:spMkLst>
        </pc:spChg>
        <pc:spChg chg="mod">
          <ac:chgData name="Jassem Abbasi" userId="a485637c-5d5c-44af-8411-f95acc3236b6" providerId="ADAL" clId="{B67E75DF-61F4-4BDD-83F6-F3A9FEB4B984}" dt="2024-02-22T09:52:54.409" v="2357" actId="27803"/>
          <ac:spMkLst>
            <pc:docMk/>
            <pc:sldMk cId="3942064285" sldId="256"/>
            <ac:spMk id="12299" creationId="{A95067A8-48BE-61AB-B7CD-29E69919A242}"/>
          </ac:spMkLst>
        </pc:spChg>
        <pc:spChg chg="mod">
          <ac:chgData name="Jassem Abbasi" userId="a485637c-5d5c-44af-8411-f95acc3236b6" providerId="ADAL" clId="{B67E75DF-61F4-4BDD-83F6-F3A9FEB4B984}" dt="2024-02-22T09:52:54.409" v="2357" actId="27803"/>
          <ac:spMkLst>
            <pc:docMk/>
            <pc:sldMk cId="3942064285" sldId="256"/>
            <ac:spMk id="12300" creationId="{906B4718-C1A1-06D9-DA44-176241F09461}"/>
          </ac:spMkLst>
        </pc:spChg>
        <pc:spChg chg="mod">
          <ac:chgData name="Jassem Abbasi" userId="a485637c-5d5c-44af-8411-f95acc3236b6" providerId="ADAL" clId="{B67E75DF-61F4-4BDD-83F6-F3A9FEB4B984}" dt="2024-02-22T09:52:54.409" v="2357" actId="27803"/>
          <ac:spMkLst>
            <pc:docMk/>
            <pc:sldMk cId="3942064285" sldId="256"/>
            <ac:spMk id="12301" creationId="{7D647D58-6B36-291E-038F-06D87098DDFF}"/>
          </ac:spMkLst>
        </pc:spChg>
        <pc:spChg chg="mod">
          <ac:chgData name="Jassem Abbasi" userId="a485637c-5d5c-44af-8411-f95acc3236b6" providerId="ADAL" clId="{B67E75DF-61F4-4BDD-83F6-F3A9FEB4B984}" dt="2024-02-22T09:52:54.409" v="2357" actId="27803"/>
          <ac:spMkLst>
            <pc:docMk/>
            <pc:sldMk cId="3942064285" sldId="256"/>
            <ac:spMk id="12302" creationId="{FDCD0265-B185-4D0C-E48E-AF1982B290FB}"/>
          </ac:spMkLst>
        </pc:spChg>
        <pc:spChg chg="mod">
          <ac:chgData name="Jassem Abbasi" userId="a485637c-5d5c-44af-8411-f95acc3236b6" providerId="ADAL" clId="{B67E75DF-61F4-4BDD-83F6-F3A9FEB4B984}" dt="2024-02-22T09:52:54.409" v="2357" actId="27803"/>
          <ac:spMkLst>
            <pc:docMk/>
            <pc:sldMk cId="3942064285" sldId="256"/>
            <ac:spMk id="12303" creationId="{2D092776-A3DA-D676-2916-78AD6E71B21D}"/>
          </ac:spMkLst>
        </pc:spChg>
        <pc:spChg chg="mod">
          <ac:chgData name="Jassem Abbasi" userId="a485637c-5d5c-44af-8411-f95acc3236b6" providerId="ADAL" clId="{B67E75DF-61F4-4BDD-83F6-F3A9FEB4B984}" dt="2024-02-22T09:52:54.409" v="2357" actId="27803"/>
          <ac:spMkLst>
            <pc:docMk/>
            <pc:sldMk cId="3942064285" sldId="256"/>
            <ac:spMk id="12304" creationId="{3DB26D65-9252-AD17-B667-6BD639C9D767}"/>
          </ac:spMkLst>
        </pc:spChg>
        <pc:spChg chg="mod">
          <ac:chgData name="Jassem Abbasi" userId="a485637c-5d5c-44af-8411-f95acc3236b6" providerId="ADAL" clId="{B67E75DF-61F4-4BDD-83F6-F3A9FEB4B984}" dt="2024-02-22T09:52:54.409" v="2357" actId="27803"/>
          <ac:spMkLst>
            <pc:docMk/>
            <pc:sldMk cId="3942064285" sldId="256"/>
            <ac:spMk id="12305" creationId="{D5E72450-E186-5BB9-F126-CC88AB3F615A}"/>
          </ac:spMkLst>
        </pc:spChg>
        <pc:spChg chg="mod">
          <ac:chgData name="Jassem Abbasi" userId="a485637c-5d5c-44af-8411-f95acc3236b6" providerId="ADAL" clId="{B67E75DF-61F4-4BDD-83F6-F3A9FEB4B984}" dt="2024-02-22T09:52:54.409" v="2357" actId="27803"/>
          <ac:spMkLst>
            <pc:docMk/>
            <pc:sldMk cId="3942064285" sldId="256"/>
            <ac:spMk id="12306" creationId="{77387D22-9335-3AB5-3050-385BB317E4EF}"/>
          </ac:spMkLst>
        </pc:spChg>
        <pc:spChg chg="mod">
          <ac:chgData name="Jassem Abbasi" userId="a485637c-5d5c-44af-8411-f95acc3236b6" providerId="ADAL" clId="{B67E75DF-61F4-4BDD-83F6-F3A9FEB4B984}" dt="2024-02-22T09:52:54.409" v="2357" actId="27803"/>
          <ac:spMkLst>
            <pc:docMk/>
            <pc:sldMk cId="3942064285" sldId="256"/>
            <ac:spMk id="12307" creationId="{01723FE1-E14E-C09D-6567-E6CE0D4663F0}"/>
          </ac:spMkLst>
        </pc:spChg>
        <pc:spChg chg="mod">
          <ac:chgData name="Jassem Abbasi" userId="a485637c-5d5c-44af-8411-f95acc3236b6" providerId="ADAL" clId="{B67E75DF-61F4-4BDD-83F6-F3A9FEB4B984}" dt="2024-02-22T09:52:54.409" v="2357" actId="27803"/>
          <ac:spMkLst>
            <pc:docMk/>
            <pc:sldMk cId="3942064285" sldId="256"/>
            <ac:spMk id="12308" creationId="{089A317B-DF5E-AED9-AE1F-69F506C5562B}"/>
          </ac:spMkLst>
        </pc:spChg>
        <pc:spChg chg="mod">
          <ac:chgData name="Jassem Abbasi" userId="a485637c-5d5c-44af-8411-f95acc3236b6" providerId="ADAL" clId="{B67E75DF-61F4-4BDD-83F6-F3A9FEB4B984}" dt="2024-02-22T09:52:54.409" v="2357" actId="27803"/>
          <ac:spMkLst>
            <pc:docMk/>
            <pc:sldMk cId="3942064285" sldId="256"/>
            <ac:spMk id="12309" creationId="{D3361AF9-7865-36FE-EBAB-803CF389C784}"/>
          </ac:spMkLst>
        </pc:spChg>
        <pc:spChg chg="mod">
          <ac:chgData name="Jassem Abbasi" userId="a485637c-5d5c-44af-8411-f95acc3236b6" providerId="ADAL" clId="{B67E75DF-61F4-4BDD-83F6-F3A9FEB4B984}" dt="2024-02-22T09:52:54.409" v="2357" actId="27803"/>
          <ac:spMkLst>
            <pc:docMk/>
            <pc:sldMk cId="3942064285" sldId="256"/>
            <ac:spMk id="12310" creationId="{ACE48795-46A1-1114-E7C8-745B55D8656D}"/>
          </ac:spMkLst>
        </pc:spChg>
        <pc:spChg chg="mod">
          <ac:chgData name="Jassem Abbasi" userId="a485637c-5d5c-44af-8411-f95acc3236b6" providerId="ADAL" clId="{B67E75DF-61F4-4BDD-83F6-F3A9FEB4B984}" dt="2024-02-22T09:52:54.409" v="2357" actId="27803"/>
          <ac:spMkLst>
            <pc:docMk/>
            <pc:sldMk cId="3942064285" sldId="256"/>
            <ac:spMk id="12311" creationId="{8439E7AC-EE84-49D2-E446-DFB45426DDC1}"/>
          </ac:spMkLst>
        </pc:spChg>
        <pc:spChg chg="mod">
          <ac:chgData name="Jassem Abbasi" userId="a485637c-5d5c-44af-8411-f95acc3236b6" providerId="ADAL" clId="{B67E75DF-61F4-4BDD-83F6-F3A9FEB4B984}" dt="2024-02-22T09:52:54.409" v="2357" actId="27803"/>
          <ac:spMkLst>
            <pc:docMk/>
            <pc:sldMk cId="3942064285" sldId="256"/>
            <ac:spMk id="12312" creationId="{4C3912B4-A73B-1BE9-8E33-1FA0CE5E21BC}"/>
          </ac:spMkLst>
        </pc:spChg>
        <pc:spChg chg="mod">
          <ac:chgData name="Jassem Abbasi" userId="a485637c-5d5c-44af-8411-f95acc3236b6" providerId="ADAL" clId="{B67E75DF-61F4-4BDD-83F6-F3A9FEB4B984}" dt="2024-02-22T09:52:54.409" v="2357" actId="27803"/>
          <ac:spMkLst>
            <pc:docMk/>
            <pc:sldMk cId="3942064285" sldId="256"/>
            <ac:spMk id="12313" creationId="{D09FDA85-AE4F-4272-9BCD-3DDB5E4F46E0}"/>
          </ac:spMkLst>
        </pc:spChg>
        <pc:spChg chg="mod">
          <ac:chgData name="Jassem Abbasi" userId="a485637c-5d5c-44af-8411-f95acc3236b6" providerId="ADAL" clId="{B67E75DF-61F4-4BDD-83F6-F3A9FEB4B984}" dt="2024-02-22T09:52:54.409" v="2357" actId="27803"/>
          <ac:spMkLst>
            <pc:docMk/>
            <pc:sldMk cId="3942064285" sldId="256"/>
            <ac:spMk id="12314" creationId="{9AC24D27-EC1E-8BA6-E331-051A5FA0448E}"/>
          </ac:spMkLst>
        </pc:spChg>
        <pc:spChg chg="mod">
          <ac:chgData name="Jassem Abbasi" userId="a485637c-5d5c-44af-8411-f95acc3236b6" providerId="ADAL" clId="{B67E75DF-61F4-4BDD-83F6-F3A9FEB4B984}" dt="2024-02-22T09:52:54.409" v="2357" actId="27803"/>
          <ac:spMkLst>
            <pc:docMk/>
            <pc:sldMk cId="3942064285" sldId="256"/>
            <ac:spMk id="12315" creationId="{64F770D5-43B8-F9EA-7BD1-A8F8B083A5DC}"/>
          </ac:spMkLst>
        </pc:spChg>
        <pc:spChg chg="mod">
          <ac:chgData name="Jassem Abbasi" userId="a485637c-5d5c-44af-8411-f95acc3236b6" providerId="ADAL" clId="{B67E75DF-61F4-4BDD-83F6-F3A9FEB4B984}" dt="2024-02-22T09:52:54.409" v="2357" actId="27803"/>
          <ac:spMkLst>
            <pc:docMk/>
            <pc:sldMk cId="3942064285" sldId="256"/>
            <ac:spMk id="12316" creationId="{C45112C2-DDF4-FD58-1A3F-0F0904C926CD}"/>
          </ac:spMkLst>
        </pc:spChg>
        <pc:spChg chg="mod">
          <ac:chgData name="Jassem Abbasi" userId="a485637c-5d5c-44af-8411-f95acc3236b6" providerId="ADAL" clId="{B67E75DF-61F4-4BDD-83F6-F3A9FEB4B984}" dt="2024-02-22T09:52:54.409" v="2357" actId="27803"/>
          <ac:spMkLst>
            <pc:docMk/>
            <pc:sldMk cId="3942064285" sldId="256"/>
            <ac:spMk id="12317" creationId="{F6747278-60AE-0C56-B3A7-AC6B85C740CD}"/>
          </ac:spMkLst>
        </pc:spChg>
        <pc:spChg chg="mod">
          <ac:chgData name="Jassem Abbasi" userId="a485637c-5d5c-44af-8411-f95acc3236b6" providerId="ADAL" clId="{B67E75DF-61F4-4BDD-83F6-F3A9FEB4B984}" dt="2024-02-22T09:52:54.409" v="2357" actId="27803"/>
          <ac:spMkLst>
            <pc:docMk/>
            <pc:sldMk cId="3942064285" sldId="256"/>
            <ac:spMk id="12318" creationId="{4C860653-488C-4835-7660-CEDF44B046D9}"/>
          </ac:spMkLst>
        </pc:spChg>
        <pc:spChg chg="mod">
          <ac:chgData name="Jassem Abbasi" userId="a485637c-5d5c-44af-8411-f95acc3236b6" providerId="ADAL" clId="{B67E75DF-61F4-4BDD-83F6-F3A9FEB4B984}" dt="2024-02-22T09:52:54.409" v="2357" actId="27803"/>
          <ac:spMkLst>
            <pc:docMk/>
            <pc:sldMk cId="3942064285" sldId="256"/>
            <ac:spMk id="12319" creationId="{731E1003-8A28-66A6-DEB5-8BB75DB4FB60}"/>
          </ac:spMkLst>
        </pc:spChg>
        <pc:spChg chg="mod">
          <ac:chgData name="Jassem Abbasi" userId="a485637c-5d5c-44af-8411-f95acc3236b6" providerId="ADAL" clId="{B67E75DF-61F4-4BDD-83F6-F3A9FEB4B984}" dt="2024-02-22T09:52:54.409" v="2357" actId="27803"/>
          <ac:spMkLst>
            <pc:docMk/>
            <pc:sldMk cId="3942064285" sldId="256"/>
            <ac:spMk id="12320" creationId="{BF42471F-E007-A4B0-9AD7-58B4E250C92D}"/>
          </ac:spMkLst>
        </pc:spChg>
        <pc:spChg chg="mod">
          <ac:chgData name="Jassem Abbasi" userId="a485637c-5d5c-44af-8411-f95acc3236b6" providerId="ADAL" clId="{B67E75DF-61F4-4BDD-83F6-F3A9FEB4B984}" dt="2024-02-22T09:52:54.409" v="2357" actId="27803"/>
          <ac:spMkLst>
            <pc:docMk/>
            <pc:sldMk cId="3942064285" sldId="256"/>
            <ac:spMk id="12321" creationId="{31C79A97-0D55-C822-6CD4-9FAEF4CBC826}"/>
          </ac:spMkLst>
        </pc:spChg>
        <pc:spChg chg="mod">
          <ac:chgData name="Jassem Abbasi" userId="a485637c-5d5c-44af-8411-f95acc3236b6" providerId="ADAL" clId="{B67E75DF-61F4-4BDD-83F6-F3A9FEB4B984}" dt="2024-02-22T09:52:54.409" v="2357" actId="27803"/>
          <ac:spMkLst>
            <pc:docMk/>
            <pc:sldMk cId="3942064285" sldId="256"/>
            <ac:spMk id="12322" creationId="{56A505FF-37F1-DD6C-5778-7CF438407D1E}"/>
          </ac:spMkLst>
        </pc:spChg>
        <pc:spChg chg="mod">
          <ac:chgData name="Jassem Abbasi" userId="a485637c-5d5c-44af-8411-f95acc3236b6" providerId="ADAL" clId="{B67E75DF-61F4-4BDD-83F6-F3A9FEB4B984}" dt="2024-02-22T09:52:54.409" v="2357" actId="27803"/>
          <ac:spMkLst>
            <pc:docMk/>
            <pc:sldMk cId="3942064285" sldId="256"/>
            <ac:spMk id="12323" creationId="{94679F44-9A6B-CDE4-0284-694035DC3619}"/>
          </ac:spMkLst>
        </pc:spChg>
        <pc:spChg chg="mod">
          <ac:chgData name="Jassem Abbasi" userId="a485637c-5d5c-44af-8411-f95acc3236b6" providerId="ADAL" clId="{B67E75DF-61F4-4BDD-83F6-F3A9FEB4B984}" dt="2024-02-22T09:52:54.409" v="2357" actId="27803"/>
          <ac:spMkLst>
            <pc:docMk/>
            <pc:sldMk cId="3942064285" sldId="256"/>
            <ac:spMk id="12324" creationId="{C629C8FB-686C-0C3A-FD60-B1FE5B0E64F2}"/>
          </ac:spMkLst>
        </pc:spChg>
        <pc:spChg chg="mod">
          <ac:chgData name="Jassem Abbasi" userId="a485637c-5d5c-44af-8411-f95acc3236b6" providerId="ADAL" clId="{B67E75DF-61F4-4BDD-83F6-F3A9FEB4B984}" dt="2024-02-22T09:52:54.409" v="2357" actId="27803"/>
          <ac:spMkLst>
            <pc:docMk/>
            <pc:sldMk cId="3942064285" sldId="256"/>
            <ac:spMk id="12325" creationId="{BEAB4582-5795-2EE8-CC3F-7974E6A3DE2A}"/>
          </ac:spMkLst>
        </pc:spChg>
        <pc:spChg chg="mod">
          <ac:chgData name="Jassem Abbasi" userId="a485637c-5d5c-44af-8411-f95acc3236b6" providerId="ADAL" clId="{B67E75DF-61F4-4BDD-83F6-F3A9FEB4B984}" dt="2024-02-22T09:52:54.409" v="2357" actId="27803"/>
          <ac:spMkLst>
            <pc:docMk/>
            <pc:sldMk cId="3942064285" sldId="256"/>
            <ac:spMk id="12326" creationId="{5E509331-BD46-01F2-3B17-559B3B3338A7}"/>
          </ac:spMkLst>
        </pc:spChg>
        <pc:spChg chg="mod">
          <ac:chgData name="Jassem Abbasi" userId="a485637c-5d5c-44af-8411-f95acc3236b6" providerId="ADAL" clId="{B67E75DF-61F4-4BDD-83F6-F3A9FEB4B984}" dt="2024-02-22T09:52:54.409" v="2357" actId="27803"/>
          <ac:spMkLst>
            <pc:docMk/>
            <pc:sldMk cId="3942064285" sldId="256"/>
            <ac:spMk id="12327" creationId="{2EC2F4F0-488B-EA7E-B113-10C0D631EB83}"/>
          </ac:spMkLst>
        </pc:spChg>
        <pc:spChg chg="mod">
          <ac:chgData name="Jassem Abbasi" userId="a485637c-5d5c-44af-8411-f95acc3236b6" providerId="ADAL" clId="{B67E75DF-61F4-4BDD-83F6-F3A9FEB4B984}" dt="2024-02-22T09:52:54.409" v="2357" actId="27803"/>
          <ac:spMkLst>
            <pc:docMk/>
            <pc:sldMk cId="3942064285" sldId="256"/>
            <ac:spMk id="12328" creationId="{81CF301C-35E6-A511-C230-058FD3894565}"/>
          </ac:spMkLst>
        </pc:spChg>
        <pc:spChg chg="mod">
          <ac:chgData name="Jassem Abbasi" userId="a485637c-5d5c-44af-8411-f95acc3236b6" providerId="ADAL" clId="{B67E75DF-61F4-4BDD-83F6-F3A9FEB4B984}" dt="2024-02-22T09:52:54.409" v="2357" actId="27803"/>
          <ac:spMkLst>
            <pc:docMk/>
            <pc:sldMk cId="3942064285" sldId="256"/>
            <ac:spMk id="12329" creationId="{40A9781B-C6E2-7488-7D20-1CC598D23806}"/>
          </ac:spMkLst>
        </pc:spChg>
        <pc:spChg chg="mod">
          <ac:chgData name="Jassem Abbasi" userId="a485637c-5d5c-44af-8411-f95acc3236b6" providerId="ADAL" clId="{B67E75DF-61F4-4BDD-83F6-F3A9FEB4B984}" dt="2024-02-22T09:52:54.409" v="2357" actId="27803"/>
          <ac:spMkLst>
            <pc:docMk/>
            <pc:sldMk cId="3942064285" sldId="256"/>
            <ac:spMk id="12330" creationId="{877A77D7-F876-3A2F-26E1-D18F870EC6E4}"/>
          </ac:spMkLst>
        </pc:spChg>
        <pc:spChg chg="mod">
          <ac:chgData name="Jassem Abbasi" userId="a485637c-5d5c-44af-8411-f95acc3236b6" providerId="ADAL" clId="{B67E75DF-61F4-4BDD-83F6-F3A9FEB4B984}" dt="2024-02-22T09:52:54.409" v="2357" actId="27803"/>
          <ac:spMkLst>
            <pc:docMk/>
            <pc:sldMk cId="3942064285" sldId="256"/>
            <ac:spMk id="12331" creationId="{E12E0CC1-CBF3-27B7-1275-EC9D4D7ADD66}"/>
          </ac:spMkLst>
        </pc:spChg>
        <pc:spChg chg="mod">
          <ac:chgData name="Jassem Abbasi" userId="a485637c-5d5c-44af-8411-f95acc3236b6" providerId="ADAL" clId="{B67E75DF-61F4-4BDD-83F6-F3A9FEB4B984}" dt="2024-02-22T09:52:54.409" v="2357" actId="27803"/>
          <ac:spMkLst>
            <pc:docMk/>
            <pc:sldMk cId="3942064285" sldId="256"/>
            <ac:spMk id="12332" creationId="{64949A92-B6CC-1399-C15B-3117360B243C}"/>
          </ac:spMkLst>
        </pc:spChg>
        <pc:spChg chg="mod">
          <ac:chgData name="Jassem Abbasi" userId="a485637c-5d5c-44af-8411-f95acc3236b6" providerId="ADAL" clId="{B67E75DF-61F4-4BDD-83F6-F3A9FEB4B984}" dt="2024-02-22T09:52:54.409" v="2357" actId="27803"/>
          <ac:spMkLst>
            <pc:docMk/>
            <pc:sldMk cId="3942064285" sldId="256"/>
            <ac:spMk id="12333" creationId="{0F3C855C-AA16-DA70-4D55-51EB3F04333D}"/>
          </ac:spMkLst>
        </pc:spChg>
        <pc:spChg chg="mod">
          <ac:chgData name="Jassem Abbasi" userId="a485637c-5d5c-44af-8411-f95acc3236b6" providerId="ADAL" clId="{B67E75DF-61F4-4BDD-83F6-F3A9FEB4B984}" dt="2024-02-22T09:52:54.409" v="2357" actId="27803"/>
          <ac:spMkLst>
            <pc:docMk/>
            <pc:sldMk cId="3942064285" sldId="256"/>
            <ac:spMk id="12334" creationId="{3B99204C-73E0-38A7-D0FA-A5907C2B58A9}"/>
          </ac:spMkLst>
        </pc:spChg>
        <pc:spChg chg="mod">
          <ac:chgData name="Jassem Abbasi" userId="a485637c-5d5c-44af-8411-f95acc3236b6" providerId="ADAL" clId="{B67E75DF-61F4-4BDD-83F6-F3A9FEB4B984}" dt="2024-02-22T09:52:54.409" v="2357" actId="27803"/>
          <ac:spMkLst>
            <pc:docMk/>
            <pc:sldMk cId="3942064285" sldId="256"/>
            <ac:spMk id="12335" creationId="{21B7C036-F373-648A-B7A9-968026061FC5}"/>
          </ac:spMkLst>
        </pc:spChg>
        <pc:spChg chg="mod">
          <ac:chgData name="Jassem Abbasi" userId="a485637c-5d5c-44af-8411-f95acc3236b6" providerId="ADAL" clId="{B67E75DF-61F4-4BDD-83F6-F3A9FEB4B984}" dt="2024-02-22T09:52:54.409" v="2357" actId="27803"/>
          <ac:spMkLst>
            <pc:docMk/>
            <pc:sldMk cId="3942064285" sldId="256"/>
            <ac:spMk id="12336" creationId="{1D51D8B4-47CD-8D43-1515-E23373ED568C}"/>
          </ac:spMkLst>
        </pc:spChg>
        <pc:spChg chg="mod">
          <ac:chgData name="Jassem Abbasi" userId="a485637c-5d5c-44af-8411-f95acc3236b6" providerId="ADAL" clId="{B67E75DF-61F4-4BDD-83F6-F3A9FEB4B984}" dt="2024-02-22T09:52:54.409" v="2357" actId="27803"/>
          <ac:spMkLst>
            <pc:docMk/>
            <pc:sldMk cId="3942064285" sldId="256"/>
            <ac:spMk id="12337" creationId="{A679D6EC-3977-F76D-2DFC-194BE6D5A04E}"/>
          </ac:spMkLst>
        </pc:spChg>
        <pc:spChg chg="mod">
          <ac:chgData name="Jassem Abbasi" userId="a485637c-5d5c-44af-8411-f95acc3236b6" providerId="ADAL" clId="{B67E75DF-61F4-4BDD-83F6-F3A9FEB4B984}" dt="2024-02-22T09:52:54.409" v="2357" actId="27803"/>
          <ac:spMkLst>
            <pc:docMk/>
            <pc:sldMk cId="3942064285" sldId="256"/>
            <ac:spMk id="12338" creationId="{E134FC57-709F-5AED-6C1B-FBC374419897}"/>
          </ac:spMkLst>
        </pc:spChg>
        <pc:spChg chg="mod">
          <ac:chgData name="Jassem Abbasi" userId="a485637c-5d5c-44af-8411-f95acc3236b6" providerId="ADAL" clId="{B67E75DF-61F4-4BDD-83F6-F3A9FEB4B984}" dt="2024-02-22T09:52:54.409" v="2357" actId="27803"/>
          <ac:spMkLst>
            <pc:docMk/>
            <pc:sldMk cId="3942064285" sldId="256"/>
            <ac:spMk id="12339" creationId="{35D5A2D9-5D16-EB68-6B58-B487DB45A519}"/>
          </ac:spMkLst>
        </pc:spChg>
        <pc:spChg chg="mod">
          <ac:chgData name="Jassem Abbasi" userId="a485637c-5d5c-44af-8411-f95acc3236b6" providerId="ADAL" clId="{B67E75DF-61F4-4BDD-83F6-F3A9FEB4B984}" dt="2024-02-22T09:52:54.409" v="2357" actId="27803"/>
          <ac:spMkLst>
            <pc:docMk/>
            <pc:sldMk cId="3942064285" sldId="256"/>
            <ac:spMk id="12340" creationId="{8CEC61F5-B06E-C484-59B1-C147683D2AD8}"/>
          </ac:spMkLst>
        </pc:spChg>
        <pc:spChg chg="mod">
          <ac:chgData name="Jassem Abbasi" userId="a485637c-5d5c-44af-8411-f95acc3236b6" providerId="ADAL" clId="{B67E75DF-61F4-4BDD-83F6-F3A9FEB4B984}" dt="2024-02-22T09:52:54.409" v="2357" actId="27803"/>
          <ac:spMkLst>
            <pc:docMk/>
            <pc:sldMk cId="3942064285" sldId="256"/>
            <ac:spMk id="12341" creationId="{8E82C250-80B6-A3DA-3376-A15D5DC4E09D}"/>
          </ac:spMkLst>
        </pc:spChg>
        <pc:spChg chg="mod">
          <ac:chgData name="Jassem Abbasi" userId="a485637c-5d5c-44af-8411-f95acc3236b6" providerId="ADAL" clId="{B67E75DF-61F4-4BDD-83F6-F3A9FEB4B984}" dt="2024-02-22T09:52:54.409" v="2357" actId="27803"/>
          <ac:spMkLst>
            <pc:docMk/>
            <pc:sldMk cId="3942064285" sldId="256"/>
            <ac:spMk id="12342" creationId="{62D6BE77-4CA6-6383-3BDD-88456E5D4634}"/>
          </ac:spMkLst>
        </pc:spChg>
        <pc:spChg chg="mod">
          <ac:chgData name="Jassem Abbasi" userId="a485637c-5d5c-44af-8411-f95acc3236b6" providerId="ADAL" clId="{B67E75DF-61F4-4BDD-83F6-F3A9FEB4B984}" dt="2024-02-22T09:52:54.409" v="2357" actId="27803"/>
          <ac:spMkLst>
            <pc:docMk/>
            <pc:sldMk cId="3942064285" sldId="256"/>
            <ac:spMk id="12343" creationId="{DA06B866-7261-83BD-0BF9-0667C4C684E9}"/>
          </ac:spMkLst>
        </pc:spChg>
        <pc:spChg chg="mod">
          <ac:chgData name="Jassem Abbasi" userId="a485637c-5d5c-44af-8411-f95acc3236b6" providerId="ADAL" clId="{B67E75DF-61F4-4BDD-83F6-F3A9FEB4B984}" dt="2024-02-22T09:52:54.409" v="2357" actId="27803"/>
          <ac:spMkLst>
            <pc:docMk/>
            <pc:sldMk cId="3942064285" sldId="256"/>
            <ac:spMk id="12344" creationId="{BDF8992A-FC0A-3D02-61B0-73631FA15192}"/>
          </ac:spMkLst>
        </pc:spChg>
        <pc:spChg chg="mod">
          <ac:chgData name="Jassem Abbasi" userId="a485637c-5d5c-44af-8411-f95acc3236b6" providerId="ADAL" clId="{B67E75DF-61F4-4BDD-83F6-F3A9FEB4B984}" dt="2024-02-22T09:52:54.409" v="2357" actId="27803"/>
          <ac:spMkLst>
            <pc:docMk/>
            <pc:sldMk cId="3942064285" sldId="256"/>
            <ac:spMk id="12345" creationId="{05FB8BE4-48D3-E70F-F641-7D8FA46270C0}"/>
          </ac:spMkLst>
        </pc:spChg>
        <pc:spChg chg="mod">
          <ac:chgData name="Jassem Abbasi" userId="a485637c-5d5c-44af-8411-f95acc3236b6" providerId="ADAL" clId="{B67E75DF-61F4-4BDD-83F6-F3A9FEB4B984}" dt="2024-02-22T09:52:54.409" v="2357" actId="27803"/>
          <ac:spMkLst>
            <pc:docMk/>
            <pc:sldMk cId="3942064285" sldId="256"/>
            <ac:spMk id="12346" creationId="{2EDA0982-D41C-09A5-ABFA-7AA856771385}"/>
          </ac:spMkLst>
        </pc:spChg>
        <pc:spChg chg="mod">
          <ac:chgData name="Jassem Abbasi" userId="a485637c-5d5c-44af-8411-f95acc3236b6" providerId="ADAL" clId="{B67E75DF-61F4-4BDD-83F6-F3A9FEB4B984}" dt="2024-02-22T09:52:54.409" v="2357" actId="27803"/>
          <ac:spMkLst>
            <pc:docMk/>
            <pc:sldMk cId="3942064285" sldId="256"/>
            <ac:spMk id="12347" creationId="{489CC82D-CFEF-52EB-0FD7-D253A76DFF6D}"/>
          </ac:spMkLst>
        </pc:spChg>
        <pc:spChg chg="mod">
          <ac:chgData name="Jassem Abbasi" userId="a485637c-5d5c-44af-8411-f95acc3236b6" providerId="ADAL" clId="{B67E75DF-61F4-4BDD-83F6-F3A9FEB4B984}" dt="2024-02-22T09:52:54.409" v="2357" actId="27803"/>
          <ac:spMkLst>
            <pc:docMk/>
            <pc:sldMk cId="3942064285" sldId="256"/>
            <ac:spMk id="12348" creationId="{2AF3F997-F9D5-6490-5CE0-AC5842C1E00E}"/>
          </ac:spMkLst>
        </pc:spChg>
        <pc:spChg chg="mod">
          <ac:chgData name="Jassem Abbasi" userId="a485637c-5d5c-44af-8411-f95acc3236b6" providerId="ADAL" clId="{B67E75DF-61F4-4BDD-83F6-F3A9FEB4B984}" dt="2024-02-22T09:52:54.409" v="2357" actId="27803"/>
          <ac:spMkLst>
            <pc:docMk/>
            <pc:sldMk cId="3942064285" sldId="256"/>
            <ac:spMk id="12349" creationId="{D03A29C4-5033-07AE-77B3-71FA53264072}"/>
          </ac:spMkLst>
        </pc:spChg>
        <pc:spChg chg="mod">
          <ac:chgData name="Jassem Abbasi" userId="a485637c-5d5c-44af-8411-f95acc3236b6" providerId="ADAL" clId="{B67E75DF-61F4-4BDD-83F6-F3A9FEB4B984}" dt="2024-02-22T09:52:54.409" v="2357" actId="27803"/>
          <ac:spMkLst>
            <pc:docMk/>
            <pc:sldMk cId="3942064285" sldId="256"/>
            <ac:spMk id="12350" creationId="{046728F1-F600-3F07-F815-787F233DBE7B}"/>
          </ac:spMkLst>
        </pc:spChg>
        <pc:spChg chg="mod">
          <ac:chgData name="Jassem Abbasi" userId="a485637c-5d5c-44af-8411-f95acc3236b6" providerId="ADAL" clId="{B67E75DF-61F4-4BDD-83F6-F3A9FEB4B984}" dt="2024-02-22T09:52:54.409" v="2357" actId="27803"/>
          <ac:spMkLst>
            <pc:docMk/>
            <pc:sldMk cId="3942064285" sldId="256"/>
            <ac:spMk id="12351" creationId="{35825431-1B3E-3FD8-C1D8-E79C1A0309BD}"/>
          </ac:spMkLst>
        </pc:spChg>
        <pc:spChg chg="mod">
          <ac:chgData name="Jassem Abbasi" userId="a485637c-5d5c-44af-8411-f95acc3236b6" providerId="ADAL" clId="{B67E75DF-61F4-4BDD-83F6-F3A9FEB4B984}" dt="2024-02-22T09:52:54.409" v="2357" actId="27803"/>
          <ac:spMkLst>
            <pc:docMk/>
            <pc:sldMk cId="3942064285" sldId="256"/>
            <ac:spMk id="12352" creationId="{8635CA55-AEFE-A9E5-7411-C1877DEE7C1D}"/>
          </ac:spMkLst>
        </pc:spChg>
        <pc:spChg chg="mod">
          <ac:chgData name="Jassem Abbasi" userId="a485637c-5d5c-44af-8411-f95acc3236b6" providerId="ADAL" clId="{B67E75DF-61F4-4BDD-83F6-F3A9FEB4B984}" dt="2024-02-22T09:52:54.409" v="2357" actId="27803"/>
          <ac:spMkLst>
            <pc:docMk/>
            <pc:sldMk cId="3942064285" sldId="256"/>
            <ac:spMk id="12353" creationId="{D58B7E40-F104-5981-15B7-1E37214FAF94}"/>
          </ac:spMkLst>
        </pc:spChg>
        <pc:spChg chg="mod">
          <ac:chgData name="Jassem Abbasi" userId="a485637c-5d5c-44af-8411-f95acc3236b6" providerId="ADAL" clId="{B67E75DF-61F4-4BDD-83F6-F3A9FEB4B984}" dt="2024-02-22T09:52:54.409" v="2357" actId="27803"/>
          <ac:spMkLst>
            <pc:docMk/>
            <pc:sldMk cId="3942064285" sldId="256"/>
            <ac:spMk id="12354" creationId="{0CEE7A4A-5AEF-DC6E-339C-06596AA48451}"/>
          </ac:spMkLst>
        </pc:spChg>
        <pc:spChg chg="mod">
          <ac:chgData name="Jassem Abbasi" userId="a485637c-5d5c-44af-8411-f95acc3236b6" providerId="ADAL" clId="{B67E75DF-61F4-4BDD-83F6-F3A9FEB4B984}" dt="2024-02-22T09:52:54.409" v="2357" actId="27803"/>
          <ac:spMkLst>
            <pc:docMk/>
            <pc:sldMk cId="3942064285" sldId="256"/>
            <ac:spMk id="12355" creationId="{E1FB1387-20D9-B8A4-EB24-323829C2C921}"/>
          </ac:spMkLst>
        </pc:spChg>
        <pc:spChg chg="mod">
          <ac:chgData name="Jassem Abbasi" userId="a485637c-5d5c-44af-8411-f95acc3236b6" providerId="ADAL" clId="{B67E75DF-61F4-4BDD-83F6-F3A9FEB4B984}" dt="2024-02-22T09:52:54.409" v="2357" actId="27803"/>
          <ac:spMkLst>
            <pc:docMk/>
            <pc:sldMk cId="3942064285" sldId="256"/>
            <ac:spMk id="12356" creationId="{6CF5BDD3-E20E-3CC8-EB36-437A6D40482B}"/>
          </ac:spMkLst>
        </pc:spChg>
        <pc:spChg chg="mod">
          <ac:chgData name="Jassem Abbasi" userId="a485637c-5d5c-44af-8411-f95acc3236b6" providerId="ADAL" clId="{B67E75DF-61F4-4BDD-83F6-F3A9FEB4B984}" dt="2024-02-22T09:52:54.409" v="2357" actId="27803"/>
          <ac:spMkLst>
            <pc:docMk/>
            <pc:sldMk cId="3942064285" sldId="256"/>
            <ac:spMk id="12357" creationId="{A0623980-097B-AB62-50DA-A7089E530AD0}"/>
          </ac:spMkLst>
        </pc:spChg>
        <pc:spChg chg="mod">
          <ac:chgData name="Jassem Abbasi" userId="a485637c-5d5c-44af-8411-f95acc3236b6" providerId="ADAL" clId="{B67E75DF-61F4-4BDD-83F6-F3A9FEB4B984}" dt="2024-02-22T09:52:54.409" v="2357" actId="27803"/>
          <ac:spMkLst>
            <pc:docMk/>
            <pc:sldMk cId="3942064285" sldId="256"/>
            <ac:spMk id="12358" creationId="{EDEC2728-C818-A7E8-296F-D0AA641CF0A5}"/>
          </ac:spMkLst>
        </pc:spChg>
        <pc:spChg chg="mod">
          <ac:chgData name="Jassem Abbasi" userId="a485637c-5d5c-44af-8411-f95acc3236b6" providerId="ADAL" clId="{B67E75DF-61F4-4BDD-83F6-F3A9FEB4B984}" dt="2024-02-22T09:52:54.409" v="2357" actId="27803"/>
          <ac:spMkLst>
            <pc:docMk/>
            <pc:sldMk cId="3942064285" sldId="256"/>
            <ac:spMk id="12359" creationId="{3CFB2291-2F32-C45D-F23B-DB6E2DBB184E}"/>
          </ac:spMkLst>
        </pc:spChg>
        <pc:spChg chg="mod">
          <ac:chgData name="Jassem Abbasi" userId="a485637c-5d5c-44af-8411-f95acc3236b6" providerId="ADAL" clId="{B67E75DF-61F4-4BDD-83F6-F3A9FEB4B984}" dt="2024-02-22T09:52:54.409" v="2357" actId="27803"/>
          <ac:spMkLst>
            <pc:docMk/>
            <pc:sldMk cId="3942064285" sldId="256"/>
            <ac:spMk id="12360" creationId="{D087D136-C376-C980-402A-E2DA37BB16E9}"/>
          </ac:spMkLst>
        </pc:spChg>
        <pc:spChg chg="mod">
          <ac:chgData name="Jassem Abbasi" userId="a485637c-5d5c-44af-8411-f95acc3236b6" providerId="ADAL" clId="{B67E75DF-61F4-4BDD-83F6-F3A9FEB4B984}" dt="2024-02-22T09:52:54.409" v="2357" actId="27803"/>
          <ac:spMkLst>
            <pc:docMk/>
            <pc:sldMk cId="3942064285" sldId="256"/>
            <ac:spMk id="12361" creationId="{E9D932F8-E493-45F3-692E-1CC216EEB27F}"/>
          </ac:spMkLst>
        </pc:spChg>
        <pc:spChg chg="mod">
          <ac:chgData name="Jassem Abbasi" userId="a485637c-5d5c-44af-8411-f95acc3236b6" providerId="ADAL" clId="{B67E75DF-61F4-4BDD-83F6-F3A9FEB4B984}" dt="2024-02-22T09:52:54.409" v="2357" actId="27803"/>
          <ac:spMkLst>
            <pc:docMk/>
            <pc:sldMk cId="3942064285" sldId="256"/>
            <ac:spMk id="12362" creationId="{BF835066-9509-9FC0-853C-413C58B7B2CB}"/>
          </ac:spMkLst>
        </pc:spChg>
        <pc:spChg chg="mod">
          <ac:chgData name="Jassem Abbasi" userId="a485637c-5d5c-44af-8411-f95acc3236b6" providerId="ADAL" clId="{B67E75DF-61F4-4BDD-83F6-F3A9FEB4B984}" dt="2024-02-22T09:52:54.409" v="2357" actId="27803"/>
          <ac:spMkLst>
            <pc:docMk/>
            <pc:sldMk cId="3942064285" sldId="256"/>
            <ac:spMk id="12363" creationId="{8B2F11B3-7BD0-5A4D-FC6C-AD97E2ABBE72}"/>
          </ac:spMkLst>
        </pc:spChg>
        <pc:spChg chg="mod">
          <ac:chgData name="Jassem Abbasi" userId="a485637c-5d5c-44af-8411-f95acc3236b6" providerId="ADAL" clId="{B67E75DF-61F4-4BDD-83F6-F3A9FEB4B984}" dt="2024-02-22T09:52:54.409" v="2357" actId="27803"/>
          <ac:spMkLst>
            <pc:docMk/>
            <pc:sldMk cId="3942064285" sldId="256"/>
            <ac:spMk id="12364" creationId="{F8037239-C344-5F77-4BFE-B87CFECEAFA5}"/>
          </ac:spMkLst>
        </pc:spChg>
        <pc:spChg chg="mod">
          <ac:chgData name="Jassem Abbasi" userId="a485637c-5d5c-44af-8411-f95acc3236b6" providerId="ADAL" clId="{B67E75DF-61F4-4BDD-83F6-F3A9FEB4B984}" dt="2024-02-22T09:52:54.409" v="2357" actId="27803"/>
          <ac:spMkLst>
            <pc:docMk/>
            <pc:sldMk cId="3942064285" sldId="256"/>
            <ac:spMk id="12365" creationId="{9F23B097-7529-802C-5A8A-9437D19CA2EA}"/>
          </ac:spMkLst>
        </pc:spChg>
        <pc:spChg chg="mod">
          <ac:chgData name="Jassem Abbasi" userId="a485637c-5d5c-44af-8411-f95acc3236b6" providerId="ADAL" clId="{B67E75DF-61F4-4BDD-83F6-F3A9FEB4B984}" dt="2024-02-22T09:52:54.409" v="2357" actId="27803"/>
          <ac:spMkLst>
            <pc:docMk/>
            <pc:sldMk cId="3942064285" sldId="256"/>
            <ac:spMk id="12366" creationId="{0616682D-8B1A-11DA-4ADE-F4C392556D85}"/>
          </ac:spMkLst>
        </pc:spChg>
        <pc:spChg chg="mod">
          <ac:chgData name="Jassem Abbasi" userId="a485637c-5d5c-44af-8411-f95acc3236b6" providerId="ADAL" clId="{B67E75DF-61F4-4BDD-83F6-F3A9FEB4B984}" dt="2024-02-22T09:52:54.409" v="2357" actId="27803"/>
          <ac:spMkLst>
            <pc:docMk/>
            <pc:sldMk cId="3942064285" sldId="256"/>
            <ac:spMk id="12367" creationId="{2EB9FCA3-3DC5-AB3C-4389-BF2E97307667}"/>
          </ac:spMkLst>
        </pc:spChg>
        <pc:spChg chg="mod">
          <ac:chgData name="Jassem Abbasi" userId="a485637c-5d5c-44af-8411-f95acc3236b6" providerId="ADAL" clId="{B67E75DF-61F4-4BDD-83F6-F3A9FEB4B984}" dt="2024-02-22T09:52:54.409" v="2357" actId="27803"/>
          <ac:spMkLst>
            <pc:docMk/>
            <pc:sldMk cId="3942064285" sldId="256"/>
            <ac:spMk id="12368" creationId="{1999C83F-0E36-F9A8-5CC5-66D3842AD0CA}"/>
          </ac:spMkLst>
        </pc:spChg>
        <pc:spChg chg="mod">
          <ac:chgData name="Jassem Abbasi" userId="a485637c-5d5c-44af-8411-f95acc3236b6" providerId="ADAL" clId="{B67E75DF-61F4-4BDD-83F6-F3A9FEB4B984}" dt="2024-02-22T09:52:54.409" v="2357" actId="27803"/>
          <ac:spMkLst>
            <pc:docMk/>
            <pc:sldMk cId="3942064285" sldId="256"/>
            <ac:spMk id="12369" creationId="{C60396C6-7873-E8DE-975C-C4B69616D2E7}"/>
          </ac:spMkLst>
        </pc:spChg>
        <pc:spChg chg="mod">
          <ac:chgData name="Jassem Abbasi" userId="a485637c-5d5c-44af-8411-f95acc3236b6" providerId="ADAL" clId="{B67E75DF-61F4-4BDD-83F6-F3A9FEB4B984}" dt="2024-02-22T09:52:54.409" v="2357" actId="27803"/>
          <ac:spMkLst>
            <pc:docMk/>
            <pc:sldMk cId="3942064285" sldId="256"/>
            <ac:spMk id="12370" creationId="{8BC5C6B3-BC04-68D9-EB1B-914683E89DA9}"/>
          </ac:spMkLst>
        </pc:spChg>
        <pc:spChg chg="mod">
          <ac:chgData name="Jassem Abbasi" userId="a485637c-5d5c-44af-8411-f95acc3236b6" providerId="ADAL" clId="{B67E75DF-61F4-4BDD-83F6-F3A9FEB4B984}" dt="2024-02-22T09:52:54.409" v="2357" actId="27803"/>
          <ac:spMkLst>
            <pc:docMk/>
            <pc:sldMk cId="3942064285" sldId="256"/>
            <ac:spMk id="12371" creationId="{0F1ED002-BC1E-8D95-EEB0-929B255F0BD2}"/>
          </ac:spMkLst>
        </pc:spChg>
        <pc:spChg chg="mod">
          <ac:chgData name="Jassem Abbasi" userId="a485637c-5d5c-44af-8411-f95acc3236b6" providerId="ADAL" clId="{B67E75DF-61F4-4BDD-83F6-F3A9FEB4B984}" dt="2024-02-22T09:52:54.409" v="2357" actId="27803"/>
          <ac:spMkLst>
            <pc:docMk/>
            <pc:sldMk cId="3942064285" sldId="256"/>
            <ac:spMk id="12372" creationId="{A08D1268-9D4B-1E52-0D86-45E8F1B7EBCF}"/>
          </ac:spMkLst>
        </pc:spChg>
        <pc:spChg chg="mod">
          <ac:chgData name="Jassem Abbasi" userId="a485637c-5d5c-44af-8411-f95acc3236b6" providerId="ADAL" clId="{B67E75DF-61F4-4BDD-83F6-F3A9FEB4B984}" dt="2024-02-22T09:52:54.409" v="2357" actId="27803"/>
          <ac:spMkLst>
            <pc:docMk/>
            <pc:sldMk cId="3942064285" sldId="256"/>
            <ac:spMk id="12373" creationId="{7AE27980-099E-F8C2-EE91-6EBBEFD17E98}"/>
          </ac:spMkLst>
        </pc:spChg>
        <pc:spChg chg="mod">
          <ac:chgData name="Jassem Abbasi" userId="a485637c-5d5c-44af-8411-f95acc3236b6" providerId="ADAL" clId="{B67E75DF-61F4-4BDD-83F6-F3A9FEB4B984}" dt="2024-02-22T09:52:54.409" v="2357" actId="27803"/>
          <ac:spMkLst>
            <pc:docMk/>
            <pc:sldMk cId="3942064285" sldId="256"/>
            <ac:spMk id="12374" creationId="{C845DEB4-CF5B-1C4B-AADD-C1D7020D2E26}"/>
          </ac:spMkLst>
        </pc:spChg>
        <pc:spChg chg="mod">
          <ac:chgData name="Jassem Abbasi" userId="a485637c-5d5c-44af-8411-f95acc3236b6" providerId="ADAL" clId="{B67E75DF-61F4-4BDD-83F6-F3A9FEB4B984}" dt="2024-02-22T09:52:54.409" v="2357" actId="27803"/>
          <ac:spMkLst>
            <pc:docMk/>
            <pc:sldMk cId="3942064285" sldId="256"/>
            <ac:spMk id="12375" creationId="{3854F1D8-FD58-3FD9-007D-C5A2ED032724}"/>
          </ac:spMkLst>
        </pc:spChg>
        <pc:spChg chg="mod">
          <ac:chgData name="Jassem Abbasi" userId="a485637c-5d5c-44af-8411-f95acc3236b6" providerId="ADAL" clId="{B67E75DF-61F4-4BDD-83F6-F3A9FEB4B984}" dt="2024-02-22T09:52:54.409" v="2357" actId="27803"/>
          <ac:spMkLst>
            <pc:docMk/>
            <pc:sldMk cId="3942064285" sldId="256"/>
            <ac:spMk id="12376" creationId="{B5B9AEAA-0A4F-9F87-F6CC-C61125ADE440}"/>
          </ac:spMkLst>
        </pc:spChg>
        <pc:spChg chg="mod">
          <ac:chgData name="Jassem Abbasi" userId="a485637c-5d5c-44af-8411-f95acc3236b6" providerId="ADAL" clId="{B67E75DF-61F4-4BDD-83F6-F3A9FEB4B984}" dt="2024-02-22T09:52:54.409" v="2357" actId="27803"/>
          <ac:spMkLst>
            <pc:docMk/>
            <pc:sldMk cId="3942064285" sldId="256"/>
            <ac:spMk id="12377" creationId="{1F76EE14-B4A2-8572-7006-CF3BC0EDEB36}"/>
          </ac:spMkLst>
        </pc:spChg>
        <pc:spChg chg="mod">
          <ac:chgData name="Jassem Abbasi" userId="a485637c-5d5c-44af-8411-f95acc3236b6" providerId="ADAL" clId="{B67E75DF-61F4-4BDD-83F6-F3A9FEB4B984}" dt="2024-02-22T09:52:54.409" v="2357" actId="27803"/>
          <ac:spMkLst>
            <pc:docMk/>
            <pc:sldMk cId="3942064285" sldId="256"/>
            <ac:spMk id="12378" creationId="{CDAF62B6-BF83-6D2E-34C0-B4DD9BDC294F}"/>
          </ac:spMkLst>
        </pc:spChg>
        <pc:spChg chg="mod">
          <ac:chgData name="Jassem Abbasi" userId="a485637c-5d5c-44af-8411-f95acc3236b6" providerId="ADAL" clId="{B67E75DF-61F4-4BDD-83F6-F3A9FEB4B984}" dt="2024-02-22T09:52:54.409" v="2357" actId="27803"/>
          <ac:spMkLst>
            <pc:docMk/>
            <pc:sldMk cId="3942064285" sldId="256"/>
            <ac:spMk id="12379" creationId="{066DAD89-473B-5D4A-1CAE-8536F07C8A00}"/>
          </ac:spMkLst>
        </pc:spChg>
        <pc:spChg chg="mod">
          <ac:chgData name="Jassem Abbasi" userId="a485637c-5d5c-44af-8411-f95acc3236b6" providerId="ADAL" clId="{B67E75DF-61F4-4BDD-83F6-F3A9FEB4B984}" dt="2024-02-22T09:52:54.409" v="2357" actId="27803"/>
          <ac:spMkLst>
            <pc:docMk/>
            <pc:sldMk cId="3942064285" sldId="256"/>
            <ac:spMk id="12380" creationId="{769B3567-9AF4-43D3-FBCF-6A87C00B2AB3}"/>
          </ac:spMkLst>
        </pc:spChg>
        <pc:spChg chg="mod">
          <ac:chgData name="Jassem Abbasi" userId="a485637c-5d5c-44af-8411-f95acc3236b6" providerId="ADAL" clId="{B67E75DF-61F4-4BDD-83F6-F3A9FEB4B984}" dt="2024-02-22T09:52:54.409" v="2357" actId="27803"/>
          <ac:spMkLst>
            <pc:docMk/>
            <pc:sldMk cId="3942064285" sldId="256"/>
            <ac:spMk id="12381" creationId="{A0BDE6F4-886E-F887-81E2-8A91E38730FD}"/>
          </ac:spMkLst>
        </pc:spChg>
        <pc:spChg chg="mod">
          <ac:chgData name="Jassem Abbasi" userId="a485637c-5d5c-44af-8411-f95acc3236b6" providerId="ADAL" clId="{B67E75DF-61F4-4BDD-83F6-F3A9FEB4B984}" dt="2024-02-22T09:52:54.409" v="2357" actId="27803"/>
          <ac:spMkLst>
            <pc:docMk/>
            <pc:sldMk cId="3942064285" sldId="256"/>
            <ac:spMk id="12382" creationId="{95C1B6E4-9522-CD31-3B1A-E4FDC9BB6872}"/>
          </ac:spMkLst>
        </pc:spChg>
        <pc:spChg chg="mod">
          <ac:chgData name="Jassem Abbasi" userId="a485637c-5d5c-44af-8411-f95acc3236b6" providerId="ADAL" clId="{B67E75DF-61F4-4BDD-83F6-F3A9FEB4B984}" dt="2024-02-22T09:52:54.409" v="2357" actId="27803"/>
          <ac:spMkLst>
            <pc:docMk/>
            <pc:sldMk cId="3942064285" sldId="256"/>
            <ac:spMk id="12383" creationId="{668CC5C4-07DE-C2D8-A8DD-A8A981B938BB}"/>
          </ac:spMkLst>
        </pc:spChg>
        <pc:spChg chg="mod">
          <ac:chgData name="Jassem Abbasi" userId="a485637c-5d5c-44af-8411-f95acc3236b6" providerId="ADAL" clId="{B67E75DF-61F4-4BDD-83F6-F3A9FEB4B984}" dt="2024-02-22T09:52:54.409" v="2357" actId="27803"/>
          <ac:spMkLst>
            <pc:docMk/>
            <pc:sldMk cId="3942064285" sldId="256"/>
            <ac:spMk id="12384" creationId="{450ADBC4-3C7A-2EAA-66DF-5188087FCD63}"/>
          </ac:spMkLst>
        </pc:spChg>
        <pc:spChg chg="mod">
          <ac:chgData name="Jassem Abbasi" userId="a485637c-5d5c-44af-8411-f95acc3236b6" providerId="ADAL" clId="{B67E75DF-61F4-4BDD-83F6-F3A9FEB4B984}" dt="2024-02-22T09:52:54.409" v="2357" actId="27803"/>
          <ac:spMkLst>
            <pc:docMk/>
            <pc:sldMk cId="3942064285" sldId="256"/>
            <ac:spMk id="12385" creationId="{3C5021C0-1172-2B5D-29ED-9B82C0F9EDC2}"/>
          </ac:spMkLst>
        </pc:spChg>
        <pc:spChg chg="mod">
          <ac:chgData name="Jassem Abbasi" userId="a485637c-5d5c-44af-8411-f95acc3236b6" providerId="ADAL" clId="{B67E75DF-61F4-4BDD-83F6-F3A9FEB4B984}" dt="2024-02-22T09:52:54.409" v="2357" actId="27803"/>
          <ac:spMkLst>
            <pc:docMk/>
            <pc:sldMk cId="3942064285" sldId="256"/>
            <ac:spMk id="12386" creationId="{AB022724-C3DC-83B8-5CE0-59BFE3D48863}"/>
          </ac:spMkLst>
        </pc:spChg>
        <pc:spChg chg="mod">
          <ac:chgData name="Jassem Abbasi" userId="a485637c-5d5c-44af-8411-f95acc3236b6" providerId="ADAL" clId="{B67E75DF-61F4-4BDD-83F6-F3A9FEB4B984}" dt="2024-02-22T09:52:54.409" v="2357" actId="27803"/>
          <ac:spMkLst>
            <pc:docMk/>
            <pc:sldMk cId="3942064285" sldId="256"/>
            <ac:spMk id="12387" creationId="{828D74C7-13ED-E17C-E42F-C4DAAC944C1C}"/>
          </ac:spMkLst>
        </pc:spChg>
        <pc:spChg chg="mod">
          <ac:chgData name="Jassem Abbasi" userId="a485637c-5d5c-44af-8411-f95acc3236b6" providerId="ADAL" clId="{B67E75DF-61F4-4BDD-83F6-F3A9FEB4B984}" dt="2024-02-22T09:52:54.409" v="2357" actId="27803"/>
          <ac:spMkLst>
            <pc:docMk/>
            <pc:sldMk cId="3942064285" sldId="256"/>
            <ac:spMk id="12388" creationId="{67981EC0-1DDB-21D2-3B94-EEC7038BE13C}"/>
          </ac:spMkLst>
        </pc:spChg>
        <pc:spChg chg="mod">
          <ac:chgData name="Jassem Abbasi" userId="a485637c-5d5c-44af-8411-f95acc3236b6" providerId="ADAL" clId="{B67E75DF-61F4-4BDD-83F6-F3A9FEB4B984}" dt="2024-02-22T09:52:54.409" v="2357" actId="27803"/>
          <ac:spMkLst>
            <pc:docMk/>
            <pc:sldMk cId="3942064285" sldId="256"/>
            <ac:spMk id="12389" creationId="{EDB2D345-96E3-E85A-7972-376FA3EC9C1F}"/>
          </ac:spMkLst>
        </pc:spChg>
        <pc:spChg chg="mod">
          <ac:chgData name="Jassem Abbasi" userId="a485637c-5d5c-44af-8411-f95acc3236b6" providerId="ADAL" clId="{B67E75DF-61F4-4BDD-83F6-F3A9FEB4B984}" dt="2024-02-22T09:52:54.409" v="2357" actId="27803"/>
          <ac:spMkLst>
            <pc:docMk/>
            <pc:sldMk cId="3942064285" sldId="256"/>
            <ac:spMk id="12390" creationId="{A633D852-340C-C226-ACE9-041583BC5A47}"/>
          </ac:spMkLst>
        </pc:spChg>
        <pc:spChg chg="mod">
          <ac:chgData name="Jassem Abbasi" userId="a485637c-5d5c-44af-8411-f95acc3236b6" providerId="ADAL" clId="{B67E75DF-61F4-4BDD-83F6-F3A9FEB4B984}" dt="2024-02-22T09:52:54.409" v="2357" actId="27803"/>
          <ac:spMkLst>
            <pc:docMk/>
            <pc:sldMk cId="3942064285" sldId="256"/>
            <ac:spMk id="12391" creationId="{696857E5-3898-6808-1596-866617E1C968}"/>
          </ac:spMkLst>
        </pc:spChg>
        <pc:spChg chg="mod">
          <ac:chgData name="Jassem Abbasi" userId="a485637c-5d5c-44af-8411-f95acc3236b6" providerId="ADAL" clId="{B67E75DF-61F4-4BDD-83F6-F3A9FEB4B984}" dt="2024-02-22T09:52:54.409" v="2357" actId="27803"/>
          <ac:spMkLst>
            <pc:docMk/>
            <pc:sldMk cId="3942064285" sldId="256"/>
            <ac:spMk id="12392" creationId="{F5553666-E9B5-691D-8A1A-DFA2CAD00EBC}"/>
          </ac:spMkLst>
        </pc:spChg>
        <pc:spChg chg="mod">
          <ac:chgData name="Jassem Abbasi" userId="a485637c-5d5c-44af-8411-f95acc3236b6" providerId="ADAL" clId="{B67E75DF-61F4-4BDD-83F6-F3A9FEB4B984}" dt="2024-02-22T09:52:54.409" v="2357" actId="27803"/>
          <ac:spMkLst>
            <pc:docMk/>
            <pc:sldMk cId="3942064285" sldId="256"/>
            <ac:spMk id="12393" creationId="{09BD8865-1388-3B38-D716-D28C7F8CA4A1}"/>
          </ac:spMkLst>
        </pc:spChg>
        <pc:spChg chg="mod">
          <ac:chgData name="Jassem Abbasi" userId="a485637c-5d5c-44af-8411-f95acc3236b6" providerId="ADAL" clId="{B67E75DF-61F4-4BDD-83F6-F3A9FEB4B984}" dt="2024-02-22T09:52:54.409" v="2357" actId="27803"/>
          <ac:spMkLst>
            <pc:docMk/>
            <pc:sldMk cId="3942064285" sldId="256"/>
            <ac:spMk id="12394" creationId="{783553D2-A66D-1E57-DC49-F061241427C3}"/>
          </ac:spMkLst>
        </pc:spChg>
        <pc:spChg chg="mod">
          <ac:chgData name="Jassem Abbasi" userId="a485637c-5d5c-44af-8411-f95acc3236b6" providerId="ADAL" clId="{B67E75DF-61F4-4BDD-83F6-F3A9FEB4B984}" dt="2024-02-22T09:52:54.409" v="2357" actId="27803"/>
          <ac:spMkLst>
            <pc:docMk/>
            <pc:sldMk cId="3942064285" sldId="256"/>
            <ac:spMk id="12395" creationId="{1279DD82-6472-E208-D0B9-B3875A116085}"/>
          </ac:spMkLst>
        </pc:spChg>
        <pc:spChg chg="mod">
          <ac:chgData name="Jassem Abbasi" userId="a485637c-5d5c-44af-8411-f95acc3236b6" providerId="ADAL" clId="{B67E75DF-61F4-4BDD-83F6-F3A9FEB4B984}" dt="2024-02-22T09:52:54.409" v="2357" actId="27803"/>
          <ac:spMkLst>
            <pc:docMk/>
            <pc:sldMk cId="3942064285" sldId="256"/>
            <ac:spMk id="12396" creationId="{F789335D-8D62-7EF9-10E7-5D28B8B63AB6}"/>
          </ac:spMkLst>
        </pc:spChg>
        <pc:spChg chg="mod">
          <ac:chgData name="Jassem Abbasi" userId="a485637c-5d5c-44af-8411-f95acc3236b6" providerId="ADAL" clId="{B67E75DF-61F4-4BDD-83F6-F3A9FEB4B984}" dt="2024-02-22T09:52:54.409" v="2357" actId="27803"/>
          <ac:spMkLst>
            <pc:docMk/>
            <pc:sldMk cId="3942064285" sldId="256"/>
            <ac:spMk id="12397" creationId="{1F9D1E2C-256D-B6B0-A0DD-050B09E4E169}"/>
          </ac:spMkLst>
        </pc:spChg>
        <pc:spChg chg="mod">
          <ac:chgData name="Jassem Abbasi" userId="a485637c-5d5c-44af-8411-f95acc3236b6" providerId="ADAL" clId="{B67E75DF-61F4-4BDD-83F6-F3A9FEB4B984}" dt="2024-02-22T09:52:54.409" v="2357" actId="27803"/>
          <ac:spMkLst>
            <pc:docMk/>
            <pc:sldMk cId="3942064285" sldId="256"/>
            <ac:spMk id="12398" creationId="{5FD1EEDB-9FAF-6A06-AC78-F56BD40CE0CB}"/>
          </ac:spMkLst>
        </pc:spChg>
        <pc:spChg chg="mod">
          <ac:chgData name="Jassem Abbasi" userId="a485637c-5d5c-44af-8411-f95acc3236b6" providerId="ADAL" clId="{B67E75DF-61F4-4BDD-83F6-F3A9FEB4B984}" dt="2024-02-22T09:52:54.409" v="2357" actId="27803"/>
          <ac:spMkLst>
            <pc:docMk/>
            <pc:sldMk cId="3942064285" sldId="256"/>
            <ac:spMk id="12399" creationId="{173A093F-A5C3-B7E3-E2E5-5D2897E96AF5}"/>
          </ac:spMkLst>
        </pc:spChg>
        <pc:spChg chg="mod">
          <ac:chgData name="Jassem Abbasi" userId="a485637c-5d5c-44af-8411-f95acc3236b6" providerId="ADAL" clId="{B67E75DF-61F4-4BDD-83F6-F3A9FEB4B984}" dt="2024-02-22T09:52:54.409" v="2357" actId="27803"/>
          <ac:spMkLst>
            <pc:docMk/>
            <pc:sldMk cId="3942064285" sldId="256"/>
            <ac:spMk id="12400" creationId="{28667C5B-8DE6-5CEA-7F65-42DBA3800D23}"/>
          </ac:spMkLst>
        </pc:spChg>
        <pc:spChg chg="mod">
          <ac:chgData name="Jassem Abbasi" userId="a485637c-5d5c-44af-8411-f95acc3236b6" providerId="ADAL" clId="{B67E75DF-61F4-4BDD-83F6-F3A9FEB4B984}" dt="2024-02-22T09:52:54.409" v="2357" actId="27803"/>
          <ac:spMkLst>
            <pc:docMk/>
            <pc:sldMk cId="3942064285" sldId="256"/>
            <ac:spMk id="12401" creationId="{4A4CCFEE-E990-7BD1-FD85-86DF47B3DB38}"/>
          </ac:spMkLst>
        </pc:spChg>
        <pc:spChg chg="mod">
          <ac:chgData name="Jassem Abbasi" userId="a485637c-5d5c-44af-8411-f95acc3236b6" providerId="ADAL" clId="{B67E75DF-61F4-4BDD-83F6-F3A9FEB4B984}" dt="2024-02-22T09:52:54.409" v="2357" actId="27803"/>
          <ac:spMkLst>
            <pc:docMk/>
            <pc:sldMk cId="3942064285" sldId="256"/>
            <ac:spMk id="12402" creationId="{0E3CAD11-82A6-FD55-E015-AF4FC3039E76}"/>
          </ac:spMkLst>
        </pc:spChg>
        <pc:spChg chg="mod">
          <ac:chgData name="Jassem Abbasi" userId="a485637c-5d5c-44af-8411-f95acc3236b6" providerId="ADAL" clId="{B67E75DF-61F4-4BDD-83F6-F3A9FEB4B984}" dt="2024-02-22T09:52:54.409" v="2357" actId="27803"/>
          <ac:spMkLst>
            <pc:docMk/>
            <pc:sldMk cId="3942064285" sldId="256"/>
            <ac:spMk id="12403" creationId="{39561557-2E57-F82F-4B2E-AB4DEA80BB7F}"/>
          </ac:spMkLst>
        </pc:spChg>
        <pc:spChg chg="mod">
          <ac:chgData name="Jassem Abbasi" userId="a485637c-5d5c-44af-8411-f95acc3236b6" providerId="ADAL" clId="{B67E75DF-61F4-4BDD-83F6-F3A9FEB4B984}" dt="2024-02-22T09:52:54.409" v="2357" actId="27803"/>
          <ac:spMkLst>
            <pc:docMk/>
            <pc:sldMk cId="3942064285" sldId="256"/>
            <ac:spMk id="12404" creationId="{7F0CF07D-8416-8115-75BB-FD76D0E81279}"/>
          </ac:spMkLst>
        </pc:spChg>
        <pc:spChg chg="mod">
          <ac:chgData name="Jassem Abbasi" userId="a485637c-5d5c-44af-8411-f95acc3236b6" providerId="ADAL" clId="{B67E75DF-61F4-4BDD-83F6-F3A9FEB4B984}" dt="2024-02-22T09:52:54.409" v="2357" actId="27803"/>
          <ac:spMkLst>
            <pc:docMk/>
            <pc:sldMk cId="3942064285" sldId="256"/>
            <ac:spMk id="12405" creationId="{55F4059E-21C1-DF15-02FB-03B8594F4E1F}"/>
          </ac:spMkLst>
        </pc:spChg>
        <pc:spChg chg="mod">
          <ac:chgData name="Jassem Abbasi" userId="a485637c-5d5c-44af-8411-f95acc3236b6" providerId="ADAL" clId="{B67E75DF-61F4-4BDD-83F6-F3A9FEB4B984}" dt="2024-02-22T09:52:54.409" v="2357" actId="27803"/>
          <ac:spMkLst>
            <pc:docMk/>
            <pc:sldMk cId="3942064285" sldId="256"/>
            <ac:spMk id="12406" creationId="{7C8E2ABC-58E1-93F7-22A7-B49EA56133E9}"/>
          </ac:spMkLst>
        </pc:spChg>
        <pc:spChg chg="mod">
          <ac:chgData name="Jassem Abbasi" userId="a485637c-5d5c-44af-8411-f95acc3236b6" providerId="ADAL" clId="{B67E75DF-61F4-4BDD-83F6-F3A9FEB4B984}" dt="2024-02-22T09:52:54.409" v="2357" actId="27803"/>
          <ac:spMkLst>
            <pc:docMk/>
            <pc:sldMk cId="3942064285" sldId="256"/>
            <ac:spMk id="12407" creationId="{0B720D05-B7A2-E1A5-D943-83224449B71B}"/>
          </ac:spMkLst>
        </pc:spChg>
        <pc:spChg chg="mod">
          <ac:chgData name="Jassem Abbasi" userId="a485637c-5d5c-44af-8411-f95acc3236b6" providerId="ADAL" clId="{B67E75DF-61F4-4BDD-83F6-F3A9FEB4B984}" dt="2024-02-22T09:52:54.409" v="2357" actId="27803"/>
          <ac:spMkLst>
            <pc:docMk/>
            <pc:sldMk cId="3942064285" sldId="256"/>
            <ac:spMk id="12408" creationId="{1E6F0FAE-E71E-FF4C-E046-70372F60C26B}"/>
          </ac:spMkLst>
        </pc:spChg>
        <pc:spChg chg="mod">
          <ac:chgData name="Jassem Abbasi" userId="a485637c-5d5c-44af-8411-f95acc3236b6" providerId="ADAL" clId="{B67E75DF-61F4-4BDD-83F6-F3A9FEB4B984}" dt="2024-02-22T09:52:54.409" v="2357" actId="27803"/>
          <ac:spMkLst>
            <pc:docMk/>
            <pc:sldMk cId="3942064285" sldId="256"/>
            <ac:spMk id="12409" creationId="{107F932E-37F0-4CE8-E5AA-CFF32C34E9CB}"/>
          </ac:spMkLst>
        </pc:spChg>
        <pc:spChg chg="mod">
          <ac:chgData name="Jassem Abbasi" userId="a485637c-5d5c-44af-8411-f95acc3236b6" providerId="ADAL" clId="{B67E75DF-61F4-4BDD-83F6-F3A9FEB4B984}" dt="2024-02-22T09:52:54.409" v="2357" actId="27803"/>
          <ac:spMkLst>
            <pc:docMk/>
            <pc:sldMk cId="3942064285" sldId="256"/>
            <ac:spMk id="12410" creationId="{632BA43F-6564-B6E5-D591-B989468815C8}"/>
          </ac:spMkLst>
        </pc:spChg>
        <pc:spChg chg="mod">
          <ac:chgData name="Jassem Abbasi" userId="a485637c-5d5c-44af-8411-f95acc3236b6" providerId="ADAL" clId="{B67E75DF-61F4-4BDD-83F6-F3A9FEB4B984}" dt="2024-02-22T09:52:54.409" v="2357" actId="27803"/>
          <ac:spMkLst>
            <pc:docMk/>
            <pc:sldMk cId="3942064285" sldId="256"/>
            <ac:spMk id="12411" creationId="{F55E5F52-3E7C-5778-795C-70E1E14FC15D}"/>
          </ac:spMkLst>
        </pc:spChg>
        <pc:spChg chg="mod">
          <ac:chgData name="Jassem Abbasi" userId="a485637c-5d5c-44af-8411-f95acc3236b6" providerId="ADAL" clId="{B67E75DF-61F4-4BDD-83F6-F3A9FEB4B984}" dt="2024-02-22T09:52:54.409" v="2357" actId="27803"/>
          <ac:spMkLst>
            <pc:docMk/>
            <pc:sldMk cId="3942064285" sldId="256"/>
            <ac:spMk id="12412" creationId="{63965D60-C123-3A3A-4233-32955AE38C86}"/>
          </ac:spMkLst>
        </pc:spChg>
        <pc:spChg chg="mod">
          <ac:chgData name="Jassem Abbasi" userId="a485637c-5d5c-44af-8411-f95acc3236b6" providerId="ADAL" clId="{B67E75DF-61F4-4BDD-83F6-F3A9FEB4B984}" dt="2024-02-22T09:52:54.409" v="2357" actId="27803"/>
          <ac:spMkLst>
            <pc:docMk/>
            <pc:sldMk cId="3942064285" sldId="256"/>
            <ac:spMk id="12413" creationId="{F3E9741F-5ACD-9F3B-ED87-48BC9AAE0F4C}"/>
          </ac:spMkLst>
        </pc:spChg>
        <pc:spChg chg="mod">
          <ac:chgData name="Jassem Abbasi" userId="a485637c-5d5c-44af-8411-f95acc3236b6" providerId="ADAL" clId="{B67E75DF-61F4-4BDD-83F6-F3A9FEB4B984}" dt="2024-02-22T09:52:54.409" v="2357" actId="27803"/>
          <ac:spMkLst>
            <pc:docMk/>
            <pc:sldMk cId="3942064285" sldId="256"/>
            <ac:spMk id="12414" creationId="{6899E4B7-CBB1-7C4F-B5B5-D2FCCEF7D7F7}"/>
          </ac:spMkLst>
        </pc:spChg>
        <pc:spChg chg="mod">
          <ac:chgData name="Jassem Abbasi" userId="a485637c-5d5c-44af-8411-f95acc3236b6" providerId="ADAL" clId="{B67E75DF-61F4-4BDD-83F6-F3A9FEB4B984}" dt="2024-02-22T09:52:54.409" v="2357" actId="27803"/>
          <ac:spMkLst>
            <pc:docMk/>
            <pc:sldMk cId="3942064285" sldId="256"/>
            <ac:spMk id="12415" creationId="{19063A73-6BB9-0513-898C-A8A4E4543906}"/>
          </ac:spMkLst>
        </pc:spChg>
        <pc:spChg chg="mod">
          <ac:chgData name="Jassem Abbasi" userId="a485637c-5d5c-44af-8411-f95acc3236b6" providerId="ADAL" clId="{B67E75DF-61F4-4BDD-83F6-F3A9FEB4B984}" dt="2024-02-22T09:52:54.409" v="2357" actId="27803"/>
          <ac:spMkLst>
            <pc:docMk/>
            <pc:sldMk cId="3942064285" sldId="256"/>
            <ac:spMk id="12416" creationId="{54720F19-5575-4A25-5228-093875CDA879}"/>
          </ac:spMkLst>
        </pc:spChg>
        <pc:spChg chg="mod">
          <ac:chgData name="Jassem Abbasi" userId="a485637c-5d5c-44af-8411-f95acc3236b6" providerId="ADAL" clId="{B67E75DF-61F4-4BDD-83F6-F3A9FEB4B984}" dt="2024-02-22T09:52:54.409" v="2357" actId="27803"/>
          <ac:spMkLst>
            <pc:docMk/>
            <pc:sldMk cId="3942064285" sldId="256"/>
            <ac:spMk id="12417" creationId="{EA88DA89-B326-2C4C-B4C7-940775086F37}"/>
          </ac:spMkLst>
        </pc:spChg>
        <pc:spChg chg="mod">
          <ac:chgData name="Jassem Abbasi" userId="a485637c-5d5c-44af-8411-f95acc3236b6" providerId="ADAL" clId="{B67E75DF-61F4-4BDD-83F6-F3A9FEB4B984}" dt="2024-02-22T09:52:54.409" v="2357" actId="27803"/>
          <ac:spMkLst>
            <pc:docMk/>
            <pc:sldMk cId="3942064285" sldId="256"/>
            <ac:spMk id="12418" creationId="{3AABBA17-9274-E9EA-D46F-AAAB0886D06B}"/>
          </ac:spMkLst>
        </pc:spChg>
        <pc:spChg chg="mod">
          <ac:chgData name="Jassem Abbasi" userId="a485637c-5d5c-44af-8411-f95acc3236b6" providerId="ADAL" clId="{B67E75DF-61F4-4BDD-83F6-F3A9FEB4B984}" dt="2024-02-22T09:52:54.409" v="2357" actId="27803"/>
          <ac:spMkLst>
            <pc:docMk/>
            <pc:sldMk cId="3942064285" sldId="256"/>
            <ac:spMk id="12419" creationId="{43ECDB25-6255-71C1-B116-D81C184CC539}"/>
          </ac:spMkLst>
        </pc:spChg>
        <pc:spChg chg="mod">
          <ac:chgData name="Jassem Abbasi" userId="a485637c-5d5c-44af-8411-f95acc3236b6" providerId="ADAL" clId="{B67E75DF-61F4-4BDD-83F6-F3A9FEB4B984}" dt="2024-02-22T09:52:54.409" v="2357" actId="27803"/>
          <ac:spMkLst>
            <pc:docMk/>
            <pc:sldMk cId="3942064285" sldId="256"/>
            <ac:spMk id="12420" creationId="{F135C038-28FC-FB89-8452-F085367643BA}"/>
          </ac:spMkLst>
        </pc:spChg>
        <pc:spChg chg="mod">
          <ac:chgData name="Jassem Abbasi" userId="a485637c-5d5c-44af-8411-f95acc3236b6" providerId="ADAL" clId="{B67E75DF-61F4-4BDD-83F6-F3A9FEB4B984}" dt="2024-02-22T09:52:54.409" v="2357" actId="27803"/>
          <ac:spMkLst>
            <pc:docMk/>
            <pc:sldMk cId="3942064285" sldId="256"/>
            <ac:spMk id="12421" creationId="{0DC6BFFC-6EEE-513E-1941-9B4C725062BC}"/>
          </ac:spMkLst>
        </pc:spChg>
        <pc:spChg chg="mod">
          <ac:chgData name="Jassem Abbasi" userId="a485637c-5d5c-44af-8411-f95acc3236b6" providerId="ADAL" clId="{B67E75DF-61F4-4BDD-83F6-F3A9FEB4B984}" dt="2024-02-22T09:52:54.409" v="2357" actId="27803"/>
          <ac:spMkLst>
            <pc:docMk/>
            <pc:sldMk cId="3942064285" sldId="256"/>
            <ac:spMk id="12422" creationId="{DC94A03F-215E-5E26-69B7-DA17BD66F1F7}"/>
          </ac:spMkLst>
        </pc:spChg>
        <pc:spChg chg="mod">
          <ac:chgData name="Jassem Abbasi" userId="a485637c-5d5c-44af-8411-f95acc3236b6" providerId="ADAL" clId="{B67E75DF-61F4-4BDD-83F6-F3A9FEB4B984}" dt="2024-02-22T09:52:54.409" v="2357" actId="27803"/>
          <ac:spMkLst>
            <pc:docMk/>
            <pc:sldMk cId="3942064285" sldId="256"/>
            <ac:spMk id="12423" creationId="{3DFDAF2B-A5C8-50C9-2ACF-771161FC5402}"/>
          </ac:spMkLst>
        </pc:spChg>
        <pc:spChg chg="mod">
          <ac:chgData name="Jassem Abbasi" userId="a485637c-5d5c-44af-8411-f95acc3236b6" providerId="ADAL" clId="{B67E75DF-61F4-4BDD-83F6-F3A9FEB4B984}" dt="2024-02-22T09:52:54.409" v="2357" actId="27803"/>
          <ac:spMkLst>
            <pc:docMk/>
            <pc:sldMk cId="3942064285" sldId="256"/>
            <ac:spMk id="12424" creationId="{9AC3C749-7B03-7408-9139-1508365B6500}"/>
          </ac:spMkLst>
        </pc:spChg>
        <pc:spChg chg="mod">
          <ac:chgData name="Jassem Abbasi" userId="a485637c-5d5c-44af-8411-f95acc3236b6" providerId="ADAL" clId="{B67E75DF-61F4-4BDD-83F6-F3A9FEB4B984}" dt="2024-02-22T09:52:54.409" v="2357" actId="27803"/>
          <ac:spMkLst>
            <pc:docMk/>
            <pc:sldMk cId="3942064285" sldId="256"/>
            <ac:spMk id="12425" creationId="{01E603E6-9EB6-8E30-685E-57611C3B8B60}"/>
          </ac:spMkLst>
        </pc:spChg>
        <pc:spChg chg="mod">
          <ac:chgData name="Jassem Abbasi" userId="a485637c-5d5c-44af-8411-f95acc3236b6" providerId="ADAL" clId="{B67E75DF-61F4-4BDD-83F6-F3A9FEB4B984}" dt="2024-02-22T09:52:54.409" v="2357" actId="27803"/>
          <ac:spMkLst>
            <pc:docMk/>
            <pc:sldMk cId="3942064285" sldId="256"/>
            <ac:spMk id="12426" creationId="{6B48D66D-DF56-FFAB-E56D-54F9C87CEF71}"/>
          </ac:spMkLst>
        </pc:spChg>
        <pc:spChg chg="mod">
          <ac:chgData name="Jassem Abbasi" userId="a485637c-5d5c-44af-8411-f95acc3236b6" providerId="ADAL" clId="{B67E75DF-61F4-4BDD-83F6-F3A9FEB4B984}" dt="2024-02-22T09:52:54.409" v="2357" actId="27803"/>
          <ac:spMkLst>
            <pc:docMk/>
            <pc:sldMk cId="3942064285" sldId="256"/>
            <ac:spMk id="12427" creationId="{275F2AA9-D75F-8092-1A06-C9A150C64E7F}"/>
          </ac:spMkLst>
        </pc:spChg>
        <pc:spChg chg="mod">
          <ac:chgData name="Jassem Abbasi" userId="a485637c-5d5c-44af-8411-f95acc3236b6" providerId="ADAL" clId="{B67E75DF-61F4-4BDD-83F6-F3A9FEB4B984}" dt="2024-02-22T09:52:54.409" v="2357" actId="27803"/>
          <ac:spMkLst>
            <pc:docMk/>
            <pc:sldMk cId="3942064285" sldId="256"/>
            <ac:spMk id="12428" creationId="{606AC296-FDFF-2029-E53E-B4D4A2E4C305}"/>
          </ac:spMkLst>
        </pc:spChg>
        <pc:spChg chg="mod">
          <ac:chgData name="Jassem Abbasi" userId="a485637c-5d5c-44af-8411-f95acc3236b6" providerId="ADAL" clId="{B67E75DF-61F4-4BDD-83F6-F3A9FEB4B984}" dt="2024-02-22T09:52:54.409" v="2357" actId="27803"/>
          <ac:spMkLst>
            <pc:docMk/>
            <pc:sldMk cId="3942064285" sldId="256"/>
            <ac:spMk id="12429" creationId="{61424481-AE86-75C8-7F08-4A398FCD59F0}"/>
          </ac:spMkLst>
        </pc:spChg>
        <pc:spChg chg="mod">
          <ac:chgData name="Jassem Abbasi" userId="a485637c-5d5c-44af-8411-f95acc3236b6" providerId="ADAL" clId="{B67E75DF-61F4-4BDD-83F6-F3A9FEB4B984}" dt="2024-02-22T09:52:54.409" v="2357" actId="27803"/>
          <ac:spMkLst>
            <pc:docMk/>
            <pc:sldMk cId="3942064285" sldId="256"/>
            <ac:spMk id="12430" creationId="{2B193364-7A08-FF85-51A2-F3F56530CCF2}"/>
          </ac:spMkLst>
        </pc:spChg>
        <pc:spChg chg="mod">
          <ac:chgData name="Jassem Abbasi" userId="a485637c-5d5c-44af-8411-f95acc3236b6" providerId="ADAL" clId="{B67E75DF-61F4-4BDD-83F6-F3A9FEB4B984}" dt="2024-02-22T09:52:54.409" v="2357" actId="27803"/>
          <ac:spMkLst>
            <pc:docMk/>
            <pc:sldMk cId="3942064285" sldId="256"/>
            <ac:spMk id="12431" creationId="{387380B4-C694-9924-FAEE-AB9EE1F29226}"/>
          </ac:spMkLst>
        </pc:spChg>
        <pc:spChg chg="mod">
          <ac:chgData name="Jassem Abbasi" userId="a485637c-5d5c-44af-8411-f95acc3236b6" providerId="ADAL" clId="{B67E75DF-61F4-4BDD-83F6-F3A9FEB4B984}" dt="2024-02-22T09:52:54.409" v="2357" actId="27803"/>
          <ac:spMkLst>
            <pc:docMk/>
            <pc:sldMk cId="3942064285" sldId="256"/>
            <ac:spMk id="12432" creationId="{0436C3AC-A164-CC1C-7CAB-2435C2337C1B}"/>
          </ac:spMkLst>
        </pc:spChg>
        <pc:spChg chg="mod">
          <ac:chgData name="Jassem Abbasi" userId="a485637c-5d5c-44af-8411-f95acc3236b6" providerId="ADAL" clId="{B67E75DF-61F4-4BDD-83F6-F3A9FEB4B984}" dt="2024-02-22T09:52:54.409" v="2357" actId="27803"/>
          <ac:spMkLst>
            <pc:docMk/>
            <pc:sldMk cId="3942064285" sldId="256"/>
            <ac:spMk id="12433" creationId="{E6278D66-968E-C677-C828-ECD1CD5ACC2A}"/>
          </ac:spMkLst>
        </pc:spChg>
        <pc:spChg chg="mod">
          <ac:chgData name="Jassem Abbasi" userId="a485637c-5d5c-44af-8411-f95acc3236b6" providerId="ADAL" clId="{B67E75DF-61F4-4BDD-83F6-F3A9FEB4B984}" dt="2024-02-22T09:52:54.409" v="2357" actId="27803"/>
          <ac:spMkLst>
            <pc:docMk/>
            <pc:sldMk cId="3942064285" sldId="256"/>
            <ac:spMk id="12434" creationId="{2C24C5E2-09CA-8839-6624-99C0182213BA}"/>
          </ac:spMkLst>
        </pc:spChg>
        <pc:spChg chg="mod">
          <ac:chgData name="Jassem Abbasi" userId="a485637c-5d5c-44af-8411-f95acc3236b6" providerId="ADAL" clId="{B67E75DF-61F4-4BDD-83F6-F3A9FEB4B984}" dt="2024-02-22T09:52:54.409" v="2357" actId="27803"/>
          <ac:spMkLst>
            <pc:docMk/>
            <pc:sldMk cId="3942064285" sldId="256"/>
            <ac:spMk id="12435" creationId="{E7AE312E-82D9-E65B-FFD6-A768D5214F30}"/>
          </ac:spMkLst>
        </pc:spChg>
        <pc:spChg chg="mod">
          <ac:chgData name="Jassem Abbasi" userId="a485637c-5d5c-44af-8411-f95acc3236b6" providerId="ADAL" clId="{B67E75DF-61F4-4BDD-83F6-F3A9FEB4B984}" dt="2024-02-22T09:52:54.409" v="2357" actId="27803"/>
          <ac:spMkLst>
            <pc:docMk/>
            <pc:sldMk cId="3942064285" sldId="256"/>
            <ac:spMk id="12436" creationId="{F1AC3271-3012-B223-3989-4EB0E3A6FDCD}"/>
          </ac:spMkLst>
        </pc:spChg>
        <pc:spChg chg="mod">
          <ac:chgData name="Jassem Abbasi" userId="a485637c-5d5c-44af-8411-f95acc3236b6" providerId="ADAL" clId="{B67E75DF-61F4-4BDD-83F6-F3A9FEB4B984}" dt="2024-02-22T09:52:54.409" v="2357" actId="27803"/>
          <ac:spMkLst>
            <pc:docMk/>
            <pc:sldMk cId="3942064285" sldId="256"/>
            <ac:spMk id="12437" creationId="{46E4BC27-E86A-47F1-2B22-43F190BFA4D9}"/>
          </ac:spMkLst>
        </pc:spChg>
        <pc:spChg chg="mod">
          <ac:chgData name="Jassem Abbasi" userId="a485637c-5d5c-44af-8411-f95acc3236b6" providerId="ADAL" clId="{B67E75DF-61F4-4BDD-83F6-F3A9FEB4B984}" dt="2024-02-22T09:52:54.409" v="2357" actId="27803"/>
          <ac:spMkLst>
            <pc:docMk/>
            <pc:sldMk cId="3942064285" sldId="256"/>
            <ac:spMk id="12438" creationId="{B541C1FF-DB3B-09F7-03A1-A26B53ADAFD2}"/>
          </ac:spMkLst>
        </pc:spChg>
        <pc:spChg chg="mod">
          <ac:chgData name="Jassem Abbasi" userId="a485637c-5d5c-44af-8411-f95acc3236b6" providerId="ADAL" clId="{B67E75DF-61F4-4BDD-83F6-F3A9FEB4B984}" dt="2024-02-22T09:52:54.409" v="2357" actId="27803"/>
          <ac:spMkLst>
            <pc:docMk/>
            <pc:sldMk cId="3942064285" sldId="256"/>
            <ac:spMk id="12439" creationId="{EC4F65A5-8178-7FCA-8994-BEBA99CBA5CA}"/>
          </ac:spMkLst>
        </pc:spChg>
        <pc:spChg chg="mod">
          <ac:chgData name="Jassem Abbasi" userId="a485637c-5d5c-44af-8411-f95acc3236b6" providerId="ADAL" clId="{B67E75DF-61F4-4BDD-83F6-F3A9FEB4B984}" dt="2024-02-22T09:52:54.409" v="2357" actId="27803"/>
          <ac:spMkLst>
            <pc:docMk/>
            <pc:sldMk cId="3942064285" sldId="256"/>
            <ac:spMk id="12440" creationId="{F8481562-C768-C6B5-AE15-24FD2A7C0F36}"/>
          </ac:spMkLst>
        </pc:spChg>
        <pc:spChg chg="mod">
          <ac:chgData name="Jassem Abbasi" userId="a485637c-5d5c-44af-8411-f95acc3236b6" providerId="ADAL" clId="{B67E75DF-61F4-4BDD-83F6-F3A9FEB4B984}" dt="2024-02-22T09:52:54.409" v="2357" actId="27803"/>
          <ac:spMkLst>
            <pc:docMk/>
            <pc:sldMk cId="3942064285" sldId="256"/>
            <ac:spMk id="12441" creationId="{6B2AA1BE-7807-D4BF-C3D1-E6421D3262F5}"/>
          </ac:spMkLst>
        </pc:spChg>
        <pc:spChg chg="mod">
          <ac:chgData name="Jassem Abbasi" userId="a485637c-5d5c-44af-8411-f95acc3236b6" providerId="ADAL" clId="{B67E75DF-61F4-4BDD-83F6-F3A9FEB4B984}" dt="2024-02-22T09:52:54.409" v="2357" actId="27803"/>
          <ac:spMkLst>
            <pc:docMk/>
            <pc:sldMk cId="3942064285" sldId="256"/>
            <ac:spMk id="12442" creationId="{02F52648-0D75-AE5B-559B-DDD1F0AC9A05}"/>
          </ac:spMkLst>
        </pc:spChg>
        <pc:spChg chg="mod">
          <ac:chgData name="Jassem Abbasi" userId="a485637c-5d5c-44af-8411-f95acc3236b6" providerId="ADAL" clId="{B67E75DF-61F4-4BDD-83F6-F3A9FEB4B984}" dt="2024-02-22T09:52:54.409" v="2357" actId="27803"/>
          <ac:spMkLst>
            <pc:docMk/>
            <pc:sldMk cId="3942064285" sldId="256"/>
            <ac:spMk id="12443" creationId="{C7484CD6-F096-2205-47B6-E60D3CD6CEC5}"/>
          </ac:spMkLst>
        </pc:spChg>
        <pc:spChg chg="mod">
          <ac:chgData name="Jassem Abbasi" userId="a485637c-5d5c-44af-8411-f95acc3236b6" providerId="ADAL" clId="{B67E75DF-61F4-4BDD-83F6-F3A9FEB4B984}" dt="2024-02-22T09:52:54.409" v="2357" actId="27803"/>
          <ac:spMkLst>
            <pc:docMk/>
            <pc:sldMk cId="3942064285" sldId="256"/>
            <ac:spMk id="12444" creationId="{16F232B6-F794-0F55-EF92-9ACF4596A90E}"/>
          </ac:spMkLst>
        </pc:spChg>
        <pc:spChg chg="mod">
          <ac:chgData name="Jassem Abbasi" userId="a485637c-5d5c-44af-8411-f95acc3236b6" providerId="ADAL" clId="{B67E75DF-61F4-4BDD-83F6-F3A9FEB4B984}" dt="2024-02-22T09:52:54.409" v="2357" actId="27803"/>
          <ac:spMkLst>
            <pc:docMk/>
            <pc:sldMk cId="3942064285" sldId="256"/>
            <ac:spMk id="12445" creationId="{377EFC88-8F58-6E20-F034-DD3EB1D1B0CF}"/>
          </ac:spMkLst>
        </pc:spChg>
        <pc:spChg chg="mod">
          <ac:chgData name="Jassem Abbasi" userId="a485637c-5d5c-44af-8411-f95acc3236b6" providerId="ADAL" clId="{B67E75DF-61F4-4BDD-83F6-F3A9FEB4B984}" dt="2024-02-22T09:52:54.409" v="2357" actId="27803"/>
          <ac:spMkLst>
            <pc:docMk/>
            <pc:sldMk cId="3942064285" sldId="256"/>
            <ac:spMk id="12446" creationId="{A30BB8BE-6CEC-8E7F-7BB9-4D9B1110B554}"/>
          </ac:spMkLst>
        </pc:spChg>
        <pc:spChg chg="mod">
          <ac:chgData name="Jassem Abbasi" userId="a485637c-5d5c-44af-8411-f95acc3236b6" providerId="ADAL" clId="{B67E75DF-61F4-4BDD-83F6-F3A9FEB4B984}" dt="2024-02-22T09:52:54.409" v="2357" actId="27803"/>
          <ac:spMkLst>
            <pc:docMk/>
            <pc:sldMk cId="3942064285" sldId="256"/>
            <ac:spMk id="12447" creationId="{08B6DB5D-5C3B-2D78-8BA6-C898A7E5BFE5}"/>
          </ac:spMkLst>
        </pc:spChg>
        <pc:spChg chg="mod">
          <ac:chgData name="Jassem Abbasi" userId="a485637c-5d5c-44af-8411-f95acc3236b6" providerId="ADAL" clId="{B67E75DF-61F4-4BDD-83F6-F3A9FEB4B984}" dt="2024-02-22T09:52:54.409" v="2357" actId="27803"/>
          <ac:spMkLst>
            <pc:docMk/>
            <pc:sldMk cId="3942064285" sldId="256"/>
            <ac:spMk id="12448" creationId="{93953023-6332-7FBF-3E65-D40B1F70810B}"/>
          </ac:spMkLst>
        </pc:spChg>
        <pc:spChg chg="mod">
          <ac:chgData name="Jassem Abbasi" userId="a485637c-5d5c-44af-8411-f95acc3236b6" providerId="ADAL" clId="{B67E75DF-61F4-4BDD-83F6-F3A9FEB4B984}" dt="2024-02-22T09:52:54.409" v="2357" actId="27803"/>
          <ac:spMkLst>
            <pc:docMk/>
            <pc:sldMk cId="3942064285" sldId="256"/>
            <ac:spMk id="12449" creationId="{5382296D-799F-7947-B232-CF0FD142D75C}"/>
          </ac:spMkLst>
        </pc:spChg>
        <pc:spChg chg="mod">
          <ac:chgData name="Jassem Abbasi" userId="a485637c-5d5c-44af-8411-f95acc3236b6" providerId="ADAL" clId="{B67E75DF-61F4-4BDD-83F6-F3A9FEB4B984}" dt="2024-02-22T09:52:54.409" v="2357" actId="27803"/>
          <ac:spMkLst>
            <pc:docMk/>
            <pc:sldMk cId="3942064285" sldId="256"/>
            <ac:spMk id="12450" creationId="{676631A1-F58D-85E2-74E8-553E1AFE911B}"/>
          </ac:spMkLst>
        </pc:spChg>
        <pc:spChg chg="mod">
          <ac:chgData name="Jassem Abbasi" userId="a485637c-5d5c-44af-8411-f95acc3236b6" providerId="ADAL" clId="{B67E75DF-61F4-4BDD-83F6-F3A9FEB4B984}" dt="2024-02-22T09:52:54.409" v="2357" actId="27803"/>
          <ac:spMkLst>
            <pc:docMk/>
            <pc:sldMk cId="3942064285" sldId="256"/>
            <ac:spMk id="12451" creationId="{588428E1-5F4F-A4F7-035D-419E49FCA77D}"/>
          </ac:spMkLst>
        </pc:spChg>
        <pc:spChg chg="mod">
          <ac:chgData name="Jassem Abbasi" userId="a485637c-5d5c-44af-8411-f95acc3236b6" providerId="ADAL" clId="{B67E75DF-61F4-4BDD-83F6-F3A9FEB4B984}" dt="2024-02-22T09:52:54.409" v="2357" actId="27803"/>
          <ac:spMkLst>
            <pc:docMk/>
            <pc:sldMk cId="3942064285" sldId="256"/>
            <ac:spMk id="12452" creationId="{D7CAAD15-FE3C-31AC-8447-8FCD66692D06}"/>
          </ac:spMkLst>
        </pc:spChg>
        <pc:spChg chg="mod">
          <ac:chgData name="Jassem Abbasi" userId="a485637c-5d5c-44af-8411-f95acc3236b6" providerId="ADAL" clId="{B67E75DF-61F4-4BDD-83F6-F3A9FEB4B984}" dt="2024-02-22T09:52:54.409" v="2357" actId="27803"/>
          <ac:spMkLst>
            <pc:docMk/>
            <pc:sldMk cId="3942064285" sldId="256"/>
            <ac:spMk id="12453" creationId="{AC3B42FF-5BBE-4CEA-DF1E-55E9287C99C4}"/>
          </ac:spMkLst>
        </pc:spChg>
        <pc:spChg chg="mod">
          <ac:chgData name="Jassem Abbasi" userId="a485637c-5d5c-44af-8411-f95acc3236b6" providerId="ADAL" clId="{B67E75DF-61F4-4BDD-83F6-F3A9FEB4B984}" dt="2024-02-22T09:52:54.409" v="2357" actId="27803"/>
          <ac:spMkLst>
            <pc:docMk/>
            <pc:sldMk cId="3942064285" sldId="256"/>
            <ac:spMk id="12454" creationId="{E91783C3-697E-A5B2-557E-51752A01D1D7}"/>
          </ac:spMkLst>
        </pc:spChg>
        <pc:spChg chg="mod">
          <ac:chgData name="Jassem Abbasi" userId="a485637c-5d5c-44af-8411-f95acc3236b6" providerId="ADAL" clId="{B67E75DF-61F4-4BDD-83F6-F3A9FEB4B984}" dt="2024-02-22T09:52:54.409" v="2357" actId="27803"/>
          <ac:spMkLst>
            <pc:docMk/>
            <pc:sldMk cId="3942064285" sldId="256"/>
            <ac:spMk id="12455" creationId="{D8A4CEF8-2AF7-BB0F-1907-B186B92A2A08}"/>
          </ac:spMkLst>
        </pc:spChg>
        <pc:spChg chg="mod">
          <ac:chgData name="Jassem Abbasi" userId="a485637c-5d5c-44af-8411-f95acc3236b6" providerId="ADAL" clId="{B67E75DF-61F4-4BDD-83F6-F3A9FEB4B984}" dt="2024-02-22T09:52:54.409" v="2357" actId="27803"/>
          <ac:spMkLst>
            <pc:docMk/>
            <pc:sldMk cId="3942064285" sldId="256"/>
            <ac:spMk id="12456" creationId="{B8254E8A-7D91-7D87-2D78-A59CDB6EE0F1}"/>
          </ac:spMkLst>
        </pc:spChg>
        <pc:spChg chg="mod">
          <ac:chgData name="Jassem Abbasi" userId="a485637c-5d5c-44af-8411-f95acc3236b6" providerId="ADAL" clId="{B67E75DF-61F4-4BDD-83F6-F3A9FEB4B984}" dt="2024-02-22T09:52:54.409" v="2357" actId="27803"/>
          <ac:spMkLst>
            <pc:docMk/>
            <pc:sldMk cId="3942064285" sldId="256"/>
            <ac:spMk id="12457" creationId="{B30EED61-C4AF-0BD2-10C5-E193EB451AD6}"/>
          </ac:spMkLst>
        </pc:spChg>
        <pc:spChg chg="mod">
          <ac:chgData name="Jassem Abbasi" userId="a485637c-5d5c-44af-8411-f95acc3236b6" providerId="ADAL" clId="{B67E75DF-61F4-4BDD-83F6-F3A9FEB4B984}" dt="2024-02-22T09:52:54.409" v="2357" actId="27803"/>
          <ac:spMkLst>
            <pc:docMk/>
            <pc:sldMk cId="3942064285" sldId="256"/>
            <ac:spMk id="12458" creationId="{6F97CABE-F346-8911-5979-2FD5A89FF6D8}"/>
          </ac:spMkLst>
        </pc:spChg>
        <pc:spChg chg="mod">
          <ac:chgData name="Jassem Abbasi" userId="a485637c-5d5c-44af-8411-f95acc3236b6" providerId="ADAL" clId="{B67E75DF-61F4-4BDD-83F6-F3A9FEB4B984}" dt="2024-02-22T09:52:54.409" v="2357" actId="27803"/>
          <ac:spMkLst>
            <pc:docMk/>
            <pc:sldMk cId="3942064285" sldId="256"/>
            <ac:spMk id="12459" creationId="{E62CE240-F2FF-ABAD-14AA-0D036D5B772F}"/>
          </ac:spMkLst>
        </pc:spChg>
        <pc:spChg chg="mod">
          <ac:chgData name="Jassem Abbasi" userId="a485637c-5d5c-44af-8411-f95acc3236b6" providerId="ADAL" clId="{B67E75DF-61F4-4BDD-83F6-F3A9FEB4B984}" dt="2024-02-22T09:52:54.409" v="2357" actId="27803"/>
          <ac:spMkLst>
            <pc:docMk/>
            <pc:sldMk cId="3942064285" sldId="256"/>
            <ac:spMk id="12460" creationId="{6F2CFA3F-AFB4-C5DC-728C-327AACE29AFE}"/>
          </ac:spMkLst>
        </pc:spChg>
        <pc:spChg chg="mod">
          <ac:chgData name="Jassem Abbasi" userId="a485637c-5d5c-44af-8411-f95acc3236b6" providerId="ADAL" clId="{B67E75DF-61F4-4BDD-83F6-F3A9FEB4B984}" dt="2024-02-22T09:52:54.409" v="2357" actId="27803"/>
          <ac:spMkLst>
            <pc:docMk/>
            <pc:sldMk cId="3942064285" sldId="256"/>
            <ac:spMk id="12461" creationId="{1AD830B1-915A-2ED5-7D95-F498AEB9D687}"/>
          </ac:spMkLst>
        </pc:spChg>
        <pc:spChg chg="mod">
          <ac:chgData name="Jassem Abbasi" userId="a485637c-5d5c-44af-8411-f95acc3236b6" providerId="ADAL" clId="{B67E75DF-61F4-4BDD-83F6-F3A9FEB4B984}" dt="2024-02-22T09:52:54.409" v="2357" actId="27803"/>
          <ac:spMkLst>
            <pc:docMk/>
            <pc:sldMk cId="3942064285" sldId="256"/>
            <ac:spMk id="12462" creationId="{D4FD4051-EC00-9B6F-287A-E031AE48BE9C}"/>
          </ac:spMkLst>
        </pc:spChg>
        <pc:spChg chg="mod">
          <ac:chgData name="Jassem Abbasi" userId="a485637c-5d5c-44af-8411-f95acc3236b6" providerId="ADAL" clId="{B67E75DF-61F4-4BDD-83F6-F3A9FEB4B984}" dt="2024-02-22T09:52:54.409" v="2357" actId="27803"/>
          <ac:spMkLst>
            <pc:docMk/>
            <pc:sldMk cId="3942064285" sldId="256"/>
            <ac:spMk id="12463" creationId="{889AE4FB-F9C5-9C0D-4FA8-FEFC612EE24B}"/>
          </ac:spMkLst>
        </pc:spChg>
        <pc:spChg chg="mod">
          <ac:chgData name="Jassem Abbasi" userId="a485637c-5d5c-44af-8411-f95acc3236b6" providerId="ADAL" clId="{B67E75DF-61F4-4BDD-83F6-F3A9FEB4B984}" dt="2024-02-22T09:52:54.409" v="2357" actId="27803"/>
          <ac:spMkLst>
            <pc:docMk/>
            <pc:sldMk cId="3942064285" sldId="256"/>
            <ac:spMk id="12464" creationId="{0AD74BFF-1B0F-03AD-053F-2EC3F22FE032}"/>
          </ac:spMkLst>
        </pc:spChg>
        <pc:spChg chg="mod">
          <ac:chgData name="Jassem Abbasi" userId="a485637c-5d5c-44af-8411-f95acc3236b6" providerId="ADAL" clId="{B67E75DF-61F4-4BDD-83F6-F3A9FEB4B984}" dt="2024-02-22T09:52:54.409" v="2357" actId="27803"/>
          <ac:spMkLst>
            <pc:docMk/>
            <pc:sldMk cId="3942064285" sldId="256"/>
            <ac:spMk id="12465" creationId="{5B6941BD-20B0-7814-F75A-85D1A8444743}"/>
          </ac:spMkLst>
        </pc:spChg>
        <pc:spChg chg="mod">
          <ac:chgData name="Jassem Abbasi" userId="a485637c-5d5c-44af-8411-f95acc3236b6" providerId="ADAL" clId="{B67E75DF-61F4-4BDD-83F6-F3A9FEB4B984}" dt="2024-02-22T09:52:54.409" v="2357" actId="27803"/>
          <ac:spMkLst>
            <pc:docMk/>
            <pc:sldMk cId="3942064285" sldId="256"/>
            <ac:spMk id="12466" creationId="{2232026C-F2B4-C097-5ED8-EB50FBE2EF00}"/>
          </ac:spMkLst>
        </pc:spChg>
        <pc:spChg chg="mod">
          <ac:chgData name="Jassem Abbasi" userId="a485637c-5d5c-44af-8411-f95acc3236b6" providerId="ADAL" clId="{B67E75DF-61F4-4BDD-83F6-F3A9FEB4B984}" dt="2024-02-22T09:52:54.409" v="2357" actId="27803"/>
          <ac:spMkLst>
            <pc:docMk/>
            <pc:sldMk cId="3942064285" sldId="256"/>
            <ac:spMk id="12467" creationId="{D4AF6724-7C0B-FD8B-D224-2D9B4696BA39}"/>
          </ac:spMkLst>
        </pc:spChg>
        <pc:spChg chg="mod">
          <ac:chgData name="Jassem Abbasi" userId="a485637c-5d5c-44af-8411-f95acc3236b6" providerId="ADAL" clId="{B67E75DF-61F4-4BDD-83F6-F3A9FEB4B984}" dt="2024-02-22T09:52:54.409" v="2357" actId="27803"/>
          <ac:spMkLst>
            <pc:docMk/>
            <pc:sldMk cId="3942064285" sldId="256"/>
            <ac:spMk id="12468" creationId="{C055395A-9775-26B9-2D7F-9769A29F9D35}"/>
          </ac:spMkLst>
        </pc:spChg>
        <pc:spChg chg="mod">
          <ac:chgData name="Jassem Abbasi" userId="a485637c-5d5c-44af-8411-f95acc3236b6" providerId="ADAL" clId="{B67E75DF-61F4-4BDD-83F6-F3A9FEB4B984}" dt="2024-02-22T09:52:54.409" v="2357" actId="27803"/>
          <ac:spMkLst>
            <pc:docMk/>
            <pc:sldMk cId="3942064285" sldId="256"/>
            <ac:spMk id="12469" creationId="{8ABFA73A-F926-20C5-2FF7-725B16C6D41B}"/>
          </ac:spMkLst>
        </pc:spChg>
        <pc:spChg chg="mod">
          <ac:chgData name="Jassem Abbasi" userId="a485637c-5d5c-44af-8411-f95acc3236b6" providerId="ADAL" clId="{B67E75DF-61F4-4BDD-83F6-F3A9FEB4B984}" dt="2024-02-22T09:52:54.409" v="2357" actId="27803"/>
          <ac:spMkLst>
            <pc:docMk/>
            <pc:sldMk cId="3942064285" sldId="256"/>
            <ac:spMk id="12470" creationId="{481178DC-6B16-21EA-D1BB-C0F1BC6AE1EB}"/>
          </ac:spMkLst>
        </pc:spChg>
        <pc:spChg chg="mod">
          <ac:chgData name="Jassem Abbasi" userId="a485637c-5d5c-44af-8411-f95acc3236b6" providerId="ADAL" clId="{B67E75DF-61F4-4BDD-83F6-F3A9FEB4B984}" dt="2024-02-22T09:52:54.409" v="2357" actId="27803"/>
          <ac:spMkLst>
            <pc:docMk/>
            <pc:sldMk cId="3942064285" sldId="256"/>
            <ac:spMk id="12471" creationId="{6B91CFD8-8A66-06DE-463E-FAB7DF55A263}"/>
          </ac:spMkLst>
        </pc:spChg>
        <pc:spChg chg="mod">
          <ac:chgData name="Jassem Abbasi" userId="a485637c-5d5c-44af-8411-f95acc3236b6" providerId="ADAL" clId="{B67E75DF-61F4-4BDD-83F6-F3A9FEB4B984}" dt="2024-02-22T09:52:54.409" v="2357" actId="27803"/>
          <ac:spMkLst>
            <pc:docMk/>
            <pc:sldMk cId="3942064285" sldId="256"/>
            <ac:spMk id="12472" creationId="{8E57A71C-ED09-BBAB-1B72-37BE1A7F9849}"/>
          </ac:spMkLst>
        </pc:spChg>
        <pc:spChg chg="mod">
          <ac:chgData name="Jassem Abbasi" userId="a485637c-5d5c-44af-8411-f95acc3236b6" providerId="ADAL" clId="{B67E75DF-61F4-4BDD-83F6-F3A9FEB4B984}" dt="2024-02-22T09:52:54.409" v="2357" actId="27803"/>
          <ac:spMkLst>
            <pc:docMk/>
            <pc:sldMk cId="3942064285" sldId="256"/>
            <ac:spMk id="12473" creationId="{7A7349E7-5582-844D-5547-AB8B1692F337}"/>
          </ac:spMkLst>
        </pc:spChg>
        <pc:spChg chg="mod">
          <ac:chgData name="Jassem Abbasi" userId="a485637c-5d5c-44af-8411-f95acc3236b6" providerId="ADAL" clId="{B67E75DF-61F4-4BDD-83F6-F3A9FEB4B984}" dt="2024-02-22T09:52:54.409" v="2357" actId="27803"/>
          <ac:spMkLst>
            <pc:docMk/>
            <pc:sldMk cId="3942064285" sldId="256"/>
            <ac:spMk id="12474" creationId="{3757A9E9-EF6A-7E69-64B1-DD39BC17F0B8}"/>
          </ac:spMkLst>
        </pc:spChg>
        <pc:spChg chg="mod">
          <ac:chgData name="Jassem Abbasi" userId="a485637c-5d5c-44af-8411-f95acc3236b6" providerId="ADAL" clId="{B67E75DF-61F4-4BDD-83F6-F3A9FEB4B984}" dt="2024-02-22T09:52:54.409" v="2357" actId="27803"/>
          <ac:spMkLst>
            <pc:docMk/>
            <pc:sldMk cId="3942064285" sldId="256"/>
            <ac:spMk id="12475" creationId="{20450C38-00BF-4B22-298D-86E36DED2FA1}"/>
          </ac:spMkLst>
        </pc:spChg>
        <pc:spChg chg="mod">
          <ac:chgData name="Jassem Abbasi" userId="a485637c-5d5c-44af-8411-f95acc3236b6" providerId="ADAL" clId="{B67E75DF-61F4-4BDD-83F6-F3A9FEB4B984}" dt="2024-02-22T09:52:54.409" v="2357" actId="27803"/>
          <ac:spMkLst>
            <pc:docMk/>
            <pc:sldMk cId="3942064285" sldId="256"/>
            <ac:spMk id="12476" creationId="{6593C2FC-EAB1-E8A2-8E51-6A7586A44159}"/>
          </ac:spMkLst>
        </pc:spChg>
        <pc:spChg chg="mod">
          <ac:chgData name="Jassem Abbasi" userId="a485637c-5d5c-44af-8411-f95acc3236b6" providerId="ADAL" clId="{B67E75DF-61F4-4BDD-83F6-F3A9FEB4B984}" dt="2024-02-22T09:52:54.409" v="2357" actId="27803"/>
          <ac:spMkLst>
            <pc:docMk/>
            <pc:sldMk cId="3942064285" sldId="256"/>
            <ac:spMk id="12477" creationId="{7F0091E7-1B06-134A-7304-00A7516F34E4}"/>
          </ac:spMkLst>
        </pc:spChg>
        <pc:spChg chg="mod">
          <ac:chgData name="Jassem Abbasi" userId="a485637c-5d5c-44af-8411-f95acc3236b6" providerId="ADAL" clId="{B67E75DF-61F4-4BDD-83F6-F3A9FEB4B984}" dt="2024-02-22T09:52:54.409" v="2357" actId="27803"/>
          <ac:spMkLst>
            <pc:docMk/>
            <pc:sldMk cId="3942064285" sldId="256"/>
            <ac:spMk id="12478" creationId="{02BD7DD9-A215-8E43-840A-5E8874AA9A6D}"/>
          </ac:spMkLst>
        </pc:spChg>
        <pc:spChg chg="mod">
          <ac:chgData name="Jassem Abbasi" userId="a485637c-5d5c-44af-8411-f95acc3236b6" providerId="ADAL" clId="{B67E75DF-61F4-4BDD-83F6-F3A9FEB4B984}" dt="2024-02-22T09:52:54.409" v="2357" actId="27803"/>
          <ac:spMkLst>
            <pc:docMk/>
            <pc:sldMk cId="3942064285" sldId="256"/>
            <ac:spMk id="12479" creationId="{B9EDA4D1-279B-4E10-B27D-88C95FB78289}"/>
          </ac:spMkLst>
        </pc:spChg>
        <pc:spChg chg="mod">
          <ac:chgData name="Jassem Abbasi" userId="a485637c-5d5c-44af-8411-f95acc3236b6" providerId="ADAL" clId="{B67E75DF-61F4-4BDD-83F6-F3A9FEB4B984}" dt="2024-02-22T09:52:54.409" v="2357" actId="27803"/>
          <ac:spMkLst>
            <pc:docMk/>
            <pc:sldMk cId="3942064285" sldId="256"/>
            <ac:spMk id="12480" creationId="{267EC289-E85D-13B6-81C1-7AC48C601CC8}"/>
          </ac:spMkLst>
        </pc:spChg>
        <pc:spChg chg="mod">
          <ac:chgData name="Jassem Abbasi" userId="a485637c-5d5c-44af-8411-f95acc3236b6" providerId="ADAL" clId="{B67E75DF-61F4-4BDD-83F6-F3A9FEB4B984}" dt="2024-02-22T09:52:54.409" v="2357" actId="27803"/>
          <ac:spMkLst>
            <pc:docMk/>
            <pc:sldMk cId="3942064285" sldId="256"/>
            <ac:spMk id="12481" creationId="{592C1BB1-9542-E2B9-F04E-FF3A262602E8}"/>
          </ac:spMkLst>
        </pc:spChg>
        <pc:spChg chg="mod">
          <ac:chgData name="Jassem Abbasi" userId="a485637c-5d5c-44af-8411-f95acc3236b6" providerId="ADAL" clId="{B67E75DF-61F4-4BDD-83F6-F3A9FEB4B984}" dt="2024-02-22T09:52:54.409" v="2357" actId="27803"/>
          <ac:spMkLst>
            <pc:docMk/>
            <pc:sldMk cId="3942064285" sldId="256"/>
            <ac:spMk id="12482" creationId="{D22419B8-8B53-5B31-1D1A-6DBAECF1228B}"/>
          </ac:spMkLst>
        </pc:spChg>
        <pc:spChg chg="mod">
          <ac:chgData name="Jassem Abbasi" userId="a485637c-5d5c-44af-8411-f95acc3236b6" providerId="ADAL" clId="{B67E75DF-61F4-4BDD-83F6-F3A9FEB4B984}" dt="2024-02-22T09:52:54.409" v="2357" actId="27803"/>
          <ac:spMkLst>
            <pc:docMk/>
            <pc:sldMk cId="3942064285" sldId="256"/>
            <ac:spMk id="12483" creationId="{783E99FD-45D3-5282-5944-2366C237FD67}"/>
          </ac:spMkLst>
        </pc:spChg>
        <pc:spChg chg="mod">
          <ac:chgData name="Jassem Abbasi" userId="a485637c-5d5c-44af-8411-f95acc3236b6" providerId="ADAL" clId="{B67E75DF-61F4-4BDD-83F6-F3A9FEB4B984}" dt="2024-02-22T09:52:54.409" v="2357" actId="27803"/>
          <ac:spMkLst>
            <pc:docMk/>
            <pc:sldMk cId="3942064285" sldId="256"/>
            <ac:spMk id="12484" creationId="{A2C60AC8-CF11-1F4A-E504-93163D417EE9}"/>
          </ac:spMkLst>
        </pc:spChg>
        <pc:spChg chg="mod">
          <ac:chgData name="Jassem Abbasi" userId="a485637c-5d5c-44af-8411-f95acc3236b6" providerId="ADAL" clId="{B67E75DF-61F4-4BDD-83F6-F3A9FEB4B984}" dt="2024-02-22T09:52:54.409" v="2357" actId="27803"/>
          <ac:spMkLst>
            <pc:docMk/>
            <pc:sldMk cId="3942064285" sldId="256"/>
            <ac:spMk id="12485" creationId="{9B00C581-04AE-1589-2E22-5D8CC586CCE0}"/>
          </ac:spMkLst>
        </pc:spChg>
        <pc:spChg chg="mod">
          <ac:chgData name="Jassem Abbasi" userId="a485637c-5d5c-44af-8411-f95acc3236b6" providerId="ADAL" clId="{B67E75DF-61F4-4BDD-83F6-F3A9FEB4B984}" dt="2024-02-22T09:52:54.409" v="2357" actId="27803"/>
          <ac:spMkLst>
            <pc:docMk/>
            <pc:sldMk cId="3942064285" sldId="256"/>
            <ac:spMk id="12486" creationId="{36341111-958E-B596-B80C-CE52C7542D9B}"/>
          </ac:spMkLst>
        </pc:spChg>
        <pc:spChg chg="mod">
          <ac:chgData name="Jassem Abbasi" userId="a485637c-5d5c-44af-8411-f95acc3236b6" providerId="ADAL" clId="{B67E75DF-61F4-4BDD-83F6-F3A9FEB4B984}" dt="2024-02-22T09:52:54.409" v="2357" actId="27803"/>
          <ac:spMkLst>
            <pc:docMk/>
            <pc:sldMk cId="3942064285" sldId="256"/>
            <ac:spMk id="12487" creationId="{024FF2CB-B630-9DB1-DAB6-E8685320FF6A}"/>
          </ac:spMkLst>
        </pc:spChg>
        <pc:spChg chg="mod">
          <ac:chgData name="Jassem Abbasi" userId="a485637c-5d5c-44af-8411-f95acc3236b6" providerId="ADAL" clId="{B67E75DF-61F4-4BDD-83F6-F3A9FEB4B984}" dt="2024-02-22T09:52:54.409" v="2357" actId="27803"/>
          <ac:spMkLst>
            <pc:docMk/>
            <pc:sldMk cId="3942064285" sldId="256"/>
            <ac:spMk id="12488" creationId="{3F5A2F17-607C-AED8-0B76-6C656B2B3765}"/>
          </ac:spMkLst>
        </pc:spChg>
        <pc:spChg chg="mod">
          <ac:chgData name="Jassem Abbasi" userId="a485637c-5d5c-44af-8411-f95acc3236b6" providerId="ADAL" clId="{B67E75DF-61F4-4BDD-83F6-F3A9FEB4B984}" dt="2024-02-22T09:52:54.409" v="2357" actId="27803"/>
          <ac:spMkLst>
            <pc:docMk/>
            <pc:sldMk cId="3942064285" sldId="256"/>
            <ac:spMk id="12489" creationId="{8A84ADAD-F8D6-9236-1636-4F3D24DF5DD4}"/>
          </ac:spMkLst>
        </pc:spChg>
        <pc:spChg chg="mod">
          <ac:chgData name="Jassem Abbasi" userId="a485637c-5d5c-44af-8411-f95acc3236b6" providerId="ADAL" clId="{B67E75DF-61F4-4BDD-83F6-F3A9FEB4B984}" dt="2024-02-22T09:52:54.409" v="2357" actId="27803"/>
          <ac:spMkLst>
            <pc:docMk/>
            <pc:sldMk cId="3942064285" sldId="256"/>
            <ac:spMk id="12490" creationId="{61F8B83B-A48E-037F-DCD5-BBEF5355EA01}"/>
          </ac:spMkLst>
        </pc:spChg>
        <pc:spChg chg="mod">
          <ac:chgData name="Jassem Abbasi" userId="a485637c-5d5c-44af-8411-f95acc3236b6" providerId="ADAL" clId="{B67E75DF-61F4-4BDD-83F6-F3A9FEB4B984}" dt="2024-02-22T09:52:54.409" v="2357" actId="27803"/>
          <ac:spMkLst>
            <pc:docMk/>
            <pc:sldMk cId="3942064285" sldId="256"/>
            <ac:spMk id="12491" creationId="{5B7890BE-3828-C458-B428-4F685FA1A8C6}"/>
          </ac:spMkLst>
        </pc:spChg>
        <pc:spChg chg="mod">
          <ac:chgData name="Jassem Abbasi" userId="a485637c-5d5c-44af-8411-f95acc3236b6" providerId="ADAL" clId="{B67E75DF-61F4-4BDD-83F6-F3A9FEB4B984}" dt="2024-02-22T09:52:54.409" v="2357" actId="27803"/>
          <ac:spMkLst>
            <pc:docMk/>
            <pc:sldMk cId="3942064285" sldId="256"/>
            <ac:spMk id="12492" creationId="{A39822A0-A052-0D57-3327-10DF662D91E4}"/>
          </ac:spMkLst>
        </pc:spChg>
        <pc:spChg chg="mod">
          <ac:chgData name="Jassem Abbasi" userId="a485637c-5d5c-44af-8411-f95acc3236b6" providerId="ADAL" clId="{B67E75DF-61F4-4BDD-83F6-F3A9FEB4B984}" dt="2024-02-22T09:52:54.409" v="2357" actId="27803"/>
          <ac:spMkLst>
            <pc:docMk/>
            <pc:sldMk cId="3942064285" sldId="256"/>
            <ac:spMk id="12493" creationId="{A54CA6D5-C33F-4275-8D08-0B56C0E50F67}"/>
          </ac:spMkLst>
        </pc:spChg>
        <pc:spChg chg="mod">
          <ac:chgData name="Jassem Abbasi" userId="a485637c-5d5c-44af-8411-f95acc3236b6" providerId="ADAL" clId="{B67E75DF-61F4-4BDD-83F6-F3A9FEB4B984}" dt="2024-02-22T09:52:54.409" v="2357" actId="27803"/>
          <ac:spMkLst>
            <pc:docMk/>
            <pc:sldMk cId="3942064285" sldId="256"/>
            <ac:spMk id="12494" creationId="{AFC512A8-6B20-B202-8AF0-6E2F904DA306}"/>
          </ac:spMkLst>
        </pc:spChg>
        <pc:spChg chg="mod">
          <ac:chgData name="Jassem Abbasi" userId="a485637c-5d5c-44af-8411-f95acc3236b6" providerId="ADAL" clId="{B67E75DF-61F4-4BDD-83F6-F3A9FEB4B984}" dt="2024-02-22T09:52:54.409" v="2357" actId="27803"/>
          <ac:spMkLst>
            <pc:docMk/>
            <pc:sldMk cId="3942064285" sldId="256"/>
            <ac:spMk id="12495" creationId="{D29895B8-5749-FFE3-4446-6C0B5E84F142}"/>
          </ac:spMkLst>
        </pc:spChg>
        <pc:spChg chg="mod">
          <ac:chgData name="Jassem Abbasi" userId="a485637c-5d5c-44af-8411-f95acc3236b6" providerId="ADAL" clId="{B67E75DF-61F4-4BDD-83F6-F3A9FEB4B984}" dt="2024-02-22T09:52:54.409" v="2357" actId="27803"/>
          <ac:spMkLst>
            <pc:docMk/>
            <pc:sldMk cId="3942064285" sldId="256"/>
            <ac:spMk id="12496" creationId="{36FC79C2-F6B7-2D08-78EB-234FD9E83112}"/>
          </ac:spMkLst>
        </pc:spChg>
        <pc:spChg chg="mod">
          <ac:chgData name="Jassem Abbasi" userId="a485637c-5d5c-44af-8411-f95acc3236b6" providerId="ADAL" clId="{B67E75DF-61F4-4BDD-83F6-F3A9FEB4B984}" dt="2024-02-22T09:52:54.409" v="2357" actId="27803"/>
          <ac:spMkLst>
            <pc:docMk/>
            <pc:sldMk cId="3942064285" sldId="256"/>
            <ac:spMk id="12497" creationId="{5B74D622-777B-B304-6057-4E025AC06B9C}"/>
          </ac:spMkLst>
        </pc:spChg>
        <pc:spChg chg="mod">
          <ac:chgData name="Jassem Abbasi" userId="a485637c-5d5c-44af-8411-f95acc3236b6" providerId="ADAL" clId="{B67E75DF-61F4-4BDD-83F6-F3A9FEB4B984}" dt="2024-02-22T09:52:54.409" v="2357" actId="27803"/>
          <ac:spMkLst>
            <pc:docMk/>
            <pc:sldMk cId="3942064285" sldId="256"/>
            <ac:spMk id="12498" creationId="{758E9EC0-A087-3304-8B55-D2974E6D6FA8}"/>
          </ac:spMkLst>
        </pc:spChg>
        <pc:spChg chg="mod">
          <ac:chgData name="Jassem Abbasi" userId="a485637c-5d5c-44af-8411-f95acc3236b6" providerId="ADAL" clId="{B67E75DF-61F4-4BDD-83F6-F3A9FEB4B984}" dt="2024-02-22T09:52:54.409" v="2357" actId="27803"/>
          <ac:spMkLst>
            <pc:docMk/>
            <pc:sldMk cId="3942064285" sldId="256"/>
            <ac:spMk id="12499" creationId="{E5F6DE2A-21DC-74BD-8BA1-EC0BAB443790}"/>
          </ac:spMkLst>
        </pc:spChg>
        <pc:spChg chg="mod">
          <ac:chgData name="Jassem Abbasi" userId="a485637c-5d5c-44af-8411-f95acc3236b6" providerId="ADAL" clId="{B67E75DF-61F4-4BDD-83F6-F3A9FEB4B984}" dt="2024-02-22T09:52:54.409" v="2357" actId="27803"/>
          <ac:spMkLst>
            <pc:docMk/>
            <pc:sldMk cId="3942064285" sldId="256"/>
            <ac:spMk id="12500" creationId="{6FC0414D-46B2-7204-F8B4-B5342BC2896A}"/>
          </ac:spMkLst>
        </pc:spChg>
        <pc:spChg chg="mod">
          <ac:chgData name="Jassem Abbasi" userId="a485637c-5d5c-44af-8411-f95acc3236b6" providerId="ADAL" clId="{B67E75DF-61F4-4BDD-83F6-F3A9FEB4B984}" dt="2024-02-22T09:52:54.409" v="2357" actId="27803"/>
          <ac:spMkLst>
            <pc:docMk/>
            <pc:sldMk cId="3942064285" sldId="256"/>
            <ac:spMk id="12501" creationId="{B796DADE-0682-8684-68E5-49329EA228BF}"/>
          </ac:spMkLst>
        </pc:spChg>
        <pc:spChg chg="mod">
          <ac:chgData name="Jassem Abbasi" userId="a485637c-5d5c-44af-8411-f95acc3236b6" providerId="ADAL" clId="{B67E75DF-61F4-4BDD-83F6-F3A9FEB4B984}" dt="2024-02-22T09:52:54.409" v="2357" actId="27803"/>
          <ac:spMkLst>
            <pc:docMk/>
            <pc:sldMk cId="3942064285" sldId="256"/>
            <ac:spMk id="12502" creationId="{45D3EBEF-FBDF-CB33-6E1D-EB37010E64F5}"/>
          </ac:spMkLst>
        </pc:spChg>
        <pc:spChg chg="mod">
          <ac:chgData name="Jassem Abbasi" userId="a485637c-5d5c-44af-8411-f95acc3236b6" providerId="ADAL" clId="{B67E75DF-61F4-4BDD-83F6-F3A9FEB4B984}" dt="2024-02-22T09:52:54.409" v="2357" actId="27803"/>
          <ac:spMkLst>
            <pc:docMk/>
            <pc:sldMk cId="3942064285" sldId="256"/>
            <ac:spMk id="12503" creationId="{DC2D9462-9992-CED1-1C3E-7231D671D301}"/>
          </ac:spMkLst>
        </pc:spChg>
        <pc:spChg chg="mod">
          <ac:chgData name="Jassem Abbasi" userId="a485637c-5d5c-44af-8411-f95acc3236b6" providerId="ADAL" clId="{B67E75DF-61F4-4BDD-83F6-F3A9FEB4B984}" dt="2024-02-22T09:52:54.409" v="2357" actId="27803"/>
          <ac:spMkLst>
            <pc:docMk/>
            <pc:sldMk cId="3942064285" sldId="256"/>
            <ac:spMk id="12504" creationId="{05F38026-B231-80B6-38D9-E447DEC15630}"/>
          </ac:spMkLst>
        </pc:spChg>
        <pc:spChg chg="mod">
          <ac:chgData name="Jassem Abbasi" userId="a485637c-5d5c-44af-8411-f95acc3236b6" providerId="ADAL" clId="{B67E75DF-61F4-4BDD-83F6-F3A9FEB4B984}" dt="2024-02-22T09:52:54.409" v="2357" actId="27803"/>
          <ac:spMkLst>
            <pc:docMk/>
            <pc:sldMk cId="3942064285" sldId="256"/>
            <ac:spMk id="12505" creationId="{2A96A697-D909-E07E-E682-0A66D40A328C}"/>
          </ac:spMkLst>
        </pc:spChg>
        <pc:spChg chg="mod">
          <ac:chgData name="Jassem Abbasi" userId="a485637c-5d5c-44af-8411-f95acc3236b6" providerId="ADAL" clId="{B67E75DF-61F4-4BDD-83F6-F3A9FEB4B984}" dt="2024-02-22T09:52:54.409" v="2357" actId="27803"/>
          <ac:spMkLst>
            <pc:docMk/>
            <pc:sldMk cId="3942064285" sldId="256"/>
            <ac:spMk id="12506" creationId="{2906A31F-ED61-0B5D-A766-4BC6833FE79D}"/>
          </ac:spMkLst>
        </pc:spChg>
        <pc:spChg chg="mod">
          <ac:chgData name="Jassem Abbasi" userId="a485637c-5d5c-44af-8411-f95acc3236b6" providerId="ADAL" clId="{B67E75DF-61F4-4BDD-83F6-F3A9FEB4B984}" dt="2024-02-22T09:52:54.409" v="2357" actId="27803"/>
          <ac:spMkLst>
            <pc:docMk/>
            <pc:sldMk cId="3942064285" sldId="256"/>
            <ac:spMk id="12507" creationId="{A2004100-D483-0457-51D8-9CC50819C950}"/>
          </ac:spMkLst>
        </pc:spChg>
        <pc:spChg chg="mod">
          <ac:chgData name="Jassem Abbasi" userId="a485637c-5d5c-44af-8411-f95acc3236b6" providerId="ADAL" clId="{B67E75DF-61F4-4BDD-83F6-F3A9FEB4B984}" dt="2024-02-22T09:52:54.409" v="2357" actId="27803"/>
          <ac:spMkLst>
            <pc:docMk/>
            <pc:sldMk cId="3942064285" sldId="256"/>
            <ac:spMk id="12508" creationId="{2465A59E-53BD-130D-063A-2A0A4502984B}"/>
          </ac:spMkLst>
        </pc:spChg>
        <pc:spChg chg="mod">
          <ac:chgData name="Jassem Abbasi" userId="a485637c-5d5c-44af-8411-f95acc3236b6" providerId="ADAL" clId="{B67E75DF-61F4-4BDD-83F6-F3A9FEB4B984}" dt="2024-02-22T09:52:54.409" v="2357" actId="27803"/>
          <ac:spMkLst>
            <pc:docMk/>
            <pc:sldMk cId="3942064285" sldId="256"/>
            <ac:spMk id="12509" creationId="{BE817C02-6BCF-0E18-8729-BCED25B6773D}"/>
          </ac:spMkLst>
        </pc:spChg>
        <pc:spChg chg="mod">
          <ac:chgData name="Jassem Abbasi" userId="a485637c-5d5c-44af-8411-f95acc3236b6" providerId="ADAL" clId="{B67E75DF-61F4-4BDD-83F6-F3A9FEB4B984}" dt="2024-02-22T09:52:54.409" v="2357" actId="27803"/>
          <ac:spMkLst>
            <pc:docMk/>
            <pc:sldMk cId="3942064285" sldId="256"/>
            <ac:spMk id="12510" creationId="{83D74759-5F07-C16E-8EE7-618AB1A54A88}"/>
          </ac:spMkLst>
        </pc:spChg>
        <pc:spChg chg="mod">
          <ac:chgData name="Jassem Abbasi" userId="a485637c-5d5c-44af-8411-f95acc3236b6" providerId="ADAL" clId="{B67E75DF-61F4-4BDD-83F6-F3A9FEB4B984}" dt="2024-02-22T09:52:54.409" v="2357" actId="27803"/>
          <ac:spMkLst>
            <pc:docMk/>
            <pc:sldMk cId="3942064285" sldId="256"/>
            <ac:spMk id="12511" creationId="{26D665EC-9A19-A91F-9FAD-BDAB49C500F9}"/>
          </ac:spMkLst>
        </pc:spChg>
        <pc:spChg chg="mod">
          <ac:chgData name="Jassem Abbasi" userId="a485637c-5d5c-44af-8411-f95acc3236b6" providerId="ADAL" clId="{B67E75DF-61F4-4BDD-83F6-F3A9FEB4B984}" dt="2024-02-22T09:52:54.409" v="2357" actId="27803"/>
          <ac:spMkLst>
            <pc:docMk/>
            <pc:sldMk cId="3942064285" sldId="256"/>
            <ac:spMk id="12512" creationId="{BC8C4FC4-100C-8148-3B3F-65F0EBA0D9A1}"/>
          </ac:spMkLst>
        </pc:spChg>
        <pc:spChg chg="mod">
          <ac:chgData name="Jassem Abbasi" userId="a485637c-5d5c-44af-8411-f95acc3236b6" providerId="ADAL" clId="{B67E75DF-61F4-4BDD-83F6-F3A9FEB4B984}" dt="2024-02-22T09:52:54.409" v="2357" actId="27803"/>
          <ac:spMkLst>
            <pc:docMk/>
            <pc:sldMk cId="3942064285" sldId="256"/>
            <ac:spMk id="12513" creationId="{4458A7DD-5D22-1DC2-49A6-DFE6691E42BB}"/>
          </ac:spMkLst>
        </pc:spChg>
        <pc:spChg chg="mod">
          <ac:chgData name="Jassem Abbasi" userId="a485637c-5d5c-44af-8411-f95acc3236b6" providerId="ADAL" clId="{B67E75DF-61F4-4BDD-83F6-F3A9FEB4B984}" dt="2024-02-22T09:52:54.409" v="2357" actId="27803"/>
          <ac:spMkLst>
            <pc:docMk/>
            <pc:sldMk cId="3942064285" sldId="256"/>
            <ac:spMk id="12514" creationId="{54C93031-B31B-E6F8-C6CC-B967EB06A4F0}"/>
          </ac:spMkLst>
        </pc:spChg>
        <pc:spChg chg="mod">
          <ac:chgData name="Jassem Abbasi" userId="a485637c-5d5c-44af-8411-f95acc3236b6" providerId="ADAL" clId="{B67E75DF-61F4-4BDD-83F6-F3A9FEB4B984}" dt="2024-02-22T09:52:54.409" v="2357" actId="27803"/>
          <ac:spMkLst>
            <pc:docMk/>
            <pc:sldMk cId="3942064285" sldId="256"/>
            <ac:spMk id="12515" creationId="{DEB29608-0AB8-3696-5808-6BE73301825E}"/>
          </ac:spMkLst>
        </pc:spChg>
        <pc:spChg chg="mod">
          <ac:chgData name="Jassem Abbasi" userId="a485637c-5d5c-44af-8411-f95acc3236b6" providerId="ADAL" clId="{B67E75DF-61F4-4BDD-83F6-F3A9FEB4B984}" dt="2024-02-22T09:52:54.409" v="2357" actId="27803"/>
          <ac:spMkLst>
            <pc:docMk/>
            <pc:sldMk cId="3942064285" sldId="256"/>
            <ac:spMk id="12516" creationId="{669D67AE-D545-7423-37E2-31442022E6ED}"/>
          </ac:spMkLst>
        </pc:spChg>
        <pc:spChg chg="mod">
          <ac:chgData name="Jassem Abbasi" userId="a485637c-5d5c-44af-8411-f95acc3236b6" providerId="ADAL" clId="{B67E75DF-61F4-4BDD-83F6-F3A9FEB4B984}" dt="2024-02-22T09:52:54.409" v="2357" actId="27803"/>
          <ac:spMkLst>
            <pc:docMk/>
            <pc:sldMk cId="3942064285" sldId="256"/>
            <ac:spMk id="12517" creationId="{44C0430B-90EF-3E6D-5816-94F2CBD8E902}"/>
          </ac:spMkLst>
        </pc:spChg>
        <pc:spChg chg="mod">
          <ac:chgData name="Jassem Abbasi" userId="a485637c-5d5c-44af-8411-f95acc3236b6" providerId="ADAL" clId="{B67E75DF-61F4-4BDD-83F6-F3A9FEB4B984}" dt="2024-02-22T09:52:54.409" v="2357" actId="27803"/>
          <ac:spMkLst>
            <pc:docMk/>
            <pc:sldMk cId="3942064285" sldId="256"/>
            <ac:spMk id="12518" creationId="{4EAED2AC-4550-F7C6-BC1F-8729A3B6A10C}"/>
          </ac:spMkLst>
        </pc:spChg>
        <pc:spChg chg="mod">
          <ac:chgData name="Jassem Abbasi" userId="a485637c-5d5c-44af-8411-f95acc3236b6" providerId="ADAL" clId="{B67E75DF-61F4-4BDD-83F6-F3A9FEB4B984}" dt="2024-02-22T09:52:54.409" v="2357" actId="27803"/>
          <ac:spMkLst>
            <pc:docMk/>
            <pc:sldMk cId="3942064285" sldId="256"/>
            <ac:spMk id="12519" creationId="{AFFC47FF-318E-84AC-F6AD-AED0EC953798}"/>
          </ac:spMkLst>
        </pc:spChg>
        <pc:spChg chg="mod">
          <ac:chgData name="Jassem Abbasi" userId="a485637c-5d5c-44af-8411-f95acc3236b6" providerId="ADAL" clId="{B67E75DF-61F4-4BDD-83F6-F3A9FEB4B984}" dt="2024-02-22T09:52:54.409" v="2357" actId="27803"/>
          <ac:spMkLst>
            <pc:docMk/>
            <pc:sldMk cId="3942064285" sldId="256"/>
            <ac:spMk id="12520" creationId="{CEA0F749-52D8-B626-5DBD-9095A6D54FA5}"/>
          </ac:spMkLst>
        </pc:spChg>
        <pc:spChg chg="mod">
          <ac:chgData name="Jassem Abbasi" userId="a485637c-5d5c-44af-8411-f95acc3236b6" providerId="ADAL" clId="{B67E75DF-61F4-4BDD-83F6-F3A9FEB4B984}" dt="2024-02-22T09:52:54.409" v="2357" actId="27803"/>
          <ac:spMkLst>
            <pc:docMk/>
            <pc:sldMk cId="3942064285" sldId="256"/>
            <ac:spMk id="12521" creationId="{3B61A0E3-D83A-8C9D-BC09-1944DCC5768A}"/>
          </ac:spMkLst>
        </pc:spChg>
        <pc:spChg chg="mod">
          <ac:chgData name="Jassem Abbasi" userId="a485637c-5d5c-44af-8411-f95acc3236b6" providerId="ADAL" clId="{B67E75DF-61F4-4BDD-83F6-F3A9FEB4B984}" dt="2024-02-22T09:52:54.409" v="2357" actId="27803"/>
          <ac:spMkLst>
            <pc:docMk/>
            <pc:sldMk cId="3942064285" sldId="256"/>
            <ac:spMk id="12522" creationId="{20FE514B-0DD8-D535-207E-FE91FA469843}"/>
          </ac:spMkLst>
        </pc:spChg>
        <pc:spChg chg="mod">
          <ac:chgData name="Jassem Abbasi" userId="a485637c-5d5c-44af-8411-f95acc3236b6" providerId="ADAL" clId="{B67E75DF-61F4-4BDD-83F6-F3A9FEB4B984}" dt="2024-02-22T09:52:54.409" v="2357" actId="27803"/>
          <ac:spMkLst>
            <pc:docMk/>
            <pc:sldMk cId="3942064285" sldId="256"/>
            <ac:spMk id="12523" creationId="{655EC931-0EF4-D80D-9792-011E6EA7DF88}"/>
          </ac:spMkLst>
        </pc:spChg>
        <pc:spChg chg="mod">
          <ac:chgData name="Jassem Abbasi" userId="a485637c-5d5c-44af-8411-f95acc3236b6" providerId="ADAL" clId="{B67E75DF-61F4-4BDD-83F6-F3A9FEB4B984}" dt="2024-02-22T09:52:54.409" v="2357" actId="27803"/>
          <ac:spMkLst>
            <pc:docMk/>
            <pc:sldMk cId="3942064285" sldId="256"/>
            <ac:spMk id="12524" creationId="{50412680-35D7-663E-9A78-3FF42FDCDCC1}"/>
          </ac:spMkLst>
        </pc:spChg>
        <pc:spChg chg="mod">
          <ac:chgData name="Jassem Abbasi" userId="a485637c-5d5c-44af-8411-f95acc3236b6" providerId="ADAL" clId="{B67E75DF-61F4-4BDD-83F6-F3A9FEB4B984}" dt="2024-02-22T09:52:54.409" v="2357" actId="27803"/>
          <ac:spMkLst>
            <pc:docMk/>
            <pc:sldMk cId="3942064285" sldId="256"/>
            <ac:spMk id="12525" creationId="{BD29729C-9CCA-30F4-9539-A6E478D9E2AE}"/>
          </ac:spMkLst>
        </pc:spChg>
        <pc:spChg chg="mod">
          <ac:chgData name="Jassem Abbasi" userId="a485637c-5d5c-44af-8411-f95acc3236b6" providerId="ADAL" clId="{B67E75DF-61F4-4BDD-83F6-F3A9FEB4B984}" dt="2024-02-22T09:52:54.409" v="2357" actId="27803"/>
          <ac:spMkLst>
            <pc:docMk/>
            <pc:sldMk cId="3942064285" sldId="256"/>
            <ac:spMk id="12526" creationId="{B9290A91-5C3A-C56E-0AEC-DA8822C03CE9}"/>
          </ac:spMkLst>
        </pc:spChg>
        <pc:spChg chg="mod">
          <ac:chgData name="Jassem Abbasi" userId="a485637c-5d5c-44af-8411-f95acc3236b6" providerId="ADAL" clId="{B67E75DF-61F4-4BDD-83F6-F3A9FEB4B984}" dt="2024-02-22T09:52:54.409" v="2357" actId="27803"/>
          <ac:spMkLst>
            <pc:docMk/>
            <pc:sldMk cId="3942064285" sldId="256"/>
            <ac:spMk id="12527" creationId="{A5795716-AB62-856A-5BEE-E9D8193DB347}"/>
          </ac:spMkLst>
        </pc:spChg>
        <pc:spChg chg="mod">
          <ac:chgData name="Jassem Abbasi" userId="a485637c-5d5c-44af-8411-f95acc3236b6" providerId="ADAL" clId="{B67E75DF-61F4-4BDD-83F6-F3A9FEB4B984}" dt="2024-02-22T09:52:54.409" v="2357" actId="27803"/>
          <ac:spMkLst>
            <pc:docMk/>
            <pc:sldMk cId="3942064285" sldId="256"/>
            <ac:spMk id="12528" creationId="{5CE3394F-AEEA-5088-58F1-F553CD8C9769}"/>
          </ac:spMkLst>
        </pc:spChg>
        <pc:spChg chg="mod">
          <ac:chgData name="Jassem Abbasi" userId="a485637c-5d5c-44af-8411-f95acc3236b6" providerId="ADAL" clId="{B67E75DF-61F4-4BDD-83F6-F3A9FEB4B984}" dt="2024-02-22T09:52:54.409" v="2357" actId="27803"/>
          <ac:spMkLst>
            <pc:docMk/>
            <pc:sldMk cId="3942064285" sldId="256"/>
            <ac:spMk id="12529" creationId="{30237E65-D01C-9150-E48C-4B91245335B6}"/>
          </ac:spMkLst>
        </pc:spChg>
        <pc:spChg chg="mod">
          <ac:chgData name="Jassem Abbasi" userId="a485637c-5d5c-44af-8411-f95acc3236b6" providerId="ADAL" clId="{B67E75DF-61F4-4BDD-83F6-F3A9FEB4B984}" dt="2024-02-22T09:52:54.409" v="2357" actId="27803"/>
          <ac:spMkLst>
            <pc:docMk/>
            <pc:sldMk cId="3942064285" sldId="256"/>
            <ac:spMk id="12530" creationId="{E7172132-7533-A0D5-FFC0-71CDA776D595}"/>
          </ac:spMkLst>
        </pc:spChg>
        <pc:spChg chg="mod">
          <ac:chgData name="Jassem Abbasi" userId="a485637c-5d5c-44af-8411-f95acc3236b6" providerId="ADAL" clId="{B67E75DF-61F4-4BDD-83F6-F3A9FEB4B984}" dt="2024-02-22T09:52:54.409" v="2357" actId="27803"/>
          <ac:spMkLst>
            <pc:docMk/>
            <pc:sldMk cId="3942064285" sldId="256"/>
            <ac:spMk id="12531" creationId="{C18F82C5-74A7-2B26-2379-38D8F81A783E}"/>
          </ac:spMkLst>
        </pc:spChg>
        <pc:spChg chg="mod">
          <ac:chgData name="Jassem Abbasi" userId="a485637c-5d5c-44af-8411-f95acc3236b6" providerId="ADAL" clId="{B67E75DF-61F4-4BDD-83F6-F3A9FEB4B984}" dt="2024-02-22T09:52:54.409" v="2357" actId="27803"/>
          <ac:spMkLst>
            <pc:docMk/>
            <pc:sldMk cId="3942064285" sldId="256"/>
            <ac:spMk id="12532" creationId="{B7BCAA0F-4CE8-58B3-F913-7FA200B0F08F}"/>
          </ac:spMkLst>
        </pc:spChg>
        <pc:spChg chg="mod">
          <ac:chgData name="Jassem Abbasi" userId="a485637c-5d5c-44af-8411-f95acc3236b6" providerId="ADAL" clId="{B67E75DF-61F4-4BDD-83F6-F3A9FEB4B984}" dt="2024-02-22T09:52:54.409" v="2357" actId="27803"/>
          <ac:spMkLst>
            <pc:docMk/>
            <pc:sldMk cId="3942064285" sldId="256"/>
            <ac:spMk id="12533" creationId="{F6D66AAE-966C-D713-BCB5-AA51AB716A5D}"/>
          </ac:spMkLst>
        </pc:spChg>
        <pc:spChg chg="mod">
          <ac:chgData name="Jassem Abbasi" userId="a485637c-5d5c-44af-8411-f95acc3236b6" providerId="ADAL" clId="{B67E75DF-61F4-4BDD-83F6-F3A9FEB4B984}" dt="2024-02-22T09:52:54.409" v="2357" actId="27803"/>
          <ac:spMkLst>
            <pc:docMk/>
            <pc:sldMk cId="3942064285" sldId="256"/>
            <ac:spMk id="12534" creationId="{1DD5DAD7-B726-D934-162F-F8EABEB75334}"/>
          </ac:spMkLst>
        </pc:spChg>
        <pc:spChg chg="mod">
          <ac:chgData name="Jassem Abbasi" userId="a485637c-5d5c-44af-8411-f95acc3236b6" providerId="ADAL" clId="{B67E75DF-61F4-4BDD-83F6-F3A9FEB4B984}" dt="2024-02-22T09:52:54.409" v="2357" actId="27803"/>
          <ac:spMkLst>
            <pc:docMk/>
            <pc:sldMk cId="3942064285" sldId="256"/>
            <ac:spMk id="12535" creationId="{E84D66D2-0396-FFC2-69B2-E95A9EE73923}"/>
          </ac:spMkLst>
        </pc:spChg>
        <pc:spChg chg="mod">
          <ac:chgData name="Jassem Abbasi" userId="a485637c-5d5c-44af-8411-f95acc3236b6" providerId="ADAL" clId="{B67E75DF-61F4-4BDD-83F6-F3A9FEB4B984}" dt="2024-02-22T09:52:54.409" v="2357" actId="27803"/>
          <ac:spMkLst>
            <pc:docMk/>
            <pc:sldMk cId="3942064285" sldId="256"/>
            <ac:spMk id="12536" creationId="{2D6D83CC-FBFD-82A5-5EF0-F99E3132A3EB}"/>
          </ac:spMkLst>
        </pc:spChg>
        <pc:spChg chg="mod">
          <ac:chgData name="Jassem Abbasi" userId="a485637c-5d5c-44af-8411-f95acc3236b6" providerId="ADAL" clId="{B67E75DF-61F4-4BDD-83F6-F3A9FEB4B984}" dt="2024-02-22T09:52:54.409" v="2357" actId="27803"/>
          <ac:spMkLst>
            <pc:docMk/>
            <pc:sldMk cId="3942064285" sldId="256"/>
            <ac:spMk id="12537" creationId="{C1E07072-25F4-3C85-13AC-DA1529C16FE9}"/>
          </ac:spMkLst>
        </pc:spChg>
        <pc:spChg chg="mod">
          <ac:chgData name="Jassem Abbasi" userId="a485637c-5d5c-44af-8411-f95acc3236b6" providerId="ADAL" clId="{B67E75DF-61F4-4BDD-83F6-F3A9FEB4B984}" dt="2024-02-22T09:52:54.409" v="2357" actId="27803"/>
          <ac:spMkLst>
            <pc:docMk/>
            <pc:sldMk cId="3942064285" sldId="256"/>
            <ac:spMk id="12538" creationId="{851CD6A0-B76F-211F-3303-D50127063FE1}"/>
          </ac:spMkLst>
        </pc:spChg>
        <pc:spChg chg="mod">
          <ac:chgData name="Jassem Abbasi" userId="a485637c-5d5c-44af-8411-f95acc3236b6" providerId="ADAL" clId="{B67E75DF-61F4-4BDD-83F6-F3A9FEB4B984}" dt="2024-02-22T09:52:54.409" v="2357" actId="27803"/>
          <ac:spMkLst>
            <pc:docMk/>
            <pc:sldMk cId="3942064285" sldId="256"/>
            <ac:spMk id="12539" creationId="{AE23C0B4-9DD3-031A-91D6-B3DA57D38FD2}"/>
          </ac:spMkLst>
        </pc:spChg>
        <pc:spChg chg="mod">
          <ac:chgData name="Jassem Abbasi" userId="a485637c-5d5c-44af-8411-f95acc3236b6" providerId="ADAL" clId="{B67E75DF-61F4-4BDD-83F6-F3A9FEB4B984}" dt="2024-02-22T09:52:54.409" v="2357" actId="27803"/>
          <ac:spMkLst>
            <pc:docMk/>
            <pc:sldMk cId="3942064285" sldId="256"/>
            <ac:spMk id="12540" creationId="{FE2D3E17-5408-EF60-DE4E-0A4ACA4F261E}"/>
          </ac:spMkLst>
        </pc:spChg>
        <pc:spChg chg="mod">
          <ac:chgData name="Jassem Abbasi" userId="a485637c-5d5c-44af-8411-f95acc3236b6" providerId="ADAL" clId="{B67E75DF-61F4-4BDD-83F6-F3A9FEB4B984}" dt="2024-02-22T09:52:54.409" v="2357" actId="27803"/>
          <ac:spMkLst>
            <pc:docMk/>
            <pc:sldMk cId="3942064285" sldId="256"/>
            <ac:spMk id="12541" creationId="{00864DEF-3A01-B06B-AF10-912D609AC976}"/>
          </ac:spMkLst>
        </pc:spChg>
        <pc:spChg chg="mod">
          <ac:chgData name="Jassem Abbasi" userId="a485637c-5d5c-44af-8411-f95acc3236b6" providerId="ADAL" clId="{B67E75DF-61F4-4BDD-83F6-F3A9FEB4B984}" dt="2024-02-22T09:52:54.409" v="2357" actId="27803"/>
          <ac:spMkLst>
            <pc:docMk/>
            <pc:sldMk cId="3942064285" sldId="256"/>
            <ac:spMk id="12542" creationId="{A0E69D2C-835B-215E-FB5D-D501504B4292}"/>
          </ac:spMkLst>
        </pc:spChg>
        <pc:spChg chg="mod">
          <ac:chgData name="Jassem Abbasi" userId="a485637c-5d5c-44af-8411-f95acc3236b6" providerId="ADAL" clId="{B67E75DF-61F4-4BDD-83F6-F3A9FEB4B984}" dt="2024-02-22T09:52:54.409" v="2357" actId="27803"/>
          <ac:spMkLst>
            <pc:docMk/>
            <pc:sldMk cId="3942064285" sldId="256"/>
            <ac:spMk id="12543" creationId="{B6897D63-41ED-435D-DCC9-E1AB570EA66F}"/>
          </ac:spMkLst>
        </pc:spChg>
        <pc:spChg chg="mod">
          <ac:chgData name="Jassem Abbasi" userId="a485637c-5d5c-44af-8411-f95acc3236b6" providerId="ADAL" clId="{B67E75DF-61F4-4BDD-83F6-F3A9FEB4B984}" dt="2024-02-22T09:52:54.409" v="2357" actId="27803"/>
          <ac:spMkLst>
            <pc:docMk/>
            <pc:sldMk cId="3942064285" sldId="256"/>
            <ac:spMk id="12544" creationId="{AA4891D8-D7B3-400D-458C-CF44B0A58225}"/>
          </ac:spMkLst>
        </pc:spChg>
        <pc:spChg chg="mod">
          <ac:chgData name="Jassem Abbasi" userId="a485637c-5d5c-44af-8411-f95acc3236b6" providerId="ADAL" clId="{B67E75DF-61F4-4BDD-83F6-F3A9FEB4B984}" dt="2024-02-22T09:52:54.409" v="2357" actId="27803"/>
          <ac:spMkLst>
            <pc:docMk/>
            <pc:sldMk cId="3942064285" sldId="256"/>
            <ac:spMk id="12545" creationId="{68547907-4A65-E863-9CCA-3ED6554FBD71}"/>
          </ac:spMkLst>
        </pc:spChg>
        <pc:spChg chg="mod">
          <ac:chgData name="Jassem Abbasi" userId="a485637c-5d5c-44af-8411-f95acc3236b6" providerId="ADAL" clId="{B67E75DF-61F4-4BDD-83F6-F3A9FEB4B984}" dt="2024-02-22T09:52:54.409" v="2357" actId="27803"/>
          <ac:spMkLst>
            <pc:docMk/>
            <pc:sldMk cId="3942064285" sldId="256"/>
            <ac:spMk id="12546" creationId="{1F3682DB-89AE-4502-77A7-5E1A83079F14}"/>
          </ac:spMkLst>
        </pc:spChg>
        <pc:spChg chg="mod">
          <ac:chgData name="Jassem Abbasi" userId="a485637c-5d5c-44af-8411-f95acc3236b6" providerId="ADAL" clId="{B67E75DF-61F4-4BDD-83F6-F3A9FEB4B984}" dt="2024-02-22T09:52:54.409" v="2357" actId="27803"/>
          <ac:spMkLst>
            <pc:docMk/>
            <pc:sldMk cId="3942064285" sldId="256"/>
            <ac:spMk id="12547" creationId="{54F0C115-52B0-8B0F-EF69-AB6DA0039355}"/>
          </ac:spMkLst>
        </pc:spChg>
        <pc:spChg chg="mod">
          <ac:chgData name="Jassem Abbasi" userId="a485637c-5d5c-44af-8411-f95acc3236b6" providerId="ADAL" clId="{B67E75DF-61F4-4BDD-83F6-F3A9FEB4B984}" dt="2024-02-22T09:52:54.409" v="2357" actId="27803"/>
          <ac:spMkLst>
            <pc:docMk/>
            <pc:sldMk cId="3942064285" sldId="256"/>
            <ac:spMk id="12548" creationId="{E2FBABA8-438C-848D-41F3-9EFD3F0A402E}"/>
          </ac:spMkLst>
        </pc:spChg>
        <pc:spChg chg="mod">
          <ac:chgData name="Jassem Abbasi" userId="a485637c-5d5c-44af-8411-f95acc3236b6" providerId="ADAL" clId="{B67E75DF-61F4-4BDD-83F6-F3A9FEB4B984}" dt="2024-02-22T09:52:54.409" v="2357" actId="27803"/>
          <ac:spMkLst>
            <pc:docMk/>
            <pc:sldMk cId="3942064285" sldId="256"/>
            <ac:spMk id="12549" creationId="{E3061F73-D5EA-80F6-711E-52213B39C09B}"/>
          </ac:spMkLst>
        </pc:spChg>
        <pc:spChg chg="mod">
          <ac:chgData name="Jassem Abbasi" userId="a485637c-5d5c-44af-8411-f95acc3236b6" providerId="ADAL" clId="{B67E75DF-61F4-4BDD-83F6-F3A9FEB4B984}" dt="2024-02-22T09:52:54.409" v="2357" actId="27803"/>
          <ac:spMkLst>
            <pc:docMk/>
            <pc:sldMk cId="3942064285" sldId="256"/>
            <ac:spMk id="12550" creationId="{9A583019-39C0-BFC8-C3BF-6EC7F25C189E}"/>
          </ac:spMkLst>
        </pc:spChg>
        <pc:spChg chg="mod">
          <ac:chgData name="Jassem Abbasi" userId="a485637c-5d5c-44af-8411-f95acc3236b6" providerId="ADAL" clId="{B67E75DF-61F4-4BDD-83F6-F3A9FEB4B984}" dt="2024-02-22T09:52:54.409" v="2357" actId="27803"/>
          <ac:spMkLst>
            <pc:docMk/>
            <pc:sldMk cId="3942064285" sldId="256"/>
            <ac:spMk id="12551" creationId="{61DA725E-BCF0-253F-9A54-3579BE232998}"/>
          </ac:spMkLst>
        </pc:spChg>
        <pc:spChg chg="mod">
          <ac:chgData name="Jassem Abbasi" userId="a485637c-5d5c-44af-8411-f95acc3236b6" providerId="ADAL" clId="{B67E75DF-61F4-4BDD-83F6-F3A9FEB4B984}" dt="2024-02-22T09:52:54.409" v="2357" actId="27803"/>
          <ac:spMkLst>
            <pc:docMk/>
            <pc:sldMk cId="3942064285" sldId="256"/>
            <ac:spMk id="12552" creationId="{D70D6592-261B-E104-9E64-D61BC4638C98}"/>
          </ac:spMkLst>
        </pc:spChg>
        <pc:spChg chg="mod">
          <ac:chgData name="Jassem Abbasi" userId="a485637c-5d5c-44af-8411-f95acc3236b6" providerId="ADAL" clId="{B67E75DF-61F4-4BDD-83F6-F3A9FEB4B984}" dt="2024-02-22T09:52:54.409" v="2357" actId="27803"/>
          <ac:spMkLst>
            <pc:docMk/>
            <pc:sldMk cId="3942064285" sldId="256"/>
            <ac:spMk id="12553" creationId="{52613A3E-7748-E0AA-337F-C97503123738}"/>
          </ac:spMkLst>
        </pc:spChg>
        <pc:spChg chg="mod">
          <ac:chgData name="Jassem Abbasi" userId="a485637c-5d5c-44af-8411-f95acc3236b6" providerId="ADAL" clId="{B67E75DF-61F4-4BDD-83F6-F3A9FEB4B984}" dt="2024-02-22T09:52:54.409" v="2357" actId="27803"/>
          <ac:spMkLst>
            <pc:docMk/>
            <pc:sldMk cId="3942064285" sldId="256"/>
            <ac:spMk id="12554" creationId="{15B1F0BF-DDA8-8403-0631-33A62CF73478}"/>
          </ac:spMkLst>
        </pc:spChg>
        <pc:spChg chg="mod">
          <ac:chgData name="Jassem Abbasi" userId="a485637c-5d5c-44af-8411-f95acc3236b6" providerId="ADAL" clId="{B67E75DF-61F4-4BDD-83F6-F3A9FEB4B984}" dt="2024-02-22T09:52:54.409" v="2357" actId="27803"/>
          <ac:spMkLst>
            <pc:docMk/>
            <pc:sldMk cId="3942064285" sldId="256"/>
            <ac:spMk id="12555" creationId="{5E1515F3-B099-0EA0-B7A2-1065202A6FCC}"/>
          </ac:spMkLst>
        </pc:spChg>
        <pc:spChg chg="mod">
          <ac:chgData name="Jassem Abbasi" userId="a485637c-5d5c-44af-8411-f95acc3236b6" providerId="ADAL" clId="{B67E75DF-61F4-4BDD-83F6-F3A9FEB4B984}" dt="2024-02-22T09:52:54.409" v="2357" actId="27803"/>
          <ac:spMkLst>
            <pc:docMk/>
            <pc:sldMk cId="3942064285" sldId="256"/>
            <ac:spMk id="12556" creationId="{AD88CFCC-1CDF-93E9-9931-F520799B3CA4}"/>
          </ac:spMkLst>
        </pc:spChg>
        <pc:spChg chg="mod">
          <ac:chgData name="Jassem Abbasi" userId="a485637c-5d5c-44af-8411-f95acc3236b6" providerId="ADAL" clId="{B67E75DF-61F4-4BDD-83F6-F3A9FEB4B984}" dt="2024-02-22T09:52:54.409" v="2357" actId="27803"/>
          <ac:spMkLst>
            <pc:docMk/>
            <pc:sldMk cId="3942064285" sldId="256"/>
            <ac:spMk id="12557" creationId="{59BA26F6-CE45-EACD-0CCC-8B25EFA611DB}"/>
          </ac:spMkLst>
        </pc:spChg>
        <pc:spChg chg="mod">
          <ac:chgData name="Jassem Abbasi" userId="a485637c-5d5c-44af-8411-f95acc3236b6" providerId="ADAL" clId="{B67E75DF-61F4-4BDD-83F6-F3A9FEB4B984}" dt="2024-02-22T09:52:54.409" v="2357" actId="27803"/>
          <ac:spMkLst>
            <pc:docMk/>
            <pc:sldMk cId="3942064285" sldId="256"/>
            <ac:spMk id="12558" creationId="{76BCE817-F78F-8911-D2E9-6DB980530C19}"/>
          </ac:spMkLst>
        </pc:spChg>
        <pc:spChg chg="mod">
          <ac:chgData name="Jassem Abbasi" userId="a485637c-5d5c-44af-8411-f95acc3236b6" providerId="ADAL" clId="{B67E75DF-61F4-4BDD-83F6-F3A9FEB4B984}" dt="2024-02-22T09:52:54.409" v="2357" actId="27803"/>
          <ac:spMkLst>
            <pc:docMk/>
            <pc:sldMk cId="3942064285" sldId="256"/>
            <ac:spMk id="12559" creationId="{F400962D-92DE-38A8-DEAF-41686D36B7D4}"/>
          </ac:spMkLst>
        </pc:spChg>
        <pc:spChg chg="mod">
          <ac:chgData name="Jassem Abbasi" userId="a485637c-5d5c-44af-8411-f95acc3236b6" providerId="ADAL" clId="{B67E75DF-61F4-4BDD-83F6-F3A9FEB4B984}" dt="2024-02-22T09:52:54.409" v="2357" actId="27803"/>
          <ac:spMkLst>
            <pc:docMk/>
            <pc:sldMk cId="3942064285" sldId="256"/>
            <ac:spMk id="12560" creationId="{05E0C5F9-714A-F8CA-2499-56AF155679E8}"/>
          </ac:spMkLst>
        </pc:spChg>
        <pc:spChg chg="mod">
          <ac:chgData name="Jassem Abbasi" userId="a485637c-5d5c-44af-8411-f95acc3236b6" providerId="ADAL" clId="{B67E75DF-61F4-4BDD-83F6-F3A9FEB4B984}" dt="2024-02-22T09:52:54.409" v="2357" actId="27803"/>
          <ac:spMkLst>
            <pc:docMk/>
            <pc:sldMk cId="3942064285" sldId="256"/>
            <ac:spMk id="12561" creationId="{82BED155-7A41-3393-A9DE-92EFB4006169}"/>
          </ac:spMkLst>
        </pc:spChg>
        <pc:spChg chg="mod">
          <ac:chgData name="Jassem Abbasi" userId="a485637c-5d5c-44af-8411-f95acc3236b6" providerId="ADAL" clId="{B67E75DF-61F4-4BDD-83F6-F3A9FEB4B984}" dt="2024-02-22T09:52:54.409" v="2357" actId="27803"/>
          <ac:spMkLst>
            <pc:docMk/>
            <pc:sldMk cId="3942064285" sldId="256"/>
            <ac:spMk id="12562" creationId="{63835862-A6B6-7887-0C24-E2AB9EC4BCBB}"/>
          </ac:spMkLst>
        </pc:spChg>
        <pc:spChg chg="mod">
          <ac:chgData name="Jassem Abbasi" userId="a485637c-5d5c-44af-8411-f95acc3236b6" providerId="ADAL" clId="{B67E75DF-61F4-4BDD-83F6-F3A9FEB4B984}" dt="2024-02-22T09:52:54.409" v="2357" actId="27803"/>
          <ac:spMkLst>
            <pc:docMk/>
            <pc:sldMk cId="3942064285" sldId="256"/>
            <ac:spMk id="12563" creationId="{1F47EDDC-E5F2-4BA3-1BFC-CC69F1363251}"/>
          </ac:spMkLst>
        </pc:spChg>
        <pc:spChg chg="mod">
          <ac:chgData name="Jassem Abbasi" userId="a485637c-5d5c-44af-8411-f95acc3236b6" providerId="ADAL" clId="{B67E75DF-61F4-4BDD-83F6-F3A9FEB4B984}" dt="2024-02-22T09:52:54.409" v="2357" actId="27803"/>
          <ac:spMkLst>
            <pc:docMk/>
            <pc:sldMk cId="3942064285" sldId="256"/>
            <ac:spMk id="12564" creationId="{695D9CAA-4CD6-A063-8A3C-3F9279ED3E94}"/>
          </ac:spMkLst>
        </pc:spChg>
        <pc:spChg chg="mod">
          <ac:chgData name="Jassem Abbasi" userId="a485637c-5d5c-44af-8411-f95acc3236b6" providerId="ADAL" clId="{B67E75DF-61F4-4BDD-83F6-F3A9FEB4B984}" dt="2024-02-22T09:52:54.409" v="2357" actId="27803"/>
          <ac:spMkLst>
            <pc:docMk/>
            <pc:sldMk cId="3942064285" sldId="256"/>
            <ac:spMk id="12565" creationId="{6B662E40-47C6-5704-0588-93D8CD1084B2}"/>
          </ac:spMkLst>
        </pc:spChg>
        <pc:spChg chg="mod">
          <ac:chgData name="Jassem Abbasi" userId="a485637c-5d5c-44af-8411-f95acc3236b6" providerId="ADAL" clId="{B67E75DF-61F4-4BDD-83F6-F3A9FEB4B984}" dt="2024-02-22T09:52:54.409" v="2357" actId="27803"/>
          <ac:spMkLst>
            <pc:docMk/>
            <pc:sldMk cId="3942064285" sldId="256"/>
            <ac:spMk id="12566" creationId="{25B9EC8F-422A-7B21-2785-624E665B3B64}"/>
          </ac:spMkLst>
        </pc:spChg>
        <pc:spChg chg="mod">
          <ac:chgData name="Jassem Abbasi" userId="a485637c-5d5c-44af-8411-f95acc3236b6" providerId="ADAL" clId="{B67E75DF-61F4-4BDD-83F6-F3A9FEB4B984}" dt="2024-02-22T09:52:54.409" v="2357" actId="27803"/>
          <ac:spMkLst>
            <pc:docMk/>
            <pc:sldMk cId="3942064285" sldId="256"/>
            <ac:spMk id="12567" creationId="{BEEE2923-F3CD-54F6-7780-E39412FBA879}"/>
          </ac:spMkLst>
        </pc:spChg>
        <pc:spChg chg="mod">
          <ac:chgData name="Jassem Abbasi" userId="a485637c-5d5c-44af-8411-f95acc3236b6" providerId="ADAL" clId="{B67E75DF-61F4-4BDD-83F6-F3A9FEB4B984}" dt="2024-02-22T09:52:54.409" v="2357" actId="27803"/>
          <ac:spMkLst>
            <pc:docMk/>
            <pc:sldMk cId="3942064285" sldId="256"/>
            <ac:spMk id="12568" creationId="{242A5F88-F654-FA8E-332B-F1E792B3BDB0}"/>
          </ac:spMkLst>
        </pc:spChg>
        <pc:spChg chg="mod">
          <ac:chgData name="Jassem Abbasi" userId="a485637c-5d5c-44af-8411-f95acc3236b6" providerId="ADAL" clId="{B67E75DF-61F4-4BDD-83F6-F3A9FEB4B984}" dt="2024-02-22T09:52:54.409" v="2357" actId="27803"/>
          <ac:spMkLst>
            <pc:docMk/>
            <pc:sldMk cId="3942064285" sldId="256"/>
            <ac:spMk id="12569" creationId="{5F01F115-D860-723D-6FC5-192E80717D22}"/>
          </ac:spMkLst>
        </pc:spChg>
        <pc:spChg chg="mod">
          <ac:chgData name="Jassem Abbasi" userId="a485637c-5d5c-44af-8411-f95acc3236b6" providerId="ADAL" clId="{B67E75DF-61F4-4BDD-83F6-F3A9FEB4B984}" dt="2024-02-22T09:52:54.409" v="2357" actId="27803"/>
          <ac:spMkLst>
            <pc:docMk/>
            <pc:sldMk cId="3942064285" sldId="256"/>
            <ac:spMk id="12570" creationId="{588E5AC0-2247-983C-403D-ED33B50E89CC}"/>
          </ac:spMkLst>
        </pc:spChg>
        <pc:spChg chg="mod">
          <ac:chgData name="Jassem Abbasi" userId="a485637c-5d5c-44af-8411-f95acc3236b6" providerId="ADAL" clId="{B67E75DF-61F4-4BDD-83F6-F3A9FEB4B984}" dt="2024-02-22T09:52:54.409" v="2357" actId="27803"/>
          <ac:spMkLst>
            <pc:docMk/>
            <pc:sldMk cId="3942064285" sldId="256"/>
            <ac:spMk id="12571" creationId="{F5908768-8C6B-6D16-B380-1B47D03F6C40}"/>
          </ac:spMkLst>
        </pc:spChg>
        <pc:spChg chg="mod">
          <ac:chgData name="Jassem Abbasi" userId="a485637c-5d5c-44af-8411-f95acc3236b6" providerId="ADAL" clId="{B67E75DF-61F4-4BDD-83F6-F3A9FEB4B984}" dt="2024-02-22T09:52:54.409" v="2357" actId="27803"/>
          <ac:spMkLst>
            <pc:docMk/>
            <pc:sldMk cId="3942064285" sldId="256"/>
            <ac:spMk id="12572" creationId="{A30404F9-E2AA-3875-7050-490ABE13AE03}"/>
          </ac:spMkLst>
        </pc:spChg>
        <pc:spChg chg="mod">
          <ac:chgData name="Jassem Abbasi" userId="a485637c-5d5c-44af-8411-f95acc3236b6" providerId="ADAL" clId="{B67E75DF-61F4-4BDD-83F6-F3A9FEB4B984}" dt="2024-02-22T09:52:54.409" v="2357" actId="27803"/>
          <ac:spMkLst>
            <pc:docMk/>
            <pc:sldMk cId="3942064285" sldId="256"/>
            <ac:spMk id="12573" creationId="{66D02D89-6AD0-972F-23D2-7A3F229C5038}"/>
          </ac:spMkLst>
        </pc:spChg>
        <pc:spChg chg="mod">
          <ac:chgData name="Jassem Abbasi" userId="a485637c-5d5c-44af-8411-f95acc3236b6" providerId="ADAL" clId="{B67E75DF-61F4-4BDD-83F6-F3A9FEB4B984}" dt="2024-02-22T09:52:54.409" v="2357" actId="27803"/>
          <ac:spMkLst>
            <pc:docMk/>
            <pc:sldMk cId="3942064285" sldId="256"/>
            <ac:spMk id="12574" creationId="{95386EFA-2C6E-D245-796C-06B634F5A56B}"/>
          </ac:spMkLst>
        </pc:spChg>
        <pc:spChg chg="mod">
          <ac:chgData name="Jassem Abbasi" userId="a485637c-5d5c-44af-8411-f95acc3236b6" providerId="ADAL" clId="{B67E75DF-61F4-4BDD-83F6-F3A9FEB4B984}" dt="2024-02-22T09:52:54.409" v="2357" actId="27803"/>
          <ac:spMkLst>
            <pc:docMk/>
            <pc:sldMk cId="3942064285" sldId="256"/>
            <ac:spMk id="12575" creationId="{CE016676-79B7-546B-AF7D-CD21263C97DC}"/>
          </ac:spMkLst>
        </pc:spChg>
        <pc:spChg chg="mod">
          <ac:chgData name="Jassem Abbasi" userId="a485637c-5d5c-44af-8411-f95acc3236b6" providerId="ADAL" clId="{B67E75DF-61F4-4BDD-83F6-F3A9FEB4B984}" dt="2024-02-22T09:52:54.409" v="2357" actId="27803"/>
          <ac:spMkLst>
            <pc:docMk/>
            <pc:sldMk cId="3942064285" sldId="256"/>
            <ac:spMk id="12576" creationId="{18E08802-98C1-F097-4718-B1FDE0550444}"/>
          </ac:spMkLst>
        </pc:spChg>
        <pc:spChg chg="mod">
          <ac:chgData name="Jassem Abbasi" userId="a485637c-5d5c-44af-8411-f95acc3236b6" providerId="ADAL" clId="{B67E75DF-61F4-4BDD-83F6-F3A9FEB4B984}" dt="2024-02-22T09:52:54.409" v="2357" actId="27803"/>
          <ac:spMkLst>
            <pc:docMk/>
            <pc:sldMk cId="3942064285" sldId="256"/>
            <ac:spMk id="12577" creationId="{EC7C7AE8-4A16-8671-5EBA-03D27F26ECE7}"/>
          </ac:spMkLst>
        </pc:spChg>
        <pc:spChg chg="mod">
          <ac:chgData name="Jassem Abbasi" userId="a485637c-5d5c-44af-8411-f95acc3236b6" providerId="ADAL" clId="{B67E75DF-61F4-4BDD-83F6-F3A9FEB4B984}" dt="2024-02-22T09:52:54.409" v="2357" actId="27803"/>
          <ac:spMkLst>
            <pc:docMk/>
            <pc:sldMk cId="3942064285" sldId="256"/>
            <ac:spMk id="12578" creationId="{396CAD84-7669-7935-3E7C-6F7EEF7C2EAE}"/>
          </ac:spMkLst>
        </pc:spChg>
        <pc:spChg chg="mod">
          <ac:chgData name="Jassem Abbasi" userId="a485637c-5d5c-44af-8411-f95acc3236b6" providerId="ADAL" clId="{B67E75DF-61F4-4BDD-83F6-F3A9FEB4B984}" dt="2024-02-22T09:52:54.409" v="2357" actId="27803"/>
          <ac:spMkLst>
            <pc:docMk/>
            <pc:sldMk cId="3942064285" sldId="256"/>
            <ac:spMk id="12579" creationId="{F23BFB17-AAB8-37EB-CA20-4675CF637E57}"/>
          </ac:spMkLst>
        </pc:spChg>
        <pc:spChg chg="mod">
          <ac:chgData name="Jassem Abbasi" userId="a485637c-5d5c-44af-8411-f95acc3236b6" providerId="ADAL" clId="{B67E75DF-61F4-4BDD-83F6-F3A9FEB4B984}" dt="2024-02-22T09:52:54.409" v="2357" actId="27803"/>
          <ac:spMkLst>
            <pc:docMk/>
            <pc:sldMk cId="3942064285" sldId="256"/>
            <ac:spMk id="12580" creationId="{1A45EBBB-6971-6B11-04E5-DF5936F6F1D2}"/>
          </ac:spMkLst>
        </pc:spChg>
        <pc:spChg chg="mod">
          <ac:chgData name="Jassem Abbasi" userId="a485637c-5d5c-44af-8411-f95acc3236b6" providerId="ADAL" clId="{B67E75DF-61F4-4BDD-83F6-F3A9FEB4B984}" dt="2024-02-22T09:52:54.409" v="2357" actId="27803"/>
          <ac:spMkLst>
            <pc:docMk/>
            <pc:sldMk cId="3942064285" sldId="256"/>
            <ac:spMk id="12581" creationId="{1106A26A-FEEE-4D7E-D700-0ED220BDAAE8}"/>
          </ac:spMkLst>
        </pc:spChg>
        <pc:spChg chg="mod">
          <ac:chgData name="Jassem Abbasi" userId="a485637c-5d5c-44af-8411-f95acc3236b6" providerId="ADAL" clId="{B67E75DF-61F4-4BDD-83F6-F3A9FEB4B984}" dt="2024-02-22T09:52:54.409" v="2357" actId="27803"/>
          <ac:spMkLst>
            <pc:docMk/>
            <pc:sldMk cId="3942064285" sldId="256"/>
            <ac:spMk id="12582" creationId="{CEAA9E5C-9B30-7F73-7571-21555817EDE6}"/>
          </ac:spMkLst>
        </pc:spChg>
        <pc:spChg chg="mod">
          <ac:chgData name="Jassem Abbasi" userId="a485637c-5d5c-44af-8411-f95acc3236b6" providerId="ADAL" clId="{B67E75DF-61F4-4BDD-83F6-F3A9FEB4B984}" dt="2024-02-22T09:52:54.409" v="2357" actId="27803"/>
          <ac:spMkLst>
            <pc:docMk/>
            <pc:sldMk cId="3942064285" sldId="256"/>
            <ac:spMk id="12583" creationId="{68707C5D-9B4C-2F30-F202-60F35EC186BA}"/>
          </ac:spMkLst>
        </pc:spChg>
        <pc:spChg chg="mod">
          <ac:chgData name="Jassem Abbasi" userId="a485637c-5d5c-44af-8411-f95acc3236b6" providerId="ADAL" clId="{B67E75DF-61F4-4BDD-83F6-F3A9FEB4B984}" dt="2024-02-22T09:52:54.409" v="2357" actId="27803"/>
          <ac:spMkLst>
            <pc:docMk/>
            <pc:sldMk cId="3942064285" sldId="256"/>
            <ac:spMk id="12584" creationId="{1D1DE280-0CF5-106A-7A0C-8C1C0C14A817}"/>
          </ac:spMkLst>
        </pc:spChg>
        <pc:spChg chg="mod">
          <ac:chgData name="Jassem Abbasi" userId="a485637c-5d5c-44af-8411-f95acc3236b6" providerId="ADAL" clId="{B67E75DF-61F4-4BDD-83F6-F3A9FEB4B984}" dt="2024-02-22T09:52:54.409" v="2357" actId="27803"/>
          <ac:spMkLst>
            <pc:docMk/>
            <pc:sldMk cId="3942064285" sldId="256"/>
            <ac:spMk id="12585" creationId="{06A2FD35-C993-751F-9228-744880D99A78}"/>
          </ac:spMkLst>
        </pc:spChg>
        <pc:spChg chg="mod">
          <ac:chgData name="Jassem Abbasi" userId="a485637c-5d5c-44af-8411-f95acc3236b6" providerId="ADAL" clId="{B67E75DF-61F4-4BDD-83F6-F3A9FEB4B984}" dt="2024-02-22T09:52:54.409" v="2357" actId="27803"/>
          <ac:spMkLst>
            <pc:docMk/>
            <pc:sldMk cId="3942064285" sldId="256"/>
            <ac:spMk id="12586" creationId="{70B8E224-1674-B360-6F16-D5959101EF03}"/>
          </ac:spMkLst>
        </pc:spChg>
        <pc:spChg chg="mod">
          <ac:chgData name="Jassem Abbasi" userId="a485637c-5d5c-44af-8411-f95acc3236b6" providerId="ADAL" clId="{B67E75DF-61F4-4BDD-83F6-F3A9FEB4B984}" dt="2024-02-22T09:52:54.409" v="2357" actId="27803"/>
          <ac:spMkLst>
            <pc:docMk/>
            <pc:sldMk cId="3942064285" sldId="256"/>
            <ac:spMk id="12587" creationId="{65C232C5-05EE-DB66-1E12-B44876C55013}"/>
          </ac:spMkLst>
        </pc:spChg>
        <pc:spChg chg="mod">
          <ac:chgData name="Jassem Abbasi" userId="a485637c-5d5c-44af-8411-f95acc3236b6" providerId="ADAL" clId="{B67E75DF-61F4-4BDD-83F6-F3A9FEB4B984}" dt="2024-02-22T09:52:54.409" v="2357" actId="27803"/>
          <ac:spMkLst>
            <pc:docMk/>
            <pc:sldMk cId="3942064285" sldId="256"/>
            <ac:spMk id="12588" creationId="{E37B15BA-0045-A96D-C189-9A49752455F0}"/>
          </ac:spMkLst>
        </pc:spChg>
        <pc:spChg chg="mod">
          <ac:chgData name="Jassem Abbasi" userId="a485637c-5d5c-44af-8411-f95acc3236b6" providerId="ADAL" clId="{B67E75DF-61F4-4BDD-83F6-F3A9FEB4B984}" dt="2024-02-22T09:52:54.409" v="2357" actId="27803"/>
          <ac:spMkLst>
            <pc:docMk/>
            <pc:sldMk cId="3942064285" sldId="256"/>
            <ac:spMk id="12589" creationId="{BD0BE3F4-353A-A82A-8CC5-4880630E7D6D}"/>
          </ac:spMkLst>
        </pc:spChg>
        <pc:spChg chg="mod">
          <ac:chgData name="Jassem Abbasi" userId="a485637c-5d5c-44af-8411-f95acc3236b6" providerId="ADAL" clId="{B67E75DF-61F4-4BDD-83F6-F3A9FEB4B984}" dt="2024-02-22T09:52:54.409" v="2357" actId="27803"/>
          <ac:spMkLst>
            <pc:docMk/>
            <pc:sldMk cId="3942064285" sldId="256"/>
            <ac:spMk id="12590" creationId="{70DF6F58-390E-9BF5-3E89-AAADB5041520}"/>
          </ac:spMkLst>
        </pc:spChg>
        <pc:spChg chg="mod">
          <ac:chgData name="Jassem Abbasi" userId="a485637c-5d5c-44af-8411-f95acc3236b6" providerId="ADAL" clId="{B67E75DF-61F4-4BDD-83F6-F3A9FEB4B984}" dt="2024-02-22T09:52:54.409" v="2357" actId="27803"/>
          <ac:spMkLst>
            <pc:docMk/>
            <pc:sldMk cId="3942064285" sldId="256"/>
            <ac:spMk id="12591" creationId="{FEE7917E-F762-29C8-09E2-46BEBFCDC81B}"/>
          </ac:spMkLst>
        </pc:spChg>
        <pc:spChg chg="mod">
          <ac:chgData name="Jassem Abbasi" userId="a485637c-5d5c-44af-8411-f95acc3236b6" providerId="ADAL" clId="{B67E75DF-61F4-4BDD-83F6-F3A9FEB4B984}" dt="2024-02-22T09:52:54.409" v="2357" actId="27803"/>
          <ac:spMkLst>
            <pc:docMk/>
            <pc:sldMk cId="3942064285" sldId="256"/>
            <ac:spMk id="12592" creationId="{0F8E6C61-FA2E-1B0D-2F54-FF0460D67892}"/>
          </ac:spMkLst>
        </pc:spChg>
        <pc:spChg chg="mod">
          <ac:chgData name="Jassem Abbasi" userId="a485637c-5d5c-44af-8411-f95acc3236b6" providerId="ADAL" clId="{B67E75DF-61F4-4BDD-83F6-F3A9FEB4B984}" dt="2024-02-22T09:52:54.409" v="2357" actId="27803"/>
          <ac:spMkLst>
            <pc:docMk/>
            <pc:sldMk cId="3942064285" sldId="256"/>
            <ac:spMk id="12593" creationId="{9D872766-CD80-A034-8C9C-A499A3641661}"/>
          </ac:spMkLst>
        </pc:spChg>
        <pc:spChg chg="mod">
          <ac:chgData name="Jassem Abbasi" userId="a485637c-5d5c-44af-8411-f95acc3236b6" providerId="ADAL" clId="{B67E75DF-61F4-4BDD-83F6-F3A9FEB4B984}" dt="2024-02-22T09:52:54.409" v="2357" actId="27803"/>
          <ac:spMkLst>
            <pc:docMk/>
            <pc:sldMk cId="3942064285" sldId="256"/>
            <ac:spMk id="12594" creationId="{2AF109D8-E59C-0E12-7AF4-3E8E9F95021A}"/>
          </ac:spMkLst>
        </pc:spChg>
        <pc:spChg chg="mod">
          <ac:chgData name="Jassem Abbasi" userId="a485637c-5d5c-44af-8411-f95acc3236b6" providerId="ADAL" clId="{B67E75DF-61F4-4BDD-83F6-F3A9FEB4B984}" dt="2024-02-22T09:52:54.409" v="2357" actId="27803"/>
          <ac:spMkLst>
            <pc:docMk/>
            <pc:sldMk cId="3942064285" sldId="256"/>
            <ac:spMk id="12595" creationId="{F8E250B9-FC71-A661-79B5-2133DE933F60}"/>
          </ac:spMkLst>
        </pc:spChg>
        <pc:spChg chg="mod">
          <ac:chgData name="Jassem Abbasi" userId="a485637c-5d5c-44af-8411-f95acc3236b6" providerId="ADAL" clId="{B67E75DF-61F4-4BDD-83F6-F3A9FEB4B984}" dt="2024-02-22T09:52:54.409" v="2357" actId="27803"/>
          <ac:spMkLst>
            <pc:docMk/>
            <pc:sldMk cId="3942064285" sldId="256"/>
            <ac:spMk id="12596" creationId="{EA580246-ACCA-7E33-3D16-FB89C14BB919}"/>
          </ac:spMkLst>
        </pc:spChg>
        <pc:spChg chg="mod">
          <ac:chgData name="Jassem Abbasi" userId="a485637c-5d5c-44af-8411-f95acc3236b6" providerId="ADAL" clId="{B67E75DF-61F4-4BDD-83F6-F3A9FEB4B984}" dt="2024-02-22T09:52:54.409" v="2357" actId="27803"/>
          <ac:spMkLst>
            <pc:docMk/>
            <pc:sldMk cId="3942064285" sldId="256"/>
            <ac:spMk id="12597" creationId="{C25F9434-A6C0-212E-1C1C-32FE09241F37}"/>
          </ac:spMkLst>
        </pc:spChg>
        <pc:spChg chg="mod">
          <ac:chgData name="Jassem Abbasi" userId="a485637c-5d5c-44af-8411-f95acc3236b6" providerId="ADAL" clId="{B67E75DF-61F4-4BDD-83F6-F3A9FEB4B984}" dt="2024-02-22T09:52:54.409" v="2357" actId="27803"/>
          <ac:spMkLst>
            <pc:docMk/>
            <pc:sldMk cId="3942064285" sldId="256"/>
            <ac:spMk id="12598" creationId="{24D617BF-75B4-FCBE-964E-1AAA44DBD5A7}"/>
          </ac:spMkLst>
        </pc:spChg>
        <pc:spChg chg="mod">
          <ac:chgData name="Jassem Abbasi" userId="a485637c-5d5c-44af-8411-f95acc3236b6" providerId="ADAL" clId="{B67E75DF-61F4-4BDD-83F6-F3A9FEB4B984}" dt="2024-02-22T09:52:54.409" v="2357" actId="27803"/>
          <ac:spMkLst>
            <pc:docMk/>
            <pc:sldMk cId="3942064285" sldId="256"/>
            <ac:spMk id="12599" creationId="{0EEC6587-B74E-E9FE-DD5E-2E21449AE5DB}"/>
          </ac:spMkLst>
        </pc:spChg>
        <pc:spChg chg="mod">
          <ac:chgData name="Jassem Abbasi" userId="a485637c-5d5c-44af-8411-f95acc3236b6" providerId="ADAL" clId="{B67E75DF-61F4-4BDD-83F6-F3A9FEB4B984}" dt="2024-02-22T09:52:54.409" v="2357" actId="27803"/>
          <ac:spMkLst>
            <pc:docMk/>
            <pc:sldMk cId="3942064285" sldId="256"/>
            <ac:spMk id="12600" creationId="{515B54F1-06BF-E65D-4996-539B1DA7BF1A}"/>
          </ac:spMkLst>
        </pc:spChg>
        <pc:spChg chg="mod">
          <ac:chgData name="Jassem Abbasi" userId="a485637c-5d5c-44af-8411-f95acc3236b6" providerId="ADAL" clId="{B67E75DF-61F4-4BDD-83F6-F3A9FEB4B984}" dt="2024-02-22T09:52:54.409" v="2357" actId="27803"/>
          <ac:spMkLst>
            <pc:docMk/>
            <pc:sldMk cId="3942064285" sldId="256"/>
            <ac:spMk id="12601" creationId="{2EEEC363-20E7-8A1C-265D-D570AAA7672D}"/>
          </ac:spMkLst>
        </pc:spChg>
        <pc:spChg chg="mod">
          <ac:chgData name="Jassem Abbasi" userId="a485637c-5d5c-44af-8411-f95acc3236b6" providerId="ADAL" clId="{B67E75DF-61F4-4BDD-83F6-F3A9FEB4B984}" dt="2024-02-22T09:52:54.409" v="2357" actId="27803"/>
          <ac:spMkLst>
            <pc:docMk/>
            <pc:sldMk cId="3942064285" sldId="256"/>
            <ac:spMk id="12602" creationId="{CAE4E000-18D0-0CBA-056C-9813841092AA}"/>
          </ac:spMkLst>
        </pc:spChg>
        <pc:spChg chg="mod">
          <ac:chgData name="Jassem Abbasi" userId="a485637c-5d5c-44af-8411-f95acc3236b6" providerId="ADAL" clId="{B67E75DF-61F4-4BDD-83F6-F3A9FEB4B984}" dt="2024-02-22T09:52:54.409" v="2357" actId="27803"/>
          <ac:spMkLst>
            <pc:docMk/>
            <pc:sldMk cId="3942064285" sldId="256"/>
            <ac:spMk id="12603" creationId="{C349F3AC-5F45-0EF5-67EB-D0741E07871B}"/>
          </ac:spMkLst>
        </pc:spChg>
        <pc:spChg chg="mod">
          <ac:chgData name="Jassem Abbasi" userId="a485637c-5d5c-44af-8411-f95acc3236b6" providerId="ADAL" clId="{B67E75DF-61F4-4BDD-83F6-F3A9FEB4B984}" dt="2024-02-22T09:52:54.409" v="2357" actId="27803"/>
          <ac:spMkLst>
            <pc:docMk/>
            <pc:sldMk cId="3942064285" sldId="256"/>
            <ac:spMk id="12604" creationId="{8134754B-7E27-E794-B391-8DB1CF21DAFE}"/>
          </ac:spMkLst>
        </pc:spChg>
        <pc:spChg chg="mod">
          <ac:chgData name="Jassem Abbasi" userId="a485637c-5d5c-44af-8411-f95acc3236b6" providerId="ADAL" clId="{B67E75DF-61F4-4BDD-83F6-F3A9FEB4B984}" dt="2024-02-22T09:52:54.409" v="2357" actId="27803"/>
          <ac:spMkLst>
            <pc:docMk/>
            <pc:sldMk cId="3942064285" sldId="256"/>
            <ac:spMk id="12605" creationId="{3F3E82FA-2482-6D24-ED22-1C3CBDD01FC6}"/>
          </ac:spMkLst>
        </pc:spChg>
        <pc:spChg chg="mod">
          <ac:chgData name="Jassem Abbasi" userId="a485637c-5d5c-44af-8411-f95acc3236b6" providerId="ADAL" clId="{B67E75DF-61F4-4BDD-83F6-F3A9FEB4B984}" dt="2024-02-22T09:52:54.409" v="2357" actId="27803"/>
          <ac:spMkLst>
            <pc:docMk/>
            <pc:sldMk cId="3942064285" sldId="256"/>
            <ac:spMk id="12606" creationId="{1C30BC17-C9B0-5F23-4354-810DBA280F0B}"/>
          </ac:spMkLst>
        </pc:spChg>
        <pc:spChg chg="mod">
          <ac:chgData name="Jassem Abbasi" userId="a485637c-5d5c-44af-8411-f95acc3236b6" providerId="ADAL" clId="{B67E75DF-61F4-4BDD-83F6-F3A9FEB4B984}" dt="2024-02-22T09:52:54.409" v="2357" actId="27803"/>
          <ac:spMkLst>
            <pc:docMk/>
            <pc:sldMk cId="3942064285" sldId="256"/>
            <ac:spMk id="12607" creationId="{D8DD841C-E0A6-1A8D-D40B-3BA6F972D6C2}"/>
          </ac:spMkLst>
        </pc:spChg>
        <pc:spChg chg="mod">
          <ac:chgData name="Jassem Abbasi" userId="a485637c-5d5c-44af-8411-f95acc3236b6" providerId="ADAL" clId="{B67E75DF-61F4-4BDD-83F6-F3A9FEB4B984}" dt="2024-02-22T09:52:54.409" v="2357" actId="27803"/>
          <ac:spMkLst>
            <pc:docMk/>
            <pc:sldMk cId="3942064285" sldId="256"/>
            <ac:spMk id="12608" creationId="{3858919F-B914-2FBD-ABE9-98A04340BB85}"/>
          </ac:spMkLst>
        </pc:spChg>
        <pc:spChg chg="mod">
          <ac:chgData name="Jassem Abbasi" userId="a485637c-5d5c-44af-8411-f95acc3236b6" providerId="ADAL" clId="{B67E75DF-61F4-4BDD-83F6-F3A9FEB4B984}" dt="2024-02-22T09:52:54.409" v="2357" actId="27803"/>
          <ac:spMkLst>
            <pc:docMk/>
            <pc:sldMk cId="3942064285" sldId="256"/>
            <ac:spMk id="12609" creationId="{E298A4A5-7E51-9C17-3986-8B9B8A08B69B}"/>
          </ac:spMkLst>
        </pc:spChg>
        <pc:spChg chg="mod">
          <ac:chgData name="Jassem Abbasi" userId="a485637c-5d5c-44af-8411-f95acc3236b6" providerId="ADAL" clId="{B67E75DF-61F4-4BDD-83F6-F3A9FEB4B984}" dt="2024-02-22T09:52:54.409" v="2357" actId="27803"/>
          <ac:spMkLst>
            <pc:docMk/>
            <pc:sldMk cId="3942064285" sldId="256"/>
            <ac:spMk id="12610" creationId="{00A7E18E-EF06-2814-D52A-088E04BD5114}"/>
          </ac:spMkLst>
        </pc:spChg>
        <pc:spChg chg="mod">
          <ac:chgData name="Jassem Abbasi" userId="a485637c-5d5c-44af-8411-f95acc3236b6" providerId="ADAL" clId="{B67E75DF-61F4-4BDD-83F6-F3A9FEB4B984}" dt="2024-02-22T09:52:54.409" v="2357" actId="27803"/>
          <ac:spMkLst>
            <pc:docMk/>
            <pc:sldMk cId="3942064285" sldId="256"/>
            <ac:spMk id="12611" creationId="{D62C4038-AAA9-0C69-30B3-C3EFEFEDEC05}"/>
          </ac:spMkLst>
        </pc:spChg>
        <pc:spChg chg="mod">
          <ac:chgData name="Jassem Abbasi" userId="a485637c-5d5c-44af-8411-f95acc3236b6" providerId="ADAL" clId="{B67E75DF-61F4-4BDD-83F6-F3A9FEB4B984}" dt="2024-02-22T09:52:54.409" v="2357" actId="27803"/>
          <ac:spMkLst>
            <pc:docMk/>
            <pc:sldMk cId="3942064285" sldId="256"/>
            <ac:spMk id="12612" creationId="{92551984-65D0-DD4A-8881-D23DB4A66D66}"/>
          </ac:spMkLst>
        </pc:spChg>
        <pc:spChg chg="mod">
          <ac:chgData name="Jassem Abbasi" userId="a485637c-5d5c-44af-8411-f95acc3236b6" providerId="ADAL" clId="{B67E75DF-61F4-4BDD-83F6-F3A9FEB4B984}" dt="2024-02-22T09:52:54.409" v="2357" actId="27803"/>
          <ac:spMkLst>
            <pc:docMk/>
            <pc:sldMk cId="3942064285" sldId="256"/>
            <ac:spMk id="12613" creationId="{337A2DFD-9428-DC27-F7A8-4D8D8DE918B7}"/>
          </ac:spMkLst>
        </pc:spChg>
        <pc:spChg chg="mod">
          <ac:chgData name="Jassem Abbasi" userId="a485637c-5d5c-44af-8411-f95acc3236b6" providerId="ADAL" clId="{B67E75DF-61F4-4BDD-83F6-F3A9FEB4B984}" dt="2024-02-22T09:52:54.409" v="2357" actId="27803"/>
          <ac:spMkLst>
            <pc:docMk/>
            <pc:sldMk cId="3942064285" sldId="256"/>
            <ac:spMk id="12614" creationId="{520D9D33-EA3E-E7A8-ED90-90E0CF3D01D5}"/>
          </ac:spMkLst>
        </pc:spChg>
        <pc:spChg chg="mod">
          <ac:chgData name="Jassem Abbasi" userId="a485637c-5d5c-44af-8411-f95acc3236b6" providerId="ADAL" clId="{B67E75DF-61F4-4BDD-83F6-F3A9FEB4B984}" dt="2024-02-22T09:52:54.409" v="2357" actId="27803"/>
          <ac:spMkLst>
            <pc:docMk/>
            <pc:sldMk cId="3942064285" sldId="256"/>
            <ac:spMk id="12615" creationId="{3582DDCB-F4D6-A9D6-3032-7C9962653931}"/>
          </ac:spMkLst>
        </pc:spChg>
        <pc:spChg chg="mod">
          <ac:chgData name="Jassem Abbasi" userId="a485637c-5d5c-44af-8411-f95acc3236b6" providerId="ADAL" clId="{B67E75DF-61F4-4BDD-83F6-F3A9FEB4B984}" dt="2024-02-22T09:52:54.409" v="2357" actId="27803"/>
          <ac:spMkLst>
            <pc:docMk/>
            <pc:sldMk cId="3942064285" sldId="256"/>
            <ac:spMk id="12616" creationId="{50D5AB12-73D6-8AB8-1D48-65C1DBA0961B}"/>
          </ac:spMkLst>
        </pc:spChg>
        <pc:spChg chg="mod">
          <ac:chgData name="Jassem Abbasi" userId="a485637c-5d5c-44af-8411-f95acc3236b6" providerId="ADAL" clId="{B67E75DF-61F4-4BDD-83F6-F3A9FEB4B984}" dt="2024-02-22T09:52:54.409" v="2357" actId="27803"/>
          <ac:spMkLst>
            <pc:docMk/>
            <pc:sldMk cId="3942064285" sldId="256"/>
            <ac:spMk id="12617" creationId="{B06F58E8-A73D-DC97-10C4-A30430620B02}"/>
          </ac:spMkLst>
        </pc:spChg>
        <pc:spChg chg="mod">
          <ac:chgData name="Jassem Abbasi" userId="a485637c-5d5c-44af-8411-f95acc3236b6" providerId="ADAL" clId="{B67E75DF-61F4-4BDD-83F6-F3A9FEB4B984}" dt="2024-02-22T09:52:54.409" v="2357" actId="27803"/>
          <ac:spMkLst>
            <pc:docMk/>
            <pc:sldMk cId="3942064285" sldId="256"/>
            <ac:spMk id="12618" creationId="{6770C159-8E3C-DDB7-85FD-901ACFFEEDBD}"/>
          </ac:spMkLst>
        </pc:spChg>
        <pc:spChg chg="mod">
          <ac:chgData name="Jassem Abbasi" userId="a485637c-5d5c-44af-8411-f95acc3236b6" providerId="ADAL" clId="{B67E75DF-61F4-4BDD-83F6-F3A9FEB4B984}" dt="2024-02-22T09:52:54.409" v="2357" actId="27803"/>
          <ac:spMkLst>
            <pc:docMk/>
            <pc:sldMk cId="3942064285" sldId="256"/>
            <ac:spMk id="12619" creationId="{B6FAA436-8D29-E3AC-1D91-81BFC3112760}"/>
          </ac:spMkLst>
        </pc:spChg>
        <pc:spChg chg="mod">
          <ac:chgData name="Jassem Abbasi" userId="a485637c-5d5c-44af-8411-f95acc3236b6" providerId="ADAL" clId="{B67E75DF-61F4-4BDD-83F6-F3A9FEB4B984}" dt="2024-02-22T09:52:54.409" v="2357" actId="27803"/>
          <ac:spMkLst>
            <pc:docMk/>
            <pc:sldMk cId="3942064285" sldId="256"/>
            <ac:spMk id="12620" creationId="{ACACD42E-AD78-CF7D-62DF-2BC3ABA7F29F}"/>
          </ac:spMkLst>
        </pc:spChg>
        <pc:spChg chg="mod">
          <ac:chgData name="Jassem Abbasi" userId="a485637c-5d5c-44af-8411-f95acc3236b6" providerId="ADAL" clId="{B67E75DF-61F4-4BDD-83F6-F3A9FEB4B984}" dt="2024-02-22T09:52:54.409" v="2357" actId="27803"/>
          <ac:spMkLst>
            <pc:docMk/>
            <pc:sldMk cId="3942064285" sldId="256"/>
            <ac:spMk id="12621" creationId="{8686D5B2-5C5D-40F2-03FD-BD83F5FA9D11}"/>
          </ac:spMkLst>
        </pc:spChg>
        <pc:spChg chg="mod">
          <ac:chgData name="Jassem Abbasi" userId="a485637c-5d5c-44af-8411-f95acc3236b6" providerId="ADAL" clId="{B67E75DF-61F4-4BDD-83F6-F3A9FEB4B984}" dt="2024-02-22T09:52:54.409" v="2357" actId="27803"/>
          <ac:spMkLst>
            <pc:docMk/>
            <pc:sldMk cId="3942064285" sldId="256"/>
            <ac:spMk id="12622" creationId="{3F0AFBF3-0DD7-74EC-AB9C-EE0578D4719B}"/>
          </ac:spMkLst>
        </pc:spChg>
        <pc:spChg chg="mod">
          <ac:chgData name="Jassem Abbasi" userId="a485637c-5d5c-44af-8411-f95acc3236b6" providerId="ADAL" clId="{B67E75DF-61F4-4BDD-83F6-F3A9FEB4B984}" dt="2024-02-22T09:52:54.409" v="2357" actId="27803"/>
          <ac:spMkLst>
            <pc:docMk/>
            <pc:sldMk cId="3942064285" sldId="256"/>
            <ac:spMk id="12623" creationId="{B7B8EE55-D73D-B2CC-F227-CF58BC01AC81}"/>
          </ac:spMkLst>
        </pc:spChg>
        <pc:spChg chg="mod">
          <ac:chgData name="Jassem Abbasi" userId="a485637c-5d5c-44af-8411-f95acc3236b6" providerId="ADAL" clId="{B67E75DF-61F4-4BDD-83F6-F3A9FEB4B984}" dt="2024-02-22T09:52:54.409" v="2357" actId="27803"/>
          <ac:spMkLst>
            <pc:docMk/>
            <pc:sldMk cId="3942064285" sldId="256"/>
            <ac:spMk id="12624" creationId="{3FB58BEE-C41D-009C-AEFC-64C659085A86}"/>
          </ac:spMkLst>
        </pc:spChg>
        <pc:spChg chg="mod">
          <ac:chgData name="Jassem Abbasi" userId="a485637c-5d5c-44af-8411-f95acc3236b6" providerId="ADAL" clId="{B67E75DF-61F4-4BDD-83F6-F3A9FEB4B984}" dt="2024-02-22T09:52:54.409" v="2357" actId="27803"/>
          <ac:spMkLst>
            <pc:docMk/>
            <pc:sldMk cId="3942064285" sldId="256"/>
            <ac:spMk id="12625" creationId="{F5062359-3C70-42AF-E95C-51A4A545C134}"/>
          </ac:spMkLst>
        </pc:spChg>
        <pc:spChg chg="mod">
          <ac:chgData name="Jassem Abbasi" userId="a485637c-5d5c-44af-8411-f95acc3236b6" providerId="ADAL" clId="{B67E75DF-61F4-4BDD-83F6-F3A9FEB4B984}" dt="2024-02-22T09:52:54.409" v="2357" actId="27803"/>
          <ac:spMkLst>
            <pc:docMk/>
            <pc:sldMk cId="3942064285" sldId="256"/>
            <ac:spMk id="12626" creationId="{4A8EBA31-609F-1214-8C53-0822219CE3F3}"/>
          </ac:spMkLst>
        </pc:spChg>
        <pc:spChg chg="mod">
          <ac:chgData name="Jassem Abbasi" userId="a485637c-5d5c-44af-8411-f95acc3236b6" providerId="ADAL" clId="{B67E75DF-61F4-4BDD-83F6-F3A9FEB4B984}" dt="2024-02-22T09:52:54.409" v="2357" actId="27803"/>
          <ac:spMkLst>
            <pc:docMk/>
            <pc:sldMk cId="3942064285" sldId="256"/>
            <ac:spMk id="12627" creationId="{861DF126-68F9-9E20-647C-186A4755D27A}"/>
          </ac:spMkLst>
        </pc:spChg>
        <pc:spChg chg="mod">
          <ac:chgData name="Jassem Abbasi" userId="a485637c-5d5c-44af-8411-f95acc3236b6" providerId="ADAL" clId="{B67E75DF-61F4-4BDD-83F6-F3A9FEB4B984}" dt="2024-02-22T09:52:54.409" v="2357" actId="27803"/>
          <ac:spMkLst>
            <pc:docMk/>
            <pc:sldMk cId="3942064285" sldId="256"/>
            <ac:spMk id="12628" creationId="{3A54811C-B84E-6D7F-4D34-36272A1022A5}"/>
          </ac:spMkLst>
        </pc:spChg>
        <pc:spChg chg="mod">
          <ac:chgData name="Jassem Abbasi" userId="a485637c-5d5c-44af-8411-f95acc3236b6" providerId="ADAL" clId="{B67E75DF-61F4-4BDD-83F6-F3A9FEB4B984}" dt="2024-02-22T09:52:54.409" v="2357" actId="27803"/>
          <ac:spMkLst>
            <pc:docMk/>
            <pc:sldMk cId="3942064285" sldId="256"/>
            <ac:spMk id="12629" creationId="{108C94A7-19A8-5A10-374F-9EA5E8D8D716}"/>
          </ac:spMkLst>
        </pc:spChg>
        <pc:spChg chg="mod">
          <ac:chgData name="Jassem Abbasi" userId="a485637c-5d5c-44af-8411-f95acc3236b6" providerId="ADAL" clId="{B67E75DF-61F4-4BDD-83F6-F3A9FEB4B984}" dt="2024-02-22T09:52:54.409" v="2357" actId="27803"/>
          <ac:spMkLst>
            <pc:docMk/>
            <pc:sldMk cId="3942064285" sldId="256"/>
            <ac:spMk id="12630" creationId="{777C43A9-7259-48E8-91E8-D66B3AF2140E}"/>
          </ac:spMkLst>
        </pc:spChg>
        <pc:spChg chg="mod">
          <ac:chgData name="Jassem Abbasi" userId="a485637c-5d5c-44af-8411-f95acc3236b6" providerId="ADAL" clId="{B67E75DF-61F4-4BDD-83F6-F3A9FEB4B984}" dt="2024-02-22T09:52:54.409" v="2357" actId="27803"/>
          <ac:spMkLst>
            <pc:docMk/>
            <pc:sldMk cId="3942064285" sldId="256"/>
            <ac:spMk id="12631" creationId="{BD895F5F-FCFD-4008-360A-0745F7BBBAF7}"/>
          </ac:spMkLst>
        </pc:spChg>
        <pc:spChg chg="mod">
          <ac:chgData name="Jassem Abbasi" userId="a485637c-5d5c-44af-8411-f95acc3236b6" providerId="ADAL" clId="{B67E75DF-61F4-4BDD-83F6-F3A9FEB4B984}" dt="2024-02-22T09:52:54.409" v="2357" actId="27803"/>
          <ac:spMkLst>
            <pc:docMk/>
            <pc:sldMk cId="3942064285" sldId="256"/>
            <ac:spMk id="12632" creationId="{EF78562C-EFEF-1214-4227-546915AD89E5}"/>
          </ac:spMkLst>
        </pc:spChg>
        <pc:spChg chg="mod">
          <ac:chgData name="Jassem Abbasi" userId="a485637c-5d5c-44af-8411-f95acc3236b6" providerId="ADAL" clId="{B67E75DF-61F4-4BDD-83F6-F3A9FEB4B984}" dt="2024-02-22T09:52:54.409" v="2357" actId="27803"/>
          <ac:spMkLst>
            <pc:docMk/>
            <pc:sldMk cId="3942064285" sldId="256"/>
            <ac:spMk id="12633" creationId="{FBEC45D4-3A47-73E0-3388-8CAC5F4FF25F}"/>
          </ac:spMkLst>
        </pc:spChg>
        <pc:spChg chg="mod">
          <ac:chgData name="Jassem Abbasi" userId="a485637c-5d5c-44af-8411-f95acc3236b6" providerId="ADAL" clId="{B67E75DF-61F4-4BDD-83F6-F3A9FEB4B984}" dt="2024-02-22T09:52:54.409" v="2357" actId="27803"/>
          <ac:spMkLst>
            <pc:docMk/>
            <pc:sldMk cId="3942064285" sldId="256"/>
            <ac:spMk id="12634" creationId="{D17C395D-BA45-8351-58B6-98756A3DFA28}"/>
          </ac:spMkLst>
        </pc:spChg>
        <pc:spChg chg="mod">
          <ac:chgData name="Jassem Abbasi" userId="a485637c-5d5c-44af-8411-f95acc3236b6" providerId="ADAL" clId="{B67E75DF-61F4-4BDD-83F6-F3A9FEB4B984}" dt="2024-02-22T09:52:54.409" v="2357" actId="27803"/>
          <ac:spMkLst>
            <pc:docMk/>
            <pc:sldMk cId="3942064285" sldId="256"/>
            <ac:spMk id="12635" creationId="{8D88D3CD-74BA-E3D0-7834-6DFBD87C476F}"/>
          </ac:spMkLst>
        </pc:spChg>
        <pc:spChg chg="mod">
          <ac:chgData name="Jassem Abbasi" userId="a485637c-5d5c-44af-8411-f95acc3236b6" providerId="ADAL" clId="{B67E75DF-61F4-4BDD-83F6-F3A9FEB4B984}" dt="2024-02-22T09:52:54.409" v="2357" actId="27803"/>
          <ac:spMkLst>
            <pc:docMk/>
            <pc:sldMk cId="3942064285" sldId="256"/>
            <ac:spMk id="12636" creationId="{24B30866-829F-B999-7231-4488B4F0299D}"/>
          </ac:spMkLst>
        </pc:spChg>
        <pc:spChg chg="mod">
          <ac:chgData name="Jassem Abbasi" userId="a485637c-5d5c-44af-8411-f95acc3236b6" providerId="ADAL" clId="{B67E75DF-61F4-4BDD-83F6-F3A9FEB4B984}" dt="2024-02-22T09:52:54.409" v="2357" actId="27803"/>
          <ac:spMkLst>
            <pc:docMk/>
            <pc:sldMk cId="3942064285" sldId="256"/>
            <ac:spMk id="12637" creationId="{33B918C6-40FF-B07F-9766-D2452054B469}"/>
          </ac:spMkLst>
        </pc:spChg>
        <pc:spChg chg="mod">
          <ac:chgData name="Jassem Abbasi" userId="a485637c-5d5c-44af-8411-f95acc3236b6" providerId="ADAL" clId="{B67E75DF-61F4-4BDD-83F6-F3A9FEB4B984}" dt="2024-02-22T09:52:54.409" v="2357" actId="27803"/>
          <ac:spMkLst>
            <pc:docMk/>
            <pc:sldMk cId="3942064285" sldId="256"/>
            <ac:spMk id="12638" creationId="{F3911703-4A76-F746-8FE1-2694F724A123}"/>
          </ac:spMkLst>
        </pc:spChg>
        <pc:spChg chg="mod">
          <ac:chgData name="Jassem Abbasi" userId="a485637c-5d5c-44af-8411-f95acc3236b6" providerId="ADAL" clId="{B67E75DF-61F4-4BDD-83F6-F3A9FEB4B984}" dt="2024-02-22T09:52:54.409" v="2357" actId="27803"/>
          <ac:spMkLst>
            <pc:docMk/>
            <pc:sldMk cId="3942064285" sldId="256"/>
            <ac:spMk id="12639" creationId="{A435A359-0AA3-001F-DD1D-1741720D16DB}"/>
          </ac:spMkLst>
        </pc:spChg>
        <pc:spChg chg="mod">
          <ac:chgData name="Jassem Abbasi" userId="a485637c-5d5c-44af-8411-f95acc3236b6" providerId="ADAL" clId="{B67E75DF-61F4-4BDD-83F6-F3A9FEB4B984}" dt="2024-02-22T09:52:54.409" v="2357" actId="27803"/>
          <ac:spMkLst>
            <pc:docMk/>
            <pc:sldMk cId="3942064285" sldId="256"/>
            <ac:spMk id="12640" creationId="{DC5DF8CA-F8C8-5125-7824-D5F1BFB96243}"/>
          </ac:spMkLst>
        </pc:spChg>
        <pc:spChg chg="mod">
          <ac:chgData name="Jassem Abbasi" userId="a485637c-5d5c-44af-8411-f95acc3236b6" providerId="ADAL" clId="{B67E75DF-61F4-4BDD-83F6-F3A9FEB4B984}" dt="2024-02-22T09:52:54.409" v="2357" actId="27803"/>
          <ac:spMkLst>
            <pc:docMk/>
            <pc:sldMk cId="3942064285" sldId="256"/>
            <ac:spMk id="12641" creationId="{2CECCDA6-7F70-8873-ED04-BDF812AA4C50}"/>
          </ac:spMkLst>
        </pc:spChg>
        <pc:spChg chg="mod">
          <ac:chgData name="Jassem Abbasi" userId="a485637c-5d5c-44af-8411-f95acc3236b6" providerId="ADAL" clId="{B67E75DF-61F4-4BDD-83F6-F3A9FEB4B984}" dt="2024-02-22T09:52:54.409" v="2357" actId="27803"/>
          <ac:spMkLst>
            <pc:docMk/>
            <pc:sldMk cId="3942064285" sldId="256"/>
            <ac:spMk id="12642" creationId="{5A600992-5033-720F-696B-20F5D5DF3149}"/>
          </ac:spMkLst>
        </pc:spChg>
        <pc:spChg chg="mod">
          <ac:chgData name="Jassem Abbasi" userId="a485637c-5d5c-44af-8411-f95acc3236b6" providerId="ADAL" clId="{B67E75DF-61F4-4BDD-83F6-F3A9FEB4B984}" dt="2024-02-22T09:52:54.409" v="2357" actId="27803"/>
          <ac:spMkLst>
            <pc:docMk/>
            <pc:sldMk cId="3942064285" sldId="256"/>
            <ac:spMk id="12643" creationId="{C2932D7A-9AAD-D86A-5924-C837BAD31E58}"/>
          </ac:spMkLst>
        </pc:spChg>
        <pc:spChg chg="mod">
          <ac:chgData name="Jassem Abbasi" userId="a485637c-5d5c-44af-8411-f95acc3236b6" providerId="ADAL" clId="{B67E75DF-61F4-4BDD-83F6-F3A9FEB4B984}" dt="2024-02-22T09:52:54.409" v="2357" actId="27803"/>
          <ac:spMkLst>
            <pc:docMk/>
            <pc:sldMk cId="3942064285" sldId="256"/>
            <ac:spMk id="12644" creationId="{0174DC1D-B201-217D-B948-D15B674BA6D1}"/>
          </ac:spMkLst>
        </pc:spChg>
        <pc:spChg chg="mod">
          <ac:chgData name="Jassem Abbasi" userId="a485637c-5d5c-44af-8411-f95acc3236b6" providerId="ADAL" clId="{B67E75DF-61F4-4BDD-83F6-F3A9FEB4B984}" dt="2024-02-22T09:52:54.409" v="2357" actId="27803"/>
          <ac:spMkLst>
            <pc:docMk/>
            <pc:sldMk cId="3942064285" sldId="256"/>
            <ac:spMk id="12645" creationId="{0C25BB21-713D-130C-7B53-21FEED3E9BBC}"/>
          </ac:spMkLst>
        </pc:spChg>
        <pc:spChg chg="mod">
          <ac:chgData name="Jassem Abbasi" userId="a485637c-5d5c-44af-8411-f95acc3236b6" providerId="ADAL" clId="{B67E75DF-61F4-4BDD-83F6-F3A9FEB4B984}" dt="2024-02-22T09:52:54.409" v="2357" actId="27803"/>
          <ac:spMkLst>
            <pc:docMk/>
            <pc:sldMk cId="3942064285" sldId="256"/>
            <ac:spMk id="12646" creationId="{DB1A0406-3784-5273-FAAD-5530405E3C09}"/>
          </ac:spMkLst>
        </pc:spChg>
        <pc:spChg chg="mod">
          <ac:chgData name="Jassem Abbasi" userId="a485637c-5d5c-44af-8411-f95acc3236b6" providerId="ADAL" clId="{B67E75DF-61F4-4BDD-83F6-F3A9FEB4B984}" dt="2024-02-22T09:52:54.409" v="2357" actId="27803"/>
          <ac:spMkLst>
            <pc:docMk/>
            <pc:sldMk cId="3942064285" sldId="256"/>
            <ac:spMk id="12647" creationId="{EBD39850-45E1-61BE-7B69-CC426D373179}"/>
          </ac:spMkLst>
        </pc:spChg>
        <pc:spChg chg="mod">
          <ac:chgData name="Jassem Abbasi" userId="a485637c-5d5c-44af-8411-f95acc3236b6" providerId="ADAL" clId="{B67E75DF-61F4-4BDD-83F6-F3A9FEB4B984}" dt="2024-02-22T09:52:54.409" v="2357" actId="27803"/>
          <ac:spMkLst>
            <pc:docMk/>
            <pc:sldMk cId="3942064285" sldId="256"/>
            <ac:spMk id="12648" creationId="{5AD309DE-4C9C-D5BB-FC9B-5179D12EABD3}"/>
          </ac:spMkLst>
        </pc:spChg>
        <pc:spChg chg="mod">
          <ac:chgData name="Jassem Abbasi" userId="a485637c-5d5c-44af-8411-f95acc3236b6" providerId="ADAL" clId="{B67E75DF-61F4-4BDD-83F6-F3A9FEB4B984}" dt="2024-02-22T09:52:54.409" v="2357" actId="27803"/>
          <ac:spMkLst>
            <pc:docMk/>
            <pc:sldMk cId="3942064285" sldId="256"/>
            <ac:spMk id="12649" creationId="{5E685F03-3DCC-3642-61DD-F3F8F857D386}"/>
          </ac:spMkLst>
        </pc:spChg>
        <pc:spChg chg="mod">
          <ac:chgData name="Jassem Abbasi" userId="a485637c-5d5c-44af-8411-f95acc3236b6" providerId="ADAL" clId="{B67E75DF-61F4-4BDD-83F6-F3A9FEB4B984}" dt="2024-02-22T09:52:54.409" v="2357" actId="27803"/>
          <ac:spMkLst>
            <pc:docMk/>
            <pc:sldMk cId="3942064285" sldId="256"/>
            <ac:spMk id="12650" creationId="{BA31D629-3245-1C7F-A0DD-E95814ECB118}"/>
          </ac:spMkLst>
        </pc:spChg>
        <pc:spChg chg="mod">
          <ac:chgData name="Jassem Abbasi" userId="a485637c-5d5c-44af-8411-f95acc3236b6" providerId="ADAL" clId="{B67E75DF-61F4-4BDD-83F6-F3A9FEB4B984}" dt="2024-02-22T09:52:54.409" v="2357" actId="27803"/>
          <ac:spMkLst>
            <pc:docMk/>
            <pc:sldMk cId="3942064285" sldId="256"/>
            <ac:spMk id="12651" creationId="{7ABF4B32-72D4-0592-6460-58FE061554D7}"/>
          </ac:spMkLst>
        </pc:spChg>
        <pc:spChg chg="mod">
          <ac:chgData name="Jassem Abbasi" userId="a485637c-5d5c-44af-8411-f95acc3236b6" providerId="ADAL" clId="{B67E75DF-61F4-4BDD-83F6-F3A9FEB4B984}" dt="2024-02-22T09:52:54.409" v="2357" actId="27803"/>
          <ac:spMkLst>
            <pc:docMk/>
            <pc:sldMk cId="3942064285" sldId="256"/>
            <ac:spMk id="12652" creationId="{B9B3D455-8A70-ED34-1B37-19E1635DAA50}"/>
          </ac:spMkLst>
        </pc:spChg>
        <pc:spChg chg="mod">
          <ac:chgData name="Jassem Abbasi" userId="a485637c-5d5c-44af-8411-f95acc3236b6" providerId="ADAL" clId="{B67E75DF-61F4-4BDD-83F6-F3A9FEB4B984}" dt="2024-02-22T09:52:54.409" v="2357" actId="27803"/>
          <ac:spMkLst>
            <pc:docMk/>
            <pc:sldMk cId="3942064285" sldId="256"/>
            <ac:spMk id="12653" creationId="{AD662312-A4FF-DCF3-522D-E06907618A9C}"/>
          </ac:spMkLst>
        </pc:spChg>
        <pc:spChg chg="mod">
          <ac:chgData name="Jassem Abbasi" userId="a485637c-5d5c-44af-8411-f95acc3236b6" providerId="ADAL" clId="{B67E75DF-61F4-4BDD-83F6-F3A9FEB4B984}" dt="2024-02-22T09:52:54.409" v="2357" actId="27803"/>
          <ac:spMkLst>
            <pc:docMk/>
            <pc:sldMk cId="3942064285" sldId="256"/>
            <ac:spMk id="12654" creationId="{161E9A8C-B283-844A-B041-906252DE4DB9}"/>
          </ac:spMkLst>
        </pc:spChg>
        <pc:spChg chg="mod">
          <ac:chgData name="Jassem Abbasi" userId="a485637c-5d5c-44af-8411-f95acc3236b6" providerId="ADAL" clId="{B67E75DF-61F4-4BDD-83F6-F3A9FEB4B984}" dt="2024-02-22T09:52:54.409" v="2357" actId="27803"/>
          <ac:spMkLst>
            <pc:docMk/>
            <pc:sldMk cId="3942064285" sldId="256"/>
            <ac:spMk id="12655" creationId="{C26E66E3-0600-1CA2-C305-FDAA12FEDB8F}"/>
          </ac:spMkLst>
        </pc:spChg>
        <pc:spChg chg="mod">
          <ac:chgData name="Jassem Abbasi" userId="a485637c-5d5c-44af-8411-f95acc3236b6" providerId="ADAL" clId="{B67E75DF-61F4-4BDD-83F6-F3A9FEB4B984}" dt="2024-02-22T09:52:54.409" v="2357" actId="27803"/>
          <ac:spMkLst>
            <pc:docMk/>
            <pc:sldMk cId="3942064285" sldId="256"/>
            <ac:spMk id="12656" creationId="{50BC4AF1-34CE-77DA-D8A3-FCF4E5E5468D}"/>
          </ac:spMkLst>
        </pc:spChg>
        <pc:spChg chg="mod">
          <ac:chgData name="Jassem Abbasi" userId="a485637c-5d5c-44af-8411-f95acc3236b6" providerId="ADAL" clId="{B67E75DF-61F4-4BDD-83F6-F3A9FEB4B984}" dt="2024-02-22T09:52:54.409" v="2357" actId="27803"/>
          <ac:spMkLst>
            <pc:docMk/>
            <pc:sldMk cId="3942064285" sldId="256"/>
            <ac:spMk id="12657" creationId="{083AC548-6742-26EB-2659-B1244AF9703F}"/>
          </ac:spMkLst>
        </pc:spChg>
        <pc:spChg chg="mod">
          <ac:chgData name="Jassem Abbasi" userId="a485637c-5d5c-44af-8411-f95acc3236b6" providerId="ADAL" clId="{B67E75DF-61F4-4BDD-83F6-F3A9FEB4B984}" dt="2024-02-22T09:52:54.409" v="2357" actId="27803"/>
          <ac:spMkLst>
            <pc:docMk/>
            <pc:sldMk cId="3942064285" sldId="256"/>
            <ac:spMk id="12658" creationId="{63A8F443-C70C-30A7-0365-FDD1F981F8D8}"/>
          </ac:spMkLst>
        </pc:spChg>
        <pc:spChg chg="mod">
          <ac:chgData name="Jassem Abbasi" userId="a485637c-5d5c-44af-8411-f95acc3236b6" providerId="ADAL" clId="{B67E75DF-61F4-4BDD-83F6-F3A9FEB4B984}" dt="2024-02-22T09:52:54.409" v="2357" actId="27803"/>
          <ac:spMkLst>
            <pc:docMk/>
            <pc:sldMk cId="3942064285" sldId="256"/>
            <ac:spMk id="12659" creationId="{F261101F-34CD-66D4-6AF2-40DEAC5A71C1}"/>
          </ac:spMkLst>
        </pc:spChg>
        <pc:spChg chg="mod">
          <ac:chgData name="Jassem Abbasi" userId="a485637c-5d5c-44af-8411-f95acc3236b6" providerId="ADAL" clId="{B67E75DF-61F4-4BDD-83F6-F3A9FEB4B984}" dt="2024-02-22T09:52:54.409" v="2357" actId="27803"/>
          <ac:spMkLst>
            <pc:docMk/>
            <pc:sldMk cId="3942064285" sldId="256"/>
            <ac:spMk id="12660" creationId="{F7F6B6D3-9794-E7AE-5D43-B44BD3B2A68B}"/>
          </ac:spMkLst>
        </pc:spChg>
        <pc:spChg chg="mod">
          <ac:chgData name="Jassem Abbasi" userId="a485637c-5d5c-44af-8411-f95acc3236b6" providerId="ADAL" clId="{B67E75DF-61F4-4BDD-83F6-F3A9FEB4B984}" dt="2024-02-22T09:52:54.409" v="2357" actId="27803"/>
          <ac:spMkLst>
            <pc:docMk/>
            <pc:sldMk cId="3942064285" sldId="256"/>
            <ac:spMk id="12661" creationId="{ACA6C557-D137-36AD-11C2-ED6DD84061D1}"/>
          </ac:spMkLst>
        </pc:spChg>
        <pc:spChg chg="mod">
          <ac:chgData name="Jassem Abbasi" userId="a485637c-5d5c-44af-8411-f95acc3236b6" providerId="ADAL" clId="{B67E75DF-61F4-4BDD-83F6-F3A9FEB4B984}" dt="2024-02-22T09:52:54.409" v="2357" actId="27803"/>
          <ac:spMkLst>
            <pc:docMk/>
            <pc:sldMk cId="3942064285" sldId="256"/>
            <ac:spMk id="12662" creationId="{EBCFC3E2-C632-A9BA-C0BA-28769C9F9993}"/>
          </ac:spMkLst>
        </pc:spChg>
        <pc:spChg chg="mod">
          <ac:chgData name="Jassem Abbasi" userId="a485637c-5d5c-44af-8411-f95acc3236b6" providerId="ADAL" clId="{B67E75DF-61F4-4BDD-83F6-F3A9FEB4B984}" dt="2024-02-22T09:52:54.409" v="2357" actId="27803"/>
          <ac:spMkLst>
            <pc:docMk/>
            <pc:sldMk cId="3942064285" sldId="256"/>
            <ac:spMk id="12663" creationId="{25C335CA-28D5-3B38-910C-59C4DA8CAC70}"/>
          </ac:spMkLst>
        </pc:spChg>
        <pc:spChg chg="mod">
          <ac:chgData name="Jassem Abbasi" userId="a485637c-5d5c-44af-8411-f95acc3236b6" providerId="ADAL" clId="{B67E75DF-61F4-4BDD-83F6-F3A9FEB4B984}" dt="2024-02-22T09:52:54.409" v="2357" actId="27803"/>
          <ac:spMkLst>
            <pc:docMk/>
            <pc:sldMk cId="3942064285" sldId="256"/>
            <ac:spMk id="12664" creationId="{BE344717-64DE-DABB-E608-99F91E1FD93C}"/>
          </ac:spMkLst>
        </pc:spChg>
        <pc:spChg chg="mod">
          <ac:chgData name="Jassem Abbasi" userId="a485637c-5d5c-44af-8411-f95acc3236b6" providerId="ADAL" clId="{B67E75DF-61F4-4BDD-83F6-F3A9FEB4B984}" dt="2024-02-22T09:52:54.409" v="2357" actId="27803"/>
          <ac:spMkLst>
            <pc:docMk/>
            <pc:sldMk cId="3942064285" sldId="256"/>
            <ac:spMk id="12665" creationId="{5A29B5D2-408E-6A99-23A3-8BD52810765C}"/>
          </ac:spMkLst>
        </pc:spChg>
        <pc:spChg chg="mod">
          <ac:chgData name="Jassem Abbasi" userId="a485637c-5d5c-44af-8411-f95acc3236b6" providerId="ADAL" clId="{B67E75DF-61F4-4BDD-83F6-F3A9FEB4B984}" dt="2024-02-22T09:52:54.409" v="2357" actId="27803"/>
          <ac:spMkLst>
            <pc:docMk/>
            <pc:sldMk cId="3942064285" sldId="256"/>
            <ac:spMk id="12666" creationId="{D4D16554-78A5-C3D0-E230-20BF521841EC}"/>
          </ac:spMkLst>
        </pc:spChg>
        <pc:spChg chg="mod">
          <ac:chgData name="Jassem Abbasi" userId="a485637c-5d5c-44af-8411-f95acc3236b6" providerId="ADAL" clId="{B67E75DF-61F4-4BDD-83F6-F3A9FEB4B984}" dt="2024-02-22T09:52:54.409" v="2357" actId="27803"/>
          <ac:spMkLst>
            <pc:docMk/>
            <pc:sldMk cId="3942064285" sldId="256"/>
            <ac:spMk id="12667" creationId="{61161623-E177-CDBB-798A-5841B7BFC34D}"/>
          </ac:spMkLst>
        </pc:spChg>
        <pc:spChg chg="mod">
          <ac:chgData name="Jassem Abbasi" userId="a485637c-5d5c-44af-8411-f95acc3236b6" providerId="ADAL" clId="{B67E75DF-61F4-4BDD-83F6-F3A9FEB4B984}" dt="2024-02-22T09:52:54.409" v="2357" actId="27803"/>
          <ac:spMkLst>
            <pc:docMk/>
            <pc:sldMk cId="3942064285" sldId="256"/>
            <ac:spMk id="12668" creationId="{B7479DF5-15DE-3457-154A-64BB962ABF3B}"/>
          </ac:spMkLst>
        </pc:spChg>
        <pc:spChg chg="mod">
          <ac:chgData name="Jassem Abbasi" userId="a485637c-5d5c-44af-8411-f95acc3236b6" providerId="ADAL" clId="{B67E75DF-61F4-4BDD-83F6-F3A9FEB4B984}" dt="2024-02-22T09:52:54.409" v="2357" actId="27803"/>
          <ac:spMkLst>
            <pc:docMk/>
            <pc:sldMk cId="3942064285" sldId="256"/>
            <ac:spMk id="12669" creationId="{70A6A6E6-94DC-3237-C5C7-8824019F94C7}"/>
          </ac:spMkLst>
        </pc:spChg>
        <pc:spChg chg="mod">
          <ac:chgData name="Jassem Abbasi" userId="a485637c-5d5c-44af-8411-f95acc3236b6" providerId="ADAL" clId="{B67E75DF-61F4-4BDD-83F6-F3A9FEB4B984}" dt="2024-02-22T09:52:54.409" v="2357" actId="27803"/>
          <ac:spMkLst>
            <pc:docMk/>
            <pc:sldMk cId="3942064285" sldId="256"/>
            <ac:spMk id="12670" creationId="{191A6B61-3B2A-CC90-D75C-9BD1617BE311}"/>
          </ac:spMkLst>
        </pc:spChg>
        <pc:spChg chg="mod">
          <ac:chgData name="Jassem Abbasi" userId="a485637c-5d5c-44af-8411-f95acc3236b6" providerId="ADAL" clId="{B67E75DF-61F4-4BDD-83F6-F3A9FEB4B984}" dt="2024-02-22T09:52:54.409" v="2357" actId="27803"/>
          <ac:spMkLst>
            <pc:docMk/>
            <pc:sldMk cId="3942064285" sldId="256"/>
            <ac:spMk id="12671" creationId="{498BE4B7-65D5-98A1-9171-AC107D36FD9B}"/>
          </ac:spMkLst>
        </pc:spChg>
        <pc:spChg chg="mod">
          <ac:chgData name="Jassem Abbasi" userId="a485637c-5d5c-44af-8411-f95acc3236b6" providerId="ADAL" clId="{B67E75DF-61F4-4BDD-83F6-F3A9FEB4B984}" dt="2024-02-22T09:52:54.409" v="2357" actId="27803"/>
          <ac:spMkLst>
            <pc:docMk/>
            <pc:sldMk cId="3942064285" sldId="256"/>
            <ac:spMk id="12672" creationId="{0C6ACA7E-62EA-22C8-2EBB-5DFB42FF25CC}"/>
          </ac:spMkLst>
        </pc:spChg>
        <pc:spChg chg="mod">
          <ac:chgData name="Jassem Abbasi" userId="a485637c-5d5c-44af-8411-f95acc3236b6" providerId="ADAL" clId="{B67E75DF-61F4-4BDD-83F6-F3A9FEB4B984}" dt="2024-02-22T09:52:54.409" v="2357" actId="27803"/>
          <ac:spMkLst>
            <pc:docMk/>
            <pc:sldMk cId="3942064285" sldId="256"/>
            <ac:spMk id="12673" creationId="{EF92ECC1-77B4-AD49-CB2C-CD4069E19BCE}"/>
          </ac:spMkLst>
        </pc:spChg>
        <pc:spChg chg="mod">
          <ac:chgData name="Jassem Abbasi" userId="a485637c-5d5c-44af-8411-f95acc3236b6" providerId="ADAL" clId="{B67E75DF-61F4-4BDD-83F6-F3A9FEB4B984}" dt="2024-02-22T09:52:54.409" v="2357" actId="27803"/>
          <ac:spMkLst>
            <pc:docMk/>
            <pc:sldMk cId="3942064285" sldId="256"/>
            <ac:spMk id="12674" creationId="{9A15AB30-7E57-0584-80C6-B12B68DC77FD}"/>
          </ac:spMkLst>
        </pc:spChg>
        <pc:spChg chg="mod">
          <ac:chgData name="Jassem Abbasi" userId="a485637c-5d5c-44af-8411-f95acc3236b6" providerId="ADAL" clId="{B67E75DF-61F4-4BDD-83F6-F3A9FEB4B984}" dt="2024-02-22T09:52:54.409" v="2357" actId="27803"/>
          <ac:spMkLst>
            <pc:docMk/>
            <pc:sldMk cId="3942064285" sldId="256"/>
            <ac:spMk id="12675" creationId="{FDA5C121-2DFB-3183-DAE1-A7C859C9F647}"/>
          </ac:spMkLst>
        </pc:spChg>
        <pc:spChg chg="mod">
          <ac:chgData name="Jassem Abbasi" userId="a485637c-5d5c-44af-8411-f95acc3236b6" providerId="ADAL" clId="{B67E75DF-61F4-4BDD-83F6-F3A9FEB4B984}" dt="2024-02-22T09:52:54.409" v="2357" actId="27803"/>
          <ac:spMkLst>
            <pc:docMk/>
            <pc:sldMk cId="3942064285" sldId="256"/>
            <ac:spMk id="12676" creationId="{CB64DADD-42A4-EFBB-0A69-2877A913827A}"/>
          </ac:spMkLst>
        </pc:spChg>
        <pc:spChg chg="mod">
          <ac:chgData name="Jassem Abbasi" userId="a485637c-5d5c-44af-8411-f95acc3236b6" providerId="ADAL" clId="{B67E75DF-61F4-4BDD-83F6-F3A9FEB4B984}" dt="2024-02-22T09:52:54.409" v="2357" actId="27803"/>
          <ac:spMkLst>
            <pc:docMk/>
            <pc:sldMk cId="3942064285" sldId="256"/>
            <ac:spMk id="12677" creationId="{92225E47-9CD8-DAE1-954E-16BEDC23A42A}"/>
          </ac:spMkLst>
        </pc:spChg>
        <pc:spChg chg="mod">
          <ac:chgData name="Jassem Abbasi" userId="a485637c-5d5c-44af-8411-f95acc3236b6" providerId="ADAL" clId="{B67E75DF-61F4-4BDD-83F6-F3A9FEB4B984}" dt="2024-02-22T09:52:54.409" v="2357" actId="27803"/>
          <ac:spMkLst>
            <pc:docMk/>
            <pc:sldMk cId="3942064285" sldId="256"/>
            <ac:spMk id="12678" creationId="{3156A0AE-2C83-5A98-9273-E900C7D0DE10}"/>
          </ac:spMkLst>
        </pc:spChg>
        <pc:spChg chg="mod">
          <ac:chgData name="Jassem Abbasi" userId="a485637c-5d5c-44af-8411-f95acc3236b6" providerId="ADAL" clId="{B67E75DF-61F4-4BDD-83F6-F3A9FEB4B984}" dt="2024-02-22T09:52:54.409" v="2357" actId="27803"/>
          <ac:spMkLst>
            <pc:docMk/>
            <pc:sldMk cId="3942064285" sldId="256"/>
            <ac:spMk id="12679" creationId="{47B8B361-DD6E-472F-01B3-40B00CF7FB48}"/>
          </ac:spMkLst>
        </pc:spChg>
        <pc:spChg chg="mod">
          <ac:chgData name="Jassem Abbasi" userId="a485637c-5d5c-44af-8411-f95acc3236b6" providerId="ADAL" clId="{B67E75DF-61F4-4BDD-83F6-F3A9FEB4B984}" dt="2024-02-22T09:52:54.409" v="2357" actId="27803"/>
          <ac:spMkLst>
            <pc:docMk/>
            <pc:sldMk cId="3942064285" sldId="256"/>
            <ac:spMk id="12680" creationId="{8CF96159-EC2F-7EE0-5FAC-0115213DAB9B}"/>
          </ac:spMkLst>
        </pc:spChg>
        <pc:spChg chg="mod">
          <ac:chgData name="Jassem Abbasi" userId="a485637c-5d5c-44af-8411-f95acc3236b6" providerId="ADAL" clId="{B67E75DF-61F4-4BDD-83F6-F3A9FEB4B984}" dt="2024-02-22T09:52:54.409" v="2357" actId="27803"/>
          <ac:spMkLst>
            <pc:docMk/>
            <pc:sldMk cId="3942064285" sldId="256"/>
            <ac:spMk id="12681" creationId="{D1017FA4-9767-D2AC-988C-6E50F44DF6EE}"/>
          </ac:spMkLst>
        </pc:spChg>
        <pc:spChg chg="mod">
          <ac:chgData name="Jassem Abbasi" userId="a485637c-5d5c-44af-8411-f95acc3236b6" providerId="ADAL" clId="{B67E75DF-61F4-4BDD-83F6-F3A9FEB4B984}" dt="2024-02-22T09:52:54.409" v="2357" actId="27803"/>
          <ac:spMkLst>
            <pc:docMk/>
            <pc:sldMk cId="3942064285" sldId="256"/>
            <ac:spMk id="12682" creationId="{E2D90246-19F6-6E26-EC04-007A9DBE5147}"/>
          </ac:spMkLst>
        </pc:spChg>
        <pc:spChg chg="mod">
          <ac:chgData name="Jassem Abbasi" userId="a485637c-5d5c-44af-8411-f95acc3236b6" providerId="ADAL" clId="{B67E75DF-61F4-4BDD-83F6-F3A9FEB4B984}" dt="2024-02-22T09:52:54.409" v="2357" actId="27803"/>
          <ac:spMkLst>
            <pc:docMk/>
            <pc:sldMk cId="3942064285" sldId="256"/>
            <ac:spMk id="12683" creationId="{15260E4E-E2A5-66C7-C0EB-D9001F562315}"/>
          </ac:spMkLst>
        </pc:spChg>
        <pc:spChg chg="mod">
          <ac:chgData name="Jassem Abbasi" userId="a485637c-5d5c-44af-8411-f95acc3236b6" providerId="ADAL" clId="{B67E75DF-61F4-4BDD-83F6-F3A9FEB4B984}" dt="2024-02-22T09:52:54.409" v="2357" actId="27803"/>
          <ac:spMkLst>
            <pc:docMk/>
            <pc:sldMk cId="3942064285" sldId="256"/>
            <ac:spMk id="12684" creationId="{33F72C56-5358-2393-B07C-643F3E83FDCC}"/>
          </ac:spMkLst>
        </pc:spChg>
        <pc:spChg chg="mod">
          <ac:chgData name="Jassem Abbasi" userId="a485637c-5d5c-44af-8411-f95acc3236b6" providerId="ADAL" clId="{B67E75DF-61F4-4BDD-83F6-F3A9FEB4B984}" dt="2024-02-22T09:52:54.409" v="2357" actId="27803"/>
          <ac:spMkLst>
            <pc:docMk/>
            <pc:sldMk cId="3942064285" sldId="256"/>
            <ac:spMk id="12685" creationId="{F9B08A74-BB85-218C-466C-1113B210AD58}"/>
          </ac:spMkLst>
        </pc:spChg>
        <pc:spChg chg="mod">
          <ac:chgData name="Jassem Abbasi" userId="a485637c-5d5c-44af-8411-f95acc3236b6" providerId="ADAL" clId="{B67E75DF-61F4-4BDD-83F6-F3A9FEB4B984}" dt="2024-02-22T09:52:54.409" v="2357" actId="27803"/>
          <ac:spMkLst>
            <pc:docMk/>
            <pc:sldMk cId="3942064285" sldId="256"/>
            <ac:spMk id="12686" creationId="{C05908AC-39D6-6FB7-2E95-BB839692605A}"/>
          </ac:spMkLst>
        </pc:spChg>
        <pc:spChg chg="mod">
          <ac:chgData name="Jassem Abbasi" userId="a485637c-5d5c-44af-8411-f95acc3236b6" providerId="ADAL" clId="{B67E75DF-61F4-4BDD-83F6-F3A9FEB4B984}" dt="2024-02-22T09:52:54.409" v="2357" actId="27803"/>
          <ac:spMkLst>
            <pc:docMk/>
            <pc:sldMk cId="3942064285" sldId="256"/>
            <ac:spMk id="12687" creationId="{71376790-9A47-400F-D1F1-66C7DC37C201}"/>
          </ac:spMkLst>
        </pc:spChg>
        <pc:spChg chg="mod">
          <ac:chgData name="Jassem Abbasi" userId="a485637c-5d5c-44af-8411-f95acc3236b6" providerId="ADAL" clId="{B67E75DF-61F4-4BDD-83F6-F3A9FEB4B984}" dt="2024-02-22T09:52:54.409" v="2357" actId="27803"/>
          <ac:spMkLst>
            <pc:docMk/>
            <pc:sldMk cId="3942064285" sldId="256"/>
            <ac:spMk id="12688" creationId="{0B7423F8-B0B6-AE80-5C13-D451CE3B2DB3}"/>
          </ac:spMkLst>
        </pc:spChg>
        <pc:spChg chg="mod">
          <ac:chgData name="Jassem Abbasi" userId="a485637c-5d5c-44af-8411-f95acc3236b6" providerId="ADAL" clId="{B67E75DF-61F4-4BDD-83F6-F3A9FEB4B984}" dt="2024-02-22T09:52:54.409" v="2357" actId="27803"/>
          <ac:spMkLst>
            <pc:docMk/>
            <pc:sldMk cId="3942064285" sldId="256"/>
            <ac:spMk id="12689" creationId="{A7667ABE-3CB8-D1FB-170A-C74CA0CE6689}"/>
          </ac:spMkLst>
        </pc:spChg>
        <pc:spChg chg="mod">
          <ac:chgData name="Jassem Abbasi" userId="a485637c-5d5c-44af-8411-f95acc3236b6" providerId="ADAL" clId="{B67E75DF-61F4-4BDD-83F6-F3A9FEB4B984}" dt="2024-02-22T09:52:54.409" v="2357" actId="27803"/>
          <ac:spMkLst>
            <pc:docMk/>
            <pc:sldMk cId="3942064285" sldId="256"/>
            <ac:spMk id="12690" creationId="{4CAB0B73-C798-BBA4-4AC2-3FC2FB44D97A}"/>
          </ac:spMkLst>
        </pc:spChg>
        <pc:spChg chg="mod">
          <ac:chgData name="Jassem Abbasi" userId="a485637c-5d5c-44af-8411-f95acc3236b6" providerId="ADAL" clId="{B67E75DF-61F4-4BDD-83F6-F3A9FEB4B984}" dt="2024-02-22T09:52:54.409" v="2357" actId="27803"/>
          <ac:spMkLst>
            <pc:docMk/>
            <pc:sldMk cId="3942064285" sldId="256"/>
            <ac:spMk id="12691" creationId="{0FC624E9-2416-8882-442E-72F6E5232C8E}"/>
          </ac:spMkLst>
        </pc:spChg>
        <pc:spChg chg="mod">
          <ac:chgData name="Jassem Abbasi" userId="a485637c-5d5c-44af-8411-f95acc3236b6" providerId="ADAL" clId="{B67E75DF-61F4-4BDD-83F6-F3A9FEB4B984}" dt="2024-02-22T09:52:54.409" v="2357" actId="27803"/>
          <ac:spMkLst>
            <pc:docMk/>
            <pc:sldMk cId="3942064285" sldId="256"/>
            <ac:spMk id="12692" creationId="{7ADF8E05-2B54-5CD2-6791-FE4832A837FF}"/>
          </ac:spMkLst>
        </pc:spChg>
        <pc:spChg chg="mod">
          <ac:chgData name="Jassem Abbasi" userId="a485637c-5d5c-44af-8411-f95acc3236b6" providerId="ADAL" clId="{B67E75DF-61F4-4BDD-83F6-F3A9FEB4B984}" dt="2024-02-22T09:52:54.409" v="2357" actId="27803"/>
          <ac:spMkLst>
            <pc:docMk/>
            <pc:sldMk cId="3942064285" sldId="256"/>
            <ac:spMk id="12693" creationId="{6F73CE91-BC9B-6BB0-174B-CAA0F18515FF}"/>
          </ac:spMkLst>
        </pc:spChg>
        <pc:spChg chg="mod">
          <ac:chgData name="Jassem Abbasi" userId="a485637c-5d5c-44af-8411-f95acc3236b6" providerId="ADAL" clId="{B67E75DF-61F4-4BDD-83F6-F3A9FEB4B984}" dt="2024-02-22T09:52:54.409" v="2357" actId="27803"/>
          <ac:spMkLst>
            <pc:docMk/>
            <pc:sldMk cId="3942064285" sldId="256"/>
            <ac:spMk id="12694" creationId="{354C89E4-0D86-CC29-766F-636B74CB1A70}"/>
          </ac:spMkLst>
        </pc:spChg>
        <pc:spChg chg="mod">
          <ac:chgData name="Jassem Abbasi" userId="a485637c-5d5c-44af-8411-f95acc3236b6" providerId="ADAL" clId="{B67E75DF-61F4-4BDD-83F6-F3A9FEB4B984}" dt="2024-02-22T09:52:54.409" v="2357" actId="27803"/>
          <ac:spMkLst>
            <pc:docMk/>
            <pc:sldMk cId="3942064285" sldId="256"/>
            <ac:spMk id="12695" creationId="{0110A66E-74A9-1946-C827-FB82B8F42060}"/>
          </ac:spMkLst>
        </pc:spChg>
        <pc:spChg chg="mod">
          <ac:chgData name="Jassem Abbasi" userId="a485637c-5d5c-44af-8411-f95acc3236b6" providerId="ADAL" clId="{B67E75DF-61F4-4BDD-83F6-F3A9FEB4B984}" dt="2024-02-22T09:52:54.409" v="2357" actId="27803"/>
          <ac:spMkLst>
            <pc:docMk/>
            <pc:sldMk cId="3942064285" sldId="256"/>
            <ac:spMk id="12696" creationId="{E97F9F06-4D0B-2D2A-AFD7-2C722448DFE5}"/>
          </ac:spMkLst>
        </pc:spChg>
        <pc:spChg chg="mod">
          <ac:chgData name="Jassem Abbasi" userId="a485637c-5d5c-44af-8411-f95acc3236b6" providerId="ADAL" clId="{B67E75DF-61F4-4BDD-83F6-F3A9FEB4B984}" dt="2024-02-22T09:52:54.409" v="2357" actId="27803"/>
          <ac:spMkLst>
            <pc:docMk/>
            <pc:sldMk cId="3942064285" sldId="256"/>
            <ac:spMk id="12697" creationId="{8F5D131A-61E0-0D9C-56A9-CEF7AE8D9546}"/>
          </ac:spMkLst>
        </pc:spChg>
        <pc:spChg chg="mod">
          <ac:chgData name="Jassem Abbasi" userId="a485637c-5d5c-44af-8411-f95acc3236b6" providerId="ADAL" clId="{B67E75DF-61F4-4BDD-83F6-F3A9FEB4B984}" dt="2024-02-22T09:52:54.409" v="2357" actId="27803"/>
          <ac:spMkLst>
            <pc:docMk/>
            <pc:sldMk cId="3942064285" sldId="256"/>
            <ac:spMk id="12698" creationId="{9EE2DFB0-5BEF-E8F9-1425-8B1D7B555394}"/>
          </ac:spMkLst>
        </pc:spChg>
        <pc:spChg chg="mod">
          <ac:chgData name="Jassem Abbasi" userId="a485637c-5d5c-44af-8411-f95acc3236b6" providerId="ADAL" clId="{B67E75DF-61F4-4BDD-83F6-F3A9FEB4B984}" dt="2024-02-22T09:52:54.409" v="2357" actId="27803"/>
          <ac:spMkLst>
            <pc:docMk/>
            <pc:sldMk cId="3942064285" sldId="256"/>
            <ac:spMk id="12699" creationId="{B3E36B0C-346D-61B1-05E5-C1AEC13A4E18}"/>
          </ac:spMkLst>
        </pc:spChg>
        <pc:spChg chg="mod">
          <ac:chgData name="Jassem Abbasi" userId="a485637c-5d5c-44af-8411-f95acc3236b6" providerId="ADAL" clId="{B67E75DF-61F4-4BDD-83F6-F3A9FEB4B984}" dt="2024-02-22T09:52:54.409" v="2357" actId="27803"/>
          <ac:spMkLst>
            <pc:docMk/>
            <pc:sldMk cId="3942064285" sldId="256"/>
            <ac:spMk id="12700" creationId="{22815FF0-3575-9C06-09E5-4AA196207226}"/>
          </ac:spMkLst>
        </pc:spChg>
        <pc:spChg chg="mod">
          <ac:chgData name="Jassem Abbasi" userId="a485637c-5d5c-44af-8411-f95acc3236b6" providerId="ADAL" clId="{B67E75DF-61F4-4BDD-83F6-F3A9FEB4B984}" dt="2024-02-22T09:52:54.409" v="2357" actId="27803"/>
          <ac:spMkLst>
            <pc:docMk/>
            <pc:sldMk cId="3942064285" sldId="256"/>
            <ac:spMk id="12701" creationId="{A3FC2A6D-E20A-E98B-D903-42741D7D9EBE}"/>
          </ac:spMkLst>
        </pc:spChg>
        <pc:spChg chg="mod">
          <ac:chgData name="Jassem Abbasi" userId="a485637c-5d5c-44af-8411-f95acc3236b6" providerId="ADAL" clId="{B67E75DF-61F4-4BDD-83F6-F3A9FEB4B984}" dt="2024-02-22T09:52:54.409" v="2357" actId="27803"/>
          <ac:spMkLst>
            <pc:docMk/>
            <pc:sldMk cId="3942064285" sldId="256"/>
            <ac:spMk id="12702" creationId="{7ADA9E77-A2C8-4536-0599-3F3A2A50D874}"/>
          </ac:spMkLst>
        </pc:spChg>
        <pc:spChg chg="mod">
          <ac:chgData name="Jassem Abbasi" userId="a485637c-5d5c-44af-8411-f95acc3236b6" providerId="ADAL" clId="{B67E75DF-61F4-4BDD-83F6-F3A9FEB4B984}" dt="2024-02-22T09:52:54.409" v="2357" actId="27803"/>
          <ac:spMkLst>
            <pc:docMk/>
            <pc:sldMk cId="3942064285" sldId="256"/>
            <ac:spMk id="12703" creationId="{A3D3814D-7FC6-89FF-9AAA-4C239E79AB68}"/>
          </ac:spMkLst>
        </pc:spChg>
        <pc:spChg chg="mod">
          <ac:chgData name="Jassem Abbasi" userId="a485637c-5d5c-44af-8411-f95acc3236b6" providerId="ADAL" clId="{B67E75DF-61F4-4BDD-83F6-F3A9FEB4B984}" dt="2024-02-22T09:52:54.409" v="2357" actId="27803"/>
          <ac:spMkLst>
            <pc:docMk/>
            <pc:sldMk cId="3942064285" sldId="256"/>
            <ac:spMk id="12704" creationId="{13FE1E63-5B31-D552-B7DE-91859A4566AE}"/>
          </ac:spMkLst>
        </pc:spChg>
        <pc:spChg chg="mod">
          <ac:chgData name="Jassem Abbasi" userId="a485637c-5d5c-44af-8411-f95acc3236b6" providerId="ADAL" clId="{B67E75DF-61F4-4BDD-83F6-F3A9FEB4B984}" dt="2024-02-22T09:52:54.409" v="2357" actId="27803"/>
          <ac:spMkLst>
            <pc:docMk/>
            <pc:sldMk cId="3942064285" sldId="256"/>
            <ac:spMk id="12705" creationId="{54A6067C-CBB2-C88C-3EBF-0C6BAB949959}"/>
          </ac:spMkLst>
        </pc:spChg>
        <pc:spChg chg="mod">
          <ac:chgData name="Jassem Abbasi" userId="a485637c-5d5c-44af-8411-f95acc3236b6" providerId="ADAL" clId="{B67E75DF-61F4-4BDD-83F6-F3A9FEB4B984}" dt="2024-02-22T09:52:54.409" v="2357" actId="27803"/>
          <ac:spMkLst>
            <pc:docMk/>
            <pc:sldMk cId="3942064285" sldId="256"/>
            <ac:spMk id="12706" creationId="{AE7868C4-0E52-AA8A-3451-6F297D0799EF}"/>
          </ac:spMkLst>
        </pc:spChg>
        <pc:spChg chg="mod">
          <ac:chgData name="Jassem Abbasi" userId="a485637c-5d5c-44af-8411-f95acc3236b6" providerId="ADAL" clId="{B67E75DF-61F4-4BDD-83F6-F3A9FEB4B984}" dt="2024-02-22T09:52:54.409" v="2357" actId="27803"/>
          <ac:spMkLst>
            <pc:docMk/>
            <pc:sldMk cId="3942064285" sldId="256"/>
            <ac:spMk id="12707" creationId="{65E2D146-EBEA-E262-7220-FF335D7DF7E1}"/>
          </ac:spMkLst>
        </pc:spChg>
        <pc:spChg chg="mod">
          <ac:chgData name="Jassem Abbasi" userId="a485637c-5d5c-44af-8411-f95acc3236b6" providerId="ADAL" clId="{B67E75DF-61F4-4BDD-83F6-F3A9FEB4B984}" dt="2024-02-22T09:52:54.409" v="2357" actId="27803"/>
          <ac:spMkLst>
            <pc:docMk/>
            <pc:sldMk cId="3942064285" sldId="256"/>
            <ac:spMk id="12708" creationId="{77C8CF3E-EEBC-E419-7059-0C1F2BE32A04}"/>
          </ac:spMkLst>
        </pc:spChg>
        <pc:spChg chg="mod">
          <ac:chgData name="Jassem Abbasi" userId="a485637c-5d5c-44af-8411-f95acc3236b6" providerId="ADAL" clId="{B67E75DF-61F4-4BDD-83F6-F3A9FEB4B984}" dt="2024-02-22T09:52:54.409" v="2357" actId="27803"/>
          <ac:spMkLst>
            <pc:docMk/>
            <pc:sldMk cId="3942064285" sldId="256"/>
            <ac:spMk id="12709" creationId="{343AEC81-5C26-3D9A-DBFE-A280A7366025}"/>
          </ac:spMkLst>
        </pc:spChg>
        <pc:spChg chg="mod">
          <ac:chgData name="Jassem Abbasi" userId="a485637c-5d5c-44af-8411-f95acc3236b6" providerId="ADAL" clId="{B67E75DF-61F4-4BDD-83F6-F3A9FEB4B984}" dt="2024-02-22T09:52:54.409" v="2357" actId="27803"/>
          <ac:spMkLst>
            <pc:docMk/>
            <pc:sldMk cId="3942064285" sldId="256"/>
            <ac:spMk id="12710" creationId="{D01E31B5-1687-A467-593F-15400BF1E8F9}"/>
          </ac:spMkLst>
        </pc:spChg>
        <pc:spChg chg="mod">
          <ac:chgData name="Jassem Abbasi" userId="a485637c-5d5c-44af-8411-f95acc3236b6" providerId="ADAL" clId="{B67E75DF-61F4-4BDD-83F6-F3A9FEB4B984}" dt="2024-02-22T09:52:54.409" v="2357" actId="27803"/>
          <ac:spMkLst>
            <pc:docMk/>
            <pc:sldMk cId="3942064285" sldId="256"/>
            <ac:spMk id="12711" creationId="{456763F4-1FD2-6FB7-9676-95B1D6590E1B}"/>
          </ac:spMkLst>
        </pc:spChg>
        <pc:spChg chg="mod">
          <ac:chgData name="Jassem Abbasi" userId="a485637c-5d5c-44af-8411-f95acc3236b6" providerId="ADAL" clId="{B67E75DF-61F4-4BDD-83F6-F3A9FEB4B984}" dt="2024-02-22T09:52:54.409" v="2357" actId="27803"/>
          <ac:spMkLst>
            <pc:docMk/>
            <pc:sldMk cId="3942064285" sldId="256"/>
            <ac:spMk id="12712" creationId="{EAF8CC0F-F38F-7388-D483-0AB734BD421B}"/>
          </ac:spMkLst>
        </pc:spChg>
        <pc:spChg chg="mod">
          <ac:chgData name="Jassem Abbasi" userId="a485637c-5d5c-44af-8411-f95acc3236b6" providerId="ADAL" clId="{B67E75DF-61F4-4BDD-83F6-F3A9FEB4B984}" dt="2024-02-22T09:52:54.409" v="2357" actId="27803"/>
          <ac:spMkLst>
            <pc:docMk/>
            <pc:sldMk cId="3942064285" sldId="256"/>
            <ac:spMk id="12713" creationId="{B8B1DF02-EE71-B8AB-9315-ABB2D143640E}"/>
          </ac:spMkLst>
        </pc:spChg>
        <pc:spChg chg="mod">
          <ac:chgData name="Jassem Abbasi" userId="a485637c-5d5c-44af-8411-f95acc3236b6" providerId="ADAL" clId="{B67E75DF-61F4-4BDD-83F6-F3A9FEB4B984}" dt="2024-02-22T09:52:54.409" v="2357" actId="27803"/>
          <ac:spMkLst>
            <pc:docMk/>
            <pc:sldMk cId="3942064285" sldId="256"/>
            <ac:spMk id="12714" creationId="{6103F3D7-B258-D455-1881-CB1BABA3A3D7}"/>
          </ac:spMkLst>
        </pc:spChg>
        <pc:spChg chg="mod">
          <ac:chgData name="Jassem Abbasi" userId="a485637c-5d5c-44af-8411-f95acc3236b6" providerId="ADAL" clId="{B67E75DF-61F4-4BDD-83F6-F3A9FEB4B984}" dt="2024-02-22T09:52:54.409" v="2357" actId="27803"/>
          <ac:spMkLst>
            <pc:docMk/>
            <pc:sldMk cId="3942064285" sldId="256"/>
            <ac:spMk id="12715" creationId="{AFA84AA5-6229-62A5-0447-AA20F0F9E7DB}"/>
          </ac:spMkLst>
        </pc:spChg>
        <pc:spChg chg="mod">
          <ac:chgData name="Jassem Abbasi" userId="a485637c-5d5c-44af-8411-f95acc3236b6" providerId="ADAL" clId="{B67E75DF-61F4-4BDD-83F6-F3A9FEB4B984}" dt="2024-02-22T09:52:54.409" v="2357" actId="27803"/>
          <ac:spMkLst>
            <pc:docMk/>
            <pc:sldMk cId="3942064285" sldId="256"/>
            <ac:spMk id="12716" creationId="{8F738EB5-8875-43E9-13D4-30E819C334F6}"/>
          </ac:spMkLst>
        </pc:spChg>
        <pc:spChg chg="mod">
          <ac:chgData name="Jassem Abbasi" userId="a485637c-5d5c-44af-8411-f95acc3236b6" providerId="ADAL" clId="{B67E75DF-61F4-4BDD-83F6-F3A9FEB4B984}" dt="2024-02-22T09:52:54.409" v="2357" actId="27803"/>
          <ac:spMkLst>
            <pc:docMk/>
            <pc:sldMk cId="3942064285" sldId="256"/>
            <ac:spMk id="12717" creationId="{FA52C1D1-F860-C773-7F09-8F86BA1F5B28}"/>
          </ac:spMkLst>
        </pc:spChg>
        <pc:spChg chg="mod">
          <ac:chgData name="Jassem Abbasi" userId="a485637c-5d5c-44af-8411-f95acc3236b6" providerId="ADAL" clId="{B67E75DF-61F4-4BDD-83F6-F3A9FEB4B984}" dt="2024-02-22T09:52:54.409" v="2357" actId="27803"/>
          <ac:spMkLst>
            <pc:docMk/>
            <pc:sldMk cId="3942064285" sldId="256"/>
            <ac:spMk id="12718" creationId="{376DF299-47D1-B4BF-DA02-8CC9F55E491E}"/>
          </ac:spMkLst>
        </pc:spChg>
        <pc:spChg chg="mod">
          <ac:chgData name="Jassem Abbasi" userId="a485637c-5d5c-44af-8411-f95acc3236b6" providerId="ADAL" clId="{B67E75DF-61F4-4BDD-83F6-F3A9FEB4B984}" dt="2024-02-22T09:52:54.409" v="2357" actId="27803"/>
          <ac:spMkLst>
            <pc:docMk/>
            <pc:sldMk cId="3942064285" sldId="256"/>
            <ac:spMk id="12719" creationId="{5748F40D-E55A-A819-47A5-972C48314C2F}"/>
          </ac:spMkLst>
        </pc:spChg>
        <pc:spChg chg="mod">
          <ac:chgData name="Jassem Abbasi" userId="a485637c-5d5c-44af-8411-f95acc3236b6" providerId="ADAL" clId="{B67E75DF-61F4-4BDD-83F6-F3A9FEB4B984}" dt="2024-02-22T09:52:54.409" v="2357" actId="27803"/>
          <ac:spMkLst>
            <pc:docMk/>
            <pc:sldMk cId="3942064285" sldId="256"/>
            <ac:spMk id="12720" creationId="{CD6983C4-2395-72E3-A2A5-E97AB906E09C}"/>
          </ac:spMkLst>
        </pc:spChg>
        <pc:spChg chg="mod">
          <ac:chgData name="Jassem Abbasi" userId="a485637c-5d5c-44af-8411-f95acc3236b6" providerId="ADAL" clId="{B67E75DF-61F4-4BDD-83F6-F3A9FEB4B984}" dt="2024-02-22T09:52:54.409" v="2357" actId="27803"/>
          <ac:spMkLst>
            <pc:docMk/>
            <pc:sldMk cId="3942064285" sldId="256"/>
            <ac:spMk id="12721" creationId="{1F15F8B7-D9AB-1070-2CD1-65733B942407}"/>
          </ac:spMkLst>
        </pc:spChg>
        <pc:spChg chg="mod">
          <ac:chgData name="Jassem Abbasi" userId="a485637c-5d5c-44af-8411-f95acc3236b6" providerId="ADAL" clId="{B67E75DF-61F4-4BDD-83F6-F3A9FEB4B984}" dt="2024-02-22T09:52:54.409" v="2357" actId="27803"/>
          <ac:spMkLst>
            <pc:docMk/>
            <pc:sldMk cId="3942064285" sldId="256"/>
            <ac:spMk id="12722" creationId="{6E0EF80E-12C6-7DB6-C757-F1682F2EAD63}"/>
          </ac:spMkLst>
        </pc:spChg>
        <pc:spChg chg="mod">
          <ac:chgData name="Jassem Abbasi" userId="a485637c-5d5c-44af-8411-f95acc3236b6" providerId="ADAL" clId="{B67E75DF-61F4-4BDD-83F6-F3A9FEB4B984}" dt="2024-02-22T09:52:54.409" v="2357" actId="27803"/>
          <ac:spMkLst>
            <pc:docMk/>
            <pc:sldMk cId="3942064285" sldId="256"/>
            <ac:spMk id="12723" creationId="{3955EF85-78C6-076D-EA15-8699259F8927}"/>
          </ac:spMkLst>
        </pc:spChg>
        <pc:spChg chg="mod">
          <ac:chgData name="Jassem Abbasi" userId="a485637c-5d5c-44af-8411-f95acc3236b6" providerId="ADAL" clId="{B67E75DF-61F4-4BDD-83F6-F3A9FEB4B984}" dt="2024-02-22T09:52:54.409" v="2357" actId="27803"/>
          <ac:spMkLst>
            <pc:docMk/>
            <pc:sldMk cId="3942064285" sldId="256"/>
            <ac:spMk id="12724" creationId="{E5102498-A8EB-21EF-62A7-B6288C7613A9}"/>
          </ac:spMkLst>
        </pc:spChg>
        <pc:spChg chg="mod">
          <ac:chgData name="Jassem Abbasi" userId="a485637c-5d5c-44af-8411-f95acc3236b6" providerId="ADAL" clId="{B67E75DF-61F4-4BDD-83F6-F3A9FEB4B984}" dt="2024-02-22T09:52:54.409" v="2357" actId="27803"/>
          <ac:spMkLst>
            <pc:docMk/>
            <pc:sldMk cId="3942064285" sldId="256"/>
            <ac:spMk id="12725" creationId="{BD41B9D7-DEE5-97F8-C4D2-D2A2202CF08D}"/>
          </ac:spMkLst>
        </pc:spChg>
        <pc:spChg chg="mod">
          <ac:chgData name="Jassem Abbasi" userId="a485637c-5d5c-44af-8411-f95acc3236b6" providerId="ADAL" clId="{B67E75DF-61F4-4BDD-83F6-F3A9FEB4B984}" dt="2024-02-22T09:52:54.409" v="2357" actId="27803"/>
          <ac:spMkLst>
            <pc:docMk/>
            <pc:sldMk cId="3942064285" sldId="256"/>
            <ac:spMk id="12726" creationId="{F76C4C1E-71FA-2C5E-D7BF-FADAD3B3E343}"/>
          </ac:spMkLst>
        </pc:spChg>
        <pc:spChg chg="mod">
          <ac:chgData name="Jassem Abbasi" userId="a485637c-5d5c-44af-8411-f95acc3236b6" providerId="ADAL" clId="{B67E75DF-61F4-4BDD-83F6-F3A9FEB4B984}" dt="2024-02-22T09:52:54.409" v="2357" actId="27803"/>
          <ac:spMkLst>
            <pc:docMk/>
            <pc:sldMk cId="3942064285" sldId="256"/>
            <ac:spMk id="12727" creationId="{8B92D18A-ACFA-FD37-FD96-568EF3CE2D76}"/>
          </ac:spMkLst>
        </pc:spChg>
        <pc:spChg chg="mod">
          <ac:chgData name="Jassem Abbasi" userId="a485637c-5d5c-44af-8411-f95acc3236b6" providerId="ADAL" clId="{B67E75DF-61F4-4BDD-83F6-F3A9FEB4B984}" dt="2024-02-22T09:52:54.409" v="2357" actId="27803"/>
          <ac:spMkLst>
            <pc:docMk/>
            <pc:sldMk cId="3942064285" sldId="256"/>
            <ac:spMk id="12728" creationId="{6B8A9E19-B37F-34AC-CFC0-68087F97E2E1}"/>
          </ac:spMkLst>
        </pc:spChg>
        <pc:spChg chg="mod">
          <ac:chgData name="Jassem Abbasi" userId="a485637c-5d5c-44af-8411-f95acc3236b6" providerId="ADAL" clId="{B67E75DF-61F4-4BDD-83F6-F3A9FEB4B984}" dt="2024-02-22T09:52:54.409" v="2357" actId="27803"/>
          <ac:spMkLst>
            <pc:docMk/>
            <pc:sldMk cId="3942064285" sldId="256"/>
            <ac:spMk id="12729" creationId="{257497AA-B6C9-9CC6-C2AF-4FC426CE9A55}"/>
          </ac:spMkLst>
        </pc:spChg>
        <pc:spChg chg="mod">
          <ac:chgData name="Jassem Abbasi" userId="a485637c-5d5c-44af-8411-f95acc3236b6" providerId="ADAL" clId="{B67E75DF-61F4-4BDD-83F6-F3A9FEB4B984}" dt="2024-02-22T09:52:54.409" v="2357" actId="27803"/>
          <ac:spMkLst>
            <pc:docMk/>
            <pc:sldMk cId="3942064285" sldId="256"/>
            <ac:spMk id="12730" creationId="{A5A5ADF1-4E66-61B1-2A02-6C68A2C6E8CA}"/>
          </ac:spMkLst>
        </pc:spChg>
        <pc:spChg chg="mod">
          <ac:chgData name="Jassem Abbasi" userId="a485637c-5d5c-44af-8411-f95acc3236b6" providerId="ADAL" clId="{B67E75DF-61F4-4BDD-83F6-F3A9FEB4B984}" dt="2024-02-22T09:52:54.409" v="2357" actId="27803"/>
          <ac:spMkLst>
            <pc:docMk/>
            <pc:sldMk cId="3942064285" sldId="256"/>
            <ac:spMk id="12731" creationId="{84776BAA-B3AB-D1A8-103F-B245FD23D2AC}"/>
          </ac:spMkLst>
        </pc:spChg>
        <pc:spChg chg="mod">
          <ac:chgData name="Jassem Abbasi" userId="a485637c-5d5c-44af-8411-f95acc3236b6" providerId="ADAL" clId="{B67E75DF-61F4-4BDD-83F6-F3A9FEB4B984}" dt="2024-02-22T09:52:54.409" v="2357" actId="27803"/>
          <ac:spMkLst>
            <pc:docMk/>
            <pc:sldMk cId="3942064285" sldId="256"/>
            <ac:spMk id="12732" creationId="{1ADDADB0-7BA5-2373-8BC9-E9FD73CE7D3E}"/>
          </ac:spMkLst>
        </pc:spChg>
        <pc:spChg chg="mod">
          <ac:chgData name="Jassem Abbasi" userId="a485637c-5d5c-44af-8411-f95acc3236b6" providerId="ADAL" clId="{B67E75DF-61F4-4BDD-83F6-F3A9FEB4B984}" dt="2024-02-22T09:52:54.409" v="2357" actId="27803"/>
          <ac:spMkLst>
            <pc:docMk/>
            <pc:sldMk cId="3942064285" sldId="256"/>
            <ac:spMk id="12733" creationId="{A787B393-786B-86CD-7066-A76B17903B59}"/>
          </ac:spMkLst>
        </pc:spChg>
        <pc:spChg chg="mod">
          <ac:chgData name="Jassem Abbasi" userId="a485637c-5d5c-44af-8411-f95acc3236b6" providerId="ADAL" clId="{B67E75DF-61F4-4BDD-83F6-F3A9FEB4B984}" dt="2024-02-22T09:52:54.409" v="2357" actId="27803"/>
          <ac:spMkLst>
            <pc:docMk/>
            <pc:sldMk cId="3942064285" sldId="256"/>
            <ac:spMk id="12734" creationId="{7EB9B655-8A70-A238-0343-0ACBA7F0EB71}"/>
          </ac:spMkLst>
        </pc:spChg>
        <pc:spChg chg="mod">
          <ac:chgData name="Jassem Abbasi" userId="a485637c-5d5c-44af-8411-f95acc3236b6" providerId="ADAL" clId="{B67E75DF-61F4-4BDD-83F6-F3A9FEB4B984}" dt="2024-02-22T09:52:54.409" v="2357" actId="27803"/>
          <ac:spMkLst>
            <pc:docMk/>
            <pc:sldMk cId="3942064285" sldId="256"/>
            <ac:spMk id="12735" creationId="{7C0C363F-D7EA-5F66-F9C0-B721BD830850}"/>
          </ac:spMkLst>
        </pc:spChg>
        <pc:spChg chg="mod">
          <ac:chgData name="Jassem Abbasi" userId="a485637c-5d5c-44af-8411-f95acc3236b6" providerId="ADAL" clId="{B67E75DF-61F4-4BDD-83F6-F3A9FEB4B984}" dt="2024-02-22T09:52:54.409" v="2357" actId="27803"/>
          <ac:spMkLst>
            <pc:docMk/>
            <pc:sldMk cId="3942064285" sldId="256"/>
            <ac:spMk id="12736" creationId="{A4A926BB-173E-07C4-F3F6-10FF36E47B90}"/>
          </ac:spMkLst>
        </pc:spChg>
        <pc:spChg chg="mod">
          <ac:chgData name="Jassem Abbasi" userId="a485637c-5d5c-44af-8411-f95acc3236b6" providerId="ADAL" clId="{B67E75DF-61F4-4BDD-83F6-F3A9FEB4B984}" dt="2024-02-22T09:52:54.409" v="2357" actId="27803"/>
          <ac:spMkLst>
            <pc:docMk/>
            <pc:sldMk cId="3942064285" sldId="256"/>
            <ac:spMk id="12737" creationId="{3BF14D97-A516-FD33-D7EC-2629CF59DB90}"/>
          </ac:spMkLst>
        </pc:spChg>
        <pc:spChg chg="mod">
          <ac:chgData name="Jassem Abbasi" userId="a485637c-5d5c-44af-8411-f95acc3236b6" providerId="ADAL" clId="{B67E75DF-61F4-4BDD-83F6-F3A9FEB4B984}" dt="2024-02-22T09:52:54.409" v="2357" actId="27803"/>
          <ac:spMkLst>
            <pc:docMk/>
            <pc:sldMk cId="3942064285" sldId="256"/>
            <ac:spMk id="12738" creationId="{3818FAD3-9ECE-E168-1D5C-206656ADC426}"/>
          </ac:spMkLst>
        </pc:spChg>
        <pc:spChg chg="mod">
          <ac:chgData name="Jassem Abbasi" userId="a485637c-5d5c-44af-8411-f95acc3236b6" providerId="ADAL" clId="{B67E75DF-61F4-4BDD-83F6-F3A9FEB4B984}" dt="2024-02-22T09:52:54.409" v="2357" actId="27803"/>
          <ac:spMkLst>
            <pc:docMk/>
            <pc:sldMk cId="3942064285" sldId="256"/>
            <ac:spMk id="12739" creationId="{76C3EAB8-B9FB-7C87-9097-5E8D7F001E99}"/>
          </ac:spMkLst>
        </pc:spChg>
        <pc:spChg chg="mod">
          <ac:chgData name="Jassem Abbasi" userId="a485637c-5d5c-44af-8411-f95acc3236b6" providerId="ADAL" clId="{B67E75DF-61F4-4BDD-83F6-F3A9FEB4B984}" dt="2024-02-22T09:52:54.409" v="2357" actId="27803"/>
          <ac:spMkLst>
            <pc:docMk/>
            <pc:sldMk cId="3942064285" sldId="256"/>
            <ac:spMk id="12740" creationId="{134FD321-ABE6-4477-DC10-CD03FFAC6668}"/>
          </ac:spMkLst>
        </pc:spChg>
        <pc:spChg chg="mod">
          <ac:chgData name="Jassem Abbasi" userId="a485637c-5d5c-44af-8411-f95acc3236b6" providerId="ADAL" clId="{B67E75DF-61F4-4BDD-83F6-F3A9FEB4B984}" dt="2024-02-22T09:52:54.409" v="2357" actId="27803"/>
          <ac:spMkLst>
            <pc:docMk/>
            <pc:sldMk cId="3942064285" sldId="256"/>
            <ac:spMk id="12741" creationId="{B020E2CC-539C-61D8-B6A5-92ACC746BE95}"/>
          </ac:spMkLst>
        </pc:spChg>
        <pc:spChg chg="mod">
          <ac:chgData name="Jassem Abbasi" userId="a485637c-5d5c-44af-8411-f95acc3236b6" providerId="ADAL" clId="{B67E75DF-61F4-4BDD-83F6-F3A9FEB4B984}" dt="2024-02-22T09:52:54.409" v="2357" actId="27803"/>
          <ac:spMkLst>
            <pc:docMk/>
            <pc:sldMk cId="3942064285" sldId="256"/>
            <ac:spMk id="12742" creationId="{24810FEE-C10F-283C-ED55-C78DB777E21C}"/>
          </ac:spMkLst>
        </pc:spChg>
        <pc:spChg chg="mod">
          <ac:chgData name="Jassem Abbasi" userId="a485637c-5d5c-44af-8411-f95acc3236b6" providerId="ADAL" clId="{B67E75DF-61F4-4BDD-83F6-F3A9FEB4B984}" dt="2024-02-22T09:52:54.409" v="2357" actId="27803"/>
          <ac:spMkLst>
            <pc:docMk/>
            <pc:sldMk cId="3942064285" sldId="256"/>
            <ac:spMk id="12743" creationId="{2DC6A9EE-8CA6-6DFA-6E8E-4134E6CDB35E}"/>
          </ac:spMkLst>
        </pc:spChg>
        <pc:spChg chg="mod">
          <ac:chgData name="Jassem Abbasi" userId="a485637c-5d5c-44af-8411-f95acc3236b6" providerId="ADAL" clId="{B67E75DF-61F4-4BDD-83F6-F3A9FEB4B984}" dt="2024-02-22T09:52:54.409" v="2357" actId="27803"/>
          <ac:spMkLst>
            <pc:docMk/>
            <pc:sldMk cId="3942064285" sldId="256"/>
            <ac:spMk id="12744" creationId="{2AD8F8AC-F797-56CD-0028-D4F64395AEB9}"/>
          </ac:spMkLst>
        </pc:spChg>
        <pc:spChg chg="mod">
          <ac:chgData name="Jassem Abbasi" userId="a485637c-5d5c-44af-8411-f95acc3236b6" providerId="ADAL" clId="{B67E75DF-61F4-4BDD-83F6-F3A9FEB4B984}" dt="2024-02-22T09:52:54.409" v="2357" actId="27803"/>
          <ac:spMkLst>
            <pc:docMk/>
            <pc:sldMk cId="3942064285" sldId="256"/>
            <ac:spMk id="12745" creationId="{ED2F6031-BAC7-19B5-0829-D0A53FBB1058}"/>
          </ac:spMkLst>
        </pc:spChg>
        <pc:spChg chg="mod">
          <ac:chgData name="Jassem Abbasi" userId="a485637c-5d5c-44af-8411-f95acc3236b6" providerId="ADAL" clId="{B67E75DF-61F4-4BDD-83F6-F3A9FEB4B984}" dt="2024-02-22T09:52:54.409" v="2357" actId="27803"/>
          <ac:spMkLst>
            <pc:docMk/>
            <pc:sldMk cId="3942064285" sldId="256"/>
            <ac:spMk id="12746" creationId="{AEA33166-7C7F-AB01-E364-1BFF9C102C3B}"/>
          </ac:spMkLst>
        </pc:spChg>
        <pc:spChg chg="mod">
          <ac:chgData name="Jassem Abbasi" userId="a485637c-5d5c-44af-8411-f95acc3236b6" providerId="ADAL" clId="{B67E75DF-61F4-4BDD-83F6-F3A9FEB4B984}" dt="2024-02-22T09:52:54.409" v="2357" actId="27803"/>
          <ac:spMkLst>
            <pc:docMk/>
            <pc:sldMk cId="3942064285" sldId="256"/>
            <ac:spMk id="12747" creationId="{C654B2F4-3C2F-017D-7637-6AA9DF1063C2}"/>
          </ac:spMkLst>
        </pc:spChg>
        <pc:spChg chg="mod">
          <ac:chgData name="Jassem Abbasi" userId="a485637c-5d5c-44af-8411-f95acc3236b6" providerId="ADAL" clId="{B67E75DF-61F4-4BDD-83F6-F3A9FEB4B984}" dt="2024-02-22T09:52:54.409" v="2357" actId="27803"/>
          <ac:spMkLst>
            <pc:docMk/>
            <pc:sldMk cId="3942064285" sldId="256"/>
            <ac:spMk id="12748" creationId="{3C8550EE-1AFD-6BCC-6930-7DC517EA985E}"/>
          </ac:spMkLst>
        </pc:spChg>
        <pc:spChg chg="mod">
          <ac:chgData name="Jassem Abbasi" userId="a485637c-5d5c-44af-8411-f95acc3236b6" providerId="ADAL" clId="{B67E75DF-61F4-4BDD-83F6-F3A9FEB4B984}" dt="2024-02-22T09:52:54.409" v="2357" actId="27803"/>
          <ac:spMkLst>
            <pc:docMk/>
            <pc:sldMk cId="3942064285" sldId="256"/>
            <ac:spMk id="12749" creationId="{A44BFCCC-5C36-72E6-ECFA-FE02A29445EE}"/>
          </ac:spMkLst>
        </pc:spChg>
        <pc:spChg chg="mod">
          <ac:chgData name="Jassem Abbasi" userId="a485637c-5d5c-44af-8411-f95acc3236b6" providerId="ADAL" clId="{B67E75DF-61F4-4BDD-83F6-F3A9FEB4B984}" dt="2024-02-22T09:52:54.409" v="2357" actId="27803"/>
          <ac:spMkLst>
            <pc:docMk/>
            <pc:sldMk cId="3942064285" sldId="256"/>
            <ac:spMk id="12750" creationId="{511FBD7F-1F3E-F05F-0165-1323A7C48759}"/>
          </ac:spMkLst>
        </pc:spChg>
        <pc:spChg chg="mod">
          <ac:chgData name="Jassem Abbasi" userId="a485637c-5d5c-44af-8411-f95acc3236b6" providerId="ADAL" clId="{B67E75DF-61F4-4BDD-83F6-F3A9FEB4B984}" dt="2024-02-22T09:52:54.409" v="2357" actId="27803"/>
          <ac:spMkLst>
            <pc:docMk/>
            <pc:sldMk cId="3942064285" sldId="256"/>
            <ac:spMk id="12751" creationId="{C374E064-C2AC-254F-03AC-26A100A2C4C7}"/>
          </ac:spMkLst>
        </pc:spChg>
        <pc:spChg chg="mod">
          <ac:chgData name="Jassem Abbasi" userId="a485637c-5d5c-44af-8411-f95acc3236b6" providerId="ADAL" clId="{B67E75DF-61F4-4BDD-83F6-F3A9FEB4B984}" dt="2024-02-22T09:52:54.409" v="2357" actId="27803"/>
          <ac:spMkLst>
            <pc:docMk/>
            <pc:sldMk cId="3942064285" sldId="256"/>
            <ac:spMk id="12752" creationId="{CEA52B30-8525-D1F4-04B2-6697717CECF6}"/>
          </ac:spMkLst>
        </pc:spChg>
        <pc:spChg chg="mod">
          <ac:chgData name="Jassem Abbasi" userId="a485637c-5d5c-44af-8411-f95acc3236b6" providerId="ADAL" clId="{B67E75DF-61F4-4BDD-83F6-F3A9FEB4B984}" dt="2024-02-22T09:52:54.409" v="2357" actId="27803"/>
          <ac:spMkLst>
            <pc:docMk/>
            <pc:sldMk cId="3942064285" sldId="256"/>
            <ac:spMk id="12753" creationId="{7A9645F7-8921-F030-DB49-DB9CDCBB77A5}"/>
          </ac:spMkLst>
        </pc:spChg>
        <pc:spChg chg="mod">
          <ac:chgData name="Jassem Abbasi" userId="a485637c-5d5c-44af-8411-f95acc3236b6" providerId="ADAL" clId="{B67E75DF-61F4-4BDD-83F6-F3A9FEB4B984}" dt="2024-02-22T09:52:54.409" v="2357" actId="27803"/>
          <ac:spMkLst>
            <pc:docMk/>
            <pc:sldMk cId="3942064285" sldId="256"/>
            <ac:spMk id="12754" creationId="{DFF21A5C-D42B-2DC3-41F7-D747D117E1F2}"/>
          </ac:spMkLst>
        </pc:spChg>
        <pc:spChg chg="mod">
          <ac:chgData name="Jassem Abbasi" userId="a485637c-5d5c-44af-8411-f95acc3236b6" providerId="ADAL" clId="{B67E75DF-61F4-4BDD-83F6-F3A9FEB4B984}" dt="2024-02-22T09:52:54.409" v="2357" actId="27803"/>
          <ac:spMkLst>
            <pc:docMk/>
            <pc:sldMk cId="3942064285" sldId="256"/>
            <ac:spMk id="12755" creationId="{B8D243D9-EEAC-2506-F1F6-6734F2B426CC}"/>
          </ac:spMkLst>
        </pc:spChg>
        <pc:spChg chg="mod">
          <ac:chgData name="Jassem Abbasi" userId="a485637c-5d5c-44af-8411-f95acc3236b6" providerId="ADAL" clId="{B67E75DF-61F4-4BDD-83F6-F3A9FEB4B984}" dt="2024-02-22T09:52:54.409" v="2357" actId="27803"/>
          <ac:spMkLst>
            <pc:docMk/>
            <pc:sldMk cId="3942064285" sldId="256"/>
            <ac:spMk id="12756" creationId="{FD46DF77-79A0-5B8D-23B4-8DF2549CC4D0}"/>
          </ac:spMkLst>
        </pc:spChg>
        <pc:spChg chg="mod">
          <ac:chgData name="Jassem Abbasi" userId="a485637c-5d5c-44af-8411-f95acc3236b6" providerId="ADAL" clId="{B67E75DF-61F4-4BDD-83F6-F3A9FEB4B984}" dt="2024-02-22T09:52:54.409" v="2357" actId="27803"/>
          <ac:spMkLst>
            <pc:docMk/>
            <pc:sldMk cId="3942064285" sldId="256"/>
            <ac:spMk id="12757" creationId="{F748A7EE-A7AE-8A90-5FB3-594D7155806C}"/>
          </ac:spMkLst>
        </pc:spChg>
        <pc:spChg chg="mod">
          <ac:chgData name="Jassem Abbasi" userId="a485637c-5d5c-44af-8411-f95acc3236b6" providerId="ADAL" clId="{B67E75DF-61F4-4BDD-83F6-F3A9FEB4B984}" dt="2024-02-22T09:52:54.409" v="2357" actId="27803"/>
          <ac:spMkLst>
            <pc:docMk/>
            <pc:sldMk cId="3942064285" sldId="256"/>
            <ac:spMk id="12758" creationId="{59D3156F-A3A9-3115-C040-8A534A9BDF0F}"/>
          </ac:spMkLst>
        </pc:spChg>
        <pc:spChg chg="mod">
          <ac:chgData name="Jassem Abbasi" userId="a485637c-5d5c-44af-8411-f95acc3236b6" providerId="ADAL" clId="{B67E75DF-61F4-4BDD-83F6-F3A9FEB4B984}" dt="2024-02-22T09:52:54.409" v="2357" actId="27803"/>
          <ac:spMkLst>
            <pc:docMk/>
            <pc:sldMk cId="3942064285" sldId="256"/>
            <ac:spMk id="12759" creationId="{C458336C-B9A4-9EF0-028A-8E758EFF9EEF}"/>
          </ac:spMkLst>
        </pc:spChg>
        <pc:spChg chg="mod">
          <ac:chgData name="Jassem Abbasi" userId="a485637c-5d5c-44af-8411-f95acc3236b6" providerId="ADAL" clId="{B67E75DF-61F4-4BDD-83F6-F3A9FEB4B984}" dt="2024-02-22T09:52:54.409" v="2357" actId="27803"/>
          <ac:spMkLst>
            <pc:docMk/>
            <pc:sldMk cId="3942064285" sldId="256"/>
            <ac:spMk id="12760" creationId="{3AE97E5F-6926-FB32-8267-683E3FC8B5D1}"/>
          </ac:spMkLst>
        </pc:spChg>
        <pc:spChg chg="mod">
          <ac:chgData name="Jassem Abbasi" userId="a485637c-5d5c-44af-8411-f95acc3236b6" providerId="ADAL" clId="{B67E75DF-61F4-4BDD-83F6-F3A9FEB4B984}" dt="2024-02-22T09:52:54.409" v="2357" actId="27803"/>
          <ac:spMkLst>
            <pc:docMk/>
            <pc:sldMk cId="3942064285" sldId="256"/>
            <ac:spMk id="12761" creationId="{8F7B939B-51B5-DF40-0B69-F6E7CFE5190C}"/>
          </ac:spMkLst>
        </pc:spChg>
        <pc:spChg chg="mod">
          <ac:chgData name="Jassem Abbasi" userId="a485637c-5d5c-44af-8411-f95acc3236b6" providerId="ADAL" clId="{B67E75DF-61F4-4BDD-83F6-F3A9FEB4B984}" dt="2024-02-22T09:52:54.409" v="2357" actId="27803"/>
          <ac:spMkLst>
            <pc:docMk/>
            <pc:sldMk cId="3942064285" sldId="256"/>
            <ac:spMk id="12762" creationId="{B672546C-11CE-2C9C-1B18-47B24723FDEF}"/>
          </ac:spMkLst>
        </pc:spChg>
        <pc:spChg chg="mod">
          <ac:chgData name="Jassem Abbasi" userId="a485637c-5d5c-44af-8411-f95acc3236b6" providerId="ADAL" clId="{B67E75DF-61F4-4BDD-83F6-F3A9FEB4B984}" dt="2024-02-22T09:52:54.409" v="2357" actId="27803"/>
          <ac:spMkLst>
            <pc:docMk/>
            <pc:sldMk cId="3942064285" sldId="256"/>
            <ac:spMk id="12763" creationId="{BD927155-486A-D22D-C59C-8116774703B6}"/>
          </ac:spMkLst>
        </pc:spChg>
        <pc:spChg chg="mod">
          <ac:chgData name="Jassem Abbasi" userId="a485637c-5d5c-44af-8411-f95acc3236b6" providerId="ADAL" clId="{B67E75DF-61F4-4BDD-83F6-F3A9FEB4B984}" dt="2024-02-22T09:52:54.409" v="2357" actId="27803"/>
          <ac:spMkLst>
            <pc:docMk/>
            <pc:sldMk cId="3942064285" sldId="256"/>
            <ac:spMk id="12764" creationId="{1501453A-42D4-700D-6CF3-7B8B4B2AAD91}"/>
          </ac:spMkLst>
        </pc:spChg>
        <pc:spChg chg="mod">
          <ac:chgData name="Jassem Abbasi" userId="a485637c-5d5c-44af-8411-f95acc3236b6" providerId="ADAL" clId="{B67E75DF-61F4-4BDD-83F6-F3A9FEB4B984}" dt="2024-02-22T09:52:54.409" v="2357" actId="27803"/>
          <ac:spMkLst>
            <pc:docMk/>
            <pc:sldMk cId="3942064285" sldId="256"/>
            <ac:spMk id="12765" creationId="{E6F00467-364F-6B24-6EEC-626F58A71708}"/>
          </ac:spMkLst>
        </pc:spChg>
        <pc:spChg chg="mod">
          <ac:chgData name="Jassem Abbasi" userId="a485637c-5d5c-44af-8411-f95acc3236b6" providerId="ADAL" clId="{B67E75DF-61F4-4BDD-83F6-F3A9FEB4B984}" dt="2024-02-22T09:52:54.409" v="2357" actId="27803"/>
          <ac:spMkLst>
            <pc:docMk/>
            <pc:sldMk cId="3942064285" sldId="256"/>
            <ac:spMk id="12766" creationId="{BB1C119A-B372-CC59-7EB3-D52F78F9F8EB}"/>
          </ac:spMkLst>
        </pc:spChg>
        <pc:spChg chg="mod">
          <ac:chgData name="Jassem Abbasi" userId="a485637c-5d5c-44af-8411-f95acc3236b6" providerId="ADAL" clId="{B67E75DF-61F4-4BDD-83F6-F3A9FEB4B984}" dt="2024-02-22T09:52:54.409" v="2357" actId="27803"/>
          <ac:spMkLst>
            <pc:docMk/>
            <pc:sldMk cId="3942064285" sldId="256"/>
            <ac:spMk id="12767" creationId="{9FF0A8A7-8B9D-CF35-6F88-C39A8609E95F}"/>
          </ac:spMkLst>
        </pc:spChg>
        <pc:spChg chg="mod">
          <ac:chgData name="Jassem Abbasi" userId="a485637c-5d5c-44af-8411-f95acc3236b6" providerId="ADAL" clId="{B67E75DF-61F4-4BDD-83F6-F3A9FEB4B984}" dt="2024-02-22T09:52:54.409" v="2357" actId="27803"/>
          <ac:spMkLst>
            <pc:docMk/>
            <pc:sldMk cId="3942064285" sldId="256"/>
            <ac:spMk id="12768" creationId="{38619703-17AF-9B79-B669-681B999B4383}"/>
          </ac:spMkLst>
        </pc:spChg>
        <pc:spChg chg="mod">
          <ac:chgData name="Jassem Abbasi" userId="a485637c-5d5c-44af-8411-f95acc3236b6" providerId="ADAL" clId="{B67E75DF-61F4-4BDD-83F6-F3A9FEB4B984}" dt="2024-02-22T09:52:54.409" v="2357" actId="27803"/>
          <ac:spMkLst>
            <pc:docMk/>
            <pc:sldMk cId="3942064285" sldId="256"/>
            <ac:spMk id="12769" creationId="{B137295F-2C5A-7CE0-D4E6-60F06E6D6DA8}"/>
          </ac:spMkLst>
        </pc:spChg>
        <pc:spChg chg="mod">
          <ac:chgData name="Jassem Abbasi" userId="a485637c-5d5c-44af-8411-f95acc3236b6" providerId="ADAL" clId="{B67E75DF-61F4-4BDD-83F6-F3A9FEB4B984}" dt="2024-02-22T09:52:54.409" v="2357" actId="27803"/>
          <ac:spMkLst>
            <pc:docMk/>
            <pc:sldMk cId="3942064285" sldId="256"/>
            <ac:spMk id="12770" creationId="{A43D95D3-D30A-6288-D613-065CF4CCB826}"/>
          </ac:spMkLst>
        </pc:spChg>
        <pc:spChg chg="mod">
          <ac:chgData name="Jassem Abbasi" userId="a485637c-5d5c-44af-8411-f95acc3236b6" providerId="ADAL" clId="{B67E75DF-61F4-4BDD-83F6-F3A9FEB4B984}" dt="2024-02-22T09:52:54.409" v="2357" actId="27803"/>
          <ac:spMkLst>
            <pc:docMk/>
            <pc:sldMk cId="3942064285" sldId="256"/>
            <ac:spMk id="12771" creationId="{AB00B21A-867F-EC12-B1DA-A01D1A7ED8D1}"/>
          </ac:spMkLst>
        </pc:spChg>
        <pc:spChg chg="mod">
          <ac:chgData name="Jassem Abbasi" userId="a485637c-5d5c-44af-8411-f95acc3236b6" providerId="ADAL" clId="{B67E75DF-61F4-4BDD-83F6-F3A9FEB4B984}" dt="2024-02-22T09:52:54.409" v="2357" actId="27803"/>
          <ac:spMkLst>
            <pc:docMk/>
            <pc:sldMk cId="3942064285" sldId="256"/>
            <ac:spMk id="12772" creationId="{9C52D048-0B19-51C3-6235-6DA7997B447E}"/>
          </ac:spMkLst>
        </pc:spChg>
        <pc:spChg chg="mod">
          <ac:chgData name="Jassem Abbasi" userId="a485637c-5d5c-44af-8411-f95acc3236b6" providerId="ADAL" clId="{B67E75DF-61F4-4BDD-83F6-F3A9FEB4B984}" dt="2024-02-22T09:52:54.409" v="2357" actId="27803"/>
          <ac:spMkLst>
            <pc:docMk/>
            <pc:sldMk cId="3942064285" sldId="256"/>
            <ac:spMk id="12773" creationId="{038A05EE-D43C-7490-AEF4-EFB25055534C}"/>
          </ac:spMkLst>
        </pc:spChg>
        <pc:spChg chg="mod">
          <ac:chgData name="Jassem Abbasi" userId="a485637c-5d5c-44af-8411-f95acc3236b6" providerId="ADAL" clId="{B67E75DF-61F4-4BDD-83F6-F3A9FEB4B984}" dt="2024-02-22T09:52:54.409" v="2357" actId="27803"/>
          <ac:spMkLst>
            <pc:docMk/>
            <pc:sldMk cId="3942064285" sldId="256"/>
            <ac:spMk id="12774" creationId="{6BD38758-F9BB-5A68-F7F0-45FBC8EC4E61}"/>
          </ac:spMkLst>
        </pc:spChg>
        <pc:spChg chg="mod">
          <ac:chgData name="Jassem Abbasi" userId="a485637c-5d5c-44af-8411-f95acc3236b6" providerId="ADAL" clId="{B67E75DF-61F4-4BDD-83F6-F3A9FEB4B984}" dt="2024-02-22T09:52:54.409" v="2357" actId="27803"/>
          <ac:spMkLst>
            <pc:docMk/>
            <pc:sldMk cId="3942064285" sldId="256"/>
            <ac:spMk id="12775" creationId="{2D8CE387-F20D-CB07-6020-91AF9D26ED93}"/>
          </ac:spMkLst>
        </pc:spChg>
        <pc:spChg chg="mod">
          <ac:chgData name="Jassem Abbasi" userId="a485637c-5d5c-44af-8411-f95acc3236b6" providerId="ADAL" clId="{B67E75DF-61F4-4BDD-83F6-F3A9FEB4B984}" dt="2024-02-22T09:52:54.409" v="2357" actId="27803"/>
          <ac:spMkLst>
            <pc:docMk/>
            <pc:sldMk cId="3942064285" sldId="256"/>
            <ac:spMk id="12776" creationId="{237B8AB4-A7D2-2B2A-D97B-1309EAB5EA2E}"/>
          </ac:spMkLst>
        </pc:spChg>
        <pc:spChg chg="mod">
          <ac:chgData name="Jassem Abbasi" userId="a485637c-5d5c-44af-8411-f95acc3236b6" providerId="ADAL" clId="{B67E75DF-61F4-4BDD-83F6-F3A9FEB4B984}" dt="2024-02-22T09:52:54.409" v="2357" actId="27803"/>
          <ac:spMkLst>
            <pc:docMk/>
            <pc:sldMk cId="3942064285" sldId="256"/>
            <ac:spMk id="12777" creationId="{E3F8C340-D88C-1ED6-7C82-D4EE94FB9739}"/>
          </ac:spMkLst>
        </pc:spChg>
        <pc:spChg chg="mod">
          <ac:chgData name="Jassem Abbasi" userId="a485637c-5d5c-44af-8411-f95acc3236b6" providerId="ADAL" clId="{B67E75DF-61F4-4BDD-83F6-F3A9FEB4B984}" dt="2024-02-22T09:52:54.409" v="2357" actId="27803"/>
          <ac:spMkLst>
            <pc:docMk/>
            <pc:sldMk cId="3942064285" sldId="256"/>
            <ac:spMk id="12778" creationId="{E85F3F1D-5B01-24C2-71E2-3C9A8B214A04}"/>
          </ac:spMkLst>
        </pc:spChg>
        <pc:spChg chg="mod">
          <ac:chgData name="Jassem Abbasi" userId="a485637c-5d5c-44af-8411-f95acc3236b6" providerId="ADAL" clId="{B67E75DF-61F4-4BDD-83F6-F3A9FEB4B984}" dt="2024-02-22T09:52:54.409" v="2357" actId="27803"/>
          <ac:spMkLst>
            <pc:docMk/>
            <pc:sldMk cId="3942064285" sldId="256"/>
            <ac:spMk id="12779" creationId="{B2AAB980-5E4A-1F67-2B50-AAC891EB4D96}"/>
          </ac:spMkLst>
        </pc:spChg>
        <pc:spChg chg="mod">
          <ac:chgData name="Jassem Abbasi" userId="a485637c-5d5c-44af-8411-f95acc3236b6" providerId="ADAL" clId="{B67E75DF-61F4-4BDD-83F6-F3A9FEB4B984}" dt="2024-02-22T09:52:54.409" v="2357" actId="27803"/>
          <ac:spMkLst>
            <pc:docMk/>
            <pc:sldMk cId="3942064285" sldId="256"/>
            <ac:spMk id="12780" creationId="{28082987-F692-284F-D5F9-97661D520CDA}"/>
          </ac:spMkLst>
        </pc:spChg>
        <pc:spChg chg="mod">
          <ac:chgData name="Jassem Abbasi" userId="a485637c-5d5c-44af-8411-f95acc3236b6" providerId="ADAL" clId="{B67E75DF-61F4-4BDD-83F6-F3A9FEB4B984}" dt="2024-02-22T09:52:54.409" v="2357" actId="27803"/>
          <ac:spMkLst>
            <pc:docMk/>
            <pc:sldMk cId="3942064285" sldId="256"/>
            <ac:spMk id="12781" creationId="{D698B16F-7ECA-3930-EBA3-8C43425C27BE}"/>
          </ac:spMkLst>
        </pc:spChg>
        <pc:spChg chg="mod">
          <ac:chgData name="Jassem Abbasi" userId="a485637c-5d5c-44af-8411-f95acc3236b6" providerId="ADAL" clId="{B67E75DF-61F4-4BDD-83F6-F3A9FEB4B984}" dt="2024-02-22T09:52:54.409" v="2357" actId="27803"/>
          <ac:spMkLst>
            <pc:docMk/>
            <pc:sldMk cId="3942064285" sldId="256"/>
            <ac:spMk id="12782" creationId="{38851B27-4506-AE4B-89CC-970509BB92D6}"/>
          </ac:spMkLst>
        </pc:spChg>
        <pc:spChg chg="mod">
          <ac:chgData name="Jassem Abbasi" userId="a485637c-5d5c-44af-8411-f95acc3236b6" providerId="ADAL" clId="{B67E75DF-61F4-4BDD-83F6-F3A9FEB4B984}" dt="2024-02-22T09:52:54.409" v="2357" actId="27803"/>
          <ac:spMkLst>
            <pc:docMk/>
            <pc:sldMk cId="3942064285" sldId="256"/>
            <ac:spMk id="12783" creationId="{8BCD0777-1803-656C-8A13-4FA9A463EF9F}"/>
          </ac:spMkLst>
        </pc:spChg>
        <pc:spChg chg="mod">
          <ac:chgData name="Jassem Abbasi" userId="a485637c-5d5c-44af-8411-f95acc3236b6" providerId="ADAL" clId="{B67E75DF-61F4-4BDD-83F6-F3A9FEB4B984}" dt="2024-02-22T09:52:54.409" v="2357" actId="27803"/>
          <ac:spMkLst>
            <pc:docMk/>
            <pc:sldMk cId="3942064285" sldId="256"/>
            <ac:spMk id="12784" creationId="{870AA870-89FE-3451-8F76-CFC1C28D3F2B}"/>
          </ac:spMkLst>
        </pc:spChg>
        <pc:spChg chg="mod">
          <ac:chgData name="Jassem Abbasi" userId="a485637c-5d5c-44af-8411-f95acc3236b6" providerId="ADAL" clId="{B67E75DF-61F4-4BDD-83F6-F3A9FEB4B984}" dt="2024-02-22T09:52:54.409" v="2357" actId="27803"/>
          <ac:spMkLst>
            <pc:docMk/>
            <pc:sldMk cId="3942064285" sldId="256"/>
            <ac:spMk id="12785" creationId="{B8DA2849-E4DC-8A6B-29EA-4D93B88EBE13}"/>
          </ac:spMkLst>
        </pc:spChg>
        <pc:spChg chg="mod">
          <ac:chgData name="Jassem Abbasi" userId="a485637c-5d5c-44af-8411-f95acc3236b6" providerId="ADAL" clId="{B67E75DF-61F4-4BDD-83F6-F3A9FEB4B984}" dt="2024-02-22T09:52:54.409" v="2357" actId="27803"/>
          <ac:spMkLst>
            <pc:docMk/>
            <pc:sldMk cId="3942064285" sldId="256"/>
            <ac:spMk id="12786" creationId="{8362FC87-3E14-D5EB-7D85-4B82B09A934E}"/>
          </ac:spMkLst>
        </pc:spChg>
        <pc:spChg chg="mod">
          <ac:chgData name="Jassem Abbasi" userId="a485637c-5d5c-44af-8411-f95acc3236b6" providerId="ADAL" clId="{B67E75DF-61F4-4BDD-83F6-F3A9FEB4B984}" dt="2024-02-22T09:52:54.409" v="2357" actId="27803"/>
          <ac:spMkLst>
            <pc:docMk/>
            <pc:sldMk cId="3942064285" sldId="256"/>
            <ac:spMk id="12787" creationId="{0C3FF358-575E-3C29-076A-FE6640A9F18B}"/>
          </ac:spMkLst>
        </pc:spChg>
        <pc:spChg chg="mod">
          <ac:chgData name="Jassem Abbasi" userId="a485637c-5d5c-44af-8411-f95acc3236b6" providerId="ADAL" clId="{B67E75DF-61F4-4BDD-83F6-F3A9FEB4B984}" dt="2024-02-22T09:52:54.409" v="2357" actId="27803"/>
          <ac:spMkLst>
            <pc:docMk/>
            <pc:sldMk cId="3942064285" sldId="256"/>
            <ac:spMk id="12788" creationId="{FB08706A-8827-05D3-C650-31236EE5843C}"/>
          </ac:spMkLst>
        </pc:spChg>
        <pc:spChg chg="mod">
          <ac:chgData name="Jassem Abbasi" userId="a485637c-5d5c-44af-8411-f95acc3236b6" providerId="ADAL" clId="{B67E75DF-61F4-4BDD-83F6-F3A9FEB4B984}" dt="2024-02-22T09:52:54.409" v="2357" actId="27803"/>
          <ac:spMkLst>
            <pc:docMk/>
            <pc:sldMk cId="3942064285" sldId="256"/>
            <ac:spMk id="12789" creationId="{68E139E5-9B82-EE5F-ED5B-676D53167945}"/>
          </ac:spMkLst>
        </pc:spChg>
        <pc:spChg chg="mod">
          <ac:chgData name="Jassem Abbasi" userId="a485637c-5d5c-44af-8411-f95acc3236b6" providerId="ADAL" clId="{B67E75DF-61F4-4BDD-83F6-F3A9FEB4B984}" dt="2024-02-22T09:52:54.409" v="2357" actId="27803"/>
          <ac:spMkLst>
            <pc:docMk/>
            <pc:sldMk cId="3942064285" sldId="256"/>
            <ac:spMk id="12790" creationId="{C07C3D2B-6C67-869B-6A55-759164560296}"/>
          </ac:spMkLst>
        </pc:spChg>
        <pc:spChg chg="mod">
          <ac:chgData name="Jassem Abbasi" userId="a485637c-5d5c-44af-8411-f95acc3236b6" providerId="ADAL" clId="{B67E75DF-61F4-4BDD-83F6-F3A9FEB4B984}" dt="2024-02-22T09:52:54.409" v="2357" actId="27803"/>
          <ac:spMkLst>
            <pc:docMk/>
            <pc:sldMk cId="3942064285" sldId="256"/>
            <ac:spMk id="12791" creationId="{7A4B18B2-E218-449E-66B1-10FACD76E33D}"/>
          </ac:spMkLst>
        </pc:spChg>
        <pc:spChg chg="mod">
          <ac:chgData name="Jassem Abbasi" userId="a485637c-5d5c-44af-8411-f95acc3236b6" providerId="ADAL" clId="{B67E75DF-61F4-4BDD-83F6-F3A9FEB4B984}" dt="2024-02-22T09:52:54.409" v="2357" actId="27803"/>
          <ac:spMkLst>
            <pc:docMk/>
            <pc:sldMk cId="3942064285" sldId="256"/>
            <ac:spMk id="12792" creationId="{32CF460C-3A3A-EB6A-D3A9-A1201B359E00}"/>
          </ac:spMkLst>
        </pc:spChg>
        <pc:spChg chg="mod">
          <ac:chgData name="Jassem Abbasi" userId="a485637c-5d5c-44af-8411-f95acc3236b6" providerId="ADAL" clId="{B67E75DF-61F4-4BDD-83F6-F3A9FEB4B984}" dt="2024-02-22T09:52:54.409" v="2357" actId="27803"/>
          <ac:spMkLst>
            <pc:docMk/>
            <pc:sldMk cId="3942064285" sldId="256"/>
            <ac:spMk id="12793" creationId="{74691B91-B7A1-DD73-A9F1-6F5FD6972D37}"/>
          </ac:spMkLst>
        </pc:spChg>
        <pc:spChg chg="mod">
          <ac:chgData name="Jassem Abbasi" userId="a485637c-5d5c-44af-8411-f95acc3236b6" providerId="ADAL" clId="{B67E75DF-61F4-4BDD-83F6-F3A9FEB4B984}" dt="2024-02-22T09:52:54.409" v="2357" actId="27803"/>
          <ac:spMkLst>
            <pc:docMk/>
            <pc:sldMk cId="3942064285" sldId="256"/>
            <ac:spMk id="12794" creationId="{A4A6C79B-F15A-58F7-134C-C1F62D782B4D}"/>
          </ac:spMkLst>
        </pc:spChg>
        <pc:spChg chg="mod">
          <ac:chgData name="Jassem Abbasi" userId="a485637c-5d5c-44af-8411-f95acc3236b6" providerId="ADAL" clId="{B67E75DF-61F4-4BDD-83F6-F3A9FEB4B984}" dt="2024-02-22T09:52:54.409" v="2357" actId="27803"/>
          <ac:spMkLst>
            <pc:docMk/>
            <pc:sldMk cId="3942064285" sldId="256"/>
            <ac:spMk id="12795" creationId="{1588BC12-DC6D-1A58-7DF0-46E43B077CC0}"/>
          </ac:spMkLst>
        </pc:spChg>
        <pc:spChg chg="mod">
          <ac:chgData name="Jassem Abbasi" userId="a485637c-5d5c-44af-8411-f95acc3236b6" providerId="ADAL" clId="{B67E75DF-61F4-4BDD-83F6-F3A9FEB4B984}" dt="2024-02-22T09:52:54.409" v="2357" actId="27803"/>
          <ac:spMkLst>
            <pc:docMk/>
            <pc:sldMk cId="3942064285" sldId="256"/>
            <ac:spMk id="12796" creationId="{80F9C433-4891-E41E-66D0-02AAECA71DB4}"/>
          </ac:spMkLst>
        </pc:spChg>
        <pc:spChg chg="mod">
          <ac:chgData name="Jassem Abbasi" userId="a485637c-5d5c-44af-8411-f95acc3236b6" providerId="ADAL" clId="{B67E75DF-61F4-4BDD-83F6-F3A9FEB4B984}" dt="2024-02-22T09:52:54.409" v="2357" actId="27803"/>
          <ac:spMkLst>
            <pc:docMk/>
            <pc:sldMk cId="3942064285" sldId="256"/>
            <ac:spMk id="12797" creationId="{EEBDCB37-F2F5-6599-EBFF-5B1BDAB16835}"/>
          </ac:spMkLst>
        </pc:spChg>
        <pc:spChg chg="mod">
          <ac:chgData name="Jassem Abbasi" userId="a485637c-5d5c-44af-8411-f95acc3236b6" providerId="ADAL" clId="{B67E75DF-61F4-4BDD-83F6-F3A9FEB4B984}" dt="2024-02-22T09:52:54.409" v="2357" actId="27803"/>
          <ac:spMkLst>
            <pc:docMk/>
            <pc:sldMk cId="3942064285" sldId="256"/>
            <ac:spMk id="12798" creationId="{D8BFE768-0BBA-1588-0B14-966D5933553A}"/>
          </ac:spMkLst>
        </pc:spChg>
        <pc:spChg chg="mod">
          <ac:chgData name="Jassem Abbasi" userId="a485637c-5d5c-44af-8411-f95acc3236b6" providerId="ADAL" clId="{B67E75DF-61F4-4BDD-83F6-F3A9FEB4B984}" dt="2024-02-22T09:52:54.409" v="2357" actId="27803"/>
          <ac:spMkLst>
            <pc:docMk/>
            <pc:sldMk cId="3942064285" sldId="256"/>
            <ac:spMk id="12799" creationId="{68443B4D-949D-8AE5-4BA4-A444CCFA78DD}"/>
          </ac:spMkLst>
        </pc:spChg>
        <pc:spChg chg="mod">
          <ac:chgData name="Jassem Abbasi" userId="a485637c-5d5c-44af-8411-f95acc3236b6" providerId="ADAL" clId="{B67E75DF-61F4-4BDD-83F6-F3A9FEB4B984}" dt="2024-02-22T09:52:54.409" v="2357" actId="27803"/>
          <ac:spMkLst>
            <pc:docMk/>
            <pc:sldMk cId="3942064285" sldId="256"/>
            <ac:spMk id="12800" creationId="{9C966498-B721-BDD8-ACC8-AF6C0FE48985}"/>
          </ac:spMkLst>
        </pc:spChg>
        <pc:spChg chg="mod">
          <ac:chgData name="Jassem Abbasi" userId="a485637c-5d5c-44af-8411-f95acc3236b6" providerId="ADAL" clId="{B67E75DF-61F4-4BDD-83F6-F3A9FEB4B984}" dt="2024-02-22T09:52:54.409" v="2357" actId="27803"/>
          <ac:spMkLst>
            <pc:docMk/>
            <pc:sldMk cId="3942064285" sldId="256"/>
            <ac:spMk id="12801" creationId="{78F90A24-8D56-B208-9BD9-9B3B6D96729B}"/>
          </ac:spMkLst>
        </pc:spChg>
        <pc:spChg chg="mod">
          <ac:chgData name="Jassem Abbasi" userId="a485637c-5d5c-44af-8411-f95acc3236b6" providerId="ADAL" clId="{B67E75DF-61F4-4BDD-83F6-F3A9FEB4B984}" dt="2024-02-22T09:52:54.409" v="2357" actId="27803"/>
          <ac:spMkLst>
            <pc:docMk/>
            <pc:sldMk cId="3942064285" sldId="256"/>
            <ac:spMk id="12802" creationId="{5ED4063D-0FD5-D940-9A68-5FCBFAD7B32E}"/>
          </ac:spMkLst>
        </pc:spChg>
        <pc:spChg chg="mod">
          <ac:chgData name="Jassem Abbasi" userId="a485637c-5d5c-44af-8411-f95acc3236b6" providerId="ADAL" clId="{B67E75DF-61F4-4BDD-83F6-F3A9FEB4B984}" dt="2024-02-22T09:52:54.409" v="2357" actId="27803"/>
          <ac:spMkLst>
            <pc:docMk/>
            <pc:sldMk cId="3942064285" sldId="256"/>
            <ac:spMk id="12803" creationId="{3ACD5615-B4DD-F47E-01CB-5C8C0562906C}"/>
          </ac:spMkLst>
        </pc:spChg>
        <pc:spChg chg="mod">
          <ac:chgData name="Jassem Abbasi" userId="a485637c-5d5c-44af-8411-f95acc3236b6" providerId="ADAL" clId="{B67E75DF-61F4-4BDD-83F6-F3A9FEB4B984}" dt="2024-02-22T09:52:54.409" v="2357" actId="27803"/>
          <ac:spMkLst>
            <pc:docMk/>
            <pc:sldMk cId="3942064285" sldId="256"/>
            <ac:spMk id="12804" creationId="{8C4B396E-F8D4-0150-3E75-8EBA75711437}"/>
          </ac:spMkLst>
        </pc:spChg>
        <pc:spChg chg="mod">
          <ac:chgData name="Jassem Abbasi" userId="a485637c-5d5c-44af-8411-f95acc3236b6" providerId="ADAL" clId="{B67E75DF-61F4-4BDD-83F6-F3A9FEB4B984}" dt="2024-02-22T09:52:54.409" v="2357" actId="27803"/>
          <ac:spMkLst>
            <pc:docMk/>
            <pc:sldMk cId="3942064285" sldId="256"/>
            <ac:spMk id="12805" creationId="{EBF556BC-6FCA-7C44-773C-D9CC57C78AD2}"/>
          </ac:spMkLst>
        </pc:spChg>
        <pc:spChg chg="mod">
          <ac:chgData name="Jassem Abbasi" userId="a485637c-5d5c-44af-8411-f95acc3236b6" providerId="ADAL" clId="{B67E75DF-61F4-4BDD-83F6-F3A9FEB4B984}" dt="2024-02-22T09:52:54.409" v="2357" actId="27803"/>
          <ac:spMkLst>
            <pc:docMk/>
            <pc:sldMk cId="3942064285" sldId="256"/>
            <ac:spMk id="12806" creationId="{AF8925C1-A946-C737-F7F9-5DC5CD1D57D5}"/>
          </ac:spMkLst>
        </pc:spChg>
        <pc:spChg chg="mod">
          <ac:chgData name="Jassem Abbasi" userId="a485637c-5d5c-44af-8411-f95acc3236b6" providerId="ADAL" clId="{B67E75DF-61F4-4BDD-83F6-F3A9FEB4B984}" dt="2024-02-22T09:52:54.409" v="2357" actId="27803"/>
          <ac:spMkLst>
            <pc:docMk/>
            <pc:sldMk cId="3942064285" sldId="256"/>
            <ac:spMk id="12807" creationId="{09D319A5-6983-B12D-F343-A0994EB00528}"/>
          </ac:spMkLst>
        </pc:spChg>
        <pc:spChg chg="mod">
          <ac:chgData name="Jassem Abbasi" userId="a485637c-5d5c-44af-8411-f95acc3236b6" providerId="ADAL" clId="{B67E75DF-61F4-4BDD-83F6-F3A9FEB4B984}" dt="2024-02-22T09:52:54.409" v="2357" actId="27803"/>
          <ac:spMkLst>
            <pc:docMk/>
            <pc:sldMk cId="3942064285" sldId="256"/>
            <ac:spMk id="12808" creationId="{22E01B45-97C1-6DFE-49E1-86FBF7D42FDE}"/>
          </ac:spMkLst>
        </pc:spChg>
        <pc:spChg chg="mod">
          <ac:chgData name="Jassem Abbasi" userId="a485637c-5d5c-44af-8411-f95acc3236b6" providerId="ADAL" clId="{B67E75DF-61F4-4BDD-83F6-F3A9FEB4B984}" dt="2024-02-22T09:52:54.409" v="2357" actId="27803"/>
          <ac:spMkLst>
            <pc:docMk/>
            <pc:sldMk cId="3942064285" sldId="256"/>
            <ac:spMk id="12809" creationId="{7C3C338C-F081-82EC-B23E-90C8A9BF56B6}"/>
          </ac:spMkLst>
        </pc:spChg>
        <pc:spChg chg="mod">
          <ac:chgData name="Jassem Abbasi" userId="a485637c-5d5c-44af-8411-f95acc3236b6" providerId="ADAL" clId="{B67E75DF-61F4-4BDD-83F6-F3A9FEB4B984}" dt="2024-02-22T09:52:54.409" v="2357" actId="27803"/>
          <ac:spMkLst>
            <pc:docMk/>
            <pc:sldMk cId="3942064285" sldId="256"/>
            <ac:spMk id="12810" creationId="{DAFB9A7C-8974-3401-5FB0-D71850140699}"/>
          </ac:spMkLst>
        </pc:spChg>
        <pc:spChg chg="mod">
          <ac:chgData name="Jassem Abbasi" userId="a485637c-5d5c-44af-8411-f95acc3236b6" providerId="ADAL" clId="{B67E75DF-61F4-4BDD-83F6-F3A9FEB4B984}" dt="2024-02-22T09:52:54.409" v="2357" actId="27803"/>
          <ac:spMkLst>
            <pc:docMk/>
            <pc:sldMk cId="3942064285" sldId="256"/>
            <ac:spMk id="12811" creationId="{BE0A6796-4709-C014-260D-3F4E237F276D}"/>
          </ac:spMkLst>
        </pc:spChg>
        <pc:spChg chg="mod">
          <ac:chgData name="Jassem Abbasi" userId="a485637c-5d5c-44af-8411-f95acc3236b6" providerId="ADAL" clId="{B67E75DF-61F4-4BDD-83F6-F3A9FEB4B984}" dt="2024-02-22T09:52:54.409" v="2357" actId="27803"/>
          <ac:spMkLst>
            <pc:docMk/>
            <pc:sldMk cId="3942064285" sldId="256"/>
            <ac:spMk id="12812" creationId="{0877E2BF-F642-87AF-984C-1EBBA05CD6E5}"/>
          </ac:spMkLst>
        </pc:spChg>
        <pc:spChg chg="mod">
          <ac:chgData name="Jassem Abbasi" userId="a485637c-5d5c-44af-8411-f95acc3236b6" providerId="ADAL" clId="{B67E75DF-61F4-4BDD-83F6-F3A9FEB4B984}" dt="2024-02-22T09:52:54.409" v="2357" actId="27803"/>
          <ac:spMkLst>
            <pc:docMk/>
            <pc:sldMk cId="3942064285" sldId="256"/>
            <ac:spMk id="12813" creationId="{18309907-3528-D56E-410B-8E0B04CD915D}"/>
          </ac:spMkLst>
        </pc:spChg>
        <pc:spChg chg="mod">
          <ac:chgData name="Jassem Abbasi" userId="a485637c-5d5c-44af-8411-f95acc3236b6" providerId="ADAL" clId="{B67E75DF-61F4-4BDD-83F6-F3A9FEB4B984}" dt="2024-02-22T09:52:54.409" v="2357" actId="27803"/>
          <ac:spMkLst>
            <pc:docMk/>
            <pc:sldMk cId="3942064285" sldId="256"/>
            <ac:spMk id="12814" creationId="{0C36C446-9BE0-35E3-ABC9-C74E6442151D}"/>
          </ac:spMkLst>
        </pc:spChg>
        <pc:spChg chg="mod">
          <ac:chgData name="Jassem Abbasi" userId="a485637c-5d5c-44af-8411-f95acc3236b6" providerId="ADAL" clId="{B67E75DF-61F4-4BDD-83F6-F3A9FEB4B984}" dt="2024-02-22T09:52:54.409" v="2357" actId="27803"/>
          <ac:spMkLst>
            <pc:docMk/>
            <pc:sldMk cId="3942064285" sldId="256"/>
            <ac:spMk id="12815" creationId="{4E00C3A2-4F93-E07A-4B39-72FF870FB224}"/>
          </ac:spMkLst>
        </pc:spChg>
        <pc:spChg chg="mod">
          <ac:chgData name="Jassem Abbasi" userId="a485637c-5d5c-44af-8411-f95acc3236b6" providerId="ADAL" clId="{B67E75DF-61F4-4BDD-83F6-F3A9FEB4B984}" dt="2024-02-22T09:52:54.409" v="2357" actId="27803"/>
          <ac:spMkLst>
            <pc:docMk/>
            <pc:sldMk cId="3942064285" sldId="256"/>
            <ac:spMk id="12816" creationId="{2C684793-50FB-A61C-53DE-1DDF15A4728A}"/>
          </ac:spMkLst>
        </pc:spChg>
        <pc:spChg chg="mod">
          <ac:chgData name="Jassem Abbasi" userId="a485637c-5d5c-44af-8411-f95acc3236b6" providerId="ADAL" clId="{B67E75DF-61F4-4BDD-83F6-F3A9FEB4B984}" dt="2024-02-22T09:52:54.409" v="2357" actId="27803"/>
          <ac:spMkLst>
            <pc:docMk/>
            <pc:sldMk cId="3942064285" sldId="256"/>
            <ac:spMk id="12817" creationId="{7DA7FA26-FB93-D612-D901-68E8289A6A68}"/>
          </ac:spMkLst>
        </pc:spChg>
        <pc:spChg chg="mod">
          <ac:chgData name="Jassem Abbasi" userId="a485637c-5d5c-44af-8411-f95acc3236b6" providerId="ADAL" clId="{B67E75DF-61F4-4BDD-83F6-F3A9FEB4B984}" dt="2024-02-22T09:52:54.409" v="2357" actId="27803"/>
          <ac:spMkLst>
            <pc:docMk/>
            <pc:sldMk cId="3942064285" sldId="256"/>
            <ac:spMk id="12818" creationId="{95EF1C17-E554-E877-4EC0-22F45BDC9612}"/>
          </ac:spMkLst>
        </pc:spChg>
        <pc:spChg chg="mod">
          <ac:chgData name="Jassem Abbasi" userId="a485637c-5d5c-44af-8411-f95acc3236b6" providerId="ADAL" clId="{B67E75DF-61F4-4BDD-83F6-F3A9FEB4B984}" dt="2024-02-22T09:52:54.409" v="2357" actId="27803"/>
          <ac:spMkLst>
            <pc:docMk/>
            <pc:sldMk cId="3942064285" sldId="256"/>
            <ac:spMk id="12819" creationId="{975E78D0-DD79-5E76-0580-62E00E2EA91E}"/>
          </ac:spMkLst>
        </pc:spChg>
        <pc:spChg chg="mod">
          <ac:chgData name="Jassem Abbasi" userId="a485637c-5d5c-44af-8411-f95acc3236b6" providerId="ADAL" clId="{B67E75DF-61F4-4BDD-83F6-F3A9FEB4B984}" dt="2024-02-22T09:52:54.409" v="2357" actId="27803"/>
          <ac:spMkLst>
            <pc:docMk/>
            <pc:sldMk cId="3942064285" sldId="256"/>
            <ac:spMk id="12820" creationId="{1BC1C34C-A450-C250-177E-3965ACBD1B85}"/>
          </ac:spMkLst>
        </pc:spChg>
        <pc:spChg chg="mod">
          <ac:chgData name="Jassem Abbasi" userId="a485637c-5d5c-44af-8411-f95acc3236b6" providerId="ADAL" clId="{B67E75DF-61F4-4BDD-83F6-F3A9FEB4B984}" dt="2024-02-22T09:52:54.409" v="2357" actId="27803"/>
          <ac:spMkLst>
            <pc:docMk/>
            <pc:sldMk cId="3942064285" sldId="256"/>
            <ac:spMk id="12821" creationId="{C0A41EE7-4FBC-1DD8-E074-EA7D6D8E2707}"/>
          </ac:spMkLst>
        </pc:spChg>
        <pc:spChg chg="mod">
          <ac:chgData name="Jassem Abbasi" userId="a485637c-5d5c-44af-8411-f95acc3236b6" providerId="ADAL" clId="{B67E75DF-61F4-4BDD-83F6-F3A9FEB4B984}" dt="2024-02-22T09:52:54.409" v="2357" actId="27803"/>
          <ac:spMkLst>
            <pc:docMk/>
            <pc:sldMk cId="3942064285" sldId="256"/>
            <ac:spMk id="12822" creationId="{E0815B19-EF3B-27C2-C101-7B15322ADF24}"/>
          </ac:spMkLst>
        </pc:spChg>
        <pc:spChg chg="mod">
          <ac:chgData name="Jassem Abbasi" userId="a485637c-5d5c-44af-8411-f95acc3236b6" providerId="ADAL" clId="{B67E75DF-61F4-4BDD-83F6-F3A9FEB4B984}" dt="2024-02-22T09:52:54.409" v="2357" actId="27803"/>
          <ac:spMkLst>
            <pc:docMk/>
            <pc:sldMk cId="3942064285" sldId="256"/>
            <ac:spMk id="12823" creationId="{5DB1B4EC-6537-A9B6-29F1-5D54E605F928}"/>
          </ac:spMkLst>
        </pc:spChg>
        <pc:spChg chg="mod">
          <ac:chgData name="Jassem Abbasi" userId="a485637c-5d5c-44af-8411-f95acc3236b6" providerId="ADAL" clId="{B67E75DF-61F4-4BDD-83F6-F3A9FEB4B984}" dt="2024-02-22T09:52:54.409" v="2357" actId="27803"/>
          <ac:spMkLst>
            <pc:docMk/>
            <pc:sldMk cId="3942064285" sldId="256"/>
            <ac:spMk id="12824" creationId="{38EB4814-26A4-623D-2DD8-5B44C1746C6F}"/>
          </ac:spMkLst>
        </pc:spChg>
        <pc:spChg chg="mod">
          <ac:chgData name="Jassem Abbasi" userId="a485637c-5d5c-44af-8411-f95acc3236b6" providerId="ADAL" clId="{B67E75DF-61F4-4BDD-83F6-F3A9FEB4B984}" dt="2024-02-22T09:52:54.409" v="2357" actId="27803"/>
          <ac:spMkLst>
            <pc:docMk/>
            <pc:sldMk cId="3942064285" sldId="256"/>
            <ac:spMk id="12825" creationId="{DFDFAC8D-B71A-5874-A22F-84F22F4B23FA}"/>
          </ac:spMkLst>
        </pc:spChg>
        <pc:spChg chg="mod">
          <ac:chgData name="Jassem Abbasi" userId="a485637c-5d5c-44af-8411-f95acc3236b6" providerId="ADAL" clId="{B67E75DF-61F4-4BDD-83F6-F3A9FEB4B984}" dt="2024-02-22T09:52:54.409" v="2357" actId="27803"/>
          <ac:spMkLst>
            <pc:docMk/>
            <pc:sldMk cId="3942064285" sldId="256"/>
            <ac:spMk id="12826" creationId="{39AC031F-6B9C-41A1-02C4-5ABE6718CF4C}"/>
          </ac:spMkLst>
        </pc:spChg>
        <pc:spChg chg="mod">
          <ac:chgData name="Jassem Abbasi" userId="a485637c-5d5c-44af-8411-f95acc3236b6" providerId="ADAL" clId="{B67E75DF-61F4-4BDD-83F6-F3A9FEB4B984}" dt="2024-02-22T09:52:54.409" v="2357" actId="27803"/>
          <ac:spMkLst>
            <pc:docMk/>
            <pc:sldMk cId="3942064285" sldId="256"/>
            <ac:spMk id="12827" creationId="{5AADE159-51A6-8ACE-FDC1-E8600B7C3062}"/>
          </ac:spMkLst>
        </pc:spChg>
        <pc:spChg chg="mod">
          <ac:chgData name="Jassem Abbasi" userId="a485637c-5d5c-44af-8411-f95acc3236b6" providerId="ADAL" clId="{B67E75DF-61F4-4BDD-83F6-F3A9FEB4B984}" dt="2024-02-22T09:52:54.409" v="2357" actId="27803"/>
          <ac:spMkLst>
            <pc:docMk/>
            <pc:sldMk cId="3942064285" sldId="256"/>
            <ac:spMk id="12828" creationId="{AF6013DC-9D57-4C58-24D5-3425359B1D3A}"/>
          </ac:spMkLst>
        </pc:spChg>
        <pc:spChg chg="mod">
          <ac:chgData name="Jassem Abbasi" userId="a485637c-5d5c-44af-8411-f95acc3236b6" providerId="ADAL" clId="{B67E75DF-61F4-4BDD-83F6-F3A9FEB4B984}" dt="2024-02-22T09:52:54.409" v="2357" actId="27803"/>
          <ac:spMkLst>
            <pc:docMk/>
            <pc:sldMk cId="3942064285" sldId="256"/>
            <ac:spMk id="12829" creationId="{DAF6A09F-392F-7DC4-6D5E-39A388AE7FA9}"/>
          </ac:spMkLst>
        </pc:spChg>
        <pc:spChg chg="mod">
          <ac:chgData name="Jassem Abbasi" userId="a485637c-5d5c-44af-8411-f95acc3236b6" providerId="ADAL" clId="{B67E75DF-61F4-4BDD-83F6-F3A9FEB4B984}" dt="2024-02-22T09:52:54.409" v="2357" actId="27803"/>
          <ac:spMkLst>
            <pc:docMk/>
            <pc:sldMk cId="3942064285" sldId="256"/>
            <ac:spMk id="12830" creationId="{FBA99DB7-701F-347F-E6E9-D2DB6EDAB895}"/>
          </ac:spMkLst>
        </pc:spChg>
        <pc:spChg chg="mod">
          <ac:chgData name="Jassem Abbasi" userId="a485637c-5d5c-44af-8411-f95acc3236b6" providerId="ADAL" clId="{B67E75DF-61F4-4BDD-83F6-F3A9FEB4B984}" dt="2024-02-22T09:52:54.409" v="2357" actId="27803"/>
          <ac:spMkLst>
            <pc:docMk/>
            <pc:sldMk cId="3942064285" sldId="256"/>
            <ac:spMk id="12831" creationId="{2D2E6B6A-1C3D-14BF-B993-92D31ABA3996}"/>
          </ac:spMkLst>
        </pc:spChg>
        <pc:spChg chg="mod">
          <ac:chgData name="Jassem Abbasi" userId="a485637c-5d5c-44af-8411-f95acc3236b6" providerId="ADAL" clId="{B67E75DF-61F4-4BDD-83F6-F3A9FEB4B984}" dt="2024-02-22T09:52:54.409" v="2357" actId="27803"/>
          <ac:spMkLst>
            <pc:docMk/>
            <pc:sldMk cId="3942064285" sldId="256"/>
            <ac:spMk id="12832" creationId="{FA62539E-B12A-F892-881A-64E4A0DD63B9}"/>
          </ac:spMkLst>
        </pc:spChg>
        <pc:spChg chg="mod">
          <ac:chgData name="Jassem Abbasi" userId="a485637c-5d5c-44af-8411-f95acc3236b6" providerId="ADAL" clId="{B67E75DF-61F4-4BDD-83F6-F3A9FEB4B984}" dt="2024-02-22T09:52:54.409" v="2357" actId="27803"/>
          <ac:spMkLst>
            <pc:docMk/>
            <pc:sldMk cId="3942064285" sldId="256"/>
            <ac:spMk id="12833" creationId="{DBF4C531-E8A3-5F37-1B79-6489CDB811B5}"/>
          </ac:spMkLst>
        </pc:spChg>
        <pc:spChg chg="mod">
          <ac:chgData name="Jassem Abbasi" userId="a485637c-5d5c-44af-8411-f95acc3236b6" providerId="ADAL" clId="{B67E75DF-61F4-4BDD-83F6-F3A9FEB4B984}" dt="2024-02-22T09:52:54.409" v="2357" actId="27803"/>
          <ac:spMkLst>
            <pc:docMk/>
            <pc:sldMk cId="3942064285" sldId="256"/>
            <ac:spMk id="12834" creationId="{63055978-BEB0-F9E8-7312-7D856AA7C797}"/>
          </ac:spMkLst>
        </pc:spChg>
        <pc:spChg chg="mod">
          <ac:chgData name="Jassem Abbasi" userId="a485637c-5d5c-44af-8411-f95acc3236b6" providerId="ADAL" clId="{B67E75DF-61F4-4BDD-83F6-F3A9FEB4B984}" dt="2024-02-22T09:52:54.409" v="2357" actId="27803"/>
          <ac:spMkLst>
            <pc:docMk/>
            <pc:sldMk cId="3942064285" sldId="256"/>
            <ac:spMk id="12835" creationId="{238BA6B2-3302-FA6F-3DE0-52346FA31BB6}"/>
          </ac:spMkLst>
        </pc:spChg>
        <pc:spChg chg="mod">
          <ac:chgData name="Jassem Abbasi" userId="a485637c-5d5c-44af-8411-f95acc3236b6" providerId="ADAL" clId="{B67E75DF-61F4-4BDD-83F6-F3A9FEB4B984}" dt="2024-02-22T09:52:54.409" v="2357" actId="27803"/>
          <ac:spMkLst>
            <pc:docMk/>
            <pc:sldMk cId="3942064285" sldId="256"/>
            <ac:spMk id="12836" creationId="{081B26B8-AB69-0D1D-8DF0-D4D343F73217}"/>
          </ac:spMkLst>
        </pc:spChg>
        <pc:spChg chg="mod">
          <ac:chgData name="Jassem Abbasi" userId="a485637c-5d5c-44af-8411-f95acc3236b6" providerId="ADAL" clId="{B67E75DF-61F4-4BDD-83F6-F3A9FEB4B984}" dt="2024-02-22T09:52:54.409" v="2357" actId="27803"/>
          <ac:spMkLst>
            <pc:docMk/>
            <pc:sldMk cId="3942064285" sldId="256"/>
            <ac:spMk id="12837" creationId="{EC490812-31F1-EDA6-F59A-9453DDD7056B}"/>
          </ac:spMkLst>
        </pc:spChg>
        <pc:spChg chg="mod">
          <ac:chgData name="Jassem Abbasi" userId="a485637c-5d5c-44af-8411-f95acc3236b6" providerId="ADAL" clId="{B67E75DF-61F4-4BDD-83F6-F3A9FEB4B984}" dt="2024-02-22T09:52:54.409" v="2357" actId="27803"/>
          <ac:spMkLst>
            <pc:docMk/>
            <pc:sldMk cId="3942064285" sldId="256"/>
            <ac:spMk id="12838" creationId="{A6AACFB0-A36B-569D-5A49-72DD03AB4497}"/>
          </ac:spMkLst>
        </pc:spChg>
        <pc:spChg chg="mod">
          <ac:chgData name="Jassem Abbasi" userId="a485637c-5d5c-44af-8411-f95acc3236b6" providerId="ADAL" clId="{B67E75DF-61F4-4BDD-83F6-F3A9FEB4B984}" dt="2024-02-22T09:52:54.409" v="2357" actId="27803"/>
          <ac:spMkLst>
            <pc:docMk/>
            <pc:sldMk cId="3942064285" sldId="256"/>
            <ac:spMk id="12839" creationId="{90DD11D6-AC51-2586-89FA-A33B20E60131}"/>
          </ac:spMkLst>
        </pc:spChg>
        <pc:spChg chg="mod">
          <ac:chgData name="Jassem Abbasi" userId="a485637c-5d5c-44af-8411-f95acc3236b6" providerId="ADAL" clId="{B67E75DF-61F4-4BDD-83F6-F3A9FEB4B984}" dt="2024-02-22T09:52:54.409" v="2357" actId="27803"/>
          <ac:spMkLst>
            <pc:docMk/>
            <pc:sldMk cId="3942064285" sldId="256"/>
            <ac:spMk id="12840" creationId="{64241184-FE37-AE57-326C-C9CA0C82CFC8}"/>
          </ac:spMkLst>
        </pc:spChg>
        <pc:spChg chg="mod">
          <ac:chgData name="Jassem Abbasi" userId="a485637c-5d5c-44af-8411-f95acc3236b6" providerId="ADAL" clId="{B67E75DF-61F4-4BDD-83F6-F3A9FEB4B984}" dt="2024-02-22T09:52:54.409" v="2357" actId="27803"/>
          <ac:spMkLst>
            <pc:docMk/>
            <pc:sldMk cId="3942064285" sldId="256"/>
            <ac:spMk id="12841" creationId="{5331B260-D3BC-E4E7-AA68-93C25AF886A9}"/>
          </ac:spMkLst>
        </pc:spChg>
        <pc:spChg chg="mod">
          <ac:chgData name="Jassem Abbasi" userId="a485637c-5d5c-44af-8411-f95acc3236b6" providerId="ADAL" clId="{B67E75DF-61F4-4BDD-83F6-F3A9FEB4B984}" dt="2024-02-22T09:52:54.409" v="2357" actId="27803"/>
          <ac:spMkLst>
            <pc:docMk/>
            <pc:sldMk cId="3942064285" sldId="256"/>
            <ac:spMk id="12842" creationId="{62E34CD2-F338-3F86-2D5D-3B36A066321B}"/>
          </ac:spMkLst>
        </pc:spChg>
        <pc:spChg chg="mod">
          <ac:chgData name="Jassem Abbasi" userId="a485637c-5d5c-44af-8411-f95acc3236b6" providerId="ADAL" clId="{B67E75DF-61F4-4BDD-83F6-F3A9FEB4B984}" dt="2024-02-22T09:52:54.409" v="2357" actId="27803"/>
          <ac:spMkLst>
            <pc:docMk/>
            <pc:sldMk cId="3942064285" sldId="256"/>
            <ac:spMk id="12843" creationId="{8DF39754-B572-DB38-B860-5C325BB2F18E}"/>
          </ac:spMkLst>
        </pc:spChg>
        <pc:spChg chg="mod">
          <ac:chgData name="Jassem Abbasi" userId="a485637c-5d5c-44af-8411-f95acc3236b6" providerId="ADAL" clId="{B67E75DF-61F4-4BDD-83F6-F3A9FEB4B984}" dt="2024-02-22T09:52:54.409" v="2357" actId="27803"/>
          <ac:spMkLst>
            <pc:docMk/>
            <pc:sldMk cId="3942064285" sldId="256"/>
            <ac:spMk id="12844" creationId="{2269C91E-14BD-3D5A-443B-769758F661B7}"/>
          </ac:spMkLst>
        </pc:spChg>
        <pc:spChg chg="mod">
          <ac:chgData name="Jassem Abbasi" userId="a485637c-5d5c-44af-8411-f95acc3236b6" providerId="ADAL" clId="{B67E75DF-61F4-4BDD-83F6-F3A9FEB4B984}" dt="2024-02-22T09:52:54.409" v="2357" actId="27803"/>
          <ac:spMkLst>
            <pc:docMk/>
            <pc:sldMk cId="3942064285" sldId="256"/>
            <ac:spMk id="12845" creationId="{33CEA3D2-7BDE-BF5C-0D48-571FF4042C2E}"/>
          </ac:spMkLst>
        </pc:spChg>
        <pc:spChg chg="mod">
          <ac:chgData name="Jassem Abbasi" userId="a485637c-5d5c-44af-8411-f95acc3236b6" providerId="ADAL" clId="{B67E75DF-61F4-4BDD-83F6-F3A9FEB4B984}" dt="2024-02-22T09:52:54.409" v="2357" actId="27803"/>
          <ac:spMkLst>
            <pc:docMk/>
            <pc:sldMk cId="3942064285" sldId="256"/>
            <ac:spMk id="12846" creationId="{D1FCCDC8-A51A-A5FD-3D20-317A12FF5D1E}"/>
          </ac:spMkLst>
        </pc:spChg>
        <pc:spChg chg="mod">
          <ac:chgData name="Jassem Abbasi" userId="a485637c-5d5c-44af-8411-f95acc3236b6" providerId="ADAL" clId="{B67E75DF-61F4-4BDD-83F6-F3A9FEB4B984}" dt="2024-02-22T09:52:54.409" v="2357" actId="27803"/>
          <ac:spMkLst>
            <pc:docMk/>
            <pc:sldMk cId="3942064285" sldId="256"/>
            <ac:spMk id="12847" creationId="{0E1BA512-CD50-9F6B-83DA-3D9D2188B09E}"/>
          </ac:spMkLst>
        </pc:spChg>
        <pc:spChg chg="mod">
          <ac:chgData name="Jassem Abbasi" userId="a485637c-5d5c-44af-8411-f95acc3236b6" providerId="ADAL" clId="{B67E75DF-61F4-4BDD-83F6-F3A9FEB4B984}" dt="2024-02-22T09:52:54.409" v="2357" actId="27803"/>
          <ac:spMkLst>
            <pc:docMk/>
            <pc:sldMk cId="3942064285" sldId="256"/>
            <ac:spMk id="12848" creationId="{9F3DA2FD-7219-CF87-97C1-59E61BE99944}"/>
          </ac:spMkLst>
        </pc:spChg>
        <pc:spChg chg="mod">
          <ac:chgData name="Jassem Abbasi" userId="a485637c-5d5c-44af-8411-f95acc3236b6" providerId="ADAL" clId="{B67E75DF-61F4-4BDD-83F6-F3A9FEB4B984}" dt="2024-02-22T09:52:54.409" v="2357" actId="27803"/>
          <ac:spMkLst>
            <pc:docMk/>
            <pc:sldMk cId="3942064285" sldId="256"/>
            <ac:spMk id="12849" creationId="{12525B8E-B991-EB03-FE51-D8A38D2D6A7F}"/>
          </ac:spMkLst>
        </pc:spChg>
        <pc:spChg chg="mod">
          <ac:chgData name="Jassem Abbasi" userId="a485637c-5d5c-44af-8411-f95acc3236b6" providerId="ADAL" clId="{B67E75DF-61F4-4BDD-83F6-F3A9FEB4B984}" dt="2024-02-22T09:52:54.409" v="2357" actId="27803"/>
          <ac:spMkLst>
            <pc:docMk/>
            <pc:sldMk cId="3942064285" sldId="256"/>
            <ac:spMk id="12850" creationId="{78D33B47-2C7A-1971-BAD6-8B982C2E6412}"/>
          </ac:spMkLst>
        </pc:spChg>
        <pc:spChg chg="mod">
          <ac:chgData name="Jassem Abbasi" userId="a485637c-5d5c-44af-8411-f95acc3236b6" providerId="ADAL" clId="{B67E75DF-61F4-4BDD-83F6-F3A9FEB4B984}" dt="2024-02-22T09:52:54.409" v="2357" actId="27803"/>
          <ac:spMkLst>
            <pc:docMk/>
            <pc:sldMk cId="3942064285" sldId="256"/>
            <ac:spMk id="12851" creationId="{7B539E98-1860-9348-73F1-1AFCC3345AF9}"/>
          </ac:spMkLst>
        </pc:spChg>
        <pc:spChg chg="mod">
          <ac:chgData name="Jassem Abbasi" userId="a485637c-5d5c-44af-8411-f95acc3236b6" providerId="ADAL" clId="{B67E75DF-61F4-4BDD-83F6-F3A9FEB4B984}" dt="2024-02-22T09:52:54.409" v="2357" actId="27803"/>
          <ac:spMkLst>
            <pc:docMk/>
            <pc:sldMk cId="3942064285" sldId="256"/>
            <ac:spMk id="12852" creationId="{CD53FF8A-5FD8-CC27-D0D2-7F92C3D1BE2A}"/>
          </ac:spMkLst>
        </pc:spChg>
        <pc:spChg chg="mod">
          <ac:chgData name="Jassem Abbasi" userId="a485637c-5d5c-44af-8411-f95acc3236b6" providerId="ADAL" clId="{B67E75DF-61F4-4BDD-83F6-F3A9FEB4B984}" dt="2024-02-22T09:52:54.409" v="2357" actId="27803"/>
          <ac:spMkLst>
            <pc:docMk/>
            <pc:sldMk cId="3942064285" sldId="256"/>
            <ac:spMk id="12853" creationId="{AF8C736E-8ACC-453E-5ACA-D6349CA4CF8E}"/>
          </ac:spMkLst>
        </pc:spChg>
        <pc:spChg chg="mod">
          <ac:chgData name="Jassem Abbasi" userId="a485637c-5d5c-44af-8411-f95acc3236b6" providerId="ADAL" clId="{B67E75DF-61F4-4BDD-83F6-F3A9FEB4B984}" dt="2024-02-22T09:52:54.409" v="2357" actId="27803"/>
          <ac:spMkLst>
            <pc:docMk/>
            <pc:sldMk cId="3942064285" sldId="256"/>
            <ac:spMk id="12854" creationId="{BD713509-A6EE-6DCB-ACBE-0309B567C34B}"/>
          </ac:spMkLst>
        </pc:spChg>
        <pc:spChg chg="mod">
          <ac:chgData name="Jassem Abbasi" userId="a485637c-5d5c-44af-8411-f95acc3236b6" providerId="ADAL" clId="{B67E75DF-61F4-4BDD-83F6-F3A9FEB4B984}" dt="2024-02-22T09:52:54.409" v="2357" actId="27803"/>
          <ac:spMkLst>
            <pc:docMk/>
            <pc:sldMk cId="3942064285" sldId="256"/>
            <ac:spMk id="12855" creationId="{BC8C972A-3FE0-2107-1ACD-ECB8DBE42A47}"/>
          </ac:spMkLst>
        </pc:spChg>
        <pc:spChg chg="mod">
          <ac:chgData name="Jassem Abbasi" userId="a485637c-5d5c-44af-8411-f95acc3236b6" providerId="ADAL" clId="{B67E75DF-61F4-4BDD-83F6-F3A9FEB4B984}" dt="2024-02-22T09:52:54.409" v="2357" actId="27803"/>
          <ac:spMkLst>
            <pc:docMk/>
            <pc:sldMk cId="3942064285" sldId="256"/>
            <ac:spMk id="12856" creationId="{3E75FD98-3C31-6AF0-D784-8F85E73BFB74}"/>
          </ac:spMkLst>
        </pc:spChg>
        <pc:spChg chg="mod">
          <ac:chgData name="Jassem Abbasi" userId="a485637c-5d5c-44af-8411-f95acc3236b6" providerId="ADAL" clId="{B67E75DF-61F4-4BDD-83F6-F3A9FEB4B984}" dt="2024-02-22T09:52:54.409" v="2357" actId="27803"/>
          <ac:spMkLst>
            <pc:docMk/>
            <pc:sldMk cId="3942064285" sldId="256"/>
            <ac:spMk id="12857" creationId="{A68CB1BF-34ED-9132-D8DE-5C0378CF80A9}"/>
          </ac:spMkLst>
        </pc:spChg>
        <pc:spChg chg="mod">
          <ac:chgData name="Jassem Abbasi" userId="a485637c-5d5c-44af-8411-f95acc3236b6" providerId="ADAL" clId="{B67E75DF-61F4-4BDD-83F6-F3A9FEB4B984}" dt="2024-02-22T09:52:54.409" v="2357" actId="27803"/>
          <ac:spMkLst>
            <pc:docMk/>
            <pc:sldMk cId="3942064285" sldId="256"/>
            <ac:spMk id="12858" creationId="{A97F5551-6418-5CF2-D125-97EE8630409B}"/>
          </ac:spMkLst>
        </pc:spChg>
        <pc:spChg chg="mod">
          <ac:chgData name="Jassem Abbasi" userId="a485637c-5d5c-44af-8411-f95acc3236b6" providerId="ADAL" clId="{B67E75DF-61F4-4BDD-83F6-F3A9FEB4B984}" dt="2024-02-22T09:52:54.409" v="2357" actId="27803"/>
          <ac:spMkLst>
            <pc:docMk/>
            <pc:sldMk cId="3942064285" sldId="256"/>
            <ac:spMk id="12859" creationId="{3DF4B1CF-EF95-B143-998B-D675FA85BD60}"/>
          </ac:spMkLst>
        </pc:spChg>
        <pc:spChg chg="mod">
          <ac:chgData name="Jassem Abbasi" userId="a485637c-5d5c-44af-8411-f95acc3236b6" providerId="ADAL" clId="{B67E75DF-61F4-4BDD-83F6-F3A9FEB4B984}" dt="2024-02-22T09:52:54.409" v="2357" actId="27803"/>
          <ac:spMkLst>
            <pc:docMk/>
            <pc:sldMk cId="3942064285" sldId="256"/>
            <ac:spMk id="12860" creationId="{2236D3D3-A8A5-E8C9-4EBC-29AD4D1FAA24}"/>
          </ac:spMkLst>
        </pc:spChg>
        <pc:spChg chg="mod">
          <ac:chgData name="Jassem Abbasi" userId="a485637c-5d5c-44af-8411-f95acc3236b6" providerId="ADAL" clId="{B67E75DF-61F4-4BDD-83F6-F3A9FEB4B984}" dt="2024-02-22T09:52:54.409" v="2357" actId="27803"/>
          <ac:spMkLst>
            <pc:docMk/>
            <pc:sldMk cId="3942064285" sldId="256"/>
            <ac:spMk id="12861" creationId="{52E836EB-9840-0C1D-19BC-8009285BAB5B}"/>
          </ac:spMkLst>
        </pc:spChg>
        <pc:spChg chg="mod">
          <ac:chgData name="Jassem Abbasi" userId="a485637c-5d5c-44af-8411-f95acc3236b6" providerId="ADAL" clId="{B67E75DF-61F4-4BDD-83F6-F3A9FEB4B984}" dt="2024-02-22T09:52:54.409" v="2357" actId="27803"/>
          <ac:spMkLst>
            <pc:docMk/>
            <pc:sldMk cId="3942064285" sldId="256"/>
            <ac:spMk id="12862" creationId="{6B2F2FE5-C07B-8901-A6DB-0EA6D1B9F92B}"/>
          </ac:spMkLst>
        </pc:spChg>
        <pc:spChg chg="mod">
          <ac:chgData name="Jassem Abbasi" userId="a485637c-5d5c-44af-8411-f95acc3236b6" providerId="ADAL" clId="{B67E75DF-61F4-4BDD-83F6-F3A9FEB4B984}" dt="2024-02-22T09:52:54.409" v="2357" actId="27803"/>
          <ac:spMkLst>
            <pc:docMk/>
            <pc:sldMk cId="3942064285" sldId="256"/>
            <ac:spMk id="12863" creationId="{1021EC58-CE39-0E48-9DD5-A5613A247416}"/>
          </ac:spMkLst>
        </pc:spChg>
        <pc:spChg chg="mod">
          <ac:chgData name="Jassem Abbasi" userId="a485637c-5d5c-44af-8411-f95acc3236b6" providerId="ADAL" clId="{B67E75DF-61F4-4BDD-83F6-F3A9FEB4B984}" dt="2024-02-22T09:52:54.409" v="2357" actId="27803"/>
          <ac:spMkLst>
            <pc:docMk/>
            <pc:sldMk cId="3942064285" sldId="256"/>
            <ac:spMk id="12864" creationId="{C77E0D66-0488-306A-74F4-208E7E2AAA44}"/>
          </ac:spMkLst>
        </pc:spChg>
        <pc:spChg chg="mod">
          <ac:chgData name="Jassem Abbasi" userId="a485637c-5d5c-44af-8411-f95acc3236b6" providerId="ADAL" clId="{B67E75DF-61F4-4BDD-83F6-F3A9FEB4B984}" dt="2024-02-22T09:52:54.409" v="2357" actId="27803"/>
          <ac:spMkLst>
            <pc:docMk/>
            <pc:sldMk cId="3942064285" sldId="256"/>
            <ac:spMk id="12865" creationId="{C0179C6B-89BB-0926-C0E8-E0D0C491705D}"/>
          </ac:spMkLst>
        </pc:spChg>
        <pc:spChg chg="mod">
          <ac:chgData name="Jassem Abbasi" userId="a485637c-5d5c-44af-8411-f95acc3236b6" providerId="ADAL" clId="{B67E75DF-61F4-4BDD-83F6-F3A9FEB4B984}" dt="2024-02-22T09:52:54.409" v="2357" actId="27803"/>
          <ac:spMkLst>
            <pc:docMk/>
            <pc:sldMk cId="3942064285" sldId="256"/>
            <ac:spMk id="12866" creationId="{3A7D1549-29AB-212D-F81F-3FE41299E6E3}"/>
          </ac:spMkLst>
        </pc:spChg>
        <pc:spChg chg="mod">
          <ac:chgData name="Jassem Abbasi" userId="a485637c-5d5c-44af-8411-f95acc3236b6" providerId="ADAL" clId="{B67E75DF-61F4-4BDD-83F6-F3A9FEB4B984}" dt="2024-02-22T09:52:54.409" v="2357" actId="27803"/>
          <ac:spMkLst>
            <pc:docMk/>
            <pc:sldMk cId="3942064285" sldId="256"/>
            <ac:spMk id="12867" creationId="{3D340608-1FBA-D7F3-C59B-3C93F90ACE6F}"/>
          </ac:spMkLst>
        </pc:spChg>
        <pc:spChg chg="mod">
          <ac:chgData name="Jassem Abbasi" userId="a485637c-5d5c-44af-8411-f95acc3236b6" providerId="ADAL" clId="{B67E75DF-61F4-4BDD-83F6-F3A9FEB4B984}" dt="2024-02-22T09:52:54.409" v="2357" actId="27803"/>
          <ac:spMkLst>
            <pc:docMk/>
            <pc:sldMk cId="3942064285" sldId="256"/>
            <ac:spMk id="12868" creationId="{8134F363-94DF-A7D8-3AFE-26EA7A94AB47}"/>
          </ac:spMkLst>
        </pc:spChg>
        <pc:spChg chg="mod">
          <ac:chgData name="Jassem Abbasi" userId="a485637c-5d5c-44af-8411-f95acc3236b6" providerId="ADAL" clId="{B67E75DF-61F4-4BDD-83F6-F3A9FEB4B984}" dt="2024-02-22T09:52:54.409" v="2357" actId="27803"/>
          <ac:spMkLst>
            <pc:docMk/>
            <pc:sldMk cId="3942064285" sldId="256"/>
            <ac:spMk id="12869" creationId="{CBDCA150-3AA5-3D48-9494-C61778FE3169}"/>
          </ac:spMkLst>
        </pc:spChg>
        <pc:spChg chg="mod">
          <ac:chgData name="Jassem Abbasi" userId="a485637c-5d5c-44af-8411-f95acc3236b6" providerId="ADAL" clId="{B67E75DF-61F4-4BDD-83F6-F3A9FEB4B984}" dt="2024-02-22T09:52:54.409" v="2357" actId="27803"/>
          <ac:spMkLst>
            <pc:docMk/>
            <pc:sldMk cId="3942064285" sldId="256"/>
            <ac:spMk id="12870" creationId="{B2C7E2F1-DDF0-C01C-2ADD-3F4181C732FF}"/>
          </ac:spMkLst>
        </pc:spChg>
        <pc:spChg chg="mod">
          <ac:chgData name="Jassem Abbasi" userId="a485637c-5d5c-44af-8411-f95acc3236b6" providerId="ADAL" clId="{B67E75DF-61F4-4BDD-83F6-F3A9FEB4B984}" dt="2024-02-22T09:52:54.409" v="2357" actId="27803"/>
          <ac:spMkLst>
            <pc:docMk/>
            <pc:sldMk cId="3942064285" sldId="256"/>
            <ac:spMk id="12871" creationId="{7656541C-31F3-A135-D160-8F02D76ED569}"/>
          </ac:spMkLst>
        </pc:spChg>
        <pc:spChg chg="mod">
          <ac:chgData name="Jassem Abbasi" userId="a485637c-5d5c-44af-8411-f95acc3236b6" providerId="ADAL" clId="{B67E75DF-61F4-4BDD-83F6-F3A9FEB4B984}" dt="2024-02-22T09:52:54.409" v="2357" actId="27803"/>
          <ac:spMkLst>
            <pc:docMk/>
            <pc:sldMk cId="3942064285" sldId="256"/>
            <ac:spMk id="12872" creationId="{A377EA9C-CF12-64EB-6FAE-49F429FA3E8D}"/>
          </ac:spMkLst>
        </pc:spChg>
        <pc:spChg chg="mod">
          <ac:chgData name="Jassem Abbasi" userId="a485637c-5d5c-44af-8411-f95acc3236b6" providerId="ADAL" clId="{B67E75DF-61F4-4BDD-83F6-F3A9FEB4B984}" dt="2024-02-22T09:52:54.409" v="2357" actId="27803"/>
          <ac:spMkLst>
            <pc:docMk/>
            <pc:sldMk cId="3942064285" sldId="256"/>
            <ac:spMk id="12873" creationId="{28436BF9-2926-9398-CEE0-0441FC131767}"/>
          </ac:spMkLst>
        </pc:spChg>
        <pc:spChg chg="mod">
          <ac:chgData name="Jassem Abbasi" userId="a485637c-5d5c-44af-8411-f95acc3236b6" providerId="ADAL" clId="{B67E75DF-61F4-4BDD-83F6-F3A9FEB4B984}" dt="2024-02-22T09:52:54.409" v="2357" actId="27803"/>
          <ac:spMkLst>
            <pc:docMk/>
            <pc:sldMk cId="3942064285" sldId="256"/>
            <ac:spMk id="12874" creationId="{24184C9F-6D67-AE8C-BCE2-E80281827729}"/>
          </ac:spMkLst>
        </pc:spChg>
        <pc:spChg chg="mod">
          <ac:chgData name="Jassem Abbasi" userId="a485637c-5d5c-44af-8411-f95acc3236b6" providerId="ADAL" clId="{B67E75DF-61F4-4BDD-83F6-F3A9FEB4B984}" dt="2024-02-22T09:52:54.409" v="2357" actId="27803"/>
          <ac:spMkLst>
            <pc:docMk/>
            <pc:sldMk cId="3942064285" sldId="256"/>
            <ac:spMk id="12875" creationId="{5EE2A1D2-39A8-6C6A-E109-5D57AA674403}"/>
          </ac:spMkLst>
        </pc:spChg>
        <pc:spChg chg="mod">
          <ac:chgData name="Jassem Abbasi" userId="a485637c-5d5c-44af-8411-f95acc3236b6" providerId="ADAL" clId="{B67E75DF-61F4-4BDD-83F6-F3A9FEB4B984}" dt="2024-02-22T09:52:54.409" v="2357" actId="27803"/>
          <ac:spMkLst>
            <pc:docMk/>
            <pc:sldMk cId="3942064285" sldId="256"/>
            <ac:spMk id="12876" creationId="{0C7B8688-BF08-B7E0-CCC6-7F33EF53ED95}"/>
          </ac:spMkLst>
        </pc:spChg>
        <pc:spChg chg="mod">
          <ac:chgData name="Jassem Abbasi" userId="a485637c-5d5c-44af-8411-f95acc3236b6" providerId="ADAL" clId="{B67E75DF-61F4-4BDD-83F6-F3A9FEB4B984}" dt="2024-02-22T09:52:54.409" v="2357" actId="27803"/>
          <ac:spMkLst>
            <pc:docMk/>
            <pc:sldMk cId="3942064285" sldId="256"/>
            <ac:spMk id="12877" creationId="{4E80812F-B67F-DA61-39E4-B2E45BE19E29}"/>
          </ac:spMkLst>
        </pc:spChg>
        <pc:spChg chg="mod">
          <ac:chgData name="Jassem Abbasi" userId="a485637c-5d5c-44af-8411-f95acc3236b6" providerId="ADAL" clId="{B67E75DF-61F4-4BDD-83F6-F3A9FEB4B984}" dt="2024-02-22T09:52:54.409" v="2357" actId="27803"/>
          <ac:spMkLst>
            <pc:docMk/>
            <pc:sldMk cId="3942064285" sldId="256"/>
            <ac:spMk id="12878" creationId="{4CA25465-5087-9B43-B5EB-DBCB5F692B63}"/>
          </ac:spMkLst>
        </pc:spChg>
        <pc:spChg chg="mod">
          <ac:chgData name="Jassem Abbasi" userId="a485637c-5d5c-44af-8411-f95acc3236b6" providerId="ADAL" clId="{B67E75DF-61F4-4BDD-83F6-F3A9FEB4B984}" dt="2024-02-22T09:52:54.409" v="2357" actId="27803"/>
          <ac:spMkLst>
            <pc:docMk/>
            <pc:sldMk cId="3942064285" sldId="256"/>
            <ac:spMk id="12879" creationId="{B9565359-6C85-E273-B698-6AEF14026CD7}"/>
          </ac:spMkLst>
        </pc:spChg>
        <pc:spChg chg="mod">
          <ac:chgData name="Jassem Abbasi" userId="a485637c-5d5c-44af-8411-f95acc3236b6" providerId="ADAL" clId="{B67E75DF-61F4-4BDD-83F6-F3A9FEB4B984}" dt="2024-02-22T09:52:54.409" v="2357" actId="27803"/>
          <ac:spMkLst>
            <pc:docMk/>
            <pc:sldMk cId="3942064285" sldId="256"/>
            <ac:spMk id="12880" creationId="{69999F7F-AA50-237D-60C2-54AC6E955B36}"/>
          </ac:spMkLst>
        </pc:spChg>
        <pc:spChg chg="mod">
          <ac:chgData name="Jassem Abbasi" userId="a485637c-5d5c-44af-8411-f95acc3236b6" providerId="ADAL" clId="{B67E75DF-61F4-4BDD-83F6-F3A9FEB4B984}" dt="2024-02-22T09:52:54.409" v="2357" actId="27803"/>
          <ac:spMkLst>
            <pc:docMk/>
            <pc:sldMk cId="3942064285" sldId="256"/>
            <ac:spMk id="12881" creationId="{13E8542C-6413-E898-CCF3-DFC6358CF074}"/>
          </ac:spMkLst>
        </pc:spChg>
        <pc:spChg chg="mod">
          <ac:chgData name="Jassem Abbasi" userId="a485637c-5d5c-44af-8411-f95acc3236b6" providerId="ADAL" clId="{B67E75DF-61F4-4BDD-83F6-F3A9FEB4B984}" dt="2024-02-22T09:52:54.409" v="2357" actId="27803"/>
          <ac:spMkLst>
            <pc:docMk/>
            <pc:sldMk cId="3942064285" sldId="256"/>
            <ac:spMk id="12882" creationId="{BA08EF40-696A-5A7B-0BCA-51DE3BA04C30}"/>
          </ac:spMkLst>
        </pc:spChg>
        <pc:spChg chg="mod">
          <ac:chgData name="Jassem Abbasi" userId="a485637c-5d5c-44af-8411-f95acc3236b6" providerId="ADAL" clId="{B67E75DF-61F4-4BDD-83F6-F3A9FEB4B984}" dt="2024-02-22T09:52:54.409" v="2357" actId="27803"/>
          <ac:spMkLst>
            <pc:docMk/>
            <pc:sldMk cId="3942064285" sldId="256"/>
            <ac:spMk id="12883" creationId="{99469AF4-C0F2-4658-E3F9-C0B5B2587B87}"/>
          </ac:spMkLst>
        </pc:spChg>
        <pc:spChg chg="mod">
          <ac:chgData name="Jassem Abbasi" userId="a485637c-5d5c-44af-8411-f95acc3236b6" providerId="ADAL" clId="{B67E75DF-61F4-4BDD-83F6-F3A9FEB4B984}" dt="2024-02-22T09:52:54.409" v="2357" actId="27803"/>
          <ac:spMkLst>
            <pc:docMk/>
            <pc:sldMk cId="3942064285" sldId="256"/>
            <ac:spMk id="12884" creationId="{2F5BCEA3-2512-2607-C52F-FDDA49110368}"/>
          </ac:spMkLst>
        </pc:spChg>
        <pc:spChg chg="mod">
          <ac:chgData name="Jassem Abbasi" userId="a485637c-5d5c-44af-8411-f95acc3236b6" providerId="ADAL" clId="{B67E75DF-61F4-4BDD-83F6-F3A9FEB4B984}" dt="2024-02-22T09:52:54.409" v="2357" actId="27803"/>
          <ac:spMkLst>
            <pc:docMk/>
            <pc:sldMk cId="3942064285" sldId="256"/>
            <ac:spMk id="12885" creationId="{23F46A6A-E19A-E63C-90F4-860971D1ED37}"/>
          </ac:spMkLst>
        </pc:spChg>
        <pc:spChg chg="mod">
          <ac:chgData name="Jassem Abbasi" userId="a485637c-5d5c-44af-8411-f95acc3236b6" providerId="ADAL" clId="{B67E75DF-61F4-4BDD-83F6-F3A9FEB4B984}" dt="2024-02-22T09:52:54.409" v="2357" actId="27803"/>
          <ac:spMkLst>
            <pc:docMk/>
            <pc:sldMk cId="3942064285" sldId="256"/>
            <ac:spMk id="12886" creationId="{492C0E61-DC88-FC5D-4585-FFDBDCAD5287}"/>
          </ac:spMkLst>
        </pc:spChg>
        <pc:spChg chg="mod">
          <ac:chgData name="Jassem Abbasi" userId="a485637c-5d5c-44af-8411-f95acc3236b6" providerId="ADAL" clId="{B67E75DF-61F4-4BDD-83F6-F3A9FEB4B984}" dt="2024-02-22T09:52:54.409" v="2357" actId="27803"/>
          <ac:spMkLst>
            <pc:docMk/>
            <pc:sldMk cId="3942064285" sldId="256"/>
            <ac:spMk id="12887" creationId="{FD40B02A-43DF-28F6-7EAA-D19CB8DA5321}"/>
          </ac:spMkLst>
        </pc:spChg>
        <pc:spChg chg="mod">
          <ac:chgData name="Jassem Abbasi" userId="a485637c-5d5c-44af-8411-f95acc3236b6" providerId="ADAL" clId="{B67E75DF-61F4-4BDD-83F6-F3A9FEB4B984}" dt="2024-02-22T09:52:54.409" v="2357" actId="27803"/>
          <ac:spMkLst>
            <pc:docMk/>
            <pc:sldMk cId="3942064285" sldId="256"/>
            <ac:spMk id="12888" creationId="{5F1B0962-E03B-14FC-CDBA-A2C08CAC4A04}"/>
          </ac:spMkLst>
        </pc:spChg>
        <pc:spChg chg="mod">
          <ac:chgData name="Jassem Abbasi" userId="a485637c-5d5c-44af-8411-f95acc3236b6" providerId="ADAL" clId="{B67E75DF-61F4-4BDD-83F6-F3A9FEB4B984}" dt="2024-02-22T09:52:54.409" v="2357" actId="27803"/>
          <ac:spMkLst>
            <pc:docMk/>
            <pc:sldMk cId="3942064285" sldId="256"/>
            <ac:spMk id="12889" creationId="{94B18CCB-BA37-093C-0C12-69D7BE9ACF3A}"/>
          </ac:spMkLst>
        </pc:spChg>
        <pc:spChg chg="mod">
          <ac:chgData name="Jassem Abbasi" userId="a485637c-5d5c-44af-8411-f95acc3236b6" providerId="ADAL" clId="{B67E75DF-61F4-4BDD-83F6-F3A9FEB4B984}" dt="2024-02-22T09:52:54.409" v="2357" actId="27803"/>
          <ac:spMkLst>
            <pc:docMk/>
            <pc:sldMk cId="3942064285" sldId="256"/>
            <ac:spMk id="12890" creationId="{BA639B72-5768-5B31-55DE-781BCEAF7700}"/>
          </ac:spMkLst>
        </pc:spChg>
        <pc:spChg chg="mod">
          <ac:chgData name="Jassem Abbasi" userId="a485637c-5d5c-44af-8411-f95acc3236b6" providerId="ADAL" clId="{B67E75DF-61F4-4BDD-83F6-F3A9FEB4B984}" dt="2024-02-22T09:52:54.409" v="2357" actId="27803"/>
          <ac:spMkLst>
            <pc:docMk/>
            <pc:sldMk cId="3942064285" sldId="256"/>
            <ac:spMk id="12891" creationId="{4AED8935-7B08-A164-EA2B-7E28BC2B8978}"/>
          </ac:spMkLst>
        </pc:spChg>
        <pc:spChg chg="mod">
          <ac:chgData name="Jassem Abbasi" userId="a485637c-5d5c-44af-8411-f95acc3236b6" providerId="ADAL" clId="{B67E75DF-61F4-4BDD-83F6-F3A9FEB4B984}" dt="2024-02-22T09:52:54.409" v="2357" actId="27803"/>
          <ac:spMkLst>
            <pc:docMk/>
            <pc:sldMk cId="3942064285" sldId="256"/>
            <ac:spMk id="12892" creationId="{6BBD29D1-F052-9293-E7A8-F149BD41C124}"/>
          </ac:spMkLst>
        </pc:spChg>
        <pc:spChg chg="mod">
          <ac:chgData name="Jassem Abbasi" userId="a485637c-5d5c-44af-8411-f95acc3236b6" providerId="ADAL" clId="{B67E75DF-61F4-4BDD-83F6-F3A9FEB4B984}" dt="2024-02-22T09:52:54.409" v="2357" actId="27803"/>
          <ac:spMkLst>
            <pc:docMk/>
            <pc:sldMk cId="3942064285" sldId="256"/>
            <ac:spMk id="12893" creationId="{FCC1BFDF-019A-3A3B-D4BD-6AABE071DF27}"/>
          </ac:spMkLst>
        </pc:spChg>
        <pc:spChg chg="mod">
          <ac:chgData name="Jassem Abbasi" userId="a485637c-5d5c-44af-8411-f95acc3236b6" providerId="ADAL" clId="{B67E75DF-61F4-4BDD-83F6-F3A9FEB4B984}" dt="2024-02-22T09:52:54.409" v="2357" actId="27803"/>
          <ac:spMkLst>
            <pc:docMk/>
            <pc:sldMk cId="3942064285" sldId="256"/>
            <ac:spMk id="12894" creationId="{B78556ED-E7B4-AF7E-4E03-820C4D519938}"/>
          </ac:spMkLst>
        </pc:spChg>
        <pc:spChg chg="mod">
          <ac:chgData name="Jassem Abbasi" userId="a485637c-5d5c-44af-8411-f95acc3236b6" providerId="ADAL" clId="{B67E75DF-61F4-4BDD-83F6-F3A9FEB4B984}" dt="2024-02-22T09:52:54.409" v="2357" actId="27803"/>
          <ac:spMkLst>
            <pc:docMk/>
            <pc:sldMk cId="3942064285" sldId="256"/>
            <ac:spMk id="12895" creationId="{C56A8B69-289A-1A84-C6B9-7F91342F62DD}"/>
          </ac:spMkLst>
        </pc:spChg>
        <pc:spChg chg="mod">
          <ac:chgData name="Jassem Abbasi" userId="a485637c-5d5c-44af-8411-f95acc3236b6" providerId="ADAL" clId="{B67E75DF-61F4-4BDD-83F6-F3A9FEB4B984}" dt="2024-02-22T09:52:54.409" v="2357" actId="27803"/>
          <ac:spMkLst>
            <pc:docMk/>
            <pc:sldMk cId="3942064285" sldId="256"/>
            <ac:spMk id="12896" creationId="{E069D6BD-AB64-F6EF-096A-7ECAC96AEA93}"/>
          </ac:spMkLst>
        </pc:spChg>
        <pc:spChg chg="mod">
          <ac:chgData name="Jassem Abbasi" userId="a485637c-5d5c-44af-8411-f95acc3236b6" providerId="ADAL" clId="{B67E75DF-61F4-4BDD-83F6-F3A9FEB4B984}" dt="2024-02-22T09:52:54.409" v="2357" actId="27803"/>
          <ac:spMkLst>
            <pc:docMk/>
            <pc:sldMk cId="3942064285" sldId="256"/>
            <ac:spMk id="12897" creationId="{CAF5C342-4DD6-47AB-0156-96E0E6C6246E}"/>
          </ac:spMkLst>
        </pc:spChg>
        <pc:spChg chg="mod">
          <ac:chgData name="Jassem Abbasi" userId="a485637c-5d5c-44af-8411-f95acc3236b6" providerId="ADAL" clId="{B67E75DF-61F4-4BDD-83F6-F3A9FEB4B984}" dt="2024-02-22T09:52:54.409" v="2357" actId="27803"/>
          <ac:spMkLst>
            <pc:docMk/>
            <pc:sldMk cId="3942064285" sldId="256"/>
            <ac:spMk id="12898" creationId="{6B213704-C7D9-8BB8-FA57-4BB310CE3F91}"/>
          </ac:spMkLst>
        </pc:spChg>
        <pc:spChg chg="mod">
          <ac:chgData name="Jassem Abbasi" userId="a485637c-5d5c-44af-8411-f95acc3236b6" providerId="ADAL" clId="{B67E75DF-61F4-4BDD-83F6-F3A9FEB4B984}" dt="2024-02-22T09:52:54.409" v="2357" actId="27803"/>
          <ac:spMkLst>
            <pc:docMk/>
            <pc:sldMk cId="3942064285" sldId="256"/>
            <ac:spMk id="12899" creationId="{0795DD9A-BD58-E915-0F90-1D6848987801}"/>
          </ac:spMkLst>
        </pc:spChg>
        <pc:spChg chg="mod">
          <ac:chgData name="Jassem Abbasi" userId="a485637c-5d5c-44af-8411-f95acc3236b6" providerId="ADAL" clId="{B67E75DF-61F4-4BDD-83F6-F3A9FEB4B984}" dt="2024-02-22T09:52:54.409" v="2357" actId="27803"/>
          <ac:spMkLst>
            <pc:docMk/>
            <pc:sldMk cId="3942064285" sldId="256"/>
            <ac:spMk id="12900" creationId="{2364EB5D-757F-6CC4-98A5-430E8155D079}"/>
          </ac:spMkLst>
        </pc:spChg>
        <pc:spChg chg="mod">
          <ac:chgData name="Jassem Abbasi" userId="a485637c-5d5c-44af-8411-f95acc3236b6" providerId="ADAL" clId="{B67E75DF-61F4-4BDD-83F6-F3A9FEB4B984}" dt="2024-02-22T09:52:54.409" v="2357" actId="27803"/>
          <ac:spMkLst>
            <pc:docMk/>
            <pc:sldMk cId="3942064285" sldId="256"/>
            <ac:spMk id="12901" creationId="{29264430-AFA3-28F4-CBF9-5F255287D590}"/>
          </ac:spMkLst>
        </pc:spChg>
        <pc:spChg chg="mod">
          <ac:chgData name="Jassem Abbasi" userId="a485637c-5d5c-44af-8411-f95acc3236b6" providerId="ADAL" clId="{B67E75DF-61F4-4BDD-83F6-F3A9FEB4B984}" dt="2024-02-22T09:52:54.409" v="2357" actId="27803"/>
          <ac:spMkLst>
            <pc:docMk/>
            <pc:sldMk cId="3942064285" sldId="256"/>
            <ac:spMk id="12902" creationId="{29216573-E091-3A2F-B3F8-8E11DFC0E616}"/>
          </ac:spMkLst>
        </pc:spChg>
        <pc:spChg chg="mod">
          <ac:chgData name="Jassem Abbasi" userId="a485637c-5d5c-44af-8411-f95acc3236b6" providerId="ADAL" clId="{B67E75DF-61F4-4BDD-83F6-F3A9FEB4B984}" dt="2024-02-22T09:52:54.409" v="2357" actId="27803"/>
          <ac:spMkLst>
            <pc:docMk/>
            <pc:sldMk cId="3942064285" sldId="256"/>
            <ac:spMk id="12903" creationId="{CCC4905D-5A30-ACAD-6147-98B029C8C339}"/>
          </ac:spMkLst>
        </pc:spChg>
        <pc:spChg chg="mod">
          <ac:chgData name="Jassem Abbasi" userId="a485637c-5d5c-44af-8411-f95acc3236b6" providerId="ADAL" clId="{B67E75DF-61F4-4BDD-83F6-F3A9FEB4B984}" dt="2024-02-22T09:52:54.409" v="2357" actId="27803"/>
          <ac:spMkLst>
            <pc:docMk/>
            <pc:sldMk cId="3942064285" sldId="256"/>
            <ac:spMk id="12904" creationId="{E183FE9A-052B-F398-E470-87D6635A7DC5}"/>
          </ac:spMkLst>
        </pc:spChg>
        <pc:spChg chg="mod">
          <ac:chgData name="Jassem Abbasi" userId="a485637c-5d5c-44af-8411-f95acc3236b6" providerId="ADAL" clId="{B67E75DF-61F4-4BDD-83F6-F3A9FEB4B984}" dt="2024-02-22T09:52:54.409" v="2357" actId="27803"/>
          <ac:spMkLst>
            <pc:docMk/>
            <pc:sldMk cId="3942064285" sldId="256"/>
            <ac:spMk id="12905" creationId="{7B179340-BEA6-07C7-B834-7D94406BEE04}"/>
          </ac:spMkLst>
        </pc:spChg>
        <pc:spChg chg="mod">
          <ac:chgData name="Jassem Abbasi" userId="a485637c-5d5c-44af-8411-f95acc3236b6" providerId="ADAL" clId="{B67E75DF-61F4-4BDD-83F6-F3A9FEB4B984}" dt="2024-02-22T09:52:54.409" v="2357" actId="27803"/>
          <ac:spMkLst>
            <pc:docMk/>
            <pc:sldMk cId="3942064285" sldId="256"/>
            <ac:spMk id="12906" creationId="{C04EC440-A8EC-24D4-D5F6-2C1D9C0736FA}"/>
          </ac:spMkLst>
        </pc:spChg>
        <pc:spChg chg="mod">
          <ac:chgData name="Jassem Abbasi" userId="a485637c-5d5c-44af-8411-f95acc3236b6" providerId="ADAL" clId="{B67E75DF-61F4-4BDD-83F6-F3A9FEB4B984}" dt="2024-02-22T09:52:54.409" v="2357" actId="27803"/>
          <ac:spMkLst>
            <pc:docMk/>
            <pc:sldMk cId="3942064285" sldId="256"/>
            <ac:spMk id="12907" creationId="{DE6460F4-7154-D8EC-FC00-ACB27EDFCD23}"/>
          </ac:spMkLst>
        </pc:spChg>
        <pc:spChg chg="mod">
          <ac:chgData name="Jassem Abbasi" userId="a485637c-5d5c-44af-8411-f95acc3236b6" providerId="ADAL" clId="{B67E75DF-61F4-4BDD-83F6-F3A9FEB4B984}" dt="2024-02-22T09:52:54.409" v="2357" actId="27803"/>
          <ac:spMkLst>
            <pc:docMk/>
            <pc:sldMk cId="3942064285" sldId="256"/>
            <ac:spMk id="12908" creationId="{AF2C2CE9-7EFB-19FD-317F-32FF32EF53E3}"/>
          </ac:spMkLst>
        </pc:spChg>
        <pc:spChg chg="mod">
          <ac:chgData name="Jassem Abbasi" userId="a485637c-5d5c-44af-8411-f95acc3236b6" providerId="ADAL" clId="{B67E75DF-61F4-4BDD-83F6-F3A9FEB4B984}" dt="2024-02-22T09:52:54.409" v="2357" actId="27803"/>
          <ac:spMkLst>
            <pc:docMk/>
            <pc:sldMk cId="3942064285" sldId="256"/>
            <ac:spMk id="12909" creationId="{BB781391-FBC3-8272-3CC8-45BBC09E406E}"/>
          </ac:spMkLst>
        </pc:spChg>
        <pc:spChg chg="mod">
          <ac:chgData name="Jassem Abbasi" userId="a485637c-5d5c-44af-8411-f95acc3236b6" providerId="ADAL" clId="{B67E75DF-61F4-4BDD-83F6-F3A9FEB4B984}" dt="2024-02-22T09:52:54.409" v="2357" actId="27803"/>
          <ac:spMkLst>
            <pc:docMk/>
            <pc:sldMk cId="3942064285" sldId="256"/>
            <ac:spMk id="12910" creationId="{4482D022-C577-EBE0-26BF-D0360EE00BC4}"/>
          </ac:spMkLst>
        </pc:spChg>
        <pc:spChg chg="mod">
          <ac:chgData name="Jassem Abbasi" userId="a485637c-5d5c-44af-8411-f95acc3236b6" providerId="ADAL" clId="{B67E75DF-61F4-4BDD-83F6-F3A9FEB4B984}" dt="2024-02-22T09:52:54.409" v="2357" actId="27803"/>
          <ac:spMkLst>
            <pc:docMk/>
            <pc:sldMk cId="3942064285" sldId="256"/>
            <ac:spMk id="12911" creationId="{A0E90610-6592-8C2C-9522-509E8921B949}"/>
          </ac:spMkLst>
        </pc:spChg>
        <pc:spChg chg="mod">
          <ac:chgData name="Jassem Abbasi" userId="a485637c-5d5c-44af-8411-f95acc3236b6" providerId="ADAL" clId="{B67E75DF-61F4-4BDD-83F6-F3A9FEB4B984}" dt="2024-02-22T09:52:54.409" v="2357" actId="27803"/>
          <ac:spMkLst>
            <pc:docMk/>
            <pc:sldMk cId="3942064285" sldId="256"/>
            <ac:spMk id="12912" creationId="{9F474D30-32E9-E30F-D1A4-E1E78AFCACAF}"/>
          </ac:spMkLst>
        </pc:spChg>
        <pc:spChg chg="mod">
          <ac:chgData name="Jassem Abbasi" userId="a485637c-5d5c-44af-8411-f95acc3236b6" providerId="ADAL" clId="{B67E75DF-61F4-4BDD-83F6-F3A9FEB4B984}" dt="2024-02-22T09:52:54.409" v="2357" actId="27803"/>
          <ac:spMkLst>
            <pc:docMk/>
            <pc:sldMk cId="3942064285" sldId="256"/>
            <ac:spMk id="12913" creationId="{08B1B6C3-881C-2B40-E880-85E6FEEAF83C}"/>
          </ac:spMkLst>
        </pc:spChg>
        <pc:spChg chg="mod">
          <ac:chgData name="Jassem Abbasi" userId="a485637c-5d5c-44af-8411-f95acc3236b6" providerId="ADAL" clId="{B67E75DF-61F4-4BDD-83F6-F3A9FEB4B984}" dt="2024-02-22T09:52:54.409" v="2357" actId="27803"/>
          <ac:spMkLst>
            <pc:docMk/>
            <pc:sldMk cId="3942064285" sldId="256"/>
            <ac:spMk id="12914" creationId="{7BE78CE1-03C5-9950-5C2C-934A0D97A585}"/>
          </ac:spMkLst>
        </pc:spChg>
        <pc:spChg chg="mod">
          <ac:chgData name="Jassem Abbasi" userId="a485637c-5d5c-44af-8411-f95acc3236b6" providerId="ADAL" clId="{B67E75DF-61F4-4BDD-83F6-F3A9FEB4B984}" dt="2024-02-22T09:52:54.409" v="2357" actId="27803"/>
          <ac:spMkLst>
            <pc:docMk/>
            <pc:sldMk cId="3942064285" sldId="256"/>
            <ac:spMk id="12915" creationId="{1CD51F1F-5B26-AEEC-6C5D-04FBB7D26420}"/>
          </ac:spMkLst>
        </pc:spChg>
        <pc:spChg chg="mod">
          <ac:chgData name="Jassem Abbasi" userId="a485637c-5d5c-44af-8411-f95acc3236b6" providerId="ADAL" clId="{B67E75DF-61F4-4BDD-83F6-F3A9FEB4B984}" dt="2024-02-22T09:52:54.409" v="2357" actId="27803"/>
          <ac:spMkLst>
            <pc:docMk/>
            <pc:sldMk cId="3942064285" sldId="256"/>
            <ac:spMk id="12916" creationId="{79B68807-C989-259C-FDF5-8D28EB18B4E8}"/>
          </ac:spMkLst>
        </pc:spChg>
        <pc:spChg chg="mod">
          <ac:chgData name="Jassem Abbasi" userId="a485637c-5d5c-44af-8411-f95acc3236b6" providerId="ADAL" clId="{B67E75DF-61F4-4BDD-83F6-F3A9FEB4B984}" dt="2024-02-22T09:52:54.409" v="2357" actId="27803"/>
          <ac:spMkLst>
            <pc:docMk/>
            <pc:sldMk cId="3942064285" sldId="256"/>
            <ac:spMk id="12917" creationId="{45C0F9EB-80F0-9822-179D-E34AEAA3CE29}"/>
          </ac:spMkLst>
        </pc:spChg>
        <pc:spChg chg="mod">
          <ac:chgData name="Jassem Abbasi" userId="a485637c-5d5c-44af-8411-f95acc3236b6" providerId="ADAL" clId="{B67E75DF-61F4-4BDD-83F6-F3A9FEB4B984}" dt="2024-02-22T09:52:54.409" v="2357" actId="27803"/>
          <ac:spMkLst>
            <pc:docMk/>
            <pc:sldMk cId="3942064285" sldId="256"/>
            <ac:spMk id="12918" creationId="{C134BCBA-8FB8-69EB-FBA1-1D1BE15A0A42}"/>
          </ac:spMkLst>
        </pc:spChg>
        <pc:spChg chg="mod">
          <ac:chgData name="Jassem Abbasi" userId="a485637c-5d5c-44af-8411-f95acc3236b6" providerId="ADAL" clId="{B67E75DF-61F4-4BDD-83F6-F3A9FEB4B984}" dt="2024-02-22T09:52:54.409" v="2357" actId="27803"/>
          <ac:spMkLst>
            <pc:docMk/>
            <pc:sldMk cId="3942064285" sldId="256"/>
            <ac:spMk id="12919" creationId="{E45B796B-5513-5575-A4D2-9A161C131A6F}"/>
          </ac:spMkLst>
        </pc:spChg>
        <pc:spChg chg="mod">
          <ac:chgData name="Jassem Abbasi" userId="a485637c-5d5c-44af-8411-f95acc3236b6" providerId="ADAL" clId="{B67E75DF-61F4-4BDD-83F6-F3A9FEB4B984}" dt="2024-02-22T09:52:54.409" v="2357" actId="27803"/>
          <ac:spMkLst>
            <pc:docMk/>
            <pc:sldMk cId="3942064285" sldId="256"/>
            <ac:spMk id="12920" creationId="{D4DD1ECA-3F61-BA62-2FFE-40D8E6480861}"/>
          </ac:spMkLst>
        </pc:spChg>
        <pc:spChg chg="mod">
          <ac:chgData name="Jassem Abbasi" userId="a485637c-5d5c-44af-8411-f95acc3236b6" providerId="ADAL" clId="{B67E75DF-61F4-4BDD-83F6-F3A9FEB4B984}" dt="2024-02-22T09:52:54.409" v="2357" actId="27803"/>
          <ac:spMkLst>
            <pc:docMk/>
            <pc:sldMk cId="3942064285" sldId="256"/>
            <ac:spMk id="12921" creationId="{409446A8-6BD3-0701-F6FD-DF11E38C9495}"/>
          </ac:spMkLst>
        </pc:spChg>
        <pc:spChg chg="mod">
          <ac:chgData name="Jassem Abbasi" userId="a485637c-5d5c-44af-8411-f95acc3236b6" providerId="ADAL" clId="{B67E75DF-61F4-4BDD-83F6-F3A9FEB4B984}" dt="2024-02-22T09:52:54.409" v="2357" actId="27803"/>
          <ac:spMkLst>
            <pc:docMk/>
            <pc:sldMk cId="3942064285" sldId="256"/>
            <ac:spMk id="12922" creationId="{DF4CCDD9-C7B2-A5FF-6CA0-5392636344D2}"/>
          </ac:spMkLst>
        </pc:spChg>
        <pc:spChg chg="mod">
          <ac:chgData name="Jassem Abbasi" userId="a485637c-5d5c-44af-8411-f95acc3236b6" providerId="ADAL" clId="{B67E75DF-61F4-4BDD-83F6-F3A9FEB4B984}" dt="2024-02-22T09:52:54.409" v="2357" actId="27803"/>
          <ac:spMkLst>
            <pc:docMk/>
            <pc:sldMk cId="3942064285" sldId="256"/>
            <ac:spMk id="12923" creationId="{A38999A4-A316-39D1-7112-AD202DDB895C}"/>
          </ac:spMkLst>
        </pc:spChg>
        <pc:spChg chg="mod">
          <ac:chgData name="Jassem Abbasi" userId="a485637c-5d5c-44af-8411-f95acc3236b6" providerId="ADAL" clId="{B67E75DF-61F4-4BDD-83F6-F3A9FEB4B984}" dt="2024-02-22T09:52:54.409" v="2357" actId="27803"/>
          <ac:spMkLst>
            <pc:docMk/>
            <pc:sldMk cId="3942064285" sldId="256"/>
            <ac:spMk id="12924" creationId="{DF06DB68-2F8E-F99E-B8D0-F6804F4CCFA7}"/>
          </ac:spMkLst>
        </pc:spChg>
        <pc:spChg chg="mod">
          <ac:chgData name="Jassem Abbasi" userId="a485637c-5d5c-44af-8411-f95acc3236b6" providerId="ADAL" clId="{B67E75DF-61F4-4BDD-83F6-F3A9FEB4B984}" dt="2024-02-22T09:52:54.409" v="2357" actId="27803"/>
          <ac:spMkLst>
            <pc:docMk/>
            <pc:sldMk cId="3942064285" sldId="256"/>
            <ac:spMk id="12925" creationId="{5BF9EDFC-66AA-CAC2-E48E-1025B358A254}"/>
          </ac:spMkLst>
        </pc:spChg>
        <pc:spChg chg="mod">
          <ac:chgData name="Jassem Abbasi" userId="a485637c-5d5c-44af-8411-f95acc3236b6" providerId="ADAL" clId="{B67E75DF-61F4-4BDD-83F6-F3A9FEB4B984}" dt="2024-02-22T09:52:54.409" v="2357" actId="27803"/>
          <ac:spMkLst>
            <pc:docMk/>
            <pc:sldMk cId="3942064285" sldId="256"/>
            <ac:spMk id="12926" creationId="{A86A871E-6F4E-A45D-40F0-A187A43FF7AD}"/>
          </ac:spMkLst>
        </pc:spChg>
        <pc:spChg chg="mod">
          <ac:chgData name="Jassem Abbasi" userId="a485637c-5d5c-44af-8411-f95acc3236b6" providerId="ADAL" clId="{B67E75DF-61F4-4BDD-83F6-F3A9FEB4B984}" dt="2024-02-22T09:52:54.409" v="2357" actId="27803"/>
          <ac:spMkLst>
            <pc:docMk/>
            <pc:sldMk cId="3942064285" sldId="256"/>
            <ac:spMk id="12927" creationId="{97D10FCB-3F92-46FD-5ADB-B8DF5F085EA2}"/>
          </ac:spMkLst>
        </pc:spChg>
        <pc:spChg chg="mod">
          <ac:chgData name="Jassem Abbasi" userId="a485637c-5d5c-44af-8411-f95acc3236b6" providerId="ADAL" clId="{B67E75DF-61F4-4BDD-83F6-F3A9FEB4B984}" dt="2024-02-22T09:52:54.409" v="2357" actId="27803"/>
          <ac:spMkLst>
            <pc:docMk/>
            <pc:sldMk cId="3942064285" sldId="256"/>
            <ac:spMk id="12928" creationId="{23EB1059-01E0-28F7-666A-6761525A4296}"/>
          </ac:spMkLst>
        </pc:spChg>
        <pc:spChg chg="mod">
          <ac:chgData name="Jassem Abbasi" userId="a485637c-5d5c-44af-8411-f95acc3236b6" providerId="ADAL" clId="{B67E75DF-61F4-4BDD-83F6-F3A9FEB4B984}" dt="2024-02-22T09:52:54.409" v="2357" actId="27803"/>
          <ac:spMkLst>
            <pc:docMk/>
            <pc:sldMk cId="3942064285" sldId="256"/>
            <ac:spMk id="12929" creationId="{4B2C0A1F-3A34-F34E-48F8-BB0DD662115A}"/>
          </ac:spMkLst>
        </pc:spChg>
        <pc:spChg chg="mod">
          <ac:chgData name="Jassem Abbasi" userId="a485637c-5d5c-44af-8411-f95acc3236b6" providerId="ADAL" clId="{B67E75DF-61F4-4BDD-83F6-F3A9FEB4B984}" dt="2024-02-22T09:52:54.409" v="2357" actId="27803"/>
          <ac:spMkLst>
            <pc:docMk/>
            <pc:sldMk cId="3942064285" sldId="256"/>
            <ac:spMk id="12930" creationId="{05522D39-6CC9-C45A-F527-3ABF29444F7B}"/>
          </ac:spMkLst>
        </pc:spChg>
        <pc:spChg chg="mod">
          <ac:chgData name="Jassem Abbasi" userId="a485637c-5d5c-44af-8411-f95acc3236b6" providerId="ADAL" clId="{B67E75DF-61F4-4BDD-83F6-F3A9FEB4B984}" dt="2024-02-22T09:52:54.409" v="2357" actId="27803"/>
          <ac:spMkLst>
            <pc:docMk/>
            <pc:sldMk cId="3942064285" sldId="256"/>
            <ac:spMk id="12931" creationId="{5C8D06F0-C111-1C94-E4C5-71E7765D7F09}"/>
          </ac:spMkLst>
        </pc:spChg>
        <pc:spChg chg="mod">
          <ac:chgData name="Jassem Abbasi" userId="a485637c-5d5c-44af-8411-f95acc3236b6" providerId="ADAL" clId="{B67E75DF-61F4-4BDD-83F6-F3A9FEB4B984}" dt="2024-02-22T09:52:54.409" v="2357" actId="27803"/>
          <ac:spMkLst>
            <pc:docMk/>
            <pc:sldMk cId="3942064285" sldId="256"/>
            <ac:spMk id="12932" creationId="{C1FAC2EA-D215-8398-D561-5DDDFAE63250}"/>
          </ac:spMkLst>
        </pc:spChg>
        <pc:spChg chg="mod">
          <ac:chgData name="Jassem Abbasi" userId="a485637c-5d5c-44af-8411-f95acc3236b6" providerId="ADAL" clId="{B67E75DF-61F4-4BDD-83F6-F3A9FEB4B984}" dt="2024-02-22T09:52:54.409" v="2357" actId="27803"/>
          <ac:spMkLst>
            <pc:docMk/>
            <pc:sldMk cId="3942064285" sldId="256"/>
            <ac:spMk id="12933" creationId="{4E3E85FE-A08A-5D7A-B8FB-3E9968DA063B}"/>
          </ac:spMkLst>
        </pc:spChg>
        <pc:spChg chg="mod">
          <ac:chgData name="Jassem Abbasi" userId="a485637c-5d5c-44af-8411-f95acc3236b6" providerId="ADAL" clId="{B67E75DF-61F4-4BDD-83F6-F3A9FEB4B984}" dt="2024-02-22T09:52:54.409" v="2357" actId="27803"/>
          <ac:spMkLst>
            <pc:docMk/>
            <pc:sldMk cId="3942064285" sldId="256"/>
            <ac:spMk id="12934" creationId="{0DC7318B-BA6D-8D2B-F69F-CC8FEDC1A839}"/>
          </ac:spMkLst>
        </pc:spChg>
        <pc:spChg chg="mod">
          <ac:chgData name="Jassem Abbasi" userId="a485637c-5d5c-44af-8411-f95acc3236b6" providerId="ADAL" clId="{B67E75DF-61F4-4BDD-83F6-F3A9FEB4B984}" dt="2024-02-22T09:52:54.409" v="2357" actId="27803"/>
          <ac:spMkLst>
            <pc:docMk/>
            <pc:sldMk cId="3942064285" sldId="256"/>
            <ac:spMk id="12935" creationId="{4AE662C6-4FCA-80F2-54AA-E4B7430F05E7}"/>
          </ac:spMkLst>
        </pc:spChg>
        <pc:spChg chg="mod">
          <ac:chgData name="Jassem Abbasi" userId="a485637c-5d5c-44af-8411-f95acc3236b6" providerId="ADAL" clId="{B67E75DF-61F4-4BDD-83F6-F3A9FEB4B984}" dt="2024-02-22T09:52:54.409" v="2357" actId="27803"/>
          <ac:spMkLst>
            <pc:docMk/>
            <pc:sldMk cId="3942064285" sldId="256"/>
            <ac:spMk id="12936" creationId="{1BD7134B-622F-5043-9126-90404E60CAD9}"/>
          </ac:spMkLst>
        </pc:spChg>
        <pc:spChg chg="mod">
          <ac:chgData name="Jassem Abbasi" userId="a485637c-5d5c-44af-8411-f95acc3236b6" providerId="ADAL" clId="{B67E75DF-61F4-4BDD-83F6-F3A9FEB4B984}" dt="2024-02-22T09:52:54.409" v="2357" actId="27803"/>
          <ac:spMkLst>
            <pc:docMk/>
            <pc:sldMk cId="3942064285" sldId="256"/>
            <ac:spMk id="12937" creationId="{BA2A8F27-2961-EE36-8DD1-A978A430813C}"/>
          </ac:spMkLst>
        </pc:spChg>
        <pc:spChg chg="mod">
          <ac:chgData name="Jassem Abbasi" userId="a485637c-5d5c-44af-8411-f95acc3236b6" providerId="ADAL" clId="{B67E75DF-61F4-4BDD-83F6-F3A9FEB4B984}" dt="2024-02-22T09:52:54.409" v="2357" actId="27803"/>
          <ac:spMkLst>
            <pc:docMk/>
            <pc:sldMk cId="3942064285" sldId="256"/>
            <ac:spMk id="12938" creationId="{0FC2D6B7-82F5-514A-492A-63F7145174B0}"/>
          </ac:spMkLst>
        </pc:spChg>
        <pc:spChg chg="mod">
          <ac:chgData name="Jassem Abbasi" userId="a485637c-5d5c-44af-8411-f95acc3236b6" providerId="ADAL" clId="{B67E75DF-61F4-4BDD-83F6-F3A9FEB4B984}" dt="2024-02-22T09:52:54.409" v="2357" actId="27803"/>
          <ac:spMkLst>
            <pc:docMk/>
            <pc:sldMk cId="3942064285" sldId="256"/>
            <ac:spMk id="12939" creationId="{D80CCD4E-B809-F45C-335B-7BE3F2666DAC}"/>
          </ac:spMkLst>
        </pc:spChg>
        <pc:spChg chg="mod">
          <ac:chgData name="Jassem Abbasi" userId="a485637c-5d5c-44af-8411-f95acc3236b6" providerId="ADAL" clId="{B67E75DF-61F4-4BDD-83F6-F3A9FEB4B984}" dt="2024-02-22T09:52:54.409" v="2357" actId="27803"/>
          <ac:spMkLst>
            <pc:docMk/>
            <pc:sldMk cId="3942064285" sldId="256"/>
            <ac:spMk id="12940" creationId="{EDEB655D-5037-6E94-9350-81FB2E358351}"/>
          </ac:spMkLst>
        </pc:spChg>
        <pc:spChg chg="mod">
          <ac:chgData name="Jassem Abbasi" userId="a485637c-5d5c-44af-8411-f95acc3236b6" providerId="ADAL" clId="{B67E75DF-61F4-4BDD-83F6-F3A9FEB4B984}" dt="2024-02-22T09:52:54.409" v="2357" actId="27803"/>
          <ac:spMkLst>
            <pc:docMk/>
            <pc:sldMk cId="3942064285" sldId="256"/>
            <ac:spMk id="12941" creationId="{41D6C791-8E60-BAAD-1220-498DC93F91FA}"/>
          </ac:spMkLst>
        </pc:spChg>
        <pc:spChg chg="mod">
          <ac:chgData name="Jassem Abbasi" userId="a485637c-5d5c-44af-8411-f95acc3236b6" providerId="ADAL" clId="{B67E75DF-61F4-4BDD-83F6-F3A9FEB4B984}" dt="2024-02-22T09:52:54.409" v="2357" actId="27803"/>
          <ac:spMkLst>
            <pc:docMk/>
            <pc:sldMk cId="3942064285" sldId="256"/>
            <ac:spMk id="12942" creationId="{37996AC1-389F-4CCA-B795-D98690330218}"/>
          </ac:spMkLst>
        </pc:spChg>
        <pc:spChg chg="mod">
          <ac:chgData name="Jassem Abbasi" userId="a485637c-5d5c-44af-8411-f95acc3236b6" providerId="ADAL" clId="{B67E75DF-61F4-4BDD-83F6-F3A9FEB4B984}" dt="2024-02-22T09:52:54.409" v="2357" actId="27803"/>
          <ac:spMkLst>
            <pc:docMk/>
            <pc:sldMk cId="3942064285" sldId="256"/>
            <ac:spMk id="12943" creationId="{10896A82-3D0C-AD6D-91C3-1A28B248776E}"/>
          </ac:spMkLst>
        </pc:spChg>
        <pc:spChg chg="mod">
          <ac:chgData name="Jassem Abbasi" userId="a485637c-5d5c-44af-8411-f95acc3236b6" providerId="ADAL" clId="{B67E75DF-61F4-4BDD-83F6-F3A9FEB4B984}" dt="2024-02-22T09:52:54.409" v="2357" actId="27803"/>
          <ac:spMkLst>
            <pc:docMk/>
            <pc:sldMk cId="3942064285" sldId="256"/>
            <ac:spMk id="12944" creationId="{830B4E08-CF1D-3F64-CB65-0754FF84325D}"/>
          </ac:spMkLst>
        </pc:spChg>
        <pc:spChg chg="mod">
          <ac:chgData name="Jassem Abbasi" userId="a485637c-5d5c-44af-8411-f95acc3236b6" providerId="ADAL" clId="{B67E75DF-61F4-4BDD-83F6-F3A9FEB4B984}" dt="2024-02-22T09:52:54.409" v="2357" actId="27803"/>
          <ac:spMkLst>
            <pc:docMk/>
            <pc:sldMk cId="3942064285" sldId="256"/>
            <ac:spMk id="12945" creationId="{31395D7E-AEE9-BB58-FF6B-DE1075ADDE83}"/>
          </ac:spMkLst>
        </pc:spChg>
        <pc:spChg chg="mod">
          <ac:chgData name="Jassem Abbasi" userId="a485637c-5d5c-44af-8411-f95acc3236b6" providerId="ADAL" clId="{B67E75DF-61F4-4BDD-83F6-F3A9FEB4B984}" dt="2024-02-22T09:52:54.409" v="2357" actId="27803"/>
          <ac:spMkLst>
            <pc:docMk/>
            <pc:sldMk cId="3942064285" sldId="256"/>
            <ac:spMk id="12946" creationId="{6041741C-1734-97CD-AFBA-DA09A587E4B4}"/>
          </ac:spMkLst>
        </pc:spChg>
        <pc:spChg chg="mod">
          <ac:chgData name="Jassem Abbasi" userId="a485637c-5d5c-44af-8411-f95acc3236b6" providerId="ADAL" clId="{B67E75DF-61F4-4BDD-83F6-F3A9FEB4B984}" dt="2024-02-22T09:52:54.409" v="2357" actId="27803"/>
          <ac:spMkLst>
            <pc:docMk/>
            <pc:sldMk cId="3942064285" sldId="256"/>
            <ac:spMk id="12947" creationId="{1F693FB9-F0A0-4A33-1163-BB66EC1FC9E4}"/>
          </ac:spMkLst>
        </pc:spChg>
        <pc:spChg chg="mod">
          <ac:chgData name="Jassem Abbasi" userId="a485637c-5d5c-44af-8411-f95acc3236b6" providerId="ADAL" clId="{B67E75DF-61F4-4BDD-83F6-F3A9FEB4B984}" dt="2024-02-22T09:52:54.409" v="2357" actId="27803"/>
          <ac:spMkLst>
            <pc:docMk/>
            <pc:sldMk cId="3942064285" sldId="256"/>
            <ac:spMk id="12948" creationId="{3F4F1620-404A-93F6-CA6E-041FFE0414B9}"/>
          </ac:spMkLst>
        </pc:spChg>
        <pc:spChg chg="mod">
          <ac:chgData name="Jassem Abbasi" userId="a485637c-5d5c-44af-8411-f95acc3236b6" providerId="ADAL" clId="{B67E75DF-61F4-4BDD-83F6-F3A9FEB4B984}" dt="2024-02-22T09:52:54.409" v="2357" actId="27803"/>
          <ac:spMkLst>
            <pc:docMk/>
            <pc:sldMk cId="3942064285" sldId="256"/>
            <ac:spMk id="12949" creationId="{707BAAAF-4E82-3048-7F18-E38B5F7C7D05}"/>
          </ac:spMkLst>
        </pc:spChg>
        <pc:spChg chg="mod">
          <ac:chgData name="Jassem Abbasi" userId="a485637c-5d5c-44af-8411-f95acc3236b6" providerId="ADAL" clId="{B67E75DF-61F4-4BDD-83F6-F3A9FEB4B984}" dt="2024-02-22T09:52:54.409" v="2357" actId="27803"/>
          <ac:spMkLst>
            <pc:docMk/>
            <pc:sldMk cId="3942064285" sldId="256"/>
            <ac:spMk id="12950" creationId="{A4C21035-29DE-82DA-D65A-34043F6B9556}"/>
          </ac:spMkLst>
        </pc:spChg>
        <pc:spChg chg="mod">
          <ac:chgData name="Jassem Abbasi" userId="a485637c-5d5c-44af-8411-f95acc3236b6" providerId="ADAL" clId="{B67E75DF-61F4-4BDD-83F6-F3A9FEB4B984}" dt="2024-02-22T09:52:54.409" v="2357" actId="27803"/>
          <ac:spMkLst>
            <pc:docMk/>
            <pc:sldMk cId="3942064285" sldId="256"/>
            <ac:spMk id="12951" creationId="{9CD74850-358F-865E-AB78-4283B48120CA}"/>
          </ac:spMkLst>
        </pc:spChg>
        <pc:spChg chg="mod">
          <ac:chgData name="Jassem Abbasi" userId="a485637c-5d5c-44af-8411-f95acc3236b6" providerId="ADAL" clId="{B67E75DF-61F4-4BDD-83F6-F3A9FEB4B984}" dt="2024-02-22T09:52:54.409" v="2357" actId="27803"/>
          <ac:spMkLst>
            <pc:docMk/>
            <pc:sldMk cId="3942064285" sldId="256"/>
            <ac:spMk id="12952" creationId="{41C80D6D-B8CC-45AC-C346-BF1FD6A4900B}"/>
          </ac:spMkLst>
        </pc:spChg>
        <pc:spChg chg="mod">
          <ac:chgData name="Jassem Abbasi" userId="a485637c-5d5c-44af-8411-f95acc3236b6" providerId="ADAL" clId="{B67E75DF-61F4-4BDD-83F6-F3A9FEB4B984}" dt="2024-02-22T09:52:54.409" v="2357" actId="27803"/>
          <ac:spMkLst>
            <pc:docMk/>
            <pc:sldMk cId="3942064285" sldId="256"/>
            <ac:spMk id="12953" creationId="{4A24DE33-76D9-88B2-882A-6908F2D42FDB}"/>
          </ac:spMkLst>
        </pc:spChg>
        <pc:spChg chg="mod">
          <ac:chgData name="Jassem Abbasi" userId="a485637c-5d5c-44af-8411-f95acc3236b6" providerId="ADAL" clId="{B67E75DF-61F4-4BDD-83F6-F3A9FEB4B984}" dt="2024-02-22T09:52:54.409" v="2357" actId="27803"/>
          <ac:spMkLst>
            <pc:docMk/>
            <pc:sldMk cId="3942064285" sldId="256"/>
            <ac:spMk id="12954" creationId="{186A8E5C-1AAB-B2AA-0ABB-9674E0A7183E}"/>
          </ac:spMkLst>
        </pc:spChg>
        <pc:spChg chg="mod">
          <ac:chgData name="Jassem Abbasi" userId="a485637c-5d5c-44af-8411-f95acc3236b6" providerId="ADAL" clId="{B67E75DF-61F4-4BDD-83F6-F3A9FEB4B984}" dt="2024-02-22T09:52:54.409" v="2357" actId="27803"/>
          <ac:spMkLst>
            <pc:docMk/>
            <pc:sldMk cId="3942064285" sldId="256"/>
            <ac:spMk id="12955" creationId="{CD6C95D6-1E02-5CD4-6D13-597EA6D72A60}"/>
          </ac:spMkLst>
        </pc:spChg>
        <pc:spChg chg="mod">
          <ac:chgData name="Jassem Abbasi" userId="a485637c-5d5c-44af-8411-f95acc3236b6" providerId="ADAL" clId="{B67E75DF-61F4-4BDD-83F6-F3A9FEB4B984}" dt="2024-02-22T09:52:54.409" v="2357" actId="27803"/>
          <ac:spMkLst>
            <pc:docMk/>
            <pc:sldMk cId="3942064285" sldId="256"/>
            <ac:spMk id="12956" creationId="{86BACD79-E33F-48C2-9198-E9AD3998814B}"/>
          </ac:spMkLst>
        </pc:spChg>
        <pc:spChg chg="mod">
          <ac:chgData name="Jassem Abbasi" userId="a485637c-5d5c-44af-8411-f95acc3236b6" providerId="ADAL" clId="{B67E75DF-61F4-4BDD-83F6-F3A9FEB4B984}" dt="2024-02-22T09:52:54.409" v="2357" actId="27803"/>
          <ac:spMkLst>
            <pc:docMk/>
            <pc:sldMk cId="3942064285" sldId="256"/>
            <ac:spMk id="12957" creationId="{81168B19-FA97-E59A-F767-FC0962F8C841}"/>
          </ac:spMkLst>
        </pc:spChg>
        <pc:spChg chg="mod">
          <ac:chgData name="Jassem Abbasi" userId="a485637c-5d5c-44af-8411-f95acc3236b6" providerId="ADAL" clId="{B67E75DF-61F4-4BDD-83F6-F3A9FEB4B984}" dt="2024-02-22T09:52:54.409" v="2357" actId="27803"/>
          <ac:spMkLst>
            <pc:docMk/>
            <pc:sldMk cId="3942064285" sldId="256"/>
            <ac:spMk id="12958" creationId="{4EC68171-D647-474D-C0F5-FA091C7E0F0D}"/>
          </ac:spMkLst>
        </pc:spChg>
        <pc:spChg chg="mod">
          <ac:chgData name="Jassem Abbasi" userId="a485637c-5d5c-44af-8411-f95acc3236b6" providerId="ADAL" clId="{B67E75DF-61F4-4BDD-83F6-F3A9FEB4B984}" dt="2024-02-22T09:52:54.409" v="2357" actId="27803"/>
          <ac:spMkLst>
            <pc:docMk/>
            <pc:sldMk cId="3942064285" sldId="256"/>
            <ac:spMk id="12959" creationId="{966F2ABB-EFB2-4E97-0216-9D46C6FBDD69}"/>
          </ac:spMkLst>
        </pc:spChg>
        <pc:spChg chg="mod">
          <ac:chgData name="Jassem Abbasi" userId="a485637c-5d5c-44af-8411-f95acc3236b6" providerId="ADAL" clId="{B67E75DF-61F4-4BDD-83F6-F3A9FEB4B984}" dt="2024-02-22T09:52:54.409" v="2357" actId="27803"/>
          <ac:spMkLst>
            <pc:docMk/>
            <pc:sldMk cId="3942064285" sldId="256"/>
            <ac:spMk id="12960" creationId="{63F8A0ED-C8E3-B76E-AA0E-B6B3E4BBCA84}"/>
          </ac:spMkLst>
        </pc:spChg>
        <pc:spChg chg="mod">
          <ac:chgData name="Jassem Abbasi" userId="a485637c-5d5c-44af-8411-f95acc3236b6" providerId="ADAL" clId="{B67E75DF-61F4-4BDD-83F6-F3A9FEB4B984}" dt="2024-02-22T09:52:54.409" v="2357" actId="27803"/>
          <ac:spMkLst>
            <pc:docMk/>
            <pc:sldMk cId="3942064285" sldId="256"/>
            <ac:spMk id="12961" creationId="{9E0BEF6B-A9ED-2C14-CD7F-7B8915ECDA16}"/>
          </ac:spMkLst>
        </pc:spChg>
        <pc:spChg chg="mod">
          <ac:chgData name="Jassem Abbasi" userId="a485637c-5d5c-44af-8411-f95acc3236b6" providerId="ADAL" clId="{B67E75DF-61F4-4BDD-83F6-F3A9FEB4B984}" dt="2024-02-22T09:52:54.409" v="2357" actId="27803"/>
          <ac:spMkLst>
            <pc:docMk/>
            <pc:sldMk cId="3942064285" sldId="256"/>
            <ac:spMk id="12962" creationId="{09590AC6-50FD-1E71-AE81-4F30823CEEE9}"/>
          </ac:spMkLst>
        </pc:spChg>
        <pc:spChg chg="mod">
          <ac:chgData name="Jassem Abbasi" userId="a485637c-5d5c-44af-8411-f95acc3236b6" providerId="ADAL" clId="{B67E75DF-61F4-4BDD-83F6-F3A9FEB4B984}" dt="2024-02-22T09:52:54.409" v="2357" actId="27803"/>
          <ac:spMkLst>
            <pc:docMk/>
            <pc:sldMk cId="3942064285" sldId="256"/>
            <ac:spMk id="12963" creationId="{2BC93A8E-304E-7722-ACE5-AE77DCC76676}"/>
          </ac:spMkLst>
        </pc:spChg>
        <pc:spChg chg="mod">
          <ac:chgData name="Jassem Abbasi" userId="a485637c-5d5c-44af-8411-f95acc3236b6" providerId="ADAL" clId="{B67E75DF-61F4-4BDD-83F6-F3A9FEB4B984}" dt="2024-02-22T09:52:54.409" v="2357" actId="27803"/>
          <ac:spMkLst>
            <pc:docMk/>
            <pc:sldMk cId="3942064285" sldId="256"/>
            <ac:spMk id="12964" creationId="{018CD8BC-8158-86B3-941C-935851FF03B7}"/>
          </ac:spMkLst>
        </pc:spChg>
        <pc:spChg chg="mod">
          <ac:chgData name="Jassem Abbasi" userId="a485637c-5d5c-44af-8411-f95acc3236b6" providerId="ADAL" clId="{B67E75DF-61F4-4BDD-83F6-F3A9FEB4B984}" dt="2024-02-22T09:52:54.409" v="2357" actId="27803"/>
          <ac:spMkLst>
            <pc:docMk/>
            <pc:sldMk cId="3942064285" sldId="256"/>
            <ac:spMk id="12965" creationId="{CAA731AE-770B-2830-953A-39E9F4CF3899}"/>
          </ac:spMkLst>
        </pc:spChg>
        <pc:spChg chg="mod">
          <ac:chgData name="Jassem Abbasi" userId="a485637c-5d5c-44af-8411-f95acc3236b6" providerId="ADAL" clId="{B67E75DF-61F4-4BDD-83F6-F3A9FEB4B984}" dt="2024-02-22T09:52:54.409" v="2357" actId="27803"/>
          <ac:spMkLst>
            <pc:docMk/>
            <pc:sldMk cId="3942064285" sldId="256"/>
            <ac:spMk id="12966" creationId="{6B76492D-6113-74A2-ED72-F93831E2D6C5}"/>
          </ac:spMkLst>
        </pc:spChg>
        <pc:spChg chg="mod">
          <ac:chgData name="Jassem Abbasi" userId="a485637c-5d5c-44af-8411-f95acc3236b6" providerId="ADAL" clId="{B67E75DF-61F4-4BDD-83F6-F3A9FEB4B984}" dt="2024-02-22T09:52:54.409" v="2357" actId="27803"/>
          <ac:spMkLst>
            <pc:docMk/>
            <pc:sldMk cId="3942064285" sldId="256"/>
            <ac:spMk id="12967" creationId="{3CD1A5E6-0938-771E-57A9-9E1F51BC8CED}"/>
          </ac:spMkLst>
        </pc:spChg>
        <pc:spChg chg="mod">
          <ac:chgData name="Jassem Abbasi" userId="a485637c-5d5c-44af-8411-f95acc3236b6" providerId="ADAL" clId="{B67E75DF-61F4-4BDD-83F6-F3A9FEB4B984}" dt="2024-02-22T09:52:54.409" v="2357" actId="27803"/>
          <ac:spMkLst>
            <pc:docMk/>
            <pc:sldMk cId="3942064285" sldId="256"/>
            <ac:spMk id="12968" creationId="{A11E1A28-2A46-8E3B-6C8B-540C19F2C2B4}"/>
          </ac:spMkLst>
        </pc:spChg>
        <pc:spChg chg="mod">
          <ac:chgData name="Jassem Abbasi" userId="a485637c-5d5c-44af-8411-f95acc3236b6" providerId="ADAL" clId="{B67E75DF-61F4-4BDD-83F6-F3A9FEB4B984}" dt="2024-02-22T09:52:54.409" v="2357" actId="27803"/>
          <ac:spMkLst>
            <pc:docMk/>
            <pc:sldMk cId="3942064285" sldId="256"/>
            <ac:spMk id="12969" creationId="{F8408D70-0D52-C108-2765-643307E0027D}"/>
          </ac:spMkLst>
        </pc:spChg>
        <pc:spChg chg="mod">
          <ac:chgData name="Jassem Abbasi" userId="a485637c-5d5c-44af-8411-f95acc3236b6" providerId="ADAL" clId="{B67E75DF-61F4-4BDD-83F6-F3A9FEB4B984}" dt="2024-02-22T09:52:54.409" v="2357" actId="27803"/>
          <ac:spMkLst>
            <pc:docMk/>
            <pc:sldMk cId="3942064285" sldId="256"/>
            <ac:spMk id="12970" creationId="{1AD2C6F8-802E-8A8D-3BBB-C4D8503ACBF8}"/>
          </ac:spMkLst>
        </pc:spChg>
        <pc:spChg chg="mod">
          <ac:chgData name="Jassem Abbasi" userId="a485637c-5d5c-44af-8411-f95acc3236b6" providerId="ADAL" clId="{B67E75DF-61F4-4BDD-83F6-F3A9FEB4B984}" dt="2024-02-22T09:52:54.409" v="2357" actId="27803"/>
          <ac:spMkLst>
            <pc:docMk/>
            <pc:sldMk cId="3942064285" sldId="256"/>
            <ac:spMk id="12971" creationId="{875A46E8-7B9E-BB16-254F-3BC3EBCEBA5E}"/>
          </ac:spMkLst>
        </pc:spChg>
        <pc:spChg chg="mod">
          <ac:chgData name="Jassem Abbasi" userId="a485637c-5d5c-44af-8411-f95acc3236b6" providerId="ADAL" clId="{B67E75DF-61F4-4BDD-83F6-F3A9FEB4B984}" dt="2024-02-22T09:52:54.409" v="2357" actId="27803"/>
          <ac:spMkLst>
            <pc:docMk/>
            <pc:sldMk cId="3942064285" sldId="256"/>
            <ac:spMk id="12972" creationId="{0D37FA7A-6D92-CEAA-73D5-1AC90CC4E953}"/>
          </ac:spMkLst>
        </pc:spChg>
        <pc:spChg chg="mod">
          <ac:chgData name="Jassem Abbasi" userId="a485637c-5d5c-44af-8411-f95acc3236b6" providerId="ADAL" clId="{B67E75DF-61F4-4BDD-83F6-F3A9FEB4B984}" dt="2024-02-22T09:52:54.409" v="2357" actId="27803"/>
          <ac:spMkLst>
            <pc:docMk/>
            <pc:sldMk cId="3942064285" sldId="256"/>
            <ac:spMk id="12973" creationId="{250D3971-8529-5F1A-3F22-0A6DE70CADD9}"/>
          </ac:spMkLst>
        </pc:spChg>
        <pc:spChg chg="mod">
          <ac:chgData name="Jassem Abbasi" userId="a485637c-5d5c-44af-8411-f95acc3236b6" providerId="ADAL" clId="{B67E75DF-61F4-4BDD-83F6-F3A9FEB4B984}" dt="2024-02-22T09:52:54.409" v="2357" actId="27803"/>
          <ac:spMkLst>
            <pc:docMk/>
            <pc:sldMk cId="3942064285" sldId="256"/>
            <ac:spMk id="12974" creationId="{F53C6A96-9A9C-5693-A704-66E4E3160459}"/>
          </ac:spMkLst>
        </pc:spChg>
        <pc:spChg chg="mod">
          <ac:chgData name="Jassem Abbasi" userId="a485637c-5d5c-44af-8411-f95acc3236b6" providerId="ADAL" clId="{B67E75DF-61F4-4BDD-83F6-F3A9FEB4B984}" dt="2024-02-22T09:52:54.409" v="2357" actId="27803"/>
          <ac:spMkLst>
            <pc:docMk/>
            <pc:sldMk cId="3942064285" sldId="256"/>
            <ac:spMk id="12975" creationId="{C48C5526-4C7E-A129-9325-76E80BDF4ACB}"/>
          </ac:spMkLst>
        </pc:spChg>
        <pc:spChg chg="mod">
          <ac:chgData name="Jassem Abbasi" userId="a485637c-5d5c-44af-8411-f95acc3236b6" providerId="ADAL" clId="{B67E75DF-61F4-4BDD-83F6-F3A9FEB4B984}" dt="2024-02-22T09:52:54.409" v="2357" actId="27803"/>
          <ac:spMkLst>
            <pc:docMk/>
            <pc:sldMk cId="3942064285" sldId="256"/>
            <ac:spMk id="12976" creationId="{F5C7DF09-19B8-84BD-A747-7077D7F35372}"/>
          </ac:spMkLst>
        </pc:spChg>
        <pc:spChg chg="mod">
          <ac:chgData name="Jassem Abbasi" userId="a485637c-5d5c-44af-8411-f95acc3236b6" providerId="ADAL" clId="{B67E75DF-61F4-4BDD-83F6-F3A9FEB4B984}" dt="2024-02-22T09:52:54.409" v="2357" actId="27803"/>
          <ac:spMkLst>
            <pc:docMk/>
            <pc:sldMk cId="3942064285" sldId="256"/>
            <ac:spMk id="12977" creationId="{4A0655FB-C58D-DBBC-4B5E-AD54C3EE27C4}"/>
          </ac:spMkLst>
        </pc:spChg>
        <pc:spChg chg="mod">
          <ac:chgData name="Jassem Abbasi" userId="a485637c-5d5c-44af-8411-f95acc3236b6" providerId="ADAL" clId="{B67E75DF-61F4-4BDD-83F6-F3A9FEB4B984}" dt="2024-02-22T09:52:54.409" v="2357" actId="27803"/>
          <ac:spMkLst>
            <pc:docMk/>
            <pc:sldMk cId="3942064285" sldId="256"/>
            <ac:spMk id="12978" creationId="{E5AC18EB-1C97-AAA5-38DB-127A58F57462}"/>
          </ac:spMkLst>
        </pc:spChg>
        <pc:spChg chg="mod">
          <ac:chgData name="Jassem Abbasi" userId="a485637c-5d5c-44af-8411-f95acc3236b6" providerId="ADAL" clId="{B67E75DF-61F4-4BDD-83F6-F3A9FEB4B984}" dt="2024-02-22T09:52:54.409" v="2357" actId="27803"/>
          <ac:spMkLst>
            <pc:docMk/>
            <pc:sldMk cId="3942064285" sldId="256"/>
            <ac:spMk id="12979" creationId="{FFCE4386-AE6D-6EDC-7277-ABB2865A7C5D}"/>
          </ac:spMkLst>
        </pc:spChg>
        <pc:spChg chg="mod">
          <ac:chgData name="Jassem Abbasi" userId="a485637c-5d5c-44af-8411-f95acc3236b6" providerId="ADAL" clId="{B67E75DF-61F4-4BDD-83F6-F3A9FEB4B984}" dt="2024-02-22T09:52:54.409" v="2357" actId="27803"/>
          <ac:spMkLst>
            <pc:docMk/>
            <pc:sldMk cId="3942064285" sldId="256"/>
            <ac:spMk id="12980" creationId="{9C3E5E38-9132-8BC3-2102-F49A15AC4235}"/>
          </ac:spMkLst>
        </pc:spChg>
        <pc:spChg chg="mod">
          <ac:chgData name="Jassem Abbasi" userId="a485637c-5d5c-44af-8411-f95acc3236b6" providerId="ADAL" clId="{B67E75DF-61F4-4BDD-83F6-F3A9FEB4B984}" dt="2024-02-22T09:52:54.409" v="2357" actId="27803"/>
          <ac:spMkLst>
            <pc:docMk/>
            <pc:sldMk cId="3942064285" sldId="256"/>
            <ac:spMk id="12981" creationId="{273E88FB-817E-C36D-452B-98E4D9989355}"/>
          </ac:spMkLst>
        </pc:spChg>
        <pc:spChg chg="mod">
          <ac:chgData name="Jassem Abbasi" userId="a485637c-5d5c-44af-8411-f95acc3236b6" providerId="ADAL" clId="{B67E75DF-61F4-4BDD-83F6-F3A9FEB4B984}" dt="2024-02-22T09:52:54.409" v="2357" actId="27803"/>
          <ac:spMkLst>
            <pc:docMk/>
            <pc:sldMk cId="3942064285" sldId="256"/>
            <ac:spMk id="12982" creationId="{0199101A-191F-E87B-4A37-D144C332C254}"/>
          </ac:spMkLst>
        </pc:spChg>
        <pc:spChg chg="mod">
          <ac:chgData name="Jassem Abbasi" userId="a485637c-5d5c-44af-8411-f95acc3236b6" providerId="ADAL" clId="{B67E75DF-61F4-4BDD-83F6-F3A9FEB4B984}" dt="2024-02-22T09:52:54.409" v="2357" actId="27803"/>
          <ac:spMkLst>
            <pc:docMk/>
            <pc:sldMk cId="3942064285" sldId="256"/>
            <ac:spMk id="12983" creationId="{571B6EC1-D7E3-C483-4F50-2CFF66DB72E8}"/>
          </ac:spMkLst>
        </pc:spChg>
        <pc:spChg chg="mod">
          <ac:chgData name="Jassem Abbasi" userId="a485637c-5d5c-44af-8411-f95acc3236b6" providerId="ADAL" clId="{B67E75DF-61F4-4BDD-83F6-F3A9FEB4B984}" dt="2024-02-22T09:52:54.409" v="2357" actId="27803"/>
          <ac:spMkLst>
            <pc:docMk/>
            <pc:sldMk cId="3942064285" sldId="256"/>
            <ac:spMk id="12984" creationId="{AD190822-157C-48FA-9628-3733A53CAED5}"/>
          </ac:spMkLst>
        </pc:spChg>
        <pc:spChg chg="mod">
          <ac:chgData name="Jassem Abbasi" userId="a485637c-5d5c-44af-8411-f95acc3236b6" providerId="ADAL" clId="{B67E75DF-61F4-4BDD-83F6-F3A9FEB4B984}" dt="2024-02-22T09:52:54.409" v="2357" actId="27803"/>
          <ac:spMkLst>
            <pc:docMk/>
            <pc:sldMk cId="3942064285" sldId="256"/>
            <ac:spMk id="12985" creationId="{5C87A858-16FB-4172-6622-2742D3ED6FF6}"/>
          </ac:spMkLst>
        </pc:spChg>
        <pc:spChg chg="mod">
          <ac:chgData name="Jassem Abbasi" userId="a485637c-5d5c-44af-8411-f95acc3236b6" providerId="ADAL" clId="{B67E75DF-61F4-4BDD-83F6-F3A9FEB4B984}" dt="2024-02-22T09:52:54.409" v="2357" actId="27803"/>
          <ac:spMkLst>
            <pc:docMk/>
            <pc:sldMk cId="3942064285" sldId="256"/>
            <ac:spMk id="12986" creationId="{EFF859DE-BEEA-B3DE-EBEF-437308B63602}"/>
          </ac:spMkLst>
        </pc:spChg>
        <pc:spChg chg="mod">
          <ac:chgData name="Jassem Abbasi" userId="a485637c-5d5c-44af-8411-f95acc3236b6" providerId="ADAL" clId="{B67E75DF-61F4-4BDD-83F6-F3A9FEB4B984}" dt="2024-02-22T09:52:54.409" v="2357" actId="27803"/>
          <ac:spMkLst>
            <pc:docMk/>
            <pc:sldMk cId="3942064285" sldId="256"/>
            <ac:spMk id="12987" creationId="{195B3E54-FC19-FF31-D9E8-AD35183667B1}"/>
          </ac:spMkLst>
        </pc:spChg>
        <pc:spChg chg="mod">
          <ac:chgData name="Jassem Abbasi" userId="a485637c-5d5c-44af-8411-f95acc3236b6" providerId="ADAL" clId="{B67E75DF-61F4-4BDD-83F6-F3A9FEB4B984}" dt="2024-02-22T09:52:54.409" v="2357" actId="27803"/>
          <ac:spMkLst>
            <pc:docMk/>
            <pc:sldMk cId="3942064285" sldId="256"/>
            <ac:spMk id="12988" creationId="{776A45BF-0D5F-5364-3A3C-3560622EAB52}"/>
          </ac:spMkLst>
        </pc:spChg>
        <pc:spChg chg="mod">
          <ac:chgData name="Jassem Abbasi" userId="a485637c-5d5c-44af-8411-f95acc3236b6" providerId="ADAL" clId="{B67E75DF-61F4-4BDD-83F6-F3A9FEB4B984}" dt="2024-02-22T09:52:54.409" v="2357" actId="27803"/>
          <ac:spMkLst>
            <pc:docMk/>
            <pc:sldMk cId="3942064285" sldId="256"/>
            <ac:spMk id="12989" creationId="{97E21929-4223-1F8D-EBDF-475D6C725F24}"/>
          </ac:spMkLst>
        </pc:spChg>
        <pc:spChg chg="mod">
          <ac:chgData name="Jassem Abbasi" userId="a485637c-5d5c-44af-8411-f95acc3236b6" providerId="ADAL" clId="{B67E75DF-61F4-4BDD-83F6-F3A9FEB4B984}" dt="2024-02-22T09:52:54.409" v="2357" actId="27803"/>
          <ac:spMkLst>
            <pc:docMk/>
            <pc:sldMk cId="3942064285" sldId="256"/>
            <ac:spMk id="12990" creationId="{96062611-25CF-F3FD-F212-B001A2EADCE5}"/>
          </ac:spMkLst>
        </pc:spChg>
        <pc:spChg chg="mod">
          <ac:chgData name="Jassem Abbasi" userId="a485637c-5d5c-44af-8411-f95acc3236b6" providerId="ADAL" clId="{B67E75DF-61F4-4BDD-83F6-F3A9FEB4B984}" dt="2024-02-22T09:52:54.409" v="2357" actId="27803"/>
          <ac:spMkLst>
            <pc:docMk/>
            <pc:sldMk cId="3942064285" sldId="256"/>
            <ac:spMk id="12991" creationId="{F0234092-9054-E1E3-AD98-331B7CF81B11}"/>
          </ac:spMkLst>
        </pc:spChg>
        <pc:spChg chg="mod">
          <ac:chgData name="Jassem Abbasi" userId="a485637c-5d5c-44af-8411-f95acc3236b6" providerId="ADAL" clId="{B67E75DF-61F4-4BDD-83F6-F3A9FEB4B984}" dt="2024-02-22T09:52:54.409" v="2357" actId="27803"/>
          <ac:spMkLst>
            <pc:docMk/>
            <pc:sldMk cId="3942064285" sldId="256"/>
            <ac:spMk id="12992" creationId="{7BF4F042-6633-8E36-9DBA-7C44B37B8D19}"/>
          </ac:spMkLst>
        </pc:spChg>
        <pc:spChg chg="mod">
          <ac:chgData name="Jassem Abbasi" userId="a485637c-5d5c-44af-8411-f95acc3236b6" providerId="ADAL" clId="{B67E75DF-61F4-4BDD-83F6-F3A9FEB4B984}" dt="2024-02-22T09:52:54.409" v="2357" actId="27803"/>
          <ac:spMkLst>
            <pc:docMk/>
            <pc:sldMk cId="3942064285" sldId="256"/>
            <ac:spMk id="12993" creationId="{3D3DC766-0567-5514-27A2-CAD82672BEE1}"/>
          </ac:spMkLst>
        </pc:spChg>
        <pc:spChg chg="mod">
          <ac:chgData name="Jassem Abbasi" userId="a485637c-5d5c-44af-8411-f95acc3236b6" providerId="ADAL" clId="{B67E75DF-61F4-4BDD-83F6-F3A9FEB4B984}" dt="2024-02-22T09:52:54.409" v="2357" actId="27803"/>
          <ac:spMkLst>
            <pc:docMk/>
            <pc:sldMk cId="3942064285" sldId="256"/>
            <ac:spMk id="12994" creationId="{8E4E5B49-8612-20B4-7362-32C2E9AD3DE0}"/>
          </ac:spMkLst>
        </pc:spChg>
        <pc:spChg chg="mod">
          <ac:chgData name="Jassem Abbasi" userId="a485637c-5d5c-44af-8411-f95acc3236b6" providerId="ADAL" clId="{B67E75DF-61F4-4BDD-83F6-F3A9FEB4B984}" dt="2024-02-22T09:52:54.409" v="2357" actId="27803"/>
          <ac:spMkLst>
            <pc:docMk/>
            <pc:sldMk cId="3942064285" sldId="256"/>
            <ac:spMk id="12995" creationId="{E3CEBB2C-4D37-DEBE-6169-1120DCC4D0D8}"/>
          </ac:spMkLst>
        </pc:spChg>
        <pc:spChg chg="mod">
          <ac:chgData name="Jassem Abbasi" userId="a485637c-5d5c-44af-8411-f95acc3236b6" providerId="ADAL" clId="{B67E75DF-61F4-4BDD-83F6-F3A9FEB4B984}" dt="2024-02-22T09:52:54.409" v="2357" actId="27803"/>
          <ac:spMkLst>
            <pc:docMk/>
            <pc:sldMk cId="3942064285" sldId="256"/>
            <ac:spMk id="12996" creationId="{89E38E9C-CE94-0BA6-429E-AD03570CB986}"/>
          </ac:spMkLst>
        </pc:spChg>
        <pc:spChg chg="mod">
          <ac:chgData name="Jassem Abbasi" userId="a485637c-5d5c-44af-8411-f95acc3236b6" providerId="ADAL" clId="{B67E75DF-61F4-4BDD-83F6-F3A9FEB4B984}" dt="2024-02-22T09:52:54.409" v="2357" actId="27803"/>
          <ac:spMkLst>
            <pc:docMk/>
            <pc:sldMk cId="3942064285" sldId="256"/>
            <ac:spMk id="12997" creationId="{64204535-0C80-36E9-D3EC-0CA1AD8441B9}"/>
          </ac:spMkLst>
        </pc:spChg>
        <pc:spChg chg="mod">
          <ac:chgData name="Jassem Abbasi" userId="a485637c-5d5c-44af-8411-f95acc3236b6" providerId="ADAL" clId="{B67E75DF-61F4-4BDD-83F6-F3A9FEB4B984}" dt="2024-02-22T09:52:54.409" v="2357" actId="27803"/>
          <ac:spMkLst>
            <pc:docMk/>
            <pc:sldMk cId="3942064285" sldId="256"/>
            <ac:spMk id="12998" creationId="{A113A5E4-3251-5864-B623-56A8E108CD1E}"/>
          </ac:spMkLst>
        </pc:spChg>
        <pc:spChg chg="mod">
          <ac:chgData name="Jassem Abbasi" userId="a485637c-5d5c-44af-8411-f95acc3236b6" providerId="ADAL" clId="{B67E75DF-61F4-4BDD-83F6-F3A9FEB4B984}" dt="2024-02-22T09:52:54.409" v="2357" actId="27803"/>
          <ac:spMkLst>
            <pc:docMk/>
            <pc:sldMk cId="3942064285" sldId="256"/>
            <ac:spMk id="12999" creationId="{B3CC9508-B2FB-533B-2206-3415085C1338}"/>
          </ac:spMkLst>
        </pc:spChg>
        <pc:spChg chg="mod">
          <ac:chgData name="Jassem Abbasi" userId="a485637c-5d5c-44af-8411-f95acc3236b6" providerId="ADAL" clId="{B67E75DF-61F4-4BDD-83F6-F3A9FEB4B984}" dt="2024-02-22T09:52:54.409" v="2357" actId="27803"/>
          <ac:spMkLst>
            <pc:docMk/>
            <pc:sldMk cId="3942064285" sldId="256"/>
            <ac:spMk id="13000" creationId="{F79BBD0B-1995-DADF-E379-35474B1BF006}"/>
          </ac:spMkLst>
        </pc:spChg>
        <pc:spChg chg="mod">
          <ac:chgData name="Jassem Abbasi" userId="a485637c-5d5c-44af-8411-f95acc3236b6" providerId="ADAL" clId="{B67E75DF-61F4-4BDD-83F6-F3A9FEB4B984}" dt="2024-02-22T09:52:54.409" v="2357" actId="27803"/>
          <ac:spMkLst>
            <pc:docMk/>
            <pc:sldMk cId="3942064285" sldId="256"/>
            <ac:spMk id="13001" creationId="{03F7A30A-A130-1057-D4E8-51B2DF042728}"/>
          </ac:spMkLst>
        </pc:spChg>
        <pc:spChg chg="mod">
          <ac:chgData name="Jassem Abbasi" userId="a485637c-5d5c-44af-8411-f95acc3236b6" providerId="ADAL" clId="{B67E75DF-61F4-4BDD-83F6-F3A9FEB4B984}" dt="2024-02-22T09:52:54.409" v="2357" actId="27803"/>
          <ac:spMkLst>
            <pc:docMk/>
            <pc:sldMk cId="3942064285" sldId="256"/>
            <ac:spMk id="13002" creationId="{8602AAD5-DD43-4E70-9164-07633A2E3BDF}"/>
          </ac:spMkLst>
        </pc:spChg>
        <pc:spChg chg="mod">
          <ac:chgData name="Jassem Abbasi" userId="a485637c-5d5c-44af-8411-f95acc3236b6" providerId="ADAL" clId="{B67E75DF-61F4-4BDD-83F6-F3A9FEB4B984}" dt="2024-02-22T09:52:54.409" v="2357" actId="27803"/>
          <ac:spMkLst>
            <pc:docMk/>
            <pc:sldMk cId="3942064285" sldId="256"/>
            <ac:spMk id="13003" creationId="{0B08202D-A14B-738A-BAEE-0EC277D49CB2}"/>
          </ac:spMkLst>
        </pc:spChg>
        <pc:spChg chg="mod">
          <ac:chgData name="Jassem Abbasi" userId="a485637c-5d5c-44af-8411-f95acc3236b6" providerId="ADAL" clId="{B67E75DF-61F4-4BDD-83F6-F3A9FEB4B984}" dt="2024-02-22T09:52:54.409" v="2357" actId="27803"/>
          <ac:spMkLst>
            <pc:docMk/>
            <pc:sldMk cId="3942064285" sldId="256"/>
            <ac:spMk id="13004" creationId="{6250E4BF-08B2-A335-A5FD-0EE9B33EFD57}"/>
          </ac:spMkLst>
        </pc:spChg>
        <pc:spChg chg="mod">
          <ac:chgData name="Jassem Abbasi" userId="a485637c-5d5c-44af-8411-f95acc3236b6" providerId="ADAL" clId="{B67E75DF-61F4-4BDD-83F6-F3A9FEB4B984}" dt="2024-02-22T09:52:54.409" v="2357" actId="27803"/>
          <ac:spMkLst>
            <pc:docMk/>
            <pc:sldMk cId="3942064285" sldId="256"/>
            <ac:spMk id="13005" creationId="{30A4680F-228A-96B8-7A6A-7321CAA0D30B}"/>
          </ac:spMkLst>
        </pc:spChg>
        <pc:spChg chg="mod">
          <ac:chgData name="Jassem Abbasi" userId="a485637c-5d5c-44af-8411-f95acc3236b6" providerId="ADAL" clId="{B67E75DF-61F4-4BDD-83F6-F3A9FEB4B984}" dt="2024-02-22T09:52:54.409" v="2357" actId="27803"/>
          <ac:spMkLst>
            <pc:docMk/>
            <pc:sldMk cId="3942064285" sldId="256"/>
            <ac:spMk id="13006" creationId="{207E2C8C-6C8D-F743-247F-02E88A7DA97B}"/>
          </ac:spMkLst>
        </pc:spChg>
        <pc:spChg chg="mod">
          <ac:chgData name="Jassem Abbasi" userId="a485637c-5d5c-44af-8411-f95acc3236b6" providerId="ADAL" clId="{B67E75DF-61F4-4BDD-83F6-F3A9FEB4B984}" dt="2024-02-22T09:52:54.409" v="2357" actId="27803"/>
          <ac:spMkLst>
            <pc:docMk/>
            <pc:sldMk cId="3942064285" sldId="256"/>
            <ac:spMk id="13007" creationId="{3D04CA0C-D20D-3C05-2D94-FE797ABD767C}"/>
          </ac:spMkLst>
        </pc:spChg>
        <pc:spChg chg="mod">
          <ac:chgData name="Jassem Abbasi" userId="a485637c-5d5c-44af-8411-f95acc3236b6" providerId="ADAL" clId="{B67E75DF-61F4-4BDD-83F6-F3A9FEB4B984}" dt="2024-02-22T09:52:54.409" v="2357" actId="27803"/>
          <ac:spMkLst>
            <pc:docMk/>
            <pc:sldMk cId="3942064285" sldId="256"/>
            <ac:spMk id="13008" creationId="{46727F99-7EF6-FF21-0BB8-1ABB26D1C1F9}"/>
          </ac:spMkLst>
        </pc:spChg>
        <pc:spChg chg="mod">
          <ac:chgData name="Jassem Abbasi" userId="a485637c-5d5c-44af-8411-f95acc3236b6" providerId="ADAL" clId="{B67E75DF-61F4-4BDD-83F6-F3A9FEB4B984}" dt="2024-02-22T09:52:54.409" v="2357" actId="27803"/>
          <ac:spMkLst>
            <pc:docMk/>
            <pc:sldMk cId="3942064285" sldId="256"/>
            <ac:spMk id="13009" creationId="{BC5FB399-5041-FF22-BEA8-507EE50C6FC6}"/>
          </ac:spMkLst>
        </pc:spChg>
        <pc:spChg chg="mod">
          <ac:chgData name="Jassem Abbasi" userId="a485637c-5d5c-44af-8411-f95acc3236b6" providerId="ADAL" clId="{B67E75DF-61F4-4BDD-83F6-F3A9FEB4B984}" dt="2024-02-22T09:52:54.409" v="2357" actId="27803"/>
          <ac:spMkLst>
            <pc:docMk/>
            <pc:sldMk cId="3942064285" sldId="256"/>
            <ac:spMk id="13010" creationId="{7A747E2E-0C86-3EE2-EDB9-7BBD2705CD6B}"/>
          </ac:spMkLst>
        </pc:spChg>
        <pc:spChg chg="mod">
          <ac:chgData name="Jassem Abbasi" userId="a485637c-5d5c-44af-8411-f95acc3236b6" providerId="ADAL" clId="{B67E75DF-61F4-4BDD-83F6-F3A9FEB4B984}" dt="2024-02-22T09:52:54.409" v="2357" actId="27803"/>
          <ac:spMkLst>
            <pc:docMk/>
            <pc:sldMk cId="3942064285" sldId="256"/>
            <ac:spMk id="13011" creationId="{DE715B35-A6A0-721E-9FE5-A57FDCA94FF7}"/>
          </ac:spMkLst>
        </pc:spChg>
        <pc:spChg chg="mod">
          <ac:chgData name="Jassem Abbasi" userId="a485637c-5d5c-44af-8411-f95acc3236b6" providerId="ADAL" clId="{B67E75DF-61F4-4BDD-83F6-F3A9FEB4B984}" dt="2024-02-22T09:52:54.409" v="2357" actId="27803"/>
          <ac:spMkLst>
            <pc:docMk/>
            <pc:sldMk cId="3942064285" sldId="256"/>
            <ac:spMk id="13012" creationId="{5AE4548B-47E1-76AB-B367-A6C5489295B2}"/>
          </ac:spMkLst>
        </pc:spChg>
        <pc:spChg chg="mod">
          <ac:chgData name="Jassem Abbasi" userId="a485637c-5d5c-44af-8411-f95acc3236b6" providerId="ADAL" clId="{B67E75DF-61F4-4BDD-83F6-F3A9FEB4B984}" dt="2024-02-22T09:52:54.409" v="2357" actId="27803"/>
          <ac:spMkLst>
            <pc:docMk/>
            <pc:sldMk cId="3942064285" sldId="256"/>
            <ac:spMk id="13013" creationId="{2D3EE206-D6F7-05FC-BC19-89C63175A3EB}"/>
          </ac:spMkLst>
        </pc:spChg>
        <pc:spChg chg="mod">
          <ac:chgData name="Jassem Abbasi" userId="a485637c-5d5c-44af-8411-f95acc3236b6" providerId="ADAL" clId="{B67E75DF-61F4-4BDD-83F6-F3A9FEB4B984}" dt="2024-02-22T09:52:54.409" v="2357" actId="27803"/>
          <ac:spMkLst>
            <pc:docMk/>
            <pc:sldMk cId="3942064285" sldId="256"/>
            <ac:spMk id="13014" creationId="{490064DC-54DE-0B37-8310-FBF1CD26C344}"/>
          </ac:spMkLst>
        </pc:spChg>
        <pc:spChg chg="mod">
          <ac:chgData name="Jassem Abbasi" userId="a485637c-5d5c-44af-8411-f95acc3236b6" providerId="ADAL" clId="{B67E75DF-61F4-4BDD-83F6-F3A9FEB4B984}" dt="2024-02-22T09:52:54.409" v="2357" actId="27803"/>
          <ac:spMkLst>
            <pc:docMk/>
            <pc:sldMk cId="3942064285" sldId="256"/>
            <ac:spMk id="13015" creationId="{F2A44E49-F437-EEA8-330C-9A5AE3FDCE47}"/>
          </ac:spMkLst>
        </pc:spChg>
        <pc:spChg chg="mod">
          <ac:chgData name="Jassem Abbasi" userId="a485637c-5d5c-44af-8411-f95acc3236b6" providerId="ADAL" clId="{B67E75DF-61F4-4BDD-83F6-F3A9FEB4B984}" dt="2024-02-22T09:52:54.409" v="2357" actId="27803"/>
          <ac:spMkLst>
            <pc:docMk/>
            <pc:sldMk cId="3942064285" sldId="256"/>
            <ac:spMk id="13016" creationId="{85705BA6-113B-59EE-CEE5-ED688383FA8C}"/>
          </ac:spMkLst>
        </pc:spChg>
        <pc:spChg chg="mod">
          <ac:chgData name="Jassem Abbasi" userId="a485637c-5d5c-44af-8411-f95acc3236b6" providerId="ADAL" clId="{B67E75DF-61F4-4BDD-83F6-F3A9FEB4B984}" dt="2024-02-22T09:52:54.409" v="2357" actId="27803"/>
          <ac:spMkLst>
            <pc:docMk/>
            <pc:sldMk cId="3942064285" sldId="256"/>
            <ac:spMk id="13017" creationId="{EE928FA2-BB1C-22B4-FB32-D074551F2284}"/>
          </ac:spMkLst>
        </pc:spChg>
        <pc:spChg chg="mod">
          <ac:chgData name="Jassem Abbasi" userId="a485637c-5d5c-44af-8411-f95acc3236b6" providerId="ADAL" clId="{B67E75DF-61F4-4BDD-83F6-F3A9FEB4B984}" dt="2024-02-22T09:52:54.409" v="2357" actId="27803"/>
          <ac:spMkLst>
            <pc:docMk/>
            <pc:sldMk cId="3942064285" sldId="256"/>
            <ac:spMk id="13018" creationId="{B41D4E06-0FF5-7571-C93C-39B26275E043}"/>
          </ac:spMkLst>
        </pc:spChg>
        <pc:spChg chg="mod">
          <ac:chgData name="Jassem Abbasi" userId="a485637c-5d5c-44af-8411-f95acc3236b6" providerId="ADAL" clId="{B67E75DF-61F4-4BDD-83F6-F3A9FEB4B984}" dt="2024-02-22T09:52:54.409" v="2357" actId="27803"/>
          <ac:spMkLst>
            <pc:docMk/>
            <pc:sldMk cId="3942064285" sldId="256"/>
            <ac:spMk id="13019" creationId="{2CE49E0C-5263-663A-C4EE-D9F16FCBF875}"/>
          </ac:spMkLst>
        </pc:spChg>
        <pc:spChg chg="mod">
          <ac:chgData name="Jassem Abbasi" userId="a485637c-5d5c-44af-8411-f95acc3236b6" providerId="ADAL" clId="{B67E75DF-61F4-4BDD-83F6-F3A9FEB4B984}" dt="2024-02-22T09:52:54.409" v="2357" actId="27803"/>
          <ac:spMkLst>
            <pc:docMk/>
            <pc:sldMk cId="3942064285" sldId="256"/>
            <ac:spMk id="13020" creationId="{50BCAB9E-AE10-2B6C-C477-7B053163571D}"/>
          </ac:spMkLst>
        </pc:spChg>
        <pc:spChg chg="mod">
          <ac:chgData name="Jassem Abbasi" userId="a485637c-5d5c-44af-8411-f95acc3236b6" providerId="ADAL" clId="{B67E75DF-61F4-4BDD-83F6-F3A9FEB4B984}" dt="2024-02-22T09:52:54.409" v="2357" actId="27803"/>
          <ac:spMkLst>
            <pc:docMk/>
            <pc:sldMk cId="3942064285" sldId="256"/>
            <ac:spMk id="13021" creationId="{E52F3B59-7ED0-978C-2F7F-FC2D1EF7C00C}"/>
          </ac:spMkLst>
        </pc:spChg>
        <pc:spChg chg="mod">
          <ac:chgData name="Jassem Abbasi" userId="a485637c-5d5c-44af-8411-f95acc3236b6" providerId="ADAL" clId="{B67E75DF-61F4-4BDD-83F6-F3A9FEB4B984}" dt="2024-02-22T09:52:54.409" v="2357" actId="27803"/>
          <ac:spMkLst>
            <pc:docMk/>
            <pc:sldMk cId="3942064285" sldId="256"/>
            <ac:spMk id="13022" creationId="{5DD62CC6-7117-E98E-E223-D8D1705F6889}"/>
          </ac:spMkLst>
        </pc:spChg>
        <pc:spChg chg="mod">
          <ac:chgData name="Jassem Abbasi" userId="a485637c-5d5c-44af-8411-f95acc3236b6" providerId="ADAL" clId="{B67E75DF-61F4-4BDD-83F6-F3A9FEB4B984}" dt="2024-02-22T09:52:54.409" v="2357" actId="27803"/>
          <ac:spMkLst>
            <pc:docMk/>
            <pc:sldMk cId="3942064285" sldId="256"/>
            <ac:spMk id="13023" creationId="{17E4A479-7616-C962-AC70-AF929BB36D0A}"/>
          </ac:spMkLst>
        </pc:spChg>
        <pc:spChg chg="mod">
          <ac:chgData name="Jassem Abbasi" userId="a485637c-5d5c-44af-8411-f95acc3236b6" providerId="ADAL" clId="{B67E75DF-61F4-4BDD-83F6-F3A9FEB4B984}" dt="2024-02-22T09:52:54.409" v="2357" actId="27803"/>
          <ac:spMkLst>
            <pc:docMk/>
            <pc:sldMk cId="3942064285" sldId="256"/>
            <ac:spMk id="13024" creationId="{E3D9B97E-3367-CD5B-9C1F-BFC156828EF8}"/>
          </ac:spMkLst>
        </pc:spChg>
        <pc:spChg chg="mod">
          <ac:chgData name="Jassem Abbasi" userId="a485637c-5d5c-44af-8411-f95acc3236b6" providerId="ADAL" clId="{B67E75DF-61F4-4BDD-83F6-F3A9FEB4B984}" dt="2024-02-22T09:52:54.409" v="2357" actId="27803"/>
          <ac:spMkLst>
            <pc:docMk/>
            <pc:sldMk cId="3942064285" sldId="256"/>
            <ac:spMk id="13025" creationId="{A3F9802D-D31D-7FE2-C898-E6BAC2817661}"/>
          </ac:spMkLst>
        </pc:spChg>
        <pc:spChg chg="mod">
          <ac:chgData name="Jassem Abbasi" userId="a485637c-5d5c-44af-8411-f95acc3236b6" providerId="ADAL" clId="{B67E75DF-61F4-4BDD-83F6-F3A9FEB4B984}" dt="2024-02-22T09:52:54.409" v="2357" actId="27803"/>
          <ac:spMkLst>
            <pc:docMk/>
            <pc:sldMk cId="3942064285" sldId="256"/>
            <ac:spMk id="13026" creationId="{FAA3175E-112E-3A72-0EAA-9120E7F39028}"/>
          </ac:spMkLst>
        </pc:spChg>
        <pc:spChg chg="mod">
          <ac:chgData name="Jassem Abbasi" userId="a485637c-5d5c-44af-8411-f95acc3236b6" providerId="ADAL" clId="{B67E75DF-61F4-4BDD-83F6-F3A9FEB4B984}" dt="2024-02-22T09:52:54.409" v="2357" actId="27803"/>
          <ac:spMkLst>
            <pc:docMk/>
            <pc:sldMk cId="3942064285" sldId="256"/>
            <ac:spMk id="13027" creationId="{7A5AE533-33BF-C63A-BFAD-BAE91CCE394D}"/>
          </ac:spMkLst>
        </pc:spChg>
        <pc:spChg chg="mod">
          <ac:chgData name="Jassem Abbasi" userId="a485637c-5d5c-44af-8411-f95acc3236b6" providerId="ADAL" clId="{B67E75DF-61F4-4BDD-83F6-F3A9FEB4B984}" dt="2024-02-22T09:52:54.409" v="2357" actId="27803"/>
          <ac:spMkLst>
            <pc:docMk/>
            <pc:sldMk cId="3942064285" sldId="256"/>
            <ac:spMk id="13028" creationId="{2457181D-263D-00A3-1522-B929278033FD}"/>
          </ac:spMkLst>
        </pc:spChg>
        <pc:spChg chg="mod">
          <ac:chgData name="Jassem Abbasi" userId="a485637c-5d5c-44af-8411-f95acc3236b6" providerId="ADAL" clId="{B67E75DF-61F4-4BDD-83F6-F3A9FEB4B984}" dt="2024-02-22T09:52:54.409" v="2357" actId="27803"/>
          <ac:spMkLst>
            <pc:docMk/>
            <pc:sldMk cId="3942064285" sldId="256"/>
            <ac:spMk id="13029" creationId="{2B08CA34-9A48-F67D-6C5E-99BA14E9A5C5}"/>
          </ac:spMkLst>
        </pc:spChg>
        <pc:spChg chg="mod">
          <ac:chgData name="Jassem Abbasi" userId="a485637c-5d5c-44af-8411-f95acc3236b6" providerId="ADAL" clId="{B67E75DF-61F4-4BDD-83F6-F3A9FEB4B984}" dt="2024-02-22T09:52:54.409" v="2357" actId="27803"/>
          <ac:spMkLst>
            <pc:docMk/>
            <pc:sldMk cId="3942064285" sldId="256"/>
            <ac:spMk id="13030" creationId="{49E25B81-A6ED-FDDB-C20D-6D8055A4F277}"/>
          </ac:spMkLst>
        </pc:spChg>
        <pc:spChg chg="mod">
          <ac:chgData name="Jassem Abbasi" userId="a485637c-5d5c-44af-8411-f95acc3236b6" providerId="ADAL" clId="{B67E75DF-61F4-4BDD-83F6-F3A9FEB4B984}" dt="2024-02-22T09:52:54.409" v="2357" actId="27803"/>
          <ac:spMkLst>
            <pc:docMk/>
            <pc:sldMk cId="3942064285" sldId="256"/>
            <ac:spMk id="13031" creationId="{6294F1D4-D82E-8910-297F-8B36F80FF5BB}"/>
          </ac:spMkLst>
        </pc:spChg>
        <pc:spChg chg="mod">
          <ac:chgData name="Jassem Abbasi" userId="a485637c-5d5c-44af-8411-f95acc3236b6" providerId="ADAL" clId="{B67E75DF-61F4-4BDD-83F6-F3A9FEB4B984}" dt="2024-02-22T09:52:54.409" v="2357" actId="27803"/>
          <ac:spMkLst>
            <pc:docMk/>
            <pc:sldMk cId="3942064285" sldId="256"/>
            <ac:spMk id="13032" creationId="{7419DBA5-8072-F7DA-A25F-FA22BE53DE8D}"/>
          </ac:spMkLst>
        </pc:spChg>
        <pc:spChg chg="mod">
          <ac:chgData name="Jassem Abbasi" userId="a485637c-5d5c-44af-8411-f95acc3236b6" providerId="ADAL" clId="{B67E75DF-61F4-4BDD-83F6-F3A9FEB4B984}" dt="2024-02-22T09:52:54.409" v="2357" actId="27803"/>
          <ac:spMkLst>
            <pc:docMk/>
            <pc:sldMk cId="3942064285" sldId="256"/>
            <ac:spMk id="13033" creationId="{0207BB8D-0608-3C66-F1E9-A76CD9772ACA}"/>
          </ac:spMkLst>
        </pc:spChg>
        <pc:spChg chg="mod">
          <ac:chgData name="Jassem Abbasi" userId="a485637c-5d5c-44af-8411-f95acc3236b6" providerId="ADAL" clId="{B67E75DF-61F4-4BDD-83F6-F3A9FEB4B984}" dt="2024-02-22T09:52:54.409" v="2357" actId="27803"/>
          <ac:spMkLst>
            <pc:docMk/>
            <pc:sldMk cId="3942064285" sldId="256"/>
            <ac:spMk id="13034" creationId="{EC64ED4F-4BE6-5C14-A8BD-5D4827CF637E}"/>
          </ac:spMkLst>
        </pc:spChg>
        <pc:spChg chg="mod">
          <ac:chgData name="Jassem Abbasi" userId="a485637c-5d5c-44af-8411-f95acc3236b6" providerId="ADAL" clId="{B67E75DF-61F4-4BDD-83F6-F3A9FEB4B984}" dt="2024-02-22T09:52:54.409" v="2357" actId="27803"/>
          <ac:spMkLst>
            <pc:docMk/>
            <pc:sldMk cId="3942064285" sldId="256"/>
            <ac:spMk id="13035" creationId="{614BB865-9B5A-3E2C-BE2F-47AFB404DCFD}"/>
          </ac:spMkLst>
        </pc:spChg>
        <pc:spChg chg="mod">
          <ac:chgData name="Jassem Abbasi" userId="a485637c-5d5c-44af-8411-f95acc3236b6" providerId="ADAL" clId="{B67E75DF-61F4-4BDD-83F6-F3A9FEB4B984}" dt="2024-02-22T09:52:54.409" v="2357" actId="27803"/>
          <ac:spMkLst>
            <pc:docMk/>
            <pc:sldMk cId="3942064285" sldId="256"/>
            <ac:spMk id="13036" creationId="{4D72FB2B-09F4-7CE4-26ED-0FFACE3BDDDA}"/>
          </ac:spMkLst>
        </pc:spChg>
        <pc:spChg chg="mod">
          <ac:chgData name="Jassem Abbasi" userId="a485637c-5d5c-44af-8411-f95acc3236b6" providerId="ADAL" clId="{B67E75DF-61F4-4BDD-83F6-F3A9FEB4B984}" dt="2024-02-22T09:52:54.409" v="2357" actId="27803"/>
          <ac:spMkLst>
            <pc:docMk/>
            <pc:sldMk cId="3942064285" sldId="256"/>
            <ac:spMk id="13037" creationId="{78CE3E9F-F783-0D61-D7CC-11A0EE5E0A76}"/>
          </ac:spMkLst>
        </pc:spChg>
        <pc:spChg chg="mod">
          <ac:chgData name="Jassem Abbasi" userId="a485637c-5d5c-44af-8411-f95acc3236b6" providerId="ADAL" clId="{B67E75DF-61F4-4BDD-83F6-F3A9FEB4B984}" dt="2024-02-22T09:52:54.409" v="2357" actId="27803"/>
          <ac:spMkLst>
            <pc:docMk/>
            <pc:sldMk cId="3942064285" sldId="256"/>
            <ac:spMk id="13038" creationId="{E4D173D0-EBAB-D2A4-64B8-88FFE3D0840F}"/>
          </ac:spMkLst>
        </pc:spChg>
        <pc:spChg chg="mod">
          <ac:chgData name="Jassem Abbasi" userId="a485637c-5d5c-44af-8411-f95acc3236b6" providerId="ADAL" clId="{B67E75DF-61F4-4BDD-83F6-F3A9FEB4B984}" dt="2024-02-22T09:52:54.409" v="2357" actId="27803"/>
          <ac:spMkLst>
            <pc:docMk/>
            <pc:sldMk cId="3942064285" sldId="256"/>
            <ac:spMk id="13039" creationId="{CF4CD7F3-CF0D-50D6-B17D-B6BDE416C2F9}"/>
          </ac:spMkLst>
        </pc:spChg>
        <pc:spChg chg="mod">
          <ac:chgData name="Jassem Abbasi" userId="a485637c-5d5c-44af-8411-f95acc3236b6" providerId="ADAL" clId="{B67E75DF-61F4-4BDD-83F6-F3A9FEB4B984}" dt="2024-02-22T09:52:54.409" v="2357" actId="27803"/>
          <ac:spMkLst>
            <pc:docMk/>
            <pc:sldMk cId="3942064285" sldId="256"/>
            <ac:spMk id="13040" creationId="{FC292577-620E-9474-4AAC-CC4339FFDB54}"/>
          </ac:spMkLst>
        </pc:spChg>
        <pc:spChg chg="mod">
          <ac:chgData name="Jassem Abbasi" userId="a485637c-5d5c-44af-8411-f95acc3236b6" providerId="ADAL" clId="{B67E75DF-61F4-4BDD-83F6-F3A9FEB4B984}" dt="2024-02-22T09:52:54.409" v="2357" actId="27803"/>
          <ac:spMkLst>
            <pc:docMk/>
            <pc:sldMk cId="3942064285" sldId="256"/>
            <ac:spMk id="13041" creationId="{B5E9139A-5B0C-1F25-5F11-B9618B25FCCF}"/>
          </ac:spMkLst>
        </pc:spChg>
        <pc:spChg chg="mod">
          <ac:chgData name="Jassem Abbasi" userId="a485637c-5d5c-44af-8411-f95acc3236b6" providerId="ADAL" clId="{B67E75DF-61F4-4BDD-83F6-F3A9FEB4B984}" dt="2024-02-22T09:52:54.409" v="2357" actId="27803"/>
          <ac:spMkLst>
            <pc:docMk/>
            <pc:sldMk cId="3942064285" sldId="256"/>
            <ac:spMk id="13042" creationId="{94BAFA21-1EC7-03AD-891C-CDE5108DA23C}"/>
          </ac:spMkLst>
        </pc:spChg>
        <pc:spChg chg="mod">
          <ac:chgData name="Jassem Abbasi" userId="a485637c-5d5c-44af-8411-f95acc3236b6" providerId="ADAL" clId="{B67E75DF-61F4-4BDD-83F6-F3A9FEB4B984}" dt="2024-02-22T09:52:54.409" v="2357" actId="27803"/>
          <ac:spMkLst>
            <pc:docMk/>
            <pc:sldMk cId="3942064285" sldId="256"/>
            <ac:spMk id="13043" creationId="{44B835BD-731B-6DBE-9E9C-801B0ADB0927}"/>
          </ac:spMkLst>
        </pc:spChg>
        <pc:spChg chg="mod">
          <ac:chgData name="Jassem Abbasi" userId="a485637c-5d5c-44af-8411-f95acc3236b6" providerId="ADAL" clId="{B67E75DF-61F4-4BDD-83F6-F3A9FEB4B984}" dt="2024-02-22T09:52:54.409" v="2357" actId="27803"/>
          <ac:spMkLst>
            <pc:docMk/>
            <pc:sldMk cId="3942064285" sldId="256"/>
            <ac:spMk id="13044" creationId="{229F6FAF-5E4A-DADB-1A4B-A000400D016A}"/>
          </ac:spMkLst>
        </pc:spChg>
        <pc:spChg chg="mod">
          <ac:chgData name="Jassem Abbasi" userId="a485637c-5d5c-44af-8411-f95acc3236b6" providerId="ADAL" clId="{B67E75DF-61F4-4BDD-83F6-F3A9FEB4B984}" dt="2024-02-22T09:52:54.409" v="2357" actId="27803"/>
          <ac:spMkLst>
            <pc:docMk/>
            <pc:sldMk cId="3942064285" sldId="256"/>
            <ac:spMk id="13045" creationId="{58CE4D4C-D5F4-B0E3-6E9A-2602FD58D7CA}"/>
          </ac:spMkLst>
        </pc:spChg>
        <pc:spChg chg="mod">
          <ac:chgData name="Jassem Abbasi" userId="a485637c-5d5c-44af-8411-f95acc3236b6" providerId="ADAL" clId="{B67E75DF-61F4-4BDD-83F6-F3A9FEB4B984}" dt="2024-02-22T09:52:54.409" v="2357" actId="27803"/>
          <ac:spMkLst>
            <pc:docMk/>
            <pc:sldMk cId="3942064285" sldId="256"/>
            <ac:spMk id="13046" creationId="{A5CA0027-88F0-1E45-E2E6-890CB4F8E744}"/>
          </ac:spMkLst>
        </pc:spChg>
        <pc:spChg chg="mod">
          <ac:chgData name="Jassem Abbasi" userId="a485637c-5d5c-44af-8411-f95acc3236b6" providerId="ADAL" clId="{B67E75DF-61F4-4BDD-83F6-F3A9FEB4B984}" dt="2024-02-22T09:52:54.409" v="2357" actId="27803"/>
          <ac:spMkLst>
            <pc:docMk/>
            <pc:sldMk cId="3942064285" sldId="256"/>
            <ac:spMk id="13047" creationId="{8D295500-A659-9826-AA0B-E12C889CF996}"/>
          </ac:spMkLst>
        </pc:spChg>
        <pc:spChg chg="mod">
          <ac:chgData name="Jassem Abbasi" userId="a485637c-5d5c-44af-8411-f95acc3236b6" providerId="ADAL" clId="{B67E75DF-61F4-4BDD-83F6-F3A9FEB4B984}" dt="2024-02-22T09:52:54.409" v="2357" actId="27803"/>
          <ac:spMkLst>
            <pc:docMk/>
            <pc:sldMk cId="3942064285" sldId="256"/>
            <ac:spMk id="13048" creationId="{CF939A18-CBC0-6B0A-C25E-CB47046E2586}"/>
          </ac:spMkLst>
        </pc:spChg>
        <pc:spChg chg="mod">
          <ac:chgData name="Jassem Abbasi" userId="a485637c-5d5c-44af-8411-f95acc3236b6" providerId="ADAL" clId="{B67E75DF-61F4-4BDD-83F6-F3A9FEB4B984}" dt="2024-02-22T09:52:54.409" v="2357" actId="27803"/>
          <ac:spMkLst>
            <pc:docMk/>
            <pc:sldMk cId="3942064285" sldId="256"/>
            <ac:spMk id="13049" creationId="{F27282E4-1ADC-5799-A34D-187D933D8B6C}"/>
          </ac:spMkLst>
        </pc:spChg>
        <pc:spChg chg="mod">
          <ac:chgData name="Jassem Abbasi" userId="a485637c-5d5c-44af-8411-f95acc3236b6" providerId="ADAL" clId="{B67E75DF-61F4-4BDD-83F6-F3A9FEB4B984}" dt="2024-02-22T09:52:54.409" v="2357" actId="27803"/>
          <ac:spMkLst>
            <pc:docMk/>
            <pc:sldMk cId="3942064285" sldId="256"/>
            <ac:spMk id="13050" creationId="{78D68CD8-0266-0656-B98F-7C94D82D84FF}"/>
          </ac:spMkLst>
        </pc:spChg>
        <pc:spChg chg="mod">
          <ac:chgData name="Jassem Abbasi" userId="a485637c-5d5c-44af-8411-f95acc3236b6" providerId="ADAL" clId="{B67E75DF-61F4-4BDD-83F6-F3A9FEB4B984}" dt="2024-02-22T09:52:54.409" v="2357" actId="27803"/>
          <ac:spMkLst>
            <pc:docMk/>
            <pc:sldMk cId="3942064285" sldId="256"/>
            <ac:spMk id="13051" creationId="{75BC840A-0640-B9BE-1633-071E758E7B0B}"/>
          </ac:spMkLst>
        </pc:spChg>
        <pc:spChg chg="mod">
          <ac:chgData name="Jassem Abbasi" userId="a485637c-5d5c-44af-8411-f95acc3236b6" providerId="ADAL" clId="{B67E75DF-61F4-4BDD-83F6-F3A9FEB4B984}" dt="2024-02-22T09:52:54.409" v="2357" actId="27803"/>
          <ac:spMkLst>
            <pc:docMk/>
            <pc:sldMk cId="3942064285" sldId="256"/>
            <ac:spMk id="13052" creationId="{42F5BD86-0153-F625-9924-9F051060CF8E}"/>
          </ac:spMkLst>
        </pc:spChg>
        <pc:spChg chg="mod">
          <ac:chgData name="Jassem Abbasi" userId="a485637c-5d5c-44af-8411-f95acc3236b6" providerId="ADAL" clId="{B67E75DF-61F4-4BDD-83F6-F3A9FEB4B984}" dt="2024-02-22T09:52:54.409" v="2357" actId="27803"/>
          <ac:spMkLst>
            <pc:docMk/>
            <pc:sldMk cId="3942064285" sldId="256"/>
            <ac:spMk id="13053" creationId="{A3A30370-1C45-F924-EF56-4D6B0F1A3DC7}"/>
          </ac:spMkLst>
        </pc:spChg>
        <pc:spChg chg="mod">
          <ac:chgData name="Jassem Abbasi" userId="a485637c-5d5c-44af-8411-f95acc3236b6" providerId="ADAL" clId="{B67E75DF-61F4-4BDD-83F6-F3A9FEB4B984}" dt="2024-02-22T09:52:54.409" v="2357" actId="27803"/>
          <ac:spMkLst>
            <pc:docMk/>
            <pc:sldMk cId="3942064285" sldId="256"/>
            <ac:spMk id="13054" creationId="{14777A8D-04CA-E637-112C-B3EE02CD8063}"/>
          </ac:spMkLst>
        </pc:spChg>
        <pc:spChg chg="mod">
          <ac:chgData name="Jassem Abbasi" userId="a485637c-5d5c-44af-8411-f95acc3236b6" providerId="ADAL" clId="{B67E75DF-61F4-4BDD-83F6-F3A9FEB4B984}" dt="2024-02-22T09:52:54.409" v="2357" actId="27803"/>
          <ac:spMkLst>
            <pc:docMk/>
            <pc:sldMk cId="3942064285" sldId="256"/>
            <ac:spMk id="13055" creationId="{E25E8640-81CD-0BCB-E543-711F830CF514}"/>
          </ac:spMkLst>
        </pc:spChg>
        <pc:spChg chg="mod">
          <ac:chgData name="Jassem Abbasi" userId="a485637c-5d5c-44af-8411-f95acc3236b6" providerId="ADAL" clId="{B67E75DF-61F4-4BDD-83F6-F3A9FEB4B984}" dt="2024-02-22T09:52:54.409" v="2357" actId="27803"/>
          <ac:spMkLst>
            <pc:docMk/>
            <pc:sldMk cId="3942064285" sldId="256"/>
            <ac:spMk id="13056" creationId="{06096C50-BC4F-FE35-B117-044E515D5D61}"/>
          </ac:spMkLst>
        </pc:spChg>
        <pc:spChg chg="mod">
          <ac:chgData name="Jassem Abbasi" userId="a485637c-5d5c-44af-8411-f95acc3236b6" providerId="ADAL" clId="{B67E75DF-61F4-4BDD-83F6-F3A9FEB4B984}" dt="2024-02-22T09:52:54.409" v="2357" actId="27803"/>
          <ac:spMkLst>
            <pc:docMk/>
            <pc:sldMk cId="3942064285" sldId="256"/>
            <ac:spMk id="13057" creationId="{2DF86126-808E-226E-A12D-5B7E673B7E12}"/>
          </ac:spMkLst>
        </pc:spChg>
        <pc:spChg chg="mod">
          <ac:chgData name="Jassem Abbasi" userId="a485637c-5d5c-44af-8411-f95acc3236b6" providerId="ADAL" clId="{B67E75DF-61F4-4BDD-83F6-F3A9FEB4B984}" dt="2024-02-22T09:52:54.409" v="2357" actId="27803"/>
          <ac:spMkLst>
            <pc:docMk/>
            <pc:sldMk cId="3942064285" sldId="256"/>
            <ac:spMk id="13058" creationId="{563ABB84-2478-AD8A-A188-DC04FD973E02}"/>
          </ac:spMkLst>
        </pc:spChg>
        <pc:spChg chg="mod">
          <ac:chgData name="Jassem Abbasi" userId="a485637c-5d5c-44af-8411-f95acc3236b6" providerId="ADAL" clId="{B67E75DF-61F4-4BDD-83F6-F3A9FEB4B984}" dt="2024-02-22T09:52:54.409" v="2357" actId="27803"/>
          <ac:spMkLst>
            <pc:docMk/>
            <pc:sldMk cId="3942064285" sldId="256"/>
            <ac:spMk id="13059" creationId="{3A1FE8BB-23F6-5DA8-2E3C-23C7350E05C2}"/>
          </ac:spMkLst>
        </pc:spChg>
        <pc:spChg chg="mod">
          <ac:chgData name="Jassem Abbasi" userId="a485637c-5d5c-44af-8411-f95acc3236b6" providerId="ADAL" clId="{B67E75DF-61F4-4BDD-83F6-F3A9FEB4B984}" dt="2024-02-22T09:52:54.409" v="2357" actId="27803"/>
          <ac:spMkLst>
            <pc:docMk/>
            <pc:sldMk cId="3942064285" sldId="256"/>
            <ac:spMk id="13060" creationId="{5AF99316-FEA3-6706-6939-B31BB6711143}"/>
          </ac:spMkLst>
        </pc:spChg>
        <pc:spChg chg="mod">
          <ac:chgData name="Jassem Abbasi" userId="a485637c-5d5c-44af-8411-f95acc3236b6" providerId="ADAL" clId="{B67E75DF-61F4-4BDD-83F6-F3A9FEB4B984}" dt="2024-02-22T09:52:54.409" v="2357" actId="27803"/>
          <ac:spMkLst>
            <pc:docMk/>
            <pc:sldMk cId="3942064285" sldId="256"/>
            <ac:spMk id="13061" creationId="{FB4B675A-C063-88B7-B2B5-1BE9BA438E3C}"/>
          </ac:spMkLst>
        </pc:spChg>
        <pc:spChg chg="mod">
          <ac:chgData name="Jassem Abbasi" userId="a485637c-5d5c-44af-8411-f95acc3236b6" providerId="ADAL" clId="{B67E75DF-61F4-4BDD-83F6-F3A9FEB4B984}" dt="2024-02-22T09:52:54.409" v="2357" actId="27803"/>
          <ac:spMkLst>
            <pc:docMk/>
            <pc:sldMk cId="3942064285" sldId="256"/>
            <ac:spMk id="13062" creationId="{34E40564-06B1-71C5-AF6D-1148DDABB5AF}"/>
          </ac:spMkLst>
        </pc:spChg>
        <pc:spChg chg="mod">
          <ac:chgData name="Jassem Abbasi" userId="a485637c-5d5c-44af-8411-f95acc3236b6" providerId="ADAL" clId="{B67E75DF-61F4-4BDD-83F6-F3A9FEB4B984}" dt="2024-02-22T09:52:54.409" v="2357" actId="27803"/>
          <ac:spMkLst>
            <pc:docMk/>
            <pc:sldMk cId="3942064285" sldId="256"/>
            <ac:spMk id="13063" creationId="{826184DB-CE92-7F2F-5F7F-02829747034A}"/>
          </ac:spMkLst>
        </pc:spChg>
        <pc:spChg chg="mod">
          <ac:chgData name="Jassem Abbasi" userId="a485637c-5d5c-44af-8411-f95acc3236b6" providerId="ADAL" clId="{B67E75DF-61F4-4BDD-83F6-F3A9FEB4B984}" dt="2024-02-22T09:52:54.409" v="2357" actId="27803"/>
          <ac:spMkLst>
            <pc:docMk/>
            <pc:sldMk cId="3942064285" sldId="256"/>
            <ac:spMk id="13064" creationId="{D95A49B3-435E-EA04-BF30-F71720B27A7A}"/>
          </ac:spMkLst>
        </pc:spChg>
        <pc:spChg chg="mod">
          <ac:chgData name="Jassem Abbasi" userId="a485637c-5d5c-44af-8411-f95acc3236b6" providerId="ADAL" clId="{B67E75DF-61F4-4BDD-83F6-F3A9FEB4B984}" dt="2024-02-22T09:52:54.409" v="2357" actId="27803"/>
          <ac:spMkLst>
            <pc:docMk/>
            <pc:sldMk cId="3942064285" sldId="256"/>
            <ac:spMk id="13065" creationId="{A4ADCCEA-24F1-D55D-93FB-8F9CA937A965}"/>
          </ac:spMkLst>
        </pc:spChg>
        <pc:spChg chg="mod">
          <ac:chgData name="Jassem Abbasi" userId="a485637c-5d5c-44af-8411-f95acc3236b6" providerId="ADAL" clId="{B67E75DF-61F4-4BDD-83F6-F3A9FEB4B984}" dt="2024-02-22T09:52:54.409" v="2357" actId="27803"/>
          <ac:spMkLst>
            <pc:docMk/>
            <pc:sldMk cId="3942064285" sldId="256"/>
            <ac:spMk id="13066" creationId="{B13A6040-2D4A-0530-B587-E5BD72FBC161}"/>
          </ac:spMkLst>
        </pc:spChg>
        <pc:spChg chg="mod">
          <ac:chgData name="Jassem Abbasi" userId="a485637c-5d5c-44af-8411-f95acc3236b6" providerId="ADAL" clId="{B67E75DF-61F4-4BDD-83F6-F3A9FEB4B984}" dt="2024-02-22T09:52:54.409" v="2357" actId="27803"/>
          <ac:spMkLst>
            <pc:docMk/>
            <pc:sldMk cId="3942064285" sldId="256"/>
            <ac:spMk id="13067" creationId="{37BDBCA2-FF42-8DCD-BFC1-0A8BE757307E}"/>
          </ac:spMkLst>
        </pc:spChg>
        <pc:spChg chg="mod">
          <ac:chgData name="Jassem Abbasi" userId="a485637c-5d5c-44af-8411-f95acc3236b6" providerId="ADAL" clId="{B67E75DF-61F4-4BDD-83F6-F3A9FEB4B984}" dt="2024-02-22T09:52:54.409" v="2357" actId="27803"/>
          <ac:spMkLst>
            <pc:docMk/>
            <pc:sldMk cId="3942064285" sldId="256"/>
            <ac:spMk id="13068" creationId="{ADAE408A-A8DF-E2FE-6941-EDC200208EC6}"/>
          </ac:spMkLst>
        </pc:spChg>
        <pc:spChg chg="mod">
          <ac:chgData name="Jassem Abbasi" userId="a485637c-5d5c-44af-8411-f95acc3236b6" providerId="ADAL" clId="{B67E75DF-61F4-4BDD-83F6-F3A9FEB4B984}" dt="2024-02-22T09:52:54.409" v="2357" actId="27803"/>
          <ac:spMkLst>
            <pc:docMk/>
            <pc:sldMk cId="3942064285" sldId="256"/>
            <ac:spMk id="13069" creationId="{4FAC2E4E-48CF-2752-F3F7-BFD920EBF492}"/>
          </ac:spMkLst>
        </pc:spChg>
        <pc:spChg chg="mod">
          <ac:chgData name="Jassem Abbasi" userId="a485637c-5d5c-44af-8411-f95acc3236b6" providerId="ADAL" clId="{B67E75DF-61F4-4BDD-83F6-F3A9FEB4B984}" dt="2024-02-22T09:52:54.409" v="2357" actId="27803"/>
          <ac:spMkLst>
            <pc:docMk/>
            <pc:sldMk cId="3942064285" sldId="256"/>
            <ac:spMk id="13070" creationId="{9FFAA45E-F592-8B3B-C3D1-43518E439B5B}"/>
          </ac:spMkLst>
        </pc:spChg>
        <pc:spChg chg="mod">
          <ac:chgData name="Jassem Abbasi" userId="a485637c-5d5c-44af-8411-f95acc3236b6" providerId="ADAL" clId="{B67E75DF-61F4-4BDD-83F6-F3A9FEB4B984}" dt="2024-02-22T09:52:54.409" v="2357" actId="27803"/>
          <ac:spMkLst>
            <pc:docMk/>
            <pc:sldMk cId="3942064285" sldId="256"/>
            <ac:spMk id="13071" creationId="{FE98BFA9-D6FC-003E-8F61-E9C0CF0B6476}"/>
          </ac:spMkLst>
        </pc:spChg>
        <pc:spChg chg="mod">
          <ac:chgData name="Jassem Abbasi" userId="a485637c-5d5c-44af-8411-f95acc3236b6" providerId="ADAL" clId="{B67E75DF-61F4-4BDD-83F6-F3A9FEB4B984}" dt="2024-02-22T09:52:54.409" v="2357" actId="27803"/>
          <ac:spMkLst>
            <pc:docMk/>
            <pc:sldMk cId="3942064285" sldId="256"/>
            <ac:spMk id="13072" creationId="{C9837014-7061-FEF3-E381-BCA7F0A5BFC4}"/>
          </ac:spMkLst>
        </pc:spChg>
        <pc:spChg chg="mod">
          <ac:chgData name="Jassem Abbasi" userId="a485637c-5d5c-44af-8411-f95acc3236b6" providerId="ADAL" clId="{B67E75DF-61F4-4BDD-83F6-F3A9FEB4B984}" dt="2024-02-22T09:52:54.409" v="2357" actId="27803"/>
          <ac:spMkLst>
            <pc:docMk/>
            <pc:sldMk cId="3942064285" sldId="256"/>
            <ac:spMk id="13073" creationId="{ABE77496-5E46-3A13-52A6-5942412026E5}"/>
          </ac:spMkLst>
        </pc:spChg>
        <pc:spChg chg="mod">
          <ac:chgData name="Jassem Abbasi" userId="a485637c-5d5c-44af-8411-f95acc3236b6" providerId="ADAL" clId="{B67E75DF-61F4-4BDD-83F6-F3A9FEB4B984}" dt="2024-02-22T09:52:54.409" v="2357" actId="27803"/>
          <ac:spMkLst>
            <pc:docMk/>
            <pc:sldMk cId="3942064285" sldId="256"/>
            <ac:spMk id="13074" creationId="{F837ADC9-8A03-0EBF-3369-24408D69F121}"/>
          </ac:spMkLst>
        </pc:spChg>
        <pc:spChg chg="mod">
          <ac:chgData name="Jassem Abbasi" userId="a485637c-5d5c-44af-8411-f95acc3236b6" providerId="ADAL" clId="{B67E75DF-61F4-4BDD-83F6-F3A9FEB4B984}" dt="2024-02-22T09:52:54.409" v="2357" actId="27803"/>
          <ac:spMkLst>
            <pc:docMk/>
            <pc:sldMk cId="3942064285" sldId="256"/>
            <ac:spMk id="13075" creationId="{EF6CB411-3C22-0D6D-B271-9E72AB959A54}"/>
          </ac:spMkLst>
        </pc:spChg>
        <pc:spChg chg="mod">
          <ac:chgData name="Jassem Abbasi" userId="a485637c-5d5c-44af-8411-f95acc3236b6" providerId="ADAL" clId="{B67E75DF-61F4-4BDD-83F6-F3A9FEB4B984}" dt="2024-02-22T09:52:54.409" v="2357" actId="27803"/>
          <ac:spMkLst>
            <pc:docMk/>
            <pc:sldMk cId="3942064285" sldId="256"/>
            <ac:spMk id="13076" creationId="{18E4A066-B4E6-B81E-A5DD-FAE27EE44655}"/>
          </ac:spMkLst>
        </pc:spChg>
        <pc:spChg chg="mod">
          <ac:chgData name="Jassem Abbasi" userId="a485637c-5d5c-44af-8411-f95acc3236b6" providerId="ADAL" clId="{B67E75DF-61F4-4BDD-83F6-F3A9FEB4B984}" dt="2024-02-22T09:52:54.409" v="2357" actId="27803"/>
          <ac:spMkLst>
            <pc:docMk/>
            <pc:sldMk cId="3942064285" sldId="256"/>
            <ac:spMk id="13077" creationId="{62F53636-87B8-A51D-BCD0-EEFE76604F4B}"/>
          </ac:spMkLst>
        </pc:spChg>
        <pc:spChg chg="mod">
          <ac:chgData name="Jassem Abbasi" userId="a485637c-5d5c-44af-8411-f95acc3236b6" providerId="ADAL" clId="{B67E75DF-61F4-4BDD-83F6-F3A9FEB4B984}" dt="2024-02-22T09:52:54.409" v="2357" actId="27803"/>
          <ac:spMkLst>
            <pc:docMk/>
            <pc:sldMk cId="3942064285" sldId="256"/>
            <ac:spMk id="13078" creationId="{BD21AA8B-4D46-ABAB-08FC-32AF130ACA75}"/>
          </ac:spMkLst>
        </pc:spChg>
        <pc:spChg chg="mod">
          <ac:chgData name="Jassem Abbasi" userId="a485637c-5d5c-44af-8411-f95acc3236b6" providerId="ADAL" clId="{B67E75DF-61F4-4BDD-83F6-F3A9FEB4B984}" dt="2024-02-22T09:52:54.409" v="2357" actId="27803"/>
          <ac:spMkLst>
            <pc:docMk/>
            <pc:sldMk cId="3942064285" sldId="256"/>
            <ac:spMk id="13079" creationId="{4A7F70D2-1CDB-C465-A6E8-3B719E368A69}"/>
          </ac:spMkLst>
        </pc:spChg>
        <pc:spChg chg="mod">
          <ac:chgData name="Jassem Abbasi" userId="a485637c-5d5c-44af-8411-f95acc3236b6" providerId="ADAL" clId="{B67E75DF-61F4-4BDD-83F6-F3A9FEB4B984}" dt="2024-02-22T09:52:54.409" v="2357" actId="27803"/>
          <ac:spMkLst>
            <pc:docMk/>
            <pc:sldMk cId="3942064285" sldId="256"/>
            <ac:spMk id="13080" creationId="{4586F513-9150-80D4-B81D-9EC6FA8F5DA4}"/>
          </ac:spMkLst>
        </pc:spChg>
        <pc:spChg chg="mod">
          <ac:chgData name="Jassem Abbasi" userId="a485637c-5d5c-44af-8411-f95acc3236b6" providerId="ADAL" clId="{B67E75DF-61F4-4BDD-83F6-F3A9FEB4B984}" dt="2024-02-22T09:52:54.409" v="2357" actId="27803"/>
          <ac:spMkLst>
            <pc:docMk/>
            <pc:sldMk cId="3942064285" sldId="256"/>
            <ac:spMk id="13081" creationId="{5C3B4CCC-6AAC-F0AF-CF7D-B016BAF741C7}"/>
          </ac:spMkLst>
        </pc:spChg>
        <pc:spChg chg="mod">
          <ac:chgData name="Jassem Abbasi" userId="a485637c-5d5c-44af-8411-f95acc3236b6" providerId="ADAL" clId="{B67E75DF-61F4-4BDD-83F6-F3A9FEB4B984}" dt="2024-02-22T09:52:54.409" v="2357" actId="27803"/>
          <ac:spMkLst>
            <pc:docMk/>
            <pc:sldMk cId="3942064285" sldId="256"/>
            <ac:spMk id="13082" creationId="{8370DD18-402C-F32D-50CA-BDEA001B00BB}"/>
          </ac:spMkLst>
        </pc:spChg>
        <pc:spChg chg="mod">
          <ac:chgData name="Jassem Abbasi" userId="a485637c-5d5c-44af-8411-f95acc3236b6" providerId="ADAL" clId="{B67E75DF-61F4-4BDD-83F6-F3A9FEB4B984}" dt="2024-02-22T09:52:54.409" v="2357" actId="27803"/>
          <ac:spMkLst>
            <pc:docMk/>
            <pc:sldMk cId="3942064285" sldId="256"/>
            <ac:spMk id="13083" creationId="{18E053FA-8D3F-0DD3-CB9A-248DCB53256A}"/>
          </ac:spMkLst>
        </pc:spChg>
        <pc:spChg chg="mod">
          <ac:chgData name="Jassem Abbasi" userId="a485637c-5d5c-44af-8411-f95acc3236b6" providerId="ADAL" clId="{B67E75DF-61F4-4BDD-83F6-F3A9FEB4B984}" dt="2024-02-22T09:52:54.409" v="2357" actId="27803"/>
          <ac:spMkLst>
            <pc:docMk/>
            <pc:sldMk cId="3942064285" sldId="256"/>
            <ac:spMk id="13084" creationId="{6C28DFBE-E114-B324-4155-2772C5832AE9}"/>
          </ac:spMkLst>
        </pc:spChg>
        <pc:spChg chg="mod">
          <ac:chgData name="Jassem Abbasi" userId="a485637c-5d5c-44af-8411-f95acc3236b6" providerId="ADAL" clId="{B67E75DF-61F4-4BDD-83F6-F3A9FEB4B984}" dt="2024-02-22T09:52:54.409" v="2357" actId="27803"/>
          <ac:spMkLst>
            <pc:docMk/>
            <pc:sldMk cId="3942064285" sldId="256"/>
            <ac:spMk id="13085" creationId="{F30EE2CE-3575-A5EA-33F5-792378653619}"/>
          </ac:spMkLst>
        </pc:spChg>
        <pc:spChg chg="mod">
          <ac:chgData name="Jassem Abbasi" userId="a485637c-5d5c-44af-8411-f95acc3236b6" providerId="ADAL" clId="{B67E75DF-61F4-4BDD-83F6-F3A9FEB4B984}" dt="2024-02-22T09:52:54.409" v="2357" actId="27803"/>
          <ac:spMkLst>
            <pc:docMk/>
            <pc:sldMk cId="3942064285" sldId="256"/>
            <ac:spMk id="13086" creationId="{6258A46F-A9BE-8300-146E-6DA5DD3CDFEF}"/>
          </ac:spMkLst>
        </pc:spChg>
        <pc:spChg chg="mod">
          <ac:chgData name="Jassem Abbasi" userId="a485637c-5d5c-44af-8411-f95acc3236b6" providerId="ADAL" clId="{B67E75DF-61F4-4BDD-83F6-F3A9FEB4B984}" dt="2024-02-22T09:52:54.409" v="2357" actId="27803"/>
          <ac:spMkLst>
            <pc:docMk/>
            <pc:sldMk cId="3942064285" sldId="256"/>
            <ac:spMk id="13087" creationId="{B5C30A14-4A11-9DE5-ADAA-5051A393DD02}"/>
          </ac:spMkLst>
        </pc:spChg>
        <pc:spChg chg="mod">
          <ac:chgData name="Jassem Abbasi" userId="a485637c-5d5c-44af-8411-f95acc3236b6" providerId="ADAL" clId="{B67E75DF-61F4-4BDD-83F6-F3A9FEB4B984}" dt="2024-02-22T09:52:54.409" v="2357" actId="27803"/>
          <ac:spMkLst>
            <pc:docMk/>
            <pc:sldMk cId="3942064285" sldId="256"/>
            <ac:spMk id="13088" creationId="{5879D16D-6704-BCCA-3959-3E4DACBA4AF4}"/>
          </ac:spMkLst>
        </pc:spChg>
        <pc:spChg chg="mod">
          <ac:chgData name="Jassem Abbasi" userId="a485637c-5d5c-44af-8411-f95acc3236b6" providerId="ADAL" clId="{B67E75DF-61F4-4BDD-83F6-F3A9FEB4B984}" dt="2024-02-22T09:52:54.409" v="2357" actId="27803"/>
          <ac:spMkLst>
            <pc:docMk/>
            <pc:sldMk cId="3942064285" sldId="256"/>
            <ac:spMk id="13089" creationId="{F9B6B064-6DEC-40DF-0A8B-9424888A5330}"/>
          </ac:spMkLst>
        </pc:spChg>
        <pc:spChg chg="mod">
          <ac:chgData name="Jassem Abbasi" userId="a485637c-5d5c-44af-8411-f95acc3236b6" providerId="ADAL" clId="{B67E75DF-61F4-4BDD-83F6-F3A9FEB4B984}" dt="2024-02-22T09:52:54.409" v="2357" actId="27803"/>
          <ac:spMkLst>
            <pc:docMk/>
            <pc:sldMk cId="3942064285" sldId="256"/>
            <ac:spMk id="13090" creationId="{31EAF5DA-9AEA-58E7-4BD2-57FDEF405F13}"/>
          </ac:spMkLst>
        </pc:spChg>
        <pc:spChg chg="mod">
          <ac:chgData name="Jassem Abbasi" userId="a485637c-5d5c-44af-8411-f95acc3236b6" providerId="ADAL" clId="{B67E75DF-61F4-4BDD-83F6-F3A9FEB4B984}" dt="2024-02-22T09:52:54.409" v="2357" actId="27803"/>
          <ac:spMkLst>
            <pc:docMk/>
            <pc:sldMk cId="3942064285" sldId="256"/>
            <ac:spMk id="13091" creationId="{825C8A92-23F0-EAF8-4B8E-1536D57720C2}"/>
          </ac:spMkLst>
        </pc:spChg>
        <pc:spChg chg="mod">
          <ac:chgData name="Jassem Abbasi" userId="a485637c-5d5c-44af-8411-f95acc3236b6" providerId="ADAL" clId="{B67E75DF-61F4-4BDD-83F6-F3A9FEB4B984}" dt="2024-02-22T09:52:54.409" v="2357" actId="27803"/>
          <ac:spMkLst>
            <pc:docMk/>
            <pc:sldMk cId="3942064285" sldId="256"/>
            <ac:spMk id="13092" creationId="{82BBBEE8-4B09-55CD-4DA3-50461F445195}"/>
          </ac:spMkLst>
        </pc:spChg>
        <pc:spChg chg="mod">
          <ac:chgData name="Jassem Abbasi" userId="a485637c-5d5c-44af-8411-f95acc3236b6" providerId="ADAL" clId="{B67E75DF-61F4-4BDD-83F6-F3A9FEB4B984}" dt="2024-02-22T09:52:54.409" v="2357" actId="27803"/>
          <ac:spMkLst>
            <pc:docMk/>
            <pc:sldMk cId="3942064285" sldId="256"/>
            <ac:spMk id="13093" creationId="{A5AC9A4D-A418-E1A0-9558-8BCA40582C3F}"/>
          </ac:spMkLst>
        </pc:spChg>
        <pc:spChg chg="mod">
          <ac:chgData name="Jassem Abbasi" userId="a485637c-5d5c-44af-8411-f95acc3236b6" providerId="ADAL" clId="{B67E75DF-61F4-4BDD-83F6-F3A9FEB4B984}" dt="2024-02-22T09:52:54.409" v="2357" actId="27803"/>
          <ac:spMkLst>
            <pc:docMk/>
            <pc:sldMk cId="3942064285" sldId="256"/>
            <ac:spMk id="13094" creationId="{CEAA2571-1CF3-1B5F-C657-C142BFF20B16}"/>
          </ac:spMkLst>
        </pc:spChg>
        <pc:spChg chg="mod">
          <ac:chgData name="Jassem Abbasi" userId="a485637c-5d5c-44af-8411-f95acc3236b6" providerId="ADAL" clId="{B67E75DF-61F4-4BDD-83F6-F3A9FEB4B984}" dt="2024-02-22T09:52:54.409" v="2357" actId="27803"/>
          <ac:spMkLst>
            <pc:docMk/>
            <pc:sldMk cId="3942064285" sldId="256"/>
            <ac:spMk id="13095" creationId="{354982A8-0166-B7A3-0A68-5EB938B779BC}"/>
          </ac:spMkLst>
        </pc:spChg>
        <pc:spChg chg="mod">
          <ac:chgData name="Jassem Abbasi" userId="a485637c-5d5c-44af-8411-f95acc3236b6" providerId="ADAL" clId="{B67E75DF-61F4-4BDD-83F6-F3A9FEB4B984}" dt="2024-02-22T09:52:54.409" v="2357" actId="27803"/>
          <ac:spMkLst>
            <pc:docMk/>
            <pc:sldMk cId="3942064285" sldId="256"/>
            <ac:spMk id="13096" creationId="{49AC7DD4-6FEA-3B77-1270-6983986F6B72}"/>
          </ac:spMkLst>
        </pc:spChg>
        <pc:spChg chg="mod">
          <ac:chgData name="Jassem Abbasi" userId="a485637c-5d5c-44af-8411-f95acc3236b6" providerId="ADAL" clId="{B67E75DF-61F4-4BDD-83F6-F3A9FEB4B984}" dt="2024-02-22T09:52:54.409" v="2357" actId="27803"/>
          <ac:spMkLst>
            <pc:docMk/>
            <pc:sldMk cId="3942064285" sldId="256"/>
            <ac:spMk id="13097" creationId="{AA2D2435-3F1C-EDF0-215A-2FAEAD6EC74A}"/>
          </ac:spMkLst>
        </pc:spChg>
        <pc:spChg chg="mod">
          <ac:chgData name="Jassem Abbasi" userId="a485637c-5d5c-44af-8411-f95acc3236b6" providerId="ADAL" clId="{B67E75DF-61F4-4BDD-83F6-F3A9FEB4B984}" dt="2024-02-22T09:52:54.409" v="2357" actId="27803"/>
          <ac:spMkLst>
            <pc:docMk/>
            <pc:sldMk cId="3942064285" sldId="256"/>
            <ac:spMk id="13098" creationId="{4D5F2801-1866-A5B2-2D02-D39A55D8AF99}"/>
          </ac:spMkLst>
        </pc:spChg>
        <pc:spChg chg="mod">
          <ac:chgData name="Jassem Abbasi" userId="a485637c-5d5c-44af-8411-f95acc3236b6" providerId="ADAL" clId="{B67E75DF-61F4-4BDD-83F6-F3A9FEB4B984}" dt="2024-02-22T09:52:54.409" v="2357" actId="27803"/>
          <ac:spMkLst>
            <pc:docMk/>
            <pc:sldMk cId="3942064285" sldId="256"/>
            <ac:spMk id="13099" creationId="{BF06A5F9-9EC6-74F5-EC10-551ED4AC0EE8}"/>
          </ac:spMkLst>
        </pc:spChg>
        <pc:spChg chg="mod">
          <ac:chgData name="Jassem Abbasi" userId="a485637c-5d5c-44af-8411-f95acc3236b6" providerId="ADAL" clId="{B67E75DF-61F4-4BDD-83F6-F3A9FEB4B984}" dt="2024-02-22T09:52:54.409" v="2357" actId="27803"/>
          <ac:spMkLst>
            <pc:docMk/>
            <pc:sldMk cId="3942064285" sldId="256"/>
            <ac:spMk id="13100" creationId="{67391741-0FFA-2DA4-4A84-252F24D048BC}"/>
          </ac:spMkLst>
        </pc:spChg>
        <pc:spChg chg="mod">
          <ac:chgData name="Jassem Abbasi" userId="a485637c-5d5c-44af-8411-f95acc3236b6" providerId="ADAL" clId="{B67E75DF-61F4-4BDD-83F6-F3A9FEB4B984}" dt="2024-02-22T09:52:54.409" v="2357" actId="27803"/>
          <ac:spMkLst>
            <pc:docMk/>
            <pc:sldMk cId="3942064285" sldId="256"/>
            <ac:spMk id="13101" creationId="{1CEB17B6-CC7D-E4BB-C7B9-5D3CFCD2DED0}"/>
          </ac:spMkLst>
        </pc:spChg>
        <pc:spChg chg="mod">
          <ac:chgData name="Jassem Abbasi" userId="a485637c-5d5c-44af-8411-f95acc3236b6" providerId="ADAL" clId="{B67E75DF-61F4-4BDD-83F6-F3A9FEB4B984}" dt="2024-02-22T09:52:54.409" v="2357" actId="27803"/>
          <ac:spMkLst>
            <pc:docMk/>
            <pc:sldMk cId="3942064285" sldId="256"/>
            <ac:spMk id="13102" creationId="{A91953C2-0214-1945-35D6-4A6B669E43F9}"/>
          </ac:spMkLst>
        </pc:spChg>
        <pc:spChg chg="mod">
          <ac:chgData name="Jassem Abbasi" userId="a485637c-5d5c-44af-8411-f95acc3236b6" providerId="ADAL" clId="{B67E75DF-61F4-4BDD-83F6-F3A9FEB4B984}" dt="2024-02-22T09:52:54.409" v="2357" actId="27803"/>
          <ac:spMkLst>
            <pc:docMk/>
            <pc:sldMk cId="3942064285" sldId="256"/>
            <ac:spMk id="13103" creationId="{B53DEE8D-6645-03CA-8B45-B7EB804A7895}"/>
          </ac:spMkLst>
        </pc:spChg>
        <pc:spChg chg="mod">
          <ac:chgData name="Jassem Abbasi" userId="a485637c-5d5c-44af-8411-f95acc3236b6" providerId="ADAL" clId="{B67E75DF-61F4-4BDD-83F6-F3A9FEB4B984}" dt="2024-02-22T09:52:54.409" v="2357" actId="27803"/>
          <ac:spMkLst>
            <pc:docMk/>
            <pc:sldMk cId="3942064285" sldId="256"/>
            <ac:spMk id="13104" creationId="{79BF8C49-E2B8-9C95-900B-D456857B5F1C}"/>
          </ac:spMkLst>
        </pc:spChg>
        <pc:spChg chg="mod">
          <ac:chgData name="Jassem Abbasi" userId="a485637c-5d5c-44af-8411-f95acc3236b6" providerId="ADAL" clId="{B67E75DF-61F4-4BDD-83F6-F3A9FEB4B984}" dt="2024-02-22T09:52:54.409" v="2357" actId="27803"/>
          <ac:spMkLst>
            <pc:docMk/>
            <pc:sldMk cId="3942064285" sldId="256"/>
            <ac:spMk id="13105" creationId="{7D5AA4F7-CE94-F525-190B-F824372E9249}"/>
          </ac:spMkLst>
        </pc:spChg>
        <pc:spChg chg="mod">
          <ac:chgData name="Jassem Abbasi" userId="a485637c-5d5c-44af-8411-f95acc3236b6" providerId="ADAL" clId="{B67E75DF-61F4-4BDD-83F6-F3A9FEB4B984}" dt="2024-02-22T09:52:54.409" v="2357" actId="27803"/>
          <ac:spMkLst>
            <pc:docMk/>
            <pc:sldMk cId="3942064285" sldId="256"/>
            <ac:spMk id="13106" creationId="{44A9CB28-D229-2EEA-51F2-CB31062B74EF}"/>
          </ac:spMkLst>
        </pc:spChg>
        <pc:spChg chg="mod">
          <ac:chgData name="Jassem Abbasi" userId="a485637c-5d5c-44af-8411-f95acc3236b6" providerId="ADAL" clId="{B67E75DF-61F4-4BDD-83F6-F3A9FEB4B984}" dt="2024-02-22T09:52:54.409" v="2357" actId="27803"/>
          <ac:spMkLst>
            <pc:docMk/>
            <pc:sldMk cId="3942064285" sldId="256"/>
            <ac:spMk id="13107" creationId="{9D69380F-1FD4-D726-05E9-5ACD85840F04}"/>
          </ac:spMkLst>
        </pc:spChg>
        <pc:spChg chg="mod">
          <ac:chgData name="Jassem Abbasi" userId="a485637c-5d5c-44af-8411-f95acc3236b6" providerId="ADAL" clId="{B67E75DF-61F4-4BDD-83F6-F3A9FEB4B984}" dt="2024-02-22T09:52:54.409" v="2357" actId="27803"/>
          <ac:spMkLst>
            <pc:docMk/>
            <pc:sldMk cId="3942064285" sldId="256"/>
            <ac:spMk id="13108" creationId="{CF00DE1B-577D-9D0D-F28C-E709D8CA6CAE}"/>
          </ac:spMkLst>
        </pc:spChg>
        <pc:spChg chg="mod">
          <ac:chgData name="Jassem Abbasi" userId="a485637c-5d5c-44af-8411-f95acc3236b6" providerId="ADAL" clId="{B67E75DF-61F4-4BDD-83F6-F3A9FEB4B984}" dt="2024-02-22T09:52:54.409" v="2357" actId="27803"/>
          <ac:spMkLst>
            <pc:docMk/>
            <pc:sldMk cId="3942064285" sldId="256"/>
            <ac:spMk id="13109" creationId="{74521874-4F7C-F86B-5821-1D8DDFD930AC}"/>
          </ac:spMkLst>
        </pc:spChg>
        <pc:spChg chg="mod">
          <ac:chgData name="Jassem Abbasi" userId="a485637c-5d5c-44af-8411-f95acc3236b6" providerId="ADAL" clId="{B67E75DF-61F4-4BDD-83F6-F3A9FEB4B984}" dt="2024-02-22T09:52:54.409" v="2357" actId="27803"/>
          <ac:spMkLst>
            <pc:docMk/>
            <pc:sldMk cId="3942064285" sldId="256"/>
            <ac:spMk id="13110" creationId="{58A6A1AE-0BA2-6FFF-7F38-CF17FCAAD1D6}"/>
          </ac:spMkLst>
        </pc:spChg>
        <pc:spChg chg="mod">
          <ac:chgData name="Jassem Abbasi" userId="a485637c-5d5c-44af-8411-f95acc3236b6" providerId="ADAL" clId="{B67E75DF-61F4-4BDD-83F6-F3A9FEB4B984}" dt="2024-02-22T09:52:54.409" v="2357" actId="27803"/>
          <ac:spMkLst>
            <pc:docMk/>
            <pc:sldMk cId="3942064285" sldId="256"/>
            <ac:spMk id="13111" creationId="{6067CE24-61EC-FE52-2B19-B2F730FDB0E0}"/>
          </ac:spMkLst>
        </pc:spChg>
        <pc:spChg chg="mod">
          <ac:chgData name="Jassem Abbasi" userId="a485637c-5d5c-44af-8411-f95acc3236b6" providerId="ADAL" clId="{B67E75DF-61F4-4BDD-83F6-F3A9FEB4B984}" dt="2024-02-22T09:52:54.409" v="2357" actId="27803"/>
          <ac:spMkLst>
            <pc:docMk/>
            <pc:sldMk cId="3942064285" sldId="256"/>
            <ac:spMk id="13112" creationId="{CF28AE6B-ED3B-AA8C-B78B-4A4E2FADFF32}"/>
          </ac:spMkLst>
        </pc:spChg>
        <pc:spChg chg="mod">
          <ac:chgData name="Jassem Abbasi" userId="a485637c-5d5c-44af-8411-f95acc3236b6" providerId="ADAL" clId="{B67E75DF-61F4-4BDD-83F6-F3A9FEB4B984}" dt="2024-02-22T09:52:54.409" v="2357" actId="27803"/>
          <ac:spMkLst>
            <pc:docMk/>
            <pc:sldMk cId="3942064285" sldId="256"/>
            <ac:spMk id="13113" creationId="{D2C56611-F184-FAC6-05A1-4396B64FF649}"/>
          </ac:spMkLst>
        </pc:spChg>
        <pc:spChg chg="mod">
          <ac:chgData name="Jassem Abbasi" userId="a485637c-5d5c-44af-8411-f95acc3236b6" providerId="ADAL" clId="{B67E75DF-61F4-4BDD-83F6-F3A9FEB4B984}" dt="2024-02-22T09:52:54.409" v="2357" actId="27803"/>
          <ac:spMkLst>
            <pc:docMk/>
            <pc:sldMk cId="3942064285" sldId="256"/>
            <ac:spMk id="13114" creationId="{F4E36F51-96C4-D548-D2EF-907750AF0994}"/>
          </ac:spMkLst>
        </pc:spChg>
        <pc:spChg chg="mod">
          <ac:chgData name="Jassem Abbasi" userId="a485637c-5d5c-44af-8411-f95acc3236b6" providerId="ADAL" clId="{B67E75DF-61F4-4BDD-83F6-F3A9FEB4B984}" dt="2024-02-22T09:52:54.409" v="2357" actId="27803"/>
          <ac:spMkLst>
            <pc:docMk/>
            <pc:sldMk cId="3942064285" sldId="256"/>
            <ac:spMk id="13115" creationId="{0B38E614-B049-8AD0-EE10-2E3819A25D48}"/>
          </ac:spMkLst>
        </pc:spChg>
        <pc:spChg chg="mod">
          <ac:chgData name="Jassem Abbasi" userId="a485637c-5d5c-44af-8411-f95acc3236b6" providerId="ADAL" clId="{B67E75DF-61F4-4BDD-83F6-F3A9FEB4B984}" dt="2024-02-22T09:52:54.409" v="2357" actId="27803"/>
          <ac:spMkLst>
            <pc:docMk/>
            <pc:sldMk cId="3942064285" sldId="256"/>
            <ac:spMk id="13116" creationId="{DC42A975-7D5B-8987-1246-36838857D31A}"/>
          </ac:spMkLst>
        </pc:spChg>
        <pc:spChg chg="mod">
          <ac:chgData name="Jassem Abbasi" userId="a485637c-5d5c-44af-8411-f95acc3236b6" providerId="ADAL" clId="{B67E75DF-61F4-4BDD-83F6-F3A9FEB4B984}" dt="2024-02-22T09:52:54.409" v="2357" actId="27803"/>
          <ac:spMkLst>
            <pc:docMk/>
            <pc:sldMk cId="3942064285" sldId="256"/>
            <ac:spMk id="13117" creationId="{C383C419-29AB-8AC8-9892-44CE4EB10B71}"/>
          </ac:spMkLst>
        </pc:spChg>
        <pc:spChg chg="mod">
          <ac:chgData name="Jassem Abbasi" userId="a485637c-5d5c-44af-8411-f95acc3236b6" providerId="ADAL" clId="{B67E75DF-61F4-4BDD-83F6-F3A9FEB4B984}" dt="2024-02-22T09:52:54.409" v="2357" actId="27803"/>
          <ac:spMkLst>
            <pc:docMk/>
            <pc:sldMk cId="3942064285" sldId="256"/>
            <ac:spMk id="13118" creationId="{B5907ED1-C6D2-4425-AC9C-F5715C6D40C9}"/>
          </ac:spMkLst>
        </pc:spChg>
        <pc:spChg chg="mod">
          <ac:chgData name="Jassem Abbasi" userId="a485637c-5d5c-44af-8411-f95acc3236b6" providerId="ADAL" clId="{B67E75DF-61F4-4BDD-83F6-F3A9FEB4B984}" dt="2024-02-22T09:52:54.409" v="2357" actId="27803"/>
          <ac:spMkLst>
            <pc:docMk/>
            <pc:sldMk cId="3942064285" sldId="256"/>
            <ac:spMk id="13119" creationId="{55368FA9-6265-7CD6-4F6D-C66DE1867777}"/>
          </ac:spMkLst>
        </pc:spChg>
        <pc:spChg chg="mod">
          <ac:chgData name="Jassem Abbasi" userId="a485637c-5d5c-44af-8411-f95acc3236b6" providerId="ADAL" clId="{B67E75DF-61F4-4BDD-83F6-F3A9FEB4B984}" dt="2024-02-22T09:52:54.409" v="2357" actId="27803"/>
          <ac:spMkLst>
            <pc:docMk/>
            <pc:sldMk cId="3942064285" sldId="256"/>
            <ac:spMk id="13120" creationId="{5C7FEB38-74B5-3B17-45FE-6684E22CE222}"/>
          </ac:spMkLst>
        </pc:spChg>
        <pc:spChg chg="mod">
          <ac:chgData name="Jassem Abbasi" userId="a485637c-5d5c-44af-8411-f95acc3236b6" providerId="ADAL" clId="{B67E75DF-61F4-4BDD-83F6-F3A9FEB4B984}" dt="2024-02-22T09:52:54.409" v="2357" actId="27803"/>
          <ac:spMkLst>
            <pc:docMk/>
            <pc:sldMk cId="3942064285" sldId="256"/>
            <ac:spMk id="13121" creationId="{0A728766-1982-E0AF-A4B5-CA5D99C06F76}"/>
          </ac:spMkLst>
        </pc:spChg>
        <pc:spChg chg="mod">
          <ac:chgData name="Jassem Abbasi" userId="a485637c-5d5c-44af-8411-f95acc3236b6" providerId="ADAL" clId="{B67E75DF-61F4-4BDD-83F6-F3A9FEB4B984}" dt="2024-02-22T09:52:54.409" v="2357" actId="27803"/>
          <ac:spMkLst>
            <pc:docMk/>
            <pc:sldMk cId="3942064285" sldId="256"/>
            <ac:spMk id="13122" creationId="{DE519E31-9EF0-A69C-624B-A09E79600634}"/>
          </ac:spMkLst>
        </pc:spChg>
        <pc:spChg chg="mod">
          <ac:chgData name="Jassem Abbasi" userId="a485637c-5d5c-44af-8411-f95acc3236b6" providerId="ADAL" clId="{B67E75DF-61F4-4BDD-83F6-F3A9FEB4B984}" dt="2024-02-22T09:52:54.409" v="2357" actId="27803"/>
          <ac:spMkLst>
            <pc:docMk/>
            <pc:sldMk cId="3942064285" sldId="256"/>
            <ac:spMk id="13123" creationId="{5C45496E-D64E-9F5A-C3C0-CC49CDC61312}"/>
          </ac:spMkLst>
        </pc:spChg>
        <pc:spChg chg="mod">
          <ac:chgData name="Jassem Abbasi" userId="a485637c-5d5c-44af-8411-f95acc3236b6" providerId="ADAL" clId="{B67E75DF-61F4-4BDD-83F6-F3A9FEB4B984}" dt="2024-02-22T09:52:54.409" v="2357" actId="27803"/>
          <ac:spMkLst>
            <pc:docMk/>
            <pc:sldMk cId="3942064285" sldId="256"/>
            <ac:spMk id="13124" creationId="{3FB124BC-085A-F313-C9BA-7E4FF8A533C1}"/>
          </ac:spMkLst>
        </pc:spChg>
        <pc:spChg chg="mod">
          <ac:chgData name="Jassem Abbasi" userId="a485637c-5d5c-44af-8411-f95acc3236b6" providerId="ADAL" clId="{B67E75DF-61F4-4BDD-83F6-F3A9FEB4B984}" dt="2024-02-22T09:52:54.409" v="2357" actId="27803"/>
          <ac:spMkLst>
            <pc:docMk/>
            <pc:sldMk cId="3942064285" sldId="256"/>
            <ac:spMk id="13125" creationId="{0675F01D-0C7E-82D8-1EF4-4214E75FA800}"/>
          </ac:spMkLst>
        </pc:spChg>
        <pc:spChg chg="mod">
          <ac:chgData name="Jassem Abbasi" userId="a485637c-5d5c-44af-8411-f95acc3236b6" providerId="ADAL" clId="{B67E75DF-61F4-4BDD-83F6-F3A9FEB4B984}" dt="2024-02-22T09:52:54.409" v="2357" actId="27803"/>
          <ac:spMkLst>
            <pc:docMk/>
            <pc:sldMk cId="3942064285" sldId="256"/>
            <ac:spMk id="13126" creationId="{B7E4C6DB-322A-02E2-0477-1784582378DD}"/>
          </ac:spMkLst>
        </pc:spChg>
        <pc:spChg chg="mod">
          <ac:chgData name="Jassem Abbasi" userId="a485637c-5d5c-44af-8411-f95acc3236b6" providerId="ADAL" clId="{B67E75DF-61F4-4BDD-83F6-F3A9FEB4B984}" dt="2024-02-22T09:52:54.409" v="2357" actId="27803"/>
          <ac:spMkLst>
            <pc:docMk/>
            <pc:sldMk cId="3942064285" sldId="256"/>
            <ac:spMk id="13127" creationId="{69400C7A-1879-1B84-84CF-44758393825E}"/>
          </ac:spMkLst>
        </pc:spChg>
        <pc:spChg chg="mod">
          <ac:chgData name="Jassem Abbasi" userId="a485637c-5d5c-44af-8411-f95acc3236b6" providerId="ADAL" clId="{B67E75DF-61F4-4BDD-83F6-F3A9FEB4B984}" dt="2024-02-22T09:52:54.409" v="2357" actId="27803"/>
          <ac:spMkLst>
            <pc:docMk/>
            <pc:sldMk cId="3942064285" sldId="256"/>
            <ac:spMk id="13128" creationId="{A70DF7AC-D276-C2F8-C0AB-903C75BADD6E}"/>
          </ac:spMkLst>
        </pc:spChg>
        <pc:spChg chg="mod">
          <ac:chgData name="Jassem Abbasi" userId="a485637c-5d5c-44af-8411-f95acc3236b6" providerId="ADAL" clId="{B67E75DF-61F4-4BDD-83F6-F3A9FEB4B984}" dt="2024-02-22T09:52:54.409" v="2357" actId="27803"/>
          <ac:spMkLst>
            <pc:docMk/>
            <pc:sldMk cId="3942064285" sldId="256"/>
            <ac:spMk id="13129" creationId="{F43A3764-CA9F-BA21-F27F-0AC2A532608C}"/>
          </ac:spMkLst>
        </pc:spChg>
        <pc:spChg chg="mod">
          <ac:chgData name="Jassem Abbasi" userId="a485637c-5d5c-44af-8411-f95acc3236b6" providerId="ADAL" clId="{B67E75DF-61F4-4BDD-83F6-F3A9FEB4B984}" dt="2024-02-22T09:52:54.409" v="2357" actId="27803"/>
          <ac:spMkLst>
            <pc:docMk/>
            <pc:sldMk cId="3942064285" sldId="256"/>
            <ac:spMk id="13130" creationId="{A825A75D-B2FB-F4E2-6DF8-035DA7719625}"/>
          </ac:spMkLst>
        </pc:spChg>
        <pc:spChg chg="mod">
          <ac:chgData name="Jassem Abbasi" userId="a485637c-5d5c-44af-8411-f95acc3236b6" providerId="ADAL" clId="{B67E75DF-61F4-4BDD-83F6-F3A9FEB4B984}" dt="2024-02-22T09:52:54.409" v="2357" actId="27803"/>
          <ac:spMkLst>
            <pc:docMk/>
            <pc:sldMk cId="3942064285" sldId="256"/>
            <ac:spMk id="13131" creationId="{1639DEBE-D9F2-117E-2848-89A79F935B38}"/>
          </ac:spMkLst>
        </pc:spChg>
        <pc:spChg chg="mod">
          <ac:chgData name="Jassem Abbasi" userId="a485637c-5d5c-44af-8411-f95acc3236b6" providerId="ADAL" clId="{B67E75DF-61F4-4BDD-83F6-F3A9FEB4B984}" dt="2024-02-22T09:52:54.409" v="2357" actId="27803"/>
          <ac:spMkLst>
            <pc:docMk/>
            <pc:sldMk cId="3942064285" sldId="256"/>
            <ac:spMk id="13132" creationId="{F3ABB01E-4080-043F-C5BA-32FD7B52380B}"/>
          </ac:spMkLst>
        </pc:spChg>
        <pc:spChg chg="mod">
          <ac:chgData name="Jassem Abbasi" userId="a485637c-5d5c-44af-8411-f95acc3236b6" providerId="ADAL" clId="{B67E75DF-61F4-4BDD-83F6-F3A9FEB4B984}" dt="2024-02-22T09:52:54.409" v="2357" actId="27803"/>
          <ac:spMkLst>
            <pc:docMk/>
            <pc:sldMk cId="3942064285" sldId="256"/>
            <ac:spMk id="13133" creationId="{E87C6407-0348-8368-90E7-E8CB27C78499}"/>
          </ac:spMkLst>
        </pc:spChg>
        <pc:spChg chg="mod">
          <ac:chgData name="Jassem Abbasi" userId="a485637c-5d5c-44af-8411-f95acc3236b6" providerId="ADAL" clId="{B67E75DF-61F4-4BDD-83F6-F3A9FEB4B984}" dt="2024-02-22T09:52:54.409" v="2357" actId="27803"/>
          <ac:spMkLst>
            <pc:docMk/>
            <pc:sldMk cId="3942064285" sldId="256"/>
            <ac:spMk id="13134" creationId="{5BC0ED7C-6B06-A67C-0A72-DB5728ED0834}"/>
          </ac:spMkLst>
        </pc:spChg>
        <pc:spChg chg="mod">
          <ac:chgData name="Jassem Abbasi" userId="a485637c-5d5c-44af-8411-f95acc3236b6" providerId="ADAL" clId="{B67E75DF-61F4-4BDD-83F6-F3A9FEB4B984}" dt="2024-02-22T09:52:54.409" v="2357" actId="27803"/>
          <ac:spMkLst>
            <pc:docMk/>
            <pc:sldMk cId="3942064285" sldId="256"/>
            <ac:spMk id="13135" creationId="{C22474E8-54EA-04E4-B802-14F757D0A338}"/>
          </ac:spMkLst>
        </pc:spChg>
        <pc:spChg chg="mod">
          <ac:chgData name="Jassem Abbasi" userId="a485637c-5d5c-44af-8411-f95acc3236b6" providerId="ADAL" clId="{B67E75DF-61F4-4BDD-83F6-F3A9FEB4B984}" dt="2024-02-22T09:52:54.409" v="2357" actId="27803"/>
          <ac:spMkLst>
            <pc:docMk/>
            <pc:sldMk cId="3942064285" sldId="256"/>
            <ac:spMk id="13136" creationId="{5C246D20-4AB5-ADA5-2A3E-5C9563F967B9}"/>
          </ac:spMkLst>
        </pc:spChg>
        <pc:spChg chg="mod">
          <ac:chgData name="Jassem Abbasi" userId="a485637c-5d5c-44af-8411-f95acc3236b6" providerId="ADAL" clId="{B67E75DF-61F4-4BDD-83F6-F3A9FEB4B984}" dt="2024-02-22T09:52:54.409" v="2357" actId="27803"/>
          <ac:spMkLst>
            <pc:docMk/>
            <pc:sldMk cId="3942064285" sldId="256"/>
            <ac:spMk id="13137" creationId="{9A7C8421-1552-627F-9717-19B2CB2FBF82}"/>
          </ac:spMkLst>
        </pc:spChg>
        <pc:spChg chg="mod">
          <ac:chgData name="Jassem Abbasi" userId="a485637c-5d5c-44af-8411-f95acc3236b6" providerId="ADAL" clId="{B67E75DF-61F4-4BDD-83F6-F3A9FEB4B984}" dt="2024-02-22T09:52:54.409" v="2357" actId="27803"/>
          <ac:spMkLst>
            <pc:docMk/>
            <pc:sldMk cId="3942064285" sldId="256"/>
            <ac:spMk id="13138" creationId="{212737EC-CE24-4174-C92F-984752F6F020}"/>
          </ac:spMkLst>
        </pc:spChg>
        <pc:spChg chg="mod">
          <ac:chgData name="Jassem Abbasi" userId="a485637c-5d5c-44af-8411-f95acc3236b6" providerId="ADAL" clId="{B67E75DF-61F4-4BDD-83F6-F3A9FEB4B984}" dt="2024-02-22T09:52:54.409" v="2357" actId="27803"/>
          <ac:spMkLst>
            <pc:docMk/>
            <pc:sldMk cId="3942064285" sldId="256"/>
            <ac:spMk id="13139" creationId="{8CEC88B4-9C30-02EA-7292-145FBE7D09C9}"/>
          </ac:spMkLst>
        </pc:spChg>
        <pc:spChg chg="mod">
          <ac:chgData name="Jassem Abbasi" userId="a485637c-5d5c-44af-8411-f95acc3236b6" providerId="ADAL" clId="{B67E75DF-61F4-4BDD-83F6-F3A9FEB4B984}" dt="2024-02-22T09:52:54.409" v="2357" actId="27803"/>
          <ac:spMkLst>
            <pc:docMk/>
            <pc:sldMk cId="3942064285" sldId="256"/>
            <ac:spMk id="13140" creationId="{05901DE7-D574-1DC7-86C4-E61BD4F812FA}"/>
          </ac:spMkLst>
        </pc:spChg>
        <pc:spChg chg="mod">
          <ac:chgData name="Jassem Abbasi" userId="a485637c-5d5c-44af-8411-f95acc3236b6" providerId="ADAL" clId="{B67E75DF-61F4-4BDD-83F6-F3A9FEB4B984}" dt="2024-02-22T09:52:54.409" v="2357" actId="27803"/>
          <ac:spMkLst>
            <pc:docMk/>
            <pc:sldMk cId="3942064285" sldId="256"/>
            <ac:spMk id="13141" creationId="{033D7A42-CF86-2DC7-4125-81F4AF553786}"/>
          </ac:spMkLst>
        </pc:spChg>
        <pc:spChg chg="mod">
          <ac:chgData name="Jassem Abbasi" userId="a485637c-5d5c-44af-8411-f95acc3236b6" providerId="ADAL" clId="{B67E75DF-61F4-4BDD-83F6-F3A9FEB4B984}" dt="2024-02-22T09:52:54.409" v="2357" actId="27803"/>
          <ac:spMkLst>
            <pc:docMk/>
            <pc:sldMk cId="3942064285" sldId="256"/>
            <ac:spMk id="13142" creationId="{19044D90-255A-5CD2-2395-C8EE0CD3B54A}"/>
          </ac:spMkLst>
        </pc:spChg>
        <pc:spChg chg="mod">
          <ac:chgData name="Jassem Abbasi" userId="a485637c-5d5c-44af-8411-f95acc3236b6" providerId="ADAL" clId="{B67E75DF-61F4-4BDD-83F6-F3A9FEB4B984}" dt="2024-02-22T09:52:54.409" v="2357" actId="27803"/>
          <ac:spMkLst>
            <pc:docMk/>
            <pc:sldMk cId="3942064285" sldId="256"/>
            <ac:spMk id="13143" creationId="{F240635C-C16A-C716-EFAD-B1D667ABCE33}"/>
          </ac:spMkLst>
        </pc:spChg>
        <pc:spChg chg="mod">
          <ac:chgData name="Jassem Abbasi" userId="a485637c-5d5c-44af-8411-f95acc3236b6" providerId="ADAL" clId="{B67E75DF-61F4-4BDD-83F6-F3A9FEB4B984}" dt="2024-02-22T09:52:54.409" v="2357" actId="27803"/>
          <ac:spMkLst>
            <pc:docMk/>
            <pc:sldMk cId="3942064285" sldId="256"/>
            <ac:spMk id="13144" creationId="{D35BFDD2-2A70-8E6A-67F6-E42650E2103E}"/>
          </ac:spMkLst>
        </pc:spChg>
        <pc:spChg chg="mod">
          <ac:chgData name="Jassem Abbasi" userId="a485637c-5d5c-44af-8411-f95acc3236b6" providerId="ADAL" clId="{B67E75DF-61F4-4BDD-83F6-F3A9FEB4B984}" dt="2024-02-22T09:52:54.409" v="2357" actId="27803"/>
          <ac:spMkLst>
            <pc:docMk/>
            <pc:sldMk cId="3942064285" sldId="256"/>
            <ac:spMk id="13145" creationId="{725DB727-D928-6E84-407A-83BF1564F890}"/>
          </ac:spMkLst>
        </pc:spChg>
        <pc:spChg chg="mod">
          <ac:chgData name="Jassem Abbasi" userId="a485637c-5d5c-44af-8411-f95acc3236b6" providerId="ADAL" clId="{B67E75DF-61F4-4BDD-83F6-F3A9FEB4B984}" dt="2024-02-22T09:52:54.409" v="2357" actId="27803"/>
          <ac:spMkLst>
            <pc:docMk/>
            <pc:sldMk cId="3942064285" sldId="256"/>
            <ac:spMk id="13146" creationId="{5679D083-E54A-7D6F-9277-6C5FDB69C9AF}"/>
          </ac:spMkLst>
        </pc:spChg>
        <pc:spChg chg="mod">
          <ac:chgData name="Jassem Abbasi" userId="a485637c-5d5c-44af-8411-f95acc3236b6" providerId="ADAL" clId="{B67E75DF-61F4-4BDD-83F6-F3A9FEB4B984}" dt="2024-02-22T09:52:54.409" v="2357" actId="27803"/>
          <ac:spMkLst>
            <pc:docMk/>
            <pc:sldMk cId="3942064285" sldId="256"/>
            <ac:spMk id="13147" creationId="{3CA1FEAE-925D-BE1A-45C4-0E5546EC399B}"/>
          </ac:spMkLst>
        </pc:spChg>
        <pc:spChg chg="mod">
          <ac:chgData name="Jassem Abbasi" userId="a485637c-5d5c-44af-8411-f95acc3236b6" providerId="ADAL" clId="{B67E75DF-61F4-4BDD-83F6-F3A9FEB4B984}" dt="2024-02-22T09:52:54.409" v="2357" actId="27803"/>
          <ac:spMkLst>
            <pc:docMk/>
            <pc:sldMk cId="3942064285" sldId="256"/>
            <ac:spMk id="13148" creationId="{E119269A-513F-F047-A4D9-1DF886CEC9AE}"/>
          </ac:spMkLst>
        </pc:spChg>
        <pc:spChg chg="mod">
          <ac:chgData name="Jassem Abbasi" userId="a485637c-5d5c-44af-8411-f95acc3236b6" providerId="ADAL" clId="{B67E75DF-61F4-4BDD-83F6-F3A9FEB4B984}" dt="2024-02-22T09:52:54.409" v="2357" actId="27803"/>
          <ac:spMkLst>
            <pc:docMk/>
            <pc:sldMk cId="3942064285" sldId="256"/>
            <ac:spMk id="13149" creationId="{CEB77ECF-8FE7-3942-EDE6-F9D3BC6CA97E}"/>
          </ac:spMkLst>
        </pc:spChg>
        <pc:spChg chg="mod">
          <ac:chgData name="Jassem Abbasi" userId="a485637c-5d5c-44af-8411-f95acc3236b6" providerId="ADAL" clId="{B67E75DF-61F4-4BDD-83F6-F3A9FEB4B984}" dt="2024-02-22T09:52:54.409" v="2357" actId="27803"/>
          <ac:spMkLst>
            <pc:docMk/>
            <pc:sldMk cId="3942064285" sldId="256"/>
            <ac:spMk id="13150" creationId="{A1E30472-16D2-9EBC-E62B-EB2A21CD3234}"/>
          </ac:spMkLst>
        </pc:spChg>
        <pc:spChg chg="mod">
          <ac:chgData name="Jassem Abbasi" userId="a485637c-5d5c-44af-8411-f95acc3236b6" providerId="ADAL" clId="{B67E75DF-61F4-4BDD-83F6-F3A9FEB4B984}" dt="2024-02-22T09:52:54.409" v="2357" actId="27803"/>
          <ac:spMkLst>
            <pc:docMk/>
            <pc:sldMk cId="3942064285" sldId="256"/>
            <ac:spMk id="13151" creationId="{D48BD041-0F15-4A2B-D39C-17798DA77257}"/>
          </ac:spMkLst>
        </pc:spChg>
        <pc:spChg chg="mod">
          <ac:chgData name="Jassem Abbasi" userId="a485637c-5d5c-44af-8411-f95acc3236b6" providerId="ADAL" clId="{B67E75DF-61F4-4BDD-83F6-F3A9FEB4B984}" dt="2024-02-22T09:52:54.409" v="2357" actId="27803"/>
          <ac:spMkLst>
            <pc:docMk/>
            <pc:sldMk cId="3942064285" sldId="256"/>
            <ac:spMk id="13152" creationId="{B476EED5-F242-997F-D948-9051FEFB6EB4}"/>
          </ac:spMkLst>
        </pc:spChg>
        <pc:spChg chg="mod">
          <ac:chgData name="Jassem Abbasi" userId="a485637c-5d5c-44af-8411-f95acc3236b6" providerId="ADAL" clId="{B67E75DF-61F4-4BDD-83F6-F3A9FEB4B984}" dt="2024-02-22T09:52:54.409" v="2357" actId="27803"/>
          <ac:spMkLst>
            <pc:docMk/>
            <pc:sldMk cId="3942064285" sldId="256"/>
            <ac:spMk id="13153" creationId="{561A6BDD-40E7-FE81-3F05-2D0C0CE8AC65}"/>
          </ac:spMkLst>
        </pc:spChg>
        <pc:spChg chg="mod">
          <ac:chgData name="Jassem Abbasi" userId="a485637c-5d5c-44af-8411-f95acc3236b6" providerId="ADAL" clId="{B67E75DF-61F4-4BDD-83F6-F3A9FEB4B984}" dt="2024-02-22T09:52:54.409" v="2357" actId="27803"/>
          <ac:spMkLst>
            <pc:docMk/>
            <pc:sldMk cId="3942064285" sldId="256"/>
            <ac:spMk id="13154" creationId="{1C446116-E3F5-FC76-027D-6D1F1AF8907E}"/>
          </ac:spMkLst>
        </pc:spChg>
        <pc:spChg chg="mod">
          <ac:chgData name="Jassem Abbasi" userId="a485637c-5d5c-44af-8411-f95acc3236b6" providerId="ADAL" clId="{B67E75DF-61F4-4BDD-83F6-F3A9FEB4B984}" dt="2024-02-22T09:52:54.409" v="2357" actId="27803"/>
          <ac:spMkLst>
            <pc:docMk/>
            <pc:sldMk cId="3942064285" sldId="256"/>
            <ac:spMk id="13155" creationId="{3B7A7996-C2EF-7709-7B4D-381ADDFAF399}"/>
          </ac:spMkLst>
        </pc:spChg>
        <pc:spChg chg="mod">
          <ac:chgData name="Jassem Abbasi" userId="a485637c-5d5c-44af-8411-f95acc3236b6" providerId="ADAL" clId="{B67E75DF-61F4-4BDD-83F6-F3A9FEB4B984}" dt="2024-02-22T09:52:54.409" v="2357" actId="27803"/>
          <ac:spMkLst>
            <pc:docMk/>
            <pc:sldMk cId="3942064285" sldId="256"/>
            <ac:spMk id="13156" creationId="{7D6BB133-69C0-53F2-7AC9-1635F8DB6DC2}"/>
          </ac:spMkLst>
        </pc:spChg>
        <pc:spChg chg="mod">
          <ac:chgData name="Jassem Abbasi" userId="a485637c-5d5c-44af-8411-f95acc3236b6" providerId="ADAL" clId="{B67E75DF-61F4-4BDD-83F6-F3A9FEB4B984}" dt="2024-02-22T09:52:54.409" v="2357" actId="27803"/>
          <ac:spMkLst>
            <pc:docMk/>
            <pc:sldMk cId="3942064285" sldId="256"/>
            <ac:spMk id="13157" creationId="{8278FAFE-09D7-A94A-A370-666A4ABAF87C}"/>
          </ac:spMkLst>
        </pc:spChg>
        <pc:spChg chg="mod">
          <ac:chgData name="Jassem Abbasi" userId="a485637c-5d5c-44af-8411-f95acc3236b6" providerId="ADAL" clId="{B67E75DF-61F4-4BDD-83F6-F3A9FEB4B984}" dt="2024-02-22T09:52:54.409" v="2357" actId="27803"/>
          <ac:spMkLst>
            <pc:docMk/>
            <pc:sldMk cId="3942064285" sldId="256"/>
            <ac:spMk id="13158" creationId="{C74F5F16-3D53-3B89-925F-238991611382}"/>
          </ac:spMkLst>
        </pc:spChg>
        <pc:spChg chg="mod">
          <ac:chgData name="Jassem Abbasi" userId="a485637c-5d5c-44af-8411-f95acc3236b6" providerId="ADAL" clId="{B67E75DF-61F4-4BDD-83F6-F3A9FEB4B984}" dt="2024-02-22T09:52:54.409" v="2357" actId="27803"/>
          <ac:spMkLst>
            <pc:docMk/>
            <pc:sldMk cId="3942064285" sldId="256"/>
            <ac:spMk id="13159" creationId="{15A9EC82-C668-2EDB-DFB8-4F973C055E8E}"/>
          </ac:spMkLst>
        </pc:spChg>
        <pc:spChg chg="mod">
          <ac:chgData name="Jassem Abbasi" userId="a485637c-5d5c-44af-8411-f95acc3236b6" providerId="ADAL" clId="{B67E75DF-61F4-4BDD-83F6-F3A9FEB4B984}" dt="2024-02-22T09:52:54.409" v="2357" actId="27803"/>
          <ac:spMkLst>
            <pc:docMk/>
            <pc:sldMk cId="3942064285" sldId="256"/>
            <ac:spMk id="13160" creationId="{CC04CF2F-F363-58DD-A5B1-253F947280E8}"/>
          </ac:spMkLst>
        </pc:spChg>
        <pc:spChg chg="mod">
          <ac:chgData name="Jassem Abbasi" userId="a485637c-5d5c-44af-8411-f95acc3236b6" providerId="ADAL" clId="{B67E75DF-61F4-4BDD-83F6-F3A9FEB4B984}" dt="2024-02-22T09:52:54.409" v="2357" actId="27803"/>
          <ac:spMkLst>
            <pc:docMk/>
            <pc:sldMk cId="3942064285" sldId="256"/>
            <ac:spMk id="13161" creationId="{D5E7FEE4-1C91-294C-8EE6-9AFD4FBA6E37}"/>
          </ac:spMkLst>
        </pc:spChg>
        <pc:spChg chg="mod">
          <ac:chgData name="Jassem Abbasi" userId="a485637c-5d5c-44af-8411-f95acc3236b6" providerId="ADAL" clId="{B67E75DF-61F4-4BDD-83F6-F3A9FEB4B984}" dt="2024-02-22T09:52:54.409" v="2357" actId="27803"/>
          <ac:spMkLst>
            <pc:docMk/>
            <pc:sldMk cId="3942064285" sldId="256"/>
            <ac:spMk id="13162" creationId="{DEBC5EBF-9C8E-0D5E-15C3-B2AAAF5A86C4}"/>
          </ac:spMkLst>
        </pc:spChg>
        <pc:spChg chg="mod">
          <ac:chgData name="Jassem Abbasi" userId="a485637c-5d5c-44af-8411-f95acc3236b6" providerId="ADAL" clId="{B67E75DF-61F4-4BDD-83F6-F3A9FEB4B984}" dt="2024-02-22T09:52:54.409" v="2357" actId="27803"/>
          <ac:spMkLst>
            <pc:docMk/>
            <pc:sldMk cId="3942064285" sldId="256"/>
            <ac:spMk id="13163" creationId="{AF80710D-33A3-9E7C-5151-631D739D9A76}"/>
          </ac:spMkLst>
        </pc:spChg>
        <pc:spChg chg="mod">
          <ac:chgData name="Jassem Abbasi" userId="a485637c-5d5c-44af-8411-f95acc3236b6" providerId="ADAL" clId="{B67E75DF-61F4-4BDD-83F6-F3A9FEB4B984}" dt="2024-02-22T09:52:54.409" v="2357" actId="27803"/>
          <ac:spMkLst>
            <pc:docMk/>
            <pc:sldMk cId="3942064285" sldId="256"/>
            <ac:spMk id="13164" creationId="{3C277D34-8CFC-EC88-4B11-76CF17928A2D}"/>
          </ac:spMkLst>
        </pc:spChg>
        <pc:spChg chg="mod">
          <ac:chgData name="Jassem Abbasi" userId="a485637c-5d5c-44af-8411-f95acc3236b6" providerId="ADAL" clId="{B67E75DF-61F4-4BDD-83F6-F3A9FEB4B984}" dt="2024-02-22T09:52:54.409" v="2357" actId="27803"/>
          <ac:spMkLst>
            <pc:docMk/>
            <pc:sldMk cId="3942064285" sldId="256"/>
            <ac:spMk id="13165" creationId="{2EB51E47-297B-DE8E-9824-9670E39DC086}"/>
          </ac:spMkLst>
        </pc:spChg>
        <pc:spChg chg="mod">
          <ac:chgData name="Jassem Abbasi" userId="a485637c-5d5c-44af-8411-f95acc3236b6" providerId="ADAL" clId="{B67E75DF-61F4-4BDD-83F6-F3A9FEB4B984}" dt="2024-02-22T09:52:54.409" v="2357" actId="27803"/>
          <ac:spMkLst>
            <pc:docMk/>
            <pc:sldMk cId="3942064285" sldId="256"/>
            <ac:spMk id="13166" creationId="{8CFBB6FC-7FB8-1300-EDF3-CC99C7CAEC94}"/>
          </ac:spMkLst>
        </pc:spChg>
        <pc:spChg chg="mod">
          <ac:chgData name="Jassem Abbasi" userId="a485637c-5d5c-44af-8411-f95acc3236b6" providerId="ADAL" clId="{B67E75DF-61F4-4BDD-83F6-F3A9FEB4B984}" dt="2024-02-22T09:52:54.409" v="2357" actId="27803"/>
          <ac:spMkLst>
            <pc:docMk/>
            <pc:sldMk cId="3942064285" sldId="256"/>
            <ac:spMk id="13167" creationId="{9EA209ED-DAAF-500F-65AA-893CB28414A7}"/>
          </ac:spMkLst>
        </pc:spChg>
        <pc:spChg chg="mod">
          <ac:chgData name="Jassem Abbasi" userId="a485637c-5d5c-44af-8411-f95acc3236b6" providerId="ADAL" clId="{B67E75DF-61F4-4BDD-83F6-F3A9FEB4B984}" dt="2024-02-22T09:52:54.409" v="2357" actId="27803"/>
          <ac:spMkLst>
            <pc:docMk/>
            <pc:sldMk cId="3942064285" sldId="256"/>
            <ac:spMk id="13168" creationId="{5DBECD48-B8AD-E41F-31D3-3F7B00A95481}"/>
          </ac:spMkLst>
        </pc:spChg>
        <pc:spChg chg="mod">
          <ac:chgData name="Jassem Abbasi" userId="a485637c-5d5c-44af-8411-f95acc3236b6" providerId="ADAL" clId="{B67E75DF-61F4-4BDD-83F6-F3A9FEB4B984}" dt="2024-02-22T09:52:54.409" v="2357" actId="27803"/>
          <ac:spMkLst>
            <pc:docMk/>
            <pc:sldMk cId="3942064285" sldId="256"/>
            <ac:spMk id="13169" creationId="{5848B5E5-DEBC-0DCB-D371-D191A7C91659}"/>
          </ac:spMkLst>
        </pc:spChg>
        <pc:spChg chg="mod">
          <ac:chgData name="Jassem Abbasi" userId="a485637c-5d5c-44af-8411-f95acc3236b6" providerId="ADAL" clId="{B67E75DF-61F4-4BDD-83F6-F3A9FEB4B984}" dt="2024-02-22T09:52:54.409" v="2357" actId="27803"/>
          <ac:spMkLst>
            <pc:docMk/>
            <pc:sldMk cId="3942064285" sldId="256"/>
            <ac:spMk id="13170" creationId="{14BAD85F-4DA8-1974-451E-DF848F4AE353}"/>
          </ac:spMkLst>
        </pc:spChg>
        <pc:spChg chg="mod">
          <ac:chgData name="Jassem Abbasi" userId="a485637c-5d5c-44af-8411-f95acc3236b6" providerId="ADAL" clId="{B67E75DF-61F4-4BDD-83F6-F3A9FEB4B984}" dt="2024-02-22T09:52:54.409" v="2357" actId="27803"/>
          <ac:spMkLst>
            <pc:docMk/>
            <pc:sldMk cId="3942064285" sldId="256"/>
            <ac:spMk id="13171" creationId="{4A6A800B-5132-6349-7DC6-C8ACE464B6B2}"/>
          </ac:spMkLst>
        </pc:spChg>
        <pc:spChg chg="mod">
          <ac:chgData name="Jassem Abbasi" userId="a485637c-5d5c-44af-8411-f95acc3236b6" providerId="ADAL" clId="{B67E75DF-61F4-4BDD-83F6-F3A9FEB4B984}" dt="2024-02-22T09:52:54.409" v="2357" actId="27803"/>
          <ac:spMkLst>
            <pc:docMk/>
            <pc:sldMk cId="3942064285" sldId="256"/>
            <ac:spMk id="13172" creationId="{860AEBB1-8F0B-B02E-BAB9-D0C6FF280554}"/>
          </ac:spMkLst>
        </pc:spChg>
        <pc:spChg chg="mod">
          <ac:chgData name="Jassem Abbasi" userId="a485637c-5d5c-44af-8411-f95acc3236b6" providerId="ADAL" clId="{B67E75DF-61F4-4BDD-83F6-F3A9FEB4B984}" dt="2024-02-22T09:52:54.409" v="2357" actId="27803"/>
          <ac:spMkLst>
            <pc:docMk/>
            <pc:sldMk cId="3942064285" sldId="256"/>
            <ac:spMk id="13173" creationId="{C1F9924E-AD6A-3C39-3C25-377E9A9AA6B6}"/>
          </ac:spMkLst>
        </pc:spChg>
        <pc:spChg chg="mod">
          <ac:chgData name="Jassem Abbasi" userId="a485637c-5d5c-44af-8411-f95acc3236b6" providerId="ADAL" clId="{B67E75DF-61F4-4BDD-83F6-F3A9FEB4B984}" dt="2024-02-22T09:52:54.409" v="2357" actId="27803"/>
          <ac:spMkLst>
            <pc:docMk/>
            <pc:sldMk cId="3942064285" sldId="256"/>
            <ac:spMk id="13174" creationId="{207AE658-D0A6-56A7-045A-DE0DD94299D3}"/>
          </ac:spMkLst>
        </pc:spChg>
        <pc:spChg chg="mod">
          <ac:chgData name="Jassem Abbasi" userId="a485637c-5d5c-44af-8411-f95acc3236b6" providerId="ADAL" clId="{B67E75DF-61F4-4BDD-83F6-F3A9FEB4B984}" dt="2024-02-22T09:52:54.409" v="2357" actId="27803"/>
          <ac:spMkLst>
            <pc:docMk/>
            <pc:sldMk cId="3942064285" sldId="256"/>
            <ac:spMk id="13175" creationId="{72567071-ED7A-F978-6488-B366E6F58F44}"/>
          </ac:spMkLst>
        </pc:spChg>
        <pc:spChg chg="mod">
          <ac:chgData name="Jassem Abbasi" userId="a485637c-5d5c-44af-8411-f95acc3236b6" providerId="ADAL" clId="{B67E75DF-61F4-4BDD-83F6-F3A9FEB4B984}" dt="2024-02-22T09:52:54.409" v="2357" actId="27803"/>
          <ac:spMkLst>
            <pc:docMk/>
            <pc:sldMk cId="3942064285" sldId="256"/>
            <ac:spMk id="13176" creationId="{CB23FD2A-6BDB-394A-FDA2-9D1195E7BD4F}"/>
          </ac:spMkLst>
        </pc:spChg>
        <pc:spChg chg="mod">
          <ac:chgData name="Jassem Abbasi" userId="a485637c-5d5c-44af-8411-f95acc3236b6" providerId="ADAL" clId="{B67E75DF-61F4-4BDD-83F6-F3A9FEB4B984}" dt="2024-02-22T09:52:54.409" v="2357" actId="27803"/>
          <ac:spMkLst>
            <pc:docMk/>
            <pc:sldMk cId="3942064285" sldId="256"/>
            <ac:spMk id="13177" creationId="{AA3CFC9E-AA0F-0270-7A20-BEE07F2C11A0}"/>
          </ac:spMkLst>
        </pc:spChg>
        <pc:spChg chg="mod">
          <ac:chgData name="Jassem Abbasi" userId="a485637c-5d5c-44af-8411-f95acc3236b6" providerId="ADAL" clId="{B67E75DF-61F4-4BDD-83F6-F3A9FEB4B984}" dt="2024-02-22T09:52:54.409" v="2357" actId="27803"/>
          <ac:spMkLst>
            <pc:docMk/>
            <pc:sldMk cId="3942064285" sldId="256"/>
            <ac:spMk id="13178" creationId="{67C5512C-AB37-FC1A-02CF-B149D6139DEB}"/>
          </ac:spMkLst>
        </pc:spChg>
        <pc:spChg chg="mod">
          <ac:chgData name="Jassem Abbasi" userId="a485637c-5d5c-44af-8411-f95acc3236b6" providerId="ADAL" clId="{B67E75DF-61F4-4BDD-83F6-F3A9FEB4B984}" dt="2024-02-22T09:52:54.409" v="2357" actId="27803"/>
          <ac:spMkLst>
            <pc:docMk/>
            <pc:sldMk cId="3942064285" sldId="256"/>
            <ac:spMk id="13179" creationId="{601EAF0C-0087-4842-9A3A-DAE404175319}"/>
          </ac:spMkLst>
        </pc:spChg>
        <pc:spChg chg="mod">
          <ac:chgData name="Jassem Abbasi" userId="a485637c-5d5c-44af-8411-f95acc3236b6" providerId="ADAL" clId="{B67E75DF-61F4-4BDD-83F6-F3A9FEB4B984}" dt="2024-02-22T09:52:54.409" v="2357" actId="27803"/>
          <ac:spMkLst>
            <pc:docMk/>
            <pc:sldMk cId="3942064285" sldId="256"/>
            <ac:spMk id="13180" creationId="{09DE853E-9561-2A04-37D5-4F1EC4AE9DFA}"/>
          </ac:spMkLst>
        </pc:spChg>
        <pc:spChg chg="mod">
          <ac:chgData name="Jassem Abbasi" userId="a485637c-5d5c-44af-8411-f95acc3236b6" providerId="ADAL" clId="{B67E75DF-61F4-4BDD-83F6-F3A9FEB4B984}" dt="2024-02-22T09:52:54.409" v="2357" actId="27803"/>
          <ac:spMkLst>
            <pc:docMk/>
            <pc:sldMk cId="3942064285" sldId="256"/>
            <ac:spMk id="13181" creationId="{91E8D438-53C9-7B14-30AA-DDAA5B8159A7}"/>
          </ac:spMkLst>
        </pc:spChg>
        <pc:spChg chg="mod">
          <ac:chgData name="Jassem Abbasi" userId="a485637c-5d5c-44af-8411-f95acc3236b6" providerId="ADAL" clId="{B67E75DF-61F4-4BDD-83F6-F3A9FEB4B984}" dt="2024-02-22T09:52:54.409" v="2357" actId="27803"/>
          <ac:spMkLst>
            <pc:docMk/>
            <pc:sldMk cId="3942064285" sldId="256"/>
            <ac:spMk id="13182" creationId="{59CE7090-6EB9-F73E-DF23-D36E70476E70}"/>
          </ac:spMkLst>
        </pc:spChg>
        <pc:spChg chg="mod">
          <ac:chgData name="Jassem Abbasi" userId="a485637c-5d5c-44af-8411-f95acc3236b6" providerId="ADAL" clId="{B67E75DF-61F4-4BDD-83F6-F3A9FEB4B984}" dt="2024-02-22T09:52:54.409" v="2357" actId="27803"/>
          <ac:spMkLst>
            <pc:docMk/>
            <pc:sldMk cId="3942064285" sldId="256"/>
            <ac:spMk id="13183" creationId="{48E039AD-CA7D-514B-3F8C-F7EA25E8C1CB}"/>
          </ac:spMkLst>
        </pc:spChg>
        <pc:spChg chg="mod">
          <ac:chgData name="Jassem Abbasi" userId="a485637c-5d5c-44af-8411-f95acc3236b6" providerId="ADAL" clId="{B67E75DF-61F4-4BDD-83F6-F3A9FEB4B984}" dt="2024-02-22T09:52:54.409" v="2357" actId="27803"/>
          <ac:spMkLst>
            <pc:docMk/>
            <pc:sldMk cId="3942064285" sldId="256"/>
            <ac:spMk id="13184" creationId="{F0A9921A-C6D8-EEEF-CD2E-D81EB5299073}"/>
          </ac:spMkLst>
        </pc:spChg>
        <pc:spChg chg="mod">
          <ac:chgData name="Jassem Abbasi" userId="a485637c-5d5c-44af-8411-f95acc3236b6" providerId="ADAL" clId="{B67E75DF-61F4-4BDD-83F6-F3A9FEB4B984}" dt="2024-02-22T09:52:54.409" v="2357" actId="27803"/>
          <ac:spMkLst>
            <pc:docMk/>
            <pc:sldMk cId="3942064285" sldId="256"/>
            <ac:spMk id="13185" creationId="{D445B6E9-B00B-3E3D-0B5D-C62FA548FFDC}"/>
          </ac:spMkLst>
        </pc:spChg>
        <pc:spChg chg="mod">
          <ac:chgData name="Jassem Abbasi" userId="a485637c-5d5c-44af-8411-f95acc3236b6" providerId="ADAL" clId="{B67E75DF-61F4-4BDD-83F6-F3A9FEB4B984}" dt="2024-02-22T09:52:54.409" v="2357" actId="27803"/>
          <ac:spMkLst>
            <pc:docMk/>
            <pc:sldMk cId="3942064285" sldId="256"/>
            <ac:spMk id="13186" creationId="{960B0A43-E101-2B44-A897-2B91C5B33A19}"/>
          </ac:spMkLst>
        </pc:spChg>
        <pc:spChg chg="mod">
          <ac:chgData name="Jassem Abbasi" userId="a485637c-5d5c-44af-8411-f95acc3236b6" providerId="ADAL" clId="{B67E75DF-61F4-4BDD-83F6-F3A9FEB4B984}" dt="2024-02-22T09:52:54.409" v="2357" actId="27803"/>
          <ac:spMkLst>
            <pc:docMk/>
            <pc:sldMk cId="3942064285" sldId="256"/>
            <ac:spMk id="13187" creationId="{C8BFF83F-5EB9-0D80-6CF4-B5D063BEFF3E}"/>
          </ac:spMkLst>
        </pc:spChg>
        <pc:spChg chg="mod">
          <ac:chgData name="Jassem Abbasi" userId="a485637c-5d5c-44af-8411-f95acc3236b6" providerId="ADAL" clId="{B67E75DF-61F4-4BDD-83F6-F3A9FEB4B984}" dt="2024-02-22T09:52:54.409" v="2357" actId="27803"/>
          <ac:spMkLst>
            <pc:docMk/>
            <pc:sldMk cId="3942064285" sldId="256"/>
            <ac:spMk id="13188" creationId="{4F1EBC21-11FF-B129-F5A8-A19013B3A33B}"/>
          </ac:spMkLst>
        </pc:spChg>
        <pc:spChg chg="mod">
          <ac:chgData name="Jassem Abbasi" userId="a485637c-5d5c-44af-8411-f95acc3236b6" providerId="ADAL" clId="{B67E75DF-61F4-4BDD-83F6-F3A9FEB4B984}" dt="2024-02-22T09:52:54.409" v="2357" actId="27803"/>
          <ac:spMkLst>
            <pc:docMk/>
            <pc:sldMk cId="3942064285" sldId="256"/>
            <ac:spMk id="13189" creationId="{772DF221-BBAE-E49C-6D42-8B5F1CBBA77F}"/>
          </ac:spMkLst>
        </pc:spChg>
        <pc:spChg chg="mod">
          <ac:chgData name="Jassem Abbasi" userId="a485637c-5d5c-44af-8411-f95acc3236b6" providerId="ADAL" clId="{B67E75DF-61F4-4BDD-83F6-F3A9FEB4B984}" dt="2024-02-22T09:52:54.409" v="2357" actId="27803"/>
          <ac:spMkLst>
            <pc:docMk/>
            <pc:sldMk cId="3942064285" sldId="256"/>
            <ac:spMk id="13190" creationId="{32C6266E-BA5F-BD9A-54E2-8A9BB88F1F7D}"/>
          </ac:spMkLst>
        </pc:spChg>
        <pc:spChg chg="mod">
          <ac:chgData name="Jassem Abbasi" userId="a485637c-5d5c-44af-8411-f95acc3236b6" providerId="ADAL" clId="{B67E75DF-61F4-4BDD-83F6-F3A9FEB4B984}" dt="2024-02-22T09:52:54.409" v="2357" actId="27803"/>
          <ac:spMkLst>
            <pc:docMk/>
            <pc:sldMk cId="3942064285" sldId="256"/>
            <ac:spMk id="13191" creationId="{1606C83F-1F6A-DFCF-EA92-74786F439AED}"/>
          </ac:spMkLst>
        </pc:spChg>
        <pc:spChg chg="mod">
          <ac:chgData name="Jassem Abbasi" userId="a485637c-5d5c-44af-8411-f95acc3236b6" providerId="ADAL" clId="{B67E75DF-61F4-4BDD-83F6-F3A9FEB4B984}" dt="2024-02-22T09:52:54.409" v="2357" actId="27803"/>
          <ac:spMkLst>
            <pc:docMk/>
            <pc:sldMk cId="3942064285" sldId="256"/>
            <ac:spMk id="13192" creationId="{F13D308F-44B1-6C5A-39EF-D1798575D4D8}"/>
          </ac:spMkLst>
        </pc:spChg>
        <pc:spChg chg="mod">
          <ac:chgData name="Jassem Abbasi" userId="a485637c-5d5c-44af-8411-f95acc3236b6" providerId="ADAL" clId="{B67E75DF-61F4-4BDD-83F6-F3A9FEB4B984}" dt="2024-02-22T09:52:54.409" v="2357" actId="27803"/>
          <ac:spMkLst>
            <pc:docMk/>
            <pc:sldMk cId="3942064285" sldId="256"/>
            <ac:spMk id="13193" creationId="{7D03F5BF-C1F6-3656-2987-3D75D64E5621}"/>
          </ac:spMkLst>
        </pc:spChg>
        <pc:spChg chg="mod">
          <ac:chgData name="Jassem Abbasi" userId="a485637c-5d5c-44af-8411-f95acc3236b6" providerId="ADAL" clId="{B67E75DF-61F4-4BDD-83F6-F3A9FEB4B984}" dt="2024-02-22T09:52:54.409" v="2357" actId="27803"/>
          <ac:spMkLst>
            <pc:docMk/>
            <pc:sldMk cId="3942064285" sldId="256"/>
            <ac:spMk id="13194" creationId="{CF9673D6-528F-33C7-C010-C800EFF64ED3}"/>
          </ac:spMkLst>
        </pc:spChg>
        <pc:spChg chg="mod">
          <ac:chgData name="Jassem Abbasi" userId="a485637c-5d5c-44af-8411-f95acc3236b6" providerId="ADAL" clId="{B67E75DF-61F4-4BDD-83F6-F3A9FEB4B984}" dt="2024-02-22T09:52:54.409" v="2357" actId="27803"/>
          <ac:spMkLst>
            <pc:docMk/>
            <pc:sldMk cId="3942064285" sldId="256"/>
            <ac:spMk id="13195" creationId="{74534B27-4588-5090-0D25-FA165E2A5175}"/>
          </ac:spMkLst>
        </pc:spChg>
        <pc:spChg chg="mod">
          <ac:chgData name="Jassem Abbasi" userId="a485637c-5d5c-44af-8411-f95acc3236b6" providerId="ADAL" clId="{B67E75DF-61F4-4BDD-83F6-F3A9FEB4B984}" dt="2024-02-22T09:52:54.409" v="2357" actId="27803"/>
          <ac:spMkLst>
            <pc:docMk/>
            <pc:sldMk cId="3942064285" sldId="256"/>
            <ac:spMk id="13196" creationId="{B0EC4CF8-7E25-1438-630A-7057E8C5906F}"/>
          </ac:spMkLst>
        </pc:spChg>
        <pc:spChg chg="mod">
          <ac:chgData name="Jassem Abbasi" userId="a485637c-5d5c-44af-8411-f95acc3236b6" providerId="ADAL" clId="{B67E75DF-61F4-4BDD-83F6-F3A9FEB4B984}" dt="2024-02-22T09:52:54.409" v="2357" actId="27803"/>
          <ac:spMkLst>
            <pc:docMk/>
            <pc:sldMk cId="3942064285" sldId="256"/>
            <ac:spMk id="13197" creationId="{9DFC8A61-3526-99BF-DD98-A1D46DC6351D}"/>
          </ac:spMkLst>
        </pc:spChg>
        <pc:spChg chg="mod">
          <ac:chgData name="Jassem Abbasi" userId="a485637c-5d5c-44af-8411-f95acc3236b6" providerId="ADAL" clId="{B67E75DF-61F4-4BDD-83F6-F3A9FEB4B984}" dt="2024-02-22T09:52:54.409" v="2357" actId="27803"/>
          <ac:spMkLst>
            <pc:docMk/>
            <pc:sldMk cId="3942064285" sldId="256"/>
            <ac:spMk id="13198" creationId="{DB792610-44E9-DC88-2D53-D55ABDEAF11A}"/>
          </ac:spMkLst>
        </pc:spChg>
        <pc:spChg chg="mod">
          <ac:chgData name="Jassem Abbasi" userId="a485637c-5d5c-44af-8411-f95acc3236b6" providerId="ADAL" clId="{B67E75DF-61F4-4BDD-83F6-F3A9FEB4B984}" dt="2024-02-22T09:52:54.409" v="2357" actId="27803"/>
          <ac:spMkLst>
            <pc:docMk/>
            <pc:sldMk cId="3942064285" sldId="256"/>
            <ac:spMk id="13199" creationId="{EE31BE7C-AB95-D044-D215-833A5A3891C5}"/>
          </ac:spMkLst>
        </pc:spChg>
        <pc:spChg chg="mod">
          <ac:chgData name="Jassem Abbasi" userId="a485637c-5d5c-44af-8411-f95acc3236b6" providerId="ADAL" clId="{B67E75DF-61F4-4BDD-83F6-F3A9FEB4B984}" dt="2024-02-22T09:52:54.409" v="2357" actId="27803"/>
          <ac:spMkLst>
            <pc:docMk/>
            <pc:sldMk cId="3942064285" sldId="256"/>
            <ac:spMk id="13200" creationId="{91CD8D92-8AF8-02DA-5820-3CE2676B5EEC}"/>
          </ac:spMkLst>
        </pc:spChg>
        <pc:spChg chg="mod">
          <ac:chgData name="Jassem Abbasi" userId="a485637c-5d5c-44af-8411-f95acc3236b6" providerId="ADAL" clId="{B67E75DF-61F4-4BDD-83F6-F3A9FEB4B984}" dt="2024-02-22T09:52:54.409" v="2357" actId="27803"/>
          <ac:spMkLst>
            <pc:docMk/>
            <pc:sldMk cId="3942064285" sldId="256"/>
            <ac:spMk id="13201" creationId="{A15B24CB-7AE0-0DFB-7E8B-FAB237A935A3}"/>
          </ac:spMkLst>
        </pc:spChg>
        <pc:spChg chg="mod">
          <ac:chgData name="Jassem Abbasi" userId="a485637c-5d5c-44af-8411-f95acc3236b6" providerId="ADAL" clId="{B67E75DF-61F4-4BDD-83F6-F3A9FEB4B984}" dt="2024-02-22T09:52:54.409" v="2357" actId="27803"/>
          <ac:spMkLst>
            <pc:docMk/>
            <pc:sldMk cId="3942064285" sldId="256"/>
            <ac:spMk id="13202" creationId="{4A2D457D-095C-53BA-E12D-750BC9611777}"/>
          </ac:spMkLst>
        </pc:spChg>
        <pc:spChg chg="mod">
          <ac:chgData name="Jassem Abbasi" userId="a485637c-5d5c-44af-8411-f95acc3236b6" providerId="ADAL" clId="{B67E75DF-61F4-4BDD-83F6-F3A9FEB4B984}" dt="2024-02-22T09:52:54.409" v="2357" actId="27803"/>
          <ac:spMkLst>
            <pc:docMk/>
            <pc:sldMk cId="3942064285" sldId="256"/>
            <ac:spMk id="13203" creationId="{6DECBFE2-EA11-4414-0ABF-9D8322542281}"/>
          </ac:spMkLst>
        </pc:spChg>
        <pc:spChg chg="mod">
          <ac:chgData name="Jassem Abbasi" userId="a485637c-5d5c-44af-8411-f95acc3236b6" providerId="ADAL" clId="{B67E75DF-61F4-4BDD-83F6-F3A9FEB4B984}" dt="2024-02-22T09:52:54.409" v="2357" actId="27803"/>
          <ac:spMkLst>
            <pc:docMk/>
            <pc:sldMk cId="3942064285" sldId="256"/>
            <ac:spMk id="13204" creationId="{ABC18B3B-CB38-55EE-A238-21A76F145042}"/>
          </ac:spMkLst>
        </pc:spChg>
        <pc:spChg chg="mod">
          <ac:chgData name="Jassem Abbasi" userId="a485637c-5d5c-44af-8411-f95acc3236b6" providerId="ADAL" clId="{B67E75DF-61F4-4BDD-83F6-F3A9FEB4B984}" dt="2024-02-22T09:52:54.409" v="2357" actId="27803"/>
          <ac:spMkLst>
            <pc:docMk/>
            <pc:sldMk cId="3942064285" sldId="256"/>
            <ac:spMk id="13205" creationId="{4C742476-60D4-E395-CE0A-186CE4483361}"/>
          </ac:spMkLst>
        </pc:spChg>
        <pc:spChg chg="mod">
          <ac:chgData name="Jassem Abbasi" userId="a485637c-5d5c-44af-8411-f95acc3236b6" providerId="ADAL" clId="{B67E75DF-61F4-4BDD-83F6-F3A9FEB4B984}" dt="2024-02-22T09:52:54.409" v="2357" actId="27803"/>
          <ac:spMkLst>
            <pc:docMk/>
            <pc:sldMk cId="3942064285" sldId="256"/>
            <ac:spMk id="13206" creationId="{D186A405-5305-F437-544A-7E017F46EBB8}"/>
          </ac:spMkLst>
        </pc:spChg>
        <pc:spChg chg="mod">
          <ac:chgData name="Jassem Abbasi" userId="a485637c-5d5c-44af-8411-f95acc3236b6" providerId="ADAL" clId="{B67E75DF-61F4-4BDD-83F6-F3A9FEB4B984}" dt="2024-02-22T09:52:54.409" v="2357" actId="27803"/>
          <ac:spMkLst>
            <pc:docMk/>
            <pc:sldMk cId="3942064285" sldId="256"/>
            <ac:spMk id="13207" creationId="{ABDD5B50-88D7-450E-A165-2FD8CD8EC9E5}"/>
          </ac:spMkLst>
        </pc:spChg>
        <pc:spChg chg="mod">
          <ac:chgData name="Jassem Abbasi" userId="a485637c-5d5c-44af-8411-f95acc3236b6" providerId="ADAL" clId="{B67E75DF-61F4-4BDD-83F6-F3A9FEB4B984}" dt="2024-02-22T09:52:54.409" v="2357" actId="27803"/>
          <ac:spMkLst>
            <pc:docMk/>
            <pc:sldMk cId="3942064285" sldId="256"/>
            <ac:spMk id="13208" creationId="{9E2849C9-B17A-C84C-25A2-4B085A323E1A}"/>
          </ac:spMkLst>
        </pc:spChg>
        <pc:spChg chg="mod">
          <ac:chgData name="Jassem Abbasi" userId="a485637c-5d5c-44af-8411-f95acc3236b6" providerId="ADAL" clId="{B67E75DF-61F4-4BDD-83F6-F3A9FEB4B984}" dt="2024-02-22T09:52:54.409" v="2357" actId="27803"/>
          <ac:spMkLst>
            <pc:docMk/>
            <pc:sldMk cId="3942064285" sldId="256"/>
            <ac:spMk id="13209" creationId="{174EE1B5-9130-D2D9-CB9F-8279062693FA}"/>
          </ac:spMkLst>
        </pc:spChg>
        <pc:spChg chg="mod">
          <ac:chgData name="Jassem Abbasi" userId="a485637c-5d5c-44af-8411-f95acc3236b6" providerId="ADAL" clId="{B67E75DF-61F4-4BDD-83F6-F3A9FEB4B984}" dt="2024-02-22T09:52:54.409" v="2357" actId="27803"/>
          <ac:spMkLst>
            <pc:docMk/>
            <pc:sldMk cId="3942064285" sldId="256"/>
            <ac:spMk id="13210" creationId="{87FEECA6-ED19-BC04-C5EE-70DF1FE5AB1D}"/>
          </ac:spMkLst>
        </pc:spChg>
        <pc:spChg chg="mod">
          <ac:chgData name="Jassem Abbasi" userId="a485637c-5d5c-44af-8411-f95acc3236b6" providerId="ADAL" clId="{B67E75DF-61F4-4BDD-83F6-F3A9FEB4B984}" dt="2024-02-22T09:52:54.409" v="2357" actId="27803"/>
          <ac:spMkLst>
            <pc:docMk/>
            <pc:sldMk cId="3942064285" sldId="256"/>
            <ac:spMk id="13211" creationId="{7BD6C74B-EE87-12C2-EBE5-F786864AF680}"/>
          </ac:spMkLst>
        </pc:spChg>
        <pc:spChg chg="mod">
          <ac:chgData name="Jassem Abbasi" userId="a485637c-5d5c-44af-8411-f95acc3236b6" providerId="ADAL" clId="{B67E75DF-61F4-4BDD-83F6-F3A9FEB4B984}" dt="2024-02-22T09:52:54.409" v="2357" actId="27803"/>
          <ac:spMkLst>
            <pc:docMk/>
            <pc:sldMk cId="3942064285" sldId="256"/>
            <ac:spMk id="13212" creationId="{29CAF911-0459-C466-F4BB-80DF5F56A314}"/>
          </ac:spMkLst>
        </pc:spChg>
        <pc:spChg chg="mod">
          <ac:chgData name="Jassem Abbasi" userId="a485637c-5d5c-44af-8411-f95acc3236b6" providerId="ADAL" clId="{B67E75DF-61F4-4BDD-83F6-F3A9FEB4B984}" dt="2024-02-22T09:52:54.409" v="2357" actId="27803"/>
          <ac:spMkLst>
            <pc:docMk/>
            <pc:sldMk cId="3942064285" sldId="256"/>
            <ac:spMk id="13213" creationId="{1FFA9774-54E0-AF50-35DF-638BD3357D46}"/>
          </ac:spMkLst>
        </pc:spChg>
        <pc:spChg chg="mod">
          <ac:chgData name="Jassem Abbasi" userId="a485637c-5d5c-44af-8411-f95acc3236b6" providerId="ADAL" clId="{B67E75DF-61F4-4BDD-83F6-F3A9FEB4B984}" dt="2024-02-22T09:52:54.409" v="2357" actId="27803"/>
          <ac:spMkLst>
            <pc:docMk/>
            <pc:sldMk cId="3942064285" sldId="256"/>
            <ac:spMk id="13214" creationId="{8494A308-1252-A9FB-3A43-D0D9945F15F6}"/>
          </ac:spMkLst>
        </pc:spChg>
        <pc:spChg chg="mod">
          <ac:chgData name="Jassem Abbasi" userId="a485637c-5d5c-44af-8411-f95acc3236b6" providerId="ADAL" clId="{B67E75DF-61F4-4BDD-83F6-F3A9FEB4B984}" dt="2024-02-22T09:52:54.409" v="2357" actId="27803"/>
          <ac:spMkLst>
            <pc:docMk/>
            <pc:sldMk cId="3942064285" sldId="256"/>
            <ac:spMk id="13215" creationId="{ACB7A262-22F9-7F56-CB73-365080409D7B}"/>
          </ac:spMkLst>
        </pc:spChg>
        <pc:spChg chg="mod">
          <ac:chgData name="Jassem Abbasi" userId="a485637c-5d5c-44af-8411-f95acc3236b6" providerId="ADAL" clId="{B67E75DF-61F4-4BDD-83F6-F3A9FEB4B984}" dt="2024-02-22T09:52:54.409" v="2357" actId="27803"/>
          <ac:spMkLst>
            <pc:docMk/>
            <pc:sldMk cId="3942064285" sldId="256"/>
            <ac:spMk id="13216" creationId="{51438327-0898-6408-6609-BF9680E19C9F}"/>
          </ac:spMkLst>
        </pc:spChg>
        <pc:spChg chg="mod">
          <ac:chgData name="Jassem Abbasi" userId="a485637c-5d5c-44af-8411-f95acc3236b6" providerId="ADAL" clId="{B67E75DF-61F4-4BDD-83F6-F3A9FEB4B984}" dt="2024-02-22T09:52:54.409" v="2357" actId="27803"/>
          <ac:spMkLst>
            <pc:docMk/>
            <pc:sldMk cId="3942064285" sldId="256"/>
            <ac:spMk id="13217" creationId="{D61ED45B-6C99-497B-F4A7-3E1A6029F1D2}"/>
          </ac:spMkLst>
        </pc:spChg>
        <pc:spChg chg="mod">
          <ac:chgData name="Jassem Abbasi" userId="a485637c-5d5c-44af-8411-f95acc3236b6" providerId="ADAL" clId="{B67E75DF-61F4-4BDD-83F6-F3A9FEB4B984}" dt="2024-02-22T09:52:54.409" v="2357" actId="27803"/>
          <ac:spMkLst>
            <pc:docMk/>
            <pc:sldMk cId="3942064285" sldId="256"/>
            <ac:spMk id="13218" creationId="{A614503C-82B8-4F42-C883-67BD06A14905}"/>
          </ac:spMkLst>
        </pc:spChg>
        <pc:spChg chg="mod">
          <ac:chgData name="Jassem Abbasi" userId="a485637c-5d5c-44af-8411-f95acc3236b6" providerId="ADAL" clId="{B67E75DF-61F4-4BDD-83F6-F3A9FEB4B984}" dt="2024-02-22T09:52:54.409" v="2357" actId="27803"/>
          <ac:spMkLst>
            <pc:docMk/>
            <pc:sldMk cId="3942064285" sldId="256"/>
            <ac:spMk id="13219" creationId="{A15A46D2-AD36-6A2A-6DAC-1FE07A355FA1}"/>
          </ac:spMkLst>
        </pc:spChg>
        <pc:spChg chg="mod">
          <ac:chgData name="Jassem Abbasi" userId="a485637c-5d5c-44af-8411-f95acc3236b6" providerId="ADAL" clId="{B67E75DF-61F4-4BDD-83F6-F3A9FEB4B984}" dt="2024-02-22T09:52:54.409" v="2357" actId="27803"/>
          <ac:spMkLst>
            <pc:docMk/>
            <pc:sldMk cId="3942064285" sldId="256"/>
            <ac:spMk id="13220" creationId="{36F3F8FA-D1CB-E53E-79E7-ED718965670F}"/>
          </ac:spMkLst>
        </pc:spChg>
        <pc:spChg chg="mod">
          <ac:chgData name="Jassem Abbasi" userId="a485637c-5d5c-44af-8411-f95acc3236b6" providerId="ADAL" clId="{B67E75DF-61F4-4BDD-83F6-F3A9FEB4B984}" dt="2024-02-22T09:52:54.409" v="2357" actId="27803"/>
          <ac:spMkLst>
            <pc:docMk/>
            <pc:sldMk cId="3942064285" sldId="256"/>
            <ac:spMk id="13221" creationId="{8776A552-9EA1-60B5-04F3-9236B7F1A653}"/>
          </ac:spMkLst>
        </pc:spChg>
        <pc:spChg chg="mod">
          <ac:chgData name="Jassem Abbasi" userId="a485637c-5d5c-44af-8411-f95acc3236b6" providerId="ADAL" clId="{B67E75DF-61F4-4BDD-83F6-F3A9FEB4B984}" dt="2024-02-22T09:52:54.409" v="2357" actId="27803"/>
          <ac:spMkLst>
            <pc:docMk/>
            <pc:sldMk cId="3942064285" sldId="256"/>
            <ac:spMk id="13222" creationId="{754C80E0-F7CB-557C-2668-7DD027C53589}"/>
          </ac:spMkLst>
        </pc:spChg>
        <pc:spChg chg="mod">
          <ac:chgData name="Jassem Abbasi" userId="a485637c-5d5c-44af-8411-f95acc3236b6" providerId="ADAL" clId="{B67E75DF-61F4-4BDD-83F6-F3A9FEB4B984}" dt="2024-02-22T09:52:54.409" v="2357" actId="27803"/>
          <ac:spMkLst>
            <pc:docMk/>
            <pc:sldMk cId="3942064285" sldId="256"/>
            <ac:spMk id="13223" creationId="{599068F6-3382-F0AC-1942-C66BBD38D0EC}"/>
          </ac:spMkLst>
        </pc:spChg>
        <pc:spChg chg="mod">
          <ac:chgData name="Jassem Abbasi" userId="a485637c-5d5c-44af-8411-f95acc3236b6" providerId="ADAL" clId="{B67E75DF-61F4-4BDD-83F6-F3A9FEB4B984}" dt="2024-02-22T09:52:54.409" v="2357" actId="27803"/>
          <ac:spMkLst>
            <pc:docMk/>
            <pc:sldMk cId="3942064285" sldId="256"/>
            <ac:spMk id="13224" creationId="{29BC9B55-749C-F872-84BF-9363225379F4}"/>
          </ac:spMkLst>
        </pc:spChg>
        <pc:spChg chg="mod">
          <ac:chgData name="Jassem Abbasi" userId="a485637c-5d5c-44af-8411-f95acc3236b6" providerId="ADAL" clId="{B67E75DF-61F4-4BDD-83F6-F3A9FEB4B984}" dt="2024-02-22T09:52:54.409" v="2357" actId="27803"/>
          <ac:spMkLst>
            <pc:docMk/>
            <pc:sldMk cId="3942064285" sldId="256"/>
            <ac:spMk id="13225" creationId="{B7ACF632-2645-CF92-663C-0AD9C1A96814}"/>
          </ac:spMkLst>
        </pc:spChg>
        <pc:spChg chg="mod">
          <ac:chgData name="Jassem Abbasi" userId="a485637c-5d5c-44af-8411-f95acc3236b6" providerId="ADAL" clId="{B67E75DF-61F4-4BDD-83F6-F3A9FEB4B984}" dt="2024-02-22T09:52:54.409" v="2357" actId="27803"/>
          <ac:spMkLst>
            <pc:docMk/>
            <pc:sldMk cId="3942064285" sldId="256"/>
            <ac:spMk id="13226" creationId="{5CBAED45-2763-D25A-A5E5-33DF46C8C3F9}"/>
          </ac:spMkLst>
        </pc:spChg>
        <pc:spChg chg="mod">
          <ac:chgData name="Jassem Abbasi" userId="a485637c-5d5c-44af-8411-f95acc3236b6" providerId="ADAL" clId="{B67E75DF-61F4-4BDD-83F6-F3A9FEB4B984}" dt="2024-02-22T09:52:54.409" v="2357" actId="27803"/>
          <ac:spMkLst>
            <pc:docMk/>
            <pc:sldMk cId="3942064285" sldId="256"/>
            <ac:spMk id="13227" creationId="{641CD945-2480-C46C-B7EF-2D058FCC9BEE}"/>
          </ac:spMkLst>
        </pc:spChg>
        <pc:spChg chg="mod">
          <ac:chgData name="Jassem Abbasi" userId="a485637c-5d5c-44af-8411-f95acc3236b6" providerId="ADAL" clId="{B67E75DF-61F4-4BDD-83F6-F3A9FEB4B984}" dt="2024-02-22T09:52:54.409" v="2357" actId="27803"/>
          <ac:spMkLst>
            <pc:docMk/>
            <pc:sldMk cId="3942064285" sldId="256"/>
            <ac:spMk id="13228" creationId="{EA8C0B47-9716-F842-4C35-07B40C443368}"/>
          </ac:spMkLst>
        </pc:spChg>
        <pc:spChg chg="mod">
          <ac:chgData name="Jassem Abbasi" userId="a485637c-5d5c-44af-8411-f95acc3236b6" providerId="ADAL" clId="{B67E75DF-61F4-4BDD-83F6-F3A9FEB4B984}" dt="2024-02-22T09:52:54.409" v="2357" actId="27803"/>
          <ac:spMkLst>
            <pc:docMk/>
            <pc:sldMk cId="3942064285" sldId="256"/>
            <ac:spMk id="13229" creationId="{33CB5D0F-67A8-FB9C-D3E9-7E3BA5E66908}"/>
          </ac:spMkLst>
        </pc:spChg>
        <pc:spChg chg="mod">
          <ac:chgData name="Jassem Abbasi" userId="a485637c-5d5c-44af-8411-f95acc3236b6" providerId="ADAL" clId="{B67E75DF-61F4-4BDD-83F6-F3A9FEB4B984}" dt="2024-02-22T09:52:54.409" v="2357" actId="27803"/>
          <ac:spMkLst>
            <pc:docMk/>
            <pc:sldMk cId="3942064285" sldId="256"/>
            <ac:spMk id="13230" creationId="{C3E1049C-67CE-B555-EA7C-6B14CC25AB6B}"/>
          </ac:spMkLst>
        </pc:spChg>
        <pc:spChg chg="mod">
          <ac:chgData name="Jassem Abbasi" userId="a485637c-5d5c-44af-8411-f95acc3236b6" providerId="ADAL" clId="{B67E75DF-61F4-4BDD-83F6-F3A9FEB4B984}" dt="2024-02-22T09:52:54.409" v="2357" actId="27803"/>
          <ac:spMkLst>
            <pc:docMk/>
            <pc:sldMk cId="3942064285" sldId="256"/>
            <ac:spMk id="13231" creationId="{33DA9B04-D5AD-2BC5-2AD2-866911C02556}"/>
          </ac:spMkLst>
        </pc:spChg>
        <pc:spChg chg="mod">
          <ac:chgData name="Jassem Abbasi" userId="a485637c-5d5c-44af-8411-f95acc3236b6" providerId="ADAL" clId="{B67E75DF-61F4-4BDD-83F6-F3A9FEB4B984}" dt="2024-02-22T09:52:54.409" v="2357" actId="27803"/>
          <ac:spMkLst>
            <pc:docMk/>
            <pc:sldMk cId="3942064285" sldId="256"/>
            <ac:spMk id="13232" creationId="{95D21CBC-9DDF-D59B-A655-002FE2640734}"/>
          </ac:spMkLst>
        </pc:spChg>
        <pc:spChg chg="mod">
          <ac:chgData name="Jassem Abbasi" userId="a485637c-5d5c-44af-8411-f95acc3236b6" providerId="ADAL" clId="{B67E75DF-61F4-4BDD-83F6-F3A9FEB4B984}" dt="2024-02-22T09:52:54.409" v="2357" actId="27803"/>
          <ac:spMkLst>
            <pc:docMk/>
            <pc:sldMk cId="3942064285" sldId="256"/>
            <ac:spMk id="13233" creationId="{66D873D1-57C5-B903-2F18-F3AD605B2CB4}"/>
          </ac:spMkLst>
        </pc:spChg>
        <pc:spChg chg="mod">
          <ac:chgData name="Jassem Abbasi" userId="a485637c-5d5c-44af-8411-f95acc3236b6" providerId="ADAL" clId="{B67E75DF-61F4-4BDD-83F6-F3A9FEB4B984}" dt="2024-02-22T09:52:54.409" v="2357" actId="27803"/>
          <ac:spMkLst>
            <pc:docMk/>
            <pc:sldMk cId="3942064285" sldId="256"/>
            <ac:spMk id="13234" creationId="{3F9B020C-12A4-02D3-4608-087165A66520}"/>
          </ac:spMkLst>
        </pc:spChg>
        <pc:spChg chg="mod">
          <ac:chgData name="Jassem Abbasi" userId="a485637c-5d5c-44af-8411-f95acc3236b6" providerId="ADAL" clId="{B67E75DF-61F4-4BDD-83F6-F3A9FEB4B984}" dt="2024-02-22T09:52:54.409" v="2357" actId="27803"/>
          <ac:spMkLst>
            <pc:docMk/>
            <pc:sldMk cId="3942064285" sldId="256"/>
            <ac:spMk id="13235" creationId="{16376195-2E5A-D992-D8DF-0227CFE9E396}"/>
          </ac:spMkLst>
        </pc:spChg>
        <pc:spChg chg="mod">
          <ac:chgData name="Jassem Abbasi" userId="a485637c-5d5c-44af-8411-f95acc3236b6" providerId="ADAL" clId="{B67E75DF-61F4-4BDD-83F6-F3A9FEB4B984}" dt="2024-02-22T09:52:54.409" v="2357" actId="27803"/>
          <ac:spMkLst>
            <pc:docMk/>
            <pc:sldMk cId="3942064285" sldId="256"/>
            <ac:spMk id="13236" creationId="{A4692753-50F1-F33A-6C5C-3EBB8D16D369}"/>
          </ac:spMkLst>
        </pc:spChg>
        <pc:spChg chg="mod">
          <ac:chgData name="Jassem Abbasi" userId="a485637c-5d5c-44af-8411-f95acc3236b6" providerId="ADAL" clId="{B67E75DF-61F4-4BDD-83F6-F3A9FEB4B984}" dt="2024-02-22T09:52:54.409" v="2357" actId="27803"/>
          <ac:spMkLst>
            <pc:docMk/>
            <pc:sldMk cId="3942064285" sldId="256"/>
            <ac:spMk id="13237" creationId="{608431BB-4262-4C70-B4E9-488B81996582}"/>
          </ac:spMkLst>
        </pc:spChg>
        <pc:spChg chg="mod">
          <ac:chgData name="Jassem Abbasi" userId="a485637c-5d5c-44af-8411-f95acc3236b6" providerId="ADAL" clId="{B67E75DF-61F4-4BDD-83F6-F3A9FEB4B984}" dt="2024-02-22T09:52:54.409" v="2357" actId="27803"/>
          <ac:spMkLst>
            <pc:docMk/>
            <pc:sldMk cId="3942064285" sldId="256"/>
            <ac:spMk id="13238" creationId="{C528FDDB-1712-3CE1-2A69-25FFBA2F0C98}"/>
          </ac:spMkLst>
        </pc:spChg>
        <pc:spChg chg="mod">
          <ac:chgData name="Jassem Abbasi" userId="a485637c-5d5c-44af-8411-f95acc3236b6" providerId="ADAL" clId="{B67E75DF-61F4-4BDD-83F6-F3A9FEB4B984}" dt="2024-02-22T09:52:54.409" v="2357" actId="27803"/>
          <ac:spMkLst>
            <pc:docMk/>
            <pc:sldMk cId="3942064285" sldId="256"/>
            <ac:spMk id="13239" creationId="{16AEB163-75B2-3E3E-EB32-31D470CC0B8B}"/>
          </ac:spMkLst>
        </pc:spChg>
        <pc:spChg chg="mod">
          <ac:chgData name="Jassem Abbasi" userId="a485637c-5d5c-44af-8411-f95acc3236b6" providerId="ADAL" clId="{B67E75DF-61F4-4BDD-83F6-F3A9FEB4B984}" dt="2024-02-22T09:52:54.409" v="2357" actId="27803"/>
          <ac:spMkLst>
            <pc:docMk/>
            <pc:sldMk cId="3942064285" sldId="256"/>
            <ac:spMk id="13240" creationId="{26C069AD-D24C-9671-7B6F-2ACBD2572EE9}"/>
          </ac:spMkLst>
        </pc:spChg>
        <pc:spChg chg="mod">
          <ac:chgData name="Jassem Abbasi" userId="a485637c-5d5c-44af-8411-f95acc3236b6" providerId="ADAL" clId="{B67E75DF-61F4-4BDD-83F6-F3A9FEB4B984}" dt="2024-02-22T09:52:54.409" v="2357" actId="27803"/>
          <ac:spMkLst>
            <pc:docMk/>
            <pc:sldMk cId="3942064285" sldId="256"/>
            <ac:spMk id="13241" creationId="{44E82F39-666F-3B53-81EA-B14AC810A2E5}"/>
          </ac:spMkLst>
        </pc:spChg>
        <pc:spChg chg="mod">
          <ac:chgData name="Jassem Abbasi" userId="a485637c-5d5c-44af-8411-f95acc3236b6" providerId="ADAL" clId="{B67E75DF-61F4-4BDD-83F6-F3A9FEB4B984}" dt="2024-02-22T09:52:54.409" v="2357" actId="27803"/>
          <ac:spMkLst>
            <pc:docMk/>
            <pc:sldMk cId="3942064285" sldId="256"/>
            <ac:spMk id="13242" creationId="{F11822D3-FD0F-3D9B-9583-AFDD81F4A518}"/>
          </ac:spMkLst>
        </pc:spChg>
        <pc:spChg chg="mod">
          <ac:chgData name="Jassem Abbasi" userId="a485637c-5d5c-44af-8411-f95acc3236b6" providerId="ADAL" clId="{B67E75DF-61F4-4BDD-83F6-F3A9FEB4B984}" dt="2024-02-22T09:52:54.409" v="2357" actId="27803"/>
          <ac:spMkLst>
            <pc:docMk/>
            <pc:sldMk cId="3942064285" sldId="256"/>
            <ac:spMk id="13243" creationId="{DBD132BC-3A89-E8E4-BD74-0D355F1347DA}"/>
          </ac:spMkLst>
        </pc:spChg>
        <pc:spChg chg="mod">
          <ac:chgData name="Jassem Abbasi" userId="a485637c-5d5c-44af-8411-f95acc3236b6" providerId="ADAL" clId="{B67E75DF-61F4-4BDD-83F6-F3A9FEB4B984}" dt="2024-02-22T09:52:54.409" v="2357" actId="27803"/>
          <ac:spMkLst>
            <pc:docMk/>
            <pc:sldMk cId="3942064285" sldId="256"/>
            <ac:spMk id="13244" creationId="{727D98DB-C7B7-6D91-C691-D402CCC73E24}"/>
          </ac:spMkLst>
        </pc:spChg>
        <pc:spChg chg="mod">
          <ac:chgData name="Jassem Abbasi" userId="a485637c-5d5c-44af-8411-f95acc3236b6" providerId="ADAL" clId="{B67E75DF-61F4-4BDD-83F6-F3A9FEB4B984}" dt="2024-02-22T09:52:54.409" v="2357" actId="27803"/>
          <ac:spMkLst>
            <pc:docMk/>
            <pc:sldMk cId="3942064285" sldId="256"/>
            <ac:spMk id="13245" creationId="{0428A4D0-C971-0F27-8634-D7C36CDA03F5}"/>
          </ac:spMkLst>
        </pc:spChg>
        <pc:spChg chg="mod">
          <ac:chgData name="Jassem Abbasi" userId="a485637c-5d5c-44af-8411-f95acc3236b6" providerId="ADAL" clId="{B67E75DF-61F4-4BDD-83F6-F3A9FEB4B984}" dt="2024-02-22T09:52:54.409" v="2357" actId="27803"/>
          <ac:spMkLst>
            <pc:docMk/>
            <pc:sldMk cId="3942064285" sldId="256"/>
            <ac:spMk id="13246" creationId="{D7435F8D-A4DD-1A9F-3273-A609550D072B}"/>
          </ac:spMkLst>
        </pc:spChg>
        <pc:spChg chg="mod">
          <ac:chgData name="Jassem Abbasi" userId="a485637c-5d5c-44af-8411-f95acc3236b6" providerId="ADAL" clId="{B67E75DF-61F4-4BDD-83F6-F3A9FEB4B984}" dt="2024-02-22T09:52:54.409" v="2357" actId="27803"/>
          <ac:spMkLst>
            <pc:docMk/>
            <pc:sldMk cId="3942064285" sldId="256"/>
            <ac:spMk id="13247" creationId="{4E7F2A6A-3802-5AC3-97A7-6323D5C8B377}"/>
          </ac:spMkLst>
        </pc:spChg>
        <pc:spChg chg="mod">
          <ac:chgData name="Jassem Abbasi" userId="a485637c-5d5c-44af-8411-f95acc3236b6" providerId="ADAL" clId="{B67E75DF-61F4-4BDD-83F6-F3A9FEB4B984}" dt="2024-02-22T09:52:54.409" v="2357" actId="27803"/>
          <ac:spMkLst>
            <pc:docMk/>
            <pc:sldMk cId="3942064285" sldId="256"/>
            <ac:spMk id="13248" creationId="{FCED8280-7D31-D1EA-0959-D63A36756485}"/>
          </ac:spMkLst>
        </pc:spChg>
        <pc:spChg chg="mod">
          <ac:chgData name="Jassem Abbasi" userId="a485637c-5d5c-44af-8411-f95acc3236b6" providerId="ADAL" clId="{B67E75DF-61F4-4BDD-83F6-F3A9FEB4B984}" dt="2024-02-22T09:52:54.409" v="2357" actId="27803"/>
          <ac:spMkLst>
            <pc:docMk/>
            <pc:sldMk cId="3942064285" sldId="256"/>
            <ac:spMk id="13249" creationId="{839392AE-D023-58EC-5544-7DB599544279}"/>
          </ac:spMkLst>
        </pc:spChg>
        <pc:spChg chg="mod">
          <ac:chgData name="Jassem Abbasi" userId="a485637c-5d5c-44af-8411-f95acc3236b6" providerId="ADAL" clId="{B67E75DF-61F4-4BDD-83F6-F3A9FEB4B984}" dt="2024-02-22T09:52:54.409" v="2357" actId="27803"/>
          <ac:spMkLst>
            <pc:docMk/>
            <pc:sldMk cId="3942064285" sldId="256"/>
            <ac:spMk id="13250" creationId="{F9E6E423-FDBB-AE0D-9A98-1CF55EC8FF0C}"/>
          </ac:spMkLst>
        </pc:spChg>
        <pc:spChg chg="mod">
          <ac:chgData name="Jassem Abbasi" userId="a485637c-5d5c-44af-8411-f95acc3236b6" providerId="ADAL" clId="{B67E75DF-61F4-4BDD-83F6-F3A9FEB4B984}" dt="2024-02-22T09:52:54.409" v="2357" actId="27803"/>
          <ac:spMkLst>
            <pc:docMk/>
            <pc:sldMk cId="3942064285" sldId="256"/>
            <ac:spMk id="13251" creationId="{FA4C2618-3E2F-386F-EEB0-F21F1D9201FB}"/>
          </ac:spMkLst>
        </pc:spChg>
        <pc:spChg chg="mod">
          <ac:chgData name="Jassem Abbasi" userId="a485637c-5d5c-44af-8411-f95acc3236b6" providerId="ADAL" clId="{B67E75DF-61F4-4BDD-83F6-F3A9FEB4B984}" dt="2024-02-22T09:52:54.409" v="2357" actId="27803"/>
          <ac:spMkLst>
            <pc:docMk/>
            <pc:sldMk cId="3942064285" sldId="256"/>
            <ac:spMk id="13252" creationId="{DB918CDD-480B-001C-E1DF-7878CCAFEE83}"/>
          </ac:spMkLst>
        </pc:spChg>
        <pc:spChg chg="mod">
          <ac:chgData name="Jassem Abbasi" userId="a485637c-5d5c-44af-8411-f95acc3236b6" providerId="ADAL" clId="{B67E75DF-61F4-4BDD-83F6-F3A9FEB4B984}" dt="2024-02-22T09:52:54.409" v="2357" actId="27803"/>
          <ac:spMkLst>
            <pc:docMk/>
            <pc:sldMk cId="3942064285" sldId="256"/>
            <ac:spMk id="13253" creationId="{5C66BAB2-AD9A-BC72-DFDD-9CF4FB5BE1F8}"/>
          </ac:spMkLst>
        </pc:spChg>
        <pc:spChg chg="mod">
          <ac:chgData name="Jassem Abbasi" userId="a485637c-5d5c-44af-8411-f95acc3236b6" providerId="ADAL" clId="{B67E75DF-61F4-4BDD-83F6-F3A9FEB4B984}" dt="2024-02-22T09:52:54.409" v="2357" actId="27803"/>
          <ac:spMkLst>
            <pc:docMk/>
            <pc:sldMk cId="3942064285" sldId="256"/>
            <ac:spMk id="13254" creationId="{8BD86AEB-485D-1992-0AC4-66768F36656C}"/>
          </ac:spMkLst>
        </pc:spChg>
        <pc:spChg chg="mod">
          <ac:chgData name="Jassem Abbasi" userId="a485637c-5d5c-44af-8411-f95acc3236b6" providerId="ADAL" clId="{B67E75DF-61F4-4BDD-83F6-F3A9FEB4B984}" dt="2024-02-22T09:52:54.409" v="2357" actId="27803"/>
          <ac:spMkLst>
            <pc:docMk/>
            <pc:sldMk cId="3942064285" sldId="256"/>
            <ac:spMk id="13255" creationId="{2ADAFDE1-0302-8E4B-63B1-70BBE0A5DCB4}"/>
          </ac:spMkLst>
        </pc:spChg>
        <pc:spChg chg="mod">
          <ac:chgData name="Jassem Abbasi" userId="a485637c-5d5c-44af-8411-f95acc3236b6" providerId="ADAL" clId="{B67E75DF-61F4-4BDD-83F6-F3A9FEB4B984}" dt="2024-02-22T09:52:54.409" v="2357" actId="27803"/>
          <ac:spMkLst>
            <pc:docMk/>
            <pc:sldMk cId="3942064285" sldId="256"/>
            <ac:spMk id="13256" creationId="{FC50584A-443C-ACC6-A8BC-4CB75F424AEE}"/>
          </ac:spMkLst>
        </pc:spChg>
        <pc:spChg chg="mod">
          <ac:chgData name="Jassem Abbasi" userId="a485637c-5d5c-44af-8411-f95acc3236b6" providerId="ADAL" clId="{B67E75DF-61F4-4BDD-83F6-F3A9FEB4B984}" dt="2024-02-22T09:52:54.409" v="2357" actId="27803"/>
          <ac:spMkLst>
            <pc:docMk/>
            <pc:sldMk cId="3942064285" sldId="256"/>
            <ac:spMk id="13257" creationId="{9DC4A683-7600-0608-7145-17EEC27DDFDB}"/>
          </ac:spMkLst>
        </pc:spChg>
        <pc:spChg chg="mod">
          <ac:chgData name="Jassem Abbasi" userId="a485637c-5d5c-44af-8411-f95acc3236b6" providerId="ADAL" clId="{B67E75DF-61F4-4BDD-83F6-F3A9FEB4B984}" dt="2024-02-22T09:52:54.409" v="2357" actId="27803"/>
          <ac:spMkLst>
            <pc:docMk/>
            <pc:sldMk cId="3942064285" sldId="256"/>
            <ac:spMk id="13258" creationId="{556B15D1-C0F2-5CC0-454E-E2639C90C5D1}"/>
          </ac:spMkLst>
        </pc:spChg>
        <pc:spChg chg="mod">
          <ac:chgData name="Jassem Abbasi" userId="a485637c-5d5c-44af-8411-f95acc3236b6" providerId="ADAL" clId="{B67E75DF-61F4-4BDD-83F6-F3A9FEB4B984}" dt="2024-02-22T09:52:54.409" v="2357" actId="27803"/>
          <ac:spMkLst>
            <pc:docMk/>
            <pc:sldMk cId="3942064285" sldId="256"/>
            <ac:spMk id="13259" creationId="{3AC815EF-2ED3-EF0E-BF2A-4A88E9CE0C60}"/>
          </ac:spMkLst>
        </pc:spChg>
        <pc:spChg chg="mod">
          <ac:chgData name="Jassem Abbasi" userId="a485637c-5d5c-44af-8411-f95acc3236b6" providerId="ADAL" clId="{B67E75DF-61F4-4BDD-83F6-F3A9FEB4B984}" dt="2024-02-22T09:52:54.409" v="2357" actId="27803"/>
          <ac:spMkLst>
            <pc:docMk/>
            <pc:sldMk cId="3942064285" sldId="256"/>
            <ac:spMk id="13260" creationId="{84FEC260-5A47-135F-CD68-954C35912A9B}"/>
          </ac:spMkLst>
        </pc:spChg>
        <pc:spChg chg="mod">
          <ac:chgData name="Jassem Abbasi" userId="a485637c-5d5c-44af-8411-f95acc3236b6" providerId="ADAL" clId="{B67E75DF-61F4-4BDD-83F6-F3A9FEB4B984}" dt="2024-02-22T09:52:54.409" v="2357" actId="27803"/>
          <ac:spMkLst>
            <pc:docMk/>
            <pc:sldMk cId="3942064285" sldId="256"/>
            <ac:spMk id="13261" creationId="{6EE8D57F-1919-610B-1AF3-3CF98791E354}"/>
          </ac:spMkLst>
        </pc:spChg>
        <pc:spChg chg="mod">
          <ac:chgData name="Jassem Abbasi" userId="a485637c-5d5c-44af-8411-f95acc3236b6" providerId="ADAL" clId="{B67E75DF-61F4-4BDD-83F6-F3A9FEB4B984}" dt="2024-02-22T09:52:54.409" v="2357" actId="27803"/>
          <ac:spMkLst>
            <pc:docMk/>
            <pc:sldMk cId="3942064285" sldId="256"/>
            <ac:spMk id="13262" creationId="{6D623AE6-C641-9C40-4910-E6F4F8C3A6BC}"/>
          </ac:spMkLst>
        </pc:spChg>
        <pc:spChg chg="mod">
          <ac:chgData name="Jassem Abbasi" userId="a485637c-5d5c-44af-8411-f95acc3236b6" providerId="ADAL" clId="{B67E75DF-61F4-4BDD-83F6-F3A9FEB4B984}" dt="2024-02-22T09:52:54.409" v="2357" actId="27803"/>
          <ac:spMkLst>
            <pc:docMk/>
            <pc:sldMk cId="3942064285" sldId="256"/>
            <ac:spMk id="13263" creationId="{2C9E14B2-70FB-B443-CE20-7A920D04517E}"/>
          </ac:spMkLst>
        </pc:spChg>
        <pc:spChg chg="mod">
          <ac:chgData name="Jassem Abbasi" userId="a485637c-5d5c-44af-8411-f95acc3236b6" providerId="ADAL" clId="{B67E75DF-61F4-4BDD-83F6-F3A9FEB4B984}" dt="2024-02-22T09:52:54.409" v="2357" actId="27803"/>
          <ac:spMkLst>
            <pc:docMk/>
            <pc:sldMk cId="3942064285" sldId="256"/>
            <ac:spMk id="13264" creationId="{1C769418-06FF-C5C6-36A0-F9B9699656E0}"/>
          </ac:spMkLst>
        </pc:spChg>
        <pc:spChg chg="mod">
          <ac:chgData name="Jassem Abbasi" userId="a485637c-5d5c-44af-8411-f95acc3236b6" providerId="ADAL" clId="{B67E75DF-61F4-4BDD-83F6-F3A9FEB4B984}" dt="2024-02-22T09:52:54.409" v="2357" actId="27803"/>
          <ac:spMkLst>
            <pc:docMk/>
            <pc:sldMk cId="3942064285" sldId="256"/>
            <ac:spMk id="13265" creationId="{36F776A0-72C3-66C2-5B7E-3E519CCD4480}"/>
          </ac:spMkLst>
        </pc:spChg>
        <pc:spChg chg="mod">
          <ac:chgData name="Jassem Abbasi" userId="a485637c-5d5c-44af-8411-f95acc3236b6" providerId="ADAL" clId="{B67E75DF-61F4-4BDD-83F6-F3A9FEB4B984}" dt="2024-02-22T09:52:54.409" v="2357" actId="27803"/>
          <ac:spMkLst>
            <pc:docMk/>
            <pc:sldMk cId="3942064285" sldId="256"/>
            <ac:spMk id="13266" creationId="{0D1CB0B7-0A9C-FF5B-95B4-D585FE53E115}"/>
          </ac:spMkLst>
        </pc:spChg>
        <pc:spChg chg="mod">
          <ac:chgData name="Jassem Abbasi" userId="a485637c-5d5c-44af-8411-f95acc3236b6" providerId="ADAL" clId="{B67E75DF-61F4-4BDD-83F6-F3A9FEB4B984}" dt="2024-02-22T09:52:54.409" v="2357" actId="27803"/>
          <ac:spMkLst>
            <pc:docMk/>
            <pc:sldMk cId="3942064285" sldId="256"/>
            <ac:spMk id="13267" creationId="{AA565ADB-BF8D-12FA-5511-1F18E6D5C22D}"/>
          </ac:spMkLst>
        </pc:spChg>
        <pc:spChg chg="mod">
          <ac:chgData name="Jassem Abbasi" userId="a485637c-5d5c-44af-8411-f95acc3236b6" providerId="ADAL" clId="{B67E75DF-61F4-4BDD-83F6-F3A9FEB4B984}" dt="2024-02-22T09:52:54.409" v="2357" actId="27803"/>
          <ac:spMkLst>
            <pc:docMk/>
            <pc:sldMk cId="3942064285" sldId="256"/>
            <ac:spMk id="13268" creationId="{987F1CD3-224F-1B0F-A7BF-9A1AE3B9B81D}"/>
          </ac:spMkLst>
        </pc:spChg>
        <pc:spChg chg="mod">
          <ac:chgData name="Jassem Abbasi" userId="a485637c-5d5c-44af-8411-f95acc3236b6" providerId="ADAL" clId="{B67E75DF-61F4-4BDD-83F6-F3A9FEB4B984}" dt="2024-02-22T09:52:54.409" v="2357" actId="27803"/>
          <ac:spMkLst>
            <pc:docMk/>
            <pc:sldMk cId="3942064285" sldId="256"/>
            <ac:spMk id="13269" creationId="{C34E25F4-FA46-D533-34CD-AE15120AE4C5}"/>
          </ac:spMkLst>
        </pc:spChg>
        <pc:spChg chg="mod">
          <ac:chgData name="Jassem Abbasi" userId="a485637c-5d5c-44af-8411-f95acc3236b6" providerId="ADAL" clId="{B67E75DF-61F4-4BDD-83F6-F3A9FEB4B984}" dt="2024-02-22T09:52:54.409" v="2357" actId="27803"/>
          <ac:spMkLst>
            <pc:docMk/>
            <pc:sldMk cId="3942064285" sldId="256"/>
            <ac:spMk id="13270" creationId="{C3EB3BF0-3AB9-CF31-D2F7-57536E8CCE77}"/>
          </ac:spMkLst>
        </pc:spChg>
        <pc:spChg chg="mod">
          <ac:chgData name="Jassem Abbasi" userId="a485637c-5d5c-44af-8411-f95acc3236b6" providerId="ADAL" clId="{B67E75DF-61F4-4BDD-83F6-F3A9FEB4B984}" dt="2024-02-22T09:52:54.409" v="2357" actId="27803"/>
          <ac:spMkLst>
            <pc:docMk/>
            <pc:sldMk cId="3942064285" sldId="256"/>
            <ac:spMk id="13271" creationId="{D669A0CC-14F4-A72A-80F8-12E8FD781E75}"/>
          </ac:spMkLst>
        </pc:spChg>
        <pc:spChg chg="mod">
          <ac:chgData name="Jassem Abbasi" userId="a485637c-5d5c-44af-8411-f95acc3236b6" providerId="ADAL" clId="{B67E75DF-61F4-4BDD-83F6-F3A9FEB4B984}" dt="2024-02-22T09:52:54.409" v="2357" actId="27803"/>
          <ac:spMkLst>
            <pc:docMk/>
            <pc:sldMk cId="3942064285" sldId="256"/>
            <ac:spMk id="13272" creationId="{F97EF45B-2DA4-534C-2FDD-18A822388F4B}"/>
          </ac:spMkLst>
        </pc:spChg>
        <pc:spChg chg="mod">
          <ac:chgData name="Jassem Abbasi" userId="a485637c-5d5c-44af-8411-f95acc3236b6" providerId="ADAL" clId="{B67E75DF-61F4-4BDD-83F6-F3A9FEB4B984}" dt="2024-02-22T09:52:54.409" v="2357" actId="27803"/>
          <ac:spMkLst>
            <pc:docMk/>
            <pc:sldMk cId="3942064285" sldId="256"/>
            <ac:spMk id="13273" creationId="{8B783E28-BE9F-F10E-E865-5D255AB872F6}"/>
          </ac:spMkLst>
        </pc:spChg>
        <pc:spChg chg="mod">
          <ac:chgData name="Jassem Abbasi" userId="a485637c-5d5c-44af-8411-f95acc3236b6" providerId="ADAL" clId="{B67E75DF-61F4-4BDD-83F6-F3A9FEB4B984}" dt="2024-02-22T09:52:54.409" v="2357" actId="27803"/>
          <ac:spMkLst>
            <pc:docMk/>
            <pc:sldMk cId="3942064285" sldId="256"/>
            <ac:spMk id="13274" creationId="{8A20B13B-F711-4588-74CB-A23340A60932}"/>
          </ac:spMkLst>
        </pc:spChg>
        <pc:spChg chg="mod">
          <ac:chgData name="Jassem Abbasi" userId="a485637c-5d5c-44af-8411-f95acc3236b6" providerId="ADAL" clId="{B67E75DF-61F4-4BDD-83F6-F3A9FEB4B984}" dt="2024-02-22T09:52:54.409" v="2357" actId="27803"/>
          <ac:spMkLst>
            <pc:docMk/>
            <pc:sldMk cId="3942064285" sldId="256"/>
            <ac:spMk id="13275" creationId="{21350ADB-E5E8-D550-F9A9-4B3AA73BEECD}"/>
          </ac:spMkLst>
        </pc:spChg>
        <pc:spChg chg="mod">
          <ac:chgData name="Jassem Abbasi" userId="a485637c-5d5c-44af-8411-f95acc3236b6" providerId="ADAL" clId="{B67E75DF-61F4-4BDD-83F6-F3A9FEB4B984}" dt="2024-02-22T09:52:54.409" v="2357" actId="27803"/>
          <ac:spMkLst>
            <pc:docMk/>
            <pc:sldMk cId="3942064285" sldId="256"/>
            <ac:spMk id="13276" creationId="{D55C3BCA-EFCF-11E6-C48D-9F3ED96BBCBA}"/>
          </ac:spMkLst>
        </pc:spChg>
        <pc:spChg chg="mod">
          <ac:chgData name="Jassem Abbasi" userId="a485637c-5d5c-44af-8411-f95acc3236b6" providerId="ADAL" clId="{B67E75DF-61F4-4BDD-83F6-F3A9FEB4B984}" dt="2024-02-22T09:52:54.409" v="2357" actId="27803"/>
          <ac:spMkLst>
            <pc:docMk/>
            <pc:sldMk cId="3942064285" sldId="256"/>
            <ac:spMk id="13277" creationId="{6317EC7C-1DCF-1343-F364-2EDFFFD5D49F}"/>
          </ac:spMkLst>
        </pc:spChg>
        <pc:spChg chg="mod">
          <ac:chgData name="Jassem Abbasi" userId="a485637c-5d5c-44af-8411-f95acc3236b6" providerId="ADAL" clId="{B67E75DF-61F4-4BDD-83F6-F3A9FEB4B984}" dt="2024-02-22T09:52:54.409" v="2357" actId="27803"/>
          <ac:spMkLst>
            <pc:docMk/>
            <pc:sldMk cId="3942064285" sldId="256"/>
            <ac:spMk id="13278" creationId="{6AA4C1B9-0367-97C0-9EB8-66FFC97C276C}"/>
          </ac:spMkLst>
        </pc:spChg>
        <pc:spChg chg="mod">
          <ac:chgData name="Jassem Abbasi" userId="a485637c-5d5c-44af-8411-f95acc3236b6" providerId="ADAL" clId="{B67E75DF-61F4-4BDD-83F6-F3A9FEB4B984}" dt="2024-02-22T09:52:54.409" v="2357" actId="27803"/>
          <ac:spMkLst>
            <pc:docMk/>
            <pc:sldMk cId="3942064285" sldId="256"/>
            <ac:spMk id="13279" creationId="{BCCB8595-C359-A3BD-821F-A6CE1EE2A61C}"/>
          </ac:spMkLst>
        </pc:spChg>
        <pc:spChg chg="mod">
          <ac:chgData name="Jassem Abbasi" userId="a485637c-5d5c-44af-8411-f95acc3236b6" providerId="ADAL" clId="{B67E75DF-61F4-4BDD-83F6-F3A9FEB4B984}" dt="2024-02-22T09:52:54.409" v="2357" actId="27803"/>
          <ac:spMkLst>
            <pc:docMk/>
            <pc:sldMk cId="3942064285" sldId="256"/>
            <ac:spMk id="13280" creationId="{CD8E3730-0DB1-9D9E-722A-E7AE0440B041}"/>
          </ac:spMkLst>
        </pc:spChg>
        <pc:spChg chg="mod">
          <ac:chgData name="Jassem Abbasi" userId="a485637c-5d5c-44af-8411-f95acc3236b6" providerId="ADAL" clId="{B67E75DF-61F4-4BDD-83F6-F3A9FEB4B984}" dt="2024-02-22T09:52:54.409" v="2357" actId="27803"/>
          <ac:spMkLst>
            <pc:docMk/>
            <pc:sldMk cId="3942064285" sldId="256"/>
            <ac:spMk id="13281" creationId="{9230F821-1A92-166B-D0D9-AE0895143091}"/>
          </ac:spMkLst>
        </pc:spChg>
        <pc:spChg chg="mod">
          <ac:chgData name="Jassem Abbasi" userId="a485637c-5d5c-44af-8411-f95acc3236b6" providerId="ADAL" clId="{B67E75DF-61F4-4BDD-83F6-F3A9FEB4B984}" dt="2024-02-22T09:52:54.409" v="2357" actId="27803"/>
          <ac:spMkLst>
            <pc:docMk/>
            <pc:sldMk cId="3942064285" sldId="256"/>
            <ac:spMk id="13282" creationId="{68AAA23F-76A6-18B8-3710-6E5A3EE9D0DB}"/>
          </ac:spMkLst>
        </pc:spChg>
        <pc:spChg chg="mod">
          <ac:chgData name="Jassem Abbasi" userId="a485637c-5d5c-44af-8411-f95acc3236b6" providerId="ADAL" clId="{B67E75DF-61F4-4BDD-83F6-F3A9FEB4B984}" dt="2024-02-22T09:52:54.409" v="2357" actId="27803"/>
          <ac:spMkLst>
            <pc:docMk/>
            <pc:sldMk cId="3942064285" sldId="256"/>
            <ac:spMk id="13283" creationId="{29267496-A1CA-F22C-3C97-48503314802E}"/>
          </ac:spMkLst>
        </pc:spChg>
        <pc:spChg chg="mod">
          <ac:chgData name="Jassem Abbasi" userId="a485637c-5d5c-44af-8411-f95acc3236b6" providerId="ADAL" clId="{B67E75DF-61F4-4BDD-83F6-F3A9FEB4B984}" dt="2024-02-22T09:52:54.409" v="2357" actId="27803"/>
          <ac:spMkLst>
            <pc:docMk/>
            <pc:sldMk cId="3942064285" sldId="256"/>
            <ac:spMk id="13284" creationId="{0BC5F468-CFD2-0CFA-1C0E-189434923321}"/>
          </ac:spMkLst>
        </pc:spChg>
        <pc:spChg chg="mod">
          <ac:chgData name="Jassem Abbasi" userId="a485637c-5d5c-44af-8411-f95acc3236b6" providerId="ADAL" clId="{B67E75DF-61F4-4BDD-83F6-F3A9FEB4B984}" dt="2024-02-22T09:52:54.409" v="2357" actId="27803"/>
          <ac:spMkLst>
            <pc:docMk/>
            <pc:sldMk cId="3942064285" sldId="256"/>
            <ac:spMk id="13285" creationId="{7D6C753F-BAF3-B7F2-20B0-CE0868A1EEFA}"/>
          </ac:spMkLst>
        </pc:spChg>
        <pc:spChg chg="mod">
          <ac:chgData name="Jassem Abbasi" userId="a485637c-5d5c-44af-8411-f95acc3236b6" providerId="ADAL" clId="{B67E75DF-61F4-4BDD-83F6-F3A9FEB4B984}" dt="2024-02-22T09:52:54.409" v="2357" actId="27803"/>
          <ac:spMkLst>
            <pc:docMk/>
            <pc:sldMk cId="3942064285" sldId="256"/>
            <ac:spMk id="13286" creationId="{B576A677-DC8C-3D61-EA43-587FF6D4EC24}"/>
          </ac:spMkLst>
        </pc:spChg>
        <pc:spChg chg="mod">
          <ac:chgData name="Jassem Abbasi" userId="a485637c-5d5c-44af-8411-f95acc3236b6" providerId="ADAL" clId="{B67E75DF-61F4-4BDD-83F6-F3A9FEB4B984}" dt="2024-02-22T09:52:54.409" v="2357" actId="27803"/>
          <ac:spMkLst>
            <pc:docMk/>
            <pc:sldMk cId="3942064285" sldId="256"/>
            <ac:spMk id="13287" creationId="{66573F07-771A-4DDE-ED97-4C7F9058D5DE}"/>
          </ac:spMkLst>
        </pc:spChg>
        <pc:spChg chg="mod">
          <ac:chgData name="Jassem Abbasi" userId="a485637c-5d5c-44af-8411-f95acc3236b6" providerId="ADAL" clId="{B67E75DF-61F4-4BDD-83F6-F3A9FEB4B984}" dt="2024-02-22T09:52:54.409" v="2357" actId="27803"/>
          <ac:spMkLst>
            <pc:docMk/>
            <pc:sldMk cId="3942064285" sldId="256"/>
            <ac:spMk id="13288" creationId="{19FF5D4E-D0AE-25A6-6A0D-8CDBDE0841E3}"/>
          </ac:spMkLst>
        </pc:spChg>
        <pc:spChg chg="mod">
          <ac:chgData name="Jassem Abbasi" userId="a485637c-5d5c-44af-8411-f95acc3236b6" providerId="ADAL" clId="{B67E75DF-61F4-4BDD-83F6-F3A9FEB4B984}" dt="2024-02-22T09:52:54.409" v="2357" actId="27803"/>
          <ac:spMkLst>
            <pc:docMk/>
            <pc:sldMk cId="3942064285" sldId="256"/>
            <ac:spMk id="13289" creationId="{816998CF-DA03-A88B-44FD-FDD9BA1C14CD}"/>
          </ac:spMkLst>
        </pc:spChg>
        <pc:spChg chg="mod">
          <ac:chgData name="Jassem Abbasi" userId="a485637c-5d5c-44af-8411-f95acc3236b6" providerId="ADAL" clId="{B67E75DF-61F4-4BDD-83F6-F3A9FEB4B984}" dt="2024-02-22T09:52:54.409" v="2357" actId="27803"/>
          <ac:spMkLst>
            <pc:docMk/>
            <pc:sldMk cId="3942064285" sldId="256"/>
            <ac:spMk id="13290" creationId="{FF4193DE-4331-69BF-DAEA-7D638E756EC3}"/>
          </ac:spMkLst>
        </pc:spChg>
        <pc:spChg chg="mod">
          <ac:chgData name="Jassem Abbasi" userId="a485637c-5d5c-44af-8411-f95acc3236b6" providerId="ADAL" clId="{B67E75DF-61F4-4BDD-83F6-F3A9FEB4B984}" dt="2024-02-22T09:52:54.409" v="2357" actId="27803"/>
          <ac:spMkLst>
            <pc:docMk/>
            <pc:sldMk cId="3942064285" sldId="256"/>
            <ac:spMk id="13291" creationId="{B49137D6-A466-8BFD-6ED1-6E7D64144E41}"/>
          </ac:spMkLst>
        </pc:spChg>
        <pc:spChg chg="mod">
          <ac:chgData name="Jassem Abbasi" userId="a485637c-5d5c-44af-8411-f95acc3236b6" providerId="ADAL" clId="{B67E75DF-61F4-4BDD-83F6-F3A9FEB4B984}" dt="2024-02-22T09:52:54.409" v="2357" actId="27803"/>
          <ac:spMkLst>
            <pc:docMk/>
            <pc:sldMk cId="3942064285" sldId="256"/>
            <ac:spMk id="13292" creationId="{64BDD57F-1D5D-66F9-5B5A-0BEE2DC8D4BF}"/>
          </ac:spMkLst>
        </pc:spChg>
        <pc:spChg chg="mod">
          <ac:chgData name="Jassem Abbasi" userId="a485637c-5d5c-44af-8411-f95acc3236b6" providerId="ADAL" clId="{B67E75DF-61F4-4BDD-83F6-F3A9FEB4B984}" dt="2024-02-22T09:52:54.409" v="2357" actId="27803"/>
          <ac:spMkLst>
            <pc:docMk/>
            <pc:sldMk cId="3942064285" sldId="256"/>
            <ac:spMk id="13293" creationId="{0A6DEE35-A54E-9398-CF11-96C4A326A999}"/>
          </ac:spMkLst>
        </pc:spChg>
        <pc:spChg chg="mod">
          <ac:chgData name="Jassem Abbasi" userId="a485637c-5d5c-44af-8411-f95acc3236b6" providerId="ADAL" clId="{B67E75DF-61F4-4BDD-83F6-F3A9FEB4B984}" dt="2024-02-22T09:52:54.409" v="2357" actId="27803"/>
          <ac:spMkLst>
            <pc:docMk/>
            <pc:sldMk cId="3942064285" sldId="256"/>
            <ac:spMk id="13294" creationId="{666CAAFD-46AC-61DE-B70A-E63BFF38BEE6}"/>
          </ac:spMkLst>
        </pc:spChg>
        <pc:spChg chg="mod">
          <ac:chgData name="Jassem Abbasi" userId="a485637c-5d5c-44af-8411-f95acc3236b6" providerId="ADAL" clId="{B67E75DF-61F4-4BDD-83F6-F3A9FEB4B984}" dt="2024-02-22T09:52:54.409" v="2357" actId="27803"/>
          <ac:spMkLst>
            <pc:docMk/>
            <pc:sldMk cId="3942064285" sldId="256"/>
            <ac:spMk id="13295" creationId="{5A66F765-61E3-C9F2-75F9-F4DD045CA451}"/>
          </ac:spMkLst>
        </pc:spChg>
        <pc:spChg chg="mod">
          <ac:chgData name="Jassem Abbasi" userId="a485637c-5d5c-44af-8411-f95acc3236b6" providerId="ADAL" clId="{B67E75DF-61F4-4BDD-83F6-F3A9FEB4B984}" dt="2024-02-22T09:52:54.409" v="2357" actId="27803"/>
          <ac:spMkLst>
            <pc:docMk/>
            <pc:sldMk cId="3942064285" sldId="256"/>
            <ac:spMk id="13296" creationId="{398D4FEE-5F9D-C115-FC4D-3C7F9B39AEBE}"/>
          </ac:spMkLst>
        </pc:spChg>
        <pc:spChg chg="mod">
          <ac:chgData name="Jassem Abbasi" userId="a485637c-5d5c-44af-8411-f95acc3236b6" providerId="ADAL" clId="{B67E75DF-61F4-4BDD-83F6-F3A9FEB4B984}" dt="2024-02-22T09:52:54.409" v="2357" actId="27803"/>
          <ac:spMkLst>
            <pc:docMk/>
            <pc:sldMk cId="3942064285" sldId="256"/>
            <ac:spMk id="13297" creationId="{E64A1414-EAF7-BD1F-5FD2-9E7714997E19}"/>
          </ac:spMkLst>
        </pc:spChg>
        <pc:spChg chg="mod">
          <ac:chgData name="Jassem Abbasi" userId="a485637c-5d5c-44af-8411-f95acc3236b6" providerId="ADAL" clId="{B67E75DF-61F4-4BDD-83F6-F3A9FEB4B984}" dt="2024-02-22T09:52:54.409" v="2357" actId="27803"/>
          <ac:spMkLst>
            <pc:docMk/>
            <pc:sldMk cId="3942064285" sldId="256"/>
            <ac:spMk id="13298" creationId="{B2DC22C4-C7A7-6D5F-F3A1-C72B65AC9E14}"/>
          </ac:spMkLst>
        </pc:spChg>
        <pc:spChg chg="mod">
          <ac:chgData name="Jassem Abbasi" userId="a485637c-5d5c-44af-8411-f95acc3236b6" providerId="ADAL" clId="{B67E75DF-61F4-4BDD-83F6-F3A9FEB4B984}" dt="2024-02-22T09:52:54.409" v="2357" actId="27803"/>
          <ac:spMkLst>
            <pc:docMk/>
            <pc:sldMk cId="3942064285" sldId="256"/>
            <ac:spMk id="13299" creationId="{77E8B680-CA83-6781-B041-D76F754EE1A2}"/>
          </ac:spMkLst>
        </pc:spChg>
        <pc:spChg chg="mod">
          <ac:chgData name="Jassem Abbasi" userId="a485637c-5d5c-44af-8411-f95acc3236b6" providerId="ADAL" clId="{B67E75DF-61F4-4BDD-83F6-F3A9FEB4B984}" dt="2024-02-22T09:52:54.409" v="2357" actId="27803"/>
          <ac:spMkLst>
            <pc:docMk/>
            <pc:sldMk cId="3942064285" sldId="256"/>
            <ac:spMk id="13300" creationId="{7FA3ADE5-6F42-0C4D-5E66-B73D643C4646}"/>
          </ac:spMkLst>
        </pc:spChg>
        <pc:spChg chg="mod">
          <ac:chgData name="Jassem Abbasi" userId="a485637c-5d5c-44af-8411-f95acc3236b6" providerId="ADAL" clId="{B67E75DF-61F4-4BDD-83F6-F3A9FEB4B984}" dt="2024-02-22T09:52:54.409" v="2357" actId="27803"/>
          <ac:spMkLst>
            <pc:docMk/>
            <pc:sldMk cId="3942064285" sldId="256"/>
            <ac:spMk id="13301" creationId="{64D784F0-7B93-CA5E-DBEC-141AB860FA88}"/>
          </ac:spMkLst>
        </pc:spChg>
        <pc:spChg chg="mod">
          <ac:chgData name="Jassem Abbasi" userId="a485637c-5d5c-44af-8411-f95acc3236b6" providerId="ADAL" clId="{B67E75DF-61F4-4BDD-83F6-F3A9FEB4B984}" dt="2024-02-22T09:52:54.409" v="2357" actId="27803"/>
          <ac:spMkLst>
            <pc:docMk/>
            <pc:sldMk cId="3942064285" sldId="256"/>
            <ac:spMk id="13302" creationId="{49987C86-FB8A-2B6C-47DB-00E3722564BA}"/>
          </ac:spMkLst>
        </pc:spChg>
        <pc:spChg chg="mod">
          <ac:chgData name="Jassem Abbasi" userId="a485637c-5d5c-44af-8411-f95acc3236b6" providerId="ADAL" clId="{B67E75DF-61F4-4BDD-83F6-F3A9FEB4B984}" dt="2024-02-22T09:52:54.409" v="2357" actId="27803"/>
          <ac:spMkLst>
            <pc:docMk/>
            <pc:sldMk cId="3942064285" sldId="256"/>
            <ac:spMk id="13303" creationId="{ECE04539-0C8A-C7F0-A26A-16F5814A3914}"/>
          </ac:spMkLst>
        </pc:spChg>
        <pc:spChg chg="mod">
          <ac:chgData name="Jassem Abbasi" userId="a485637c-5d5c-44af-8411-f95acc3236b6" providerId="ADAL" clId="{B67E75DF-61F4-4BDD-83F6-F3A9FEB4B984}" dt="2024-02-22T09:52:54.409" v="2357" actId="27803"/>
          <ac:spMkLst>
            <pc:docMk/>
            <pc:sldMk cId="3942064285" sldId="256"/>
            <ac:spMk id="13304" creationId="{A9800078-A932-6A91-23B7-C4771DFEFF4F}"/>
          </ac:spMkLst>
        </pc:spChg>
        <pc:spChg chg="mod">
          <ac:chgData name="Jassem Abbasi" userId="a485637c-5d5c-44af-8411-f95acc3236b6" providerId="ADAL" clId="{B67E75DF-61F4-4BDD-83F6-F3A9FEB4B984}" dt="2024-02-22T09:52:54.409" v="2357" actId="27803"/>
          <ac:spMkLst>
            <pc:docMk/>
            <pc:sldMk cId="3942064285" sldId="256"/>
            <ac:spMk id="13305" creationId="{E710BE09-2608-05B9-0E61-8D96232A4957}"/>
          </ac:spMkLst>
        </pc:spChg>
        <pc:spChg chg="mod">
          <ac:chgData name="Jassem Abbasi" userId="a485637c-5d5c-44af-8411-f95acc3236b6" providerId="ADAL" clId="{B67E75DF-61F4-4BDD-83F6-F3A9FEB4B984}" dt="2024-02-22T09:52:54.409" v="2357" actId="27803"/>
          <ac:spMkLst>
            <pc:docMk/>
            <pc:sldMk cId="3942064285" sldId="256"/>
            <ac:spMk id="13306" creationId="{B6A37061-E4AA-52BA-5596-133287366AA5}"/>
          </ac:spMkLst>
        </pc:spChg>
        <pc:spChg chg="mod">
          <ac:chgData name="Jassem Abbasi" userId="a485637c-5d5c-44af-8411-f95acc3236b6" providerId="ADAL" clId="{B67E75DF-61F4-4BDD-83F6-F3A9FEB4B984}" dt="2024-02-22T09:52:54.409" v="2357" actId="27803"/>
          <ac:spMkLst>
            <pc:docMk/>
            <pc:sldMk cId="3942064285" sldId="256"/>
            <ac:spMk id="13307" creationId="{ABB4DD91-1969-5889-5FF6-98549303428F}"/>
          </ac:spMkLst>
        </pc:spChg>
        <pc:spChg chg="mod">
          <ac:chgData name="Jassem Abbasi" userId="a485637c-5d5c-44af-8411-f95acc3236b6" providerId="ADAL" clId="{B67E75DF-61F4-4BDD-83F6-F3A9FEB4B984}" dt="2024-02-22T09:52:54.409" v="2357" actId="27803"/>
          <ac:spMkLst>
            <pc:docMk/>
            <pc:sldMk cId="3942064285" sldId="256"/>
            <ac:spMk id="13308" creationId="{2B5F85C2-5553-8C5B-B5C2-938E425E2871}"/>
          </ac:spMkLst>
        </pc:spChg>
        <pc:spChg chg="mod">
          <ac:chgData name="Jassem Abbasi" userId="a485637c-5d5c-44af-8411-f95acc3236b6" providerId="ADAL" clId="{B67E75DF-61F4-4BDD-83F6-F3A9FEB4B984}" dt="2024-02-22T09:52:54.409" v="2357" actId="27803"/>
          <ac:spMkLst>
            <pc:docMk/>
            <pc:sldMk cId="3942064285" sldId="256"/>
            <ac:spMk id="13309" creationId="{BACAEE26-0BA2-A353-C9F7-1EAD4F26D98B}"/>
          </ac:spMkLst>
        </pc:spChg>
        <pc:spChg chg="mod">
          <ac:chgData name="Jassem Abbasi" userId="a485637c-5d5c-44af-8411-f95acc3236b6" providerId="ADAL" clId="{B67E75DF-61F4-4BDD-83F6-F3A9FEB4B984}" dt="2024-02-22T09:52:54.409" v="2357" actId="27803"/>
          <ac:spMkLst>
            <pc:docMk/>
            <pc:sldMk cId="3942064285" sldId="256"/>
            <ac:spMk id="13310" creationId="{0107596C-22EB-1BD7-FF79-58E4EC66FEFC}"/>
          </ac:spMkLst>
        </pc:spChg>
        <pc:spChg chg="mod">
          <ac:chgData name="Jassem Abbasi" userId="a485637c-5d5c-44af-8411-f95acc3236b6" providerId="ADAL" clId="{B67E75DF-61F4-4BDD-83F6-F3A9FEB4B984}" dt="2024-02-22T09:52:54.409" v="2357" actId="27803"/>
          <ac:spMkLst>
            <pc:docMk/>
            <pc:sldMk cId="3942064285" sldId="256"/>
            <ac:spMk id="13311" creationId="{AA1FDE4A-7AC4-ECC5-BAEE-5EC5F9210AC9}"/>
          </ac:spMkLst>
        </pc:spChg>
        <pc:spChg chg="mod">
          <ac:chgData name="Jassem Abbasi" userId="a485637c-5d5c-44af-8411-f95acc3236b6" providerId="ADAL" clId="{B67E75DF-61F4-4BDD-83F6-F3A9FEB4B984}" dt="2024-02-22T09:52:54.409" v="2357" actId="27803"/>
          <ac:spMkLst>
            <pc:docMk/>
            <pc:sldMk cId="3942064285" sldId="256"/>
            <ac:spMk id="13312" creationId="{60FA125F-0B2F-1777-CFED-C80073A726A5}"/>
          </ac:spMkLst>
        </pc:spChg>
        <pc:spChg chg="mod">
          <ac:chgData name="Jassem Abbasi" userId="a485637c-5d5c-44af-8411-f95acc3236b6" providerId="ADAL" clId="{B67E75DF-61F4-4BDD-83F6-F3A9FEB4B984}" dt="2024-02-22T09:52:54.409" v="2357" actId="27803"/>
          <ac:spMkLst>
            <pc:docMk/>
            <pc:sldMk cId="3942064285" sldId="256"/>
            <ac:spMk id="13313" creationId="{DB91533E-66BD-FFF8-BF65-5014240F7F05}"/>
          </ac:spMkLst>
        </pc:spChg>
        <pc:spChg chg="mod">
          <ac:chgData name="Jassem Abbasi" userId="a485637c-5d5c-44af-8411-f95acc3236b6" providerId="ADAL" clId="{B67E75DF-61F4-4BDD-83F6-F3A9FEB4B984}" dt="2024-02-22T09:52:54.409" v="2357" actId="27803"/>
          <ac:spMkLst>
            <pc:docMk/>
            <pc:sldMk cId="3942064285" sldId="256"/>
            <ac:spMk id="13314" creationId="{E038DB57-F915-C236-117E-60C57B8633A1}"/>
          </ac:spMkLst>
        </pc:spChg>
        <pc:spChg chg="mod">
          <ac:chgData name="Jassem Abbasi" userId="a485637c-5d5c-44af-8411-f95acc3236b6" providerId="ADAL" clId="{B67E75DF-61F4-4BDD-83F6-F3A9FEB4B984}" dt="2024-02-22T09:52:54.409" v="2357" actId="27803"/>
          <ac:spMkLst>
            <pc:docMk/>
            <pc:sldMk cId="3942064285" sldId="256"/>
            <ac:spMk id="13315" creationId="{553CFDC1-13C8-4603-938C-6E871CCB26B4}"/>
          </ac:spMkLst>
        </pc:spChg>
        <pc:spChg chg="mod">
          <ac:chgData name="Jassem Abbasi" userId="a485637c-5d5c-44af-8411-f95acc3236b6" providerId="ADAL" clId="{B67E75DF-61F4-4BDD-83F6-F3A9FEB4B984}" dt="2024-02-22T09:52:54.409" v="2357" actId="27803"/>
          <ac:spMkLst>
            <pc:docMk/>
            <pc:sldMk cId="3942064285" sldId="256"/>
            <ac:spMk id="13316" creationId="{ED1D9595-16CD-9C05-4150-E98FBBEC024F}"/>
          </ac:spMkLst>
        </pc:spChg>
        <pc:spChg chg="mod">
          <ac:chgData name="Jassem Abbasi" userId="a485637c-5d5c-44af-8411-f95acc3236b6" providerId="ADAL" clId="{B67E75DF-61F4-4BDD-83F6-F3A9FEB4B984}" dt="2024-02-22T09:52:54.409" v="2357" actId="27803"/>
          <ac:spMkLst>
            <pc:docMk/>
            <pc:sldMk cId="3942064285" sldId="256"/>
            <ac:spMk id="13317" creationId="{EF63A492-7CB9-BC6C-84CF-F1A00C6DCFA6}"/>
          </ac:spMkLst>
        </pc:spChg>
        <pc:spChg chg="mod">
          <ac:chgData name="Jassem Abbasi" userId="a485637c-5d5c-44af-8411-f95acc3236b6" providerId="ADAL" clId="{B67E75DF-61F4-4BDD-83F6-F3A9FEB4B984}" dt="2024-02-22T09:52:54.409" v="2357" actId="27803"/>
          <ac:spMkLst>
            <pc:docMk/>
            <pc:sldMk cId="3942064285" sldId="256"/>
            <ac:spMk id="13318" creationId="{0C674A11-DDCB-D450-1E4B-156EEB6ED999}"/>
          </ac:spMkLst>
        </pc:spChg>
        <pc:spChg chg="mod">
          <ac:chgData name="Jassem Abbasi" userId="a485637c-5d5c-44af-8411-f95acc3236b6" providerId="ADAL" clId="{B67E75DF-61F4-4BDD-83F6-F3A9FEB4B984}" dt="2024-02-22T09:52:54.409" v="2357" actId="27803"/>
          <ac:spMkLst>
            <pc:docMk/>
            <pc:sldMk cId="3942064285" sldId="256"/>
            <ac:spMk id="13319" creationId="{9A1C5EF5-9A12-5A79-DB33-9AD260E38F12}"/>
          </ac:spMkLst>
        </pc:spChg>
        <pc:spChg chg="mod">
          <ac:chgData name="Jassem Abbasi" userId="a485637c-5d5c-44af-8411-f95acc3236b6" providerId="ADAL" clId="{B67E75DF-61F4-4BDD-83F6-F3A9FEB4B984}" dt="2024-02-22T09:52:54.409" v="2357" actId="27803"/>
          <ac:spMkLst>
            <pc:docMk/>
            <pc:sldMk cId="3942064285" sldId="256"/>
            <ac:spMk id="13320" creationId="{9730BD5C-A8B5-0F8E-8FAF-38F04E78B227}"/>
          </ac:spMkLst>
        </pc:spChg>
        <pc:spChg chg="mod">
          <ac:chgData name="Jassem Abbasi" userId="a485637c-5d5c-44af-8411-f95acc3236b6" providerId="ADAL" clId="{B67E75DF-61F4-4BDD-83F6-F3A9FEB4B984}" dt="2024-02-22T09:52:54.409" v="2357" actId="27803"/>
          <ac:spMkLst>
            <pc:docMk/>
            <pc:sldMk cId="3942064285" sldId="256"/>
            <ac:spMk id="13321" creationId="{E95ED684-2017-470B-FBB8-C216EF01DCC0}"/>
          </ac:spMkLst>
        </pc:spChg>
        <pc:spChg chg="mod">
          <ac:chgData name="Jassem Abbasi" userId="a485637c-5d5c-44af-8411-f95acc3236b6" providerId="ADAL" clId="{B67E75DF-61F4-4BDD-83F6-F3A9FEB4B984}" dt="2024-02-22T09:52:54.409" v="2357" actId="27803"/>
          <ac:spMkLst>
            <pc:docMk/>
            <pc:sldMk cId="3942064285" sldId="256"/>
            <ac:spMk id="13322" creationId="{8AE1FECE-3ADC-61E3-28A9-C7765D6812CF}"/>
          </ac:spMkLst>
        </pc:spChg>
        <pc:spChg chg="mod">
          <ac:chgData name="Jassem Abbasi" userId="a485637c-5d5c-44af-8411-f95acc3236b6" providerId="ADAL" clId="{B67E75DF-61F4-4BDD-83F6-F3A9FEB4B984}" dt="2024-02-22T09:52:54.409" v="2357" actId="27803"/>
          <ac:spMkLst>
            <pc:docMk/>
            <pc:sldMk cId="3942064285" sldId="256"/>
            <ac:spMk id="13323" creationId="{092ABA05-C0AE-71EA-1426-F80A98739D5E}"/>
          </ac:spMkLst>
        </pc:spChg>
        <pc:spChg chg="mod">
          <ac:chgData name="Jassem Abbasi" userId="a485637c-5d5c-44af-8411-f95acc3236b6" providerId="ADAL" clId="{B67E75DF-61F4-4BDD-83F6-F3A9FEB4B984}" dt="2024-02-22T09:52:54.409" v="2357" actId="27803"/>
          <ac:spMkLst>
            <pc:docMk/>
            <pc:sldMk cId="3942064285" sldId="256"/>
            <ac:spMk id="13324" creationId="{64E05640-5DB2-FEDD-BD48-9B70A8337A27}"/>
          </ac:spMkLst>
        </pc:spChg>
        <pc:spChg chg="mod">
          <ac:chgData name="Jassem Abbasi" userId="a485637c-5d5c-44af-8411-f95acc3236b6" providerId="ADAL" clId="{B67E75DF-61F4-4BDD-83F6-F3A9FEB4B984}" dt="2024-02-22T09:52:54.409" v="2357" actId="27803"/>
          <ac:spMkLst>
            <pc:docMk/>
            <pc:sldMk cId="3942064285" sldId="256"/>
            <ac:spMk id="13325" creationId="{91E5C3DE-5F96-AFCB-9A55-071194F58A52}"/>
          </ac:spMkLst>
        </pc:spChg>
        <pc:spChg chg="mod">
          <ac:chgData name="Jassem Abbasi" userId="a485637c-5d5c-44af-8411-f95acc3236b6" providerId="ADAL" clId="{B67E75DF-61F4-4BDD-83F6-F3A9FEB4B984}" dt="2024-02-22T09:52:54.409" v="2357" actId="27803"/>
          <ac:spMkLst>
            <pc:docMk/>
            <pc:sldMk cId="3942064285" sldId="256"/>
            <ac:spMk id="13326" creationId="{F43D2E31-A4A8-1A64-C12A-179F9AB2E3E6}"/>
          </ac:spMkLst>
        </pc:spChg>
        <pc:spChg chg="mod">
          <ac:chgData name="Jassem Abbasi" userId="a485637c-5d5c-44af-8411-f95acc3236b6" providerId="ADAL" clId="{B67E75DF-61F4-4BDD-83F6-F3A9FEB4B984}" dt="2024-02-22T09:52:54.409" v="2357" actId="27803"/>
          <ac:spMkLst>
            <pc:docMk/>
            <pc:sldMk cId="3942064285" sldId="256"/>
            <ac:spMk id="13327" creationId="{29B72632-11B5-0C69-E3B7-B0739148D1C2}"/>
          </ac:spMkLst>
        </pc:spChg>
        <pc:spChg chg="mod">
          <ac:chgData name="Jassem Abbasi" userId="a485637c-5d5c-44af-8411-f95acc3236b6" providerId="ADAL" clId="{B67E75DF-61F4-4BDD-83F6-F3A9FEB4B984}" dt="2024-02-22T09:52:54.409" v="2357" actId="27803"/>
          <ac:spMkLst>
            <pc:docMk/>
            <pc:sldMk cId="3942064285" sldId="256"/>
            <ac:spMk id="13328" creationId="{F8C022C0-DFAE-67C2-4E48-2BA48FCCFB77}"/>
          </ac:spMkLst>
        </pc:spChg>
        <pc:spChg chg="mod">
          <ac:chgData name="Jassem Abbasi" userId="a485637c-5d5c-44af-8411-f95acc3236b6" providerId="ADAL" clId="{B67E75DF-61F4-4BDD-83F6-F3A9FEB4B984}" dt="2024-02-22T09:52:54.409" v="2357" actId="27803"/>
          <ac:spMkLst>
            <pc:docMk/>
            <pc:sldMk cId="3942064285" sldId="256"/>
            <ac:spMk id="13329" creationId="{15A7C677-7BA6-C2E0-CFE3-D50307E46883}"/>
          </ac:spMkLst>
        </pc:spChg>
        <pc:spChg chg="mod">
          <ac:chgData name="Jassem Abbasi" userId="a485637c-5d5c-44af-8411-f95acc3236b6" providerId="ADAL" clId="{B67E75DF-61F4-4BDD-83F6-F3A9FEB4B984}" dt="2024-02-22T09:52:54.409" v="2357" actId="27803"/>
          <ac:spMkLst>
            <pc:docMk/>
            <pc:sldMk cId="3942064285" sldId="256"/>
            <ac:spMk id="13330" creationId="{9BE17493-4C41-4B04-6F08-A10B5A9ACBE8}"/>
          </ac:spMkLst>
        </pc:spChg>
        <pc:spChg chg="mod">
          <ac:chgData name="Jassem Abbasi" userId="a485637c-5d5c-44af-8411-f95acc3236b6" providerId="ADAL" clId="{B67E75DF-61F4-4BDD-83F6-F3A9FEB4B984}" dt="2024-02-22T09:52:54.409" v="2357" actId="27803"/>
          <ac:spMkLst>
            <pc:docMk/>
            <pc:sldMk cId="3942064285" sldId="256"/>
            <ac:spMk id="13331" creationId="{E623599A-BCA0-2CEA-08F0-849D6CC3C4B8}"/>
          </ac:spMkLst>
        </pc:spChg>
        <pc:spChg chg="mod">
          <ac:chgData name="Jassem Abbasi" userId="a485637c-5d5c-44af-8411-f95acc3236b6" providerId="ADAL" clId="{B67E75DF-61F4-4BDD-83F6-F3A9FEB4B984}" dt="2024-02-22T09:52:54.409" v="2357" actId="27803"/>
          <ac:spMkLst>
            <pc:docMk/>
            <pc:sldMk cId="3942064285" sldId="256"/>
            <ac:spMk id="13332" creationId="{9CD85DF3-DC07-E9FC-73E4-02AAEEFB2804}"/>
          </ac:spMkLst>
        </pc:spChg>
        <pc:spChg chg="mod">
          <ac:chgData name="Jassem Abbasi" userId="a485637c-5d5c-44af-8411-f95acc3236b6" providerId="ADAL" clId="{B67E75DF-61F4-4BDD-83F6-F3A9FEB4B984}" dt="2024-02-22T09:52:54.409" v="2357" actId="27803"/>
          <ac:spMkLst>
            <pc:docMk/>
            <pc:sldMk cId="3942064285" sldId="256"/>
            <ac:spMk id="13333" creationId="{AF9F433A-BD3D-F5A9-063F-891FE6A172BD}"/>
          </ac:spMkLst>
        </pc:spChg>
        <pc:spChg chg="mod">
          <ac:chgData name="Jassem Abbasi" userId="a485637c-5d5c-44af-8411-f95acc3236b6" providerId="ADAL" clId="{B67E75DF-61F4-4BDD-83F6-F3A9FEB4B984}" dt="2024-02-22T09:52:54.409" v="2357" actId="27803"/>
          <ac:spMkLst>
            <pc:docMk/>
            <pc:sldMk cId="3942064285" sldId="256"/>
            <ac:spMk id="13334" creationId="{EFF33D4B-1148-886B-03D6-7D776BF19016}"/>
          </ac:spMkLst>
        </pc:spChg>
        <pc:spChg chg="mod">
          <ac:chgData name="Jassem Abbasi" userId="a485637c-5d5c-44af-8411-f95acc3236b6" providerId="ADAL" clId="{B67E75DF-61F4-4BDD-83F6-F3A9FEB4B984}" dt="2024-02-22T09:52:54.409" v="2357" actId="27803"/>
          <ac:spMkLst>
            <pc:docMk/>
            <pc:sldMk cId="3942064285" sldId="256"/>
            <ac:spMk id="13335" creationId="{2E0F0290-9BB3-0122-9D97-9BF96142222A}"/>
          </ac:spMkLst>
        </pc:spChg>
        <pc:spChg chg="mod">
          <ac:chgData name="Jassem Abbasi" userId="a485637c-5d5c-44af-8411-f95acc3236b6" providerId="ADAL" clId="{B67E75DF-61F4-4BDD-83F6-F3A9FEB4B984}" dt="2024-02-22T09:52:54.409" v="2357" actId="27803"/>
          <ac:spMkLst>
            <pc:docMk/>
            <pc:sldMk cId="3942064285" sldId="256"/>
            <ac:spMk id="13336" creationId="{87DECC35-CDCA-0A0F-11C1-99D9656D784C}"/>
          </ac:spMkLst>
        </pc:spChg>
        <pc:spChg chg="mod">
          <ac:chgData name="Jassem Abbasi" userId="a485637c-5d5c-44af-8411-f95acc3236b6" providerId="ADAL" clId="{B67E75DF-61F4-4BDD-83F6-F3A9FEB4B984}" dt="2024-02-22T09:52:54.409" v="2357" actId="27803"/>
          <ac:spMkLst>
            <pc:docMk/>
            <pc:sldMk cId="3942064285" sldId="256"/>
            <ac:spMk id="13337" creationId="{C32314B3-FCB7-C6AA-2AB4-24108330596E}"/>
          </ac:spMkLst>
        </pc:spChg>
        <pc:spChg chg="mod">
          <ac:chgData name="Jassem Abbasi" userId="a485637c-5d5c-44af-8411-f95acc3236b6" providerId="ADAL" clId="{B67E75DF-61F4-4BDD-83F6-F3A9FEB4B984}" dt="2024-02-22T09:52:54.409" v="2357" actId="27803"/>
          <ac:spMkLst>
            <pc:docMk/>
            <pc:sldMk cId="3942064285" sldId="256"/>
            <ac:spMk id="13338" creationId="{7CBB09E0-699D-78FC-8475-E2DA64FC7301}"/>
          </ac:spMkLst>
        </pc:spChg>
        <pc:spChg chg="mod">
          <ac:chgData name="Jassem Abbasi" userId="a485637c-5d5c-44af-8411-f95acc3236b6" providerId="ADAL" clId="{B67E75DF-61F4-4BDD-83F6-F3A9FEB4B984}" dt="2024-02-22T09:52:54.409" v="2357" actId="27803"/>
          <ac:spMkLst>
            <pc:docMk/>
            <pc:sldMk cId="3942064285" sldId="256"/>
            <ac:spMk id="13339" creationId="{1283BD18-CD76-8D88-158C-A417EFDF6266}"/>
          </ac:spMkLst>
        </pc:spChg>
        <pc:spChg chg="mod">
          <ac:chgData name="Jassem Abbasi" userId="a485637c-5d5c-44af-8411-f95acc3236b6" providerId="ADAL" clId="{B67E75DF-61F4-4BDD-83F6-F3A9FEB4B984}" dt="2024-02-22T09:52:54.409" v="2357" actId="27803"/>
          <ac:spMkLst>
            <pc:docMk/>
            <pc:sldMk cId="3942064285" sldId="256"/>
            <ac:spMk id="13340" creationId="{5D314289-59E3-4B8B-34CB-295CD96897BF}"/>
          </ac:spMkLst>
        </pc:spChg>
        <pc:spChg chg="mod">
          <ac:chgData name="Jassem Abbasi" userId="a485637c-5d5c-44af-8411-f95acc3236b6" providerId="ADAL" clId="{B67E75DF-61F4-4BDD-83F6-F3A9FEB4B984}" dt="2024-02-22T09:52:54.409" v="2357" actId="27803"/>
          <ac:spMkLst>
            <pc:docMk/>
            <pc:sldMk cId="3942064285" sldId="256"/>
            <ac:spMk id="13341" creationId="{E11B2C4D-678C-F301-E871-B859E46B1C9E}"/>
          </ac:spMkLst>
        </pc:spChg>
        <pc:spChg chg="mod">
          <ac:chgData name="Jassem Abbasi" userId="a485637c-5d5c-44af-8411-f95acc3236b6" providerId="ADAL" clId="{B67E75DF-61F4-4BDD-83F6-F3A9FEB4B984}" dt="2024-02-22T09:52:54.409" v="2357" actId="27803"/>
          <ac:spMkLst>
            <pc:docMk/>
            <pc:sldMk cId="3942064285" sldId="256"/>
            <ac:spMk id="13342" creationId="{2247269D-A6E0-BD64-FFB3-5072ED74E08B}"/>
          </ac:spMkLst>
        </pc:spChg>
        <pc:spChg chg="mod">
          <ac:chgData name="Jassem Abbasi" userId="a485637c-5d5c-44af-8411-f95acc3236b6" providerId="ADAL" clId="{B67E75DF-61F4-4BDD-83F6-F3A9FEB4B984}" dt="2024-02-22T09:52:54.409" v="2357" actId="27803"/>
          <ac:spMkLst>
            <pc:docMk/>
            <pc:sldMk cId="3942064285" sldId="256"/>
            <ac:spMk id="13343" creationId="{C5485348-5FC8-B02D-9C86-869761FF76A0}"/>
          </ac:spMkLst>
        </pc:spChg>
        <pc:spChg chg="mod">
          <ac:chgData name="Jassem Abbasi" userId="a485637c-5d5c-44af-8411-f95acc3236b6" providerId="ADAL" clId="{B67E75DF-61F4-4BDD-83F6-F3A9FEB4B984}" dt="2024-02-22T09:52:54.409" v="2357" actId="27803"/>
          <ac:spMkLst>
            <pc:docMk/>
            <pc:sldMk cId="3942064285" sldId="256"/>
            <ac:spMk id="13344" creationId="{F81B17C7-D008-D2AE-B110-344FF80EB7D7}"/>
          </ac:spMkLst>
        </pc:spChg>
        <pc:spChg chg="mod">
          <ac:chgData name="Jassem Abbasi" userId="a485637c-5d5c-44af-8411-f95acc3236b6" providerId="ADAL" clId="{B67E75DF-61F4-4BDD-83F6-F3A9FEB4B984}" dt="2024-02-22T09:52:54.409" v="2357" actId="27803"/>
          <ac:spMkLst>
            <pc:docMk/>
            <pc:sldMk cId="3942064285" sldId="256"/>
            <ac:spMk id="13345" creationId="{427F64E3-DBDD-C97D-B58D-A4F726005247}"/>
          </ac:spMkLst>
        </pc:spChg>
        <pc:spChg chg="mod">
          <ac:chgData name="Jassem Abbasi" userId="a485637c-5d5c-44af-8411-f95acc3236b6" providerId="ADAL" clId="{B67E75DF-61F4-4BDD-83F6-F3A9FEB4B984}" dt="2024-02-22T09:52:54.409" v="2357" actId="27803"/>
          <ac:spMkLst>
            <pc:docMk/>
            <pc:sldMk cId="3942064285" sldId="256"/>
            <ac:spMk id="13346" creationId="{CF71CF39-47AD-784C-03CD-5C1319C65203}"/>
          </ac:spMkLst>
        </pc:spChg>
        <pc:spChg chg="mod">
          <ac:chgData name="Jassem Abbasi" userId="a485637c-5d5c-44af-8411-f95acc3236b6" providerId="ADAL" clId="{B67E75DF-61F4-4BDD-83F6-F3A9FEB4B984}" dt="2024-02-22T09:52:54.409" v="2357" actId="27803"/>
          <ac:spMkLst>
            <pc:docMk/>
            <pc:sldMk cId="3942064285" sldId="256"/>
            <ac:spMk id="13347" creationId="{4AB9749E-DA0C-051F-4F3B-F5F31B5D35C8}"/>
          </ac:spMkLst>
        </pc:spChg>
        <pc:spChg chg="mod">
          <ac:chgData name="Jassem Abbasi" userId="a485637c-5d5c-44af-8411-f95acc3236b6" providerId="ADAL" clId="{B67E75DF-61F4-4BDD-83F6-F3A9FEB4B984}" dt="2024-02-22T09:52:54.409" v="2357" actId="27803"/>
          <ac:spMkLst>
            <pc:docMk/>
            <pc:sldMk cId="3942064285" sldId="256"/>
            <ac:spMk id="13348" creationId="{01BFFB32-D090-B5FE-9882-65992DABD0BF}"/>
          </ac:spMkLst>
        </pc:spChg>
        <pc:spChg chg="mod">
          <ac:chgData name="Jassem Abbasi" userId="a485637c-5d5c-44af-8411-f95acc3236b6" providerId="ADAL" clId="{B67E75DF-61F4-4BDD-83F6-F3A9FEB4B984}" dt="2024-02-22T09:52:54.409" v="2357" actId="27803"/>
          <ac:spMkLst>
            <pc:docMk/>
            <pc:sldMk cId="3942064285" sldId="256"/>
            <ac:spMk id="13349" creationId="{1336D33E-5B97-FCF0-08B4-3C6F7DD77847}"/>
          </ac:spMkLst>
        </pc:spChg>
        <pc:spChg chg="mod">
          <ac:chgData name="Jassem Abbasi" userId="a485637c-5d5c-44af-8411-f95acc3236b6" providerId="ADAL" clId="{B67E75DF-61F4-4BDD-83F6-F3A9FEB4B984}" dt="2024-02-22T09:52:54.409" v="2357" actId="27803"/>
          <ac:spMkLst>
            <pc:docMk/>
            <pc:sldMk cId="3942064285" sldId="256"/>
            <ac:spMk id="13350" creationId="{2D1062AF-EE98-CC04-F8C7-9B64FCFCD6E0}"/>
          </ac:spMkLst>
        </pc:spChg>
        <pc:spChg chg="mod">
          <ac:chgData name="Jassem Abbasi" userId="a485637c-5d5c-44af-8411-f95acc3236b6" providerId="ADAL" clId="{B67E75DF-61F4-4BDD-83F6-F3A9FEB4B984}" dt="2024-02-22T09:52:54.409" v="2357" actId="27803"/>
          <ac:spMkLst>
            <pc:docMk/>
            <pc:sldMk cId="3942064285" sldId="256"/>
            <ac:spMk id="13351" creationId="{35B1847A-B360-DFCB-5BFE-8ADEA0E30C7A}"/>
          </ac:spMkLst>
        </pc:spChg>
        <pc:spChg chg="mod">
          <ac:chgData name="Jassem Abbasi" userId="a485637c-5d5c-44af-8411-f95acc3236b6" providerId="ADAL" clId="{B67E75DF-61F4-4BDD-83F6-F3A9FEB4B984}" dt="2024-02-22T09:52:54.409" v="2357" actId="27803"/>
          <ac:spMkLst>
            <pc:docMk/>
            <pc:sldMk cId="3942064285" sldId="256"/>
            <ac:spMk id="13352" creationId="{1612FB77-7C0B-899C-DA45-98645610AD72}"/>
          </ac:spMkLst>
        </pc:spChg>
        <pc:spChg chg="mod">
          <ac:chgData name="Jassem Abbasi" userId="a485637c-5d5c-44af-8411-f95acc3236b6" providerId="ADAL" clId="{B67E75DF-61F4-4BDD-83F6-F3A9FEB4B984}" dt="2024-02-22T09:52:54.409" v="2357" actId="27803"/>
          <ac:spMkLst>
            <pc:docMk/>
            <pc:sldMk cId="3942064285" sldId="256"/>
            <ac:spMk id="13353" creationId="{B9EC9B83-BC58-B681-9312-7A6BE0D9E8DF}"/>
          </ac:spMkLst>
        </pc:spChg>
        <pc:spChg chg="mod">
          <ac:chgData name="Jassem Abbasi" userId="a485637c-5d5c-44af-8411-f95acc3236b6" providerId="ADAL" clId="{B67E75DF-61F4-4BDD-83F6-F3A9FEB4B984}" dt="2024-02-22T09:52:54.409" v="2357" actId="27803"/>
          <ac:spMkLst>
            <pc:docMk/>
            <pc:sldMk cId="3942064285" sldId="256"/>
            <ac:spMk id="13354" creationId="{DB988DBB-29BC-4C83-8727-EAC12EDCDBA3}"/>
          </ac:spMkLst>
        </pc:spChg>
        <pc:spChg chg="mod">
          <ac:chgData name="Jassem Abbasi" userId="a485637c-5d5c-44af-8411-f95acc3236b6" providerId="ADAL" clId="{B67E75DF-61F4-4BDD-83F6-F3A9FEB4B984}" dt="2024-02-22T09:52:54.409" v="2357" actId="27803"/>
          <ac:spMkLst>
            <pc:docMk/>
            <pc:sldMk cId="3942064285" sldId="256"/>
            <ac:spMk id="13355" creationId="{6DCDB0CC-2981-91B3-5D85-520527A5C9A7}"/>
          </ac:spMkLst>
        </pc:spChg>
        <pc:spChg chg="mod">
          <ac:chgData name="Jassem Abbasi" userId="a485637c-5d5c-44af-8411-f95acc3236b6" providerId="ADAL" clId="{B67E75DF-61F4-4BDD-83F6-F3A9FEB4B984}" dt="2024-02-22T09:52:54.409" v="2357" actId="27803"/>
          <ac:spMkLst>
            <pc:docMk/>
            <pc:sldMk cId="3942064285" sldId="256"/>
            <ac:spMk id="13356" creationId="{06FBAB8A-D976-AFFF-F11F-401012E014F0}"/>
          </ac:spMkLst>
        </pc:spChg>
        <pc:spChg chg="mod">
          <ac:chgData name="Jassem Abbasi" userId="a485637c-5d5c-44af-8411-f95acc3236b6" providerId="ADAL" clId="{B67E75DF-61F4-4BDD-83F6-F3A9FEB4B984}" dt="2024-02-22T09:52:54.409" v="2357" actId="27803"/>
          <ac:spMkLst>
            <pc:docMk/>
            <pc:sldMk cId="3942064285" sldId="256"/>
            <ac:spMk id="13357" creationId="{8B13CB30-E41F-2738-3104-D3B8FCE88741}"/>
          </ac:spMkLst>
        </pc:spChg>
        <pc:spChg chg="mod">
          <ac:chgData name="Jassem Abbasi" userId="a485637c-5d5c-44af-8411-f95acc3236b6" providerId="ADAL" clId="{B67E75DF-61F4-4BDD-83F6-F3A9FEB4B984}" dt="2024-02-22T09:52:54.409" v="2357" actId="27803"/>
          <ac:spMkLst>
            <pc:docMk/>
            <pc:sldMk cId="3942064285" sldId="256"/>
            <ac:spMk id="13358" creationId="{0FDF0AE5-9946-C31F-2C9D-684DFCC1424F}"/>
          </ac:spMkLst>
        </pc:spChg>
        <pc:spChg chg="mod">
          <ac:chgData name="Jassem Abbasi" userId="a485637c-5d5c-44af-8411-f95acc3236b6" providerId="ADAL" clId="{B67E75DF-61F4-4BDD-83F6-F3A9FEB4B984}" dt="2024-02-22T09:52:54.409" v="2357" actId="27803"/>
          <ac:spMkLst>
            <pc:docMk/>
            <pc:sldMk cId="3942064285" sldId="256"/>
            <ac:spMk id="13359" creationId="{33398874-7400-88F3-2DA4-764C147AD0B6}"/>
          </ac:spMkLst>
        </pc:spChg>
        <pc:spChg chg="mod">
          <ac:chgData name="Jassem Abbasi" userId="a485637c-5d5c-44af-8411-f95acc3236b6" providerId="ADAL" clId="{B67E75DF-61F4-4BDD-83F6-F3A9FEB4B984}" dt="2024-02-22T09:52:54.409" v="2357" actId="27803"/>
          <ac:spMkLst>
            <pc:docMk/>
            <pc:sldMk cId="3942064285" sldId="256"/>
            <ac:spMk id="13360" creationId="{D76058CD-7B92-3844-A1C9-93F4287CA281}"/>
          </ac:spMkLst>
        </pc:spChg>
        <pc:spChg chg="mod">
          <ac:chgData name="Jassem Abbasi" userId="a485637c-5d5c-44af-8411-f95acc3236b6" providerId="ADAL" clId="{B67E75DF-61F4-4BDD-83F6-F3A9FEB4B984}" dt="2024-02-22T09:52:54.409" v="2357" actId="27803"/>
          <ac:spMkLst>
            <pc:docMk/>
            <pc:sldMk cId="3942064285" sldId="256"/>
            <ac:spMk id="13361" creationId="{89AA2D56-23C6-62C8-FB2C-4875CF3B0A41}"/>
          </ac:spMkLst>
        </pc:spChg>
        <pc:spChg chg="mod">
          <ac:chgData name="Jassem Abbasi" userId="a485637c-5d5c-44af-8411-f95acc3236b6" providerId="ADAL" clId="{B67E75DF-61F4-4BDD-83F6-F3A9FEB4B984}" dt="2024-02-22T09:52:54.409" v="2357" actId="27803"/>
          <ac:spMkLst>
            <pc:docMk/>
            <pc:sldMk cId="3942064285" sldId="256"/>
            <ac:spMk id="13362" creationId="{A623214D-5800-2448-53B9-A1A136CB7D74}"/>
          </ac:spMkLst>
        </pc:spChg>
        <pc:spChg chg="mod">
          <ac:chgData name="Jassem Abbasi" userId="a485637c-5d5c-44af-8411-f95acc3236b6" providerId="ADAL" clId="{B67E75DF-61F4-4BDD-83F6-F3A9FEB4B984}" dt="2024-02-22T09:52:54.409" v="2357" actId="27803"/>
          <ac:spMkLst>
            <pc:docMk/>
            <pc:sldMk cId="3942064285" sldId="256"/>
            <ac:spMk id="13363" creationId="{89FB6D73-E886-7F5A-8FFE-38287C5ED211}"/>
          </ac:spMkLst>
        </pc:spChg>
        <pc:spChg chg="mod">
          <ac:chgData name="Jassem Abbasi" userId="a485637c-5d5c-44af-8411-f95acc3236b6" providerId="ADAL" clId="{B67E75DF-61F4-4BDD-83F6-F3A9FEB4B984}" dt="2024-02-22T09:52:54.409" v="2357" actId="27803"/>
          <ac:spMkLst>
            <pc:docMk/>
            <pc:sldMk cId="3942064285" sldId="256"/>
            <ac:spMk id="13364" creationId="{0ED50FB7-E1FC-660E-B056-791ADC1C2960}"/>
          </ac:spMkLst>
        </pc:spChg>
        <pc:spChg chg="mod">
          <ac:chgData name="Jassem Abbasi" userId="a485637c-5d5c-44af-8411-f95acc3236b6" providerId="ADAL" clId="{B67E75DF-61F4-4BDD-83F6-F3A9FEB4B984}" dt="2024-02-22T09:52:54.409" v="2357" actId="27803"/>
          <ac:spMkLst>
            <pc:docMk/>
            <pc:sldMk cId="3942064285" sldId="256"/>
            <ac:spMk id="13365" creationId="{2AA79501-EFD9-4866-B009-936071179658}"/>
          </ac:spMkLst>
        </pc:spChg>
        <pc:spChg chg="mod">
          <ac:chgData name="Jassem Abbasi" userId="a485637c-5d5c-44af-8411-f95acc3236b6" providerId="ADAL" clId="{B67E75DF-61F4-4BDD-83F6-F3A9FEB4B984}" dt="2024-02-22T09:52:54.409" v="2357" actId="27803"/>
          <ac:spMkLst>
            <pc:docMk/>
            <pc:sldMk cId="3942064285" sldId="256"/>
            <ac:spMk id="13366" creationId="{6FA1B408-E76B-63C9-B2DD-F5E279446F8A}"/>
          </ac:spMkLst>
        </pc:spChg>
        <pc:spChg chg="mod">
          <ac:chgData name="Jassem Abbasi" userId="a485637c-5d5c-44af-8411-f95acc3236b6" providerId="ADAL" clId="{B67E75DF-61F4-4BDD-83F6-F3A9FEB4B984}" dt="2024-02-22T09:52:54.409" v="2357" actId="27803"/>
          <ac:spMkLst>
            <pc:docMk/>
            <pc:sldMk cId="3942064285" sldId="256"/>
            <ac:spMk id="13367" creationId="{FA333120-4E0E-7824-BA69-0CB7EC2A4209}"/>
          </ac:spMkLst>
        </pc:spChg>
        <pc:spChg chg="mod">
          <ac:chgData name="Jassem Abbasi" userId="a485637c-5d5c-44af-8411-f95acc3236b6" providerId="ADAL" clId="{B67E75DF-61F4-4BDD-83F6-F3A9FEB4B984}" dt="2024-02-22T09:52:54.409" v="2357" actId="27803"/>
          <ac:spMkLst>
            <pc:docMk/>
            <pc:sldMk cId="3942064285" sldId="256"/>
            <ac:spMk id="13368" creationId="{6E03E6E3-AE31-A440-DF2F-2120C757E15E}"/>
          </ac:spMkLst>
        </pc:spChg>
        <pc:spChg chg="mod">
          <ac:chgData name="Jassem Abbasi" userId="a485637c-5d5c-44af-8411-f95acc3236b6" providerId="ADAL" clId="{B67E75DF-61F4-4BDD-83F6-F3A9FEB4B984}" dt="2024-02-22T09:52:54.409" v="2357" actId="27803"/>
          <ac:spMkLst>
            <pc:docMk/>
            <pc:sldMk cId="3942064285" sldId="256"/>
            <ac:spMk id="13369" creationId="{737D0498-7E0C-6E5E-DACA-C9105183F14B}"/>
          </ac:spMkLst>
        </pc:spChg>
        <pc:spChg chg="mod">
          <ac:chgData name="Jassem Abbasi" userId="a485637c-5d5c-44af-8411-f95acc3236b6" providerId="ADAL" clId="{B67E75DF-61F4-4BDD-83F6-F3A9FEB4B984}" dt="2024-02-22T09:52:54.409" v="2357" actId="27803"/>
          <ac:spMkLst>
            <pc:docMk/>
            <pc:sldMk cId="3942064285" sldId="256"/>
            <ac:spMk id="13370" creationId="{5224D096-ABCD-1CB9-1BAD-FCF127CC4D3F}"/>
          </ac:spMkLst>
        </pc:spChg>
        <pc:spChg chg="mod">
          <ac:chgData name="Jassem Abbasi" userId="a485637c-5d5c-44af-8411-f95acc3236b6" providerId="ADAL" clId="{B67E75DF-61F4-4BDD-83F6-F3A9FEB4B984}" dt="2024-02-22T09:52:54.409" v="2357" actId="27803"/>
          <ac:spMkLst>
            <pc:docMk/>
            <pc:sldMk cId="3942064285" sldId="256"/>
            <ac:spMk id="13371" creationId="{649D3B21-10C5-C90F-0B85-D0CE6A467962}"/>
          </ac:spMkLst>
        </pc:spChg>
        <pc:spChg chg="mod">
          <ac:chgData name="Jassem Abbasi" userId="a485637c-5d5c-44af-8411-f95acc3236b6" providerId="ADAL" clId="{B67E75DF-61F4-4BDD-83F6-F3A9FEB4B984}" dt="2024-02-22T09:52:54.409" v="2357" actId="27803"/>
          <ac:spMkLst>
            <pc:docMk/>
            <pc:sldMk cId="3942064285" sldId="256"/>
            <ac:spMk id="13372" creationId="{4C25ADDF-FE03-97A4-B123-C76C4D7124D0}"/>
          </ac:spMkLst>
        </pc:spChg>
        <pc:spChg chg="mod">
          <ac:chgData name="Jassem Abbasi" userId="a485637c-5d5c-44af-8411-f95acc3236b6" providerId="ADAL" clId="{B67E75DF-61F4-4BDD-83F6-F3A9FEB4B984}" dt="2024-02-22T09:52:54.409" v="2357" actId="27803"/>
          <ac:spMkLst>
            <pc:docMk/>
            <pc:sldMk cId="3942064285" sldId="256"/>
            <ac:spMk id="13373" creationId="{35BBA399-DA3F-5771-601B-FFED5C6F2CA1}"/>
          </ac:spMkLst>
        </pc:spChg>
        <pc:spChg chg="mod">
          <ac:chgData name="Jassem Abbasi" userId="a485637c-5d5c-44af-8411-f95acc3236b6" providerId="ADAL" clId="{B67E75DF-61F4-4BDD-83F6-F3A9FEB4B984}" dt="2024-02-22T09:52:54.409" v="2357" actId="27803"/>
          <ac:spMkLst>
            <pc:docMk/>
            <pc:sldMk cId="3942064285" sldId="256"/>
            <ac:spMk id="13374" creationId="{EEB7445D-7C3D-54F1-251E-C4B322212EF5}"/>
          </ac:spMkLst>
        </pc:spChg>
        <pc:spChg chg="mod">
          <ac:chgData name="Jassem Abbasi" userId="a485637c-5d5c-44af-8411-f95acc3236b6" providerId="ADAL" clId="{B67E75DF-61F4-4BDD-83F6-F3A9FEB4B984}" dt="2024-02-22T09:52:54.409" v="2357" actId="27803"/>
          <ac:spMkLst>
            <pc:docMk/>
            <pc:sldMk cId="3942064285" sldId="256"/>
            <ac:spMk id="13375" creationId="{BCD33DE2-4AF8-99D0-287F-7EAC296CFAD7}"/>
          </ac:spMkLst>
        </pc:spChg>
        <pc:spChg chg="mod">
          <ac:chgData name="Jassem Abbasi" userId="a485637c-5d5c-44af-8411-f95acc3236b6" providerId="ADAL" clId="{B67E75DF-61F4-4BDD-83F6-F3A9FEB4B984}" dt="2024-02-22T09:52:54.409" v="2357" actId="27803"/>
          <ac:spMkLst>
            <pc:docMk/>
            <pc:sldMk cId="3942064285" sldId="256"/>
            <ac:spMk id="13376" creationId="{BC7581FE-695C-FBB3-873F-89821555148D}"/>
          </ac:spMkLst>
        </pc:spChg>
        <pc:spChg chg="mod">
          <ac:chgData name="Jassem Abbasi" userId="a485637c-5d5c-44af-8411-f95acc3236b6" providerId="ADAL" clId="{B67E75DF-61F4-4BDD-83F6-F3A9FEB4B984}" dt="2024-02-22T09:52:54.409" v="2357" actId="27803"/>
          <ac:spMkLst>
            <pc:docMk/>
            <pc:sldMk cId="3942064285" sldId="256"/>
            <ac:spMk id="13377" creationId="{0C3FBB3B-3DAE-7EA6-B302-60C96F2C010A}"/>
          </ac:spMkLst>
        </pc:spChg>
        <pc:spChg chg="mod">
          <ac:chgData name="Jassem Abbasi" userId="a485637c-5d5c-44af-8411-f95acc3236b6" providerId="ADAL" clId="{B67E75DF-61F4-4BDD-83F6-F3A9FEB4B984}" dt="2024-02-22T09:52:54.409" v="2357" actId="27803"/>
          <ac:spMkLst>
            <pc:docMk/>
            <pc:sldMk cId="3942064285" sldId="256"/>
            <ac:spMk id="13378" creationId="{D344E074-00B1-4727-EAF9-03365451A9F6}"/>
          </ac:spMkLst>
        </pc:spChg>
        <pc:spChg chg="mod">
          <ac:chgData name="Jassem Abbasi" userId="a485637c-5d5c-44af-8411-f95acc3236b6" providerId="ADAL" clId="{B67E75DF-61F4-4BDD-83F6-F3A9FEB4B984}" dt="2024-02-22T09:52:54.409" v="2357" actId="27803"/>
          <ac:spMkLst>
            <pc:docMk/>
            <pc:sldMk cId="3942064285" sldId="256"/>
            <ac:spMk id="13379" creationId="{201F0095-4BD8-7F9B-2BBD-3B84B3B97327}"/>
          </ac:spMkLst>
        </pc:spChg>
        <pc:spChg chg="mod">
          <ac:chgData name="Jassem Abbasi" userId="a485637c-5d5c-44af-8411-f95acc3236b6" providerId="ADAL" clId="{B67E75DF-61F4-4BDD-83F6-F3A9FEB4B984}" dt="2024-02-22T09:52:54.409" v="2357" actId="27803"/>
          <ac:spMkLst>
            <pc:docMk/>
            <pc:sldMk cId="3942064285" sldId="256"/>
            <ac:spMk id="13380" creationId="{29FA126E-B29D-CB0A-2A6B-C0F373E7E545}"/>
          </ac:spMkLst>
        </pc:spChg>
        <pc:spChg chg="mod">
          <ac:chgData name="Jassem Abbasi" userId="a485637c-5d5c-44af-8411-f95acc3236b6" providerId="ADAL" clId="{B67E75DF-61F4-4BDD-83F6-F3A9FEB4B984}" dt="2024-02-22T09:52:54.409" v="2357" actId="27803"/>
          <ac:spMkLst>
            <pc:docMk/>
            <pc:sldMk cId="3942064285" sldId="256"/>
            <ac:spMk id="13381" creationId="{16C2D0C0-8EC7-D042-84D6-7AF7F0C15E8E}"/>
          </ac:spMkLst>
        </pc:spChg>
        <pc:spChg chg="mod">
          <ac:chgData name="Jassem Abbasi" userId="a485637c-5d5c-44af-8411-f95acc3236b6" providerId="ADAL" clId="{B67E75DF-61F4-4BDD-83F6-F3A9FEB4B984}" dt="2024-02-22T09:52:54.409" v="2357" actId="27803"/>
          <ac:spMkLst>
            <pc:docMk/>
            <pc:sldMk cId="3942064285" sldId="256"/>
            <ac:spMk id="13382" creationId="{5317FFF3-0328-7C87-3B43-C02148937FE2}"/>
          </ac:spMkLst>
        </pc:spChg>
        <pc:spChg chg="mod">
          <ac:chgData name="Jassem Abbasi" userId="a485637c-5d5c-44af-8411-f95acc3236b6" providerId="ADAL" clId="{B67E75DF-61F4-4BDD-83F6-F3A9FEB4B984}" dt="2024-02-22T09:52:54.409" v="2357" actId="27803"/>
          <ac:spMkLst>
            <pc:docMk/>
            <pc:sldMk cId="3942064285" sldId="256"/>
            <ac:spMk id="13383" creationId="{C11BBCC3-A0A6-E19C-273D-65A4D3275DD3}"/>
          </ac:spMkLst>
        </pc:spChg>
        <pc:spChg chg="mod">
          <ac:chgData name="Jassem Abbasi" userId="a485637c-5d5c-44af-8411-f95acc3236b6" providerId="ADAL" clId="{B67E75DF-61F4-4BDD-83F6-F3A9FEB4B984}" dt="2024-02-22T09:52:54.409" v="2357" actId="27803"/>
          <ac:spMkLst>
            <pc:docMk/>
            <pc:sldMk cId="3942064285" sldId="256"/>
            <ac:spMk id="13384" creationId="{F3F44C56-2581-9646-7136-5664C8CA6508}"/>
          </ac:spMkLst>
        </pc:spChg>
        <pc:spChg chg="mod">
          <ac:chgData name="Jassem Abbasi" userId="a485637c-5d5c-44af-8411-f95acc3236b6" providerId="ADAL" clId="{B67E75DF-61F4-4BDD-83F6-F3A9FEB4B984}" dt="2024-02-22T09:52:54.409" v="2357" actId="27803"/>
          <ac:spMkLst>
            <pc:docMk/>
            <pc:sldMk cId="3942064285" sldId="256"/>
            <ac:spMk id="13385" creationId="{C4908586-C13C-2045-24E5-A4DFBA184CC9}"/>
          </ac:spMkLst>
        </pc:spChg>
        <pc:spChg chg="mod">
          <ac:chgData name="Jassem Abbasi" userId="a485637c-5d5c-44af-8411-f95acc3236b6" providerId="ADAL" clId="{B67E75DF-61F4-4BDD-83F6-F3A9FEB4B984}" dt="2024-02-22T09:52:54.409" v="2357" actId="27803"/>
          <ac:spMkLst>
            <pc:docMk/>
            <pc:sldMk cId="3942064285" sldId="256"/>
            <ac:spMk id="13386" creationId="{056D4186-4693-CB96-5755-0802D0C6D696}"/>
          </ac:spMkLst>
        </pc:spChg>
        <pc:spChg chg="mod">
          <ac:chgData name="Jassem Abbasi" userId="a485637c-5d5c-44af-8411-f95acc3236b6" providerId="ADAL" clId="{B67E75DF-61F4-4BDD-83F6-F3A9FEB4B984}" dt="2024-02-22T09:52:54.409" v="2357" actId="27803"/>
          <ac:spMkLst>
            <pc:docMk/>
            <pc:sldMk cId="3942064285" sldId="256"/>
            <ac:spMk id="13387" creationId="{CFD07612-FD31-7290-46B0-B5989DED67DE}"/>
          </ac:spMkLst>
        </pc:spChg>
        <pc:spChg chg="mod">
          <ac:chgData name="Jassem Abbasi" userId="a485637c-5d5c-44af-8411-f95acc3236b6" providerId="ADAL" clId="{B67E75DF-61F4-4BDD-83F6-F3A9FEB4B984}" dt="2024-02-22T09:52:54.409" v="2357" actId="27803"/>
          <ac:spMkLst>
            <pc:docMk/>
            <pc:sldMk cId="3942064285" sldId="256"/>
            <ac:spMk id="13388" creationId="{01F3096D-274C-3BB5-1443-12CD3441C8E1}"/>
          </ac:spMkLst>
        </pc:spChg>
        <pc:spChg chg="mod">
          <ac:chgData name="Jassem Abbasi" userId="a485637c-5d5c-44af-8411-f95acc3236b6" providerId="ADAL" clId="{B67E75DF-61F4-4BDD-83F6-F3A9FEB4B984}" dt="2024-02-22T09:52:54.409" v="2357" actId="27803"/>
          <ac:spMkLst>
            <pc:docMk/>
            <pc:sldMk cId="3942064285" sldId="256"/>
            <ac:spMk id="13389" creationId="{41C04B32-04DD-3C6E-BEBC-E77B86A129EA}"/>
          </ac:spMkLst>
        </pc:spChg>
        <pc:spChg chg="mod">
          <ac:chgData name="Jassem Abbasi" userId="a485637c-5d5c-44af-8411-f95acc3236b6" providerId="ADAL" clId="{B67E75DF-61F4-4BDD-83F6-F3A9FEB4B984}" dt="2024-02-22T09:52:54.409" v="2357" actId="27803"/>
          <ac:spMkLst>
            <pc:docMk/>
            <pc:sldMk cId="3942064285" sldId="256"/>
            <ac:spMk id="13390" creationId="{BC4F0F04-ECB9-1684-B855-E6E83DCEB9F8}"/>
          </ac:spMkLst>
        </pc:spChg>
        <pc:spChg chg="mod">
          <ac:chgData name="Jassem Abbasi" userId="a485637c-5d5c-44af-8411-f95acc3236b6" providerId="ADAL" clId="{B67E75DF-61F4-4BDD-83F6-F3A9FEB4B984}" dt="2024-02-22T09:52:54.409" v="2357" actId="27803"/>
          <ac:spMkLst>
            <pc:docMk/>
            <pc:sldMk cId="3942064285" sldId="256"/>
            <ac:spMk id="13391" creationId="{1A7AB430-2A9D-2824-07D8-568F36704DDC}"/>
          </ac:spMkLst>
        </pc:spChg>
        <pc:spChg chg="mod">
          <ac:chgData name="Jassem Abbasi" userId="a485637c-5d5c-44af-8411-f95acc3236b6" providerId="ADAL" clId="{B67E75DF-61F4-4BDD-83F6-F3A9FEB4B984}" dt="2024-02-22T09:52:54.409" v="2357" actId="27803"/>
          <ac:spMkLst>
            <pc:docMk/>
            <pc:sldMk cId="3942064285" sldId="256"/>
            <ac:spMk id="13392" creationId="{65A7754A-D452-C963-EE3D-22B39474CF5B}"/>
          </ac:spMkLst>
        </pc:spChg>
        <pc:spChg chg="mod">
          <ac:chgData name="Jassem Abbasi" userId="a485637c-5d5c-44af-8411-f95acc3236b6" providerId="ADAL" clId="{B67E75DF-61F4-4BDD-83F6-F3A9FEB4B984}" dt="2024-02-22T09:52:54.409" v="2357" actId="27803"/>
          <ac:spMkLst>
            <pc:docMk/>
            <pc:sldMk cId="3942064285" sldId="256"/>
            <ac:spMk id="13393" creationId="{F9C9100F-8AD4-44AB-8197-389AEDC21846}"/>
          </ac:spMkLst>
        </pc:spChg>
        <pc:spChg chg="mod">
          <ac:chgData name="Jassem Abbasi" userId="a485637c-5d5c-44af-8411-f95acc3236b6" providerId="ADAL" clId="{B67E75DF-61F4-4BDD-83F6-F3A9FEB4B984}" dt="2024-02-22T09:52:54.409" v="2357" actId="27803"/>
          <ac:spMkLst>
            <pc:docMk/>
            <pc:sldMk cId="3942064285" sldId="256"/>
            <ac:spMk id="13394" creationId="{22EA8F7A-28D4-5843-C25B-29CDAD2A379A}"/>
          </ac:spMkLst>
        </pc:spChg>
        <pc:spChg chg="mod">
          <ac:chgData name="Jassem Abbasi" userId="a485637c-5d5c-44af-8411-f95acc3236b6" providerId="ADAL" clId="{B67E75DF-61F4-4BDD-83F6-F3A9FEB4B984}" dt="2024-02-22T09:52:54.409" v="2357" actId="27803"/>
          <ac:spMkLst>
            <pc:docMk/>
            <pc:sldMk cId="3942064285" sldId="256"/>
            <ac:spMk id="13395" creationId="{D7CB9CE3-881D-9F81-CD5A-8E06D259C53E}"/>
          </ac:spMkLst>
        </pc:spChg>
        <pc:spChg chg="mod">
          <ac:chgData name="Jassem Abbasi" userId="a485637c-5d5c-44af-8411-f95acc3236b6" providerId="ADAL" clId="{B67E75DF-61F4-4BDD-83F6-F3A9FEB4B984}" dt="2024-02-22T09:52:54.409" v="2357" actId="27803"/>
          <ac:spMkLst>
            <pc:docMk/>
            <pc:sldMk cId="3942064285" sldId="256"/>
            <ac:spMk id="13396" creationId="{9B4BE8AB-7151-9BC3-B40D-90ED7CCF478D}"/>
          </ac:spMkLst>
        </pc:spChg>
        <pc:spChg chg="mod">
          <ac:chgData name="Jassem Abbasi" userId="a485637c-5d5c-44af-8411-f95acc3236b6" providerId="ADAL" clId="{B67E75DF-61F4-4BDD-83F6-F3A9FEB4B984}" dt="2024-02-22T09:52:54.409" v="2357" actId="27803"/>
          <ac:spMkLst>
            <pc:docMk/>
            <pc:sldMk cId="3942064285" sldId="256"/>
            <ac:spMk id="13397" creationId="{19216EC3-3F71-B412-99D7-D03F5F3B78C3}"/>
          </ac:spMkLst>
        </pc:spChg>
        <pc:spChg chg="mod">
          <ac:chgData name="Jassem Abbasi" userId="a485637c-5d5c-44af-8411-f95acc3236b6" providerId="ADAL" clId="{B67E75DF-61F4-4BDD-83F6-F3A9FEB4B984}" dt="2024-02-22T09:52:54.409" v="2357" actId="27803"/>
          <ac:spMkLst>
            <pc:docMk/>
            <pc:sldMk cId="3942064285" sldId="256"/>
            <ac:spMk id="13398" creationId="{BA2A90D2-F887-7D81-0F4D-A1F0588F0DD5}"/>
          </ac:spMkLst>
        </pc:spChg>
        <pc:spChg chg="mod">
          <ac:chgData name="Jassem Abbasi" userId="a485637c-5d5c-44af-8411-f95acc3236b6" providerId="ADAL" clId="{B67E75DF-61F4-4BDD-83F6-F3A9FEB4B984}" dt="2024-02-22T09:52:54.409" v="2357" actId="27803"/>
          <ac:spMkLst>
            <pc:docMk/>
            <pc:sldMk cId="3942064285" sldId="256"/>
            <ac:spMk id="13399" creationId="{1AB884E8-0B14-AB95-4BCA-46FBFAA39650}"/>
          </ac:spMkLst>
        </pc:spChg>
        <pc:spChg chg="mod">
          <ac:chgData name="Jassem Abbasi" userId="a485637c-5d5c-44af-8411-f95acc3236b6" providerId="ADAL" clId="{B67E75DF-61F4-4BDD-83F6-F3A9FEB4B984}" dt="2024-02-22T09:52:54.409" v="2357" actId="27803"/>
          <ac:spMkLst>
            <pc:docMk/>
            <pc:sldMk cId="3942064285" sldId="256"/>
            <ac:spMk id="13400" creationId="{DA7EF52B-C7E6-86A9-F42D-BE694C5E8B9C}"/>
          </ac:spMkLst>
        </pc:spChg>
        <pc:spChg chg="mod">
          <ac:chgData name="Jassem Abbasi" userId="a485637c-5d5c-44af-8411-f95acc3236b6" providerId="ADAL" clId="{B67E75DF-61F4-4BDD-83F6-F3A9FEB4B984}" dt="2024-02-22T09:52:54.409" v="2357" actId="27803"/>
          <ac:spMkLst>
            <pc:docMk/>
            <pc:sldMk cId="3942064285" sldId="256"/>
            <ac:spMk id="13401" creationId="{C7A6853F-F472-23A1-B5C4-D4967F41FE67}"/>
          </ac:spMkLst>
        </pc:spChg>
        <pc:spChg chg="mod">
          <ac:chgData name="Jassem Abbasi" userId="a485637c-5d5c-44af-8411-f95acc3236b6" providerId="ADAL" clId="{B67E75DF-61F4-4BDD-83F6-F3A9FEB4B984}" dt="2024-02-22T09:52:54.409" v="2357" actId="27803"/>
          <ac:spMkLst>
            <pc:docMk/>
            <pc:sldMk cId="3942064285" sldId="256"/>
            <ac:spMk id="13402" creationId="{14E502DF-00F4-A844-CBC8-E163C04FC466}"/>
          </ac:spMkLst>
        </pc:spChg>
        <pc:spChg chg="mod">
          <ac:chgData name="Jassem Abbasi" userId="a485637c-5d5c-44af-8411-f95acc3236b6" providerId="ADAL" clId="{B67E75DF-61F4-4BDD-83F6-F3A9FEB4B984}" dt="2024-02-22T09:52:54.409" v="2357" actId="27803"/>
          <ac:spMkLst>
            <pc:docMk/>
            <pc:sldMk cId="3942064285" sldId="256"/>
            <ac:spMk id="13403" creationId="{824D8B0F-567F-759E-E039-2CC177B8D028}"/>
          </ac:spMkLst>
        </pc:spChg>
        <pc:spChg chg="mod">
          <ac:chgData name="Jassem Abbasi" userId="a485637c-5d5c-44af-8411-f95acc3236b6" providerId="ADAL" clId="{B67E75DF-61F4-4BDD-83F6-F3A9FEB4B984}" dt="2024-02-22T09:52:54.409" v="2357" actId="27803"/>
          <ac:spMkLst>
            <pc:docMk/>
            <pc:sldMk cId="3942064285" sldId="256"/>
            <ac:spMk id="13404" creationId="{E0AC5596-486D-0B77-0F45-D5660D1DA2FF}"/>
          </ac:spMkLst>
        </pc:spChg>
        <pc:spChg chg="mod">
          <ac:chgData name="Jassem Abbasi" userId="a485637c-5d5c-44af-8411-f95acc3236b6" providerId="ADAL" clId="{B67E75DF-61F4-4BDD-83F6-F3A9FEB4B984}" dt="2024-02-22T09:52:54.409" v="2357" actId="27803"/>
          <ac:spMkLst>
            <pc:docMk/>
            <pc:sldMk cId="3942064285" sldId="256"/>
            <ac:spMk id="13405" creationId="{7E384274-252D-2612-E379-00575C85A6F3}"/>
          </ac:spMkLst>
        </pc:spChg>
        <pc:spChg chg="mod">
          <ac:chgData name="Jassem Abbasi" userId="a485637c-5d5c-44af-8411-f95acc3236b6" providerId="ADAL" clId="{B67E75DF-61F4-4BDD-83F6-F3A9FEB4B984}" dt="2024-02-22T09:52:54.409" v="2357" actId="27803"/>
          <ac:spMkLst>
            <pc:docMk/>
            <pc:sldMk cId="3942064285" sldId="256"/>
            <ac:spMk id="13406" creationId="{90AA20D3-8744-477A-19B7-2B4DB0C1F091}"/>
          </ac:spMkLst>
        </pc:spChg>
        <pc:spChg chg="mod">
          <ac:chgData name="Jassem Abbasi" userId="a485637c-5d5c-44af-8411-f95acc3236b6" providerId="ADAL" clId="{B67E75DF-61F4-4BDD-83F6-F3A9FEB4B984}" dt="2024-02-22T09:52:54.409" v="2357" actId="27803"/>
          <ac:spMkLst>
            <pc:docMk/>
            <pc:sldMk cId="3942064285" sldId="256"/>
            <ac:spMk id="13407" creationId="{97C01E3D-B5F1-29B4-E3E3-F5D2623EA970}"/>
          </ac:spMkLst>
        </pc:spChg>
        <pc:spChg chg="mod">
          <ac:chgData name="Jassem Abbasi" userId="a485637c-5d5c-44af-8411-f95acc3236b6" providerId="ADAL" clId="{B67E75DF-61F4-4BDD-83F6-F3A9FEB4B984}" dt="2024-02-22T09:52:54.409" v="2357" actId="27803"/>
          <ac:spMkLst>
            <pc:docMk/>
            <pc:sldMk cId="3942064285" sldId="256"/>
            <ac:spMk id="13408" creationId="{4AC8F792-2132-E823-4463-A1ECD1666AAD}"/>
          </ac:spMkLst>
        </pc:spChg>
        <pc:spChg chg="mod">
          <ac:chgData name="Jassem Abbasi" userId="a485637c-5d5c-44af-8411-f95acc3236b6" providerId="ADAL" clId="{B67E75DF-61F4-4BDD-83F6-F3A9FEB4B984}" dt="2024-02-22T09:52:54.409" v="2357" actId="27803"/>
          <ac:spMkLst>
            <pc:docMk/>
            <pc:sldMk cId="3942064285" sldId="256"/>
            <ac:spMk id="13409" creationId="{D2E6B204-1A74-8CEF-65CA-E6EAEC013B0E}"/>
          </ac:spMkLst>
        </pc:spChg>
        <pc:spChg chg="mod">
          <ac:chgData name="Jassem Abbasi" userId="a485637c-5d5c-44af-8411-f95acc3236b6" providerId="ADAL" clId="{B67E75DF-61F4-4BDD-83F6-F3A9FEB4B984}" dt="2024-02-22T09:52:54.409" v="2357" actId="27803"/>
          <ac:spMkLst>
            <pc:docMk/>
            <pc:sldMk cId="3942064285" sldId="256"/>
            <ac:spMk id="13410" creationId="{57E21271-7C9F-86B6-86C2-6D5B48DE8C3D}"/>
          </ac:spMkLst>
        </pc:spChg>
        <pc:spChg chg="mod">
          <ac:chgData name="Jassem Abbasi" userId="a485637c-5d5c-44af-8411-f95acc3236b6" providerId="ADAL" clId="{B67E75DF-61F4-4BDD-83F6-F3A9FEB4B984}" dt="2024-02-22T09:52:54.409" v="2357" actId="27803"/>
          <ac:spMkLst>
            <pc:docMk/>
            <pc:sldMk cId="3942064285" sldId="256"/>
            <ac:spMk id="13411" creationId="{0B96B8CA-558F-0972-4B49-DAE533221E84}"/>
          </ac:spMkLst>
        </pc:spChg>
        <pc:spChg chg="mod">
          <ac:chgData name="Jassem Abbasi" userId="a485637c-5d5c-44af-8411-f95acc3236b6" providerId="ADAL" clId="{B67E75DF-61F4-4BDD-83F6-F3A9FEB4B984}" dt="2024-02-22T09:52:54.409" v="2357" actId="27803"/>
          <ac:spMkLst>
            <pc:docMk/>
            <pc:sldMk cId="3942064285" sldId="256"/>
            <ac:spMk id="13412" creationId="{9AB82CBC-2470-EC6B-EB5A-AA3CC86CA948}"/>
          </ac:spMkLst>
        </pc:spChg>
        <pc:spChg chg="mod">
          <ac:chgData name="Jassem Abbasi" userId="a485637c-5d5c-44af-8411-f95acc3236b6" providerId="ADAL" clId="{B67E75DF-61F4-4BDD-83F6-F3A9FEB4B984}" dt="2024-02-22T09:52:54.409" v="2357" actId="27803"/>
          <ac:spMkLst>
            <pc:docMk/>
            <pc:sldMk cId="3942064285" sldId="256"/>
            <ac:spMk id="13413" creationId="{D7903262-5FB6-3630-7F12-840D34B1FCED}"/>
          </ac:spMkLst>
        </pc:spChg>
        <pc:spChg chg="mod">
          <ac:chgData name="Jassem Abbasi" userId="a485637c-5d5c-44af-8411-f95acc3236b6" providerId="ADAL" clId="{B67E75DF-61F4-4BDD-83F6-F3A9FEB4B984}" dt="2024-02-22T09:52:54.409" v="2357" actId="27803"/>
          <ac:spMkLst>
            <pc:docMk/>
            <pc:sldMk cId="3942064285" sldId="256"/>
            <ac:spMk id="13414" creationId="{12E3D117-E237-1D9A-DD4E-CA5B652CD5C5}"/>
          </ac:spMkLst>
        </pc:spChg>
        <pc:spChg chg="mod">
          <ac:chgData name="Jassem Abbasi" userId="a485637c-5d5c-44af-8411-f95acc3236b6" providerId="ADAL" clId="{B67E75DF-61F4-4BDD-83F6-F3A9FEB4B984}" dt="2024-02-22T09:52:54.409" v="2357" actId="27803"/>
          <ac:spMkLst>
            <pc:docMk/>
            <pc:sldMk cId="3942064285" sldId="256"/>
            <ac:spMk id="13415" creationId="{E9F315B4-42FA-7466-ED01-C982847521C6}"/>
          </ac:spMkLst>
        </pc:spChg>
        <pc:spChg chg="mod">
          <ac:chgData name="Jassem Abbasi" userId="a485637c-5d5c-44af-8411-f95acc3236b6" providerId="ADAL" clId="{B67E75DF-61F4-4BDD-83F6-F3A9FEB4B984}" dt="2024-02-22T09:52:54.409" v="2357" actId="27803"/>
          <ac:spMkLst>
            <pc:docMk/>
            <pc:sldMk cId="3942064285" sldId="256"/>
            <ac:spMk id="13416" creationId="{98C98A23-F029-35AF-256E-D04233991C57}"/>
          </ac:spMkLst>
        </pc:spChg>
        <pc:spChg chg="mod">
          <ac:chgData name="Jassem Abbasi" userId="a485637c-5d5c-44af-8411-f95acc3236b6" providerId="ADAL" clId="{B67E75DF-61F4-4BDD-83F6-F3A9FEB4B984}" dt="2024-02-22T09:52:54.409" v="2357" actId="27803"/>
          <ac:spMkLst>
            <pc:docMk/>
            <pc:sldMk cId="3942064285" sldId="256"/>
            <ac:spMk id="13417" creationId="{57C677CF-94E5-6555-07F4-61B3B9433609}"/>
          </ac:spMkLst>
        </pc:spChg>
        <pc:spChg chg="mod">
          <ac:chgData name="Jassem Abbasi" userId="a485637c-5d5c-44af-8411-f95acc3236b6" providerId="ADAL" clId="{B67E75DF-61F4-4BDD-83F6-F3A9FEB4B984}" dt="2024-02-22T09:52:54.409" v="2357" actId="27803"/>
          <ac:spMkLst>
            <pc:docMk/>
            <pc:sldMk cId="3942064285" sldId="256"/>
            <ac:spMk id="13418" creationId="{6E6B6696-04F0-7703-CD1E-9D93B6DA500C}"/>
          </ac:spMkLst>
        </pc:spChg>
        <pc:spChg chg="mod">
          <ac:chgData name="Jassem Abbasi" userId="a485637c-5d5c-44af-8411-f95acc3236b6" providerId="ADAL" clId="{B67E75DF-61F4-4BDD-83F6-F3A9FEB4B984}" dt="2024-02-22T09:52:54.409" v="2357" actId="27803"/>
          <ac:spMkLst>
            <pc:docMk/>
            <pc:sldMk cId="3942064285" sldId="256"/>
            <ac:spMk id="13419" creationId="{A7EDA927-FC15-F65E-7499-8E43CE530C12}"/>
          </ac:spMkLst>
        </pc:spChg>
        <pc:spChg chg="mod">
          <ac:chgData name="Jassem Abbasi" userId="a485637c-5d5c-44af-8411-f95acc3236b6" providerId="ADAL" clId="{B67E75DF-61F4-4BDD-83F6-F3A9FEB4B984}" dt="2024-02-22T09:52:54.409" v="2357" actId="27803"/>
          <ac:spMkLst>
            <pc:docMk/>
            <pc:sldMk cId="3942064285" sldId="256"/>
            <ac:spMk id="13420" creationId="{ABD09981-E90F-C4B0-4C2F-231E7C1E8EB6}"/>
          </ac:spMkLst>
        </pc:spChg>
        <pc:spChg chg="mod">
          <ac:chgData name="Jassem Abbasi" userId="a485637c-5d5c-44af-8411-f95acc3236b6" providerId="ADAL" clId="{B67E75DF-61F4-4BDD-83F6-F3A9FEB4B984}" dt="2024-02-22T09:52:54.409" v="2357" actId="27803"/>
          <ac:spMkLst>
            <pc:docMk/>
            <pc:sldMk cId="3942064285" sldId="256"/>
            <ac:spMk id="13421" creationId="{7EE4D84C-B2D1-ABC1-B2BC-D9B1D284C7E6}"/>
          </ac:spMkLst>
        </pc:spChg>
        <pc:spChg chg="mod">
          <ac:chgData name="Jassem Abbasi" userId="a485637c-5d5c-44af-8411-f95acc3236b6" providerId="ADAL" clId="{B67E75DF-61F4-4BDD-83F6-F3A9FEB4B984}" dt="2024-02-22T09:52:54.409" v="2357" actId="27803"/>
          <ac:spMkLst>
            <pc:docMk/>
            <pc:sldMk cId="3942064285" sldId="256"/>
            <ac:spMk id="13422" creationId="{54F73FB0-840D-8FF5-1CD6-B04B159A8016}"/>
          </ac:spMkLst>
        </pc:spChg>
        <pc:spChg chg="mod">
          <ac:chgData name="Jassem Abbasi" userId="a485637c-5d5c-44af-8411-f95acc3236b6" providerId="ADAL" clId="{B67E75DF-61F4-4BDD-83F6-F3A9FEB4B984}" dt="2024-02-22T09:52:54.409" v="2357" actId="27803"/>
          <ac:spMkLst>
            <pc:docMk/>
            <pc:sldMk cId="3942064285" sldId="256"/>
            <ac:spMk id="13423" creationId="{3756E2EC-D9F7-D77C-48B4-C47074FC9FA5}"/>
          </ac:spMkLst>
        </pc:spChg>
        <pc:spChg chg="mod">
          <ac:chgData name="Jassem Abbasi" userId="a485637c-5d5c-44af-8411-f95acc3236b6" providerId="ADAL" clId="{B67E75DF-61F4-4BDD-83F6-F3A9FEB4B984}" dt="2024-02-22T09:52:54.409" v="2357" actId="27803"/>
          <ac:spMkLst>
            <pc:docMk/>
            <pc:sldMk cId="3942064285" sldId="256"/>
            <ac:spMk id="13424" creationId="{9C39B9D4-0A37-A72D-713C-E45F5071244E}"/>
          </ac:spMkLst>
        </pc:spChg>
        <pc:spChg chg="mod">
          <ac:chgData name="Jassem Abbasi" userId="a485637c-5d5c-44af-8411-f95acc3236b6" providerId="ADAL" clId="{B67E75DF-61F4-4BDD-83F6-F3A9FEB4B984}" dt="2024-02-22T09:52:54.409" v="2357" actId="27803"/>
          <ac:spMkLst>
            <pc:docMk/>
            <pc:sldMk cId="3942064285" sldId="256"/>
            <ac:spMk id="13425" creationId="{334622FD-C64A-222E-2F78-67BA30B760EB}"/>
          </ac:spMkLst>
        </pc:spChg>
        <pc:spChg chg="mod">
          <ac:chgData name="Jassem Abbasi" userId="a485637c-5d5c-44af-8411-f95acc3236b6" providerId="ADAL" clId="{B67E75DF-61F4-4BDD-83F6-F3A9FEB4B984}" dt="2024-02-22T09:52:54.409" v="2357" actId="27803"/>
          <ac:spMkLst>
            <pc:docMk/>
            <pc:sldMk cId="3942064285" sldId="256"/>
            <ac:spMk id="13426" creationId="{0D8407E1-AAA4-978D-6AE9-74F630D22F12}"/>
          </ac:spMkLst>
        </pc:spChg>
        <pc:spChg chg="mod">
          <ac:chgData name="Jassem Abbasi" userId="a485637c-5d5c-44af-8411-f95acc3236b6" providerId="ADAL" clId="{B67E75DF-61F4-4BDD-83F6-F3A9FEB4B984}" dt="2024-02-22T09:52:54.409" v="2357" actId="27803"/>
          <ac:spMkLst>
            <pc:docMk/>
            <pc:sldMk cId="3942064285" sldId="256"/>
            <ac:spMk id="13427" creationId="{970428A5-D36B-5051-CA93-511446E5E766}"/>
          </ac:spMkLst>
        </pc:spChg>
        <pc:spChg chg="mod">
          <ac:chgData name="Jassem Abbasi" userId="a485637c-5d5c-44af-8411-f95acc3236b6" providerId="ADAL" clId="{B67E75DF-61F4-4BDD-83F6-F3A9FEB4B984}" dt="2024-02-22T09:52:54.409" v="2357" actId="27803"/>
          <ac:spMkLst>
            <pc:docMk/>
            <pc:sldMk cId="3942064285" sldId="256"/>
            <ac:spMk id="13428" creationId="{4A42218A-0256-F688-F2CE-102448F5F9D5}"/>
          </ac:spMkLst>
        </pc:spChg>
        <pc:spChg chg="mod">
          <ac:chgData name="Jassem Abbasi" userId="a485637c-5d5c-44af-8411-f95acc3236b6" providerId="ADAL" clId="{B67E75DF-61F4-4BDD-83F6-F3A9FEB4B984}" dt="2024-02-22T09:52:54.409" v="2357" actId="27803"/>
          <ac:spMkLst>
            <pc:docMk/>
            <pc:sldMk cId="3942064285" sldId="256"/>
            <ac:spMk id="13429" creationId="{4D20D053-09FB-4D59-EDEC-FB2093E30ABE}"/>
          </ac:spMkLst>
        </pc:spChg>
        <pc:spChg chg="mod">
          <ac:chgData name="Jassem Abbasi" userId="a485637c-5d5c-44af-8411-f95acc3236b6" providerId="ADAL" clId="{B67E75DF-61F4-4BDD-83F6-F3A9FEB4B984}" dt="2024-02-22T09:52:54.409" v="2357" actId="27803"/>
          <ac:spMkLst>
            <pc:docMk/>
            <pc:sldMk cId="3942064285" sldId="256"/>
            <ac:spMk id="13430" creationId="{51A18359-023B-45C3-D287-64A547D2C754}"/>
          </ac:spMkLst>
        </pc:spChg>
        <pc:spChg chg="mod">
          <ac:chgData name="Jassem Abbasi" userId="a485637c-5d5c-44af-8411-f95acc3236b6" providerId="ADAL" clId="{B67E75DF-61F4-4BDD-83F6-F3A9FEB4B984}" dt="2024-02-22T09:52:54.409" v="2357" actId="27803"/>
          <ac:spMkLst>
            <pc:docMk/>
            <pc:sldMk cId="3942064285" sldId="256"/>
            <ac:spMk id="13431" creationId="{1C20EEE9-44B2-9226-ADA2-8CADF53E2E5B}"/>
          </ac:spMkLst>
        </pc:spChg>
        <pc:spChg chg="mod">
          <ac:chgData name="Jassem Abbasi" userId="a485637c-5d5c-44af-8411-f95acc3236b6" providerId="ADAL" clId="{B67E75DF-61F4-4BDD-83F6-F3A9FEB4B984}" dt="2024-02-22T09:52:54.409" v="2357" actId="27803"/>
          <ac:spMkLst>
            <pc:docMk/>
            <pc:sldMk cId="3942064285" sldId="256"/>
            <ac:spMk id="13432" creationId="{61F67BC8-A9F4-FF85-E132-FFF7619FABFE}"/>
          </ac:spMkLst>
        </pc:spChg>
        <pc:spChg chg="mod">
          <ac:chgData name="Jassem Abbasi" userId="a485637c-5d5c-44af-8411-f95acc3236b6" providerId="ADAL" clId="{B67E75DF-61F4-4BDD-83F6-F3A9FEB4B984}" dt="2024-02-22T09:52:54.409" v="2357" actId="27803"/>
          <ac:spMkLst>
            <pc:docMk/>
            <pc:sldMk cId="3942064285" sldId="256"/>
            <ac:spMk id="13433" creationId="{A1AC8540-7E73-E779-09C2-FF6E77A59CDB}"/>
          </ac:spMkLst>
        </pc:spChg>
        <pc:spChg chg="mod">
          <ac:chgData name="Jassem Abbasi" userId="a485637c-5d5c-44af-8411-f95acc3236b6" providerId="ADAL" clId="{B67E75DF-61F4-4BDD-83F6-F3A9FEB4B984}" dt="2024-02-22T09:52:54.409" v="2357" actId="27803"/>
          <ac:spMkLst>
            <pc:docMk/>
            <pc:sldMk cId="3942064285" sldId="256"/>
            <ac:spMk id="13434" creationId="{061EEC3D-8210-14FA-720D-EC0CBD3E983E}"/>
          </ac:spMkLst>
        </pc:spChg>
        <pc:spChg chg="mod">
          <ac:chgData name="Jassem Abbasi" userId="a485637c-5d5c-44af-8411-f95acc3236b6" providerId="ADAL" clId="{B67E75DF-61F4-4BDD-83F6-F3A9FEB4B984}" dt="2024-02-22T09:52:54.409" v="2357" actId="27803"/>
          <ac:spMkLst>
            <pc:docMk/>
            <pc:sldMk cId="3942064285" sldId="256"/>
            <ac:spMk id="13435" creationId="{57FA8030-56CC-021E-00B6-78DE1C2B0FB8}"/>
          </ac:spMkLst>
        </pc:spChg>
        <pc:spChg chg="mod">
          <ac:chgData name="Jassem Abbasi" userId="a485637c-5d5c-44af-8411-f95acc3236b6" providerId="ADAL" clId="{B67E75DF-61F4-4BDD-83F6-F3A9FEB4B984}" dt="2024-02-22T09:52:54.409" v="2357" actId="27803"/>
          <ac:spMkLst>
            <pc:docMk/>
            <pc:sldMk cId="3942064285" sldId="256"/>
            <ac:spMk id="13436" creationId="{20F9C30C-E656-9E31-8276-8C1D4E12B97E}"/>
          </ac:spMkLst>
        </pc:spChg>
        <pc:spChg chg="mod">
          <ac:chgData name="Jassem Abbasi" userId="a485637c-5d5c-44af-8411-f95acc3236b6" providerId="ADAL" clId="{B67E75DF-61F4-4BDD-83F6-F3A9FEB4B984}" dt="2024-02-22T09:52:54.409" v="2357" actId="27803"/>
          <ac:spMkLst>
            <pc:docMk/>
            <pc:sldMk cId="3942064285" sldId="256"/>
            <ac:spMk id="13437" creationId="{6EFD558F-0857-F045-F2EB-FE3539D3AF3D}"/>
          </ac:spMkLst>
        </pc:spChg>
        <pc:spChg chg="mod">
          <ac:chgData name="Jassem Abbasi" userId="a485637c-5d5c-44af-8411-f95acc3236b6" providerId="ADAL" clId="{B67E75DF-61F4-4BDD-83F6-F3A9FEB4B984}" dt="2024-02-22T09:52:54.409" v="2357" actId="27803"/>
          <ac:spMkLst>
            <pc:docMk/>
            <pc:sldMk cId="3942064285" sldId="256"/>
            <ac:spMk id="13438" creationId="{8914F0B7-9F2E-0E4E-38E5-D52778C0CAE5}"/>
          </ac:spMkLst>
        </pc:spChg>
        <pc:spChg chg="mod">
          <ac:chgData name="Jassem Abbasi" userId="a485637c-5d5c-44af-8411-f95acc3236b6" providerId="ADAL" clId="{B67E75DF-61F4-4BDD-83F6-F3A9FEB4B984}" dt="2024-02-22T09:52:54.409" v="2357" actId="27803"/>
          <ac:spMkLst>
            <pc:docMk/>
            <pc:sldMk cId="3942064285" sldId="256"/>
            <ac:spMk id="13439" creationId="{9BEABE1D-83C2-A458-0E7C-3802EEF302AC}"/>
          </ac:spMkLst>
        </pc:spChg>
        <pc:spChg chg="mod">
          <ac:chgData name="Jassem Abbasi" userId="a485637c-5d5c-44af-8411-f95acc3236b6" providerId="ADAL" clId="{B67E75DF-61F4-4BDD-83F6-F3A9FEB4B984}" dt="2024-02-22T09:52:54.409" v="2357" actId="27803"/>
          <ac:spMkLst>
            <pc:docMk/>
            <pc:sldMk cId="3942064285" sldId="256"/>
            <ac:spMk id="13440" creationId="{18DCCC86-C7AA-75DF-792D-907FE8111A03}"/>
          </ac:spMkLst>
        </pc:spChg>
        <pc:spChg chg="mod">
          <ac:chgData name="Jassem Abbasi" userId="a485637c-5d5c-44af-8411-f95acc3236b6" providerId="ADAL" clId="{B67E75DF-61F4-4BDD-83F6-F3A9FEB4B984}" dt="2024-02-22T09:52:54.409" v="2357" actId="27803"/>
          <ac:spMkLst>
            <pc:docMk/>
            <pc:sldMk cId="3942064285" sldId="256"/>
            <ac:spMk id="13441" creationId="{BD5C233E-3B70-03F3-51BD-430AAC2BD5F3}"/>
          </ac:spMkLst>
        </pc:spChg>
        <pc:spChg chg="mod">
          <ac:chgData name="Jassem Abbasi" userId="a485637c-5d5c-44af-8411-f95acc3236b6" providerId="ADAL" clId="{B67E75DF-61F4-4BDD-83F6-F3A9FEB4B984}" dt="2024-02-22T09:52:54.409" v="2357" actId="27803"/>
          <ac:spMkLst>
            <pc:docMk/>
            <pc:sldMk cId="3942064285" sldId="256"/>
            <ac:spMk id="13442" creationId="{E9B8B577-F096-1407-0744-A0891E00CA58}"/>
          </ac:spMkLst>
        </pc:spChg>
        <pc:spChg chg="mod">
          <ac:chgData name="Jassem Abbasi" userId="a485637c-5d5c-44af-8411-f95acc3236b6" providerId="ADAL" clId="{B67E75DF-61F4-4BDD-83F6-F3A9FEB4B984}" dt="2024-02-22T09:52:54.409" v="2357" actId="27803"/>
          <ac:spMkLst>
            <pc:docMk/>
            <pc:sldMk cId="3942064285" sldId="256"/>
            <ac:spMk id="13443" creationId="{FF2B2A31-9F75-57A9-997C-C75606636A26}"/>
          </ac:spMkLst>
        </pc:spChg>
        <pc:spChg chg="mod">
          <ac:chgData name="Jassem Abbasi" userId="a485637c-5d5c-44af-8411-f95acc3236b6" providerId="ADAL" clId="{B67E75DF-61F4-4BDD-83F6-F3A9FEB4B984}" dt="2024-02-22T09:52:54.409" v="2357" actId="27803"/>
          <ac:spMkLst>
            <pc:docMk/>
            <pc:sldMk cId="3942064285" sldId="256"/>
            <ac:spMk id="13444" creationId="{85EF4CE6-E364-980C-74B8-26BEE8249F81}"/>
          </ac:spMkLst>
        </pc:spChg>
        <pc:spChg chg="mod">
          <ac:chgData name="Jassem Abbasi" userId="a485637c-5d5c-44af-8411-f95acc3236b6" providerId="ADAL" clId="{B67E75DF-61F4-4BDD-83F6-F3A9FEB4B984}" dt="2024-02-22T09:52:54.409" v="2357" actId="27803"/>
          <ac:spMkLst>
            <pc:docMk/>
            <pc:sldMk cId="3942064285" sldId="256"/>
            <ac:spMk id="13445" creationId="{09539A38-6ECF-27A0-D2D9-E7BA9E887B13}"/>
          </ac:spMkLst>
        </pc:spChg>
        <pc:spChg chg="mod">
          <ac:chgData name="Jassem Abbasi" userId="a485637c-5d5c-44af-8411-f95acc3236b6" providerId="ADAL" clId="{B67E75DF-61F4-4BDD-83F6-F3A9FEB4B984}" dt="2024-02-22T09:52:54.409" v="2357" actId="27803"/>
          <ac:spMkLst>
            <pc:docMk/>
            <pc:sldMk cId="3942064285" sldId="256"/>
            <ac:spMk id="13446" creationId="{742DECE3-2305-32B3-7A2E-23447F7B7373}"/>
          </ac:spMkLst>
        </pc:spChg>
        <pc:spChg chg="mod">
          <ac:chgData name="Jassem Abbasi" userId="a485637c-5d5c-44af-8411-f95acc3236b6" providerId="ADAL" clId="{B67E75DF-61F4-4BDD-83F6-F3A9FEB4B984}" dt="2024-02-22T09:52:54.409" v="2357" actId="27803"/>
          <ac:spMkLst>
            <pc:docMk/>
            <pc:sldMk cId="3942064285" sldId="256"/>
            <ac:spMk id="13447" creationId="{CEE3D1AC-AFF1-B691-851F-D6B5D628B5A5}"/>
          </ac:spMkLst>
        </pc:spChg>
        <pc:spChg chg="mod">
          <ac:chgData name="Jassem Abbasi" userId="a485637c-5d5c-44af-8411-f95acc3236b6" providerId="ADAL" clId="{B67E75DF-61F4-4BDD-83F6-F3A9FEB4B984}" dt="2024-02-22T09:52:54.409" v="2357" actId="27803"/>
          <ac:spMkLst>
            <pc:docMk/>
            <pc:sldMk cId="3942064285" sldId="256"/>
            <ac:spMk id="13448" creationId="{5DDB4237-89A6-7659-1F7C-521FE531C562}"/>
          </ac:spMkLst>
        </pc:spChg>
        <pc:spChg chg="mod">
          <ac:chgData name="Jassem Abbasi" userId="a485637c-5d5c-44af-8411-f95acc3236b6" providerId="ADAL" clId="{B67E75DF-61F4-4BDD-83F6-F3A9FEB4B984}" dt="2024-02-22T09:52:54.409" v="2357" actId="27803"/>
          <ac:spMkLst>
            <pc:docMk/>
            <pc:sldMk cId="3942064285" sldId="256"/>
            <ac:spMk id="13449" creationId="{5E40363E-162D-5E63-7B50-C4DD120EAFF2}"/>
          </ac:spMkLst>
        </pc:spChg>
        <pc:spChg chg="mod">
          <ac:chgData name="Jassem Abbasi" userId="a485637c-5d5c-44af-8411-f95acc3236b6" providerId="ADAL" clId="{B67E75DF-61F4-4BDD-83F6-F3A9FEB4B984}" dt="2024-02-22T09:52:54.409" v="2357" actId="27803"/>
          <ac:spMkLst>
            <pc:docMk/>
            <pc:sldMk cId="3942064285" sldId="256"/>
            <ac:spMk id="13450" creationId="{A42DA5E2-242A-B4FA-4B1D-43C208325FC2}"/>
          </ac:spMkLst>
        </pc:spChg>
        <pc:spChg chg="mod">
          <ac:chgData name="Jassem Abbasi" userId="a485637c-5d5c-44af-8411-f95acc3236b6" providerId="ADAL" clId="{B67E75DF-61F4-4BDD-83F6-F3A9FEB4B984}" dt="2024-02-22T09:52:54.409" v="2357" actId="27803"/>
          <ac:spMkLst>
            <pc:docMk/>
            <pc:sldMk cId="3942064285" sldId="256"/>
            <ac:spMk id="13451" creationId="{1F0049D9-FCCF-C50D-23D3-D2DC7762F23A}"/>
          </ac:spMkLst>
        </pc:spChg>
        <pc:spChg chg="mod">
          <ac:chgData name="Jassem Abbasi" userId="a485637c-5d5c-44af-8411-f95acc3236b6" providerId="ADAL" clId="{B67E75DF-61F4-4BDD-83F6-F3A9FEB4B984}" dt="2024-02-22T09:52:54.409" v="2357" actId="27803"/>
          <ac:spMkLst>
            <pc:docMk/>
            <pc:sldMk cId="3942064285" sldId="256"/>
            <ac:spMk id="13452" creationId="{24EAB61D-4365-41B1-242F-B028D6BBDDFB}"/>
          </ac:spMkLst>
        </pc:spChg>
        <pc:spChg chg="mod">
          <ac:chgData name="Jassem Abbasi" userId="a485637c-5d5c-44af-8411-f95acc3236b6" providerId="ADAL" clId="{B67E75DF-61F4-4BDD-83F6-F3A9FEB4B984}" dt="2024-02-22T09:52:54.409" v="2357" actId="27803"/>
          <ac:spMkLst>
            <pc:docMk/>
            <pc:sldMk cId="3942064285" sldId="256"/>
            <ac:spMk id="13453" creationId="{303DD2F2-1486-F8F9-02B3-D77209908E14}"/>
          </ac:spMkLst>
        </pc:spChg>
        <pc:spChg chg="mod">
          <ac:chgData name="Jassem Abbasi" userId="a485637c-5d5c-44af-8411-f95acc3236b6" providerId="ADAL" clId="{B67E75DF-61F4-4BDD-83F6-F3A9FEB4B984}" dt="2024-02-22T09:52:54.409" v="2357" actId="27803"/>
          <ac:spMkLst>
            <pc:docMk/>
            <pc:sldMk cId="3942064285" sldId="256"/>
            <ac:spMk id="13454" creationId="{8CE1871B-DE87-55A8-06D8-81F7C780C019}"/>
          </ac:spMkLst>
        </pc:spChg>
        <pc:spChg chg="mod">
          <ac:chgData name="Jassem Abbasi" userId="a485637c-5d5c-44af-8411-f95acc3236b6" providerId="ADAL" clId="{B67E75DF-61F4-4BDD-83F6-F3A9FEB4B984}" dt="2024-02-22T09:52:54.409" v="2357" actId="27803"/>
          <ac:spMkLst>
            <pc:docMk/>
            <pc:sldMk cId="3942064285" sldId="256"/>
            <ac:spMk id="13455" creationId="{41B295AF-450E-664E-5FF8-DE7FA410145A}"/>
          </ac:spMkLst>
        </pc:spChg>
        <pc:spChg chg="mod">
          <ac:chgData name="Jassem Abbasi" userId="a485637c-5d5c-44af-8411-f95acc3236b6" providerId="ADAL" clId="{B67E75DF-61F4-4BDD-83F6-F3A9FEB4B984}" dt="2024-02-22T09:52:54.409" v="2357" actId="27803"/>
          <ac:spMkLst>
            <pc:docMk/>
            <pc:sldMk cId="3942064285" sldId="256"/>
            <ac:spMk id="13456" creationId="{FB77B612-6ABC-41EA-2A20-2E714CDE7F1A}"/>
          </ac:spMkLst>
        </pc:spChg>
        <pc:spChg chg="mod">
          <ac:chgData name="Jassem Abbasi" userId="a485637c-5d5c-44af-8411-f95acc3236b6" providerId="ADAL" clId="{B67E75DF-61F4-4BDD-83F6-F3A9FEB4B984}" dt="2024-02-22T09:52:54.409" v="2357" actId="27803"/>
          <ac:spMkLst>
            <pc:docMk/>
            <pc:sldMk cId="3942064285" sldId="256"/>
            <ac:spMk id="13457" creationId="{01C3C1B2-28F1-145E-47BB-6B4EFABC48E2}"/>
          </ac:spMkLst>
        </pc:spChg>
        <pc:spChg chg="mod">
          <ac:chgData name="Jassem Abbasi" userId="a485637c-5d5c-44af-8411-f95acc3236b6" providerId="ADAL" clId="{B67E75DF-61F4-4BDD-83F6-F3A9FEB4B984}" dt="2024-02-22T09:52:54.409" v="2357" actId="27803"/>
          <ac:spMkLst>
            <pc:docMk/>
            <pc:sldMk cId="3942064285" sldId="256"/>
            <ac:spMk id="13458" creationId="{68723550-0105-346F-BBAE-D17EC782D856}"/>
          </ac:spMkLst>
        </pc:spChg>
        <pc:spChg chg="mod">
          <ac:chgData name="Jassem Abbasi" userId="a485637c-5d5c-44af-8411-f95acc3236b6" providerId="ADAL" clId="{B67E75DF-61F4-4BDD-83F6-F3A9FEB4B984}" dt="2024-02-22T09:52:54.409" v="2357" actId="27803"/>
          <ac:spMkLst>
            <pc:docMk/>
            <pc:sldMk cId="3942064285" sldId="256"/>
            <ac:spMk id="13459" creationId="{108E27CB-2FD0-5401-B1AB-8D6887CFFC46}"/>
          </ac:spMkLst>
        </pc:spChg>
        <pc:spChg chg="mod">
          <ac:chgData name="Jassem Abbasi" userId="a485637c-5d5c-44af-8411-f95acc3236b6" providerId="ADAL" clId="{B67E75DF-61F4-4BDD-83F6-F3A9FEB4B984}" dt="2024-02-22T09:52:54.409" v="2357" actId="27803"/>
          <ac:spMkLst>
            <pc:docMk/>
            <pc:sldMk cId="3942064285" sldId="256"/>
            <ac:spMk id="13460" creationId="{B2BD8ECB-84EE-DE35-C197-CC479C3EDFC7}"/>
          </ac:spMkLst>
        </pc:spChg>
        <pc:spChg chg="mod">
          <ac:chgData name="Jassem Abbasi" userId="a485637c-5d5c-44af-8411-f95acc3236b6" providerId="ADAL" clId="{B67E75DF-61F4-4BDD-83F6-F3A9FEB4B984}" dt="2024-02-22T09:52:54.409" v="2357" actId="27803"/>
          <ac:spMkLst>
            <pc:docMk/>
            <pc:sldMk cId="3942064285" sldId="256"/>
            <ac:spMk id="13461" creationId="{0DA82D20-802C-2072-71D2-72B1070818CB}"/>
          </ac:spMkLst>
        </pc:spChg>
        <pc:spChg chg="mod">
          <ac:chgData name="Jassem Abbasi" userId="a485637c-5d5c-44af-8411-f95acc3236b6" providerId="ADAL" clId="{B67E75DF-61F4-4BDD-83F6-F3A9FEB4B984}" dt="2024-02-22T09:52:54.409" v="2357" actId="27803"/>
          <ac:spMkLst>
            <pc:docMk/>
            <pc:sldMk cId="3942064285" sldId="256"/>
            <ac:spMk id="13462" creationId="{BE6EA785-47AA-609D-9485-E895378AA867}"/>
          </ac:spMkLst>
        </pc:spChg>
        <pc:spChg chg="mod">
          <ac:chgData name="Jassem Abbasi" userId="a485637c-5d5c-44af-8411-f95acc3236b6" providerId="ADAL" clId="{B67E75DF-61F4-4BDD-83F6-F3A9FEB4B984}" dt="2024-02-22T09:52:54.409" v="2357" actId="27803"/>
          <ac:spMkLst>
            <pc:docMk/>
            <pc:sldMk cId="3942064285" sldId="256"/>
            <ac:spMk id="13463" creationId="{976137E7-7007-9A62-C66C-126FD1E4D486}"/>
          </ac:spMkLst>
        </pc:spChg>
        <pc:spChg chg="mod">
          <ac:chgData name="Jassem Abbasi" userId="a485637c-5d5c-44af-8411-f95acc3236b6" providerId="ADAL" clId="{B67E75DF-61F4-4BDD-83F6-F3A9FEB4B984}" dt="2024-02-22T09:52:54.409" v="2357" actId="27803"/>
          <ac:spMkLst>
            <pc:docMk/>
            <pc:sldMk cId="3942064285" sldId="256"/>
            <ac:spMk id="13464" creationId="{7FCB3BE3-910E-C25A-7C21-3AEFDFADFA8F}"/>
          </ac:spMkLst>
        </pc:spChg>
        <pc:spChg chg="mod">
          <ac:chgData name="Jassem Abbasi" userId="a485637c-5d5c-44af-8411-f95acc3236b6" providerId="ADAL" clId="{B67E75DF-61F4-4BDD-83F6-F3A9FEB4B984}" dt="2024-02-22T09:52:54.409" v="2357" actId="27803"/>
          <ac:spMkLst>
            <pc:docMk/>
            <pc:sldMk cId="3942064285" sldId="256"/>
            <ac:spMk id="13465" creationId="{EA6D8A0B-8BC4-0AE4-BB8D-44F937F0AC12}"/>
          </ac:spMkLst>
        </pc:spChg>
        <pc:spChg chg="mod">
          <ac:chgData name="Jassem Abbasi" userId="a485637c-5d5c-44af-8411-f95acc3236b6" providerId="ADAL" clId="{B67E75DF-61F4-4BDD-83F6-F3A9FEB4B984}" dt="2024-02-22T09:52:54.409" v="2357" actId="27803"/>
          <ac:spMkLst>
            <pc:docMk/>
            <pc:sldMk cId="3942064285" sldId="256"/>
            <ac:spMk id="13466" creationId="{EAE39345-0031-1FA7-F315-6EF562F1ADDE}"/>
          </ac:spMkLst>
        </pc:spChg>
        <pc:spChg chg="mod">
          <ac:chgData name="Jassem Abbasi" userId="a485637c-5d5c-44af-8411-f95acc3236b6" providerId="ADAL" clId="{B67E75DF-61F4-4BDD-83F6-F3A9FEB4B984}" dt="2024-02-22T09:52:54.409" v="2357" actId="27803"/>
          <ac:spMkLst>
            <pc:docMk/>
            <pc:sldMk cId="3942064285" sldId="256"/>
            <ac:spMk id="13467" creationId="{0EC864D5-023D-DC50-C478-36D2C4A451EE}"/>
          </ac:spMkLst>
        </pc:spChg>
        <pc:spChg chg="mod">
          <ac:chgData name="Jassem Abbasi" userId="a485637c-5d5c-44af-8411-f95acc3236b6" providerId="ADAL" clId="{B67E75DF-61F4-4BDD-83F6-F3A9FEB4B984}" dt="2024-02-22T09:52:54.409" v="2357" actId="27803"/>
          <ac:spMkLst>
            <pc:docMk/>
            <pc:sldMk cId="3942064285" sldId="256"/>
            <ac:spMk id="13468" creationId="{9D535492-A4B9-0696-974E-68167EA3C8AF}"/>
          </ac:spMkLst>
        </pc:spChg>
        <pc:spChg chg="mod">
          <ac:chgData name="Jassem Abbasi" userId="a485637c-5d5c-44af-8411-f95acc3236b6" providerId="ADAL" clId="{B67E75DF-61F4-4BDD-83F6-F3A9FEB4B984}" dt="2024-02-22T09:52:54.409" v="2357" actId="27803"/>
          <ac:spMkLst>
            <pc:docMk/>
            <pc:sldMk cId="3942064285" sldId="256"/>
            <ac:spMk id="13469" creationId="{F10C1B00-D082-4CF8-9ED4-92528BFCD08B}"/>
          </ac:spMkLst>
        </pc:spChg>
        <pc:spChg chg="mod">
          <ac:chgData name="Jassem Abbasi" userId="a485637c-5d5c-44af-8411-f95acc3236b6" providerId="ADAL" clId="{B67E75DF-61F4-4BDD-83F6-F3A9FEB4B984}" dt="2024-02-22T09:52:54.409" v="2357" actId="27803"/>
          <ac:spMkLst>
            <pc:docMk/>
            <pc:sldMk cId="3942064285" sldId="256"/>
            <ac:spMk id="13470" creationId="{ECA7F92F-A1AC-0D72-AEF6-905196EE90CC}"/>
          </ac:spMkLst>
        </pc:spChg>
        <pc:spChg chg="mod">
          <ac:chgData name="Jassem Abbasi" userId="a485637c-5d5c-44af-8411-f95acc3236b6" providerId="ADAL" clId="{B67E75DF-61F4-4BDD-83F6-F3A9FEB4B984}" dt="2024-02-22T09:52:54.409" v="2357" actId="27803"/>
          <ac:spMkLst>
            <pc:docMk/>
            <pc:sldMk cId="3942064285" sldId="256"/>
            <ac:spMk id="13471" creationId="{CCADE838-5F22-883D-D88D-40120BB32111}"/>
          </ac:spMkLst>
        </pc:spChg>
        <pc:spChg chg="mod">
          <ac:chgData name="Jassem Abbasi" userId="a485637c-5d5c-44af-8411-f95acc3236b6" providerId="ADAL" clId="{B67E75DF-61F4-4BDD-83F6-F3A9FEB4B984}" dt="2024-02-22T09:52:54.409" v="2357" actId="27803"/>
          <ac:spMkLst>
            <pc:docMk/>
            <pc:sldMk cId="3942064285" sldId="256"/>
            <ac:spMk id="13472" creationId="{FA041E57-994C-4E98-91B6-0FE4DBB2E03A}"/>
          </ac:spMkLst>
        </pc:spChg>
        <pc:spChg chg="mod">
          <ac:chgData name="Jassem Abbasi" userId="a485637c-5d5c-44af-8411-f95acc3236b6" providerId="ADAL" clId="{B67E75DF-61F4-4BDD-83F6-F3A9FEB4B984}" dt="2024-02-22T09:52:54.409" v="2357" actId="27803"/>
          <ac:spMkLst>
            <pc:docMk/>
            <pc:sldMk cId="3942064285" sldId="256"/>
            <ac:spMk id="13473" creationId="{02F0273E-16CF-F76C-386D-940B8D785D8A}"/>
          </ac:spMkLst>
        </pc:spChg>
        <pc:spChg chg="mod">
          <ac:chgData name="Jassem Abbasi" userId="a485637c-5d5c-44af-8411-f95acc3236b6" providerId="ADAL" clId="{B67E75DF-61F4-4BDD-83F6-F3A9FEB4B984}" dt="2024-02-22T09:52:54.409" v="2357" actId="27803"/>
          <ac:spMkLst>
            <pc:docMk/>
            <pc:sldMk cId="3942064285" sldId="256"/>
            <ac:spMk id="13474" creationId="{F8398B96-4611-4FF7-6966-5EC62A22503E}"/>
          </ac:spMkLst>
        </pc:spChg>
        <pc:spChg chg="mod">
          <ac:chgData name="Jassem Abbasi" userId="a485637c-5d5c-44af-8411-f95acc3236b6" providerId="ADAL" clId="{B67E75DF-61F4-4BDD-83F6-F3A9FEB4B984}" dt="2024-02-22T09:52:54.409" v="2357" actId="27803"/>
          <ac:spMkLst>
            <pc:docMk/>
            <pc:sldMk cId="3942064285" sldId="256"/>
            <ac:spMk id="13475" creationId="{691D8765-2A74-BB4F-34C0-59395982293B}"/>
          </ac:spMkLst>
        </pc:spChg>
        <pc:spChg chg="mod">
          <ac:chgData name="Jassem Abbasi" userId="a485637c-5d5c-44af-8411-f95acc3236b6" providerId="ADAL" clId="{B67E75DF-61F4-4BDD-83F6-F3A9FEB4B984}" dt="2024-02-22T09:52:54.409" v="2357" actId="27803"/>
          <ac:spMkLst>
            <pc:docMk/>
            <pc:sldMk cId="3942064285" sldId="256"/>
            <ac:spMk id="13476" creationId="{DADF3A78-E9F3-FA43-A5AF-8DB6A7AA0A3A}"/>
          </ac:spMkLst>
        </pc:spChg>
        <pc:spChg chg="mod">
          <ac:chgData name="Jassem Abbasi" userId="a485637c-5d5c-44af-8411-f95acc3236b6" providerId="ADAL" clId="{B67E75DF-61F4-4BDD-83F6-F3A9FEB4B984}" dt="2024-02-22T09:52:54.409" v="2357" actId="27803"/>
          <ac:spMkLst>
            <pc:docMk/>
            <pc:sldMk cId="3942064285" sldId="256"/>
            <ac:spMk id="13477" creationId="{1ACC4FD8-9FF2-74DA-24AF-53B7268FE7AB}"/>
          </ac:spMkLst>
        </pc:spChg>
        <pc:spChg chg="mod">
          <ac:chgData name="Jassem Abbasi" userId="a485637c-5d5c-44af-8411-f95acc3236b6" providerId="ADAL" clId="{B67E75DF-61F4-4BDD-83F6-F3A9FEB4B984}" dt="2024-02-22T09:52:54.409" v="2357" actId="27803"/>
          <ac:spMkLst>
            <pc:docMk/>
            <pc:sldMk cId="3942064285" sldId="256"/>
            <ac:spMk id="13478" creationId="{471F5E84-E5B0-A3FC-A8ED-FFC7578BD78A}"/>
          </ac:spMkLst>
        </pc:spChg>
        <pc:spChg chg="mod">
          <ac:chgData name="Jassem Abbasi" userId="a485637c-5d5c-44af-8411-f95acc3236b6" providerId="ADAL" clId="{B67E75DF-61F4-4BDD-83F6-F3A9FEB4B984}" dt="2024-02-22T09:52:54.409" v="2357" actId="27803"/>
          <ac:spMkLst>
            <pc:docMk/>
            <pc:sldMk cId="3942064285" sldId="256"/>
            <ac:spMk id="13479" creationId="{59AF7441-5906-A76F-8B24-5AA8D1119D16}"/>
          </ac:spMkLst>
        </pc:spChg>
        <pc:spChg chg="mod">
          <ac:chgData name="Jassem Abbasi" userId="a485637c-5d5c-44af-8411-f95acc3236b6" providerId="ADAL" clId="{B67E75DF-61F4-4BDD-83F6-F3A9FEB4B984}" dt="2024-02-22T09:52:54.409" v="2357" actId="27803"/>
          <ac:spMkLst>
            <pc:docMk/>
            <pc:sldMk cId="3942064285" sldId="256"/>
            <ac:spMk id="13480" creationId="{015CD9A4-14AF-5183-BDFE-886046621F3F}"/>
          </ac:spMkLst>
        </pc:spChg>
        <pc:spChg chg="mod">
          <ac:chgData name="Jassem Abbasi" userId="a485637c-5d5c-44af-8411-f95acc3236b6" providerId="ADAL" clId="{B67E75DF-61F4-4BDD-83F6-F3A9FEB4B984}" dt="2024-02-22T09:52:54.409" v="2357" actId="27803"/>
          <ac:spMkLst>
            <pc:docMk/>
            <pc:sldMk cId="3942064285" sldId="256"/>
            <ac:spMk id="13481" creationId="{663CE4F2-6D8B-3E41-5AFC-0881C81A1F2D}"/>
          </ac:spMkLst>
        </pc:spChg>
        <pc:spChg chg="mod">
          <ac:chgData name="Jassem Abbasi" userId="a485637c-5d5c-44af-8411-f95acc3236b6" providerId="ADAL" clId="{B67E75DF-61F4-4BDD-83F6-F3A9FEB4B984}" dt="2024-02-22T09:52:54.409" v="2357" actId="27803"/>
          <ac:spMkLst>
            <pc:docMk/>
            <pc:sldMk cId="3942064285" sldId="256"/>
            <ac:spMk id="13482" creationId="{50BA7928-C230-269C-9A14-FC70396E40AA}"/>
          </ac:spMkLst>
        </pc:spChg>
        <pc:spChg chg="mod">
          <ac:chgData name="Jassem Abbasi" userId="a485637c-5d5c-44af-8411-f95acc3236b6" providerId="ADAL" clId="{B67E75DF-61F4-4BDD-83F6-F3A9FEB4B984}" dt="2024-02-22T09:52:54.409" v="2357" actId="27803"/>
          <ac:spMkLst>
            <pc:docMk/>
            <pc:sldMk cId="3942064285" sldId="256"/>
            <ac:spMk id="13483" creationId="{02AAB51F-30D8-2394-747D-E4DA14977016}"/>
          </ac:spMkLst>
        </pc:spChg>
        <pc:spChg chg="mod">
          <ac:chgData name="Jassem Abbasi" userId="a485637c-5d5c-44af-8411-f95acc3236b6" providerId="ADAL" clId="{B67E75DF-61F4-4BDD-83F6-F3A9FEB4B984}" dt="2024-02-22T09:52:54.409" v="2357" actId="27803"/>
          <ac:spMkLst>
            <pc:docMk/>
            <pc:sldMk cId="3942064285" sldId="256"/>
            <ac:spMk id="13484" creationId="{FF6F14C8-14E5-6F91-9B09-EF72D946C5CF}"/>
          </ac:spMkLst>
        </pc:spChg>
        <pc:spChg chg="mod">
          <ac:chgData name="Jassem Abbasi" userId="a485637c-5d5c-44af-8411-f95acc3236b6" providerId="ADAL" clId="{B67E75DF-61F4-4BDD-83F6-F3A9FEB4B984}" dt="2024-02-22T09:52:54.409" v="2357" actId="27803"/>
          <ac:spMkLst>
            <pc:docMk/>
            <pc:sldMk cId="3942064285" sldId="256"/>
            <ac:spMk id="13485" creationId="{952A31EA-852D-8459-C0B3-D8D514768701}"/>
          </ac:spMkLst>
        </pc:spChg>
        <pc:spChg chg="mod">
          <ac:chgData name="Jassem Abbasi" userId="a485637c-5d5c-44af-8411-f95acc3236b6" providerId="ADAL" clId="{B67E75DF-61F4-4BDD-83F6-F3A9FEB4B984}" dt="2024-02-22T09:52:54.409" v="2357" actId="27803"/>
          <ac:spMkLst>
            <pc:docMk/>
            <pc:sldMk cId="3942064285" sldId="256"/>
            <ac:spMk id="13486" creationId="{2EFB937D-CF94-EFDF-B86E-93A92B5F3508}"/>
          </ac:spMkLst>
        </pc:spChg>
        <pc:spChg chg="mod">
          <ac:chgData name="Jassem Abbasi" userId="a485637c-5d5c-44af-8411-f95acc3236b6" providerId="ADAL" clId="{B67E75DF-61F4-4BDD-83F6-F3A9FEB4B984}" dt="2024-02-22T09:52:54.409" v="2357" actId="27803"/>
          <ac:spMkLst>
            <pc:docMk/>
            <pc:sldMk cId="3942064285" sldId="256"/>
            <ac:spMk id="13487" creationId="{8C3C795C-F37A-0E09-2E96-5D191CF23D41}"/>
          </ac:spMkLst>
        </pc:spChg>
        <pc:spChg chg="mod">
          <ac:chgData name="Jassem Abbasi" userId="a485637c-5d5c-44af-8411-f95acc3236b6" providerId="ADAL" clId="{B67E75DF-61F4-4BDD-83F6-F3A9FEB4B984}" dt="2024-02-22T09:52:54.409" v="2357" actId="27803"/>
          <ac:spMkLst>
            <pc:docMk/>
            <pc:sldMk cId="3942064285" sldId="256"/>
            <ac:spMk id="13488" creationId="{A3F3599C-E439-E858-ADE1-1E24DCC8F580}"/>
          </ac:spMkLst>
        </pc:spChg>
        <pc:spChg chg="mod">
          <ac:chgData name="Jassem Abbasi" userId="a485637c-5d5c-44af-8411-f95acc3236b6" providerId="ADAL" clId="{B67E75DF-61F4-4BDD-83F6-F3A9FEB4B984}" dt="2024-02-22T09:52:54.409" v="2357" actId="27803"/>
          <ac:spMkLst>
            <pc:docMk/>
            <pc:sldMk cId="3942064285" sldId="256"/>
            <ac:spMk id="13489" creationId="{22BADBC9-92AA-92A3-DC8D-A60E3D1EB35C}"/>
          </ac:spMkLst>
        </pc:spChg>
        <pc:spChg chg="mod">
          <ac:chgData name="Jassem Abbasi" userId="a485637c-5d5c-44af-8411-f95acc3236b6" providerId="ADAL" clId="{B67E75DF-61F4-4BDD-83F6-F3A9FEB4B984}" dt="2024-02-22T09:52:54.409" v="2357" actId="27803"/>
          <ac:spMkLst>
            <pc:docMk/>
            <pc:sldMk cId="3942064285" sldId="256"/>
            <ac:spMk id="13490" creationId="{E5CAC8A2-7831-D277-E7E8-48F4D03E9CD6}"/>
          </ac:spMkLst>
        </pc:spChg>
        <pc:spChg chg="mod">
          <ac:chgData name="Jassem Abbasi" userId="a485637c-5d5c-44af-8411-f95acc3236b6" providerId="ADAL" clId="{B67E75DF-61F4-4BDD-83F6-F3A9FEB4B984}" dt="2024-02-22T09:52:54.409" v="2357" actId="27803"/>
          <ac:spMkLst>
            <pc:docMk/>
            <pc:sldMk cId="3942064285" sldId="256"/>
            <ac:spMk id="13491" creationId="{8FC1311D-02AE-BCAA-EE69-21F2BA62A129}"/>
          </ac:spMkLst>
        </pc:spChg>
        <pc:spChg chg="mod">
          <ac:chgData name="Jassem Abbasi" userId="a485637c-5d5c-44af-8411-f95acc3236b6" providerId="ADAL" clId="{B67E75DF-61F4-4BDD-83F6-F3A9FEB4B984}" dt="2024-02-22T09:52:54.409" v="2357" actId="27803"/>
          <ac:spMkLst>
            <pc:docMk/>
            <pc:sldMk cId="3942064285" sldId="256"/>
            <ac:spMk id="13492" creationId="{20AD94A2-7B81-49E0-2D64-496B857E519D}"/>
          </ac:spMkLst>
        </pc:spChg>
        <pc:spChg chg="mod">
          <ac:chgData name="Jassem Abbasi" userId="a485637c-5d5c-44af-8411-f95acc3236b6" providerId="ADAL" clId="{B67E75DF-61F4-4BDD-83F6-F3A9FEB4B984}" dt="2024-02-22T09:52:54.409" v="2357" actId="27803"/>
          <ac:spMkLst>
            <pc:docMk/>
            <pc:sldMk cId="3942064285" sldId="256"/>
            <ac:spMk id="13493" creationId="{95802840-F64E-AD33-1607-12EE9D0A90AF}"/>
          </ac:spMkLst>
        </pc:spChg>
        <pc:spChg chg="mod">
          <ac:chgData name="Jassem Abbasi" userId="a485637c-5d5c-44af-8411-f95acc3236b6" providerId="ADAL" clId="{B67E75DF-61F4-4BDD-83F6-F3A9FEB4B984}" dt="2024-02-22T09:52:54.409" v="2357" actId="27803"/>
          <ac:spMkLst>
            <pc:docMk/>
            <pc:sldMk cId="3942064285" sldId="256"/>
            <ac:spMk id="13494" creationId="{830445EB-70D8-35FE-3445-5AC74769A7F7}"/>
          </ac:spMkLst>
        </pc:spChg>
        <pc:spChg chg="mod">
          <ac:chgData name="Jassem Abbasi" userId="a485637c-5d5c-44af-8411-f95acc3236b6" providerId="ADAL" clId="{B67E75DF-61F4-4BDD-83F6-F3A9FEB4B984}" dt="2024-02-22T09:52:54.409" v="2357" actId="27803"/>
          <ac:spMkLst>
            <pc:docMk/>
            <pc:sldMk cId="3942064285" sldId="256"/>
            <ac:spMk id="13495" creationId="{2B007EA0-6447-5947-D016-690D3B104CA0}"/>
          </ac:spMkLst>
        </pc:spChg>
        <pc:spChg chg="mod">
          <ac:chgData name="Jassem Abbasi" userId="a485637c-5d5c-44af-8411-f95acc3236b6" providerId="ADAL" clId="{B67E75DF-61F4-4BDD-83F6-F3A9FEB4B984}" dt="2024-02-22T09:52:54.409" v="2357" actId="27803"/>
          <ac:spMkLst>
            <pc:docMk/>
            <pc:sldMk cId="3942064285" sldId="256"/>
            <ac:spMk id="13496" creationId="{C8769C53-D69F-E43A-1848-F63D5827046A}"/>
          </ac:spMkLst>
        </pc:spChg>
        <pc:spChg chg="mod">
          <ac:chgData name="Jassem Abbasi" userId="a485637c-5d5c-44af-8411-f95acc3236b6" providerId="ADAL" clId="{B67E75DF-61F4-4BDD-83F6-F3A9FEB4B984}" dt="2024-02-22T09:52:54.409" v="2357" actId="27803"/>
          <ac:spMkLst>
            <pc:docMk/>
            <pc:sldMk cId="3942064285" sldId="256"/>
            <ac:spMk id="13497" creationId="{94927382-541A-9C38-B130-8E1E4FC61F09}"/>
          </ac:spMkLst>
        </pc:spChg>
        <pc:spChg chg="mod">
          <ac:chgData name="Jassem Abbasi" userId="a485637c-5d5c-44af-8411-f95acc3236b6" providerId="ADAL" clId="{B67E75DF-61F4-4BDD-83F6-F3A9FEB4B984}" dt="2024-02-22T09:52:54.409" v="2357" actId="27803"/>
          <ac:spMkLst>
            <pc:docMk/>
            <pc:sldMk cId="3942064285" sldId="256"/>
            <ac:spMk id="13498" creationId="{DFD5688D-8C12-5517-476F-77552496E161}"/>
          </ac:spMkLst>
        </pc:spChg>
        <pc:spChg chg="mod">
          <ac:chgData name="Jassem Abbasi" userId="a485637c-5d5c-44af-8411-f95acc3236b6" providerId="ADAL" clId="{B67E75DF-61F4-4BDD-83F6-F3A9FEB4B984}" dt="2024-02-22T09:52:54.409" v="2357" actId="27803"/>
          <ac:spMkLst>
            <pc:docMk/>
            <pc:sldMk cId="3942064285" sldId="256"/>
            <ac:spMk id="13499" creationId="{D487D2CC-55DB-4DA5-1E2C-CA86D24C6DA4}"/>
          </ac:spMkLst>
        </pc:spChg>
        <pc:spChg chg="mod">
          <ac:chgData name="Jassem Abbasi" userId="a485637c-5d5c-44af-8411-f95acc3236b6" providerId="ADAL" clId="{B67E75DF-61F4-4BDD-83F6-F3A9FEB4B984}" dt="2024-02-22T09:52:54.409" v="2357" actId="27803"/>
          <ac:spMkLst>
            <pc:docMk/>
            <pc:sldMk cId="3942064285" sldId="256"/>
            <ac:spMk id="13500" creationId="{E93F68B8-8ED7-7541-E2D2-29804E0E9C23}"/>
          </ac:spMkLst>
        </pc:spChg>
        <pc:spChg chg="mod">
          <ac:chgData name="Jassem Abbasi" userId="a485637c-5d5c-44af-8411-f95acc3236b6" providerId="ADAL" clId="{B67E75DF-61F4-4BDD-83F6-F3A9FEB4B984}" dt="2024-02-22T09:52:54.409" v="2357" actId="27803"/>
          <ac:spMkLst>
            <pc:docMk/>
            <pc:sldMk cId="3942064285" sldId="256"/>
            <ac:spMk id="13501" creationId="{CC5AA1D6-AD73-3470-22B6-A5FA0798B08B}"/>
          </ac:spMkLst>
        </pc:spChg>
        <pc:spChg chg="mod">
          <ac:chgData name="Jassem Abbasi" userId="a485637c-5d5c-44af-8411-f95acc3236b6" providerId="ADAL" clId="{B67E75DF-61F4-4BDD-83F6-F3A9FEB4B984}" dt="2024-02-22T09:52:54.409" v="2357" actId="27803"/>
          <ac:spMkLst>
            <pc:docMk/>
            <pc:sldMk cId="3942064285" sldId="256"/>
            <ac:spMk id="13502" creationId="{D8B714BA-2070-873D-C9D2-7A14BFED621A}"/>
          </ac:spMkLst>
        </pc:spChg>
        <pc:spChg chg="mod">
          <ac:chgData name="Jassem Abbasi" userId="a485637c-5d5c-44af-8411-f95acc3236b6" providerId="ADAL" clId="{B67E75DF-61F4-4BDD-83F6-F3A9FEB4B984}" dt="2024-02-22T09:52:54.409" v="2357" actId="27803"/>
          <ac:spMkLst>
            <pc:docMk/>
            <pc:sldMk cId="3942064285" sldId="256"/>
            <ac:spMk id="13503" creationId="{230029F4-3997-E7D7-8A61-5BEC27734BC3}"/>
          </ac:spMkLst>
        </pc:spChg>
        <pc:spChg chg="mod">
          <ac:chgData name="Jassem Abbasi" userId="a485637c-5d5c-44af-8411-f95acc3236b6" providerId="ADAL" clId="{B67E75DF-61F4-4BDD-83F6-F3A9FEB4B984}" dt="2024-02-22T09:52:54.409" v="2357" actId="27803"/>
          <ac:spMkLst>
            <pc:docMk/>
            <pc:sldMk cId="3942064285" sldId="256"/>
            <ac:spMk id="13504" creationId="{D4D5F21F-A274-ACFD-D55B-C20FCBB4C37F}"/>
          </ac:spMkLst>
        </pc:spChg>
        <pc:spChg chg="mod">
          <ac:chgData name="Jassem Abbasi" userId="a485637c-5d5c-44af-8411-f95acc3236b6" providerId="ADAL" clId="{B67E75DF-61F4-4BDD-83F6-F3A9FEB4B984}" dt="2024-02-22T09:52:54.409" v="2357" actId="27803"/>
          <ac:spMkLst>
            <pc:docMk/>
            <pc:sldMk cId="3942064285" sldId="256"/>
            <ac:spMk id="13505" creationId="{25452C8A-F8CF-4D45-007C-8B6DB5BDDFC6}"/>
          </ac:spMkLst>
        </pc:spChg>
        <pc:spChg chg="mod">
          <ac:chgData name="Jassem Abbasi" userId="a485637c-5d5c-44af-8411-f95acc3236b6" providerId="ADAL" clId="{B67E75DF-61F4-4BDD-83F6-F3A9FEB4B984}" dt="2024-02-22T09:52:54.409" v="2357" actId="27803"/>
          <ac:spMkLst>
            <pc:docMk/>
            <pc:sldMk cId="3942064285" sldId="256"/>
            <ac:spMk id="13506" creationId="{1F50A54D-76AB-E316-984B-C2BA55CC4BF5}"/>
          </ac:spMkLst>
        </pc:spChg>
        <pc:spChg chg="mod">
          <ac:chgData name="Jassem Abbasi" userId="a485637c-5d5c-44af-8411-f95acc3236b6" providerId="ADAL" clId="{B67E75DF-61F4-4BDD-83F6-F3A9FEB4B984}" dt="2024-02-22T09:52:54.409" v="2357" actId="27803"/>
          <ac:spMkLst>
            <pc:docMk/>
            <pc:sldMk cId="3942064285" sldId="256"/>
            <ac:spMk id="13507" creationId="{7AB022EF-D6C6-AE52-881A-1CB67F69E857}"/>
          </ac:spMkLst>
        </pc:spChg>
        <pc:spChg chg="mod">
          <ac:chgData name="Jassem Abbasi" userId="a485637c-5d5c-44af-8411-f95acc3236b6" providerId="ADAL" clId="{B67E75DF-61F4-4BDD-83F6-F3A9FEB4B984}" dt="2024-02-22T09:52:54.409" v="2357" actId="27803"/>
          <ac:spMkLst>
            <pc:docMk/>
            <pc:sldMk cId="3942064285" sldId="256"/>
            <ac:spMk id="13508" creationId="{64CAE7AB-FFC7-9C89-5EB9-543DAB2CA2D6}"/>
          </ac:spMkLst>
        </pc:spChg>
        <pc:spChg chg="mod">
          <ac:chgData name="Jassem Abbasi" userId="a485637c-5d5c-44af-8411-f95acc3236b6" providerId="ADAL" clId="{B67E75DF-61F4-4BDD-83F6-F3A9FEB4B984}" dt="2024-02-22T09:52:54.409" v="2357" actId="27803"/>
          <ac:spMkLst>
            <pc:docMk/>
            <pc:sldMk cId="3942064285" sldId="256"/>
            <ac:spMk id="13509" creationId="{797AD559-5552-68A2-382A-172BC8C3DFA8}"/>
          </ac:spMkLst>
        </pc:spChg>
        <pc:spChg chg="mod">
          <ac:chgData name="Jassem Abbasi" userId="a485637c-5d5c-44af-8411-f95acc3236b6" providerId="ADAL" clId="{B67E75DF-61F4-4BDD-83F6-F3A9FEB4B984}" dt="2024-02-22T09:52:54.409" v="2357" actId="27803"/>
          <ac:spMkLst>
            <pc:docMk/>
            <pc:sldMk cId="3942064285" sldId="256"/>
            <ac:spMk id="13510" creationId="{C60A96F1-5B59-14CC-E030-D34767118270}"/>
          </ac:spMkLst>
        </pc:spChg>
        <pc:spChg chg="mod">
          <ac:chgData name="Jassem Abbasi" userId="a485637c-5d5c-44af-8411-f95acc3236b6" providerId="ADAL" clId="{B67E75DF-61F4-4BDD-83F6-F3A9FEB4B984}" dt="2024-02-22T09:52:54.409" v="2357" actId="27803"/>
          <ac:spMkLst>
            <pc:docMk/>
            <pc:sldMk cId="3942064285" sldId="256"/>
            <ac:spMk id="13511" creationId="{6C7897CF-00DC-E911-A6FB-1C92ACC7EDAB}"/>
          </ac:spMkLst>
        </pc:spChg>
        <pc:spChg chg="mod">
          <ac:chgData name="Jassem Abbasi" userId="a485637c-5d5c-44af-8411-f95acc3236b6" providerId="ADAL" clId="{B67E75DF-61F4-4BDD-83F6-F3A9FEB4B984}" dt="2024-02-22T09:52:54.409" v="2357" actId="27803"/>
          <ac:spMkLst>
            <pc:docMk/>
            <pc:sldMk cId="3942064285" sldId="256"/>
            <ac:spMk id="13512" creationId="{3BA66F69-DE74-A30C-29BE-3E06E37FD8FA}"/>
          </ac:spMkLst>
        </pc:spChg>
        <pc:spChg chg="mod">
          <ac:chgData name="Jassem Abbasi" userId="a485637c-5d5c-44af-8411-f95acc3236b6" providerId="ADAL" clId="{B67E75DF-61F4-4BDD-83F6-F3A9FEB4B984}" dt="2024-02-22T09:52:54.409" v="2357" actId="27803"/>
          <ac:spMkLst>
            <pc:docMk/>
            <pc:sldMk cId="3942064285" sldId="256"/>
            <ac:spMk id="13513" creationId="{22544902-8B94-67B3-59CA-CA5340B1EF26}"/>
          </ac:spMkLst>
        </pc:spChg>
        <pc:spChg chg="mod">
          <ac:chgData name="Jassem Abbasi" userId="a485637c-5d5c-44af-8411-f95acc3236b6" providerId="ADAL" clId="{B67E75DF-61F4-4BDD-83F6-F3A9FEB4B984}" dt="2024-02-22T09:52:54.409" v="2357" actId="27803"/>
          <ac:spMkLst>
            <pc:docMk/>
            <pc:sldMk cId="3942064285" sldId="256"/>
            <ac:spMk id="13514" creationId="{32AFE6FB-2C13-EA23-182B-F43AE059C365}"/>
          </ac:spMkLst>
        </pc:spChg>
        <pc:spChg chg="mod">
          <ac:chgData name="Jassem Abbasi" userId="a485637c-5d5c-44af-8411-f95acc3236b6" providerId="ADAL" clId="{B67E75DF-61F4-4BDD-83F6-F3A9FEB4B984}" dt="2024-02-22T09:52:54.409" v="2357" actId="27803"/>
          <ac:spMkLst>
            <pc:docMk/>
            <pc:sldMk cId="3942064285" sldId="256"/>
            <ac:spMk id="13515" creationId="{15C080FB-6829-5C33-87B2-97A5E776E5B6}"/>
          </ac:spMkLst>
        </pc:spChg>
        <pc:spChg chg="mod">
          <ac:chgData name="Jassem Abbasi" userId="a485637c-5d5c-44af-8411-f95acc3236b6" providerId="ADAL" clId="{B67E75DF-61F4-4BDD-83F6-F3A9FEB4B984}" dt="2024-02-22T09:52:54.409" v="2357" actId="27803"/>
          <ac:spMkLst>
            <pc:docMk/>
            <pc:sldMk cId="3942064285" sldId="256"/>
            <ac:spMk id="13516" creationId="{2B31B06F-C2DA-F218-C1C6-F14ECB5830B9}"/>
          </ac:spMkLst>
        </pc:spChg>
        <pc:spChg chg="mod">
          <ac:chgData name="Jassem Abbasi" userId="a485637c-5d5c-44af-8411-f95acc3236b6" providerId="ADAL" clId="{B67E75DF-61F4-4BDD-83F6-F3A9FEB4B984}" dt="2024-02-22T09:52:54.409" v="2357" actId="27803"/>
          <ac:spMkLst>
            <pc:docMk/>
            <pc:sldMk cId="3942064285" sldId="256"/>
            <ac:spMk id="13517" creationId="{7676BAD1-649F-2D3E-336A-C1F32C29CBFF}"/>
          </ac:spMkLst>
        </pc:spChg>
        <pc:spChg chg="mod">
          <ac:chgData name="Jassem Abbasi" userId="a485637c-5d5c-44af-8411-f95acc3236b6" providerId="ADAL" clId="{B67E75DF-61F4-4BDD-83F6-F3A9FEB4B984}" dt="2024-02-22T09:52:54.409" v="2357" actId="27803"/>
          <ac:spMkLst>
            <pc:docMk/>
            <pc:sldMk cId="3942064285" sldId="256"/>
            <ac:spMk id="13518" creationId="{159CFF08-3031-524F-B0D3-EC55C0A53FE6}"/>
          </ac:spMkLst>
        </pc:spChg>
        <pc:spChg chg="mod">
          <ac:chgData name="Jassem Abbasi" userId="a485637c-5d5c-44af-8411-f95acc3236b6" providerId="ADAL" clId="{B67E75DF-61F4-4BDD-83F6-F3A9FEB4B984}" dt="2024-02-22T09:52:54.409" v="2357" actId="27803"/>
          <ac:spMkLst>
            <pc:docMk/>
            <pc:sldMk cId="3942064285" sldId="256"/>
            <ac:spMk id="13520" creationId="{74D8EE4E-6078-5F28-CE43-712D5B78E673}"/>
          </ac:spMkLst>
        </pc:spChg>
        <pc:spChg chg="mod">
          <ac:chgData name="Jassem Abbasi" userId="a485637c-5d5c-44af-8411-f95acc3236b6" providerId="ADAL" clId="{B67E75DF-61F4-4BDD-83F6-F3A9FEB4B984}" dt="2024-02-22T09:52:54.409" v="2357" actId="27803"/>
          <ac:spMkLst>
            <pc:docMk/>
            <pc:sldMk cId="3942064285" sldId="256"/>
            <ac:spMk id="13521" creationId="{8CF59E28-78D1-3C58-7F40-B6C6354D3752}"/>
          </ac:spMkLst>
        </pc:spChg>
        <pc:spChg chg="mod">
          <ac:chgData name="Jassem Abbasi" userId="a485637c-5d5c-44af-8411-f95acc3236b6" providerId="ADAL" clId="{B67E75DF-61F4-4BDD-83F6-F3A9FEB4B984}" dt="2024-02-22T09:52:54.409" v="2357" actId="27803"/>
          <ac:spMkLst>
            <pc:docMk/>
            <pc:sldMk cId="3942064285" sldId="256"/>
            <ac:spMk id="13522" creationId="{022C2F1D-42E1-2943-D58D-21175FD6BC17}"/>
          </ac:spMkLst>
        </pc:spChg>
        <pc:spChg chg="mod">
          <ac:chgData name="Jassem Abbasi" userId="a485637c-5d5c-44af-8411-f95acc3236b6" providerId="ADAL" clId="{B67E75DF-61F4-4BDD-83F6-F3A9FEB4B984}" dt="2024-02-22T09:52:54.409" v="2357" actId="27803"/>
          <ac:spMkLst>
            <pc:docMk/>
            <pc:sldMk cId="3942064285" sldId="256"/>
            <ac:spMk id="13523" creationId="{17B68E31-4FC6-57CD-D154-5C925358325F}"/>
          </ac:spMkLst>
        </pc:spChg>
        <pc:spChg chg="mod">
          <ac:chgData name="Jassem Abbasi" userId="a485637c-5d5c-44af-8411-f95acc3236b6" providerId="ADAL" clId="{B67E75DF-61F4-4BDD-83F6-F3A9FEB4B984}" dt="2024-02-22T09:52:54.409" v="2357" actId="27803"/>
          <ac:spMkLst>
            <pc:docMk/>
            <pc:sldMk cId="3942064285" sldId="256"/>
            <ac:spMk id="13524" creationId="{6AF30D25-A9EA-37B1-418F-8BB5CB85F6E0}"/>
          </ac:spMkLst>
        </pc:spChg>
        <pc:spChg chg="mod">
          <ac:chgData name="Jassem Abbasi" userId="a485637c-5d5c-44af-8411-f95acc3236b6" providerId="ADAL" clId="{B67E75DF-61F4-4BDD-83F6-F3A9FEB4B984}" dt="2024-02-22T09:52:54.409" v="2357" actId="27803"/>
          <ac:spMkLst>
            <pc:docMk/>
            <pc:sldMk cId="3942064285" sldId="256"/>
            <ac:spMk id="13525" creationId="{D60A524A-E541-B6D7-982D-0E7D98743010}"/>
          </ac:spMkLst>
        </pc:spChg>
        <pc:spChg chg="mod">
          <ac:chgData name="Jassem Abbasi" userId="a485637c-5d5c-44af-8411-f95acc3236b6" providerId="ADAL" clId="{B67E75DF-61F4-4BDD-83F6-F3A9FEB4B984}" dt="2024-02-22T09:52:54.409" v="2357" actId="27803"/>
          <ac:spMkLst>
            <pc:docMk/>
            <pc:sldMk cId="3942064285" sldId="256"/>
            <ac:spMk id="13526" creationId="{2D7126BA-A27B-10B5-928D-D3F849626C10}"/>
          </ac:spMkLst>
        </pc:spChg>
        <pc:spChg chg="mod">
          <ac:chgData name="Jassem Abbasi" userId="a485637c-5d5c-44af-8411-f95acc3236b6" providerId="ADAL" clId="{B67E75DF-61F4-4BDD-83F6-F3A9FEB4B984}" dt="2024-02-22T09:52:54.409" v="2357" actId="27803"/>
          <ac:spMkLst>
            <pc:docMk/>
            <pc:sldMk cId="3942064285" sldId="256"/>
            <ac:spMk id="13527" creationId="{D3438692-B06C-3AB5-2B34-661B8A63305E}"/>
          </ac:spMkLst>
        </pc:spChg>
        <pc:spChg chg="mod">
          <ac:chgData name="Jassem Abbasi" userId="a485637c-5d5c-44af-8411-f95acc3236b6" providerId="ADAL" clId="{B67E75DF-61F4-4BDD-83F6-F3A9FEB4B984}" dt="2024-02-22T09:52:54.409" v="2357" actId="27803"/>
          <ac:spMkLst>
            <pc:docMk/>
            <pc:sldMk cId="3942064285" sldId="256"/>
            <ac:spMk id="13528" creationId="{A7ECE034-8BFB-5F0F-8870-DE1BD7250A06}"/>
          </ac:spMkLst>
        </pc:spChg>
        <pc:spChg chg="mod">
          <ac:chgData name="Jassem Abbasi" userId="a485637c-5d5c-44af-8411-f95acc3236b6" providerId="ADAL" clId="{B67E75DF-61F4-4BDD-83F6-F3A9FEB4B984}" dt="2024-02-22T09:52:54.409" v="2357" actId="27803"/>
          <ac:spMkLst>
            <pc:docMk/>
            <pc:sldMk cId="3942064285" sldId="256"/>
            <ac:spMk id="13529" creationId="{077F91C2-E199-A4B1-9CBC-E6F7D1982D48}"/>
          </ac:spMkLst>
        </pc:spChg>
        <pc:spChg chg="mod">
          <ac:chgData name="Jassem Abbasi" userId="a485637c-5d5c-44af-8411-f95acc3236b6" providerId="ADAL" clId="{B67E75DF-61F4-4BDD-83F6-F3A9FEB4B984}" dt="2024-02-22T09:52:54.409" v="2357" actId="27803"/>
          <ac:spMkLst>
            <pc:docMk/>
            <pc:sldMk cId="3942064285" sldId="256"/>
            <ac:spMk id="13530" creationId="{8EDA70EA-217A-0964-ADCB-FDA8F240D818}"/>
          </ac:spMkLst>
        </pc:spChg>
        <pc:spChg chg="mod">
          <ac:chgData name="Jassem Abbasi" userId="a485637c-5d5c-44af-8411-f95acc3236b6" providerId="ADAL" clId="{B67E75DF-61F4-4BDD-83F6-F3A9FEB4B984}" dt="2024-02-22T09:52:54.409" v="2357" actId="27803"/>
          <ac:spMkLst>
            <pc:docMk/>
            <pc:sldMk cId="3942064285" sldId="256"/>
            <ac:spMk id="13531" creationId="{F9C52D23-47BD-B71D-1C7F-B0885C38E997}"/>
          </ac:spMkLst>
        </pc:spChg>
        <pc:spChg chg="mod">
          <ac:chgData name="Jassem Abbasi" userId="a485637c-5d5c-44af-8411-f95acc3236b6" providerId="ADAL" clId="{B67E75DF-61F4-4BDD-83F6-F3A9FEB4B984}" dt="2024-02-22T09:52:54.409" v="2357" actId="27803"/>
          <ac:spMkLst>
            <pc:docMk/>
            <pc:sldMk cId="3942064285" sldId="256"/>
            <ac:spMk id="13532" creationId="{4424A57A-58A6-8F0C-DF46-85A8AF1C700A}"/>
          </ac:spMkLst>
        </pc:spChg>
        <pc:spChg chg="mod">
          <ac:chgData name="Jassem Abbasi" userId="a485637c-5d5c-44af-8411-f95acc3236b6" providerId="ADAL" clId="{B67E75DF-61F4-4BDD-83F6-F3A9FEB4B984}" dt="2024-02-22T09:52:54.409" v="2357" actId="27803"/>
          <ac:spMkLst>
            <pc:docMk/>
            <pc:sldMk cId="3942064285" sldId="256"/>
            <ac:spMk id="13534" creationId="{98255662-2251-7B61-73AC-5408C8B815C6}"/>
          </ac:spMkLst>
        </pc:spChg>
        <pc:spChg chg="mod">
          <ac:chgData name="Jassem Abbasi" userId="a485637c-5d5c-44af-8411-f95acc3236b6" providerId="ADAL" clId="{B67E75DF-61F4-4BDD-83F6-F3A9FEB4B984}" dt="2024-02-22T09:52:54.409" v="2357" actId="27803"/>
          <ac:spMkLst>
            <pc:docMk/>
            <pc:sldMk cId="3942064285" sldId="256"/>
            <ac:spMk id="13535" creationId="{2FDFFF32-AB42-76D7-77B5-EB81788279F0}"/>
          </ac:spMkLst>
        </pc:spChg>
        <pc:spChg chg="mod">
          <ac:chgData name="Jassem Abbasi" userId="a485637c-5d5c-44af-8411-f95acc3236b6" providerId="ADAL" clId="{B67E75DF-61F4-4BDD-83F6-F3A9FEB4B984}" dt="2024-02-22T09:52:54.409" v="2357" actId="27803"/>
          <ac:spMkLst>
            <pc:docMk/>
            <pc:sldMk cId="3942064285" sldId="256"/>
            <ac:spMk id="13536" creationId="{2280335A-313D-05A1-98F5-E84457B07B92}"/>
          </ac:spMkLst>
        </pc:spChg>
        <pc:spChg chg="mod">
          <ac:chgData name="Jassem Abbasi" userId="a485637c-5d5c-44af-8411-f95acc3236b6" providerId="ADAL" clId="{B67E75DF-61F4-4BDD-83F6-F3A9FEB4B984}" dt="2024-02-22T09:52:54.409" v="2357" actId="27803"/>
          <ac:spMkLst>
            <pc:docMk/>
            <pc:sldMk cId="3942064285" sldId="256"/>
            <ac:spMk id="13537" creationId="{88797FFE-896D-F489-D3D3-AED57447BCAC}"/>
          </ac:spMkLst>
        </pc:spChg>
        <pc:spChg chg="mod">
          <ac:chgData name="Jassem Abbasi" userId="a485637c-5d5c-44af-8411-f95acc3236b6" providerId="ADAL" clId="{B67E75DF-61F4-4BDD-83F6-F3A9FEB4B984}" dt="2024-02-22T09:52:54.409" v="2357" actId="27803"/>
          <ac:spMkLst>
            <pc:docMk/>
            <pc:sldMk cId="3942064285" sldId="256"/>
            <ac:spMk id="13538" creationId="{BB28F153-BD16-9E5B-FAC5-DE917191BE1E}"/>
          </ac:spMkLst>
        </pc:spChg>
        <pc:spChg chg="mod">
          <ac:chgData name="Jassem Abbasi" userId="a485637c-5d5c-44af-8411-f95acc3236b6" providerId="ADAL" clId="{B67E75DF-61F4-4BDD-83F6-F3A9FEB4B984}" dt="2024-02-22T09:52:54.409" v="2357" actId="27803"/>
          <ac:spMkLst>
            <pc:docMk/>
            <pc:sldMk cId="3942064285" sldId="256"/>
            <ac:spMk id="13539" creationId="{E0971017-C74E-F836-6170-15F69034FE45}"/>
          </ac:spMkLst>
        </pc:spChg>
        <pc:spChg chg="mod">
          <ac:chgData name="Jassem Abbasi" userId="a485637c-5d5c-44af-8411-f95acc3236b6" providerId="ADAL" clId="{B67E75DF-61F4-4BDD-83F6-F3A9FEB4B984}" dt="2024-02-22T09:52:54.409" v="2357" actId="27803"/>
          <ac:spMkLst>
            <pc:docMk/>
            <pc:sldMk cId="3942064285" sldId="256"/>
            <ac:spMk id="13540" creationId="{759AC0E8-FF53-3F4D-EF8E-DB1E20587EC1}"/>
          </ac:spMkLst>
        </pc:spChg>
        <pc:spChg chg="mod">
          <ac:chgData name="Jassem Abbasi" userId="a485637c-5d5c-44af-8411-f95acc3236b6" providerId="ADAL" clId="{B67E75DF-61F4-4BDD-83F6-F3A9FEB4B984}" dt="2024-02-22T09:52:54.409" v="2357" actId="27803"/>
          <ac:spMkLst>
            <pc:docMk/>
            <pc:sldMk cId="3942064285" sldId="256"/>
            <ac:spMk id="13541" creationId="{6EBBA483-AE32-8D38-B1F2-A8734253BAC3}"/>
          </ac:spMkLst>
        </pc:spChg>
        <pc:spChg chg="mod">
          <ac:chgData name="Jassem Abbasi" userId="a485637c-5d5c-44af-8411-f95acc3236b6" providerId="ADAL" clId="{B67E75DF-61F4-4BDD-83F6-F3A9FEB4B984}" dt="2024-02-22T09:52:54.409" v="2357" actId="27803"/>
          <ac:spMkLst>
            <pc:docMk/>
            <pc:sldMk cId="3942064285" sldId="256"/>
            <ac:spMk id="13542" creationId="{5E0BFF75-8A38-D91F-36C1-792BFDD801E4}"/>
          </ac:spMkLst>
        </pc:spChg>
        <pc:spChg chg="mod">
          <ac:chgData name="Jassem Abbasi" userId="a485637c-5d5c-44af-8411-f95acc3236b6" providerId="ADAL" clId="{B67E75DF-61F4-4BDD-83F6-F3A9FEB4B984}" dt="2024-02-22T09:52:54.409" v="2357" actId="27803"/>
          <ac:spMkLst>
            <pc:docMk/>
            <pc:sldMk cId="3942064285" sldId="256"/>
            <ac:spMk id="13543" creationId="{5CA47378-82E4-3B4D-075D-87ADBB3E96C2}"/>
          </ac:spMkLst>
        </pc:spChg>
        <pc:spChg chg="mod">
          <ac:chgData name="Jassem Abbasi" userId="a485637c-5d5c-44af-8411-f95acc3236b6" providerId="ADAL" clId="{B67E75DF-61F4-4BDD-83F6-F3A9FEB4B984}" dt="2024-02-22T09:52:54.409" v="2357" actId="27803"/>
          <ac:spMkLst>
            <pc:docMk/>
            <pc:sldMk cId="3942064285" sldId="256"/>
            <ac:spMk id="13544" creationId="{35E15BC9-3F92-1D85-F3CE-823745465E95}"/>
          </ac:spMkLst>
        </pc:spChg>
        <pc:spChg chg="mod">
          <ac:chgData name="Jassem Abbasi" userId="a485637c-5d5c-44af-8411-f95acc3236b6" providerId="ADAL" clId="{B67E75DF-61F4-4BDD-83F6-F3A9FEB4B984}" dt="2024-02-22T09:52:54.409" v="2357" actId="27803"/>
          <ac:spMkLst>
            <pc:docMk/>
            <pc:sldMk cId="3942064285" sldId="256"/>
            <ac:spMk id="13545" creationId="{AC2BDD7A-4884-695F-BC85-16598901BD19}"/>
          </ac:spMkLst>
        </pc:spChg>
        <pc:spChg chg="mod">
          <ac:chgData name="Jassem Abbasi" userId="a485637c-5d5c-44af-8411-f95acc3236b6" providerId="ADAL" clId="{B67E75DF-61F4-4BDD-83F6-F3A9FEB4B984}" dt="2024-02-22T09:52:54.409" v="2357" actId="27803"/>
          <ac:spMkLst>
            <pc:docMk/>
            <pc:sldMk cId="3942064285" sldId="256"/>
            <ac:spMk id="13546" creationId="{2365D7CF-3374-3CD7-7BC0-E22ADAD82D82}"/>
          </ac:spMkLst>
        </pc:spChg>
        <pc:spChg chg="mod">
          <ac:chgData name="Jassem Abbasi" userId="a485637c-5d5c-44af-8411-f95acc3236b6" providerId="ADAL" clId="{B67E75DF-61F4-4BDD-83F6-F3A9FEB4B984}" dt="2024-02-22T09:52:54.409" v="2357" actId="27803"/>
          <ac:spMkLst>
            <pc:docMk/>
            <pc:sldMk cId="3942064285" sldId="256"/>
            <ac:spMk id="13547" creationId="{0AF010F5-7FED-DBB2-4539-A9BA171A35C5}"/>
          </ac:spMkLst>
        </pc:spChg>
        <pc:spChg chg="mod">
          <ac:chgData name="Jassem Abbasi" userId="a485637c-5d5c-44af-8411-f95acc3236b6" providerId="ADAL" clId="{B67E75DF-61F4-4BDD-83F6-F3A9FEB4B984}" dt="2024-02-22T09:52:54.409" v="2357" actId="27803"/>
          <ac:spMkLst>
            <pc:docMk/>
            <pc:sldMk cId="3942064285" sldId="256"/>
            <ac:spMk id="13548" creationId="{5EEDD363-4794-BA29-3798-21F3C0517B8E}"/>
          </ac:spMkLst>
        </pc:spChg>
        <pc:spChg chg="mod">
          <ac:chgData name="Jassem Abbasi" userId="a485637c-5d5c-44af-8411-f95acc3236b6" providerId="ADAL" clId="{B67E75DF-61F4-4BDD-83F6-F3A9FEB4B984}" dt="2024-02-22T09:52:54.409" v="2357" actId="27803"/>
          <ac:spMkLst>
            <pc:docMk/>
            <pc:sldMk cId="3942064285" sldId="256"/>
            <ac:spMk id="13549" creationId="{4C7878B4-D956-56B9-36A6-C959219F744C}"/>
          </ac:spMkLst>
        </pc:spChg>
        <pc:spChg chg="mod">
          <ac:chgData name="Jassem Abbasi" userId="a485637c-5d5c-44af-8411-f95acc3236b6" providerId="ADAL" clId="{B67E75DF-61F4-4BDD-83F6-F3A9FEB4B984}" dt="2024-02-22T09:52:54.409" v="2357" actId="27803"/>
          <ac:spMkLst>
            <pc:docMk/>
            <pc:sldMk cId="3942064285" sldId="256"/>
            <ac:spMk id="13550" creationId="{FAFBCD4A-D3D8-3CFF-43BC-D6B5806121CF}"/>
          </ac:spMkLst>
        </pc:spChg>
        <pc:spChg chg="mod">
          <ac:chgData name="Jassem Abbasi" userId="a485637c-5d5c-44af-8411-f95acc3236b6" providerId="ADAL" clId="{B67E75DF-61F4-4BDD-83F6-F3A9FEB4B984}" dt="2024-02-22T09:52:54.409" v="2357" actId="27803"/>
          <ac:spMkLst>
            <pc:docMk/>
            <pc:sldMk cId="3942064285" sldId="256"/>
            <ac:spMk id="13551" creationId="{47ABF149-AA8B-3D5D-710E-A198A25EB35F}"/>
          </ac:spMkLst>
        </pc:spChg>
        <pc:spChg chg="mod">
          <ac:chgData name="Jassem Abbasi" userId="a485637c-5d5c-44af-8411-f95acc3236b6" providerId="ADAL" clId="{B67E75DF-61F4-4BDD-83F6-F3A9FEB4B984}" dt="2024-02-22T09:52:54.409" v="2357" actId="27803"/>
          <ac:spMkLst>
            <pc:docMk/>
            <pc:sldMk cId="3942064285" sldId="256"/>
            <ac:spMk id="13552" creationId="{D688B66E-8FFC-F196-1381-A61C99023D8D}"/>
          </ac:spMkLst>
        </pc:spChg>
        <pc:spChg chg="mod">
          <ac:chgData name="Jassem Abbasi" userId="a485637c-5d5c-44af-8411-f95acc3236b6" providerId="ADAL" clId="{B67E75DF-61F4-4BDD-83F6-F3A9FEB4B984}" dt="2024-02-22T09:52:54.409" v="2357" actId="27803"/>
          <ac:spMkLst>
            <pc:docMk/>
            <pc:sldMk cId="3942064285" sldId="256"/>
            <ac:spMk id="13553" creationId="{5F4D4442-3117-99AF-13D5-7BC6AEC286C4}"/>
          </ac:spMkLst>
        </pc:spChg>
        <pc:spChg chg="mod">
          <ac:chgData name="Jassem Abbasi" userId="a485637c-5d5c-44af-8411-f95acc3236b6" providerId="ADAL" clId="{B67E75DF-61F4-4BDD-83F6-F3A9FEB4B984}" dt="2024-02-22T09:52:54.409" v="2357" actId="27803"/>
          <ac:spMkLst>
            <pc:docMk/>
            <pc:sldMk cId="3942064285" sldId="256"/>
            <ac:spMk id="13554" creationId="{49448BC6-849B-4FC1-959F-7DB69B1E9AAE}"/>
          </ac:spMkLst>
        </pc:spChg>
        <pc:spChg chg="mod">
          <ac:chgData name="Jassem Abbasi" userId="a485637c-5d5c-44af-8411-f95acc3236b6" providerId="ADAL" clId="{B67E75DF-61F4-4BDD-83F6-F3A9FEB4B984}" dt="2024-02-22T09:52:54.409" v="2357" actId="27803"/>
          <ac:spMkLst>
            <pc:docMk/>
            <pc:sldMk cId="3942064285" sldId="256"/>
            <ac:spMk id="13555" creationId="{1DF01D35-E5F1-2F8C-0D33-3AF441899FF7}"/>
          </ac:spMkLst>
        </pc:spChg>
        <pc:spChg chg="mod">
          <ac:chgData name="Jassem Abbasi" userId="a485637c-5d5c-44af-8411-f95acc3236b6" providerId="ADAL" clId="{B67E75DF-61F4-4BDD-83F6-F3A9FEB4B984}" dt="2024-02-22T09:52:54.409" v="2357" actId="27803"/>
          <ac:spMkLst>
            <pc:docMk/>
            <pc:sldMk cId="3942064285" sldId="256"/>
            <ac:spMk id="13556" creationId="{4768F37E-0511-9F91-9CE3-4239892ABF71}"/>
          </ac:spMkLst>
        </pc:spChg>
        <pc:spChg chg="mod">
          <ac:chgData name="Jassem Abbasi" userId="a485637c-5d5c-44af-8411-f95acc3236b6" providerId="ADAL" clId="{B67E75DF-61F4-4BDD-83F6-F3A9FEB4B984}" dt="2024-02-22T09:52:54.409" v="2357" actId="27803"/>
          <ac:spMkLst>
            <pc:docMk/>
            <pc:sldMk cId="3942064285" sldId="256"/>
            <ac:spMk id="13557" creationId="{0270EF9E-FAB8-0ADD-0551-D4C21C498654}"/>
          </ac:spMkLst>
        </pc:spChg>
        <pc:spChg chg="mod">
          <ac:chgData name="Jassem Abbasi" userId="a485637c-5d5c-44af-8411-f95acc3236b6" providerId="ADAL" clId="{B67E75DF-61F4-4BDD-83F6-F3A9FEB4B984}" dt="2024-02-22T09:52:54.409" v="2357" actId="27803"/>
          <ac:spMkLst>
            <pc:docMk/>
            <pc:sldMk cId="3942064285" sldId="256"/>
            <ac:spMk id="13558" creationId="{689B090B-BE99-C90B-78CD-7150925A0723}"/>
          </ac:spMkLst>
        </pc:spChg>
        <pc:spChg chg="mod">
          <ac:chgData name="Jassem Abbasi" userId="a485637c-5d5c-44af-8411-f95acc3236b6" providerId="ADAL" clId="{B67E75DF-61F4-4BDD-83F6-F3A9FEB4B984}" dt="2024-02-22T09:52:54.409" v="2357" actId="27803"/>
          <ac:spMkLst>
            <pc:docMk/>
            <pc:sldMk cId="3942064285" sldId="256"/>
            <ac:spMk id="13559" creationId="{CF864658-B210-D60F-C3F6-BBC259A33FD3}"/>
          </ac:spMkLst>
        </pc:spChg>
        <pc:spChg chg="mod">
          <ac:chgData name="Jassem Abbasi" userId="a485637c-5d5c-44af-8411-f95acc3236b6" providerId="ADAL" clId="{B67E75DF-61F4-4BDD-83F6-F3A9FEB4B984}" dt="2024-02-22T09:52:54.409" v="2357" actId="27803"/>
          <ac:spMkLst>
            <pc:docMk/>
            <pc:sldMk cId="3942064285" sldId="256"/>
            <ac:spMk id="13560" creationId="{515BC8ED-0129-D34E-8177-3C19C716D848}"/>
          </ac:spMkLst>
        </pc:spChg>
        <pc:spChg chg="mod">
          <ac:chgData name="Jassem Abbasi" userId="a485637c-5d5c-44af-8411-f95acc3236b6" providerId="ADAL" clId="{B67E75DF-61F4-4BDD-83F6-F3A9FEB4B984}" dt="2024-02-22T09:52:54.409" v="2357" actId="27803"/>
          <ac:spMkLst>
            <pc:docMk/>
            <pc:sldMk cId="3942064285" sldId="256"/>
            <ac:spMk id="13561" creationId="{F47CCE71-BA75-3110-B8A8-F9F3B9780640}"/>
          </ac:spMkLst>
        </pc:spChg>
        <pc:spChg chg="mod">
          <ac:chgData name="Jassem Abbasi" userId="a485637c-5d5c-44af-8411-f95acc3236b6" providerId="ADAL" clId="{B67E75DF-61F4-4BDD-83F6-F3A9FEB4B984}" dt="2024-02-22T09:52:54.409" v="2357" actId="27803"/>
          <ac:spMkLst>
            <pc:docMk/>
            <pc:sldMk cId="3942064285" sldId="256"/>
            <ac:spMk id="13562" creationId="{D15539C3-831B-7678-099D-C62E7B7C48CD}"/>
          </ac:spMkLst>
        </pc:spChg>
        <pc:spChg chg="mod">
          <ac:chgData name="Jassem Abbasi" userId="a485637c-5d5c-44af-8411-f95acc3236b6" providerId="ADAL" clId="{B67E75DF-61F4-4BDD-83F6-F3A9FEB4B984}" dt="2024-02-22T09:52:54.409" v="2357" actId="27803"/>
          <ac:spMkLst>
            <pc:docMk/>
            <pc:sldMk cId="3942064285" sldId="256"/>
            <ac:spMk id="13563" creationId="{8BDC798D-33C0-D86B-1029-2E7A5CD6FC8F}"/>
          </ac:spMkLst>
        </pc:spChg>
        <pc:spChg chg="mod">
          <ac:chgData name="Jassem Abbasi" userId="a485637c-5d5c-44af-8411-f95acc3236b6" providerId="ADAL" clId="{B67E75DF-61F4-4BDD-83F6-F3A9FEB4B984}" dt="2024-02-22T09:52:54.409" v="2357" actId="27803"/>
          <ac:spMkLst>
            <pc:docMk/>
            <pc:sldMk cId="3942064285" sldId="256"/>
            <ac:spMk id="13564" creationId="{47EE2AA3-F863-BB88-922A-73761FFE7980}"/>
          </ac:spMkLst>
        </pc:spChg>
        <pc:spChg chg="mod">
          <ac:chgData name="Jassem Abbasi" userId="a485637c-5d5c-44af-8411-f95acc3236b6" providerId="ADAL" clId="{B67E75DF-61F4-4BDD-83F6-F3A9FEB4B984}" dt="2024-02-22T09:52:54.409" v="2357" actId="27803"/>
          <ac:spMkLst>
            <pc:docMk/>
            <pc:sldMk cId="3942064285" sldId="256"/>
            <ac:spMk id="13565" creationId="{6C45FC65-EB4C-8007-159D-FE3AC3B05383}"/>
          </ac:spMkLst>
        </pc:spChg>
        <pc:spChg chg="mod">
          <ac:chgData name="Jassem Abbasi" userId="a485637c-5d5c-44af-8411-f95acc3236b6" providerId="ADAL" clId="{B67E75DF-61F4-4BDD-83F6-F3A9FEB4B984}" dt="2024-02-22T09:52:54.409" v="2357" actId="27803"/>
          <ac:spMkLst>
            <pc:docMk/>
            <pc:sldMk cId="3942064285" sldId="256"/>
            <ac:spMk id="13566" creationId="{93494D69-C5F8-FBC9-DAFE-E3467190FFF0}"/>
          </ac:spMkLst>
        </pc:spChg>
        <pc:spChg chg="mod">
          <ac:chgData name="Jassem Abbasi" userId="a485637c-5d5c-44af-8411-f95acc3236b6" providerId="ADAL" clId="{B67E75DF-61F4-4BDD-83F6-F3A9FEB4B984}" dt="2024-02-22T09:52:54.409" v="2357" actId="27803"/>
          <ac:spMkLst>
            <pc:docMk/>
            <pc:sldMk cId="3942064285" sldId="256"/>
            <ac:spMk id="13567" creationId="{D400C1F1-B3A9-CA85-1E1E-05BE35E38504}"/>
          </ac:spMkLst>
        </pc:spChg>
        <pc:spChg chg="mod">
          <ac:chgData name="Jassem Abbasi" userId="a485637c-5d5c-44af-8411-f95acc3236b6" providerId="ADAL" clId="{B67E75DF-61F4-4BDD-83F6-F3A9FEB4B984}" dt="2024-02-22T09:52:54.409" v="2357" actId="27803"/>
          <ac:spMkLst>
            <pc:docMk/>
            <pc:sldMk cId="3942064285" sldId="256"/>
            <ac:spMk id="13568" creationId="{3A36038C-1D09-170A-FE8D-D4E626DB89E8}"/>
          </ac:spMkLst>
        </pc:spChg>
        <pc:spChg chg="mod">
          <ac:chgData name="Jassem Abbasi" userId="a485637c-5d5c-44af-8411-f95acc3236b6" providerId="ADAL" clId="{B67E75DF-61F4-4BDD-83F6-F3A9FEB4B984}" dt="2024-02-22T09:52:54.409" v="2357" actId="27803"/>
          <ac:spMkLst>
            <pc:docMk/>
            <pc:sldMk cId="3942064285" sldId="256"/>
            <ac:spMk id="13569" creationId="{AFF72F5F-9B19-7862-6E9D-10A0E144D10F}"/>
          </ac:spMkLst>
        </pc:spChg>
        <pc:spChg chg="mod">
          <ac:chgData name="Jassem Abbasi" userId="a485637c-5d5c-44af-8411-f95acc3236b6" providerId="ADAL" clId="{B67E75DF-61F4-4BDD-83F6-F3A9FEB4B984}" dt="2024-02-22T09:52:54.409" v="2357" actId="27803"/>
          <ac:spMkLst>
            <pc:docMk/>
            <pc:sldMk cId="3942064285" sldId="256"/>
            <ac:spMk id="13570" creationId="{946F6F8C-7FBE-A0F7-A668-F44CC020458C}"/>
          </ac:spMkLst>
        </pc:spChg>
        <pc:spChg chg="mod">
          <ac:chgData name="Jassem Abbasi" userId="a485637c-5d5c-44af-8411-f95acc3236b6" providerId="ADAL" clId="{B67E75DF-61F4-4BDD-83F6-F3A9FEB4B984}" dt="2024-02-22T09:52:54.409" v="2357" actId="27803"/>
          <ac:spMkLst>
            <pc:docMk/>
            <pc:sldMk cId="3942064285" sldId="256"/>
            <ac:spMk id="13571" creationId="{1DB92C2C-E00D-FB30-801D-D3C464040DA0}"/>
          </ac:spMkLst>
        </pc:spChg>
        <pc:spChg chg="mod">
          <ac:chgData name="Jassem Abbasi" userId="a485637c-5d5c-44af-8411-f95acc3236b6" providerId="ADAL" clId="{B67E75DF-61F4-4BDD-83F6-F3A9FEB4B984}" dt="2024-02-22T09:52:54.409" v="2357" actId="27803"/>
          <ac:spMkLst>
            <pc:docMk/>
            <pc:sldMk cId="3942064285" sldId="256"/>
            <ac:spMk id="13572" creationId="{4F6ED62F-B2CD-0EF2-5157-4B07ADE38860}"/>
          </ac:spMkLst>
        </pc:spChg>
        <pc:spChg chg="mod">
          <ac:chgData name="Jassem Abbasi" userId="a485637c-5d5c-44af-8411-f95acc3236b6" providerId="ADAL" clId="{B67E75DF-61F4-4BDD-83F6-F3A9FEB4B984}" dt="2024-02-22T09:52:54.409" v="2357" actId="27803"/>
          <ac:spMkLst>
            <pc:docMk/>
            <pc:sldMk cId="3942064285" sldId="256"/>
            <ac:spMk id="13573" creationId="{A5112862-0304-D1AC-372E-81DE52008541}"/>
          </ac:spMkLst>
        </pc:spChg>
        <pc:spChg chg="mod">
          <ac:chgData name="Jassem Abbasi" userId="a485637c-5d5c-44af-8411-f95acc3236b6" providerId="ADAL" clId="{B67E75DF-61F4-4BDD-83F6-F3A9FEB4B984}" dt="2024-02-22T09:52:54.409" v="2357" actId="27803"/>
          <ac:spMkLst>
            <pc:docMk/>
            <pc:sldMk cId="3942064285" sldId="256"/>
            <ac:spMk id="13574" creationId="{FB7F31E7-5D51-343A-5CAE-30E080C07885}"/>
          </ac:spMkLst>
        </pc:spChg>
        <pc:spChg chg="mod">
          <ac:chgData name="Jassem Abbasi" userId="a485637c-5d5c-44af-8411-f95acc3236b6" providerId="ADAL" clId="{B67E75DF-61F4-4BDD-83F6-F3A9FEB4B984}" dt="2024-02-22T09:52:54.409" v="2357" actId="27803"/>
          <ac:spMkLst>
            <pc:docMk/>
            <pc:sldMk cId="3942064285" sldId="256"/>
            <ac:spMk id="13575" creationId="{529CAA22-9E00-0C3D-4B7E-0E7B5720191D}"/>
          </ac:spMkLst>
        </pc:spChg>
        <pc:spChg chg="mod">
          <ac:chgData name="Jassem Abbasi" userId="a485637c-5d5c-44af-8411-f95acc3236b6" providerId="ADAL" clId="{B67E75DF-61F4-4BDD-83F6-F3A9FEB4B984}" dt="2024-02-22T09:52:54.409" v="2357" actId="27803"/>
          <ac:spMkLst>
            <pc:docMk/>
            <pc:sldMk cId="3942064285" sldId="256"/>
            <ac:spMk id="13576" creationId="{C1596FC1-99CC-8BD2-078F-DBAAE0B4F592}"/>
          </ac:spMkLst>
        </pc:spChg>
        <pc:spChg chg="mod">
          <ac:chgData name="Jassem Abbasi" userId="a485637c-5d5c-44af-8411-f95acc3236b6" providerId="ADAL" clId="{B67E75DF-61F4-4BDD-83F6-F3A9FEB4B984}" dt="2024-02-22T09:52:54.409" v="2357" actId="27803"/>
          <ac:spMkLst>
            <pc:docMk/>
            <pc:sldMk cId="3942064285" sldId="256"/>
            <ac:spMk id="13577" creationId="{CA4A7F4A-9984-B8F9-6782-E004D2E31DF7}"/>
          </ac:spMkLst>
        </pc:spChg>
        <pc:spChg chg="mod">
          <ac:chgData name="Jassem Abbasi" userId="a485637c-5d5c-44af-8411-f95acc3236b6" providerId="ADAL" clId="{B67E75DF-61F4-4BDD-83F6-F3A9FEB4B984}" dt="2024-02-22T09:52:54.409" v="2357" actId="27803"/>
          <ac:spMkLst>
            <pc:docMk/>
            <pc:sldMk cId="3942064285" sldId="256"/>
            <ac:spMk id="13578" creationId="{A1A2C4C6-1578-9DF3-D521-0BD85AD09327}"/>
          </ac:spMkLst>
        </pc:spChg>
        <pc:spChg chg="mod">
          <ac:chgData name="Jassem Abbasi" userId="a485637c-5d5c-44af-8411-f95acc3236b6" providerId="ADAL" clId="{B67E75DF-61F4-4BDD-83F6-F3A9FEB4B984}" dt="2024-02-22T09:52:54.409" v="2357" actId="27803"/>
          <ac:spMkLst>
            <pc:docMk/>
            <pc:sldMk cId="3942064285" sldId="256"/>
            <ac:spMk id="13579" creationId="{F834F969-AFA3-13D7-0D62-68736F129E24}"/>
          </ac:spMkLst>
        </pc:spChg>
        <pc:spChg chg="mod">
          <ac:chgData name="Jassem Abbasi" userId="a485637c-5d5c-44af-8411-f95acc3236b6" providerId="ADAL" clId="{B67E75DF-61F4-4BDD-83F6-F3A9FEB4B984}" dt="2024-02-22T09:52:54.409" v="2357" actId="27803"/>
          <ac:spMkLst>
            <pc:docMk/>
            <pc:sldMk cId="3942064285" sldId="256"/>
            <ac:spMk id="13580" creationId="{DEDEC8CB-145A-DBDE-C364-EC6FAD9B37D9}"/>
          </ac:spMkLst>
        </pc:spChg>
        <pc:spChg chg="mod">
          <ac:chgData name="Jassem Abbasi" userId="a485637c-5d5c-44af-8411-f95acc3236b6" providerId="ADAL" clId="{B67E75DF-61F4-4BDD-83F6-F3A9FEB4B984}" dt="2024-02-22T09:52:54.409" v="2357" actId="27803"/>
          <ac:spMkLst>
            <pc:docMk/>
            <pc:sldMk cId="3942064285" sldId="256"/>
            <ac:spMk id="13581" creationId="{9868AFE4-D79F-B319-1609-0CC0C8A93F0D}"/>
          </ac:spMkLst>
        </pc:spChg>
        <pc:spChg chg="mod">
          <ac:chgData name="Jassem Abbasi" userId="a485637c-5d5c-44af-8411-f95acc3236b6" providerId="ADAL" clId="{B67E75DF-61F4-4BDD-83F6-F3A9FEB4B984}" dt="2024-02-22T09:52:54.409" v="2357" actId="27803"/>
          <ac:spMkLst>
            <pc:docMk/>
            <pc:sldMk cId="3942064285" sldId="256"/>
            <ac:spMk id="13582" creationId="{B116A56F-EFE1-9F8F-1DAB-CAA230147E12}"/>
          </ac:spMkLst>
        </pc:spChg>
        <pc:spChg chg="mod">
          <ac:chgData name="Jassem Abbasi" userId="a485637c-5d5c-44af-8411-f95acc3236b6" providerId="ADAL" clId="{B67E75DF-61F4-4BDD-83F6-F3A9FEB4B984}" dt="2024-02-22T09:52:54.409" v="2357" actId="27803"/>
          <ac:spMkLst>
            <pc:docMk/>
            <pc:sldMk cId="3942064285" sldId="256"/>
            <ac:spMk id="13583" creationId="{D84AE512-2358-5A7B-76B8-207F8A45E12A}"/>
          </ac:spMkLst>
        </pc:spChg>
        <pc:spChg chg="mod">
          <ac:chgData name="Jassem Abbasi" userId="a485637c-5d5c-44af-8411-f95acc3236b6" providerId="ADAL" clId="{B67E75DF-61F4-4BDD-83F6-F3A9FEB4B984}" dt="2024-02-22T09:52:54.409" v="2357" actId="27803"/>
          <ac:spMkLst>
            <pc:docMk/>
            <pc:sldMk cId="3942064285" sldId="256"/>
            <ac:spMk id="13584" creationId="{596D33C9-C8C8-698B-087D-2AAD903B820A}"/>
          </ac:spMkLst>
        </pc:spChg>
        <pc:spChg chg="mod">
          <ac:chgData name="Jassem Abbasi" userId="a485637c-5d5c-44af-8411-f95acc3236b6" providerId="ADAL" clId="{B67E75DF-61F4-4BDD-83F6-F3A9FEB4B984}" dt="2024-02-22T09:52:54.409" v="2357" actId="27803"/>
          <ac:spMkLst>
            <pc:docMk/>
            <pc:sldMk cId="3942064285" sldId="256"/>
            <ac:spMk id="13585" creationId="{5B0574BB-2837-E2EB-91C1-3EE119BABAC6}"/>
          </ac:spMkLst>
        </pc:spChg>
        <pc:spChg chg="mod">
          <ac:chgData name="Jassem Abbasi" userId="a485637c-5d5c-44af-8411-f95acc3236b6" providerId="ADAL" clId="{B67E75DF-61F4-4BDD-83F6-F3A9FEB4B984}" dt="2024-02-22T09:52:54.409" v="2357" actId="27803"/>
          <ac:spMkLst>
            <pc:docMk/>
            <pc:sldMk cId="3942064285" sldId="256"/>
            <ac:spMk id="13586" creationId="{A6E450A3-0EDB-91E9-D7E5-1AEEDE51BE9C}"/>
          </ac:spMkLst>
        </pc:spChg>
        <pc:spChg chg="mod">
          <ac:chgData name="Jassem Abbasi" userId="a485637c-5d5c-44af-8411-f95acc3236b6" providerId="ADAL" clId="{B67E75DF-61F4-4BDD-83F6-F3A9FEB4B984}" dt="2024-02-22T09:52:54.409" v="2357" actId="27803"/>
          <ac:spMkLst>
            <pc:docMk/>
            <pc:sldMk cId="3942064285" sldId="256"/>
            <ac:spMk id="13587" creationId="{11643833-998F-1382-0D27-094CF1E52843}"/>
          </ac:spMkLst>
        </pc:spChg>
        <pc:spChg chg="mod">
          <ac:chgData name="Jassem Abbasi" userId="a485637c-5d5c-44af-8411-f95acc3236b6" providerId="ADAL" clId="{B67E75DF-61F4-4BDD-83F6-F3A9FEB4B984}" dt="2024-02-22T09:52:54.409" v="2357" actId="27803"/>
          <ac:spMkLst>
            <pc:docMk/>
            <pc:sldMk cId="3942064285" sldId="256"/>
            <ac:spMk id="13588" creationId="{526E11B4-780C-56A1-B89E-6BC7933D131E}"/>
          </ac:spMkLst>
        </pc:spChg>
        <pc:spChg chg="mod">
          <ac:chgData name="Jassem Abbasi" userId="a485637c-5d5c-44af-8411-f95acc3236b6" providerId="ADAL" clId="{B67E75DF-61F4-4BDD-83F6-F3A9FEB4B984}" dt="2024-02-22T09:52:54.409" v="2357" actId="27803"/>
          <ac:spMkLst>
            <pc:docMk/>
            <pc:sldMk cId="3942064285" sldId="256"/>
            <ac:spMk id="13589" creationId="{191603CA-B992-D160-0F87-473799F99494}"/>
          </ac:spMkLst>
        </pc:spChg>
        <pc:spChg chg="mod">
          <ac:chgData name="Jassem Abbasi" userId="a485637c-5d5c-44af-8411-f95acc3236b6" providerId="ADAL" clId="{B67E75DF-61F4-4BDD-83F6-F3A9FEB4B984}" dt="2024-02-22T09:52:54.409" v="2357" actId="27803"/>
          <ac:spMkLst>
            <pc:docMk/>
            <pc:sldMk cId="3942064285" sldId="256"/>
            <ac:spMk id="13590" creationId="{C7D9AD56-6DC4-2E50-D51C-C72D01BEAD10}"/>
          </ac:spMkLst>
        </pc:spChg>
        <pc:spChg chg="mod">
          <ac:chgData name="Jassem Abbasi" userId="a485637c-5d5c-44af-8411-f95acc3236b6" providerId="ADAL" clId="{B67E75DF-61F4-4BDD-83F6-F3A9FEB4B984}" dt="2024-02-22T09:52:54.409" v="2357" actId="27803"/>
          <ac:spMkLst>
            <pc:docMk/>
            <pc:sldMk cId="3942064285" sldId="256"/>
            <ac:spMk id="13591" creationId="{9F193191-525B-E3D0-A1CC-D337CDBB5E92}"/>
          </ac:spMkLst>
        </pc:spChg>
        <pc:spChg chg="mod">
          <ac:chgData name="Jassem Abbasi" userId="a485637c-5d5c-44af-8411-f95acc3236b6" providerId="ADAL" clId="{B67E75DF-61F4-4BDD-83F6-F3A9FEB4B984}" dt="2024-02-22T09:52:54.409" v="2357" actId="27803"/>
          <ac:spMkLst>
            <pc:docMk/>
            <pc:sldMk cId="3942064285" sldId="256"/>
            <ac:spMk id="13592" creationId="{ABB7FE18-7D6D-55C0-8A1E-FAE9BAF0D907}"/>
          </ac:spMkLst>
        </pc:spChg>
        <pc:spChg chg="mod">
          <ac:chgData name="Jassem Abbasi" userId="a485637c-5d5c-44af-8411-f95acc3236b6" providerId="ADAL" clId="{B67E75DF-61F4-4BDD-83F6-F3A9FEB4B984}" dt="2024-02-22T09:52:54.409" v="2357" actId="27803"/>
          <ac:spMkLst>
            <pc:docMk/>
            <pc:sldMk cId="3942064285" sldId="256"/>
            <ac:spMk id="13593" creationId="{16EDE8EC-B8E3-73E6-E2E6-1C034D769155}"/>
          </ac:spMkLst>
        </pc:spChg>
        <pc:spChg chg="mod">
          <ac:chgData name="Jassem Abbasi" userId="a485637c-5d5c-44af-8411-f95acc3236b6" providerId="ADAL" clId="{B67E75DF-61F4-4BDD-83F6-F3A9FEB4B984}" dt="2024-02-22T09:52:54.409" v="2357" actId="27803"/>
          <ac:spMkLst>
            <pc:docMk/>
            <pc:sldMk cId="3942064285" sldId="256"/>
            <ac:spMk id="13594" creationId="{CFE8972A-4EB6-0B09-C9D5-415A10DE0546}"/>
          </ac:spMkLst>
        </pc:spChg>
        <pc:spChg chg="mod">
          <ac:chgData name="Jassem Abbasi" userId="a485637c-5d5c-44af-8411-f95acc3236b6" providerId="ADAL" clId="{B67E75DF-61F4-4BDD-83F6-F3A9FEB4B984}" dt="2024-02-22T09:52:54.409" v="2357" actId="27803"/>
          <ac:spMkLst>
            <pc:docMk/>
            <pc:sldMk cId="3942064285" sldId="256"/>
            <ac:spMk id="13595" creationId="{2E4DABBE-DA89-F7A1-F665-91537E908119}"/>
          </ac:spMkLst>
        </pc:spChg>
        <pc:spChg chg="mod">
          <ac:chgData name="Jassem Abbasi" userId="a485637c-5d5c-44af-8411-f95acc3236b6" providerId="ADAL" clId="{B67E75DF-61F4-4BDD-83F6-F3A9FEB4B984}" dt="2024-02-22T09:52:54.409" v="2357" actId="27803"/>
          <ac:spMkLst>
            <pc:docMk/>
            <pc:sldMk cId="3942064285" sldId="256"/>
            <ac:spMk id="13596" creationId="{1C413562-0B63-6ADB-BF2E-CE70D91E0C6C}"/>
          </ac:spMkLst>
        </pc:spChg>
        <pc:spChg chg="mod">
          <ac:chgData name="Jassem Abbasi" userId="a485637c-5d5c-44af-8411-f95acc3236b6" providerId="ADAL" clId="{B67E75DF-61F4-4BDD-83F6-F3A9FEB4B984}" dt="2024-02-22T09:52:54.409" v="2357" actId="27803"/>
          <ac:spMkLst>
            <pc:docMk/>
            <pc:sldMk cId="3942064285" sldId="256"/>
            <ac:spMk id="13597" creationId="{5B5A252B-47FF-3553-FAD6-5759D729F5B2}"/>
          </ac:spMkLst>
        </pc:spChg>
        <pc:spChg chg="mod">
          <ac:chgData name="Jassem Abbasi" userId="a485637c-5d5c-44af-8411-f95acc3236b6" providerId="ADAL" clId="{B67E75DF-61F4-4BDD-83F6-F3A9FEB4B984}" dt="2024-02-22T09:52:54.409" v="2357" actId="27803"/>
          <ac:spMkLst>
            <pc:docMk/>
            <pc:sldMk cId="3942064285" sldId="256"/>
            <ac:spMk id="13598" creationId="{1A8B2D64-1FFD-C29B-44AD-7C631BA11F75}"/>
          </ac:spMkLst>
        </pc:spChg>
        <pc:spChg chg="mod">
          <ac:chgData name="Jassem Abbasi" userId="a485637c-5d5c-44af-8411-f95acc3236b6" providerId="ADAL" clId="{B67E75DF-61F4-4BDD-83F6-F3A9FEB4B984}" dt="2024-02-22T09:52:54.409" v="2357" actId="27803"/>
          <ac:spMkLst>
            <pc:docMk/>
            <pc:sldMk cId="3942064285" sldId="256"/>
            <ac:spMk id="13599" creationId="{DD7275A9-5CAD-9435-357A-67387DB0CA3D}"/>
          </ac:spMkLst>
        </pc:spChg>
        <pc:spChg chg="mod">
          <ac:chgData name="Jassem Abbasi" userId="a485637c-5d5c-44af-8411-f95acc3236b6" providerId="ADAL" clId="{B67E75DF-61F4-4BDD-83F6-F3A9FEB4B984}" dt="2024-02-22T09:52:54.409" v="2357" actId="27803"/>
          <ac:spMkLst>
            <pc:docMk/>
            <pc:sldMk cId="3942064285" sldId="256"/>
            <ac:spMk id="13600" creationId="{496F1C31-341C-09A9-98F4-D7D1CF56A2A6}"/>
          </ac:spMkLst>
        </pc:spChg>
        <pc:spChg chg="mod">
          <ac:chgData name="Jassem Abbasi" userId="a485637c-5d5c-44af-8411-f95acc3236b6" providerId="ADAL" clId="{B67E75DF-61F4-4BDD-83F6-F3A9FEB4B984}" dt="2024-02-22T09:52:54.409" v="2357" actId="27803"/>
          <ac:spMkLst>
            <pc:docMk/>
            <pc:sldMk cId="3942064285" sldId="256"/>
            <ac:spMk id="13601" creationId="{5CF39CF7-A6A6-ABD4-6134-09A0A63459E2}"/>
          </ac:spMkLst>
        </pc:spChg>
        <pc:spChg chg="mod">
          <ac:chgData name="Jassem Abbasi" userId="a485637c-5d5c-44af-8411-f95acc3236b6" providerId="ADAL" clId="{B67E75DF-61F4-4BDD-83F6-F3A9FEB4B984}" dt="2024-02-22T09:52:54.409" v="2357" actId="27803"/>
          <ac:spMkLst>
            <pc:docMk/>
            <pc:sldMk cId="3942064285" sldId="256"/>
            <ac:spMk id="13602" creationId="{6C5EEE37-6FA5-1149-8806-6BC6D7CD8C7E}"/>
          </ac:spMkLst>
        </pc:spChg>
        <pc:spChg chg="mod">
          <ac:chgData name="Jassem Abbasi" userId="a485637c-5d5c-44af-8411-f95acc3236b6" providerId="ADAL" clId="{B67E75DF-61F4-4BDD-83F6-F3A9FEB4B984}" dt="2024-02-22T09:52:54.409" v="2357" actId="27803"/>
          <ac:spMkLst>
            <pc:docMk/>
            <pc:sldMk cId="3942064285" sldId="256"/>
            <ac:spMk id="13603" creationId="{8FEB0661-FC14-D421-6923-0E8F23C679C9}"/>
          </ac:spMkLst>
        </pc:spChg>
        <pc:spChg chg="mod">
          <ac:chgData name="Jassem Abbasi" userId="a485637c-5d5c-44af-8411-f95acc3236b6" providerId="ADAL" clId="{B67E75DF-61F4-4BDD-83F6-F3A9FEB4B984}" dt="2024-02-22T09:52:54.409" v="2357" actId="27803"/>
          <ac:spMkLst>
            <pc:docMk/>
            <pc:sldMk cId="3942064285" sldId="256"/>
            <ac:spMk id="13604" creationId="{F9744BCA-7736-77A0-94CC-F8BCEB2E426F}"/>
          </ac:spMkLst>
        </pc:spChg>
        <pc:spChg chg="mod">
          <ac:chgData name="Jassem Abbasi" userId="a485637c-5d5c-44af-8411-f95acc3236b6" providerId="ADAL" clId="{B67E75DF-61F4-4BDD-83F6-F3A9FEB4B984}" dt="2024-02-22T09:52:54.409" v="2357" actId="27803"/>
          <ac:spMkLst>
            <pc:docMk/>
            <pc:sldMk cId="3942064285" sldId="256"/>
            <ac:spMk id="13605" creationId="{8E7A41BF-4A6B-51FE-081C-E847661F18AF}"/>
          </ac:spMkLst>
        </pc:spChg>
        <pc:spChg chg="mod">
          <ac:chgData name="Jassem Abbasi" userId="a485637c-5d5c-44af-8411-f95acc3236b6" providerId="ADAL" clId="{B67E75DF-61F4-4BDD-83F6-F3A9FEB4B984}" dt="2024-02-22T09:52:54.409" v="2357" actId="27803"/>
          <ac:spMkLst>
            <pc:docMk/>
            <pc:sldMk cId="3942064285" sldId="256"/>
            <ac:spMk id="13606" creationId="{D872A872-01BA-9804-7493-25FA17471129}"/>
          </ac:spMkLst>
        </pc:spChg>
        <pc:spChg chg="mod">
          <ac:chgData name="Jassem Abbasi" userId="a485637c-5d5c-44af-8411-f95acc3236b6" providerId="ADAL" clId="{B67E75DF-61F4-4BDD-83F6-F3A9FEB4B984}" dt="2024-02-22T09:52:54.409" v="2357" actId="27803"/>
          <ac:spMkLst>
            <pc:docMk/>
            <pc:sldMk cId="3942064285" sldId="256"/>
            <ac:spMk id="13607" creationId="{CE1C7B66-B626-6E44-0460-E2045DEFD002}"/>
          </ac:spMkLst>
        </pc:spChg>
        <pc:spChg chg="mod">
          <ac:chgData name="Jassem Abbasi" userId="a485637c-5d5c-44af-8411-f95acc3236b6" providerId="ADAL" clId="{B67E75DF-61F4-4BDD-83F6-F3A9FEB4B984}" dt="2024-02-22T09:52:54.409" v="2357" actId="27803"/>
          <ac:spMkLst>
            <pc:docMk/>
            <pc:sldMk cId="3942064285" sldId="256"/>
            <ac:spMk id="13608" creationId="{8B4B9646-32AB-E6D5-289D-CDF1B9D45557}"/>
          </ac:spMkLst>
        </pc:spChg>
        <pc:spChg chg="mod">
          <ac:chgData name="Jassem Abbasi" userId="a485637c-5d5c-44af-8411-f95acc3236b6" providerId="ADAL" clId="{B67E75DF-61F4-4BDD-83F6-F3A9FEB4B984}" dt="2024-02-22T09:52:54.409" v="2357" actId="27803"/>
          <ac:spMkLst>
            <pc:docMk/>
            <pc:sldMk cId="3942064285" sldId="256"/>
            <ac:spMk id="13609" creationId="{4E48EDD2-C819-A115-AE6E-4426C73D28A5}"/>
          </ac:spMkLst>
        </pc:spChg>
        <pc:spChg chg="mod">
          <ac:chgData name="Jassem Abbasi" userId="a485637c-5d5c-44af-8411-f95acc3236b6" providerId="ADAL" clId="{B67E75DF-61F4-4BDD-83F6-F3A9FEB4B984}" dt="2024-02-22T09:52:54.409" v="2357" actId="27803"/>
          <ac:spMkLst>
            <pc:docMk/>
            <pc:sldMk cId="3942064285" sldId="256"/>
            <ac:spMk id="13610" creationId="{BE3D2851-5978-4D1D-F467-5C1F32D5FA4D}"/>
          </ac:spMkLst>
        </pc:spChg>
        <pc:spChg chg="mod">
          <ac:chgData name="Jassem Abbasi" userId="a485637c-5d5c-44af-8411-f95acc3236b6" providerId="ADAL" clId="{B67E75DF-61F4-4BDD-83F6-F3A9FEB4B984}" dt="2024-02-22T09:52:54.409" v="2357" actId="27803"/>
          <ac:spMkLst>
            <pc:docMk/>
            <pc:sldMk cId="3942064285" sldId="256"/>
            <ac:spMk id="13611" creationId="{A9587BFC-B198-1877-1D47-881BBD7DD800}"/>
          </ac:spMkLst>
        </pc:spChg>
        <pc:spChg chg="mod">
          <ac:chgData name="Jassem Abbasi" userId="a485637c-5d5c-44af-8411-f95acc3236b6" providerId="ADAL" clId="{B67E75DF-61F4-4BDD-83F6-F3A9FEB4B984}" dt="2024-02-22T09:52:54.409" v="2357" actId="27803"/>
          <ac:spMkLst>
            <pc:docMk/>
            <pc:sldMk cId="3942064285" sldId="256"/>
            <ac:spMk id="13612" creationId="{5151D516-2140-F60F-64F9-27DB5498C8F2}"/>
          </ac:spMkLst>
        </pc:spChg>
        <pc:spChg chg="mod">
          <ac:chgData name="Jassem Abbasi" userId="a485637c-5d5c-44af-8411-f95acc3236b6" providerId="ADAL" clId="{B67E75DF-61F4-4BDD-83F6-F3A9FEB4B984}" dt="2024-02-22T09:52:54.409" v="2357" actId="27803"/>
          <ac:spMkLst>
            <pc:docMk/>
            <pc:sldMk cId="3942064285" sldId="256"/>
            <ac:spMk id="13613" creationId="{1866B7EF-DDB5-44A5-3AEA-EA0A79150FB9}"/>
          </ac:spMkLst>
        </pc:spChg>
        <pc:spChg chg="mod">
          <ac:chgData name="Jassem Abbasi" userId="a485637c-5d5c-44af-8411-f95acc3236b6" providerId="ADAL" clId="{B67E75DF-61F4-4BDD-83F6-F3A9FEB4B984}" dt="2024-02-22T09:52:54.409" v="2357" actId="27803"/>
          <ac:spMkLst>
            <pc:docMk/>
            <pc:sldMk cId="3942064285" sldId="256"/>
            <ac:spMk id="13614" creationId="{C04BC557-0C41-A57F-5270-B78998B9AB79}"/>
          </ac:spMkLst>
        </pc:spChg>
        <pc:spChg chg="mod">
          <ac:chgData name="Jassem Abbasi" userId="a485637c-5d5c-44af-8411-f95acc3236b6" providerId="ADAL" clId="{B67E75DF-61F4-4BDD-83F6-F3A9FEB4B984}" dt="2024-02-22T09:52:54.409" v="2357" actId="27803"/>
          <ac:spMkLst>
            <pc:docMk/>
            <pc:sldMk cId="3942064285" sldId="256"/>
            <ac:spMk id="13615" creationId="{8E4D557D-7D1D-09BF-44E9-D3CA32E081A7}"/>
          </ac:spMkLst>
        </pc:spChg>
        <pc:spChg chg="mod">
          <ac:chgData name="Jassem Abbasi" userId="a485637c-5d5c-44af-8411-f95acc3236b6" providerId="ADAL" clId="{B67E75DF-61F4-4BDD-83F6-F3A9FEB4B984}" dt="2024-02-22T09:52:54.409" v="2357" actId="27803"/>
          <ac:spMkLst>
            <pc:docMk/>
            <pc:sldMk cId="3942064285" sldId="256"/>
            <ac:spMk id="13616" creationId="{4E238387-11C1-6209-C1AF-74E42C5C7A5D}"/>
          </ac:spMkLst>
        </pc:spChg>
        <pc:spChg chg="mod">
          <ac:chgData name="Jassem Abbasi" userId="a485637c-5d5c-44af-8411-f95acc3236b6" providerId="ADAL" clId="{B67E75DF-61F4-4BDD-83F6-F3A9FEB4B984}" dt="2024-02-22T09:52:54.409" v="2357" actId="27803"/>
          <ac:spMkLst>
            <pc:docMk/>
            <pc:sldMk cId="3942064285" sldId="256"/>
            <ac:spMk id="13617" creationId="{98F83D42-BF8E-D853-7C76-30D20BFFA57C}"/>
          </ac:spMkLst>
        </pc:spChg>
        <pc:spChg chg="mod">
          <ac:chgData name="Jassem Abbasi" userId="a485637c-5d5c-44af-8411-f95acc3236b6" providerId="ADAL" clId="{B67E75DF-61F4-4BDD-83F6-F3A9FEB4B984}" dt="2024-02-22T09:52:54.409" v="2357" actId="27803"/>
          <ac:spMkLst>
            <pc:docMk/>
            <pc:sldMk cId="3942064285" sldId="256"/>
            <ac:spMk id="13618" creationId="{8DA1BD84-5EF2-7AE9-DE22-0B18AFBEA5BB}"/>
          </ac:spMkLst>
        </pc:spChg>
        <pc:spChg chg="mod">
          <ac:chgData name="Jassem Abbasi" userId="a485637c-5d5c-44af-8411-f95acc3236b6" providerId="ADAL" clId="{B67E75DF-61F4-4BDD-83F6-F3A9FEB4B984}" dt="2024-02-22T09:52:54.409" v="2357" actId="27803"/>
          <ac:spMkLst>
            <pc:docMk/>
            <pc:sldMk cId="3942064285" sldId="256"/>
            <ac:spMk id="13619" creationId="{8D617D67-FC99-1CB1-5097-04CEB182DD58}"/>
          </ac:spMkLst>
        </pc:spChg>
        <pc:spChg chg="mod">
          <ac:chgData name="Jassem Abbasi" userId="a485637c-5d5c-44af-8411-f95acc3236b6" providerId="ADAL" clId="{B67E75DF-61F4-4BDD-83F6-F3A9FEB4B984}" dt="2024-02-22T09:52:54.409" v="2357" actId="27803"/>
          <ac:spMkLst>
            <pc:docMk/>
            <pc:sldMk cId="3942064285" sldId="256"/>
            <ac:spMk id="13620" creationId="{128CED48-BF76-8C99-D2E4-A2F39190FBB4}"/>
          </ac:spMkLst>
        </pc:spChg>
        <pc:spChg chg="mod">
          <ac:chgData name="Jassem Abbasi" userId="a485637c-5d5c-44af-8411-f95acc3236b6" providerId="ADAL" clId="{B67E75DF-61F4-4BDD-83F6-F3A9FEB4B984}" dt="2024-02-22T09:52:54.409" v="2357" actId="27803"/>
          <ac:spMkLst>
            <pc:docMk/>
            <pc:sldMk cId="3942064285" sldId="256"/>
            <ac:spMk id="13621" creationId="{31649990-1536-1602-8D07-080B22BD8850}"/>
          </ac:spMkLst>
        </pc:spChg>
        <pc:spChg chg="mod">
          <ac:chgData name="Jassem Abbasi" userId="a485637c-5d5c-44af-8411-f95acc3236b6" providerId="ADAL" clId="{B67E75DF-61F4-4BDD-83F6-F3A9FEB4B984}" dt="2024-02-22T09:52:54.409" v="2357" actId="27803"/>
          <ac:spMkLst>
            <pc:docMk/>
            <pc:sldMk cId="3942064285" sldId="256"/>
            <ac:spMk id="13622" creationId="{5024CB85-2077-C008-BA25-E3BF09563AC3}"/>
          </ac:spMkLst>
        </pc:spChg>
        <pc:spChg chg="mod">
          <ac:chgData name="Jassem Abbasi" userId="a485637c-5d5c-44af-8411-f95acc3236b6" providerId="ADAL" clId="{B67E75DF-61F4-4BDD-83F6-F3A9FEB4B984}" dt="2024-02-22T09:52:54.409" v="2357" actId="27803"/>
          <ac:spMkLst>
            <pc:docMk/>
            <pc:sldMk cId="3942064285" sldId="256"/>
            <ac:spMk id="13623" creationId="{2463B4FB-1994-08EE-56B9-8B75C77C7FAC}"/>
          </ac:spMkLst>
        </pc:spChg>
        <pc:spChg chg="mod">
          <ac:chgData name="Jassem Abbasi" userId="a485637c-5d5c-44af-8411-f95acc3236b6" providerId="ADAL" clId="{B67E75DF-61F4-4BDD-83F6-F3A9FEB4B984}" dt="2024-02-22T09:52:54.409" v="2357" actId="27803"/>
          <ac:spMkLst>
            <pc:docMk/>
            <pc:sldMk cId="3942064285" sldId="256"/>
            <ac:spMk id="13624" creationId="{D8F6BF60-B21B-D5FD-54F5-568B78042DC6}"/>
          </ac:spMkLst>
        </pc:spChg>
        <pc:spChg chg="mod">
          <ac:chgData name="Jassem Abbasi" userId="a485637c-5d5c-44af-8411-f95acc3236b6" providerId="ADAL" clId="{B67E75DF-61F4-4BDD-83F6-F3A9FEB4B984}" dt="2024-02-22T09:52:54.409" v="2357" actId="27803"/>
          <ac:spMkLst>
            <pc:docMk/>
            <pc:sldMk cId="3942064285" sldId="256"/>
            <ac:spMk id="13625" creationId="{1F74BC20-2FEC-0E30-FC22-AD29256CDF8F}"/>
          </ac:spMkLst>
        </pc:spChg>
        <pc:spChg chg="mod">
          <ac:chgData name="Jassem Abbasi" userId="a485637c-5d5c-44af-8411-f95acc3236b6" providerId="ADAL" clId="{B67E75DF-61F4-4BDD-83F6-F3A9FEB4B984}" dt="2024-02-22T09:52:54.409" v="2357" actId="27803"/>
          <ac:spMkLst>
            <pc:docMk/>
            <pc:sldMk cId="3942064285" sldId="256"/>
            <ac:spMk id="13626" creationId="{E0F1E6BE-7603-9FE9-4FBC-C3158B33F615}"/>
          </ac:spMkLst>
        </pc:spChg>
        <pc:spChg chg="mod">
          <ac:chgData name="Jassem Abbasi" userId="a485637c-5d5c-44af-8411-f95acc3236b6" providerId="ADAL" clId="{B67E75DF-61F4-4BDD-83F6-F3A9FEB4B984}" dt="2024-02-22T09:52:54.409" v="2357" actId="27803"/>
          <ac:spMkLst>
            <pc:docMk/>
            <pc:sldMk cId="3942064285" sldId="256"/>
            <ac:spMk id="13627" creationId="{64D5A507-793F-DB89-B842-12B5C4A0D458}"/>
          </ac:spMkLst>
        </pc:spChg>
        <pc:spChg chg="mod">
          <ac:chgData name="Jassem Abbasi" userId="a485637c-5d5c-44af-8411-f95acc3236b6" providerId="ADAL" clId="{B67E75DF-61F4-4BDD-83F6-F3A9FEB4B984}" dt="2024-02-22T09:52:54.409" v="2357" actId="27803"/>
          <ac:spMkLst>
            <pc:docMk/>
            <pc:sldMk cId="3942064285" sldId="256"/>
            <ac:spMk id="13628" creationId="{5A704781-0473-A879-0EA8-90F191C916DA}"/>
          </ac:spMkLst>
        </pc:spChg>
        <pc:spChg chg="mod">
          <ac:chgData name="Jassem Abbasi" userId="a485637c-5d5c-44af-8411-f95acc3236b6" providerId="ADAL" clId="{B67E75DF-61F4-4BDD-83F6-F3A9FEB4B984}" dt="2024-02-22T09:52:54.409" v="2357" actId="27803"/>
          <ac:spMkLst>
            <pc:docMk/>
            <pc:sldMk cId="3942064285" sldId="256"/>
            <ac:spMk id="13629" creationId="{4751B4B5-D00F-EA9D-DE97-5EB4EDFE8272}"/>
          </ac:spMkLst>
        </pc:spChg>
        <pc:spChg chg="mod">
          <ac:chgData name="Jassem Abbasi" userId="a485637c-5d5c-44af-8411-f95acc3236b6" providerId="ADAL" clId="{B67E75DF-61F4-4BDD-83F6-F3A9FEB4B984}" dt="2024-02-22T09:52:54.409" v="2357" actId="27803"/>
          <ac:spMkLst>
            <pc:docMk/>
            <pc:sldMk cId="3942064285" sldId="256"/>
            <ac:spMk id="13630" creationId="{1F3CDB11-AFB0-5CC8-3F3E-8485EC33D4E7}"/>
          </ac:spMkLst>
        </pc:spChg>
        <pc:spChg chg="mod">
          <ac:chgData name="Jassem Abbasi" userId="a485637c-5d5c-44af-8411-f95acc3236b6" providerId="ADAL" clId="{B67E75DF-61F4-4BDD-83F6-F3A9FEB4B984}" dt="2024-02-22T09:52:54.409" v="2357" actId="27803"/>
          <ac:spMkLst>
            <pc:docMk/>
            <pc:sldMk cId="3942064285" sldId="256"/>
            <ac:spMk id="13631" creationId="{A690CC88-E6A6-09C6-B528-9EA3CCA2DEF3}"/>
          </ac:spMkLst>
        </pc:spChg>
        <pc:spChg chg="mod">
          <ac:chgData name="Jassem Abbasi" userId="a485637c-5d5c-44af-8411-f95acc3236b6" providerId="ADAL" clId="{B67E75DF-61F4-4BDD-83F6-F3A9FEB4B984}" dt="2024-02-22T09:52:54.409" v="2357" actId="27803"/>
          <ac:spMkLst>
            <pc:docMk/>
            <pc:sldMk cId="3942064285" sldId="256"/>
            <ac:spMk id="13632" creationId="{58B0CC49-7195-582C-DE48-64DB78F1B0ED}"/>
          </ac:spMkLst>
        </pc:spChg>
        <pc:spChg chg="mod">
          <ac:chgData name="Jassem Abbasi" userId="a485637c-5d5c-44af-8411-f95acc3236b6" providerId="ADAL" clId="{B67E75DF-61F4-4BDD-83F6-F3A9FEB4B984}" dt="2024-02-22T09:52:54.409" v="2357" actId="27803"/>
          <ac:spMkLst>
            <pc:docMk/>
            <pc:sldMk cId="3942064285" sldId="256"/>
            <ac:spMk id="13633" creationId="{7F4FA5AB-E341-C2F1-4C17-AB8C4D4BFC07}"/>
          </ac:spMkLst>
        </pc:spChg>
        <pc:spChg chg="mod">
          <ac:chgData name="Jassem Abbasi" userId="a485637c-5d5c-44af-8411-f95acc3236b6" providerId="ADAL" clId="{B67E75DF-61F4-4BDD-83F6-F3A9FEB4B984}" dt="2024-02-22T09:52:54.409" v="2357" actId="27803"/>
          <ac:spMkLst>
            <pc:docMk/>
            <pc:sldMk cId="3942064285" sldId="256"/>
            <ac:spMk id="13634" creationId="{2752E8FB-D901-F3C2-9D3A-B5AA1047D11D}"/>
          </ac:spMkLst>
        </pc:spChg>
        <pc:spChg chg="mod">
          <ac:chgData name="Jassem Abbasi" userId="a485637c-5d5c-44af-8411-f95acc3236b6" providerId="ADAL" clId="{B67E75DF-61F4-4BDD-83F6-F3A9FEB4B984}" dt="2024-02-22T09:52:54.409" v="2357" actId="27803"/>
          <ac:spMkLst>
            <pc:docMk/>
            <pc:sldMk cId="3942064285" sldId="256"/>
            <ac:spMk id="13635" creationId="{56459099-2359-F990-C3E8-09EF0C5321F4}"/>
          </ac:spMkLst>
        </pc:spChg>
        <pc:spChg chg="mod">
          <ac:chgData name="Jassem Abbasi" userId="a485637c-5d5c-44af-8411-f95acc3236b6" providerId="ADAL" clId="{B67E75DF-61F4-4BDD-83F6-F3A9FEB4B984}" dt="2024-02-22T09:52:54.409" v="2357" actId="27803"/>
          <ac:spMkLst>
            <pc:docMk/>
            <pc:sldMk cId="3942064285" sldId="256"/>
            <ac:spMk id="13636" creationId="{9677237B-2738-9AA9-0C3B-92F45881D1FF}"/>
          </ac:spMkLst>
        </pc:spChg>
        <pc:spChg chg="mod">
          <ac:chgData name="Jassem Abbasi" userId="a485637c-5d5c-44af-8411-f95acc3236b6" providerId="ADAL" clId="{B67E75DF-61F4-4BDD-83F6-F3A9FEB4B984}" dt="2024-02-22T09:52:54.409" v="2357" actId="27803"/>
          <ac:spMkLst>
            <pc:docMk/>
            <pc:sldMk cId="3942064285" sldId="256"/>
            <ac:spMk id="13637" creationId="{8135276D-CA7D-3A77-06A3-E73FC99F213F}"/>
          </ac:spMkLst>
        </pc:spChg>
        <pc:spChg chg="mod">
          <ac:chgData name="Jassem Abbasi" userId="a485637c-5d5c-44af-8411-f95acc3236b6" providerId="ADAL" clId="{B67E75DF-61F4-4BDD-83F6-F3A9FEB4B984}" dt="2024-02-22T09:52:54.409" v="2357" actId="27803"/>
          <ac:spMkLst>
            <pc:docMk/>
            <pc:sldMk cId="3942064285" sldId="256"/>
            <ac:spMk id="13638" creationId="{CA772BA6-D704-70F0-5D5C-9D2E3F579D5A}"/>
          </ac:spMkLst>
        </pc:spChg>
        <pc:spChg chg="mod">
          <ac:chgData name="Jassem Abbasi" userId="a485637c-5d5c-44af-8411-f95acc3236b6" providerId="ADAL" clId="{B67E75DF-61F4-4BDD-83F6-F3A9FEB4B984}" dt="2024-02-22T09:52:54.409" v="2357" actId="27803"/>
          <ac:spMkLst>
            <pc:docMk/>
            <pc:sldMk cId="3942064285" sldId="256"/>
            <ac:spMk id="13639" creationId="{9319F6CA-FCFE-4668-3E27-8A25B8900DF1}"/>
          </ac:spMkLst>
        </pc:spChg>
        <pc:spChg chg="mod">
          <ac:chgData name="Jassem Abbasi" userId="a485637c-5d5c-44af-8411-f95acc3236b6" providerId="ADAL" clId="{B67E75DF-61F4-4BDD-83F6-F3A9FEB4B984}" dt="2024-02-22T09:52:54.409" v="2357" actId="27803"/>
          <ac:spMkLst>
            <pc:docMk/>
            <pc:sldMk cId="3942064285" sldId="256"/>
            <ac:spMk id="13640" creationId="{D70066E6-D988-9E1A-A805-5A95A580AC8C}"/>
          </ac:spMkLst>
        </pc:spChg>
        <pc:spChg chg="mod">
          <ac:chgData name="Jassem Abbasi" userId="a485637c-5d5c-44af-8411-f95acc3236b6" providerId="ADAL" clId="{B67E75DF-61F4-4BDD-83F6-F3A9FEB4B984}" dt="2024-02-22T09:52:54.409" v="2357" actId="27803"/>
          <ac:spMkLst>
            <pc:docMk/>
            <pc:sldMk cId="3942064285" sldId="256"/>
            <ac:spMk id="13641" creationId="{F7175052-E9F4-763C-4FE0-D4F956C0AF17}"/>
          </ac:spMkLst>
        </pc:spChg>
        <pc:spChg chg="mod">
          <ac:chgData name="Jassem Abbasi" userId="a485637c-5d5c-44af-8411-f95acc3236b6" providerId="ADAL" clId="{B67E75DF-61F4-4BDD-83F6-F3A9FEB4B984}" dt="2024-02-22T09:52:54.409" v="2357" actId="27803"/>
          <ac:spMkLst>
            <pc:docMk/>
            <pc:sldMk cId="3942064285" sldId="256"/>
            <ac:spMk id="13642" creationId="{A1A2430C-C58C-2F63-3C61-0940E8E475E9}"/>
          </ac:spMkLst>
        </pc:spChg>
        <pc:spChg chg="mod">
          <ac:chgData name="Jassem Abbasi" userId="a485637c-5d5c-44af-8411-f95acc3236b6" providerId="ADAL" clId="{B67E75DF-61F4-4BDD-83F6-F3A9FEB4B984}" dt="2024-02-22T09:52:54.409" v="2357" actId="27803"/>
          <ac:spMkLst>
            <pc:docMk/>
            <pc:sldMk cId="3942064285" sldId="256"/>
            <ac:spMk id="13643" creationId="{DC3EA3AD-0791-5E55-A3E8-0436580623AF}"/>
          </ac:spMkLst>
        </pc:spChg>
        <pc:spChg chg="mod">
          <ac:chgData name="Jassem Abbasi" userId="a485637c-5d5c-44af-8411-f95acc3236b6" providerId="ADAL" clId="{B67E75DF-61F4-4BDD-83F6-F3A9FEB4B984}" dt="2024-02-22T09:52:54.409" v="2357" actId="27803"/>
          <ac:spMkLst>
            <pc:docMk/>
            <pc:sldMk cId="3942064285" sldId="256"/>
            <ac:spMk id="13644" creationId="{A60F6DCC-BBC8-E39F-3349-4344A1684F92}"/>
          </ac:spMkLst>
        </pc:spChg>
        <pc:spChg chg="mod">
          <ac:chgData name="Jassem Abbasi" userId="a485637c-5d5c-44af-8411-f95acc3236b6" providerId="ADAL" clId="{B67E75DF-61F4-4BDD-83F6-F3A9FEB4B984}" dt="2024-02-22T09:52:54.409" v="2357" actId="27803"/>
          <ac:spMkLst>
            <pc:docMk/>
            <pc:sldMk cId="3942064285" sldId="256"/>
            <ac:spMk id="13645" creationId="{593C4BBE-84BC-57B7-4E40-7098435425CE}"/>
          </ac:spMkLst>
        </pc:spChg>
        <pc:spChg chg="mod">
          <ac:chgData name="Jassem Abbasi" userId="a485637c-5d5c-44af-8411-f95acc3236b6" providerId="ADAL" clId="{B67E75DF-61F4-4BDD-83F6-F3A9FEB4B984}" dt="2024-02-22T09:52:54.409" v="2357" actId="27803"/>
          <ac:spMkLst>
            <pc:docMk/>
            <pc:sldMk cId="3942064285" sldId="256"/>
            <ac:spMk id="13646" creationId="{EBB04718-FB1D-3B45-45B9-31F702E48688}"/>
          </ac:spMkLst>
        </pc:spChg>
        <pc:spChg chg="mod">
          <ac:chgData name="Jassem Abbasi" userId="a485637c-5d5c-44af-8411-f95acc3236b6" providerId="ADAL" clId="{B67E75DF-61F4-4BDD-83F6-F3A9FEB4B984}" dt="2024-02-22T09:52:54.409" v="2357" actId="27803"/>
          <ac:spMkLst>
            <pc:docMk/>
            <pc:sldMk cId="3942064285" sldId="256"/>
            <ac:spMk id="13647" creationId="{4C0EE7C1-31DA-3BAE-CFEF-BCA461EA5914}"/>
          </ac:spMkLst>
        </pc:spChg>
        <pc:spChg chg="mod">
          <ac:chgData name="Jassem Abbasi" userId="a485637c-5d5c-44af-8411-f95acc3236b6" providerId="ADAL" clId="{B67E75DF-61F4-4BDD-83F6-F3A9FEB4B984}" dt="2024-02-22T09:52:54.409" v="2357" actId="27803"/>
          <ac:spMkLst>
            <pc:docMk/>
            <pc:sldMk cId="3942064285" sldId="256"/>
            <ac:spMk id="13648" creationId="{0CF819D6-53C1-5036-290D-6E1EE47D7729}"/>
          </ac:spMkLst>
        </pc:spChg>
        <pc:spChg chg="mod">
          <ac:chgData name="Jassem Abbasi" userId="a485637c-5d5c-44af-8411-f95acc3236b6" providerId="ADAL" clId="{B67E75DF-61F4-4BDD-83F6-F3A9FEB4B984}" dt="2024-02-22T09:52:54.409" v="2357" actId="27803"/>
          <ac:spMkLst>
            <pc:docMk/>
            <pc:sldMk cId="3942064285" sldId="256"/>
            <ac:spMk id="13649" creationId="{FD51B40A-344B-C8A1-5F69-5BC4B50FD617}"/>
          </ac:spMkLst>
        </pc:spChg>
        <pc:spChg chg="mod">
          <ac:chgData name="Jassem Abbasi" userId="a485637c-5d5c-44af-8411-f95acc3236b6" providerId="ADAL" clId="{B67E75DF-61F4-4BDD-83F6-F3A9FEB4B984}" dt="2024-02-22T09:52:54.409" v="2357" actId="27803"/>
          <ac:spMkLst>
            <pc:docMk/>
            <pc:sldMk cId="3942064285" sldId="256"/>
            <ac:spMk id="13650" creationId="{1446C66A-0D3E-AF62-9A8A-E0BDE918C37D}"/>
          </ac:spMkLst>
        </pc:spChg>
        <pc:spChg chg="mod">
          <ac:chgData name="Jassem Abbasi" userId="a485637c-5d5c-44af-8411-f95acc3236b6" providerId="ADAL" clId="{B67E75DF-61F4-4BDD-83F6-F3A9FEB4B984}" dt="2024-02-22T09:52:54.409" v="2357" actId="27803"/>
          <ac:spMkLst>
            <pc:docMk/>
            <pc:sldMk cId="3942064285" sldId="256"/>
            <ac:spMk id="13651" creationId="{BD40D91D-6A93-7004-FAEF-CE7785D2E694}"/>
          </ac:spMkLst>
        </pc:spChg>
        <pc:spChg chg="mod">
          <ac:chgData name="Jassem Abbasi" userId="a485637c-5d5c-44af-8411-f95acc3236b6" providerId="ADAL" clId="{B67E75DF-61F4-4BDD-83F6-F3A9FEB4B984}" dt="2024-02-22T09:52:54.409" v="2357" actId="27803"/>
          <ac:spMkLst>
            <pc:docMk/>
            <pc:sldMk cId="3942064285" sldId="256"/>
            <ac:spMk id="13652" creationId="{F1CC958B-3805-EF65-B13C-AFD69A6898A8}"/>
          </ac:spMkLst>
        </pc:spChg>
        <pc:spChg chg="mod">
          <ac:chgData name="Jassem Abbasi" userId="a485637c-5d5c-44af-8411-f95acc3236b6" providerId="ADAL" clId="{B67E75DF-61F4-4BDD-83F6-F3A9FEB4B984}" dt="2024-02-22T09:52:54.409" v="2357" actId="27803"/>
          <ac:spMkLst>
            <pc:docMk/>
            <pc:sldMk cId="3942064285" sldId="256"/>
            <ac:spMk id="13653" creationId="{60C64E3A-E0C1-6475-603E-3F940A527F99}"/>
          </ac:spMkLst>
        </pc:spChg>
        <pc:spChg chg="mod">
          <ac:chgData name="Jassem Abbasi" userId="a485637c-5d5c-44af-8411-f95acc3236b6" providerId="ADAL" clId="{B67E75DF-61F4-4BDD-83F6-F3A9FEB4B984}" dt="2024-02-22T09:52:54.409" v="2357" actId="27803"/>
          <ac:spMkLst>
            <pc:docMk/>
            <pc:sldMk cId="3942064285" sldId="256"/>
            <ac:spMk id="13654" creationId="{1B2C609F-66D9-E450-1ED0-01637365F52B}"/>
          </ac:spMkLst>
        </pc:spChg>
        <pc:spChg chg="mod">
          <ac:chgData name="Jassem Abbasi" userId="a485637c-5d5c-44af-8411-f95acc3236b6" providerId="ADAL" clId="{B67E75DF-61F4-4BDD-83F6-F3A9FEB4B984}" dt="2024-02-22T09:52:54.409" v="2357" actId="27803"/>
          <ac:spMkLst>
            <pc:docMk/>
            <pc:sldMk cId="3942064285" sldId="256"/>
            <ac:spMk id="13655" creationId="{CCB3240C-A134-17FD-1E2D-0CD184EBA72C}"/>
          </ac:spMkLst>
        </pc:spChg>
        <pc:spChg chg="mod">
          <ac:chgData name="Jassem Abbasi" userId="a485637c-5d5c-44af-8411-f95acc3236b6" providerId="ADAL" clId="{B67E75DF-61F4-4BDD-83F6-F3A9FEB4B984}" dt="2024-02-22T09:52:54.409" v="2357" actId="27803"/>
          <ac:spMkLst>
            <pc:docMk/>
            <pc:sldMk cId="3942064285" sldId="256"/>
            <ac:spMk id="13656" creationId="{A3761F1C-85D2-DC9C-5AE5-963170D979A8}"/>
          </ac:spMkLst>
        </pc:spChg>
        <pc:spChg chg="mod">
          <ac:chgData name="Jassem Abbasi" userId="a485637c-5d5c-44af-8411-f95acc3236b6" providerId="ADAL" clId="{B67E75DF-61F4-4BDD-83F6-F3A9FEB4B984}" dt="2024-02-22T09:52:54.409" v="2357" actId="27803"/>
          <ac:spMkLst>
            <pc:docMk/>
            <pc:sldMk cId="3942064285" sldId="256"/>
            <ac:spMk id="13657" creationId="{FC9E78A8-ACCC-A7D7-8247-FC1F1A54E305}"/>
          </ac:spMkLst>
        </pc:spChg>
        <pc:spChg chg="mod">
          <ac:chgData name="Jassem Abbasi" userId="a485637c-5d5c-44af-8411-f95acc3236b6" providerId="ADAL" clId="{B67E75DF-61F4-4BDD-83F6-F3A9FEB4B984}" dt="2024-02-22T09:52:54.409" v="2357" actId="27803"/>
          <ac:spMkLst>
            <pc:docMk/>
            <pc:sldMk cId="3942064285" sldId="256"/>
            <ac:spMk id="13658" creationId="{E5FFE479-551E-2FC2-92D6-43128FA3A86A}"/>
          </ac:spMkLst>
        </pc:spChg>
        <pc:spChg chg="mod">
          <ac:chgData name="Jassem Abbasi" userId="a485637c-5d5c-44af-8411-f95acc3236b6" providerId="ADAL" clId="{B67E75DF-61F4-4BDD-83F6-F3A9FEB4B984}" dt="2024-02-22T09:52:54.409" v="2357" actId="27803"/>
          <ac:spMkLst>
            <pc:docMk/>
            <pc:sldMk cId="3942064285" sldId="256"/>
            <ac:spMk id="13659" creationId="{43DAC1AD-2BC7-BEB9-C330-E1641A31CBC0}"/>
          </ac:spMkLst>
        </pc:spChg>
        <pc:spChg chg="mod">
          <ac:chgData name="Jassem Abbasi" userId="a485637c-5d5c-44af-8411-f95acc3236b6" providerId="ADAL" clId="{B67E75DF-61F4-4BDD-83F6-F3A9FEB4B984}" dt="2024-02-22T09:52:54.409" v="2357" actId="27803"/>
          <ac:spMkLst>
            <pc:docMk/>
            <pc:sldMk cId="3942064285" sldId="256"/>
            <ac:spMk id="13660" creationId="{B01726BB-EAB7-5FDA-DC9F-10828A51A6B1}"/>
          </ac:spMkLst>
        </pc:spChg>
        <pc:spChg chg="mod">
          <ac:chgData name="Jassem Abbasi" userId="a485637c-5d5c-44af-8411-f95acc3236b6" providerId="ADAL" clId="{B67E75DF-61F4-4BDD-83F6-F3A9FEB4B984}" dt="2024-02-22T09:52:54.409" v="2357" actId="27803"/>
          <ac:spMkLst>
            <pc:docMk/>
            <pc:sldMk cId="3942064285" sldId="256"/>
            <ac:spMk id="13661" creationId="{6512D393-D919-4A41-6990-53A88757C937}"/>
          </ac:spMkLst>
        </pc:spChg>
        <pc:spChg chg="mod">
          <ac:chgData name="Jassem Abbasi" userId="a485637c-5d5c-44af-8411-f95acc3236b6" providerId="ADAL" clId="{B67E75DF-61F4-4BDD-83F6-F3A9FEB4B984}" dt="2024-02-22T09:52:54.409" v="2357" actId="27803"/>
          <ac:spMkLst>
            <pc:docMk/>
            <pc:sldMk cId="3942064285" sldId="256"/>
            <ac:spMk id="13662" creationId="{7DDFEAEC-643B-4D35-84E2-CDF273192F55}"/>
          </ac:spMkLst>
        </pc:spChg>
        <pc:spChg chg="mod">
          <ac:chgData name="Jassem Abbasi" userId="a485637c-5d5c-44af-8411-f95acc3236b6" providerId="ADAL" clId="{B67E75DF-61F4-4BDD-83F6-F3A9FEB4B984}" dt="2024-02-22T09:52:54.409" v="2357" actId="27803"/>
          <ac:spMkLst>
            <pc:docMk/>
            <pc:sldMk cId="3942064285" sldId="256"/>
            <ac:spMk id="13663" creationId="{C29CCC60-0E32-6E50-4025-D6475AFCF650}"/>
          </ac:spMkLst>
        </pc:spChg>
        <pc:spChg chg="mod">
          <ac:chgData name="Jassem Abbasi" userId="a485637c-5d5c-44af-8411-f95acc3236b6" providerId="ADAL" clId="{B67E75DF-61F4-4BDD-83F6-F3A9FEB4B984}" dt="2024-02-22T09:52:54.409" v="2357" actId="27803"/>
          <ac:spMkLst>
            <pc:docMk/>
            <pc:sldMk cId="3942064285" sldId="256"/>
            <ac:spMk id="13664" creationId="{AA27D026-5A3B-90F4-9E7C-ABC5F2A920F2}"/>
          </ac:spMkLst>
        </pc:spChg>
        <pc:spChg chg="mod">
          <ac:chgData name="Jassem Abbasi" userId="a485637c-5d5c-44af-8411-f95acc3236b6" providerId="ADAL" clId="{B67E75DF-61F4-4BDD-83F6-F3A9FEB4B984}" dt="2024-02-22T09:52:54.409" v="2357" actId="27803"/>
          <ac:spMkLst>
            <pc:docMk/>
            <pc:sldMk cId="3942064285" sldId="256"/>
            <ac:spMk id="13665" creationId="{71DF25E1-4EA7-3AA3-4DCF-88CF06A72042}"/>
          </ac:spMkLst>
        </pc:spChg>
        <pc:spChg chg="mod">
          <ac:chgData name="Jassem Abbasi" userId="a485637c-5d5c-44af-8411-f95acc3236b6" providerId="ADAL" clId="{B67E75DF-61F4-4BDD-83F6-F3A9FEB4B984}" dt="2024-02-22T09:52:54.409" v="2357" actId="27803"/>
          <ac:spMkLst>
            <pc:docMk/>
            <pc:sldMk cId="3942064285" sldId="256"/>
            <ac:spMk id="13666" creationId="{DCB9C77F-8F39-2BAD-F8A1-939DAB93AC43}"/>
          </ac:spMkLst>
        </pc:spChg>
        <pc:spChg chg="mod">
          <ac:chgData name="Jassem Abbasi" userId="a485637c-5d5c-44af-8411-f95acc3236b6" providerId="ADAL" clId="{B67E75DF-61F4-4BDD-83F6-F3A9FEB4B984}" dt="2024-02-22T09:52:54.409" v="2357" actId="27803"/>
          <ac:spMkLst>
            <pc:docMk/>
            <pc:sldMk cId="3942064285" sldId="256"/>
            <ac:spMk id="13667" creationId="{44AC1681-93F5-ADBE-A5EA-52FD384DCC38}"/>
          </ac:spMkLst>
        </pc:spChg>
        <pc:spChg chg="mod">
          <ac:chgData name="Jassem Abbasi" userId="a485637c-5d5c-44af-8411-f95acc3236b6" providerId="ADAL" clId="{B67E75DF-61F4-4BDD-83F6-F3A9FEB4B984}" dt="2024-02-22T09:52:54.409" v="2357" actId="27803"/>
          <ac:spMkLst>
            <pc:docMk/>
            <pc:sldMk cId="3942064285" sldId="256"/>
            <ac:spMk id="13668" creationId="{251F92AF-362A-D188-416E-3B8F637DD15C}"/>
          </ac:spMkLst>
        </pc:spChg>
        <pc:spChg chg="mod">
          <ac:chgData name="Jassem Abbasi" userId="a485637c-5d5c-44af-8411-f95acc3236b6" providerId="ADAL" clId="{B67E75DF-61F4-4BDD-83F6-F3A9FEB4B984}" dt="2024-02-22T09:52:54.409" v="2357" actId="27803"/>
          <ac:spMkLst>
            <pc:docMk/>
            <pc:sldMk cId="3942064285" sldId="256"/>
            <ac:spMk id="13669" creationId="{5576052C-EDD0-DA86-05F8-A8F58ABE7429}"/>
          </ac:spMkLst>
        </pc:spChg>
        <pc:spChg chg="mod">
          <ac:chgData name="Jassem Abbasi" userId="a485637c-5d5c-44af-8411-f95acc3236b6" providerId="ADAL" clId="{B67E75DF-61F4-4BDD-83F6-F3A9FEB4B984}" dt="2024-02-22T09:52:54.409" v="2357" actId="27803"/>
          <ac:spMkLst>
            <pc:docMk/>
            <pc:sldMk cId="3942064285" sldId="256"/>
            <ac:spMk id="13670" creationId="{87DBBA17-5A3A-6461-206B-650BA46D74F9}"/>
          </ac:spMkLst>
        </pc:spChg>
        <pc:spChg chg="mod">
          <ac:chgData name="Jassem Abbasi" userId="a485637c-5d5c-44af-8411-f95acc3236b6" providerId="ADAL" clId="{B67E75DF-61F4-4BDD-83F6-F3A9FEB4B984}" dt="2024-02-22T09:52:54.409" v="2357" actId="27803"/>
          <ac:spMkLst>
            <pc:docMk/>
            <pc:sldMk cId="3942064285" sldId="256"/>
            <ac:spMk id="13671" creationId="{73D37881-90A0-5FAA-BCD0-C985E0A4CC54}"/>
          </ac:spMkLst>
        </pc:spChg>
        <pc:spChg chg="mod">
          <ac:chgData name="Jassem Abbasi" userId="a485637c-5d5c-44af-8411-f95acc3236b6" providerId="ADAL" clId="{B67E75DF-61F4-4BDD-83F6-F3A9FEB4B984}" dt="2024-02-22T09:52:54.409" v="2357" actId="27803"/>
          <ac:spMkLst>
            <pc:docMk/>
            <pc:sldMk cId="3942064285" sldId="256"/>
            <ac:spMk id="13672" creationId="{71A86A9D-5ABF-09A3-F464-60A7178C92C1}"/>
          </ac:spMkLst>
        </pc:spChg>
        <pc:spChg chg="mod">
          <ac:chgData name="Jassem Abbasi" userId="a485637c-5d5c-44af-8411-f95acc3236b6" providerId="ADAL" clId="{B67E75DF-61F4-4BDD-83F6-F3A9FEB4B984}" dt="2024-02-22T09:52:54.409" v="2357" actId="27803"/>
          <ac:spMkLst>
            <pc:docMk/>
            <pc:sldMk cId="3942064285" sldId="256"/>
            <ac:spMk id="13673" creationId="{E4B54627-9B91-F5B1-31D1-A6B884729117}"/>
          </ac:spMkLst>
        </pc:spChg>
        <pc:spChg chg="mod">
          <ac:chgData name="Jassem Abbasi" userId="a485637c-5d5c-44af-8411-f95acc3236b6" providerId="ADAL" clId="{B67E75DF-61F4-4BDD-83F6-F3A9FEB4B984}" dt="2024-02-22T09:52:54.409" v="2357" actId="27803"/>
          <ac:spMkLst>
            <pc:docMk/>
            <pc:sldMk cId="3942064285" sldId="256"/>
            <ac:spMk id="13674" creationId="{F8BCCBA2-0328-3920-E354-0820DE4BFE07}"/>
          </ac:spMkLst>
        </pc:spChg>
        <pc:spChg chg="mod">
          <ac:chgData name="Jassem Abbasi" userId="a485637c-5d5c-44af-8411-f95acc3236b6" providerId="ADAL" clId="{B67E75DF-61F4-4BDD-83F6-F3A9FEB4B984}" dt="2024-02-22T09:52:54.409" v="2357" actId="27803"/>
          <ac:spMkLst>
            <pc:docMk/>
            <pc:sldMk cId="3942064285" sldId="256"/>
            <ac:spMk id="13675" creationId="{FE2CC937-17C1-4FCF-C806-B8DCFDEE82EC}"/>
          </ac:spMkLst>
        </pc:spChg>
        <pc:spChg chg="mod">
          <ac:chgData name="Jassem Abbasi" userId="a485637c-5d5c-44af-8411-f95acc3236b6" providerId="ADAL" clId="{B67E75DF-61F4-4BDD-83F6-F3A9FEB4B984}" dt="2024-02-22T09:52:54.409" v="2357" actId="27803"/>
          <ac:spMkLst>
            <pc:docMk/>
            <pc:sldMk cId="3942064285" sldId="256"/>
            <ac:spMk id="13676" creationId="{69049C61-A62C-4217-6055-ECFFF297324C}"/>
          </ac:spMkLst>
        </pc:spChg>
        <pc:spChg chg="mod">
          <ac:chgData name="Jassem Abbasi" userId="a485637c-5d5c-44af-8411-f95acc3236b6" providerId="ADAL" clId="{B67E75DF-61F4-4BDD-83F6-F3A9FEB4B984}" dt="2024-02-22T09:52:54.409" v="2357" actId="27803"/>
          <ac:spMkLst>
            <pc:docMk/>
            <pc:sldMk cId="3942064285" sldId="256"/>
            <ac:spMk id="13677" creationId="{D18A03ED-C277-C747-E262-1F71C53CA307}"/>
          </ac:spMkLst>
        </pc:spChg>
        <pc:spChg chg="mod">
          <ac:chgData name="Jassem Abbasi" userId="a485637c-5d5c-44af-8411-f95acc3236b6" providerId="ADAL" clId="{B67E75DF-61F4-4BDD-83F6-F3A9FEB4B984}" dt="2024-02-22T09:52:54.409" v="2357" actId="27803"/>
          <ac:spMkLst>
            <pc:docMk/>
            <pc:sldMk cId="3942064285" sldId="256"/>
            <ac:spMk id="13678" creationId="{08A7D39E-4080-B7D9-7956-F868EECDE1BB}"/>
          </ac:spMkLst>
        </pc:spChg>
        <pc:spChg chg="mod">
          <ac:chgData name="Jassem Abbasi" userId="a485637c-5d5c-44af-8411-f95acc3236b6" providerId="ADAL" clId="{B67E75DF-61F4-4BDD-83F6-F3A9FEB4B984}" dt="2024-02-22T09:52:54.409" v="2357" actId="27803"/>
          <ac:spMkLst>
            <pc:docMk/>
            <pc:sldMk cId="3942064285" sldId="256"/>
            <ac:spMk id="13679" creationId="{992543AD-DD43-7F17-63B4-2A3ACF0C72F3}"/>
          </ac:spMkLst>
        </pc:spChg>
        <pc:spChg chg="mod">
          <ac:chgData name="Jassem Abbasi" userId="a485637c-5d5c-44af-8411-f95acc3236b6" providerId="ADAL" clId="{B67E75DF-61F4-4BDD-83F6-F3A9FEB4B984}" dt="2024-02-22T09:52:54.409" v="2357" actId="27803"/>
          <ac:spMkLst>
            <pc:docMk/>
            <pc:sldMk cId="3942064285" sldId="256"/>
            <ac:spMk id="13680" creationId="{1F7C8816-39A3-B9B5-D51B-60B5288E51EB}"/>
          </ac:spMkLst>
        </pc:spChg>
        <pc:spChg chg="mod">
          <ac:chgData name="Jassem Abbasi" userId="a485637c-5d5c-44af-8411-f95acc3236b6" providerId="ADAL" clId="{B67E75DF-61F4-4BDD-83F6-F3A9FEB4B984}" dt="2024-02-22T09:52:54.409" v="2357" actId="27803"/>
          <ac:spMkLst>
            <pc:docMk/>
            <pc:sldMk cId="3942064285" sldId="256"/>
            <ac:spMk id="13681" creationId="{EF1A6909-FEFE-B204-CAE2-FF278CF081DF}"/>
          </ac:spMkLst>
        </pc:spChg>
        <pc:spChg chg="mod">
          <ac:chgData name="Jassem Abbasi" userId="a485637c-5d5c-44af-8411-f95acc3236b6" providerId="ADAL" clId="{B67E75DF-61F4-4BDD-83F6-F3A9FEB4B984}" dt="2024-02-22T09:52:54.409" v="2357" actId="27803"/>
          <ac:spMkLst>
            <pc:docMk/>
            <pc:sldMk cId="3942064285" sldId="256"/>
            <ac:spMk id="13682" creationId="{811F76BA-81A2-7F17-18FA-38BD92C4834B}"/>
          </ac:spMkLst>
        </pc:spChg>
        <pc:spChg chg="mod">
          <ac:chgData name="Jassem Abbasi" userId="a485637c-5d5c-44af-8411-f95acc3236b6" providerId="ADAL" clId="{B67E75DF-61F4-4BDD-83F6-F3A9FEB4B984}" dt="2024-02-22T09:52:54.409" v="2357" actId="27803"/>
          <ac:spMkLst>
            <pc:docMk/>
            <pc:sldMk cId="3942064285" sldId="256"/>
            <ac:spMk id="13683" creationId="{C433B98C-6D5D-F3D4-BD81-D1F77E0E3FA7}"/>
          </ac:spMkLst>
        </pc:spChg>
        <pc:spChg chg="mod">
          <ac:chgData name="Jassem Abbasi" userId="a485637c-5d5c-44af-8411-f95acc3236b6" providerId="ADAL" clId="{B67E75DF-61F4-4BDD-83F6-F3A9FEB4B984}" dt="2024-02-22T09:52:54.409" v="2357" actId="27803"/>
          <ac:spMkLst>
            <pc:docMk/>
            <pc:sldMk cId="3942064285" sldId="256"/>
            <ac:spMk id="13684" creationId="{05D9EC5A-08FA-727E-467A-9C3A7E0FA126}"/>
          </ac:spMkLst>
        </pc:spChg>
        <pc:spChg chg="mod">
          <ac:chgData name="Jassem Abbasi" userId="a485637c-5d5c-44af-8411-f95acc3236b6" providerId="ADAL" clId="{B67E75DF-61F4-4BDD-83F6-F3A9FEB4B984}" dt="2024-02-22T09:52:54.409" v="2357" actId="27803"/>
          <ac:spMkLst>
            <pc:docMk/>
            <pc:sldMk cId="3942064285" sldId="256"/>
            <ac:spMk id="13685" creationId="{6C53EF6C-BAC0-E33C-AD88-D4FA315B64BC}"/>
          </ac:spMkLst>
        </pc:spChg>
        <pc:spChg chg="mod">
          <ac:chgData name="Jassem Abbasi" userId="a485637c-5d5c-44af-8411-f95acc3236b6" providerId="ADAL" clId="{B67E75DF-61F4-4BDD-83F6-F3A9FEB4B984}" dt="2024-02-22T09:52:54.409" v="2357" actId="27803"/>
          <ac:spMkLst>
            <pc:docMk/>
            <pc:sldMk cId="3942064285" sldId="256"/>
            <ac:spMk id="13686" creationId="{DBA9CD3F-28D5-9538-0DB3-6379867431F1}"/>
          </ac:spMkLst>
        </pc:spChg>
        <pc:spChg chg="mod">
          <ac:chgData name="Jassem Abbasi" userId="a485637c-5d5c-44af-8411-f95acc3236b6" providerId="ADAL" clId="{B67E75DF-61F4-4BDD-83F6-F3A9FEB4B984}" dt="2024-02-22T09:52:54.409" v="2357" actId="27803"/>
          <ac:spMkLst>
            <pc:docMk/>
            <pc:sldMk cId="3942064285" sldId="256"/>
            <ac:spMk id="13687" creationId="{E0AF5137-9FA6-F267-0BDE-5F272EBB6B8D}"/>
          </ac:spMkLst>
        </pc:spChg>
        <pc:spChg chg="mod">
          <ac:chgData name="Jassem Abbasi" userId="a485637c-5d5c-44af-8411-f95acc3236b6" providerId="ADAL" clId="{B67E75DF-61F4-4BDD-83F6-F3A9FEB4B984}" dt="2024-02-22T09:52:54.409" v="2357" actId="27803"/>
          <ac:spMkLst>
            <pc:docMk/>
            <pc:sldMk cId="3942064285" sldId="256"/>
            <ac:spMk id="13688" creationId="{6A357608-3643-6834-196A-2D7DC7992D9B}"/>
          </ac:spMkLst>
        </pc:spChg>
        <pc:spChg chg="mod">
          <ac:chgData name="Jassem Abbasi" userId="a485637c-5d5c-44af-8411-f95acc3236b6" providerId="ADAL" clId="{B67E75DF-61F4-4BDD-83F6-F3A9FEB4B984}" dt="2024-02-22T09:52:54.409" v="2357" actId="27803"/>
          <ac:spMkLst>
            <pc:docMk/>
            <pc:sldMk cId="3942064285" sldId="256"/>
            <ac:spMk id="13689" creationId="{43736150-E421-4D89-36BF-4C1E71D6D0A7}"/>
          </ac:spMkLst>
        </pc:spChg>
        <pc:spChg chg="mod">
          <ac:chgData name="Jassem Abbasi" userId="a485637c-5d5c-44af-8411-f95acc3236b6" providerId="ADAL" clId="{B67E75DF-61F4-4BDD-83F6-F3A9FEB4B984}" dt="2024-02-22T09:52:54.409" v="2357" actId="27803"/>
          <ac:spMkLst>
            <pc:docMk/>
            <pc:sldMk cId="3942064285" sldId="256"/>
            <ac:spMk id="13690" creationId="{008C031C-1A15-9975-A75A-EE49B2933421}"/>
          </ac:spMkLst>
        </pc:spChg>
        <pc:spChg chg="mod">
          <ac:chgData name="Jassem Abbasi" userId="a485637c-5d5c-44af-8411-f95acc3236b6" providerId="ADAL" clId="{B67E75DF-61F4-4BDD-83F6-F3A9FEB4B984}" dt="2024-02-22T09:52:54.409" v="2357" actId="27803"/>
          <ac:spMkLst>
            <pc:docMk/>
            <pc:sldMk cId="3942064285" sldId="256"/>
            <ac:spMk id="13691" creationId="{E4E25AB3-A1B1-4F44-5A93-AF393D2AFFE1}"/>
          </ac:spMkLst>
        </pc:spChg>
        <pc:spChg chg="mod">
          <ac:chgData name="Jassem Abbasi" userId="a485637c-5d5c-44af-8411-f95acc3236b6" providerId="ADAL" clId="{B67E75DF-61F4-4BDD-83F6-F3A9FEB4B984}" dt="2024-02-22T09:52:54.409" v="2357" actId="27803"/>
          <ac:spMkLst>
            <pc:docMk/>
            <pc:sldMk cId="3942064285" sldId="256"/>
            <ac:spMk id="13692" creationId="{7D40956F-866E-6F55-D420-6DE08994B45B}"/>
          </ac:spMkLst>
        </pc:spChg>
        <pc:spChg chg="mod">
          <ac:chgData name="Jassem Abbasi" userId="a485637c-5d5c-44af-8411-f95acc3236b6" providerId="ADAL" clId="{B67E75DF-61F4-4BDD-83F6-F3A9FEB4B984}" dt="2024-02-22T09:52:54.409" v="2357" actId="27803"/>
          <ac:spMkLst>
            <pc:docMk/>
            <pc:sldMk cId="3942064285" sldId="256"/>
            <ac:spMk id="13693" creationId="{5A6166B0-4B8F-6880-7D81-14FF682598EC}"/>
          </ac:spMkLst>
        </pc:spChg>
        <pc:spChg chg="mod">
          <ac:chgData name="Jassem Abbasi" userId="a485637c-5d5c-44af-8411-f95acc3236b6" providerId="ADAL" clId="{B67E75DF-61F4-4BDD-83F6-F3A9FEB4B984}" dt="2024-02-22T09:52:54.409" v="2357" actId="27803"/>
          <ac:spMkLst>
            <pc:docMk/>
            <pc:sldMk cId="3942064285" sldId="256"/>
            <ac:spMk id="13694" creationId="{6AF3888C-CE5E-15E2-5B7F-B13C8FA41433}"/>
          </ac:spMkLst>
        </pc:spChg>
        <pc:spChg chg="mod">
          <ac:chgData name="Jassem Abbasi" userId="a485637c-5d5c-44af-8411-f95acc3236b6" providerId="ADAL" clId="{B67E75DF-61F4-4BDD-83F6-F3A9FEB4B984}" dt="2024-02-22T09:52:54.409" v="2357" actId="27803"/>
          <ac:spMkLst>
            <pc:docMk/>
            <pc:sldMk cId="3942064285" sldId="256"/>
            <ac:spMk id="13695" creationId="{B9F4C85D-D024-1A23-59D9-7C190B8EDBA1}"/>
          </ac:spMkLst>
        </pc:spChg>
        <pc:spChg chg="mod">
          <ac:chgData name="Jassem Abbasi" userId="a485637c-5d5c-44af-8411-f95acc3236b6" providerId="ADAL" clId="{B67E75DF-61F4-4BDD-83F6-F3A9FEB4B984}" dt="2024-02-22T09:52:54.409" v="2357" actId="27803"/>
          <ac:spMkLst>
            <pc:docMk/>
            <pc:sldMk cId="3942064285" sldId="256"/>
            <ac:spMk id="13696" creationId="{4CF89762-03AB-8773-75D5-B596D975E81B}"/>
          </ac:spMkLst>
        </pc:spChg>
        <pc:spChg chg="mod">
          <ac:chgData name="Jassem Abbasi" userId="a485637c-5d5c-44af-8411-f95acc3236b6" providerId="ADAL" clId="{B67E75DF-61F4-4BDD-83F6-F3A9FEB4B984}" dt="2024-02-22T09:52:54.409" v="2357" actId="27803"/>
          <ac:spMkLst>
            <pc:docMk/>
            <pc:sldMk cId="3942064285" sldId="256"/>
            <ac:spMk id="13697" creationId="{3E68DC0A-6132-AED2-A63F-B52E32D80E78}"/>
          </ac:spMkLst>
        </pc:spChg>
        <pc:spChg chg="mod">
          <ac:chgData name="Jassem Abbasi" userId="a485637c-5d5c-44af-8411-f95acc3236b6" providerId="ADAL" clId="{B67E75DF-61F4-4BDD-83F6-F3A9FEB4B984}" dt="2024-02-22T09:52:54.409" v="2357" actId="27803"/>
          <ac:spMkLst>
            <pc:docMk/>
            <pc:sldMk cId="3942064285" sldId="256"/>
            <ac:spMk id="13698" creationId="{510C5237-04A4-1F06-9360-F2B8B983D69B}"/>
          </ac:spMkLst>
        </pc:spChg>
        <pc:spChg chg="mod">
          <ac:chgData name="Jassem Abbasi" userId="a485637c-5d5c-44af-8411-f95acc3236b6" providerId="ADAL" clId="{B67E75DF-61F4-4BDD-83F6-F3A9FEB4B984}" dt="2024-02-22T09:52:54.409" v="2357" actId="27803"/>
          <ac:spMkLst>
            <pc:docMk/>
            <pc:sldMk cId="3942064285" sldId="256"/>
            <ac:spMk id="13699" creationId="{1C41C922-72B3-D05A-D84C-D51B5818FF0A}"/>
          </ac:spMkLst>
        </pc:spChg>
        <pc:spChg chg="mod">
          <ac:chgData name="Jassem Abbasi" userId="a485637c-5d5c-44af-8411-f95acc3236b6" providerId="ADAL" clId="{B67E75DF-61F4-4BDD-83F6-F3A9FEB4B984}" dt="2024-02-22T09:52:54.409" v="2357" actId="27803"/>
          <ac:spMkLst>
            <pc:docMk/>
            <pc:sldMk cId="3942064285" sldId="256"/>
            <ac:spMk id="13700" creationId="{1926CD4B-678F-DE6C-FBDF-3CE6A59AC0A7}"/>
          </ac:spMkLst>
        </pc:spChg>
        <pc:spChg chg="mod">
          <ac:chgData name="Jassem Abbasi" userId="a485637c-5d5c-44af-8411-f95acc3236b6" providerId="ADAL" clId="{B67E75DF-61F4-4BDD-83F6-F3A9FEB4B984}" dt="2024-02-22T09:52:54.409" v="2357" actId="27803"/>
          <ac:spMkLst>
            <pc:docMk/>
            <pc:sldMk cId="3942064285" sldId="256"/>
            <ac:spMk id="13701" creationId="{79E144A5-9038-5376-10DB-67C7088BFD71}"/>
          </ac:spMkLst>
        </pc:spChg>
        <pc:spChg chg="mod">
          <ac:chgData name="Jassem Abbasi" userId="a485637c-5d5c-44af-8411-f95acc3236b6" providerId="ADAL" clId="{B67E75DF-61F4-4BDD-83F6-F3A9FEB4B984}" dt="2024-02-22T09:52:54.409" v="2357" actId="27803"/>
          <ac:spMkLst>
            <pc:docMk/>
            <pc:sldMk cId="3942064285" sldId="256"/>
            <ac:spMk id="13702" creationId="{A4B6F2A2-0544-95B9-87E8-8FF33DE0E3CE}"/>
          </ac:spMkLst>
        </pc:spChg>
        <pc:spChg chg="mod">
          <ac:chgData name="Jassem Abbasi" userId="a485637c-5d5c-44af-8411-f95acc3236b6" providerId="ADAL" clId="{B67E75DF-61F4-4BDD-83F6-F3A9FEB4B984}" dt="2024-02-22T09:52:54.409" v="2357" actId="27803"/>
          <ac:spMkLst>
            <pc:docMk/>
            <pc:sldMk cId="3942064285" sldId="256"/>
            <ac:spMk id="13703" creationId="{7A5B3DEF-721E-A2C6-00B7-7CD17072B037}"/>
          </ac:spMkLst>
        </pc:spChg>
        <pc:spChg chg="mod">
          <ac:chgData name="Jassem Abbasi" userId="a485637c-5d5c-44af-8411-f95acc3236b6" providerId="ADAL" clId="{B67E75DF-61F4-4BDD-83F6-F3A9FEB4B984}" dt="2024-02-22T09:52:54.409" v="2357" actId="27803"/>
          <ac:spMkLst>
            <pc:docMk/>
            <pc:sldMk cId="3942064285" sldId="256"/>
            <ac:spMk id="13704" creationId="{A945B519-CDFA-70AD-37C0-F212387AEF87}"/>
          </ac:spMkLst>
        </pc:spChg>
        <pc:spChg chg="mod">
          <ac:chgData name="Jassem Abbasi" userId="a485637c-5d5c-44af-8411-f95acc3236b6" providerId="ADAL" clId="{B67E75DF-61F4-4BDD-83F6-F3A9FEB4B984}" dt="2024-02-22T09:52:54.409" v="2357" actId="27803"/>
          <ac:spMkLst>
            <pc:docMk/>
            <pc:sldMk cId="3942064285" sldId="256"/>
            <ac:spMk id="13705" creationId="{243B793A-16E0-E3E9-5788-D67C3CCEBC3D}"/>
          </ac:spMkLst>
        </pc:spChg>
        <pc:spChg chg="mod">
          <ac:chgData name="Jassem Abbasi" userId="a485637c-5d5c-44af-8411-f95acc3236b6" providerId="ADAL" clId="{B67E75DF-61F4-4BDD-83F6-F3A9FEB4B984}" dt="2024-02-22T09:52:54.409" v="2357" actId="27803"/>
          <ac:spMkLst>
            <pc:docMk/>
            <pc:sldMk cId="3942064285" sldId="256"/>
            <ac:spMk id="13706" creationId="{1926CE8B-15A1-B19D-9EBB-DDD323DA41C9}"/>
          </ac:spMkLst>
        </pc:spChg>
        <pc:spChg chg="mod">
          <ac:chgData name="Jassem Abbasi" userId="a485637c-5d5c-44af-8411-f95acc3236b6" providerId="ADAL" clId="{B67E75DF-61F4-4BDD-83F6-F3A9FEB4B984}" dt="2024-02-22T09:52:54.409" v="2357" actId="27803"/>
          <ac:spMkLst>
            <pc:docMk/>
            <pc:sldMk cId="3942064285" sldId="256"/>
            <ac:spMk id="13707" creationId="{E0E0EEF3-2269-0D3A-BB8F-9679E73D5C2A}"/>
          </ac:spMkLst>
        </pc:spChg>
        <pc:spChg chg="mod">
          <ac:chgData name="Jassem Abbasi" userId="a485637c-5d5c-44af-8411-f95acc3236b6" providerId="ADAL" clId="{B67E75DF-61F4-4BDD-83F6-F3A9FEB4B984}" dt="2024-02-22T09:52:54.409" v="2357" actId="27803"/>
          <ac:spMkLst>
            <pc:docMk/>
            <pc:sldMk cId="3942064285" sldId="256"/>
            <ac:spMk id="13708" creationId="{9FE6E608-797A-D052-02E8-96CAF10198DC}"/>
          </ac:spMkLst>
        </pc:spChg>
        <pc:spChg chg="mod">
          <ac:chgData name="Jassem Abbasi" userId="a485637c-5d5c-44af-8411-f95acc3236b6" providerId="ADAL" clId="{B67E75DF-61F4-4BDD-83F6-F3A9FEB4B984}" dt="2024-02-22T09:52:54.409" v="2357" actId="27803"/>
          <ac:spMkLst>
            <pc:docMk/>
            <pc:sldMk cId="3942064285" sldId="256"/>
            <ac:spMk id="13709" creationId="{3B58743A-DEF6-BC61-DC4B-D09A7BAB51CD}"/>
          </ac:spMkLst>
        </pc:spChg>
        <pc:spChg chg="mod">
          <ac:chgData name="Jassem Abbasi" userId="a485637c-5d5c-44af-8411-f95acc3236b6" providerId="ADAL" clId="{B67E75DF-61F4-4BDD-83F6-F3A9FEB4B984}" dt="2024-02-22T09:52:54.409" v="2357" actId="27803"/>
          <ac:spMkLst>
            <pc:docMk/>
            <pc:sldMk cId="3942064285" sldId="256"/>
            <ac:spMk id="13710" creationId="{879302F2-900D-E649-CE52-27EF9EB1E75B}"/>
          </ac:spMkLst>
        </pc:spChg>
        <pc:spChg chg="mod">
          <ac:chgData name="Jassem Abbasi" userId="a485637c-5d5c-44af-8411-f95acc3236b6" providerId="ADAL" clId="{B67E75DF-61F4-4BDD-83F6-F3A9FEB4B984}" dt="2024-02-22T09:52:54.409" v="2357" actId="27803"/>
          <ac:spMkLst>
            <pc:docMk/>
            <pc:sldMk cId="3942064285" sldId="256"/>
            <ac:spMk id="13711" creationId="{3013D713-966F-8430-051F-70E0368AA6D4}"/>
          </ac:spMkLst>
        </pc:spChg>
        <pc:spChg chg="mod">
          <ac:chgData name="Jassem Abbasi" userId="a485637c-5d5c-44af-8411-f95acc3236b6" providerId="ADAL" clId="{B67E75DF-61F4-4BDD-83F6-F3A9FEB4B984}" dt="2024-02-22T09:52:54.409" v="2357" actId="27803"/>
          <ac:spMkLst>
            <pc:docMk/>
            <pc:sldMk cId="3942064285" sldId="256"/>
            <ac:spMk id="13712" creationId="{D3D18674-654A-D4BA-04B3-24038878CA79}"/>
          </ac:spMkLst>
        </pc:spChg>
        <pc:spChg chg="mod">
          <ac:chgData name="Jassem Abbasi" userId="a485637c-5d5c-44af-8411-f95acc3236b6" providerId="ADAL" clId="{B67E75DF-61F4-4BDD-83F6-F3A9FEB4B984}" dt="2024-02-22T09:52:54.409" v="2357" actId="27803"/>
          <ac:spMkLst>
            <pc:docMk/>
            <pc:sldMk cId="3942064285" sldId="256"/>
            <ac:spMk id="13713" creationId="{8C349010-1026-96CE-DF68-5F6A64F0F1AE}"/>
          </ac:spMkLst>
        </pc:spChg>
        <pc:spChg chg="mod">
          <ac:chgData name="Jassem Abbasi" userId="a485637c-5d5c-44af-8411-f95acc3236b6" providerId="ADAL" clId="{B67E75DF-61F4-4BDD-83F6-F3A9FEB4B984}" dt="2024-02-22T09:52:54.409" v="2357" actId="27803"/>
          <ac:spMkLst>
            <pc:docMk/>
            <pc:sldMk cId="3942064285" sldId="256"/>
            <ac:spMk id="13714" creationId="{937C6846-0F6B-5DB3-89F8-F8E84FABCE52}"/>
          </ac:spMkLst>
        </pc:spChg>
        <pc:spChg chg="mod">
          <ac:chgData name="Jassem Abbasi" userId="a485637c-5d5c-44af-8411-f95acc3236b6" providerId="ADAL" clId="{B67E75DF-61F4-4BDD-83F6-F3A9FEB4B984}" dt="2024-02-22T09:52:54.409" v="2357" actId="27803"/>
          <ac:spMkLst>
            <pc:docMk/>
            <pc:sldMk cId="3942064285" sldId="256"/>
            <ac:spMk id="13715" creationId="{0BF09C63-B3B8-DE30-7BCD-D9A4BC29D2D6}"/>
          </ac:spMkLst>
        </pc:spChg>
        <pc:spChg chg="mod">
          <ac:chgData name="Jassem Abbasi" userId="a485637c-5d5c-44af-8411-f95acc3236b6" providerId="ADAL" clId="{B67E75DF-61F4-4BDD-83F6-F3A9FEB4B984}" dt="2024-02-22T09:52:54.409" v="2357" actId="27803"/>
          <ac:spMkLst>
            <pc:docMk/>
            <pc:sldMk cId="3942064285" sldId="256"/>
            <ac:spMk id="13716" creationId="{ED8450ED-31C7-8C6E-0EC8-9F07F9DB4985}"/>
          </ac:spMkLst>
        </pc:spChg>
        <pc:spChg chg="mod">
          <ac:chgData name="Jassem Abbasi" userId="a485637c-5d5c-44af-8411-f95acc3236b6" providerId="ADAL" clId="{B67E75DF-61F4-4BDD-83F6-F3A9FEB4B984}" dt="2024-02-22T09:52:54.409" v="2357" actId="27803"/>
          <ac:spMkLst>
            <pc:docMk/>
            <pc:sldMk cId="3942064285" sldId="256"/>
            <ac:spMk id="13717" creationId="{DA19E962-EF51-A858-0218-CD4273A29115}"/>
          </ac:spMkLst>
        </pc:spChg>
        <pc:spChg chg="mod">
          <ac:chgData name="Jassem Abbasi" userId="a485637c-5d5c-44af-8411-f95acc3236b6" providerId="ADAL" clId="{B67E75DF-61F4-4BDD-83F6-F3A9FEB4B984}" dt="2024-02-22T09:52:54.409" v="2357" actId="27803"/>
          <ac:spMkLst>
            <pc:docMk/>
            <pc:sldMk cId="3942064285" sldId="256"/>
            <ac:spMk id="13718" creationId="{FBB13619-B5E4-96F8-B4AD-514828F85E38}"/>
          </ac:spMkLst>
        </pc:spChg>
        <pc:spChg chg="mod">
          <ac:chgData name="Jassem Abbasi" userId="a485637c-5d5c-44af-8411-f95acc3236b6" providerId="ADAL" clId="{B67E75DF-61F4-4BDD-83F6-F3A9FEB4B984}" dt="2024-02-22T09:52:54.409" v="2357" actId="27803"/>
          <ac:spMkLst>
            <pc:docMk/>
            <pc:sldMk cId="3942064285" sldId="256"/>
            <ac:spMk id="13719" creationId="{70CF9FC8-F1B0-974F-930A-E6026434DE4E}"/>
          </ac:spMkLst>
        </pc:spChg>
        <pc:spChg chg="mod">
          <ac:chgData name="Jassem Abbasi" userId="a485637c-5d5c-44af-8411-f95acc3236b6" providerId="ADAL" clId="{B67E75DF-61F4-4BDD-83F6-F3A9FEB4B984}" dt="2024-02-22T09:52:54.409" v="2357" actId="27803"/>
          <ac:spMkLst>
            <pc:docMk/>
            <pc:sldMk cId="3942064285" sldId="256"/>
            <ac:spMk id="13720" creationId="{684CEFE8-06EE-6B85-D2EF-E14B517819AF}"/>
          </ac:spMkLst>
        </pc:spChg>
        <pc:spChg chg="mod">
          <ac:chgData name="Jassem Abbasi" userId="a485637c-5d5c-44af-8411-f95acc3236b6" providerId="ADAL" clId="{B67E75DF-61F4-4BDD-83F6-F3A9FEB4B984}" dt="2024-02-22T09:52:54.409" v="2357" actId="27803"/>
          <ac:spMkLst>
            <pc:docMk/>
            <pc:sldMk cId="3942064285" sldId="256"/>
            <ac:spMk id="13721" creationId="{D9AF3778-2149-B3C7-E296-48471ED7BF75}"/>
          </ac:spMkLst>
        </pc:spChg>
        <pc:spChg chg="mod">
          <ac:chgData name="Jassem Abbasi" userId="a485637c-5d5c-44af-8411-f95acc3236b6" providerId="ADAL" clId="{B67E75DF-61F4-4BDD-83F6-F3A9FEB4B984}" dt="2024-02-22T09:52:54.409" v="2357" actId="27803"/>
          <ac:spMkLst>
            <pc:docMk/>
            <pc:sldMk cId="3942064285" sldId="256"/>
            <ac:spMk id="13722" creationId="{B7FC9EA9-9C1E-9E20-DF66-33421E272209}"/>
          </ac:spMkLst>
        </pc:spChg>
        <pc:spChg chg="mod">
          <ac:chgData name="Jassem Abbasi" userId="a485637c-5d5c-44af-8411-f95acc3236b6" providerId="ADAL" clId="{B67E75DF-61F4-4BDD-83F6-F3A9FEB4B984}" dt="2024-02-22T09:52:54.409" v="2357" actId="27803"/>
          <ac:spMkLst>
            <pc:docMk/>
            <pc:sldMk cId="3942064285" sldId="256"/>
            <ac:spMk id="13723" creationId="{427D4A62-8522-8DBF-0608-9DAAA332D410}"/>
          </ac:spMkLst>
        </pc:spChg>
        <pc:spChg chg="mod">
          <ac:chgData name="Jassem Abbasi" userId="a485637c-5d5c-44af-8411-f95acc3236b6" providerId="ADAL" clId="{B67E75DF-61F4-4BDD-83F6-F3A9FEB4B984}" dt="2024-02-22T09:52:54.409" v="2357" actId="27803"/>
          <ac:spMkLst>
            <pc:docMk/>
            <pc:sldMk cId="3942064285" sldId="256"/>
            <ac:spMk id="13724" creationId="{3D2FFBD1-C388-0280-D5FC-DACB29070493}"/>
          </ac:spMkLst>
        </pc:spChg>
        <pc:spChg chg="mod">
          <ac:chgData name="Jassem Abbasi" userId="a485637c-5d5c-44af-8411-f95acc3236b6" providerId="ADAL" clId="{B67E75DF-61F4-4BDD-83F6-F3A9FEB4B984}" dt="2024-02-22T09:52:54.409" v="2357" actId="27803"/>
          <ac:spMkLst>
            <pc:docMk/>
            <pc:sldMk cId="3942064285" sldId="256"/>
            <ac:spMk id="13725" creationId="{573D8B1D-8E2E-7A12-5565-DE681A8C97DF}"/>
          </ac:spMkLst>
        </pc:spChg>
        <pc:spChg chg="mod">
          <ac:chgData name="Jassem Abbasi" userId="a485637c-5d5c-44af-8411-f95acc3236b6" providerId="ADAL" clId="{B67E75DF-61F4-4BDD-83F6-F3A9FEB4B984}" dt="2024-02-22T09:52:54.409" v="2357" actId="27803"/>
          <ac:spMkLst>
            <pc:docMk/>
            <pc:sldMk cId="3942064285" sldId="256"/>
            <ac:spMk id="13726" creationId="{898F583E-73B3-C350-0C37-A8E1DEBFA6D6}"/>
          </ac:spMkLst>
        </pc:spChg>
        <pc:spChg chg="mod">
          <ac:chgData name="Jassem Abbasi" userId="a485637c-5d5c-44af-8411-f95acc3236b6" providerId="ADAL" clId="{B67E75DF-61F4-4BDD-83F6-F3A9FEB4B984}" dt="2024-02-22T09:52:54.409" v="2357" actId="27803"/>
          <ac:spMkLst>
            <pc:docMk/>
            <pc:sldMk cId="3942064285" sldId="256"/>
            <ac:spMk id="13727" creationId="{7AF2AE2C-47B0-7DF2-D02C-030540AA0B57}"/>
          </ac:spMkLst>
        </pc:spChg>
        <pc:spChg chg="mod">
          <ac:chgData name="Jassem Abbasi" userId="a485637c-5d5c-44af-8411-f95acc3236b6" providerId="ADAL" clId="{B67E75DF-61F4-4BDD-83F6-F3A9FEB4B984}" dt="2024-02-22T09:52:54.409" v="2357" actId="27803"/>
          <ac:spMkLst>
            <pc:docMk/>
            <pc:sldMk cId="3942064285" sldId="256"/>
            <ac:spMk id="13728" creationId="{8C7DB578-BFC2-429A-8F7C-3B5EA38AEA74}"/>
          </ac:spMkLst>
        </pc:spChg>
        <pc:spChg chg="mod">
          <ac:chgData name="Jassem Abbasi" userId="a485637c-5d5c-44af-8411-f95acc3236b6" providerId="ADAL" clId="{B67E75DF-61F4-4BDD-83F6-F3A9FEB4B984}" dt="2024-02-22T09:52:54.409" v="2357" actId="27803"/>
          <ac:spMkLst>
            <pc:docMk/>
            <pc:sldMk cId="3942064285" sldId="256"/>
            <ac:spMk id="13729" creationId="{068C3AA6-FA2A-4D70-B53D-1A6719724E1D}"/>
          </ac:spMkLst>
        </pc:spChg>
        <pc:spChg chg="mod">
          <ac:chgData name="Jassem Abbasi" userId="a485637c-5d5c-44af-8411-f95acc3236b6" providerId="ADAL" clId="{B67E75DF-61F4-4BDD-83F6-F3A9FEB4B984}" dt="2024-02-22T09:52:54.409" v="2357" actId="27803"/>
          <ac:spMkLst>
            <pc:docMk/>
            <pc:sldMk cId="3942064285" sldId="256"/>
            <ac:spMk id="13730" creationId="{E34172E8-B932-09C9-1368-22AD2794B796}"/>
          </ac:spMkLst>
        </pc:spChg>
        <pc:spChg chg="mod">
          <ac:chgData name="Jassem Abbasi" userId="a485637c-5d5c-44af-8411-f95acc3236b6" providerId="ADAL" clId="{B67E75DF-61F4-4BDD-83F6-F3A9FEB4B984}" dt="2024-02-22T09:52:54.409" v="2357" actId="27803"/>
          <ac:spMkLst>
            <pc:docMk/>
            <pc:sldMk cId="3942064285" sldId="256"/>
            <ac:spMk id="13731" creationId="{D30973E3-B3CB-12F6-A5C0-4C705EBC68FC}"/>
          </ac:spMkLst>
        </pc:spChg>
        <pc:spChg chg="mod">
          <ac:chgData name="Jassem Abbasi" userId="a485637c-5d5c-44af-8411-f95acc3236b6" providerId="ADAL" clId="{B67E75DF-61F4-4BDD-83F6-F3A9FEB4B984}" dt="2024-02-22T09:52:54.409" v="2357" actId="27803"/>
          <ac:spMkLst>
            <pc:docMk/>
            <pc:sldMk cId="3942064285" sldId="256"/>
            <ac:spMk id="13732" creationId="{97C6FD02-5189-CDBE-FFB8-ABB3F30FBDBC}"/>
          </ac:spMkLst>
        </pc:spChg>
        <pc:spChg chg="mod">
          <ac:chgData name="Jassem Abbasi" userId="a485637c-5d5c-44af-8411-f95acc3236b6" providerId="ADAL" clId="{B67E75DF-61F4-4BDD-83F6-F3A9FEB4B984}" dt="2024-02-22T09:52:54.409" v="2357" actId="27803"/>
          <ac:spMkLst>
            <pc:docMk/>
            <pc:sldMk cId="3942064285" sldId="256"/>
            <ac:spMk id="13733" creationId="{1915D8BD-F625-7955-1BC2-59221E7B537B}"/>
          </ac:spMkLst>
        </pc:spChg>
        <pc:spChg chg="mod">
          <ac:chgData name="Jassem Abbasi" userId="a485637c-5d5c-44af-8411-f95acc3236b6" providerId="ADAL" clId="{B67E75DF-61F4-4BDD-83F6-F3A9FEB4B984}" dt="2024-02-22T09:52:54.409" v="2357" actId="27803"/>
          <ac:spMkLst>
            <pc:docMk/>
            <pc:sldMk cId="3942064285" sldId="256"/>
            <ac:spMk id="13734" creationId="{66E45F90-47E4-DAD1-BF4E-03292F490E32}"/>
          </ac:spMkLst>
        </pc:spChg>
        <pc:spChg chg="mod">
          <ac:chgData name="Jassem Abbasi" userId="a485637c-5d5c-44af-8411-f95acc3236b6" providerId="ADAL" clId="{B67E75DF-61F4-4BDD-83F6-F3A9FEB4B984}" dt="2024-02-22T09:52:54.409" v="2357" actId="27803"/>
          <ac:spMkLst>
            <pc:docMk/>
            <pc:sldMk cId="3942064285" sldId="256"/>
            <ac:spMk id="13735" creationId="{91BF4D6B-2609-FEF5-6720-44C2D0D30504}"/>
          </ac:spMkLst>
        </pc:spChg>
        <pc:spChg chg="mod">
          <ac:chgData name="Jassem Abbasi" userId="a485637c-5d5c-44af-8411-f95acc3236b6" providerId="ADAL" clId="{B67E75DF-61F4-4BDD-83F6-F3A9FEB4B984}" dt="2024-02-22T09:52:54.409" v="2357" actId="27803"/>
          <ac:spMkLst>
            <pc:docMk/>
            <pc:sldMk cId="3942064285" sldId="256"/>
            <ac:spMk id="13736" creationId="{02F6887B-CE6A-0F37-C240-B3E4D6A7B881}"/>
          </ac:spMkLst>
        </pc:spChg>
        <pc:spChg chg="mod">
          <ac:chgData name="Jassem Abbasi" userId="a485637c-5d5c-44af-8411-f95acc3236b6" providerId="ADAL" clId="{B67E75DF-61F4-4BDD-83F6-F3A9FEB4B984}" dt="2024-02-22T09:52:54.409" v="2357" actId="27803"/>
          <ac:spMkLst>
            <pc:docMk/>
            <pc:sldMk cId="3942064285" sldId="256"/>
            <ac:spMk id="13737" creationId="{8C9587FF-903D-4607-B091-D892B82AA8AE}"/>
          </ac:spMkLst>
        </pc:spChg>
        <pc:spChg chg="mod">
          <ac:chgData name="Jassem Abbasi" userId="a485637c-5d5c-44af-8411-f95acc3236b6" providerId="ADAL" clId="{B67E75DF-61F4-4BDD-83F6-F3A9FEB4B984}" dt="2024-02-22T09:52:54.409" v="2357" actId="27803"/>
          <ac:spMkLst>
            <pc:docMk/>
            <pc:sldMk cId="3942064285" sldId="256"/>
            <ac:spMk id="13738" creationId="{B4EFFEF2-08C6-C45B-332F-7D78E64C5224}"/>
          </ac:spMkLst>
        </pc:spChg>
        <pc:spChg chg="mod">
          <ac:chgData name="Jassem Abbasi" userId="a485637c-5d5c-44af-8411-f95acc3236b6" providerId="ADAL" clId="{B67E75DF-61F4-4BDD-83F6-F3A9FEB4B984}" dt="2024-02-22T09:52:54.409" v="2357" actId="27803"/>
          <ac:spMkLst>
            <pc:docMk/>
            <pc:sldMk cId="3942064285" sldId="256"/>
            <ac:spMk id="13739" creationId="{89687E21-CE20-EA96-A375-5BEB04B88FE2}"/>
          </ac:spMkLst>
        </pc:spChg>
        <pc:spChg chg="mod">
          <ac:chgData name="Jassem Abbasi" userId="a485637c-5d5c-44af-8411-f95acc3236b6" providerId="ADAL" clId="{B67E75DF-61F4-4BDD-83F6-F3A9FEB4B984}" dt="2024-02-22T09:52:54.409" v="2357" actId="27803"/>
          <ac:spMkLst>
            <pc:docMk/>
            <pc:sldMk cId="3942064285" sldId="256"/>
            <ac:spMk id="13740" creationId="{6667C70D-AEFA-54B2-C060-83698E5A2F97}"/>
          </ac:spMkLst>
        </pc:spChg>
        <pc:spChg chg="mod">
          <ac:chgData name="Jassem Abbasi" userId="a485637c-5d5c-44af-8411-f95acc3236b6" providerId="ADAL" clId="{B67E75DF-61F4-4BDD-83F6-F3A9FEB4B984}" dt="2024-02-22T09:52:54.409" v="2357" actId="27803"/>
          <ac:spMkLst>
            <pc:docMk/>
            <pc:sldMk cId="3942064285" sldId="256"/>
            <ac:spMk id="13741" creationId="{E4129E80-82E3-9755-685D-1B18B70556F0}"/>
          </ac:spMkLst>
        </pc:spChg>
        <pc:spChg chg="mod">
          <ac:chgData name="Jassem Abbasi" userId="a485637c-5d5c-44af-8411-f95acc3236b6" providerId="ADAL" clId="{B67E75DF-61F4-4BDD-83F6-F3A9FEB4B984}" dt="2024-02-22T09:52:54.409" v="2357" actId="27803"/>
          <ac:spMkLst>
            <pc:docMk/>
            <pc:sldMk cId="3942064285" sldId="256"/>
            <ac:spMk id="13742" creationId="{C4EEF7E3-742A-4FD0-8A44-813514749BD3}"/>
          </ac:spMkLst>
        </pc:spChg>
        <pc:spChg chg="mod">
          <ac:chgData name="Jassem Abbasi" userId="a485637c-5d5c-44af-8411-f95acc3236b6" providerId="ADAL" clId="{B67E75DF-61F4-4BDD-83F6-F3A9FEB4B984}" dt="2024-02-22T09:52:54.409" v="2357" actId="27803"/>
          <ac:spMkLst>
            <pc:docMk/>
            <pc:sldMk cId="3942064285" sldId="256"/>
            <ac:spMk id="13743" creationId="{FAA6DD65-5EC4-F21D-BB54-33E892FB0A70}"/>
          </ac:spMkLst>
        </pc:spChg>
        <pc:spChg chg="mod">
          <ac:chgData name="Jassem Abbasi" userId="a485637c-5d5c-44af-8411-f95acc3236b6" providerId="ADAL" clId="{B67E75DF-61F4-4BDD-83F6-F3A9FEB4B984}" dt="2024-02-22T09:52:54.409" v="2357" actId="27803"/>
          <ac:spMkLst>
            <pc:docMk/>
            <pc:sldMk cId="3942064285" sldId="256"/>
            <ac:spMk id="13744" creationId="{49CFB05E-3EB6-DE76-5D89-D0CEF14BA172}"/>
          </ac:spMkLst>
        </pc:spChg>
        <pc:spChg chg="mod">
          <ac:chgData name="Jassem Abbasi" userId="a485637c-5d5c-44af-8411-f95acc3236b6" providerId="ADAL" clId="{B67E75DF-61F4-4BDD-83F6-F3A9FEB4B984}" dt="2024-02-22T09:52:54.409" v="2357" actId="27803"/>
          <ac:spMkLst>
            <pc:docMk/>
            <pc:sldMk cId="3942064285" sldId="256"/>
            <ac:spMk id="13745" creationId="{76EDEE30-F854-131D-9D31-AD3BADF269D5}"/>
          </ac:spMkLst>
        </pc:spChg>
        <pc:spChg chg="mod">
          <ac:chgData name="Jassem Abbasi" userId="a485637c-5d5c-44af-8411-f95acc3236b6" providerId="ADAL" clId="{B67E75DF-61F4-4BDD-83F6-F3A9FEB4B984}" dt="2024-02-22T09:52:54.409" v="2357" actId="27803"/>
          <ac:spMkLst>
            <pc:docMk/>
            <pc:sldMk cId="3942064285" sldId="256"/>
            <ac:spMk id="13746" creationId="{BD96B3B8-A542-218B-1150-A7B1E77E4AC7}"/>
          </ac:spMkLst>
        </pc:spChg>
        <pc:spChg chg="mod">
          <ac:chgData name="Jassem Abbasi" userId="a485637c-5d5c-44af-8411-f95acc3236b6" providerId="ADAL" clId="{B67E75DF-61F4-4BDD-83F6-F3A9FEB4B984}" dt="2024-02-22T09:52:54.409" v="2357" actId="27803"/>
          <ac:spMkLst>
            <pc:docMk/>
            <pc:sldMk cId="3942064285" sldId="256"/>
            <ac:spMk id="13747" creationId="{D204DA0F-79B2-2323-AC0A-258CB5EBCA45}"/>
          </ac:spMkLst>
        </pc:spChg>
        <pc:spChg chg="mod">
          <ac:chgData name="Jassem Abbasi" userId="a485637c-5d5c-44af-8411-f95acc3236b6" providerId="ADAL" clId="{B67E75DF-61F4-4BDD-83F6-F3A9FEB4B984}" dt="2024-02-22T09:52:54.409" v="2357" actId="27803"/>
          <ac:spMkLst>
            <pc:docMk/>
            <pc:sldMk cId="3942064285" sldId="256"/>
            <ac:spMk id="13748" creationId="{1FCF51B3-E827-1A00-9495-494B93F225E8}"/>
          </ac:spMkLst>
        </pc:spChg>
        <pc:spChg chg="mod">
          <ac:chgData name="Jassem Abbasi" userId="a485637c-5d5c-44af-8411-f95acc3236b6" providerId="ADAL" clId="{B67E75DF-61F4-4BDD-83F6-F3A9FEB4B984}" dt="2024-02-22T09:52:54.409" v="2357" actId="27803"/>
          <ac:spMkLst>
            <pc:docMk/>
            <pc:sldMk cId="3942064285" sldId="256"/>
            <ac:spMk id="13749" creationId="{0D7ADB54-1E4F-6668-1F30-B1B9F9AE8980}"/>
          </ac:spMkLst>
        </pc:spChg>
        <pc:spChg chg="mod">
          <ac:chgData name="Jassem Abbasi" userId="a485637c-5d5c-44af-8411-f95acc3236b6" providerId="ADAL" clId="{B67E75DF-61F4-4BDD-83F6-F3A9FEB4B984}" dt="2024-02-22T09:52:54.409" v="2357" actId="27803"/>
          <ac:spMkLst>
            <pc:docMk/>
            <pc:sldMk cId="3942064285" sldId="256"/>
            <ac:spMk id="13750" creationId="{5E61DEAF-778D-5943-FE8E-76093FB1E797}"/>
          </ac:spMkLst>
        </pc:spChg>
        <pc:spChg chg="mod">
          <ac:chgData name="Jassem Abbasi" userId="a485637c-5d5c-44af-8411-f95acc3236b6" providerId="ADAL" clId="{B67E75DF-61F4-4BDD-83F6-F3A9FEB4B984}" dt="2024-02-22T09:52:54.409" v="2357" actId="27803"/>
          <ac:spMkLst>
            <pc:docMk/>
            <pc:sldMk cId="3942064285" sldId="256"/>
            <ac:spMk id="13751" creationId="{3B3B4DE0-E17F-4592-94A1-9288B42F2641}"/>
          </ac:spMkLst>
        </pc:spChg>
        <pc:spChg chg="mod">
          <ac:chgData name="Jassem Abbasi" userId="a485637c-5d5c-44af-8411-f95acc3236b6" providerId="ADAL" clId="{B67E75DF-61F4-4BDD-83F6-F3A9FEB4B984}" dt="2024-02-22T09:52:54.409" v="2357" actId="27803"/>
          <ac:spMkLst>
            <pc:docMk/>
            <pc:sldMk cId="3942064285" sldId="256"/>
            <ac:spMk id="13752" creationId="{54E21C2B-9043-6967-BCC5-1C9679CB91D2}"/>
          </ac:spMkLst>
        </pc:spChg>
        <pc:spChg chg="mod">
          <ac:chgData name="Jassem Abbasi" userId="a485637c-5d5c-44af-8411-f95acc3236b6" providerId="ADAL" clId="{B67E75DF-61F4-4BDD-83F6-F3A9FEB4B984}" dt="2024-02-22T09:52:54.409" v="2357" actId="27803"/>
          <ac:spMkLst>
            <pc:docMk/>
            <pc:sldMk cId="3942064285" sldId="256"/>
            <ac:spMk id="13753" creationId="{CD2DCCA3-08D5-A1CC-76E8-C7588BF9BB92}"/>
          </ac:spMkLst>
        </pc:spChg>
        <pc:spChg chg="mod">
          <ac:chgData name="Jassem Abbasi" userId="a485637c-5d5c-44af-8411-f95acc3236b6" providerId="ADAL" clId="{B67E75DF-61F4-4BDD-83F6-F3A9FEB4B984}" dt="2024-02-22T09:52:54.409" v="2357" actId="27803"/>
          <ac:spMkLst>
            <pc:docMk/>
            <pc:sldMk cId="3942064285" sldId="256"/>
            <ac:spMk id="13754" creationId="{E358BBA6-5DE2-6990-D916-D9D377961623}"/>
          </ac:spMkLst>
        </pc:spChg>
        <pc:spChg chg="mod">
          <ac:chgData name="Jassem Abbasi" userId="a485637c-5d5c-44af-8411-f95acc3236b6" providerId="ADAL" clId="{B67E75DF-61F4-4BDD-83F6-F3A9FEB4B984}" dt="2024-02-22T09:52:54.409" v="2357" actId="27803"/>
          <ac:spMkLst>
            <pc:docMk/>
            <pc:sldMk cId="3942064285" sldId="256"/>
            <ac:spMk id="13755" creationId="{1E6242B1-2B22-BCEC-5F08-096859B483B1}"/>
          </ac:spMkLst>
        </pc:spChg>
        <pc:spChg chg="mod">
          <ac:chgData name="Jassem Abbasi" userId="a485637c-5d5c-44af-8411-f95acc3236b6" providerId="ADAL" clId="{B67E75DF-61F4-4BDD-83F6-F3A9FEB4B984}" dt="2024-02-22T09:52:54.409" v="2357" actId="27803"/>
          <ac:spMkLst>
            <pc:docMk/>
            <pc:sldMk cId="3942064285" sldId="256"/>
            <ac:spMk id="13756" creationId="{9C88EC48-800D-4B27-D662-B62BAF933A02}"/>
          </ac:spMkLst>
        </pc:spChg>
        <pc:spChg chg="mod">
          <ac:chgData name="Jassem Abbasi" userId="a485637c-5d5c-44af-8411-f95acc3236b6" providerId="ADAL" clId="{B67E75DF-61F4-4BDD-83F6-F3A9FEB4B984}" dt="2024-02-22T09:52:54.409" v="2357" actId="27803"/>
          <ac:spMkLst>
            <pc:docMk/>
            <pc:sldMk cId="3942064285" sldId="256"/>
            <ac:spMk id="13757" creationId="{A0AA4C4D-53E9-9800-BF97-C585B55BD173}"/>
          </ac:spMkLst>
        </pc:spChg>
        <pc:spChg chg="mod">
          <ac:chgData name="Jassem Abbasi" userId="a485637c-5d5c-44af-8411-f95acc3236b6" providerId="ADAL" clId="{B67E75DF-61F4-4BDD-83F6-F3A9FEB4B984}" dt="2024-02-22T09:52:54.409" v="2357" actId="27803"/>
          <ac:spMkLst>
            <pc:docMk/>
            <pc:sldMk cId="3942064285" sldId="256"/>
            <ac:spMk id="13758" creationId="{4946F03C-F673-8AD4-36D5-2063F2C43828}"/>
          </ac:spMkLst>
        </pc:spChg>
        <pc:spChg chg="mod">
          <ac:chgData name="Jassem Abbasi" userId="a485637c-5d5c-44af-8411-f95acc3236b6" providerId="ADAL" clId="{B67E75DF-61F4-4BDD-83F6-F3A9FEB4B984}" dt="2024-02-22T09:52:54.409" v="2357" actId="27803"/>
          <ac:spMkLst>
            <pc:docMk/>
            <pc:sldMk cId="3942064285" sldId="256"/>
            <ac:spMk id="13759" creationId="{AA92B24E-3472-0BB5-44F0-09BFE5796A39}"/>
          </ac:spMkLst>
        </pc:spChg>
        <pc:spChg chg="mod">
          <ac:chgData name="Jassem Abbasi" userId="a485637c-5d5c-44af-8411-f95acc3236b6" providerId="ADAL" clId="{B67E75DF-61F4-4BDD-83F6-F3A9FEB4B984}" dt="2024-02-22T09:52:54.409" v="2357" actId="27803"/>
          <ac:spMkLst>
            <pc:docMk/>
            <pc:sldMk cId="3942064285" sldId="256"/>
            <ac:spMk id="13760" creationId="{9FE64514-6A97-6447-3F80-ABFB2C536C46}"/>
          </ac:spMkLst>
        </pc:spChg>
        <pc:spChg chg="mod">
          <ac:chgData name="Jassem Abbasi" userId="a485637c-5d5c-44af-8411-f95acc3236b6" providerId="ADAL" clId="{B67E75DF-61F4-4BDD-83F6-F3A9FEB4B984}" dt="2024-02-22T09:52:54.409" v="2357" actId="27803"/>
          <ac:spMkLst>
            <pc:docMk/>
            <pc:sldMk cId="3942064285" sldId="256"/>
            <ac:spMk id="13761" creationId="{BF110573-E453-D89C-9C53-ADA18F1F24C5}"/>
          </ac:spMkLst>
        </pc:spChg>
        <pc:spChg chg="mod">
          <ac:chgData name="Jassem Abbasi" userId="a485637c-5d5c-44af-8411-f95acc3236b6" providerId="ADAL" clId="{B67E75DF-61F4-4BDD-83F6-F3A9FEB4B984}" dt="2024-02-22T09:52:54.409" v="2357" actId="27803"/>
          <ac:spMkLst>
            <pc:docMk/>
            <pc:sldMk cId="3942064285" sldId="256"/>
            <ac:spMk id="13762" creationId="{A1C90F65-9304-C613-2C71-9FE4F1A1CC5F}"/>
          </ac:spMkLst>
        </pc:spChg>
        <pc:spChg chg="mod">
          <ac:chgData name="Jassem Abbasi" userId="a485637c-5d5c-44af-8411-f95acc3236b6" providerId="ADAL" clId="{B67E75DF-61F4-4BDD-83F6-F3A9FEB4B984}" dt="2024-02-22T09:52:54.409" v="2357" actId="27803"/>
          <ac:spMkLst>
            <pc:docMk/>
            <pc:sldMk cId="3942064285" sldId="256"/>
            <ac:spMk id="13763" creationId="{2B61A871-451A-FD56-8B18-56930E1C74D5}"/>
          </ac:spMkLst>
        </pc:spChg>
        <pc:spChg chg="mod">
          <ac:chgData name="Jassem Abbasi" userId="a485637c-5d5c-44af-8411-f95acc3236b6" providerId="ADAL" clId="{B67E75DF-61F4-4BDD-83F6-F3A9FEB4B984}" dt="2024-02-22T09:52:54.409" v="2357" actId="27803"/>
          <ac:spMkLst>
            <pc:docMk/>
            <pc:sldMk cId="3942064285" sldId="256"/>
            <ac:spMk id="13764" creationId="{7276D190-9BBA-27EC-CA00-30F0F53AF4E8}"/>
          </ac:spMkLst>
        </pc:spChg>
        <pc:spChg chg="mod">
          <ac:chgData name="Jassem Abbasi" userId="a485637c-5d5c-44af-8411-f95acc3236b6" providerId="ADAL" clId="{B67E75DF-61F4-4BDD-83F6-F3A9FEB4B984}" dt="2024-02-22T09:52:54.409" v="2357" actId="27803"/>
          <ac:spMkLst>
            <pc:docMk/>
            <pc:sldMk cId="3942064285" sldId="256"/>
            <ac:spMk id="13765" creationId="{3F913196-E199-E36B-D0AC-F92690400AEE}"/>
          </ac:spMkLst>
        </pc:spChg>
        <pc:spChg chg="mod">
          <ac:chgData name="Jassem Abbasi" userId="a485637c-5d5c-44af-8411-f95acc3236b6" providerId="ADAL" clId="{B67E75DF-61F4-4BDD-83F6-F3A9FEB4B984}" dt="2024-02-22T09:52:54.409" v="2357" actId="27803"/>
          <ac:spMkLst>
            <pc:docMk/>
            <pc:sldMk cId="3942064285" sldId="256"/>
            <ac:spMk id="13766" creationId="{CADB1A9D-73F4-D0FA-CDC6-AA27A3E63EEF}"/>
          </ac:spMkLst>
        </pc:spChg>
        <pc:spChg chg="mod">
          <ac:chgData name="Jassem Abbasi" userId="a485637c-5d5c-44af-8411-f95acc3236b6" providerId="ADAL" clId="{B67E75DF-61F4-4BDD-83F6-F3A9FEB4B984}" dt="2024-02-22T09:52:54.409" v="2357" actId="27803"/>
          <ac:spMkLst>
            <pc:docMk/>
            <pc:sldMk cId="3942064285" sldId="256"/>
            <ac:spMk id="13767" creationId="{3813743B-096C-41EC-E437-D449C4754F84}"/>
          </ac:spMkLst>
        </pc:spChg>
        <pc:spChg chg="mod">
          <ac:chgData name="Jassem Abbasi" userId="a485637c-5d5c-44af-8411-f95acc3236b6" providerId="ADAL" clId="{B67E75DF-61F4-4BDD-83F6-F3A9FEB4B984}" dt="2024-02-22T09:52:54.409" v="2357" actId="27803"/>
          <ac:spMkLst>
            <pc:docMk/>
            <pc:sldMk cId="3942064285" sldId="256"/>
            <ac:spMk id="13768" creationId="{25285C27-F7CA-0F85-4DF3-E59F147C3E5E}"/>
          </ac:spMkLst>
        </pc:spChg>
        <pc:spChg chg="mod">
          <ac:chgData name="Jassem Abbasi" userId="a485637c-5d5c-44af-8411-f95acc3236b6" providerId="ADAL" clId="{B67E75DF-61F4-4BDD-83F6-F3A9FEB4B984}" dt="2024-02-22T09:52:54.409" v="2357" actId="27803"/>
          <ac:spMkLst>
            <pc:docMk/>
            <pc:sldMk cId="3942064285" sldId="256"/>
            <ac:spMk id="13769" creationId="{9EA1FB35-673A-4B33-32F3-012015B47B27}"/>
          </ac:spMkLst>
        </pc:spChg>
        <pc:spChg chg="mod">
          <ac:chgData name="Jassem Abbasi" userId="a485637c-5d5c-44af-8411-f95acc3236b6" providerId="ADAL" clId="{B67E75DF-61F4-4BDD-83F6-F3A9FEB4B984}" dt="2024-02-22T09:52:54.409" v="2357" actId="27803"/>
          <ac:spMkLst>
            <pc:docMk/>
            <pc:sldMk cId="3942064285" sldId="256"/>
            <ac:spMk id="13770" creationId="{D025DDE1-F1F3-9AFC-C732-4B895DDF2864}"/>
          </ac:spMkLst>
        </pc:spChg>
        <pc:spChg chg="mod">
          <ac:chgData name="Jassem Abbasi" userId="a485637c-5d5c-44af-8411-f95acc3236b6" providerId="ADAL" clId="{B67E75DF-61F4-4BDD-83F6-F3A9FEB4B984}" dt="2024-02-22T09:52:54.409" v="2357" actId="27803"/>
          <ac:spMkLst>
            <pc:docMk/>
            <pc:sldMk cId="3942064285" sldId="256"/>
            <ac:spMk id="13771" creationId="{50EA8731-7B4F-36D9-6E7B-4AB77FBE4541}"/>
          </ac:spMkLst>
        </pc:spChg>
        <pc:spChg chg="mod">
          <ac:chgData name="Jassem Abbasi" userId="a485637c-5d5c-44af-8411-f95acc3236b6" providerId="ADAL" clId="{B67E75DF-61F4-4BDD-83F6-F3A9FEB4B984}" dt="2024-02-22T09:52:54.409" v="2357" actId="27803"/>
          <ac:spMkLst>
            <pc:docMk/>
            <pc:sldMk cId="3942064285" sldId="256"/>
            <ac:spMk id="13772" creationId="{64EC0A00-50C5-4336-2ED0-B0304991E9F7}"/>
          </ac:spMkLst>
        </pc:spChg>
        <pc:spChg chg="mod">
          <ac:chgData name="Jassem Abbasi" userId="a485637c-5d5c-44af-8411-f95acc3236b6" providerId="ADAL" clId="{B67E75DF-61F4-4BDD-83F6-F3A9FEB4B984}" dt="2024-02-22T09:52:54.409" v="2357" actId="27803"/>
          <ac:spMkLst>
            <pc:docMk/>
            <pc:sldMk cId="3942064285" sldId="256"/>
            <ac:spMk id="13773" creationId="{D9847D3B-0C05-7746-5A72-94BE4265F965}"/>
          </ac:spMkLst>
        </pc:spChg>
        <pc:spChg chg="mod">
          <ac:chgData name="Jassem Abbasi" userId="a485637c-5d5c-44af-8411-f95acc3236b6" providerId="ADAL" clId="{B67E75DF-61F4-4BDD-83F6-F3A9FEB4B984}" dt="2024-02-22T09:52:54.409" v="2357" actId="27803"/>
          <ac:spMkLst>
            <pc:docMk/>
            <pc:sldMk cId="3942064285" sldId="256"/>
            <ac:spMk id="13774" creationId="{41ACB8AB-7A03-65BD-7CEE-1498F78081A6}"/>
          </ac:spMkLst>
        </pc:spChg>
        <pc:spChg chg="mod">
          <ac:chgData name="Jassem Abbasi" userId="a485637c-5d5c-44af-8411-f95acc3236b6" providerId="ADAL" clId="{B67E75DF-61F4-4BDD-83F6-F3A9FEB4B984}" dt="2024-02-22T09:52:54.409" v="2357" actId="27803"/>
          <ac:spMkLst>
            <pc:docMk/>
            <pc:sldMk cId="3942064285" sldId="256"/>
            <ac:spMk id="13775" creationId="{7498A8FB-36CE-FA07-42CD-ABF91AE07629}"/>
          </ac:spMkLst>
        </pc:spChg>
        <pc:spChg chg="mod">
          <ac:chgData name="Jassem Abbasi" userId="a485637c-5d5c-44af-8411-f95acc3236b6" providerId="ADAL" clId="{B67E75DF-61F4-4BDD-83F6-F3A9FEB4B984}" dt="2024-02-22T09:52:54.409" v="2357" actId="27803"/>
          <ac:spMkLst>
            <pc:docMk/>
            <pc:sldMk cId="3942064285" sldId="256"/>
            <ac:spMk id="13776" creationId="{1A736FB1-4955-54EE-BFB4-B20252883EAA}"/>
          </ac:spMkLst>
        </pc:spChg>
        <pc:spChg chg="mod">
          <ac:chgData name="Jassem Abbasi" userId="a485637c-5d5c-44af-8411-f95acc3236b6" providerId="ADAL" clId="{B67E75DF-61F4-4BDD-83F6-F3A9FEB4B984}" dt="2024-02-22T09:52:54.409" v="2357" actId="27803"/>
          <ac:spMkLst>
            <pc:docMk/>
            <pc:sldMk cId="3942064285" sldId="256"/>
            <ac:spMk id="13777" creationId="{7801DBA6-0BF6-F32B-B1F1-92E958D8F31E}"/>
          </ac:spMkLst>
        </pc:spChg>
        <pc:spChg chg="mod">
          <ac:chgData name="Jassem Abbasi" userId="a485637c-5d5c-44af-8411-f95acc3236b6" providerId="ADAL" clId="{B67E75DF-61F4-4BDD-83F6-F3A9FEB4B984}" dt="2024-02-22T09:52:54.409" v="2357" actId="27803"/>
          <ac:spMkLst>
            <pc:docMk/>
            <pc:sldMk cId="3942064285" sldId="256"/>
            <ac:spMk id="13778" creationId="{87BA21E9-3EE9-29C9-E5AD-AB82CF60C5DA}"/>
          </ac:spMkLst>
        </pc:spChg>
        <pc:spChg chg="mod">
          <ac:chgData name="Jassem Abbasi" userId="a485637c-5d5c-44af-8411-f95acc3236b6" providerId="ADAL" clId="{B67E75DF-61F4-4BDD-83F6-F3A9FEB4B984}" dt="2024-02-22T09:52:54.409" v="2357" actId="27803"/>
          <ac:spMkLst>
            <pc:docMk/>
            <pc:sldMk cId="3942064285" sldId="256"/>
            <ac:spMk id="13779" creationId="{FC7915CA-4896-E987-803A-D732FC89268E}"/>
          </ac:spMkLst>
        </pc:spChg>
        <pc:spChg chg="mod">
          <ac:chgData name="Jassem Abbasi" userId="a485637c-5d5c-44af-8411-f95acc3236b6" providerId="ADAL" clId="{B67E75DF-61F4-4BDD-83F6-F3A9FEB4B984}" dt="2024-02-22T09:52:54.409" v="2357" actId="27803"/>
          <ac:spMkLst>
            <pc:docMk/>
            <pc:sldMk cId="3942064285" sldId="256"/>
            <ac:spMk id="13780" creationId="{8D8ADFAB-24F6-7759-BF57-E1497FC2E2DF}"/>
          </ac:spMkLst>
        </pc:spChg>
        <pc:spChg chg="mod">
          <ac:chgData name="Jassem Abbasi" userId="a485637c-5d5c-44af-8411-f95acc3236b6" providerId="ADAL" clId="{B67E75DF-61F4-4BDD-83F6-F3A9FEB4B984}" dt="2024-02-22T09:52:54.409" v="2357" actId="27803"/>
          <ac:spMkLst>
            <pc:docMk/>
            <pc:sldMk cId="3942064285" sldId="256"/>
            <ac:spMk id="13781" creationId="{B259F8C4-4B01-04BC-EFD4-C1E44EE16572}"/>
          </ac:spMkLst>
        </pc:spChg>
        <pc:spChg chg="mod">
          <ac:chgData name="Jassem Abbasi" userId="a485637c-5d5c-44af-8411-f95acc3236b6" providerId="ADAL" clId="{B67E75DF-61F4-4BDD-83F6-F3A9FEB4B984}" dt="2024-02-22T09:52:54.409" v="2357" actId="27803"/>
          <ac:spMkLst>
            <pc:docMk/>
            <pc:sldMk cId="3942064285" sldId="256"/>
            <ac:spMk id="13782" creationId="{3DD4325E-6CE7-497D-E85D-0F1C5C75D88F}"/>
          </ac:spMkLst>
        </pc:spChg>
        <pc:spChg chg="mod">
          <ac:chgData name="Jassem Abbasi" userId="a485637c-5d5c-44af-8411-f95acc3236b6" providerId="ADAL" clId="{B67E75DF-61F4-4BDD-83F6-F3A9FEB4B984}" dt="2024-02-22T09:52:54.409" v="2357" actId="27803"/>
          <ac:spMkLst>
            <pc:docMk/>
            <pc:sldMk cId="3942064285" sldId="256"/>
            <ac:spMk id="13783" creationId="{952BC437-7CAC-F7B8-132E-BEE2CF06F3C3}"/>
          </ac:spMkLst>
        </pc:spChg>
        <pc:spChg chg="mod">
          <ac:chgData name="Jassem Abbasi" userId="a485637c-5d5c-44af-8411-f95acc3236b6" providerId="ADAL" clId="{B67E75DF-61F4-4BDD-83F6-F3A9FEB4B984}" dt="2024-02-22T09:52:54.409" v="2357" actId="27803"/>
          <ac:spMkLst>
            <pc:docMk/>
            <pc:sldMk cId="3942064285" sldId="256"/>
            <ac:spMk id="13784" creationId="{888CE8FC-3A3C-31AC-2D67-68DCE7DC0D48}"/>
          </ac:spMkLst>
        </pc:spChg>
        <pc:spChg chg="mod">
          <ac:chgData name="Jassem Abbasi" userId="a485637c-5d5c-44af-8411-f95acc3236b6" providerId="ADAL" clId="{B67E75DF-61F4-4BDD-83F6-F3A9FEB4B984}" dt="2024-02-22T09:52:54.409" v="2357" actId="27803"/>
          <ac:spMkLst>
            <pc:docMk/>
            <pc:sldMk cId="3942064285" sldId="256"/>
            <ac:spMk id="13785" creationId="{3A029912-D408-A659-B47E-D1260EB5130A}"/>
          </ac:spMkLst>
        </pc:spChg>
        <pc:spChg chg="mod">
          <ac:chgData name="Jassem Abbasi" userId="a485637c-5d5c-44af-8411-f95acc3236b6" providerId="ADAL" clId="{B67E75DF-61F4-4BDD-83F6-F3A9FEB4B984}" dt="2024-02-22T09:52:54.409" v="2357" actId="27803"/>
          <ac:spMkLst>
            <pc:docMk/>
            <pc:sldMk cId="3942064285" sldId="256"/>
            <ac:spMk id="13786" creationId="{D269D29C-B443-92FD-E061-739C72F6D394}"/>
          </ac:spMkLst>
        </pc:spChg>
        <pc:spChg chg="mod">
          <ac:chgData name="Jassem Abbasi" userId="a485637c-5d5c-44af-8411-f95acc3236b6" providerId="ADAL" clId="{B67E75DF-61F4-4BDD-83F6-F3A9FEB4B984}" dt="2024-02-22T09:52:54.409" v="2357" actId="27803"/>
          <ac:spMkLst>
            <pc:docMk/>
            <pc:sldMk cId="3942064285" sldId="256"/>
            <ac:spMk id="13787" creationId="{F2944852-94F9-D840-78CB-DE1ADA362E6C}"/>
          </ac:spMkLst>
        </pc:spChg>
        <pc:spChg chg="mod">
          <ac:chgData name="Jassem Abbasi" userId="a485637c-5d5c-44af-8411-f95acc3236b6" providerId="ADAL" clId="{B67E75DF-61F4-4BDD-83F6-F3A9FEB4B984}" dt="2024-02-22T09:52:54.409" v="2357" actId="27803"/>
          <ac:spMkLst>
            <pc:docMk/>
            <pc:sldMk cId="3942064285" sldId="256"/>
            <ac:spMk id="13788" creationId="{BF3DEF77-D68D-5BAC-8CA3-DFA0B175B116}"/>
          </ac:spMkLst>
        </pc:spChg>
        <pc:spChg chg="mod">
          <ac:chgData name="Jassem Abbasi" userId="a485637c-5d5c-44af-8411-f95acc3236b6" providerId="ADAL" clId="{B67E75DF-61F4-4BDD-83F6-F3A9FEB4B984}" dt="2024-02-22T09:52:54.409" v="2357" actId="27803"/>
          <ac:spMkLst>
            <pc:docMk/>
            <pc:sldMk cId="3942064285" sldId="256"/>
            <ac:spMk id="13789" creationId="{8AFEB484-3EE4-679C-B4BB-A039B8AEDDAF}"/>
          </ac:spMkLst>
        </pc:spChg>
        <pc:spChg chg="mod">
          <ac:chgData name="Jassem Abbasi" userId="a485637c-5d5c-44af-8411-f95acc3236b6" providerId="ADAL" clId="{B67E75DF-61F4-4BDD-83F6-F3A9FEB4B984}" dt="2024-02-22T09:52:54.409" v="2357" actId="27803"/>
          <ac:spMkLst>
            <pc:docMk/>
            <pc:sldMk cId="3942064285" sldId="256"/>
            <ac:spMk id="13790" creationId="{AF635E61-EDD1-08E1-5878-1D07884793A6}"/>
          </ac:spMkLst>
        </pc:spChg>
        <pc:spChg chg="mod">
          <ac:chgData name="Jassem Abbasi" userId="a485637c-5d5c-44af-8411-f95acc3236b6" providerId="ADAL" clId="{B67E75DF-61F4-4BDD-83F6-F3A9FEB4B984}" dt="2024-02-22T09:52:54.409" v="2357" actId="27803"/>
          <ac:spMkLst>
            <pc:docMk/>
            <pc:sldMk cId="3942064285" sldId="256"/>
            <ac:spMk id="13791" creationId="{A0973C66-7773-46D2-C48E-AF92BCB5C6C8}"/>
          </ac:spMkLst>
        </pc:spChg>
        <pc:spChg chg="mod">
          <ac:chgData name="Jassem Abbasi" userId="a485637c-5d5c-44af-8411-f95acc3236b6" providerId="ADAL" clId="{B67E75DF-61F4-4BDD-83F6-F3A9FEB4B984}" dt="2024-02-22T09:52:54.409" v="2357" actId="27803"/>
          <ac:spMkLst>
            <pc:docMk/>
            <pc:sldMk cId="3942064285" sldId="256"/>
            <ac:spMk id="13792" creationId="{08CB47EC-4777-C938-4553-E347FA44E32A}"/>
          </ac:spMkLst>
        </pc:spChg>
        <pc:spChg chg="mod">
          <ac:chgData name="Jassem Abbasi" userId="a485637c-5d5c-44af-8411-f95acc3236b6" providerId="ADAL" clId="{B67E75DF-61F4-4BDD-83F6-F3A9FEB4B984}" dt="2024-02-22T09:52:54.409" v="2357" actId="27803"/>
          <ac:spMkLst>
            <pc:docMk/>
            <pc:sldMk cId="3942064285" sldId="256"/>
            <ac:spMk id="13793" creationId="{3DEEBFC5-1981-6256-F3F5-6EFEA5BB4258}"/>
          </ac:spMkLst>
        </pc:spChg>
        <pc:spChg chg="mod">
          <ac:chgData name="Jassem Abbasi" userId="a485637c-5d5c-44af-8411-f95acc3236b6" providerId="ADAL" clId="{B67E75DF-61F4-4BDD-83F6-F3A9FEB4B984}" dt="2024-02-22T09:52:54.409" v="2357" actId="27803"/>
          <ac:spMkLst>
            <pc:docMk/>
            <pc:sldMk cId="3942064285" sldId="256"/>
            <ac:spMk id="13794" creationId="{BC3C3075-EF14-8BC6-8755-B8619BCE183C}"/>
          </ac:spMkLst>
        </pc:spChg>
        <pc:spChg chg="mod">
          <ac:chgData name="Jassem Abbasi" userId="a485637c-5d5c-44af-8411-f95acc3236b6" providerId="ADAL" clId="{B67E75DF-61F4-4BDD-83F6-F3A9FEB4B984}" dt="2024-02-22T09:52:54.409" v="2357" actId="27803"/>
          <ac:spMkLst>
            <pc:docMk/>
            <pc:sldMk cId="3942064285" sldId="256"/>
            <ac:spMk id="13795" creationId="{52F62354-12EF-BC4D-EA83-8FEA71369773}"/>
          </ac:spMkLst>
        </pc:spChg>
        <pc:spChg chg="mod">
          <ac:chgData name="Jassem Abbasi" userId="a485637c-5d5c-44af-8411-f95acc3236b6" providerId="ADAL" clId="{B67E75DF-61F4-4BDD-83F6-F3A9FEB4B984}" dt="2024-02-22T09:52:54.409" v="2357" actId="27803"/>
          <ac:spMkLst>
            <pc:docMk/>
            <pc:sldMk cId="3942064285" sldId="256"/>
            <ac:spMk id="13796" creationId="{828D321F-5CA5-E974-6A26-BB067F9A82C8}"/>
          </ac:spMkLst>
        </pc:spChg>
        <pc:spChg chg="mod">
          <ac:chgData name="Jassem Abbasi" userId="a485637c-5d5c-44af-8411-f95acc3236b6" providerId="ADAL" clId="{B67E75DF-61F4-4BDD-83F6-F3A9FEB4B984}" dt="2024-02-22T09:52:54.409" v="2357" actId="27803"/>
          <ac:spMkLst>
            <pc:docMk/>
            <pc:sldMk cId="3942064285" sldId="256"/>
            <ac:spMk id="13797" creationId="{441E9FF9-ABA3-3863-A2D5-CC4A17CB8CCE}"/>
          </ac:spMkLst>
        </pc:spChg>
        <pc:spChg chg="mod">
          <ac:chgData name="Jassem Abbasi" userId="a485637c-5d5c-44af-8411-f95acc3236b6" providerId="ADAL" clId="{B67E75DF-61F4-4BDD-83F6-F3A9FEB4B984}" dt="2024-02-22T09:52:54.409" v="2357" actId="27803"/>
          <ac:spMkLst>
            <pc:docMk/>
            <pc:sldMk cId="3942064285" sldId="256"/>
            <ac:spMk id="13798" creationId="{8BA0F315-6D5A-E711-5A9B-CBAA17ED417B}"/>
          </ac:spMkLst>
        </pc:spChg>
        <pc:spChg chg="mod">
          <ac:chgData name="Jassem Abbasi" userId="a485637c-5d5c-44af-8411-f95acc3236b6" providerId="ADAL" clId="{B67E75DF-61F4-4BDD-83F6-F3A9FEB4B984}" dt="2024-02-22T09:52:54.409" v="2357" actId="27803"/>
          <ac:spMkLst>
            <pc:docMk/>
            <pc:sldMk cId="3942064285" sldId="256"/>
            <ac:spMk id="13799" creationId="{2D109077-FEB3-6854-E69C-423724D9202F}"/>
          </ac:spMkLst>
        </pc:spChg>
        <pc:spChg chg="mod">
          <ac:chgData name="Jassem Abbasi" userId="a485637c-5d5c-44af-8411-f95acc3236b6" providerId="ADAL" clId="{B67E75DF-61F4-4BDD-83F6-F3A9FEB4B984}" dt="2024-02-22T09:52:54.409" v="2357" actId="27803"/>
          <ac:spMkLst>
            <pc:docMk/>
            <pc:sldMk cId="3942064285" sldId="256"/>
            <ac:spMk id="13800" creationId="{42DD5F58-607A-BB83-8422-8FC15FDDC0E1}"/>
          </ac:spMkLst>
        </pc:spChg>
        <pc:spChg chg="mod">
          <ac:chgData name="Jassem Abbasi" userId="a485637c-5d5c-44af-8411-f95acc3236b6" providerId="ADAL" clId="{B67E75DF-61F4-4BDD-83F6-F3A9FEB4B984}" dt="2024-02-22T09:52:54.409" v="2357" actId="27803"/>
          <ac:spMkLst>
            <pc:docMk/>
            <pc:sldMk cId="3942064285" sldId="256"/>
            <ac:spMk id="13801" creationId="{357CD33F-1455-7175-2E52-6B7B576842E3}"/>
          </ac:spMkLst>
        </pc:spChg>
        <pc:spChg chg="mod">
          <ac:chgData name="Jassem Abbasi" userId="a485637c-5d5c-44af-8411-f95acc3236b6" providerId="ADAL" clId="{B67E75DF-61F4-4BDD-83F6-F3A9FEB4B984}" dt="2024-02-22T09:52:54.409" v="2357" actId="27803"/>
          <ac:spMkLst>
            <pc:docMk/>
            <pc:sldMk cId="3942064285" sldId="256"/>
            <ac:spMk id="13802" creationId="{AF0E8E31-D8C7-C189-45FA-B4FA8C073869}"/>
          </ac:spMkLst>
        </pc:spChg>
        <pc:spChg chg="mod">
          <ac:chgData name="Jassem Abbasi" userId="a485637c-5d5c-44af-8411-f95acc3236b6" providerId="ADAL" clId="{B67E75DF-61F4-4BDD-83F6-F3A9FEB4B984}" dt="2024-02-22T09:52:54.409" v="2357" actId="27803"/>
          <ac:spMkLst>
            <pc:docMk/>
            <pc:sldMk cId="3942064285" sldId="256"/>
            <ac:spMk id="13803" creationId="{572B97E4-6FC2-1D01-AAC0-F33AB183AB4B}"/>
          </ac:spMkLst>
        </pc:spChg>
        <pc:spChg chg="mod">
          <ac:chgData name="Jassem Abbasi" userId="a485637c-5d5c-44af-8411-f95acc3236b6" providerId="ADAL" clId="{B67E75DF-61F4-4BDD-83F6-F3A9FEB4B984}" dt="2024-02-22T09:52:54.409" v="2357" actId="27803"/>
          <ac:spMkLst>
            <pc:docMk/>
            <pc:sldMk cId="3942064285" sldId="256"/>
            <ac:spMk id="13804" creationId="{8B7EDFDC-4FF7-1328-E9ED-C777D7939532}"/>
          </ac:spMkLst>
        </pc:spChg>
        <pc:spChg chg="mod">
          <ac:chgData name="Jassem Abbasi" userId="a485637c-5d5c-44af-8411-f95acc3236b6" providerId="ADAL" clId="{B67E75DF-61F4-4BDD-83F6-F3A9FEB4B984}" dt="2024-02-22T09:52:54.409" v="2357" actId="27803"/>
          <ac:spMkLst>
            <pc:docMk/>
            <pc:sldMk cId="3942064285" sldId="256"/>
            <ac:spMk id="13805" creationId="{ABB4EEF1-281A-A5BA-466B-31533987BB12}"/>
          </ac:spMkLst>
        </pc:spChg>
        <pc:spChg chg="mod">
          <ac:chgData name="Jassem Abbasi" userId="a485637c-5d5c-44af-8411-f95acc3236b6" providerId="ADAL" clId="{B67E75DF-61F4-4BDD-83F6-F3A9FEB4B984}" dt="2024-02-22T09:52:54.409" v="2357" actId="27803"/>
          <ac:spMkLst>
            <pc:docMk/>
            <pc:sldMk cId="3942064285" sldId="256"/>
            <ac:spMk id="13806" creationId="{66F6CF70-320D-CF3F-BDEC-09A277F93E36}"/>
          </ac:spMkLst>
        </pc:spChg>
        <pc:spChg chg="mod">
          <ac:chgData name="Jassem Abbasi" userId="a485637c-5d5c-44af-8411-f95acc3236b6" providerId="ADAL" clId="{B67E75DF-61F4-4BDD-83F6-F3A9FEB4B984}" dt="2024-02-22T09:52:54.409" v="2357" actId="27803"/>
          <ac:spMkLst>
            <pc:docMk/>
            <pc:sldMk cId="3942064285" sldId="256"/>
            <ac:spMk id="13807" creationId="{A1DD5BB3-0561-A558-6DF9-FB17C58E3540}"/>
          </ac:spMkLst>
        </pc:spChg>
        <pc:spChg chg="mod">
          <ac:chgData name="Jassem Abbasi" userId="a485637c-5d5c-44af-8411-f95acc3236b6" providerId="ADAL" clId="{B67E75DF-61F4-4BDD-83F6-F3A9FEB4B984}" dt="2024-02-22T09:52:54.409" v="2357" actId="27803"/>
          <ac:spMkLst>
            <pc:docMk/>
            <pc:sldMk cId="3942064285" sldId="256"/>
            <ac:spMk id="13808" creationId="{997BBC3D-9E2A-C54B-2144-A86D5D1638DF}"/>
          </ac:spMkLst>
        </pc:spChg>
        <pc:spChg chg="mod">
          <ac:chgData name="Jassem Abbasi" userId="a485637c-5d5c-44af-8411-f95acc3236b6" providerId="ADAL" clId="{B67E75DF-61F4-4BDD-83F6-F3A9FEB4B984}" dt="2024-02-22T09:52:54.409" v="2357" actId="27803"/>
          <ac:spMkLst>
            <pc:docMk/>
            <pc:sldMk cId="3942064285" sldId="256"/>
            <ac:spMk id="13809" creationId="{674FDDD4-D35B-E8FB-3400-DACC5EACC51E}"/>
          </ac:spMkLst>
        </pc:spChg>
        <pc:spChg chg="mod">
          <ac:chgData name="Jassem Abbasi" userId="a485637c-5d5c-44af-8411-f95acc3236b6" providerId="ADAL" clId="{B67E75DF-61F4-4BDD-83F6-F3A9FEB4B984}" dt="2024-02-22T09:52:54.409" v="2357" actId="27803"/>
          <ac:spMkLst>
            <pc:docMk/>
            <pc:sldMk cId="3942064285" sldId="256"/>
            <ac:spMk id="13810" creationId="{E37EE15A-A4C7-B293-A0D1-65544C808D70}"/>
          </ac:spMkLst>
        </pc:spChg>
        <pc:spChg chg="mod">
          <ac:chgData name="Jassem Abbasi" userId="a485637c-5d5c-44af-8411-f95acc3236b6" providerId="ADAL" clId="{B67E75DF-61F4-4BDD-83F6-F3A9FEB4B984}" dt="2024-02-22T09:52:54.409" v="2357" actId="27803"/>
          <ac:spMkLst>
            <pc:docMk/>
            <pc:sldMk cId="3942064285" sldId="256"/>
            <ac:spMk id="13811" creationId="{6D11CADB-0DE6-A1D0-083F-EFE325AE78D2}"/>
          </ac:spMkLst>
        </pc:spChg>
        <pc:spChg chg="mod">
          <ac:chgData name="Jassem Abbasi" userId="a485637c-5d5c-44af-8411-f95acc3236b6" providerId="ADAL" clId="{B67E75DF-61F4-4BDD-83F6-F3A9FEB4B984}" dt="2024-02-22T09:52:54.409" v="2357" actId="27803"/>
          <ac:spMkLst>
            <pc:docMk/>
            <pc:sldMk cId="3942064285" sldId="256"/>
            <ac:spMk id="13812" creationId="{265A9A19-4E2A-0156-EB9B-3EA455CF7B85}"/>
          </ac:spMkLst>
        </pc:spChg>
        <pc:spChg chg="mod">
          <ac:chgData name="Jassem Abbasi" userId="a485637c-5d5c-44af-8411-f95acc3236b6" providerId="ADAL" clId="{B67E75DF-61F4-4BDD-83F6-F3A9FEB4B984}" dt="2024-02-22T09:52:54.409" v="2357" actId="27803"/>
          <ac:spMkLst>
            <pc:docMk/>
            <pc:sldMk cId="3942064285" sldId="256"/>
            <ac:spMk id="13813" creationId="{F665502F-87AF-BC1B-A59E-12E32CD005EE}"/>
          </ac:spMkLst>
        </pc:spChg>
        <pc:spChg chg="mod">
          <ac:chgData name="Jassem Abbasi" userId="a485637c-5d5c-44af-8411-f95acc3236b6" providerId="ADAL" clId="{B67E75DF-61F4-4BDD-83F6-F3A9FEB4B984}" dt="2024-02-22T09:52:54.409" v="2357" actId="27803"/>
          <ac:spMkLst>
            <pc:docMk/>
            <pc:sldMk cId="3942064285" sldId="256"/>
            <ac:spMk id="13814" creationId="{59D79FC0-B521-F090-378E-3723FD157DF4}"/>
          </ac:spMkLst>
        </pc:spChg>
        <pc:spChg chg="mod">
          <ac:chgData name="Jassem Abbasi" userId="a485637c-5d5c-44af-8411-f95acc3236b6" providerId="ADAL" clId="{B67E75DF-61F4-4BDD-83F6-F3A9FEB4B984}" dt="2024-02-22T09:52:54.409" v="2357" actId="27803"/>
          <ac:spMkLst>
            <pc:docMk/>
            <pc:sldMk cId="3942064285" sldId="256"/>
            <ac:spMk id="13815" creationId="{BC7D5428-172F-7D84-CA0E-9626E5D41EAF}"/>
          </ac:spMkLst>
        </pc:spChg>
        <pc:spChg chg="mod">
          <ac:chgData name="Jassem Abbasi" userId="a485637c-5d5c-44af-8411-f95acc3236b6" providerId="ADAL" clId="{B67E75DF-61F4-4BDD-83F6-F3A9FEB4B984}" dt="2024-02-22T09:52:54.409" v="2357" actId="27803"/>
          <ac:spMkLst>
            <pc:docMk/>
            <pc:sldMk cId="3942064285" sldId="256"/>
            <ac:spMk id="13816" creationId="{4154D568-02AE-FC36-6DEE-52C15046A2FF}"/>
          </ac:spMkLst>
        </pc:spChg>
        <pc:spChg chg="mod">
          <ac:chgData name="Jassem Abbasi" userId="a485637c-5d5c-44af-8411-f95acc3236b6" providerId="ADAL" clId="{B67E75DF-61F4-4BDD-83F6-F3A9FEB4B984}" dt="2024-02-22T09:52:54.409" v="2357" actId="27803"/>
          <ac:spMkLst>
            <pc:docMk/>
            <pc:sldMk cId="3942064285" sldId="256"/>
            <ac:spMk id="13817" creationId="{CC092347-8F2F-8B54-EE3A-BB89EE01F114}"/>
          </ac:spMkLst>
        </pc:spChg>
        <pc:spChg chg="mod">
          <ac:chgData name="Jassem Abbasi" userId="a485637c-5d5c-44af-8411-f95acc3236b6" providerId="ADAL" clId="{B67E75DF-61F4-4BDD-83F6-F3A9FEB4B984}" dt="2024-02-22T09:52:54.409" v="2357" actId="27803"/>
          <ac:spMkLst>
            <pc:docMk/>
            <pc:sldMk cId="3942064285" sldId="256"/>
            <ac:spMk id="13818" creationId="{D938A634-81F2-4732-3A85-0CE11A13D7C5}"/>
          </ac:spMkLst>
        </pc:spChg>
        <pc:spChg chg="mod">
          <ac:chgData name="Jassem Abbasi" userId="a485637c-5d5c-44af-8411-f95acc3236b6" providerId="ADAL" clId="{B67E75DF-61F4-4BDD-83F6-F3A9FEB4B984}" dt="2024-02-22T09:52:54.409" v="2357" actId="27803"/>
          <ac:spMkLst>
            <pc:docMk/>
            <pc:sldMk cId="3942064285" sldId="256"/>
            <ac:spMk id="13819" creationId="{C6199A9A-EC79-6C1D-B565-B591508BAFA7}"/>
          </ac:spMkLst>
        </pc:spChg>
        <pc:spChg chg="mod">
          <ac:chgData name="Jassem Abbasi" userId="a485637c-5d5c-44af-8411-f95acc3236b6" providerId="ADAL" clId="{B67E75DF-61F4-4BDD-83F6-F3A9FEB4B984}" dt="2024-02-22T09:52:54.409" v="2357" actId="27803"/>
          <ac:spMkLst>
            <pc:docMk/>
            <pc:sldMk cId="3942064285" sldId="256"/>
            <ac:spMk id="13820" creationId="{C7CFF23C-8A2E-77DD-1FB9-E2B4C85C3297}"/>
          </ac:spMkLst>
        </pc:spChg>
        <pc:spChg chg="mod">
          <ac:chgData name="Jassem Abbasi" userId="a485637c-5d5c-44af-8411-f95acc3236b6" providerId="ADAL" clId="{B67E75DF-61F4-4BDD-83F6-F3A9FEB4B984}" dt="2024-02-22T09:52:54.409" v="2357" actId="27803"/>
          <ac:spMkLst>
            <pc:docMk/>
            <pc:sldMk cId="3942064285" sldId="256"/>
            <ac:spMk id="13821" creationId="{8113E6C7-A2C1-5DC9-CA72-9C3992DE4E59}"/>
          </ac:spMkLst>
        </pc:spChg>
        <pc:spChg chg="mod">
          <ac:chgData name="Jassem Abbasi" userId="a485637c-5d5c-44af-8411-f95acc3236b6" providerId="ADAL" clId="{B67E75DF-61F4-4BDD-83F6-F3A9FEB4B984}" dt="2024-02-22T09:52:54.409" v="2357" actId="27803"/>
          <ac:spMkLst>
            <pc:docMk/>
            <pc:sldMk cId="3942064285" sldId="256"/>
            <ac:spMk id="13822" creationId="{FD1CBFAF-7B72-4857-95B3-CD5FC0629CEF}"/>
          </ac:spMkLst>
        </pc:spChg>
        <pc:spChg chg="mod">
          <ac:chgData name="Jassem Abbasi" userId="a485637c-5d5c-44af-8411-f95acc3236b6" providerId="ADAL" clId="{B67E75DF-61F4-4BDD-83F6-F3A9FEB4B984}" dt="2024-02-22T09:52:54.409" v="2357" actId="27803"/>
          <ac:spMkLst>
            <pc:docMk/>
            <pc:sldMk cId="3942064285" sldId="256"/>
            <ac:spMk id="13823" creationId="{69AB467A-F424-EB32-F2E7-0500FC66291F}"/>
          </ac:spMkLst>
        </pc:spChg>
        <pc:spChg chg="mod">
          <ac:chgData name="Jassem Abbasi" userId="a485637c-5d5c-44af-8411-f95acc3236b6" providerId="ADAL" clId="{B67E75DF-61F4-4BDD-83F6-F3A9FEB4B984}" dt="2024-02-22T09:52:54.409" v="2357" actId="27803"/>
          <ac:spMkLst>
            <pc:docMk/>
            <pc:sldMk cId="3942064285" sldId="256"/>
            <ac:spMk id="13824" creationId="{0B9BBB23-53F9-F32D-FB18-9CA40C2269FA}"/>
          </ac:spMkLst>
        </pc:spChg>
        <pc:spChg chg="mod">
          <ac:chgData name="Jassem Abbasi" userId="a485637c-5d5c-44af-8411-f95acc3236b6" providerId="ADAL" clId="{B67E75DF-61F4-4BDD-83F6-F3A9FEB4B984}" dt="2024-02-22T09:52:54.409" v="2357" actId="27803"/>
          <ac:spMkLst>
            <pc:docMk/>
            <pc:sldMk cId="3942064285" sldId="256"/>
            <ac:spMk id="13825" creationId="{EB144F38-886E-F9AA-A793-C68B41A1A71F}"/>
          </ac:spMkLst>
        </pc:spChg>
        <pc:spChg chg="mod">
          <ac:chgData name="Jassem Abbasi" userId="a485637c-5d5c-44af-8411-f95acc3236b6" providerId="ADAL" clId="{B67E75DF-61F4-4BDD-83F6-F3A9FEB4B984}" dt="2024-02-22T09:52:54.409" v="2357" actId="27803"/>
          <ac:spMkLst>
            <pc:docMk/>
            <pc:sldMk cId="3942064285" sldId="256"/>
            <ac:spMk id="13826" creationId="{0AC33A08-ACB0-5B62-185E-7E3AAC693A2D}"/>
          </ac:spMkLst>
        </pc:spChg>
        <pc:spChg chg="mod">
          <ac:chgData name="Jassem Abbasi" userId="a485637c-5d5c-44af-8411-f95acc3236b6" providerId="ADAL" clId="{B67E75DF-61F4-4BDD-83F6-F3A9FEB4B984}" dt="2024-02-22T09:52:54.409" v="2357" actId="27803"/>
          <ac:spMkLst>
            <pc:docMk/>
            <pc:sldMk cId="3942064285" sldId="256"/>
            <ac:spMk id="13827" creationId="{8622816D-47CE-F9CD-BC60-403D3B1951C0}"/>
          </ac:spMkLst>
        </pc:spChg>
        <pc:spChg chg="mod">
          <ac:chgData name="Jassem Abbasi" userId="a485637c-5d5c-44af-8411-f95acc3236b6" providerId="ADAL" clId="{B67E75DF-61F4-4BDD-83F6-F3A9FEB4B984}" dt="2024-02-22T09:52:54.409" v="2357" actId="27803"/>
          <ac:spMkLst>
            <pc:docMk/>
            <pc:sldMk cId="3942064285" sldId="256"/>
            <ac:spMk id="13828" creationId="{E4A2B4E3-1A41-4DE1-A5C4-B0298CA17491}"/>
          </ac:spMkLst>
        </pc:spChg>
        <pc:spChg chg="mod">
          <ac:chgData name="Jassem Abbasi" userId="a485637c-5d5c-44af-8411-f95acc3236b6" providerId="ADAL" clId="{B67E75DF-61F4-4BDD-83F6-F3A9FEB4B984}" dt="2024-02-22T09:52:54.409" v="2357" actId="27803"/>
          <ac:spMkLst>
            <pc:docMk/>
            <pc:sldMk cId="3942064285" sldId="256"/>
            <ac:spMk id="13829" creationId="{DD2EBC4F-BD0D-A7BE-CA0E-22BCF46634DA}"/>
          </ac:spMkLst>
        </pc:spChg>
        <pc:spChg chg="mod">
          <ac:chgData name="Jassem Abbasi" userId="a485637c-5d5c-44af-8411-f95acc3236b6" providerId="ADAL" clId="{B67E75DF-61F4-4BDD-83F6-F3A9FEB4B984}" dt="2024-02-22T09:52:54.409" v="2357" actId="27803"/>
          <ac:spMkLst>
            <pc:docMk/>
            <pc:sldMk cId="3942064285" sldId="256"/>
            <ac:spMk id="13830" creationId="{D68DE28A-4527-0092-0710-7150632B5404}"/>
          </ac:spMkLst>
        </pc:spChg>
        <pc:spChg chg="mod">
          <ac:chgData name="Jassem Abbasi" userId="a485637c-5d5c-44af-8411-f95acc3236b6" providerId="ADAL" clId="{B67E75DF-61F4-4BDD-83F6-F3A9FEB4B984}" dt="2024-02-22T09:52:54.409" v="2357" actId="27803"/>
          <ac:spMkLst>
            <pc:docMk/>
            <pc:sldMk cId="3942064285" sldId="256"/>
            <ac:spMk id="13831" creationId="{374BF52B-2CD3-B6B6-87CE-52857C3A4AA5}"/>
          </ac:spMkLst>
        </pc:spChg>
        <pc:spChg chg="mod">
          <ac:chgData name="Jassem Abbasi" userId="a485637c-5d5c-44af-8411-f95acc3236b6" providerId="ADAL" clId="{B67E75DF-61F4-4BDD-83F6-F3A9FEB4B984}" dt="2024-02-22T09:52:54.409" v="2357" actId="27803"/>
          <ac:spMkLst>
            <pc:docMk/>
            <pc:sldMk cId="3942064285" sldId="256"/>
            <ac:spMk id="13832" creationId="{61D3C55F-7999-E4AB-F7CD-C1D383BCB27B}"/>
          </ac:spMkLst>
        </pc:spChg>
        <pc:spChg chg="mod">
          <ac:chgData name="Jassem Abbasi" userId="a485637c-5d5c-44af-8411-f95acc3236b6" providerId="ADAL" clId="{B67E75DF-61F4-4BDD-83F6-F3A9FEB4B984}" dt="2024-02-22T09:52:54.409" v="2357" actId="27803"/>
          <ac:spMkLst>
            <pc:docMk/>
            <pc:sldMk cId="3942064285" sldId="256"/>
            <ac:spMk id="13833" creationId="{62A000CF-677B-14BC-7A23-8741194DC68D}"/>
          </ac:spMkLst>
        </pc:spChg>
        <pc:spChg chg="mod">
          <ac:chgData name="Jassem Abbasi" userId="a485637c-5d5c-44af-8411-f95acc3236b6" providerId="ADAL" clId="{B67E75DF-61F4-4BDD-83F6-F3A9FEB4B984}" dt="2024-02-22T09:52:54.409" v="2357" actId="27803"/>
          <ac:spMkLst>
            <pc:docMk/>
            <pc:sldMk cId="3942064285" sldId="256"/>
            <ac:spMk id="13834" creationId="{840C5B48-4376-6018-AF8E-15F42E011F9B}"/>
          </ac:spMkLst>
        </pc:spChg>
        <pc:spChg chg="mod">
          <ac:chgData name="Jassem Abbasi" userId="a485637c-5d5c-44af-8411-f95acc3236b6" providerId="ADAL" clId="{B67E75DF-61F4-4BDD-83F6-F3A9FEB4B984}" dt="2024-02-22T09:52:54.409" v="2357" actId="27803"/>
          <ac:spMkLst>
            <pc:docMk/>
            <pc:sldMk cId="3942064285" sldId="256"/>
            <ac:spMk id="13835" creationId="{5C28B803-8914-9AF8-2574-316F8685CC7B}"/>
          </ac:spMkLst>
        </pc:spChg>
        <pc:spChg chg="mod">
          <ac:chgData name="Jassem Abbasi" userId="a485637c-5d5c-44af-8411-f95acc3236b6" providerId="ADAL" clId="{B67E75DF-61F4-4BDD-83F6-F3A9FEB4B984}" dt="2024-02-22T09:52:54.409" v="2357" actId="27803"/>
          <ac:spMkLst>
            <pc:docMk/>
            <pc:sldMk cId="3942064285" sldId="256"/>
            <ac:spMk id="13836" creationId="{B8DA955B-7AFF-E2D8-0D00-95CC5C1644C4}"/>
          </ac:spMkLst>
        </pc:spChg>
        <pc:spChg chg="mod">
          <ac:chgData name="Jassem Abbasi" userId="a485637c-5d5c-44af-8411-f95acc3236b6" providerId="ADAL" clId="{B67E75DF-61F4-4BDD-83F6-F3A9FEB4B984}" dt="2024-02-22T09:52:54.409" v="2357" actId="27803"/>
          <ac:spMkLst>
            <pc:docMk/>
            <pc:sldMk cId="3942064285" sldId="256"/>
            <ac:spMk id="13837" creationId="{C083562A-7F13-ADBF-8DBD-37AD96D8E390}"/>
          </ac:spMkLst>
        </pc:spChg>
        <pc:spChg chg="mod">
          <ac:chgData name="Jassem Abbasi" userId="a485637c-5d5c-44af-8411-f95acc3236b6" providerId="ADAL" clId="{B67E75DF-61F4-4BDD-83F6-F3A9FEB4B984}" dt="2024-02-22T09:52:54.409" v="2357" actId="27803"/>
          <ac:spMkLst>
            <pc:docMk/>
            <pc:sldMk cId="3942064285" sldId="256"/>
            <ac:spMk id="13838" creationId="{6DC878A9-B712-5AC5-C279-C596C9B01D72}"/>
          </ac:spMkLst>
        </pc:spChg>
        <pc:spChg chg="mod">
          <ac:chgData name="Jassem Abbasi" userId="a485637c-5d5c-44af-8411-f95acc3236b6" providerId="ADAL" clId="{B67E75DF-61F4-4BDD-83F6-F3A9FEB4B984}" dt="2024-02-22T09:52:54.409" v="2357" actId="27803"/>
          <ac:spMkLst>
            <pc:docMk/>
            <pc:sldMk cId="3942064285" sldId="256"/>
            <ac:spMk id="13839" creationId="{1982A582-2AE2-FE8C-A0A2-6E47369307D6}"/>
          </ac:spMkLst>
        </pc:spChg>
        <pc:spChg chg="mod">
          <ac:chgData name="Jassem Abbasi" userId="a485637c-5d5c-44af-8411-f95acc3236b6" providerId="ADAL" clId="{B67E75DF-61F4-4BDD-83F6-F3A9FEB4B984}" dt="2024-02-22T09:52:54.409" v="2357" actId="27803"/>
          <ac:spMkLst>
            <pc:docMk/>
            <pc:sldMk cId="3942064285" sldId="256"/>
            <ac:spMk id="13840" creationId="{9189F9F0-EE5D-0811-B822-51E5A4C6CA11}"/>
          </ac:spMkLst>
        </pc:spChg>
        <pc:spChg chg="mod">
          <ac:chgData name="Jassem Abbasi" userId="a485637c-5d5c-44af-8411-f95acc3236b6" providerId="ADAL" clId="{B67E75DF-61F4-4BDD-83F6-F3A9FEB4B984}" dt="2024-02-22T09:52:54.409" v="2357" actId="27803"/>
          <ac:spMkLst>
            <pc:docMk/>
            <pc:sldMk cId="3942064285" sldId="256"/>
            <ac:spMk id="13841" creationId="{18CF61F6-9B25-2429-0B6E-64E1417436C8}"/>
          </ac:spMkLst>
        </pc:spChg>
        <pc:spChg chg="mod">
          <ac:chgData name="Jassem Abbasi" userId="a485637c-5d5c-44af-8411-f95acc3236b6" providerId="ADAL" clId="{B67E75DF-61F4-4BDD-83F6-F3A9FEB4B984}" dt="2024-02-22T09:52:54.409" v="2357" actId="27803"/>
          <ac:spMkLst>
            <pc:docMk/>
            <pc:sldMk cId="3942064285" sldId="256"/>
            <ac:spMk id="13842" creationId="{D74C666D-48D5-947B-00E6-CADCE5461A81}"/>
          </ac:spMkLst>
        </pc:spChg>
        <pc:spChg chg="mod">
          <ac:chgData name="Jassem Abbasi" userId="a485637c-5d5c-44af-8411-f95acc3236b6" providerId="ADAL" clId="{B67E75DF-61F4-4BDD-83F6-F3A9FEB4B984}" dt="2024-02-22T09:52:54.409" v="2357" actId="27803"/>
          <ac:spMkLst>
            <pc:docMk/>
            <pc:sldMk cId="3942064285" sldId="256"/>
            <ac:spMk id="13843" creationId="{F3C7DC7A-2F1C-2A06-E068-AD7FEBBB85C3}"/>
          </ac:spMkLst>
        </pc:spChg>
        <pc:spChg chg="mod">
          <ac:chgData name="Jassem Abbasi" userId="a485637c-5d5c-44af-8411-f95acc3236b6" providerId="ADAL" clId="{B67E75DF-61F4-4BDD-83F6-F3A9FEB4B984}" dt="2024-02-22T09:52:54.409" v="2357" actId="27803"/>
          <ac:spMkLst>
            <pc:docMk/>
            <pc:sldMk cId="3942064285" sldId="256"/>
            <ac:spMk id="13844" creationId="{3D56BF90-7D6C-CC35-EC80-1B4C30E13798}"/>
          </ac:spMkLst>
        </pc:spChg>
        <pc:spChg chg="mod">
          <ac:chgData name="Jassem Abbasi" userId="a485637c-5d5c-44af-8411-f95acc3236b6" providerId="ADAL" clId="{B67E75DF-61F4-4BDD-83F6-F3A9FEB4B984}" dt="2024-02-22T09:52:54.409" v="2357" actId="27803"/>
          <ac:spMkLst>
            <pc:docMk/>
            <pc:sldMk cId="3942064285" sldId="256"/>
            <ac:spMk id="13845" creationId="{479D42A5-72C1-BEB8-9AD5-7D52C4AB18A4}"/>
          </ac:spMkLst>
        </pc:spChg>
        <pc:spChg chg="mod">
          <ac:chgData name="Jassem Abbasi" userId="a485637c-5d5c-44af-8411-f95acc3236b6" providerId="ADAL" clId="{B67E75DF-61F4-4BDD-83F6-F3A9FEB4B984}" dt="2024-02-22T09:52:54.409" v="2357" actId="27803"/>
          <ac:spMkLst>
            <pc:docMk/>
            <pc:sldMk cId="3942064285" sldId="256"/>
            <ac:spMk id="13846" creationId="{1E5B4442-53AF-6A0C-C9E7-092E3456F144}"/>
          </ac:spMkLst>
        </pc:spChg>
        <pc:spChg chg="mod">
          <ac:chgData name="Jassem Abbasi" userId="a485637c-5d5c-44af-8411-f95acc3236b6" providerId="ADAL" clId="{B67E75DF-61F4-4BDD-83F6-F3A9FEB4B984}" dt="2024-02-22T09:52:54.409" v="2357" actId="27803"/>
          <ac:spMkLst>
            <pc:docMk/>
            <pc:sldMk cId="3942064285" sldId="256"/>
            <ac:spMk id="13847" creationId="{790E39C7-F5B5-95F1-06E2-56C26A339FAC}"/>
          </ac:spMkLst>
        </pc:spChg>
        <pc:spChg chg="mod">
          <ac:chgData name="Jassem Abbasi" userId="a485637c-5d5c-44af-8411-f95acc3236b6" providerId="ADAL" clId="{B67E75DF-61F4-4BDD-83F6-F3A9FEB4B984}" dt="2024-02-22T09:52:54.409" v="2357" actId="27803"/>
          <ac:spMkLst>
            <pc:docMk/>
            <pc:sldMk cId="3942064285" sldId="256"/>
            <ac:spMk id="13848" creationId="{360EE58E-F371-DAEA-35B6-266DEE86318D}"/>
          </ac:spMkLst>
        </pc:spChg>
        <pc:spChg chg="mod">
          <ac:chgData name="Jassem Abbasi" userId="a485637c-5d5c-44af-8411-f95acc3236b6" providerId="ADAL" clId="{B67E75DF-61F4-4BDD-83F6-F3A9FEB4B984}" dt="2024-02-22T09:52:54.409" v="2357" actId="27803"/>
          <ac:spMkLst>
            <pc:docMk/>
            <pc:sldMk cId="3942064285" sldId="256"/>
            <ac:spMk id="13849" creationId="{2FA9DDF7-3A58-6975-8D80-92250D34102D}"/>
          </ac:spMkLst>
        </pc:spChg>
        <pc:spChg chg="mod">
          <ac:chgData name="Jassem Abbasi" userId="a485637c-5d5c-44af-8411-f95acc3236b6" providerId="ADAL" clId="{B67E75DF-61F4-4BDD-83F6-F3A9FEB4B984}" dt="2024-02-22T09:52:54.409" v="2357" actId="27803"/>
          <ac:spMkLst>
            <pc:docMk/>
            <pc:sldMk cId="3942064285" sldId="256"/>
            <ac:spMk id="13850" creationId="{B4AE2BCC-A800-2D51-F0B4-DA9B232C4D4E}"/>
          </ac:spMkLst>
        </pc:spChg>
        <pc:spChg chg="mod">
          <ac:chgData name="Jassem Abbasi" userId="a485637c-5d5c-44af-8411-f95acc3236b6" providerId="ADAL" clId="{B67E75DF-61F4-4BDD-83F6-F3A9FEB4B984}" dt="2024-02-22T09:52:54.409" v="2357" actId="27803"/>
          <ac:spMkLst>
            <pc:docMk/>
            <pc:sldMk cId="3942064285" sldId="256"/>
            <ac:spMk id="13851" creationId="{9261EB35-B6F3-C493-EF53-F9DFE5A7E97F}"/>
          </ac:spMkLst>
        </pc:spChg>
        <pc:spChg chg="mod">
          <ac:chgData name="Jassem Abbasi" userId="a485637c-5d5c-44af-8411-f95acc3236b6" providerId="ADAL" clId="{B67E75DF-61F4-4BDD-83F6-F3A9FEB4B984}" dt="2024-02-22T09:52:54.409" v="2357" actId="27803"/>
          <ac:spMkLst>
            <pc:docMk/>
            <pc:sldMk cId="3942064285" sldId="256"/>
            <ac:spMk id="13852" creationId="{D99DC1CB-0F80-7437-D5A7-06C7346295F5}"/>
          </ac:spMkLst>
        </pc:spChg>
        <pc:spChg chg="mod">
          <ac:chgData name="Jassem Abbasi" userId="a485637c-5d5c-44af-8411-f95acc3236b6" providerId="ADAL" clId="{B67E75DF-61F4-4BDD-83F6-F3A9FEB4B984}" dt="2024-02-22T09:52:54.409" v="2357" actId="27803"/>
          <ac:spMkLst>
            <pc:docMk/>
            <pc:sldMk cId="3942064285" sldId="256"/>
            <ac:spMk id="13853" creationId="{A43816EC-937F-2232-DC71-6969B96451B1}"/>
          </ac:spMkLst>
        </pc:spChg>
        <pc:spChg chg="mod">
          <ac:chgData name="Jassem Abbasi" userId="a485637c-5d5c-44af-8411-f95acc3236b6" providerId="ADAL" clId="{B67E75DF-61F4-4BDD-83F6-F3A9FEB4B984}" dt="2024-02-22T09:52:54.409" v="2357" actId="27803"/>
          <ac:spMkLst>
            <pc:docMk/>
            <pc:sldMk cId="3942064285" sldId="256"/>
            <ac:spMk id="13854" creationId="{DEE4473E-CFAB-7916-4699-395BA6761033}"/>
          </ac:spMkLst>
        </pc:spChg>
        <pc:spChg chg="mod">
          <ac:chgData name="Jassem Abbasi" userId="a485637c-5d5c-44af-8411-f95acc3236b6" providerId="ADAL" clId="{B67E75DF-61F4-4BDD-83F6-F3A9FEB4B984}" dt="2024-02-22T09:52:54.409" v="2357" actId="27803"/>
          <ac:spMkLst>
            <pc:docMk/>
            <pc:sldMk cId="3942064285" sldId="256"/>
            <ac:spMk id="13855" creationId="{CFFFA5AC-B37C-81C7-5341-9C9D66A720A3}"/>
          </ac:spMkLst>
        </pc:spChg>
        <pc:spChg chg="mod">
          <ac:chgData name="Jassem Abbasi" userId="a485637c-5d5c-44af-8411-f95acc3236b6" providerId="ADAL" clId="{B67E75DF-61F4-4BDD-83F6-F3A9FEB4B984}" dt="2024-02-22T09:52:54.409" v="2357" actId="27803"/>
          <ac:spMkLst>
            <pc:docMk/>
            <pc:sldMk cId="3942064285" sldId="256"/>
            <ac:spMk id="13856" creationId="{E1716E7F-5F83-0ACB-9A2D-D52D4CE52E3D}"/>
          </ac:spMkLst>
        </pc:spChg>
        <pc:spChg chg="mod">
          <ac:chgData name="Jassem Abbasi" userId="a485637c-5d5c-44af-8411-f95acc3236b6" providerId="ADAL" clId="{B67E75DF-61F4-4BDD-83F6-F3A9FEB4B984}" dt="2024-02-22T09:52:54.409" v="2357" actId="27803"/>
          <ac:spMkLst>
            <pc:docMk/>
            <pc:sldMk cId="3942064285" sldId="256"/>
            <ac:spMk id="13857" creationId="{2C23F34C-277E-21F8-9BAA-BD6A41407BAA}"/>
          </ac:spMkLst>
        </pc:spChg>
        <pc:spChg chg="mod">
          <ac:chgData name="Jassem Abbasi" userId="a485637c-5d5c-44af-8411-f95acc3236b6" providerId="ADAL" clId="{B67E75DF-61F4-4BDD-83F6-F3A9FEB4B984}" dt="2024-02-22T09:52:54.409" v="2357" actId="27803"/>
          <ac:spMkLst>
            <pc:docMk/>
            <pc:sldMk cId="3942064285" sldId="256"/>
            <ac:spMk id="13858" creationId="{EFDE562D-4F37-74B7-DB29-3471E78A7C5E}"/>
          </ac:spMkLst>
        </pc:spChg>
        <pc:spChg chg="mod">
          <ac:chgData name="Jassem Abbasi" userId="a485637c-5d5c-44af-8411-f95acc3236b6" providerId="ADAL" clId="{B67E75DF-61F4-4BDD-83F6-F3A9FEB4B984}" dt="2024-02-22T09:52:54.409" v="2357" actId="27803"/>
          <ac:spMkLst>
            <pc:docMk/>
            <pc:sldMk cId="3942064285" sldId="256"/>
            <ac:spMk id="13859" creationId="{0D837A13-4E6A-CEBC-51A7-BE8E2DBD45B3}"/>
          </ac:spMkLst>
        </pc:spChg>
        <pc:spChg chg="mod">
          <ac:chgData name="Jassem Abbasi" userId="a485637c-5d5c-44af-8411-f95acc3236b6" providerId="ADAL" clId="{B67E75DF-61F4-4BDD-83F6-F3A9FEB4B984}" dt="2024-02-22T09:52:54.409" v="2357" actId="27803"/>
          <ac:spMkLst>
            <pc:docMk/>
            <pc:sldMk cId="3942064285" sldId="256"/>
            <ac:spMk id="13860" creationId="{732C7481-1640-6E14-3047-44418E2F3A8F}"/>
          </ac:spMkLst>
        </pc:spChg>
        <pc:spChg chg="mod">
          <ac:chgData name="Jassem Abbasi" userId="a485637c-5d5c-44af-8411-f95acc3236b6" providerId="ADAL" clId="{B67E75DF-61F4-4BDD-83F6-F3A9FEB4B984}" dt="2024-02-22T09:52:54.409" v="2357" actId="27803"/>
          <ac:spMkLst>
            <pc:docMk/>
            <pc:sldMk cId="3942064285" sldId="256"/>
            <ac:spMk id="13861" creationId="{B1302B9C-2200-6B16-EB1A-A1CA64DCD97C}"/>
          </ac:spMkLst>
        </pc:spChg>
        <pc:spChg chg="mod">
          <ac:chgData name="Jassem Abbasi" userId="a485637c-5d5c-44af-8411-f95acc3236b6" providerId="ADAL" clId="{B67E75DF-61F4-4BDD-83F6-F3A9FEB4B984}" dt="2024-02-22T09:52:54.409" v="2357" actId="27803"/>
          <ac:spMkLst>
            <pc:docMk/>
            <pc:sldMk cId="3942064285" sldId="256"/>
            <ac:spMk id="13862" creationId="{6498BD1D-CAEC-E757-30F0-C243C0939A71}"/>
          </ac:spMkLst>
        </pc:spChg>
        <pc:spChg chg="mod">
          <ac:chgData name="Jassem Abbasi" userId="a485637c-5d5c-44af-8411-f95acc3236b6" providerId="ADAL" clId="{B67E75DF-61F4-4BDD-83F6-F3A9FEB4B984}" dt="2024-02-22T09:52:54.409" v="2357" actId="27803"/>
          <ac:spMkLst>
            <pc:docMk/>
            <pc:sldMk cId="3942064285" sldId="256"/>
            <ac:spMk id="13863" creationId="{87E8FF88-B3F8-DC3F-22CD-0E406DE4E08C}"/>
          </ac:spMkLst>
        </pc:spChg>
        <pc:spChg chg="mod">
          <ac:chgData name="Jassem Abbasi" userId="a485637c-5d5c-44af-8411-f95acc3236b6" providerId="ADAL" clId="{B67E75DF-61F4-4BDD-83F6-F3A9FEB4B984}" dt="2024-02-22T09:52:54.409" v="2357" actId="27803"/>
          <ac:spMkLst>
            <pc:docMk/>
            <pc:sldMk cId="3942064285" sldId="256"/>
            <ac:spMk id="13864" creationId="{E5C1CA34-5FCD-3BFA-D884-FE693D1699BF}"/>
          </ac:spMkLst>
        </pc:spChg>
        <pc:spChg chg="mod">
          <ac:chgData name="Jassem Abbasi" userId="a485637c-5d5c-44af-8411-f95acc3236b6" providerId="ADAL" clId="{B67E75DF-61F4-4BDD-83F6-F3A9FEB4B984}" dt="2024-02-22T09:52:54.409" v="2357" actId="27803"/>
          <ac:spMkLst>
            <pc:docMk/>
            <pc:sldMk cId="3942064285" sldId="256"/>
            <ac:spMk id="13865" creationId="{2B79BFB9-0CD4-B6D1-CB61-1DA24AA413A7}"/>
          </ac:spMkLst>
        </pc:spChg>
        <pc:spChg chg="mod">
          <ac:chgData name="Jassem Abbasi" userId="a485637c-5d5c-44af-8411-f95acc3236b6" providerId="ADAL" clId="{B67E75DF-61F4-4BDD-83F6-F3A9FEB4B984}" dt="2024-02-22T09:52:54.409" v="2357" actId="27803"/>
          <ac:spMkLst>
            <pc:docMk/>
            <pc:sldMk cId="3942064285" sldId="256"/>
            <ac:spMk id="13866" creationId="{3A98CCB4-0CFA-E3E6-6869-2371622E7C0C}"/>
          </ac:spMkLst>
        </pc:spChg>
        <pc:spChg chg="mod">
          <ac:chgData name="Jassem Abbasi" userId="a485637c-5d5c-44af-8411-f95acc3236b6" providerId="ADAL" clId="{B67E75DF-61F4-4BDD-83F6-F3A9FEB4B984}" dt="2024-02-22T09:52:54.409" v="2357" actId="27803"/>
          <ac:spMkLst>
            <pc:docMk/>
            <pc:sldMk cId="3942064285" sldId="256"/>
            <ac:spMk id="13867" creationId="{8F64EE4D-1801-D675-252D-F2F44F5CC02F}"/>
          </ac:spMkLst>
        </pc:spChg>
        <pc:spChg chg="mod">
          <ac:chgData name="Jassem Abbasi" userId="a485637c-5d5c-44af-8411-f95acc3236b6" providerId="ADAL" clId="{B67E75DF-61F4-4BDD-83F6-F3A9FEB4B984}" dt="2024-02-22T09:52:54.409" v="2357" actId="27803"/>
          <ac:spMkLst>
            <pc:docMk/>
            <pc:sldMk cId="3942064285" sldId="256"/>
            <ac:spMk id="13868" creationId="{73445523-BA39-8314-9519-D707FED637F3}"/>
          </ac:spMkLst>
        </pc:spChg>
        <pc:spChg chg="mod">
          <ac:chgData name="Jassem Abbasi" userId="a485637c-5d5c-44af-8411-f95acc3236b6" providerId="ADAL" clId="{B67E75DF-61F4-4BDD-83F6-F3A9FEB4B984}" dt="2024-02-22T09:52:54.409" v="2357" actId="27803"/>
          <ac:spMkLst>
            <pc:docMk/>
            <pc:sldMk cId="3942064285" sldId="256"/>
            <ac:spMk id="13869" creationId="{7522AEED-F903-D25C-FAC6-4C9EA8F57E10}"/>
          </ac:spMkLst>
        </pc:spChg>
        <pc:spChg chg="mod">
          <ac:chgData name="Jassem Abbasi" userId="a485637c-5d5c-44af-8411-f95acc3236b6" providerId="ADAL" clId="{B67E75DF-61F4-4BDD-83F6-F3A9FEB4B984}" dt="2024-02-22T09:52:54.409" v="2357" actId="27803"/>
          <ac:spMkLst>
            <pc:docMk/>
            <pc:sldMk cId="3942064285" sldId="256"/>
            <ac:spMk id="13870" creationId="{9C153BF0-07EB-CC0D-2207-2FD2A805FE1A}"/>
          </ac:spMkLst>
        </pc:spChg>
        <pc:spChg chg="mod">
          <ac:chgData name="Jassem Abbasi" userId="a485637c-5d5c-44af-8411-f95acc3236b6" providerId="ADAL" clId="{B67E75DF-61F4-4BDD-83F6-F3A9FEB4B984}" dt="2024-02-22T09:52:54.409" v="2357" actId="27803"/>
          <ac:spMkLst>
            <pc:docMk/>
            <pc:sldMk cId="3942064285" sldId="256"/>
            <ac:spMk id="13871" creationId="{80C84DA5-50CF-A4D4-D832-8BD3AB9FB927}"/>
          </ac:spMkLst>
        </pc:spChg>
        <pc:spChg chg="mod">
          <ac:chgData name="Jassem Abbasi" userId="a485637c-5d5c-44af-8411-f95acc3236b6" providerId="ADAL" clId="{B67E75DF-61F4-4BDD-83F6-F3A9FEB4B984}" dt="2024-02-22T09:52:54.409" v="2357" actId="27803"/>
          <ac:spMkLst>
            <pc:docMk/>
            <pc:sldMk cId="3942064285" sldId="256"/>
            <ac:spMk id="13872" creationId="{A82FDA08-CCB0-80FE-02A5-8B1E5CCD8960}"/>
          </ac:spMkLst>
        </pc:spChg>
        <pc:spChg chg="mod">
          <ac:chgData name="Jassem Abbasi" userId="a485637c-5d5c-44af-8411-f95acc3236b6" providerId="ADAL" clId="{B67E75DF-61F4-4BDD-83F6-F3A9FEB4B984}" dt="2024-02-22T09:52:54.409" v="2357" actId="27803"/>
          <ac:spMkLst>
            <pc:docMk/>
            <pc:sldMk cId="3942064285" sldId="256"/>
            <ac:spMk id="13873" creationId="{18FF4F31-66A7-55AD-79A6-C86DF7A654DC}"/>
          </ac:spMkLst>
        </pc:spChg>
        <pc:spChg chg="mod">
          <ac:chgData name="Jassem Abbasi" userId="a485637c-5d5c-44af-8411-f95acc3236b6" providerId="ADAL" clId="{B67E75DF-61F4-4BDD-83F6-F3A9FEB4B984}" dt="2024-02-22T09:52:54.409" v="2357" actId="27803"/>
          <ac:spMkLst>
            <pc:docMk/>
            <pc:sldMk cId="3942064285" sldId="256"/>
            <ac:spMk id="13874" creationId="{EB9B8CB2-E834-9E48-9216-923C35369C12}"/>
          </ac:spMkLst>
        </pc:spChg>
        <pc:spChg chg="mod">
          <ac:chgData name="Jassem Abbasi" userId="a485637c-5d5c-44af-8411-f95acc3236b6" providerId="ADAL" clId="{B67E75DF-61F4-4BDD-83F6-F3A9FEB4B984}" dt="2024-02-22T09:52:54.409" v="2357" actId="27803"/>
          <ac:spMkLst>
            <pc:docMk/>
            <pc:sldMk cId="3942064285" sldId="256"/>
            <ac:spMk id="13875" creationId="{7A1151B5-0921-F19D-9C8C-D62F4B759487}"/>
          </ac:spMkLst>
        </pc:spChg>
        <pc:spChg chg="mod">
          <ac:chgData name="Jassem Abbasi" userId="a485637c-5d5c-44af-8411-f95acc3236b6" providerId="ADAL" clId="{B67E75DF-61F4-4BDD-83F6-F3A9FEB4B984}" dt="2024-02-22T09:52:54.409" v="2357" actId="27803"/>
          <ac:spMkLst>
            <pc:docMk/>
            <pc:sldMk cId="3942064285" sldId="256"/>
            <ac:spMk id="13876" creationId="{6B44A735-0160-50FA-13C6-9CA08F1A44A3}"/>
          </ac:spMkLst>
        </pc:spChg>
        <pc:spChg chg="mod">
          <ac:chgData name="Jassem Abbasi" userId="a485637c-5d5c-44af-8411-f95acc3236b6" providerId="ADAL" clId="{B67E75DF-61F4-4BDD-83F6-F3A9FEB4B984}" dt="2024-02-22T09:52:54.409" v="2357" actId="27803"/>
          <ac:spMkLst>
            <pc:docMk/>
            <pc:sldMk cId="3942064285" sldId="256"/>
            <ac:spMk id="13877" creationId="{8810949D-01D3-D306-F949-AA9BF13F6C1C}"/>
          </ac:spMkLst>
        </pc:spChg>
        <pc:spChg chg="mod">
          <ac:chgData name="Jassem Abbasi" userId="a485637c-5d5c-44af-8411-f95acc3236b6" providerId="ADAL" clId="{B67E75DF-61F4-4BDD-83F6-F3A9FEB4B984}" dt="2024-02-22T09:52:54.409" v="2357" actId="27803"/>
          <ac:spMkLst>
            <pc:docMk/>
            <pc:sldMk cId="3942064285" sldId="256"/>
            <ac:spMk id="13878" creationId="{2D9EEFFA-9F25-AFE4-0891-5028EAFDF2CA}"/>
          </ac:spMkLst>
        </pc:spChg>
        <pc:spChg chg="mod">
          <ac:chgData name="Jassem Abbasi" userId="a485637c-5d5c-44af-8411-f95acc3236b6" providerId="ADAL" clId="{B67E75DF-61F4-4BDD-83F6-F3A9FEB4B984}" dt="2024-02-22T09:52:54.409" v="2357" actId="27803"/>
          <ac:spMkLst>
            <pc:docMk/>
            <pc:sldMk cId="3942064285" sldId="256"/>
            <ac:spMk id="13879" creationId="{E11B1C18-9666-9A2D-34EA-9AB081C72856}"/>
          </ac:spMkLst>
        </pc:spChg>
        <pc:spChg chg="mod">
          <ac:chgData name="Jassem Abbasi" userId="a485637c-5d5c-44af-8411-f95acc3236b6" providerId="ADAL" clId="{B67E75DF-61F4-4BDD-83F6-F3A9FEB4B984}" dt="2024-02-22T09:52:54.409" v="2357" actId="27803"/>
          <ac:spMkLst>
            <pc:docMk/>
            <pc:sldMk cId="3942064285" sldId="256"/>
            <ac:spMk id="13880" creationId="{7CF3B1AF-9216-C442-FC09-3615E70A4E06}"/>
          </ac:spMkLst>
        </pc:spChg>
        <pc:spChg chg="mod">
          <ac:chgData name="Jassem Abbasi" userId="a485637c-5d5c-44af-8411-f95acc3236b6" providerId="ADAL" clId="{B67E75DF-61F4-4BDD-83F6-F3A9FEB4B984}" dt="2024-02-22T09:52:54.409" v="2357" actId="27803"/>
          <ac:spMkLst>
            <pc:docMk/>
            <pc:sldMk cId="3942064285" sldId="256"/>
            <ac:spMk id="13881" creationId="{1EAC8753-5244-FA8E-E48A-3D7733DB1158}"/>
          </ac:spMkLst>
        </pc:spChg>
        <pc:spChg chg="mod">
          <ac:chgData name="Jassem Abbasi" userId="a485637c-5d5c-44af-8411-f95acc3236b6" providerId="ADAL" clId="{B67E75DF-61F4-4BDD-83F6-F3A9FEB4B984}" dt="2024-02-22T09:52:54.409" v="2357" actId="27803"/>
          <ac:spMkLst>
            <pc:docMk/>
            <pc:sldMk cId="3942064285" sldId="256"/>
            <ac:spMk id="13882" creationId="{B3387D20-D29C-C630-493D-6B2904BDB848}"/>
          </ac:spMkLst>
        </pc:spChg>
        <pc:spChg chg="mod">
          <ac:chgData name="Jassem Abbasi" userId="a485637c-5d5c-44af-8411-f95acc3236b6" providerId="ADAL" clId="{B67E75DF-61F4-4BDD-83F6-F3A9FEB4B984}" dt="2024-02-22T09:52:54.409" v="2357" actId="27803"/>
          <ac:spMkLst>
            <pc:docMk/>
            <pc:sldMk cId="3942064285" sldId="256"/>
            <ac:spMk id="13883" creationId="{6D8A70FA-9940-C1E4-A1FF-9AC7A1B36010}"/>
          </ac:spMkLst>
        </pc:spChg>
        <pc:spChg chg="mod">
          <ac:chgData name="Jassem Abbasi" userId="a485637c-5d5c-44af-8411-f95acc3236b6" providerId="ADAL" clId="{B67E75DF-61F4-4BDD-83F6-F3A9FEB4B984}" dt="2024-02-22T09:52:54.409" v="2357" actId="27803"/>
          <ac:spMkLst>
            <pc:docMk/>
            <pc:sldMk cId="3942064285" sldId="256"/>
            <ac:spMk id="13884" creationId="{EAA0974F-0032-727C-01A1-E01FE279A2CA}"/>
          </ac:spMkLst>
        </pc:spChg>
        <pc:spChg chg="mod">
          <ac:chgData name="Jassem Abbasi" userId="a485637c-5d5c-44af-8411-f95acc3236b6" providerId="ADAL" clId="{B67E75DF-61F4-4BDD-83F6-F3A9FEB4B984}" dt="2024-02-22T09:52:54.409" v="2357" actId="27803"/>
          <ac:spMkLst>
            <pc:docMk/>
            <pc:sldMk cId="3942064285" sldId="256"/>
            <ac:spMk id="13885" creationId="{400FB3AC-6C15-9B83-3A9B-77766C8DBD02}"/>
          </ac:spMkLst>
        </pc:spChg>
        <pc:spChg chg="mod">
          <ac:chgData name="Jassem Abbasi" userId="a485637c-5d5c-44af-8411-f95acc3236b6" providerId="ADAL" clId="{B67E75DF-61F4-4BDD-83F6-F3A9FEB4B984}" dt="2024-02-22T09:52:54.409" v="2357" actId="27803"/>
          <ac:spMkLst>
            <pc:docMk/>
            <pc:sldMk cId="3942064285" sldId="256"/>
            <ac:spMk id="13886" creationId="{DBA1D79E-7245-F8A0-16DB-F96FC40B3A9C}"/>
          </ac:spMkLst>
        </pc:spChg>
        <pc:spChg chg="mod">
          <ac:chgData name="Jassem Abbasi" userId="a485637c-5d5c-44af-8411-f95acc3236b6" providerId="ADAL" clId="{B67E75DF-61F4-4BDD-83F6-F3A9FEB4B984}" dt="2024-02-22T09:52:54.409" v="2357" actId="27803"/>
          <ac:spMkLst>
            <pc:docMk/>
            <pc:sldMk cId="3942064285" sldId="256"/>
            <ac:spMk id="13887" creationId="{E16B1FE0-5792-ED86-3932-3B2308888B07}"/>
          </ac:spMkLst>
        </pc:spChg>
        <pc:spChg chg="mod">
          <ac:chgData name="Jassem Abbasi" userId="a485637c-5d5c-44af-8411-f95acc3236b6" providerId="ADAL" clId="{B67E75DF-61F4-4BDD-83F6-F3A9FEB4B984}" dt="2024-02-22T09:52:54.409" v="2357" actId="27803"/>
          <ac:spMkLst>
            <pc:docMk/>
            <pc:sldMk cId="3942064285" sldId="256"/>
            <ac:spMk id="13888" creationId="{9368D41A-D867-0C7B-C3B0-A13E914F51BF}"/>
          </ac:spMkLst>
        </pc:spChg>
        <pc:spChg chg="mod">
          <ac:chgData name="Jassem Abbasi" userId="a485637c-5d5c-44af-8411-f95acc3236b6" providerId="ADAL" clId="{B67E75DF-61F4-4BDD-83F6-F3A9FEB4B984}" dt="2024-02-22T09:52:54.409" v="2357" actId="27803"/>
          <ac:spMkLst>
            <pc:docMk/>
            <pc:sldMk cId="3942064285" sldId="256"/>
            <ac:spMk id="13889" creationId="{A0B930B9-1398-FBDE-967D-359A22E3E3D7}"/>
          </ac:spMkLst>
        </pc:spChg>
        <pc:spChg chg="mod">
          <ac:chgData name="Jassem Abbasi" userId="a485637c-5d5c-44af-8411-f95acc3236b6" providerId="ADAL" clId="{B67E75DF-61F4-4BDD-83F6-F3A9FEB4B984}" dt="2024-02-22T09:52:54.409" v="2357" actId="27803"/>
          <ac:spMkLst>
            <pc:docMk/>
            <pc:sldMk cId="3942064285" sldId="256"/>
            <ac:spMk id="13890" creationId="{055AB7A3-7DCD-F1FD-9753-6EE4031F5E5F}"/>
          </ac:spMkLst>
        </pc:spChg>
        <pc:spChg chg="mod">
          <ac:chgData name="Jassem Abbasi" userId="a485637c-5d5c-44af-8411-f95acc3236b6" providerId="ADAL" clId="{B67E75DF-61F4-4BDD-83F6-F3A9FEB4B984}" dt="2024-02-22T09:52:54.409" v="2357" actId="27803"/>
          <ac:spMkLst>
            <pc:docMk/>
            <pc:sldMk cId="3942064285" sldId="256"/>
            <ac:spMk id="13891" creationId="{9E6C889A-7FF6-FFC3-C9BD-DABF88D5E748}"/>
          </ac:spMkLst>
        </pc:spChg>
        <pc:spChg chg="mod">
          <ac:chgData name="Jassem Abbasi" userId="a485637c-5d5c-44af-8411-f95acc3236b6" providerId="ADAL" clId="{B67E75DF-61F4-4BDD-83F6-F3A9FEB4B984}" dt="2024-02-22T09:52:54.409" v="2357" actId="27803"/>
          <ac:spMkLst>
            <pc:docMk/>
            <pc:sldMk cId="3942064285" sldId="256"/>
            <ac:spMk id="13892" creationId="{469C1F96-F0AC-04E7-45D3-3578CB9581E0}"/>
          </ac:spMkLst>
        </pc:spChg>
        <pc:spChg chg="mod">
          <ac:chgData name="Jassem Abbasi" userId="a485637c-5d5c-44af-8411-f95acc3236b6" providerId="ADAL" clId="{B67E75DF-61F4-4BDD-83F6-F3A9FEB4B984}" dt="2024-02-22T09:52:54.409" v="2357" actId="27803"/>
          <ac:spMkLst>
            <pc:docMk/>
            <pc:sldMk cId="3942064285" sldId="256"/>
            <ac:spMk id="13893" creationId="{6DF4B4BE-8948-F161-F746-6F19F22530E5}"/>
          </ac:spMkLst>
        </pc:spChg>
        <pc:spChg chg="mod">
          <ac:chgData name="Jassem Abbasi" userId="a485637c-5d5c-44af-8411-f95acc3236b6" providerId="ADAL" clId="{B67E75DF-61F4-4BDD-83F6-F3A9FEB4B984}" dt="2024-02-22T09:52:54.409" v="2357" actId="27803"/>
          <ac:spMkLst>
            <pc:docMk/>
            <pc:sldMk cId="3942064285" sldId="256"/>
            <ac:spMk id="13894" creationId="{E22748F2-3425-8B44-8E31-DC5D001394AA}"/>
          </ac:spMkLst>
        </pc:spChg>
        <pc:spChg chg="mod">
          <ac:chgData name="Jassem Abbasi" userId="a485637c-5d5c-44af-8411-f95acc3236b6" providerId="ADAL" clId="{B67E75DF-61F4-4BDD-83F6-F3A9FEB4B984}" dt="2024-02-22T09:52:54.409" v="2357" actId="27803"/>
          <ac:spMkLst>
            <pc:docMk/>
            <pc:sldMk cId="3942064285" sldId="256"/>
            <ac:spMk id="13895" creationId="{A6E6A968-6708-4A45-278E-FE5BF423C5C7}"/>
          </ac:spMkLst>
        </pc:spChg>
        <pc:spChg chg="mod">
          <ac:chgData name="Jassem Abbasi" userId="a485637c-5d5c-44af-8411-f95acc3236b6" providerId="ADAL" clId="{B67E75DF-61F4-4BDD-83F6-F3A9FEB4B984}" dt="2024-02-22T09:52:54.409" v="2357" actId="27803"/>
          <ac:spMkLst>
            <pc:docMk/>
            <pc:sldMk cId="3942064285" sldId="256"/>
            <ac:spMk id="13896" creationId="{7FC64D35-D225-D8D7-00F8-B8C34260A22A}"/>
          </ac:spMkLst>
        </pc:spChg>
        <pc:spChg chg="mod">
          <ac:chgData name="Jassem Abbasi" userId="a485637c-5d5c-44af-8411-f95acc3236b6" providerId="ADAL" clId="{B67E75DF-61F4-4BDD-83F6-F3A9FEB4B984}" dt="2024-02-22T09:52:54.409" v="2357" actId="27803"/>
          <ac:spMkLst>
            <pc:docMk/>
            <pc:sldMk cId="3942064285" sldId="256"/>
            <ac:spMk id="13897" creationId="{C6C10F08-F982-F9A5-3F64-4B641666C500}"/>
          </ac:spMkLst>
        </pc:spChg>
        <pc:spChg chg="mod">
          <ac:chgData name="Jassem Abbasi" userId="a485637c-5d5c-44af-8411-f95acc3236b6" providerId="ADAL" clId="{B67E75DF-61F4-4BDD-83F6-F3A9FEB4B984}" dt="2024-02-22T09:52:54.409" v="2357" actId="27803"/>
          <ac:spMkLst>
            <pc:docMk/>
            <pc:sldMk cId="3942064285" sldId="256"/>
            <ac:spMk id="13898" creationId="{83E34050-C5AF-414B-C106-A668BF894D2C}"/>
          </ac:spMkLst>
        </pc:spChg>
        <pc:spChg chg="mod">
          <ac:chgData name="Jassem Abbasi" userId="a485637c-5d5c-44af-8411-f95acc3236b6" providerId="ADAL" clId="{B67E75DF-61F4-4BDD-83F6-F3A9FEB4B984}" dt="2024-02-22T09:52:54.409" v="2357" actId="27803"/>
          <ac:spMkLst>
            <pc:docMk/>
            <pc:sldMk cId="3942064285" sldId="256"/>
            <ac:spMk id="13899" creationId="{BD516973-5CAF-9E92-CC63-4E9E859D6CE7}"/>
          </ac:spMkLst>
        </pc:spChg>
        <pc:spChg chg="mod">
          <ac:chgData name="Jassem Abbasi" userId="a485637c-5d5c-44af-8411-f95acc3236b6" providerId="ADAL" clId="{B67E75DF-61F4-4BDD-83F6-F3A9FEB4B984}" dt="2024-02-22T09:52:54.409" v="2357" actId="27803"/>
          <ac:spMkLst>
            <pc:docMk/>
            <pc:sldMk cId="3942064285" sldId="256"/>
            <ac:spMk id="13900" creationId="{74055EA6-5150-A775-0375-8E25CC25A99B}"/>
          </ac:spMkLst>
        </pc:spChg>
        <pc:spChg chg="mod">
          <ac:chgData name="Jassem Abbasi" userId="a485637c-5d5c-44af-8411-f95acc3236b6" providerId="ADAL" clId="{B67E75DF-61F4-4BDD-83F6-F3A9FEB4B984}" dt="2024-02-22T09:52:54.409" v="2357" actId="27803"/>
          <ac:spMkLst>
            <pc:docMk/>
            <pc:sldMk cId="3942064285" sldId="256"/>
            <ac:spMk id="13901" creationId="{DFAD6834-ABDD-3279-B127-ABEA48DB8AAE}"/>
          </ac:spMkLst>
        </pc:spChg>
        <pc:spChg chg="mod">
          <ac:chgData name="Jassem Abbasi" userId="a485637c-5d5c-44af-8411-f95acc3236b6" providerId="ADAL" clId="{B67E75DF-61F4-4BDD-83F6-F3A9FEB4B984}" dt="2024-02-22T09:52:54.409" v="2357" actId="27803"/>
          <ac:spMkLst>
            <pc:docMk/>
            <pc:sldMk cId="3942064285" sldId="256"/>
            <ac:spMk id="13902" creationId="{91591EF1-4D42-1C62-215F-61061477E9DA}"/>
          </ac:spMkLst>
        </pc:spChg>
        <pc:spChg chg="mod">
          <ac:chgData name="Jassem Abbasi" userId="a485637c-5d5c-44af-8411-f95acc3236b6" providerId="ADAL" clId="{B67E75DF-61F4-4BDD-83F6-F3A9FEB4B984}" dt="2024-02-22T09:52:54.409" v="2357" actId="27803"/>
          <ac:spMkLst>
            <pc:docMk/>
            <pc:sldMk cId="3942064285" sldId="256"/>
            <ac:spMk id="13903" creationId="{8D03236D-23A6-2874-5A72-19AFEDB38462}"/>
          </ac:spMkLst>
        </pc:spChg>
        <pc:spChg chg="mod">
          <ac:chgData name="Jassem Abbasi" userId="a485637c-5d5c-44af-8411-f95acc3236b6" providerId="ADAL" clId="{B67E75DF-61F4-4BDD-83F6-F3A9FEB4B984}" dt="2024-02-22T09:52:54.409" v="2357" actId="27803"/>
          <ac:spMkLst>
            <pc:docMk/>
            <pc:sldMk cId="3942064285" sldId="256"/>
            <ac:spMk id="13904" creationId="{44039B57-1938-A908-FCF3-CD05ECB77CDA}"/>
          </ac:spMkLst>
        </pc:spChg>
        <pc:spChg chg="mod">
          <ac:chgData name="Jassem Abbasi" userId="a485637c-5d5c-44af-8411-f95acc3236b6" providerId="ADAL" clId="{B67E75DF-61F4-4BDD-83F6-F3A9FEB4B984}" dt="2024-02-22T09:52:54.409" v="2357" actId="27803"/>
          <ac:spMkLst>
            <pc:docMk/>
            <pc:sldMk cId="3942064285" sldId="256"/>
            <ac:spMk id="13905" creationId="{E319E4B2-DFB1-97C0-F1F5-D2DC0E7E7BD8}"/>
          </ac:spMkLst>
        </pc:spChg>
        <pc:spChg chg="mod">
          <ac:chgData name="Jassem Abbasi" userId="a485637c-5d5c-44af-8411-f95acc3236b6" providerId="ADAL" clId="{B67E75DF-61F4-4BDD-83F6-F3A9FEB4B984}" dt="2024-02-22T09:52:54.409" v="2357" actId="27803"/>
          <ac:spMkLst>
            <pc:docMk/>
            <pc:sldMk cId="3942064285" sldId="256"/>
            <ac:spMk id="13906" creationId="{F29ABCEA-5BE2-E61E-5860-DD10AA2D8D61}"/>
          </ac:spMkLst>
        </pc:spChg>
        <pc:spChg chg="mod">
          <ac:chgData name="Jassem Abbasi" userId="a485637c-5d5c-44af-8411-f95acc3236b6" providerId="ADAL" clId="{B67E75DF-61F4-4BDD-83F6-F3A9FEB4B984}" dt="2024-02-22T09:52:54.409" v="2357" actId="27803"/>
          <ac:spMkLst>
            <pc:docMk/>
            <pc:sldMk cId="3942064285" sldId="256"/>
            <ac:spMk id="13907" creationId="{AD4ACBD6-92F3-34A8-F188-8F4765AC5D9D}"/>
          </ac:spMkLst>
        </pc:spChg>
        <pc:spChg chg="mod">
          <ac:chgData name="Jassem Abbasi" userId="a485637c-5d5c-44af-8411-f95acc3236b6" providerId="ADAL" clId="{B67E75DF-61F4-4BDD-83F6-F3A9FEB4B984}" dt="2024-02-22T09:52:54.409" v="2357" actId="27803"/>
          <ac:spMkLst>
            <pc:docMk/>
            <pc:sldMk cId="3942064285" sldId="256"/>
            <ac:spMk id="13908" creationId="{5FF5D223-A94E-13FB-2E61-E4773C3D6D8E}"/>
          </ac:spMkLst>
        </pc:spChg>
        <pc:spChg chg="mod">
          <ac:chgData name="Jassem Abbasi" userId="a485637c-5d5c-44af-8411-f95acc3236b6" providerId="ADAL" clId="{B67E75DF-61F4-4BDD-83F6-F3A9FEB4B984}" dt="2024-02-22T09:52:54.409" v="2357" actId="27803"/>
          <ac:spMkLst>
            <pc:docMk/>
            <pc:sldMk cId="3942064285" sldId="256"/>
            <ac:spMk id="13909" creationId="{AE89A3FF-850F-807C-D539-8079C36689C3}"/>
          </ac:spMkLst>
        </pc:spChg>
        <pc:spChg chg="mod">
          <ac:chgData name="Jassem Abbasi" userId="a485637c-5d5c-44af-8411-f95acc3236b6" providerId="ADAL" clId="{B67E75DF-61F4-4BDD-83F6-F3A9FEB4B984}" dt="2024-02-22T09:52:54.409" v="2357" actId="27803"/>
          <ac:spMkLst>
            <pc:docMk/>
            <pc:sldMk cId="3942064285" sldId="256"/>
            <ac:spMk id="13910" creationId="{7AF16949-5688-5E37-198E-A74B57D260CA}"/>
          </ac:spMkLst>
        </pc:spChg>
        <pc:spChg chg="mod">
          <ac:chgData name="Jassem Abbasi" userId="a485637c-5d5c-44af-8411-f95acc3236b6" providerId="ADAL" clId="{B67E75DF-61F4-4BDD-83F6-F3A9FEB4B984}" dt="2024-02-22T09:52:54.409" v="2357" actId="27803"/>
          <ac:spMkLst>
            <pc:docMk/>
            <pc:sldMk cId="3942064285" sldId="256"/>
            <ac:spMk id="13911" creationId="{B1166EE1-E792-6951-AFE6-233185B4EBEE}"/>
          </ac:spMkLst>
        </pc:spChg>
        <pc:spChg chg="mod">
          <ac:chgData name="Jassem Abbasi" userId="a485637c-5d5c-44af-8411-f95acc3236b6" providerId="ADAL" clId="{B67E75DF-61F4-4BDD-83F6-F3A9FEB4B984}" dt="2024-02-22T09:52:54.409" v="2357" actId="27803"/>
          <ac:spMkLst>
            <pc:docMk/>
            <pc:sldMk cId="3942064285" sldId="256"/>
            <ac:spMk id="13912" creationId="{DCEBC15D-F1D2-6D77-F198-0028F65B011D}"/>
          </ac:spMkLst>
        </pc:spChg>
        <pc:spChg chg="mod">
          <ac:chgData name="Jassem Abbasi" userId="a485637c-5d5c-44af-8411-f95acc3236b6" providerId="ADAL" clId="{B67E75DF-61F4-4BDD-83F6-F3A9FEB4B984}" dt="2024-02-22T09:52:54.409" v="2357" actId="27803"/>
          <ac:spMkLst>
            <pc:docMk/>
            <pc:sldMk cId="3942064285" sldId="256"/>
            <ac:spMk id="13913" creationId="{ADF8FD96-E65C-5743-38DB-EEF5D90CDF4B}"/>
          </ac:spMkLst>
        </pc:spChg>
        <pc:spChg chg="mod">
          <ac:chgData name="Jassem Abbasi" userId="a485637c-5d5c-44af-8411-f95acc3236b6" providerId="ADAL" clId="{B67E75DF-61F4-4BDD-83F6-F3A9FEB4B984}" dt="2024-02-22T09:52:54.409" v="2357" actId="27803"/>
          <ac:spMkLst>
            <pc:docMk/>
            <pc:sldMk cId="3942064285" sldId="256"/>
            <ac:spMk id="13914" creationId="{66E0447A-7AE4-E02D-D6A5-2AA1E141B421}"/>
          </ac:spMkLst>
        </pc:spChg>
        <pc:spChg chg="mod">
          <ac:chgData name="Jassem Abbasi" userId="a485637c-5d5c-44af-8411-f95acc3236b6" providerId="ADAL" clId="{B67E75DF-61F4-4BDD-83F6-F3A9FEB4B984}" dt="2024-02-22T09:52:54.409" v="2357" actId="27803"/>
          <ac:spMkLst>
            <pc:docMk/>
            <pc:sldMk cId="3942064285" sldId="256"/>
            <ac:spMk id="13915" creationId="{E8DE1ED5-33F0-A8BB-5391-547BC5B3D1E7}"/>
          </ac:spMkLst>
        </pc:spChg>
        <pc:spChg chg="mod">
          <ac:chgData name="Jassem Abbasi" userId="a485637c-5d5c-44af-8411-f95acc3236b6" providerId="ADAL" clId="{B67E75DF-61F4-4BDD-83F6-F3A9FEB4B984}" dt="2024-02-22T09:52:54.409" v="2357" actId="27803"/>
          <ac:spMkLst>
            <pc:docMk/>
            <pc:sldMk cId="3942064285" sldId="256"/>
            <ac:spMk id="13916" creationId="{B97DE873-99D0-99EF-48C0-443431DFFF3B}"/>
          </ac:spMkLst>
        </pc:spChg>
        <pc:spChg chg="mod">
          <ac:chgData name="Jassem Abbasi" userId="a485637c-5d5c-44af-8411-f95acc3236b6" providerId="ADAL" clId="{B67E75DF-61F4-4BDD-83F6-F3A9FEB4B984}" dt="2024-02-22T09:52:54.409" v="2357" actId="27803"/>
          <ac:spMkLst>
            <pc:docMk/>
            <pc:sldMk cId="3942064285" sldId="256"/>
            <ac:spMk id="13917" creationId="{AB1DC768-86F6-5B1F-54A8-5DA9696F3FFE}"/>
          </ac:spMkLst>
        </pc:spChg>
        <pc:spChg chg="mod">
          <ac:chgData name="Jassem Abbasi" userId="a485637c-5d5c-44af-8411-f95acc3236b6" providerId="ADAL" clId="{B67E75DF-61F4-4BDD-83F6-F3A9FEB4B984}" dt="2024-02-22T09:52:54.409" v="2357" actId="27803"/>
          <ac:spMkLst>
            <pc:docMk/>
            <pc:sldMk cId="3942064285" sldId="256"/>
            <ac:spMk id="13918" creationId="{616BF887-8800-9663-8E2B-AD07D922C640}"/>
          </ac:spMkLst>
        </pc:spChg>
        <pc:spChg chg="mod">
          <ac:chgData name="Jassem Abbasi" userId="a485637c-5d5c-44af-8411-f95acc3236b6" providerId="ADAL" clId="{B67E75DF-61F4-4BDD-83F6-F3A9FEB4B984}" dt="2024-02-22T09:52:54.409" v="2357" actId="27803"/>
          <ac:spMkLst>
            <pc:docMk/>
            <pc:sldMk cId="3942064285" sldId="256"/>
            <ac:spMk id="13919" creationId="{75510A9E-53D0-F848-817D-253C4E4BBE9F}"/>
          </ac:spMkLst>
        </pc:spChg>
        <pc:spChg chg="mod">
          <ac:chgData name="Jassem Abbasi" userId="a485637c-5d5c-44af-8411-f95acc3236b6" providerId="ADAL" clId="{B67E75DF-61F4-4BDD-83F6-F3A9FEB4B984}" dt="2024-02-22T09:52:54.409" v="2357" actId="27803"/>
          <ac:spMkLst>
            <pc:docMk/>
            <pc:sldMk cId="3942064285" sldId="256"/>
            <ac:spMk id="13920" creationId="{D2C546F5-035B-4FB6-4F9D-8B14126A6F4C}"/>
          </ac:spMkLst>
        </pc:spChg>
        <pc:spChg chg="mod">
          <ac:chgData name="Jassem Abbasi" userId="a485637c-5d5c-44af-8411-f95acc3236b6" providerId="ADAL" clId="{B67E75DF-61F4-4BDD-83F6-F3A9FEB4B984}" dt="2024-02-22T09:52:54.409" v="2357" actId="27803"/>
          <ac:spMkLst>
            <pc:docMk/>
            <pc:sldMk cId="3942064285" sldId="256"/>
            <ac:spMk id="13921" creationId="{F62D27B3-9995-489B-B961-968C972190B5}"/>
          </ac:spMkLst>
        </pc:spChg>
        <pc:spChg chg="mod">
          <ac:chgData name="Jassem Abbasi" userId="a485637c-5d5c-44af-8411-f95acc3236b6" providerId="ADAL" clId="{B67E75DF-61F4-4BDD-83F6-F3A9FEB4B984}" dt="2024-02-22T09:52:54.409" v="2357" actId="27803"/>
          <ac:spMkLst>
            <pc:docMk/>
            <pc:sldMk cId="3942064285" sldId="256"/>
            <ac:spMk id="13922" creationId="{CD312641-0A72-7798-7C91-558C125969BC}"/>
          </ac:spMkLst>
        </pc:spChg>
        <pc:spChg chg="mod">
          <ac:chgData name="Jassem Abbasi" userId="a485637c-5d5c-44af-8411-f95acc3236b6" providerId="ADAL" clId="{B67E75DF-61F4-4BDD-83F6-F3A9FEB4B984}" dt="2024-02-22T09:52:54.409" v="2357" actId="27803"/>
          <ac:spMkLst>
            <pc:docMk/>
            <pc:sldMk cId="3942064285" sldId="256"/>
            <ac:spMk id="13923" creationId="{26EE0C74-409C-9670-36BA-1952F0C9D5AE}"/>
          </ac:spMkLst>
        </pc:spChg>
        <pc:spChg chg="mod">
          <ac:chgData name="Jassem Abbasi" userId="a485637c-5d5c-44af-8411-f95acc3236b6" providerId="ADAL" clId="{B67E75DF-61F4-4BDD-83F6-F3A9FEB4B984}" dt="2024-02-22T09:52:54.409" v="2357" actId="27803"/>
          <ac:spMkLst>
            <pc:docMk/>
            <pc:sldMk cId="3942064285" sldId="256"/>
            <ac:spMk id="13924" creationId="{D92EC73F-EFE1-A1A7-AE11-1141179DA913}"/>
          </ac:spMkLst>
        </pc:spChg>
        <pc:spChg chg="mod">
          <ac:chgData name="Jassem Abbasi" userId="a485637c-5d5c-44af-8411-f95acc3236b6" providerId="ADAL" clId="{B67E75DF-61F4-4BDD-83F6-F3A9FEB4B984}" dt="2024-02-22T09:52:54.409" v="2357" actId="27803"/>
          <ac:spMkLst>
            <pc:docMk/>
            <pc:sldMk cId="3942064285" sldId="256"/>
            <ac:spMk id="13925" creationId="{A178BFAB-FECB-2989-F5D3-6F286919666C}"/>
          </ac:spMkLst>
        </pc:spChg>
        <pc:spChg chg="mod">
          <ac:chgData name="Jassem Abbasi" userId="a485637c-5d5c-44af-8411-f95acc3236b6" providerId="ADAL" clId="{B67E75DF-61F4-4BDD-83F6-F3A9FEB4B984}" dt="2024-02-22T09:52:54.409" v="2357" actId="27803"/>
          <ac:spMkLst>
            <pc:docMk/>
            <pc:sldMk cId="3942064285" sldId="256"/>
            <ac:spMk id="13926" creationId="{449C3A9F-B65D-78E1-5FC4-65DCA0F09768}"/>
          </ac:spMkLst>
        </pc:spChg>
        <pc:spChg chg="mod">
          <ac:chgData name="Jassem Abbasi" userId="a485637c-5d5c-44af-8411-f95acc3236b6" providerId="ADAL" clId="{B67E75DF-61F4-4BDD-83F6-F3A9FEB4B984}" dt="2024-02-22T09:52:54.409" v="2357" actId="27803"/>
          <ac:spMkLst>
            <pc:docMk/>
            <pc:sldMk cId="3942064285" sldId="256"/>
            <ac:spMk id="13927" creationId="{7A894F15-B182-5612-9317-C9FE16F0F2E3}"/>
          </ac:spMkLst>
        </pc:spChg>
        <pc:spChg chg="mod">
          <ac:chgData name="Jassem Abbasi" userId="a485637c-5d5c-44af-8411-f95acc3236b6" providerId="ADAL" clId="{B67E75DF-61F4-4BDD-83F6-F3A9FEB4B984}" dt="2024-02-22T09:52:54.409" v="2357" actId="27803"/>
          <ac:spMkLst>
            <pc:docMk/>
            <pc:sldMk cId="3942064285" sldId="256"/>
            <ac:spMk id="13928" creationId="{A80FC23C-7CBA-1574-1F8D-B4752DB7FCF2}"/>
          </ac:spMkLst>
        </pc:spChg>
        <pc:spChg chg="mod">
          <ac:chgData name="Jassem Abbasi" userId="a485637c-5d5c-44af-8411-f95acc3236b6" providerId="ADAL" clId="{B67E75DF-61F4-4BDD-83F6-F3A9FEB4B984}" dt="2024-02-22T09:52:54.409" v="2357" actId="27803"/>
          <ac:spMkLst>
            <pc:docMk/>
            <pc:sldMk cId="3942064285" sldId="256"/>
            <ac:spMk id="13929" creationId="{D4BABA66-B127-5F7E-E6C2-840363BFBBBF}"/>
          </ac:spMkLst>
        </pc:spChg>
        <pc:spChg chg="mod">
          <ac:chgData name="Jassem Abbasi" userId="a485637c-5d5c-44af-8411-f95acc3236b6" providerId="ADAL" clId="{B67E75DF-61F4-4BDD-83F6-F3A9FEB4B984}" dt="2024-02-22T09:52:54.409" v="2357" actId="27803"/>
          <ac:spMkLst>
            <pc:docMk/>
            <pc:sldMk cId="3942064285" sldId="256"/>
            <ac:spMk id="13930" creationId="{A32D6503-FA20-C82E-EFD7-CF239C9E3C75}"/>
          </ac:spMkLst>
        </pc:spChg>
        <pc:spChg chg="mod">
          <ac:chgData name="Jassem Abbasi" userId="a485637c-5d5c-44af-8411-f95acc3236b6" providerId="ADAL" clId="{B67E75DF-61F4-4BDD-83F6-F3A9FEB4B984}" dt="2024-02-22T09:52:54.409" v="2357" actId="27803"/>
          <ac:spMkLst>
            <pc:docMk/>
            <pc:sldMk cId="3942064285" sldId="256"/>
            <ac:spMk id="13931" creationId="{9E0295EC-39B7-BC57-1931-8CEBC4562987}"/>
          </ac:spMkLst>
        </pc:spChg>
        <pc:spChg chg="mod">
          <ac:chgData name="Jassem Abbasi" userId="a485637c-5d5c-44af-8411-f95acc3236b6" providerId="ADAL" clId="{B67E75DF-61F4-4BDD-83F6-F3A9FEB4B984}" dt="2024-02-22T09:52:54.409" v="2357" actId="27803"/>
          <ac:spMkLst>
            <pc:docMk/>
            <pc:sldMk cId="3942064285" sldId="256"/>
            <ac:spMk id="13932" creationId="{30EC8290-2E42-9ADD-6105-349ABBDC9EFB}"/>
          </ac:spMkLst>
        </pc:spChg>
        <pc:spChg chg="mod">
          <ac:chgData name="Jassem Abbasi" userId="a485637c-5d5c-44af-8411-f95acc3236b6" providerId="ADAL" clId="{B67E75DF-61F4-4BDD-83F6-F3A9FEB4B984}" dt="2024-02-22T09:52:54.409" v="2357" actId="27803"/>
          <ac:spMkLst>
            <pc:docMk/>
            <pc:sldMk cId="3942064285" sldId="256"/>
            <ac:spMk id="13933" creationId="{FDAEB022-C2A2-9153-8C98-6F6B793B8F01}"/>
          </ac:spMkLst>
        </pc:spChg>
        <pc:spChg chg="mod">
          <ac:chgData name="Jassem Abbasi" userId="a485637c-5d5c-44af-8411-f95acc3236b6" providerId="ADAL" clId="{B67E75DF-61F4-4BDD-83F6-F3A9FEB4B984}" dt="2024-02-22T09:52:54.409" v="2357" actId="27803"/>
          <ac:spMkLst>
            <pc:docMk/>
            <pc:sldMk cId="3942064285" sldId="256"/>
            <ac:spMk id="13934" creationId="{EFEEB4B2-6A20-82A0-CD0F-5E01E9DEA4CA}"/>
          </ac:spMkLst>
        </pc:spChg>
        <pc:spChg chg="mod">
          <ac:chgData name="Jassem Abbasi" userId="a485637c-5d5c-44af-8411-f95acc3236b6" providerId="ADAL" clId="{B67E75DF-61F4-4BDD-83F6-F3A9FEB4B984}" dt="2024-02-22T09:52:54.409" v="2357" actId="27803"/>
          <ac:spMkLst>
            <pc:docMk/>
            <pc:sldMk cId="3942064285" sldId="256"/>
            <ac:spMk id="13935" creationId="{91399B9E-44D2-C11B-8C45-A0880FEC2B39}"/>
          </ac:spMkLst>
        </pc:spChg>
        <pc:spChg chg="mod">
          <ac:chgData name="Jassem Abbasi" userId="a485637c-5d5c-44af-8411-f95acc3236b6" providerId="ADAL" clId="{B67E75DF-61F4-4BDD-83F6-F3A9FEB4B984}" dt="2024-02-22T09:52:54.409" v="2357" actId="27803"/>
          <ac:spMkLst>
            <pc:docMk/>
            <pc:sldMk cId="3942064285" sldId="256"/>
            <ac:spMk id="13936" creationId="{95ADC486-02BA-D9D0-F5C0-2803025AB392}"/>
          </ac:spMkLst>
        </pc:spChg>
        <pc:spChg chg="mod">
          <ac:chgData name="Jassem Abbasi" userId="a485637c-5d5c-44af-8411-f95acc3236b6" providerId="ADAL" clId="{B67E75DF-61F4-4BDD-83F6-F3A9FEB4B984}" dt="2024-02-22T09:52:54.409" v="2357" actId="27803"/>
          <ac:spMkLst>
            <pc:docMk/>
            <pc:sldMk cId="3942064285" sldId="256"/>
            <ac:spMk id="13937" creationId="{7E750A4C-BFAB-CD70-F560-5CFB6837F93D}"/>
          </ac:spMkLst>
        </pc:spChg>
        <pc:spChg chg="mod">
          <ac:chgData name="Jassem Abbasi" userId="a485637c-5d5c-44af-8411-f95acc3236b6" providerId="ADAL" clId="{B67E75DF-61F4-4BDD-83F6-F3A9FEB4B984}" dt="2024-02-22T09:52:54.409" v="2357" actId="27803"/>
          <ac:spMkLst>
            <pc:docMk/>
            <pc:sldMk cId="3942064285" sldId="256"/>
            <ac:spMk id="13938" creationId="{E1DCB19A-9AC5-0252-8108-DD0E6A6B0A8C}"/>
          </ac:spMkLst>
        </pc:spChg>
        <pc:spChg chg="mod">
          <ac:chgData name="Jassem Abbasi" userId="a485637c-5d5c-44af-8411-f95acc3236b6" providerId="ADAL" clId="{B67E75DF-61F4-4BDD-83F6-F3A9FEB4B984}" dt="2024-02-22T09:52:54.409" v="2357" actId="27803"/>
          <ac:spMkLst>
            <pc:docMk/>
            <pc:sldMk cId="3942064285" sldId="256"/>
            <ac:spMk id="13939" creationId="{7011C48F-CAFF-F7B6-7930-D9B7525FCDCE}"/>
          </ac:spMkLst>
        </pc:spChg>
        <pc:spChg chg="mod">
          <ac:chgData name="Jassem Abbasi" userId="a485637c-5d5c-44af-8411-f95acc3236b6" providerId="ADAL" clId="{B67E75DF-61F4-4BDD-83F6-F3A9FEB4B984}" dt="2024-02-22T09:52:54.409" v="2357" actId="27803"/>
          <ac:spMkLst>
            <pc:docMk/>
            <pc:sldMk cId="3942064285" sldId="256"/>
            <ac:spMk id="13940" creationId="{8A9DBD5B-CA79-0FB8-4742-51F5D354A242}"/>
          </ac:spMkLst>
        </pc:spChg>
        <pc:spChg chg="mod">
          <ac:chgData name="Jassem Abbasi" userId="a485637c-5d5c-44af-8411-f95acc3236b6" providerId="ADAL" clId="{B67E75DF-61F4-4BDD-83F6-F3A9FEB4B984}" dt="2024-02-22T09:52:54.409" v="2357" actId="27803"/>
          <ac:spMkLst>
            <pc:docMk/>
            <pc:sldMk cId="3942064285" sldId="256"/>
            <ac:spMk id="13941" creationId="{8B5E6D04-43A3-D54F-2F44-56683C4CFC88}"/>
          </ac:spMkLst>
        </pc:spChg>
        <pc:spChg chg="mod">
          <ac:chgData name="Jassem Abbasi" userId="a485637c-5d5c-44af-8411-f95acc3236b6" providerId="ADAL" clId="{B67E75DF-61F4-4BDD-83F6-F3A9FEB4B984}" dt="2024-02-22T09:52:54.409" v="2357" actId="27803"/>
          <ac:spMkLst>
            <pc:docMk/>
            <pc:sldMk cId="3942064285" sldId="256"/>
            <ac:spMk id="13942" creationId="{BF4117D4-1E61-2F35-5AF7-743951397359}"/>
          </ac:spMkLst>
        </pc:spChg>
        <pc:spChg chg="mod">
          <ac:chgData name="Jassem Abbasi" userId="a485637c-5d5c-44af-8411-f95acc3236b6" providerId="ADAL" clId="{B67E75DF-61F4-4BDD-83F6-F3A9FEB4B984}" dt="2024-02-22T09:52:54.409" v="2357" actId="27803"/>
          <ac:spMkLst>
            <pc:docMk/>
            <pc:sldMk cId="3942064285" sldId="256"/>
            <ac:spMk id="13943" creationId="{E212AD25-FA74-DCED-6D18-4311DBFC6498}"/>
          </ac:spMkLst>
        </pc:spChg>
        <pc:spChg chg="mod">
          <ac:chgData name="Jassem Abbasi" userId="a485637c-5d5c-44af-8411-f95acc3236b6" providerId="ADAL" clId="{B67E75DF-61F4-4BDD-83F6-F3A9FEB4B984}" dt="2024-02-22T09:52:54.409" v="2357" actId="27803"/>
          <ac:spMkLst>
            <pc:docMk/>
            <pc:sldMk cId="3942064285" sldId="256"/>
            <ac:spMk id="13944" creationId="{6892D35A-32CA-2C60-F7E2-95851EE5882F}"/>
          </ac:spMkLst>
        </pc:spChg>
        <pc:spChg chg="mod">
          <ac:chgData name="Jassem Abbasi" userId="a485637c-5d5c-44af-8411-f95acc3236b6" providerId="ADAL" clId="{B67E75DF-61F4-4BDD-83F6-F3A9FEB4B984}" dt="2024-02-22T09:52:54.409" v="2357" actId="27803"/>
          <ac:spMkLst>
            <pc:docMk/>
            <pc:sldMk cId="3942064285" sldId="256"/>
            <ac:spMk id="13945" creationId="{3288910E-296E-C108-C1AE-BBAA0C92F74F}"/>
          </ac:spMkLst>
        </pc:spChg>
        <pc:spChg chg="mod">
          <ac:chgData name="Jassem Abbasi" userId="a485637c-5d5c-44af-8411-f95acc3236b6" providerId="ADAL" clId="{B67E75DF-61F4-4BDD-83F6-F3A9FEB4B984}" dt="2024-02-22T09:52:54.409" v="2357" actId="27803"/>
          <ac:spMkLst>
            <pc:docMk/>
            <pc:sldMk cId="3942064285" sldId="256"/>
            <ac:spMk id="13946" creationId="{8D296ABF-70D8-EC29-F647-222F9AF259D5}"/>
          </ac:spMkLst>
        </pc:spChg>
        <pc:spChg chg="mod">
          <ac:chgData name="Jassem Abbasi" userId="a485637c-5d5c-44af-8411-f95acc3236b6" providerId="ADAL" clId="{B67E75DF-61F4-4BDD-83F6-F3A9FEB4B984}" dt="2024-02-22T09:52:54.409" v="2357" actId="27803"/>
          <ac:spMkLst>
            <pc:docMk/>
            <pc:sldMk cId="3942064285" sldId="256"/>
            <ac:spMk id="13947" creationId="{B0B6FC87-4CFD-F885-AE6F-A0ACABE89D58}"/>
          </ac:spMkLst>
        </pc:spChg>
        <pc:spChg chg="mod">
          <ac:chgData name="Jassem Abbasi" userId="a485637c-5d5c-44af-8411-f95acc3236b6" providerId="ADAL" clId="{B67E75DF-61F4-4BDD-83F6-F3A9FEB4B984}" dt="2024-02-22T09:52:54.409" v="2357" actId="27803"/>
          <ac:spMkLst>
            <pc:docMk/>
            <pc:sldMk cId="3942064285" sldId="256"/>
            <ac:spMk id="13948" creationId="{054E92DD-DF8C-5CFE-BF31-D1E33BF733F2}"/>
          </ac:spMkLst>
        </pc:spChg>
        <pc:spChg chg="mod">
          <ac:chgData name="Jassem Abbasi" userId="a485637c-5d5c-44af-8411-f95acc3236b6" providerId="ADAL" clId="{B67E75DF-61F4-4BDD-83F6-F3A9FEB4B984}" dt="2024-02-22T09:52:54.409" v="2357" actId="27803"/>
          <ac:spMkLst>
            <pc:docMk/>
            <pc:sldMk cId="3942064285" sldId="256"/>
            <ac:spMk id="13949" creationId="{957C28AB-CDCC-DE29-A02C-BA6C05719434}"/>
          </ac:spMkLst>
        </pc:spChg>
        <pc:spChg chg="mod">
          <ac:chgData name="Jassem Abbasi" userId="a485637c-5d5c-44af-8411-f95acc3236b6" providerId="ADAL" clId="{B67E75DF-61F4-4BDD-83F6-F3A9FEB4B984}" dt="2024-02-22T09:52:54.409" v="2357" actId="27803"/>
          <ac:spMkLst>
            <pc:docMk/>
            <pc:sldMk cId="3942064285" sldId="256"/>
            <ac:spMk id="13950" creationId="{C610C2A7-589F-B852-5E7A-17AB6CF1B57B}"/>
          </ac:spMkLst>
        </pc:spChg>
        <pc:spChg chg="mod">
          <ac:chgData name="Jassem Abbasi" userId="a485637c-5d5c-44af-8411-f95acc3236b6" providerId="ADAL" clId="{B67E75DF-61F4-4BDD-83F6-F3A9FEB4B984}" dt="2024-02-22T09:52:54.409" v="2357" actId="27803"/>
          <ac:spMkLst>
            <pc:docMk/>
            <pc:sldMk cId="3942064285" sldId="256"/>
            <ac:spMk id="13951" creationId="{BA011317-115F-674E-CD3F-46615AB7F766}"/>
          </ac:spMkLst>
        </pc:spChg>
        <pc:spChg chg="mod">
          <ac:chgData name="Jassem Abbasi" userId="a485637c-5d5c-44af-8411-f95acc3236b6" providerId="ADAL" clId="{B67E75DF-61F4-4BDD-83F6-F3A9FEB4B984}" dt="2024-02-22T09:52:54.409" v="2357" actId="27803"/>
          <ac:spMkLst>
            <pc:docMk/>
            <pc:sldMk cId="3942064285" sldId="256"/>
            <ac:spMk id="13952" creationId="{21DC3C2D-008F-3C83-6F85-00B3BE3325EA}"/>
          </ac:spMkLst>
        </pc:spChg>
        <pc:spChg chg="mod">
          <ac:chgData name="Jassem Abbasi" userId="a485637c-5d5c-44af-8411-f95acc3236b6" providerId="ADAL" clId="{B67E75DF-61F4-4BDD-83F6-F3A9FEB4B984}" dt="2024-02-22T09:52:54.409" v="2357" actId="27803"/>
          <ac:spMkLst>
            <pc:docMk/>
            <pc:sldMk cId="3942064285" sldId="256"/>
            <ac:spMk id="13953" creationId="{3EE0E8EC-5CE9-220D-DD3F-F07EFD04FF3E}"/>
          </ac:spMkLst>
        </pc:spChg>
        <pc:spChg chg="mod">
          <ac:chgData name="Jassem Abbasi" userId="a485637c-5d5c-44af-8411-f95acc3236b6" providerId="ADAL" clId="{B67E75DF-61F4-4BDD-83F6-F3A9FEB4B984}" dt="2024-02-22T09:52:54.409" v="2357" actId="27803"/>
          <ac:spMkLst>
            <pc:docMk/>
            <pc:sldMk cId="3942064285" sldId="256"/>
            <ac:spMk id="13954" creationId="{689CE4A6-52A6-AA8F-7420-3C99935DC404}"/>
          </ac:spMkLst>
        </pc:spChg>
        <pc:spChg chg="mod">
          <ac:chgData name="Jassem Abbasi" userId="a485637c-5d5c-44af-8411-f95acc3236b6" providerId="ADAL" clId="{B67E75DF-61F4-4BDD-83F6-F3A9FEB4B984}" dt="2024-02-22T09:52:54.409" v="2357" actId="27803"/>
          <ac:spMkLst>
            <pc:docMk/>
            <pc:sldMk cId="3942064285" sldId="256"/>
            <ac:spMk id="13955" creationId="{C6090B38-AAB5-A142-ED8D-E663D4399CF4}"/>
          </ac:spMkLst>
        </pc:spChg>
        <pc:spChg chg="mod">
          <ac:chgData name="Jassem Abbasi" userId="a485637c-5d5c-44af-8411-f95acc3236b6" providerId="ADAL" clId="{B67E75DF-61F4-4BDD-83F6-F3A9FEB4B984}" dt="2024-02-22T09:52:54.409" v="2357" actId="27803"/>
          <ac:spMkLst>
            <pc:docMk/>
            <pc:sldMk cId="3942064285" sldId="256"/>
            <ac:spMk id="13956" creationId="{019494A6-2865-703E-83D1-22E37B5222B3}"/>
          </ac:spMkLst>
        </pc:spChg>
        <pc:spChg chg="mod">
          <ac:chgData name="Jassem Abbasi" userId="a485637c-5d5c-44af-8411-f95acc3236b6" providerId="ADAL" clId="{B67E75DF-61F4-4BDD-83F6-F3A9FEB4B984}" dt="2024-02-22T09:52:54.409" v="2357" actId="27803"/>
          <ac:spMkLst>
            <pc:docMk/>
            <pc:sldMk cId="3942064285" sldId="256"/>
            <ac:spMk id="13957" creationId="{8AB53E9F-7B3D-0D7A-026B-DBDFC5D7BAA0}"/>
          </ac:spMkLst>
        </pc:spChg>
        <pc:spChg chg="mod">
          <ac:chgData name="Jassem Abbasi" userId="a485637c-5d5c-44af-8411-f95acc3236b6" providerId="ADAL" clId="{B67E75DF-61F4-4BDD-83F6-F3A9FEB4B984}" dt="2024-02-22T09:52:54.409" v="2357" actId="27803"/>
          <ac:spMkLst>
            <pc:docMk/>
            <pc:sldMk cId="3942064285" sldId="256"/>
            <ac:spMk id="13958" creationId="{003892BD-A2E6-AF7B-F965-C3590FC695A8}"/>
          </ac:spMkLst>
        </pc:spChg>
        <pc:spChg chg="mod">
          <ac:chgData name="Jassem Abbasi" userId="a485637c-5d5c-44af-8411-f95acc3236b6" providerId="ADAL" clId="{B67E75DF-61F4-4BDD-83F6-F3A9FEB4B984}" dt="2024-02-22T09:52:54.409" v="2357" actId="27803"/>
          <ac:spMkLst>
            <pc:docMk/>
            <pc:sldMk cId="3942064285" sldId="256"/>
            <ac:spMk id="13959" creationId="{4B00A3DF-25BE-3BE5-7DF9-191FE80FFEF3}"/>
          </ac:spMkLst>
        </pc:spChg>
        <pc:spChg chg="mod">
          <ac:chgData name="Jassem Abbasi" userId="a485637c-5d5c-44af-8411-f95acc3236b6" providerId="ADAL" clId="{B67E75DF-61F4-4BDD-83F6-F3A9FEB4B984}" dt="2024-02-22T09:52:54.409" v="2357" actId="27803"/>
          <ac:spMkLst>
            <pc:docMk/>
            <pc:sldMk cId="3942064285" sldId="256"/>
            <ac:spMk id="13960" creationId="{C42BE9C1-CCB6-4A1D-C9E1-F772FF9A884B}"/>
          </ac:spMkLst>
        </pc:spChg>
        <pc:spChg chg="mod">
          <ac:chgData name="Jassem Abbasi" userId="a485637c-5d5c-44af-8411-f95acc3236b6" providerId="ADAL" clId="{B67E75DF-61F4-4BDD-83F6-F3A9FEB4B984}" dt="2024-02-22T09:52:54.409" v="2357" actId="27803"/>
          <ac:spMkLst>
            <pc:docMk/>
            <pc:sldMk cId="3942064285" sldId="256"/>
            <ac:spMk id="13961" creationId="{27A8D502-2BC6-D257-0EEB-C7DBE9367CE9}"/>
          </ac:spMkLst>
        </pc:spChg>
        <pc:spChg chg="mod">
          <ac:chgData name="Jassem Abbasi" userId="a485637c-5d5c-44af-8411-f95acc3236b6" providerId="ADAL" clId="{B67E75DF-61F4-4BDD-83F6-F3A9FEB4B984}" dt="2024-02-22T09:52:54.409" v="2357" actId="27803"/>
          <ac:spMkLst>
            <pc:docMk/>
            <pc:sldMk cId="3942064285" sldId="256"/>
            <ac:spMk id="13962" creationId="{7CEB628F-360C-C6B9-A221-F70468A3A861}"/>
          </ac:spMkLst>
        </pc:spChg>
        <pc:spChg chg="mod">
          <ac:chgData name="Jassem Abbasi" userId="a485637c-5d5c-44af-8411-f95acc3236b6" providerId="ADAL" clId="{B67E75DF-61F4-4BDD-83F6-F3A9FEB4B984}" dt="2024-02-22T09:52:54.409" v="2357" actId="27803"/>
          <ac:spMkLst>
            <pc:docMk/>
            <pc:sldMk cId="3942064285" sldId="256"/>
            <ac:spMk id="13963" creationId="{64433A2D-4168-6239-9A68-36C462908243}"/>
          </ac:spMkLst>
        </pc:spChg>
        <pc:spChg chg="mod">
          <ac:chgData name="Jassem Abbasi" userId="a485637c-5d5c-44af-8411-f95acc3236b6" providerId="ADAL" clId="{B67E75DF-61F4-4BDD-83F6-F3A9FEB4B984}" dt="2024-02-22T09:52:54.409" v="2357" actId="27803"/>
          <ac:spMkLst>
            <pc:docMk/>
            <pc:sldMk cId="3942064285" sldId="256"/>
            <ac:spMk id="13964" creationId="{6BF8F11D-0DE3-7034-C701-2992200667E7}"/>
          </ac:spMkLst>
        </pc:spChg>
        <pc:spChg chg="mod">
          <ac:chgData name="Jassem Abbasi" userId="a485637c-5d5c-44af-8411-f95acc3236b6" providerId="ADAL" clId="{B67E75DF-61F4-4BDD-83F6-F3A9FEB4B984}" dt="2024-02-22T09:52:54.409" v="2357" actId="27803"/>
          <ac:spMkLst>
            <pc:docMk/>
            <pc:sldMk cId="3942064285" sldId="256"/>
            <ac:spMk id="13965" creationId="{CB123F44-63CA-4072-D9B1-BCF532A126E0}"/>
          </ac:spMkLst>
        </pc:spChg>
        <pc:spChg chg="mod">
          <ac:chgData name="Jassem Abbasi" userId="a485637c-5d5c-44af-8411-f95acc3236b6" providerId="ADAL" clId="{B67E75DF-61F4-4BDD-83F6-F3A9FEB4B984}" dt="2024-02-22T09:52:54.409" v="2357" actId="27803"/>
          <ac:spMkLst>
            <pc:docMk/>
            <pc:sldMk cId="3942064285" sldId="256"/>
            <ac:spMk id="13966" creationId="{DB32AF98-B09F-C2F5-9E89-188465BCFB5C}"/>
          </ac:spMkLst>
        </pc:spChg>
        <pc:spChg chg="mod">
          <ac:chgData name="Jassem Abbasi" userId="a485637c-5d5c-44af-8411-f95acc3236b6" providerId="ADAL" clId="{B67E75DF-61F4-4BDD-83F6-F3A9FEB4B984}" dt="2024-02-22T09:52:54.409" v="2357" actId="27803"/>
          <ac:spMkLst>
            <pc:docMk/>
            <pc:sldMk cId="3942064285" sldId="256"/>
            <ac:spMk id="13967" creationId="{490CC10E-E593-52D0-8C85-374994C196B6}"/>
          </ac:spMkLst>
        </pc:spChg>
        <pc:spChg chg="mod">
          <ac:chgData name="Jassem Abbasi" userId="a485637c-5d5c-44af-8411-f95acc3236b6" providerId="ADAL" clId="{B67E75DF-61F4-4BDD-83F6-F3A9FEB4B984}" dt="2024-02-22T09:52:54.409" v="2357" actId="27803"/>
          <ac:spMkLst>
            <pc:docMk/>
            <pc:sldMk cId="3942064285" sldId="256"/>
            <ac:spMk id="13968" creationId="{3C2A5E31-5944-103C-2058-907C5AA0A79F}"/>
          </ac:spMkLst>
        </pc:spChg>
        <pc:spChg chg="mod">
          <ac:chgData name="Jassem Abbasi" userId="a485637c-5d5c-44af-8411-f95acc3236b6" providerId="ADAL" clId="{B67E75DF-61F4-4BDD-83F6-F3A9FEB4B984}" dt="2024-02-22T09:52:54.409" v="2357" actId="27803"/>
          <ac:spMkLst>
            <pc:docMk/>
            <pc:sldMk cId="3942064285" sldId="256"/>
            <ac:spMk id="13969" creationId="{9D678F08-903F-116C-1B7D-58AE615A7F73}"/>
          </ac:spMkLst>
        </pc:spChg>
        <pc:spChg chg="mod">
          <ac:chgData name="Jassem Abbasi" userId="a485637c-5d5c-44af-8411-f95acc3236b6" providerId="ADAL" clId="{B67E75DF-61F4-4BDD-83F6-F3A9FEB4B984}" dt="2024-02-22T09:52:54.409" v="2357" actId="27803"/>
          <ac:spMkLst>
            <pc:docMk/>
            <pc:sldMk cId="3942064285" sldId="256"/>
            <ac:spMk id="13970" creationId="{831D997F-813F-60AC-84FF-6A980CAF29A4}"/>
          </ac:spMkLst>
        </pc:spChg>
        <pc:spChg chg="mod">
          <ac:chgData name="Jassem Abbasi" userId="a485637c-5d5c-44af-8411-f95acc3236b6" providerId="ADAL" clId="{B67E75DF-61F4-4BDD-83F6-F3A9FEB4B984}" dt="2024-02-22T09:52:54.409" v="2357" actId="27803"/>
          <ac:spMkLst>
            <pc:docMk/>
            <pc:sldMk cId="3942064285" sldId="256"/>
            <ac:spMk id="13971" creationId="{3A8B33ED-9A69-314C-5ED7-B7B2A9A7ECCA}"/>
          </ac:spMkLst>
        </pc:spChg>
        <pc:spChg chg="mod">
          <ac:chgData name="Jassem Abbasi" userId="a485637c-5d5c-44af-8411-f95acc3236b6" providerId="ADAL" clId="{B67E75DF-61F4-4BDD-83F6-F3A9FEB4B984}" dt="2024-02-22T09:52:54.409" v="2357" actId="27803"/>
          <ac:spMkLst>
            <pc:docMk/>
            <pc:sldMk cId="3942064285" sldId="256"/>
            <ac:spMk id="13972" creationId="{2185B121-1D2E-5472-9B91-EBE39748DB2C}"/>
          </ac:spMkLst>
        </pc:spChg>
        <pc:spChg chg="mod">
          <ac:chgData name="Jassem Abbasi" userId="a485637c-5d5c-44af-8411-f95acc3236b6" providerId="ADAL" clId="{B67E75DF-61F4-4BDD-83F6-F3A9FEB4B984}" dt="2024-02-22T09:52:54.409" v="2357" actId="27803"/>
          <ac:spMkLst>
            <pc:docMk/>
            <pc:sldMk cId="3942064285" sldId="256"/>
            <ac:spMk id="13973" creationId="{6C6BE818-8E93-D08C-0D43-BDB96DEFFD2F}"/>
          </ac:spMkLst>
        </pc:spChg>
        <pc:spChg chg="mod">
          <ac:chgData name="Jassem Abbasi" userId="a485637c-5d5c-44af-8411-f95acc3236b6" providerId="ADAL" clId="{B67E75DF-61F4-4BDD-83F6-F3A9FEB4B984}" dt="2024-02-22T09:52:54.409" v="2357" actId="27803"/>
          <ac:spMkLst>
            <pc:docMk/>
            <pc:sldMk cId="3942064285" sldId="256"/>
            <ac:spMk id="13974" creationId="{9E516B66-8E8A-B67A-00AE-ABC288B6189D}"/>
          </ac:spMkLst>
        </pc:spChg>
        <pc:spChg chg="mod">
          <ac:chgData name="Jassem Abbasi" userId="a485637c-5d5c-44af-8411-f95acc3236b6" providerId="ADAL" clId="{B67E75DF-61F4-4BDD-83F6-F3A9FEB4B984}" dt="2024-02-22T09:52:54.409" v="2357" actId="27803"/>
          <ac:spMkLst>
            <pc:docMk/>
            <pc:sldMk cId="3942064285" sldId="256"/>
            <ac:spMk id="13975" creationId="{24DA4E24-B4C0-1EBD-3FD8-751B078B6632}"/>
          </ac:spMkLst>
        </pc:spChg>
        <pc:spChg chg="mod">
          <ac:chgData name="Jassem Abbasi" userId="a485637c-5d5c-44af-8411-f95acc3236b6" providerId="ADAL" clId="{B67E75DF-61F4-4BDD-83F6-F3A9FEB4B984}" dt="2024-02-22T09:52:54.409" v="2357" actId="27803"/>
          <ac:spMkLst>
            <pc:docMk/>
            <pc:sldMk cId="3942064285" sldId="256"/>
            <ac:spMk id="13976" creationId="{2851C330-EE04-EE17-5F3D-D0B4D95DA00C}"/>
          </ac:spMkLst>
        </pc:spChg>
        <pc:spChg chg="mod">
          <ac:chgData name="Jassem Abbasi" userId="a485637c-5d5c-44af-8411-f95acc3236b6" providerId="ADAL" clId="{B67E75DF-61F4-4BDD-83F6-F3A9FEB4B984}" dt="2024-02-22T09:52:54.409" v="2357" actId="27803"/>
          <ac:spMkLst>
            <pc:docMk/>
            <pc:sldMk cId="3942064285" sldId="256"/>
            <ac:spMk id="13977" creationId="{D78E4FAE-C1B5-D93B-6927-B7C19D27351A}"/>
          </ac:spMkLst>
        </pc:spChg>
        <pc:spChg chg="mod">
          <ac:chgData name="Jassem Abbasi" userId="a485637c-5d5c-44af-8411-f95acc3236b6" providerId="ADAL" clId="{B67E75DF-61F4-4BDD-83F6-F3A9FEB4B984}" dt="2024-02-22T09:52:54.409" v="2357" actId="27803"/>
          <ac:spMkLst>
            <pc:docMk/>
            <pc:sldMk cId="3942064285" sldId="256"/>
            <ac:spMk id="13978" creationId="{ADE06A44-AFA6-47FD-DC65-C48736E4E86B}"/>
          </ac:spMkLst>
        </pc:spChg>
        <pc:spChg chg="mod">
          <ac:chgData name="Jassem Abbasi" userId="a485637c-5d5c-44af-8411-f95acc3236b6" providerId="ADAL" clId="{B67E75DF-61F4-4BDD-83F6-F3A9FEB4B984}" dt="2024-02-22T09:52:54.409" v="2357" actId="27803"/>
          <ac:spMkLst>
            <pc:docMk/>
            <pc:sldMk cId="3942064285" sldId="256"/>
            <ac:spMk id="13979" creationId="{0A4BC71A-7CF5-B08D-354C-36BEA2E9FB2D}"/>
          </ac:spMkLst>
        </pc:spChg>
        <pc:spChg chg="mod">
          <ac:chgData name="Jassem Abbasi" userId="a485637c-5d5c-44af-8411-f95acc3236b6" providerId="ADAL" clId="{B67E75DF-61F4-4BDD-83F6-F3A9FEB4B984}" dt="2024-02-22T09:52:54.409" v="2357" actId="27803"/>
          <ac:spMkLst>
            <pc:docMk/>
            <pc:sldMk cId="3942064285" sldId="256"/>
            <ac:spMk id="13980" creationId="{70086BE9-FBE3-8F8E-6E31-D960C084BE20}"/>
          </ac:spMkLst>
        </pc:spChg>
        <pc:spChg chg="mod">
          <ac:chgData name="Jassem Abbasi" userId="a485637c-5d5c-44af-8411-f95acc3236b6" providerId="ADAL" clId="{B67E75DF-61F4-4BDD-83F6-F3A9FEB4B984}" dt="2024-02-22T09:52:54.409" v="2357" actId="27803"/>
          <ac:spMkLst>
            <pc:docMk/>
            <pc:sldMk cId="3942064285" sldId="256"/>
            <ac:spMk id="13981" creationId="{FB5242DE-1E36-C098-638C-987D4CEA4063}"/>
          </ac:spMkLst>
        </pc:spChg>
        <pc:spChg chg="mod">
          <ac:chgData name="Jassem Abbasi" userId="a485637c-5d5c-44af-8411-f95acc3236b6" providerId="ADAL" clId="{B67E75DF-61F4-4BDD-83F6-F3A9FEB4B984}" dt="2024-02-22T09:52:54.409" v="2357" actId="27803"/>
          <ac:spMkLst>
            <pc:docMk/>
            <pc:sldMk cId="3942064285" sldId="256"/>
            <ac:spMk id="13982" creationId="{1A392D6E-ABA8-2C7E-500D-04282B16B915}"/>
          </ac:spMkLst>
        </pc:spChg>
        <pc:spChg chg="mod">
          <ac:chgData name="Jassem Abbasi" userId="a485637c-5d5c-44af-8411-f95acc3236b6" providerId="ADAL" clId="{B67E75DF-61F4-4BDD-83F6-F3A9FEB4B984}" dt="2024-02-22T09:52:54.409" v="2357" actId="27803"/>
          <ac:spMkLst>
            <pc:docMk/>
            <pc:sldMk cId="3942064285" sldId="256"/>
            <ac:spMk id="13983" creationId="{514F4790-F3E5-0136-ABC9-023DEBB69522}"/>
          </ac:spMkLst>
        </pc:spChg>
        <pc:spChg chg="mod">
          <ac:chgData name="Jassem Abbasi" userId="a485637c-5d5c-44af-8411-f95acc3236b6" providerId="ADAL" clId="{B67E75DF-61F4-4BDD-83F6-F3A9FEB4B984}" dt="2024-02-22T09:52:54.409" v="2357" actId="27803"/>
          <ac:spMkLst>
            <pc:docMk/>
            <pc:sldMk cId="3942064285" sldId="256"/>
            <ac:spMk id="13984" creationId="{0758CB76-9B5E-AA19-09F4-31B893B5D810}"/>
          </ac:spMkLst>
        </pc:spChg>
        <pc:spChg chg="mod">
          <ac:chgData name="Jassem Abbasi" userId="a485637c-5d5c-44af-8411-f95acc3236b6" providerId="ADAL" clId="{B67E75DF-61F4-4BDD-83F6-F3A9FEB4B984}" dt="2024-02-22T09:52:54.409" v="2357" actId="27803"/>
          <ac:spMkLst>
            <pc:docMk/>
            <pc:sldMk cId="3942064285" sldId="256"/>
            <ac:spMk id="13985" creationId="{48EF9868-B691-3D81-0747-5A29F126AEB0}"/>
          </ac:spMkLst>
        </pc:spChg>
        <pc:spChg chg="mod">
          <ac:chgData name="Jassem Abbasi" userId="a485637c-5d5c-44af-8411-f95acc3236b6" providerId="ADAL" clId="{B67E75DF-61F4-4BDD-83F6-F3A9FEB4B984}" dt="2024-02-22T09:52:54.409" v="2357" actId="27803"/>
          <ac:spMkLst>
            <pc:docMk/>
            <pc:sldMk cId="3942064285" sldId="256"/>
            <ac:spMk id="13986" creationId="{D2BC3F2A-32CD-8B79-631A-3C0D91DEB346}"/>
          </ac:spMkLst>
        </pc:spChg>
        <pc:spChg chg="mod">
          <ac:chgData name="Jassem Abbasi" userId="a485637c-5d5c-44af-8411-f95acc3236b6" providerId="ADAL" clId="{B67E75DF-61F4-4BDD-83F6-F3A9FEB4B984}" dt="2024-02-22T09:52:54.409" v="2357" actId="27803"/>
          <ac:spMkLst>
            <pc:docMk/>
            <pc:sldMk cId="3942064285" sldId="256"/>
            <ac:spMk id="13987" creationId="{ED0E0DFE-7F55-82DF-BCAF-E1CB178F870F}"/>
          </ac:spMkLst>
        </pc:spChg>
        <pc:spChg chg="mod">
          <ac:chgData name="Jassem Abbasi" userId="a485637c-5d5c-44af-8411-f95acc3236b6" providerId="ADAL" clId="{B67E75DF-61F4-4BDD-83F6-F3A9FEB4B984}" dt="2024-02-22T09:52:54.409" v="2357" actId="27803"/>
          <ac:spMkLst>
            <pc:docMk/>
            <pc:sldMk cId="3942064285" sldId="256"/>
            <ac:spMk id="13988" creationId="{7F30E4E4-2052-F8EA-3F18-D050FC64887E}"/>
          </ac:spMkLst>
        </pc:spChg>
        <pc:spChg chg="mod">
          <ac:chgData name="Jassem Abbasi" userId="a485637c-5d5c-44af-8411-f95acc3236b6" providerId="ADAL" clId="{B67E75DF-61F4-4BDD-83F6-F3A9FEB4B984}" dt="2024-02-22T09:52:54.409" v="2357" actId="27803"/>
          <ac:spMkLst>
            <pc:docMk/>
            <pc:sldMk cId="3942064285" sldId="256"/>
            <ac:spMk id="13989" creationId="{E6155C58-034C-5220-E28F-A79B69B5D36D}"/>
          </ac:spMkLst>
        </pc:spChg>
        <pc:spChg chg="mod">
          <ac:chgData name="Jassem Abbasi" userId="a485637c-5d5c-44af-8411-f95acc3236b6" providerId="ADAL" clId="{B67E75DF-61F4-4BDD-83F6-F3A9FEB4B984}" dt="2024-02-22T09:52:54.409" v="2357" actId="27803"/>
          <ac:spMkLst>
            <pc:docMk/>
            <pc:sldMk cId="3942064285" sldId="256"/>
            <ac:spMk id="13990" creationId="{2CA8C04A-F9C3-530E-8D61-F89394F683CF}"/>
          </ac:spMkLst>
        </pc:spChg>
        <pc:spChg chg="mod">
          <ac:chgData name="Jassem Abbasi" userId="a485637c-5d5c-44af-8411-f95acc3236b6" providerId="ADAL" clId="{B67E75DF-61F4-4BDD-83F6-F3A9FEB4B984}" dt="2024-02-22T09:52:54.409" v="2357" actId="27803"/>
          <ac:spMkLst>
            <pc:docMk/>
            <pc:sldMk cId="3942064285" sldId="256"/>
            <ac:spMk id="13991" creationId="{1D86C640-228A-E4C3-9538-CBEBCA2DF438}"/>
          </ac:spMkLst>
        </pc:spChg>
        <pc:spChg chg="mod">
          <ac:chgData name="Jassem Abbasi" userId="a485637c-5d5c-44af-8411-f95acc3236b6" providerId="ADAL" clId="{B67E75DF-61F4-4BDD-83F6-F3A9FEB4B984}" dt="2024-02-22T09:52:54.409" v="2357" actId="27803"/>
          <ac:spMkLst>
            <pc:docMk/>
            <pc:sldMk cId="3942064285" sldId="256"/>
            <ac:spMk id="13992" creationId="{F329C40F-F4A0-8B27-B1F0-C29A8B5924E2}"/>
          </ac:spMkLst>
        </pc:spChg>
        <pc:spChg chg="mod">
          <ac:chgData name="Jassem Abbasi" userId="a485637c-5d5c-44af-8411-f95acc3236b6" providerId="ADAL" clId="{B67E75DF-61F4-4BDD-83F6-F3A9FEB4B984}" dt="2024-02-22T09:52:54.409" v="2357" actId="27803"/>
          <ac:spMkLst>
            <pc:docMk/>
            <pc:sldMk cId="3942064285" sldId="256"/>
            <ac:spMk id="13993" creationId="{8A9C9433-4627-D4E5-D1B7-722427359F29}"/>
          </ac:spMkLst>
        </pc:spChg>
        <pc:spChg chg="mod">
          <ac:chgData name="Jassem Abbasi" userId="a485637c-5d5c-44af-8411-f95acc3236b6" providerId="ADAL" clId="{B67E75DF-61F4-4BDD-83F6-F3A9FEB4B984}" dt="2024-02-22T09:52:54.409" v="2357" actId="27803"/>
          <ac:spMkLst>
            <pc:docMk/>
            <pc:sldMk cId="3942064285" sldId="256"/>
            <ac:spMk id="13994" creationId="{E8FEED40-1AA4-D6AD-073A-BA87E0458904}"/>
          </ac:spMkLst>
        </pc:spChg>
        <pc:spChg chg="mod">
          <ac:chgData name="Jassem Abbasi" userId="a485637c-5d5c-44af-8411-f95acc3236b6" providerId="ADAL" clId="{B67E75DF-61F4-4BDD-83F6-F3A9FEB4B984}" dt="2024-02-22T09:52:54.409" v="2357" actId="27803"/>
          <ac:spMkLst>
            <pc:docMk/>
            <pc:sldMk cId="3942064285" sldId="256"/>
            <ac:spMk id="13995" creationId="{E1E5DC2D-4EDA-A539-6B89-C52FB17F314B}"/>
          </ac:spMkLst>
        </pc:spChg>
        <pc:spChg chg="mod">
          <ac:chgData name="Jassem Abbasi" userId="a485637c-5d5c-44af-8411-f95acc3236b6" providerId="ADAL" clId="{B67E75DF-61F4-4BDD-83F6-F3A9FEB4B984}" dt="2024-02-22T09:52:54.409" v="2357" actId="27803"/>
          <ac:spMkLst>
            <pc:docMk/>
            <pc:sldMk cId="3942064285" sldId="256"/>
            <ac:spMk id="13996" creationId="{2E67160C-1E81-D643-FC78-EBCA47CF9525}"/>
          </ac:spMkLst>
        </pc:spChg>
        <pc:spChg chg="mod">
          <ac:chgData name="Jassem Abbasi" userId="a485637c-5d5c-44af-8411-f95acc3236b6" providerId="ADAL" clId="{B67E75DF-61F4-4BDD-83F6-F3A9FEB4B984}" dt="2024-02-22T09:52:54.409" v="2357" actId="27803"/>
          <ac:spMkLst>
            <pc:docMk/>
            <pc:sldMk cId="3942064285" sldId="256"/>
            <ac:spMk id="13997" creationId="{9E1924B0-AD73-475B-F8EE-7E22BB7D5243}"/>
          </ac:spMkLst>
        </pc:spChg>
        <pc:spChg chg="mod">
          <ac:chgData name="Jassem Abbasi" userId="a485637c-5d5c-44af-8411-f95acc3236b6" providerId="ADAL" clId="{B67E75DF-61F4-4BDD-83F6-F3A9FEB4B984}" dt="2024-02-22T09:52:54.409" v="2357" actId="27803"/>
          <ac:spMkLst>
            <pc:docMk/>
            <pc:sldMk cId="3942064285" sldId="256"/>
            <ac:spMk id="13998" creationId="{5E46FFC8-F49D-EC5C-0E9A-DA92D4D53D0A}"/>
          </ac:spMkLst>
        </pc:spChg>
        <pc:spChg chg="mod">
          <ac:chgData name="Jassem Abbasi" userId="a485637c-5d5c-44af-8411-f95acc3236b6" providerId="ADAL" clId="{B67E75DF-61F4-4BDD-83F6-F3A9FEB4B984}" dt="2024-02-22T09:52:54.409" v="2357" actId="27803"/>
          <ac:spMkLst>
            <pc:docMk/>
            <pc:sldMk cId="3942064285" sldId="256"/>
            <ac:spMk id="13999" creationId="{92B3E7CB-189A-ACF6-69F4-93660BE2A296}"/>
          </ac:spMkLst>
        </pc:spChg>
        <pc:spChg chg="mod">
          <ac:chgData name="Jassem Abbasi" userId="a485637c-5d5c-44af-8411-f95acc3236b6" providerId="ADAL" clId="{B67E75DF-61F4-4BDD-83F6-F3A9FEB4B984}" dt="2024-02-22T09:52:54.409" v="2357" actId="27803"/>
          <ac:spMkLst>
            <pc:docMk/>
            <pc:sldMk cId="3942064285" sldId="256"/>
            <ac:spMk id="14000" creationId="{5188222B-C64D-9BAE-B7F8-8458700062F4}"/>
          </ac:spMkLst>
        </pc:spChg>
        <pc:spChg chg="mod">
          <ac:chgData name="Jassem Abbasi" userId="a485637c-5d5c-44af-8411-f95acc3236b6" providerId="ADAL" clId="{B67E75DF-61F4-4BDD-83F6-F3A9FEB4B984}" dt="2024-02-22T09:52:54.409" v="2357" actId="27803"/>
          <ac:spMkLst>
            <pc:docMk/>
            <pc:sldMk cId="3942064285" sldId="256"/>
            <ac:spMk id="14001" creationId="{1A230A62-1FE5-93AC-E6B6-B2848FD45C39}"/>
          </ac:spMkLst>
        </pc:spChg>
        <pc:spChg chg="mod">
          <ac:chgData name="Jassem Abbasi" userId="a485637c-5d5c-44af-8411-f95acc3236b6" providerId="ADAL" clId="{B67E75DF-61F4-4BDD-83F6-F3A9FEB4B984}" dt="2024-02-22T09:52:54.409" v="2357" actId="27803"/>
          <ac:spMkLst>
            <pc:docMk/>
            <pc:sldMk cId="3942064285" sldId="256"/>
            <ac:spMk id="14002" creationId="{4467061A-E2E2-2D02-6C9E-3908460D6ED0}"/>
          </ac:spMkLst>
        </pc:spChg>
        <pc:spChg chg="mod">
          <ac:chgData name="Jassem Abbasi" userId="a485637c-5d5c-44af-8411-f95acc3236b6" providerId="ADAL" clId="{B67E75DF-61F4-4BDD-83F6-F3A9FEB4B984}" dt="2024-02-22T09:52:54.409" v="2357" actId="27803"/>
          <ac:spMkLst>
            <pc:docMk/>
            <pc:sldMk cId="3942064285" sldId="256"/>
            <ac:spMk id="14003" creationId="{9C6312E7-2E87-5618-89BA-624989F7CC8A}"/>
          </ac:spMkLst>
        </pc:spChg>
        <pc:spChg chg="mod">
          <ac:chgData name="Jassem Abbasi" userId="a485637c-5d5c-44af-8411-f95acc3236b6" providerId="ADAL" clId="{B67E75DF-61F4-4BDD-83F6-F3A9FEB4B984}" dt="2024-02-22T09:52:54.409" v="2357" actId="27803"/>
          <ac:spMkLst>
            <pc:docMk/>
            <pc:sldMk cId="3942064285" sldId="256"/>
            <ac:spMk id="14004" creationId="{7FDC831F-4A52-D6E5-E885-C4C5B63C3D68}"/>
          </ac:spMkLst>
        </pc:spChg>
        <pc:spChg chg="mod">
          <ac:chgData name="Jassem Abbasi" userId="a485637c-5d5c-44af-8411-f95acc3236b6" providerId="ADAL" clId="{B67E75DF-61F4-4BDD-83F6-F3A9FEB4B984}" dt="2024-02-22T09:52:54.409" v="2357" actId="27803"/>
          <ac:spMkLst>
            <pc:docMk/>
            <pc:sldMk cId="3942064285" sldId="256"/>
            <ac:spMk id="14005" creationId="{D4757E35-DFE2-03D3-3104-F342918356C8}"/>
          </ac:spMkLst>
        </pc:spChg>
        <pc:spChg chg="mod">
          <ac:chgData name="Jassem Abbasi" userId="a485637c-5d5c-44af-8411-f95acc3236b6" providerId="ADAL" clId="{B67E75DF-61F4-4BDD-83F6-F3A9FEB4B984}" dt="2024-02-22T09:52:54.409" v="2357" actId="27803"/>
          <ac:spMkLst>
            <pc:docMk/>
            <pc:sldMk cId="3942064285" sldId="256"/>
            <ac:spMk id="14006" creationId="{A822D102-1E99-9B67-3F95-F8621110CE4E}"/>
          </ac:spMkLst>
        </pc:spChg>
        <pc:spChg chg="mod">
          <ac:chgData name="Jassem Abbasi" userId="a485637c-5d5c-44af-8411-f95acc3236b6" providerId="ADAL" clId="{B67E75DF-61F4-4BDD-83F6-F3A9FEB4B984}" dt="2024-02-22T09:52:54.409" v="2357" actId="27803"/>
          <ac:spMkLst>
            <pc:docMk/>
            <pc:sldMk cId="3942064285" sldId="256"/>
            <ac:spMk id="14007" creationId="{6CD74B50-3013-A74E-27D7-08F1FAC5828C}"/>
          </ac:spMkLst>
        </pc:spChg>
        <pc:spChg chg="mod">
          <ac:chgData name="Jassem Abbasi" userId="a485637c-5d5c-44af-8411-f95acc3236b6" providerId="ADAL" clId="{B67E75DF-61F4-4BDD-83F6-F3A9FEB4B984}" dt="2024-02-22T09:52:54.409" v="2357" actId="27803"/>
          <ac:spMkLst>
            <pc:docMk/>
            <pc:sldMk cId="3942064285" sldId="256"/>
            <ac:spMk id="14008" creationId="{0B2E9CAC-7BBD-14FB-0673-48244869A70E}"/>
          </ac:spMkLst>
        </pc:spChg>
        <pc:spChg chg="mod">
          <ac:chgData name="Jassem Abbasi" userId="a485637c-5d5c-44af-8411-f95acc3236b6" providerId="ADAL" clId="{B67E75DF-61F4-4BDD-83F6-F3A9FEB4B984}" dt="2024-02-22T09:52:54.409" v="2357" actId="27803"/>
          <ac:spMkLst>
            <pc:docMk/>
            <pc:sldMk cId="3942064285" sldId="256"/>
            <ac:spMk id="14009" creationId="{3689A9F9-0ED0-2E41-4048-D72A8AFB33C3}"/>
          </ac:spMkLst>
        </pc:spChg>
        <pc:spChg chg="mod">
          <ac:chgData name="Jassem Abbasi" userId="a485637c-5d5c-44af-8411-f95acc3236b6" providerId="ADAL" clId="{B67E75DF-61F4-4BDD-83F6-F3A9FEB4B984}" dt="2024-02-22T09:52:54.409" v="2357" actId="27803"/>
          <ac:spMkLst>
            <pc:docMk/>
            <pc:sldMk cId="3942064285" sldId="256"/>
            <ac:spMk id="14010" creationId="{56703453-F7E5-FADB-4F78-AA2237A31C00}"/>
          </ac:spMkLst>
        </pc:spChg>
        <pc:spChg chg="mod">
          <ac:chgData name="Jassem Abbasi" userId="a485637c-5d5c-44af-8411-f95acc3236b6" providerId="ADAL" clId="{B67E75DF-61F4-4BDD-83F6-F3A9FEB4B984}" dt="2024-02-22T09:52:54.409" v="2357" actId="27803"/>
          <ac:spMkLst>
            <pc:docMk/>
            <pc:sldMk cId="3942064285" sldId="256"/>
            <ac:spMk id="14011" creationId="{7EC33AAB-8559-5E04-9A31-3C79D41B4BD0}"/>
          </ac:spMkLst>
        </pc:spChg>
        <pc:spChg chg="mod">
          <ac:chgData name="Jassem Abbasi" userId="a485637c-5d5c-44af-8411-f95acc3236b6" providerId="ADAL" clId="{B67E75DF-61F4-4BDD-83F6-F3A9FEB4B984}" dt="2024-02-22T09:52:54.409" v="2357" actId="27803"/>
          <ac:spMkLst>
            <pc:docMk/>
            <pc:sldMk cId="3942064285" sldId="256"/>
            <ac:spMk id="14012" creationId="{9C3D72A3-712C-29F1-5A39-5AF6F0DB2FBB}"/>
          </ac:spMkLst>
        </pc:spChg>
        <pc:spChg chg="mod">
          <ac:chgData name="Jassem Abbasi" userId="a485637c-5d5c-44af-8411-f95acc3236b6" providerId="ADAL" clId="{B67E75DF-61F4-4BDD-83F6-F3A9FEB4B984}" dt="2024-02-22T09:52:54.409" v="2357" actId="27803"/>
          <ac:spMkLst>
            <pc:docMk/>
            <pc:sldMk cId="3942064285" sldId="256"/>
            <ac:spMk id="14013" creationId="{856A665E-6820-767F-C299-72C583857A61}"/>
          </ac:spMkLst>
        </pc:spChg>
        <pc:spChg chg="mod">
          <ac:chgData name="Jassem Abbasi" userId="a485637c-5d5c-44af-8411-f95acc3236b6" providerId="ADAL" clId="{B67E75DF-61F4-4BDD-83F6-F3A9FEB4B984}" dt="2024-02-22T09:52:54.409" v="2357" actId="27803"/>
          <ac:spMkLst>
            <pc:docMk/>
            <pc:sldMk cId="3942064285" sldId="256"/>
            <ac:spMk id="14014" creationId="{3BEB1DA9-AAD8-A625-D37A-63E83E669831}"/>
          </ac:spMkLst>
        </pc:spChg>
        <pc:spChg chg="mod">
          <ac:chgData name="Jassem Abbasi" userId="a485637c-5d5c-44af-8411-f95acc3236b6" providerId="ADAL" clId="{B67E75DF-61F4-4BDD-83F6-F3A9FEB4B984}" dt="2024-02-22T09:52:54.409" v="2357" actId="27803"/>
          <ac:spMkLst>
            <pc:docMk/>
            <pc:sldMk cId="3942064285" sldId="256"/>
            <ac:spMk id="14015" creationId="{D8D22D9A-5C91-5E92-5F45-F4F2E8382C66}"/>
          </ac:spMkLst>
        </pc:spChg>
        <pc:spChg chg="mod">
          <ac:chgData name="Jassem Abbasi" userId="a485637c-5d5c-44af-8411-f95acc3236b6" providerId="ADAL" clId="{B67E75DF-61F4-4BDD-83F6-F3A9FEB4B984}" dt="2024-02-22T09:52:54.409" v="2357" actId="27803"/>
          <ac:spMkLst>
            <pc:docMk/>
            <pc:sldMk cId="3942064285" sldId="256"/>
            <ac:spMk id="14016" creationId="{733C18BD-FACB-E1EA-F181-C11A4204D072}"/>
          </ac:spMkLst>
        </pc:spChg>
        <pc:spChg chg="mod">
          <ac:chgData name="Jassem Abbasi" userId="a485637c-5d5c-44af-8411-f95acc3236b6" providerId="ADAL" clId="{B67E75DF-61F4-4BDD-83F6-F3A9FEB4B984}" dt="2024-02-22T09:52:54.409" v="2357" actId="27803"/>
          <ac:spMkLst>
            <pc:docMk/>
            <pc:sldMk cId="3942064285" sldId="256"/>
            <ac:spMk id="14017" creationId="{4AE86F9C-EC67-C5F7-70CF-44DB9DE47CE2}"/>
          </ac:spMkLst>
        </pc:spChg>
        <pc:spChg chg="mod">
          <ac:chgData name="Jassem Abbasi" userId="a485637c-5d5c-44af-8411-f95acc3236b6" providerId="ADAL" clId="{B67E75DF-61F4-4BDD-83F6-F3A9FEB4B984}" dt="2024-02-22T09:52:54.409" v="2357" actId="27803"/>
          <ac:spMkLst>
            <pc:docMk/>
            <pc:sldMk cId="3942064285" sldId="256"/>
            <ac:spMk id="14018" creationId="{558DAF6A-DB2E-97B9-5F01-4CB61945AA83}"/>
          </ac:spMkLst>
        </pc:spChg>
        <pc:spChg chg="mod">
          <ac:chgData name="Jassem Abbasi" userId="a485637c-5d5c-44af-8411-f95acc3236b6" providerId="ADAL" clId="{B67E75DF-61F4-4BDD-83F6-F3A9FEB4B984}" dt="2024-02-22T09:52:54.409" v="2357" actId="27803"/>
          <ac:spMkLst>
            <pc:docMk/>
            <pc:sldMk cId="3942064285" sldId="256"/>
            <ac:spMk id="14019" creationId="{3AA2E2FF-BE83-F658-787D-3699E4E5DAD0}"/>
          </ac:spMkLst>
        </pc:spChg>
        <pc:spChg chg="mod">
          <ac:chgData name="Jassem Abbasi" userId="a485637c-5d5c-44af-8411-f95acc3236b6" providerId="ADAL" clId="{B67E75DF-61F4-4BDD-83F6-F3A9FEB4B984}" dt="2024-02-22T09:52:54.409" v="2357" actId="27803"/>
          <ac:spMkLst>
            <pc:docMk/>
            <pc:sldMk cId="3942064285" sldId="256"/>
            <ac:spMk id="14020" creationId="{6BCA226C-AAB9-B5FE-51AE-416A550AC988}"/>
          </ac:spMkLst>
        </pc:spChg>
        <pc:spChg chg="mod">
          <ac:chgData name="Jassem Abbasi" userId="a485637c-5d5c-44af-8411-f95acc3236b6" providerId="ADAL" clId="{B67E75DF-61F4-4BDD-83F6-F3A9FEB4B984}" dt="2024-02-22T09:52:54.409" v="2357" actId="27803"/>
          <ac:spMkLst>
            <pc:docMk/>
            <pc:sldMk cId="3942064285" sldId="256"/>
            <ac:spMk id="14021" creationId="{71AB7535-E5FB-98AB-A3C9-B1751BD2E124}"/>
          </ac:spMkLst>
        </pc:spChg>
        <pc:spChg chg="mod">
          <ac:chgData name="Jassem Abbasi" userId="a485637c-5d5c-44af-8411-f95acc3236b6" providerId="ADAL" clId="{B67E75DF-61F4-4BDD-83F6-F3A9FEB4B984}" dt="2024-02-22T09:52:54.409" v="2357" actId="27803"/>
          <ac:spMkLst>
            <pc:docMk/>
            <pc:sldMk cId="3942064285" sldId="256"/>
            <ac:spMk id="14022" creationId="{F3AA69F4-B636-A96D-3CE3-8391F79442F1}"/>
          </ac:spMkLst>
        </pc:spChg>
        <pc:spChg chg="mod">
          <ac:chgData name="Jassem Abbasi" userId="a485637c-5d5c-44af-8411-f95acc3236b6" providerId="ADAL" clId="{B67E75DF-61F4-4BDD-83F6-F3A9FEB4B984}" dt="2024-02-22T09:52:54.409" v="2357" actId="27803"/>
          <ac:spMkLst>
            <pc:docMk/>
            <pc:sldMk cId="3942064285" sldId="256"/>
            <ac:spMk id="14023" creationId="{1B2B1EEE-4DAA-71D5-DC48-429427F46D8D}"/>
          </ac:spMkLst>
        </pc:spChg>
        <pc:spChg chg="mod">
          <ac:chgData name="Jassem Abbasi" userId="a485637c-5d5c-44af-8411-f95acc3236b6" providerId="ADAL" clId="{B67E75DF-61F4-4BDD-83F6-F3A9FEB4B984}" dt="2024-02-22T09:52:54.409" v="2357" actId="27803"/>
          <ac:spMkLst>
            <pc:docMk/>
            <pc:sldMk cId="3942064285" sldId="256"/>
            <ac:spMk id="14024" creationId="{20E8CBF9-54A7-93AA-3F7F-82665B28A4BE}"/>
          </ac:spMkLst>
        </pc:spChg>
        <pc:spChg chg="mod">
          <ac:chgData name="Jassem Abbasi" userId="a485637c-5d5c-44af-8411-f95acc3236b6" providerId="ADAL" clId="{B67E75DF-61F4-4BDD-83F6-F3A9FEB4B984}" dt="2024-02-22T09:52:54.409" v="2357" actId="27803"/>
          <ac:spMkLst>
            <pc:docMk/>
            <pc:sldMk cId="3942064285" sldId="256"/>
            <ac:spMk id="14025" creationId="{01AF2BC9-6AF9-CDE4-4C95-34ED9CC1984E}"/>
          </ac:spMkLst>
        </pc:spChg>
        <pc:spChg chg="mod">
          <ac:chgData name="Jassem Abbasi" userId="a485637c-5d5c-44af-8411-f95acc3236b6" providerId="ADAL" clId="{B67E75DF-61F4-4BDD-83F6-F3A9FEB4B984}" dt="2024-02-22T09:52:54.409" v="2357" actId="27803"/>
          <ac:spMkLst>
            <pc:docMk/>
            <pc:sldMk cId="3942064285" sldId="256"/>
            <ac:spMk id="14026" creationId="{89C432FC-EEE6-1F95-5618-1CDB51948455}"/>
          </ac:spMkLst>
        </pc:spChg>
        <pc:spChg chg="mod">
          <ac:chgData name="Jassem Abbasi" userId="a485637c-5d5c-44af-8411-f95acc3236b6" providerId="ADAL" clId="{B67E75DF-61F4-4BDD-83F6-F3A9FEB4B984}" dt="2024-02-22T09:52:54.409" v="2357" actId="27803"/>
          <ac:spMkLst>
            <pc:docMk/>
            <pc:sldMk cId="3942064285" sldId="256"/>
            <ac:spMk id="14027" creationId="{B896A592-FDA1-0A17-5140-2EAE13834F66}"/>
          </ac:spMkLst>
        </pc:spChg>
        <pc:spChg chg="mod">
          <ac:chgData name="Jassem Abbasi" userId="a485637c-5d5c-44af-8411-f95acc3236b6" providerId="ADAL" clId="{B67E75DF-61F4-4BDD-83F6-F3A9FEB4B984}" dt="2024-02-22T09:52:54.409" v="2357" actId="27803"/>
          <ac:spMkLst>
            <pc:docMk/>
            <pc:sldMk cId="3942064285" sldId="256"/>
            <ac:spMk id="14028" creationId="{2FD72E5A-EA68-48C0-4B1B-EE50198764B3}"/>
          </ac:spMkLst>
        </pc:spChg>
        <pc:spChg chg="mod">
          <ac:chgData name="Jassem Abbasi" userId="a485637c-5d5c-44af-8411-f95acc3236b6" providerId="ADAL" clId="{B67E75DF-61F4-4BDD-83F6-F3A9FEB4B984}" dt="2024-02-22T09:52:54.409" v="2357" actId="27803"/>
          <ac:spMkLst>
            <pc:docMk/>
            <pc:sldMk cId="3942064285" sldId="256"/>
            <ac:spMk id="14029" creationId="{174280C5-3F16-F444-1E22-7E03A5C4A483}"/>
          </ac:spMkLst>
        </pc:spChg>
        <pc:spChg chg="mod">
          <ac:chgData name="Jassem Abbasi" userId="a485637c-5d5c-44af-8411-f95acc3236b6" providerId="ADAL" clId="{B67E75DF-61F4-4BDD-83F6-F3A9FEB4B984}" dt="2024-02-22T09:52:54.409" v="2357" actId="27803"/>
          <ac:spMkLst>
            <pc:docMk/>
            <pc:sldMk cId="3942064285" sldId="256"/>
            <ac:spMk id="14030" creationId="{961DE035-C24F-D2B2-36EB-6B53FBB70507}"/>
          </ac:spMkLst>
        </pc:spChg>
        <pc:spChg chg="mod">
          <ac:chgData name="Jassem Abbasi" userId="a485637c-5d5c-44af-8411-f95acc3236b6" providerId="ADAL" clId="{B67E75DF-61F4-4BDD-83F6-F3A9FEB4B984}" dt="2024-02-22T09:52:54.409" v="2357" actId="27803"/>
          <ac:spMkLst>
            <pc:docMk/>
            <pc:sldMk cId="3942064285" sldId="256"/>
            <ac:spMk id="14031" creationId="{9B727EAF-EEEE-C55F-009E-F3B6F04FEA01}"/>
          </ac:spMkLst>
        </pc:spChg>
        <pc:spChg chg="mod">
          <ac:chgData name="Jassem Abbasi" userId="a485637c-5d5c-44af-8411-f95acc3236b6" providerId="ADAL" clId="{B67E75DF-61F4-4BDD-83F6-F3A9FEB4B984}" dt="2024-02-22T09:52:54.409" v="2357" actId="27803"/>
          <ac:spMkLst>
            <pc:docMk/>
            <pc:sldMk cId="3942064285" sldId="256"/>
            <ac:spMk id="14032" creationId="{B6DD35F2-A7F8-568F-BB0C-51081774B03A}"/>
          </ac:spMkLst>
        </pc:spChg>
        <pc:spChg chg="mod">
          <ac:chgData name="Jassem Abbasi" userId="a485637c-5d5c-44af-8411-f95acc3236b6" providerId="ADAL" clId="{B67E75DF-61F4-4BDD-83F6-F3A9FEB4B984}" dt="2024-02-22T09:52:54.409" v="2357" actId="27803"/>
          <ac:spMkLst>
            <pc:docMk/>
            <pc:sldMk cId="3942064285" sldId="256"/>
            <ac:spMk id="14033" creationId="{29624AA7-A860-C221-4A4A-4AAB38D0BE5E}"/>
          </ac:spMkLst>
        </pc:spChg>
        <pc:spChg chg="mod">
          <ac:chgData name="Jassem Abbasi" userId="a485637c-5d5c-44af-8411-f95acc3236b6" providerId="ADAL" clId="{B67E75DF-61F4-4BDD-83F6-F3A9FEB4B984}" dt="2024-02-22T09:52:54.409" v="2357" actId="27803"/>
          <ac:spMkLst>
            <pc:docMk/>
            <pc:sldMk cId="3942064285" sldId="256"/>
            <ac:spMk id="14034" creationId="{9090E88B-9E44-8757-DB88-F6897490A1D8}"/>
          </ac:spMkLst>
        </pc:spChg>
        <pc:spChg chg="mod">
          <ac:chgData name="Jassem Abbasi" userId="a485637c-5d5c-44af-8411-f95acc3236b6" providerId="ADAL" clId="{B67E75DF-61F4-4BDD-83F6-F3A9FEB4B984}" dt="2024-02-22T09:52:54.409" v="2357" actId="27803"/>
          <ac:spMkLst>
            <pc:docMk/>
            <pc:sldMk cId="3942064285" sldId="256"/>
            <ac:spMk id="14035" creationId="{7A48B96E-2713-42A8-F42F-F0FF3D5FF97F}"/>
          </ac:spMkLst>
        </pc:spChg>
        <pc:spChg chg="mod">
          <ac:chgData name="Jassem Abbasi" userId="a485637c-5d5c-44af-8411-f95acc3236b6" providerId="ADAL" clId="{B67E75DF-61F4-4BDD-83F6-F3A9FEB4B984}" dt="2024-02-22T09:52:54.409" v="2357" actId="27803"/>
          <ac:spMkLst>
            <pc:docMk/>
            <pc:sldMk cId="3942064285" sldId="256"/>
            <ac:spMk id="14036" creationId="{E600334F-FE72-0EBB-104A-3D5E668A28BF}"/>
          </ac:spMkLst>
        </pc:spChg>
        <pc:spChg chg="mod">
          <ac:chgData name="Jassem Abbasi" userId="a485637c-5d5c-44af-8411-f95acc3236b6" providerId="ADAL" clId="{B67E75DF-61F4-4BDD-83F6-F3A9FEB4B984}" dt="2024-02-22T09:52:54.409" v="2357" actId="27803"/>
          <ac:spMkLst>
            <pc:docMk/>
            <pc:sldMk cId="3942064285" sldId="256"/>
            <ac:spMk id="14037" creationId="{8F5CEC8A-C7F4-1F2E-41DA-81C8B524B663}"/>
          </ac:spMkLst>
        </pc:spChg>
        <pc:spChg chg="mod">
          <ac:chgData name="Jassem Abbasi" userId="a485637c-5d5c-44af-8411-f95acc3236b6" providerId="ADAL" clId="{B67E75DF-61F4-4BDD-83F6-F3A9FEB4B984}" dt="2024-02-22T09:52:54.409" v="2357" actId="27803"/>
          <ac:spMkLst>
            <pc:docMk/>
            <pc:sldMk cId="3942064285" sldId="256"/>
            <ac:spMk id="14038" creationId="{C30C1859-92AD-D2A7-C22A-0C91F053A827}"/>
          </ac:spMkLst>
        </pc:spChg>
        <pc:spChg chg="mod">
          <ac:chgData name="Jassem Abbasi" userId="a485637c-5d5c-44af-8411-f95acc3236b6" providerId="ADAL" clId="{B67E75DF-61F4-4BDD-83F6-F3A9FEB4B984}" dt="2024-02-22T09:52:54.409" v="2357" actId="27803"/>
          <ac:spMkLst>
            <pc:docMk/>
            <pc:sldMk cId="3942064285" sldId="256"/>
            <ac:spMk id="14039" creationId="{1FF6E7A2-5C51-E82D-0264-FA70BE8FBB49}"/>
          </ac:spMkLst>
        </pc:spChg>
        <pc:spChg chg="mod">
          <ac:chgData name="Jassem Abbasi" userId="a485637c-5d5c-44af-8411-f95acc3236b6" providerId="ADAL" clId="{B67E75DF-61F4-4BDD-83F6-F3A9FEB4B984}" dt="2024-02-22T09:52:54.409" v="2357" actId="27803"/>
          <ac:spMkLst>
            <pc:docMk/>
            <pc:sldMk cId="3942064285" sldId="256"/>
            <ac:spMk id="14040" creationId="{75CB1588-A418-8275-CED0-DC6BA98D57A6}"/>
          </ac:spMkLst>
        </pc:spChg>
        <pc:spChg chg="mod">
          <ac:chgData name="Jassem Abbasi" userId="a485637c-5d5c-44af-8411-f95acc3236b6" providerId="ADAL" clId="{B67E75DF-61F4-4BDD-83F6-F3A9FEB4B984}" dt="2024-02-22T09:52:54.409" v="2357" actId="27803"/>
          <ac:spMkLst>
            <pc:docMk/>
            <pc:sldMk cId="3942064285" sldId="256"/>
            <ac:spMk id="14041" creationId="{73305F47-7BC7-566B-FC92-8E6325092A29}"/>
          </ac:spMkLst>
        </pc:spChg>
        <pc:spChg chg="mod">
          <ac:chgData name="Jassem Abbasi" userId="a485637c-5d5c-44af-8411-f95acc3236b6" providerId="ADAL" clId="{B67E75DF-61F4-4BDD-83F6-F3A9FEB4B984}" dt="2024-02-22T09:52:54.409" v="2357" actId="27803"/>
          <ac:spMkLst>
            <pc:docMk/>
            <pc:sldMk cId="3942064285" sldId="256"/>
            <ac:spMk id="14042" creationId="{48F1F090-A6A8-9066-95D7-424883C2A1BB}"/>
          </ac:spMkLst>
        </pc:spChg>
        <pc:spChg chg="mod">
          <ac:chgData name="Jassem Abbasi" userId="a485637c-5d5c-44af-8411-f95acc3236b6" providerId="ADAL" clId="{B67E75DF-61F4-4BDD-83F6-F3A9FEB4B984}" dt="2024-02-22T09:52:54.409" v="2357" actId="27803"/>
          <ac:spMkLst>
            <pc:docMk/>
            <pc:sldMk cId="3942064285" sldId="256"/>
            <ac:spMk id="14043" creationId="{82703105-3120-38A2-1117-90DD1C54B8AE}"/>
          </ac:spMkLst>
        </pc:spChg>
        <pc:spChg chg="mod">
          <ac:chgData name="Jassem Abbasi" userId="a485637c-5d5c-44af-8411-f95acc3236b6" providerId="ADAL" clId="{B67E75DF-61F4-4BDD-83F6-F3A9FEB4B984}" dt="2024-02-22T09:52:54.409" v="2357" actId="27803"/>
          <ac:spMkLst>
            <pc:docMk/>
            <pc:sldMk cId="3942064285" sldId="256"/>
            <ac:spMk id="14044" creationId="{91957B6A-2DDA-F8A2-FB4E-982694851574}"/>
          </ac:spMkLst>
        </pc:spChg>
        <pc:spChg chg="mod">
          <ac:chgData name="Jassem Abbasi" userId="a485637c-5d5c-44af-8411-f95acc3236b6" providerId="ADAL" clId="{B67E75DF-61F4-4BDD-83F6-F3A9FEB4B984}" dt="2024-02-22T09:52:54.409" v="2357" actId="27803"/>
          <ac:spMkLst>
            <pc:docMk/>
            <pc:sldMk cId="3942064285" sldId="256"/>
            <ac:spMk id="14045" creationId="{6C5F43F2-59C1-CF18-001B-C784AEA8F3F1}"/>
          </ac:spMkLst>
        </pc:spChg>
        <pc:spChg chg="mod">
          <ac:chgData name="Jassem Abbasi" userId="a485637c-5d5c-44af-8411-f95acc3236b6" providerId="ADAL" clId="{B67E75DF-61F4-4BDD-83F6-F3A9FEB4B984}" dt="2024-02-22T09:52:54.409" v="2357" actId="27803"/>
          <ac:spMkLst>
            <pc:docMk/>
            <pc:sldMk cId="3942064285" sldId="256"/>
            <ac:spMk id="14046" creationId="{75061BE3-364F-0AA1-CEA1-AFB09389B941}"/>
          </ac:spMkLst>
        </pc:spChg>
        <pc:spChg chg="mod">
          <ac:chgData name="Jassem Abbasi" userId="a485637c-5d5c-44af-8411-f95acc3236b6" providerId="ADAL" clId="{B67E75DF-61F4-4BDD-83F6-F3A9FEB4B984}" dt="2024-02-22T09:52:54.409" v="2357" actId="27803"/>
          <ac:spMkLst>
            <pc:docMk/>
            <pc:sldMk cId="3942064285" sldId="256"/>
            <ac:spMk id="14047" creationId="{2F5B9A6F-1E19-B1BF-603C-93495E3EB1B2}"/>
          </ac:spMkLst>
        </pc:spChg>
        <pc:spChg chg="mod">
          <ac:chgData name="Jassem Abbasi" userId="a485637c-5d5c-44af-8411-f95acc3236b6" providerId="ADAL" clId="{B67E75DF-61F4-4BDD-83F6-F3A9FEB4B984}" dt="2024-02-22T09:52:54.409" v="2357" actId="27803"/>
          <ac:spMkLst>
            <pc:docMk/>
            <pc:sldMk cId="3942064285" sldId="256"/>
            <ac:spMk id="14048" creationId="{AA6D1DB3-DFEB-68D4-9E1B-31CA7FB52192}"/>
          </ac:spMkLst>
        </pc:spChg>
        <pc:spChg chg="mod">
          <ac:chgData name="Jassem Abbasi" userId="a485637c-5d5c-44af-8411-f95acc3236b6" providerId="ADAL" clId="{B67E75DF-61F4-4BDD-83F6-F3A9FEB4B984}" dt="2024-02-22T09:52:54.409" v="2357" actId="27803"/>
          <ac:spMkLst>
            <pc:docMk/>
            <pc:sldMk cId="3942064285" sldId="256"/>
            <ac:spMk id="14049" creationId="{4D35B336-7A2C-D552-5C62-2BBC4756530E}"/>
          </ac:spMkLst>
        </pc:spChg>
        <pc:spChg chg="mod">
          <ac:chgData name="Jassem Abbasi" userId="a485637c-5d5c-44af-8411-f95acc3236b6" providerId="ADAL" clId="{B67E75DF-61F4-4BDD-83F6-F3A9FEB4B984}" dt="2024-02-22T09:52:54.409" v="2357" actId="27803"/>
          <ac:spMkLst>
            <pc:docMk/>
            <pc:sldMk cId="3942064285" sldId="256"/>
            <ac:spMk id="14050" creationId="{49B70C2E-09B4-B1B9-0011-1898C9F89E68}"/>
          </ac:spMkLst>
        </pc:spChg>
        <pc:spChg chg="mod">
          <ac:chgData name="Jassem Abbasi" userId="a485637c-5d5c-44af-8411-f95acc3236b6" providerId="ADAL" clId="{B67E75DF-61F4-4BDD-83F6-F3A9FEB4B984}" dt="2024-02-22T09:52:54.409" v="2357" actId="27803"/>
          <ac:spMkLst>
            <pc:docMk/>
            <pc:sldMk cId="3942064285" sldId="256"/>
            <ac:spMk id="14051" creationId="{4D98C670-2865-3A85-5EE1-6620F228157D}"/>
          </ac:spMkLst>
        </pc:spChg>
        <pc:spChg chg="mod">
          <ac:chgData name="Jassem Abbasi" userId="a485637c-5d5c-44af-8411-f95acc3236b6" providerId="ADAL" clId="{B67E75DF-61F4-4BDD-83F6-F3A9FEB4B984}" dt="2024-02-22T09:52:54.409" v="2357" actId="27803"/>
          <ac:spMkLst>
            <pc:docMk/>
            <pc:sldMk cId="3942064285" sldId="256"/>
            <ac:spMk id="14052" creationId="{4302A900-5401-447C-9BB9-DB8770886A16}"/>
          </ac:spMkLst>
        </pc:spChg>
        <pc:spChg chg="mod">
          <ac:chgData name="Jassem Abbasi" userId="a485637c-5d5c-44af-8411-f95acc3236b6" providerId="ADAL" clId="{B67E75DF-61F4-4BDD-83F6-F3A9FEB4B984}" dt="2024-02-22T09:52:54.409" v="2357" actId="27803"/>
          <ac:spMkLst>
            <pc:docMk/>
            <pc:sldMk cId="3942064285" sldId="256"/>
            <ac:spMk id="14053" creationId="{72D8FE9E-9BC3-34A8-1D75-5C3F9B604F19}"/>
          </ac:spMkLst>
        </pc:spChg>
        <pc:spChg chg="mod">
          <ac:chgData name="Jassem Abbasi" userId="a485637c-5d5c-44af-8411-f95acc3236b6" providerId="ADAL" clId="{B67E75DF-61F4-4BDD-83F6-F3A9FEB4B984}" dt="2024-02-22T09:52:54.409" v="2357" actId="27803"/>
          <ac:spMkLst>
            <pc:docMk/>
            <pc:sldMk cId="3942064285" sldId="256"/>
            <ac:spMk id="14054" creationId="{C4CDBFA3-2F2F-07FC-0216-10DD6FDDB821}"/>
          </ac:spMkLst>
        </pc:spChg>
        <pc:spChg chg="mod">
          <ac:chgData name="Jassem Abbasi" userId="a485637c-5d5c-44af-8411-f95acc3236b6" providerId="ADAL" clId="{B67E75DF-61F4-4BDD-83F6-F3A9FEB4B984}" dt="2024-02-22T09:52:54.409" v="2357" actId="27803"/>
          <ac:spMkLst>
            <pc:docMk/>
            <pc:sldMk cId="3942064285" sldId="256"/>
            <ac:spMk id="14055" creationId="{F7CE0AFB-A4A4-951D-E514-9D8A3CC579E5}"/>
          </ac:spMkLst>
        </pc:spChg>
        <pc:spChg chg="mod">
          <ac:chgData name="Jassem Abbasi" userId="a485637c-5d5c-44af-8411-f95acc3236b6" providerId="ADAL" clId="{B67E75DF-61F4-4BDD-83F6-F3A9FEB4B984}" dt="2024-02-22T09:52:54.409" v="2357" actId="27803"/>
          <ac:spMkLst>
            <pc:docMk/>
            <pc:sldMk cId="3942064285" sldId="256"/>
            <ac:spMk id="14056" creationId="{6C4486AA-5485-F6BC-8EB7-1CC88D114775}"/>
          </ac:spMkLst>
        </pc:spChg>
        <pc:spChg chg="mod">
          <ac:chgData name="Jassem Abbasi" userId="a485637c-5d5c-44af-8411-f95acc3236b6" providerId="ADAL" clId="{B67E75DF-61F4-4BDD-83F6-F3A9FEB4B984}" dt="2024-02-22T09:52:54.409" v="2357" actId="27803"/>
          <ac:spMkLst>
            <pc:docMk/>
            <pc:sldMk cId="3942064285" sldId="256"/>
            <ac:spMk id="14057" creationId="{1B137817-C6BD-0FD1-6A84-D97E58CCF9C3}"/>
          </ac:spMkLst>
        </pc:spChg>
        <pc:spChg chg="mod">
          <ac:chgData name="Jassem Abbasi" userId="a485637c-5d5c-44af-8411-f95acc3236b6" providerId="ADAL" clId="{B67E75DF-61F4-4BDD-83F6-F3A9FEB4B984}" dt="2024-02-22T09:52:54.409" v="2357" actId="27803"/>
          <ac:spMkLst>
            <pc:docMk/>
            <pc:sldMk cId="3942064285" sldId="256"/>
            <ac:spMk id="14058" creationId="{11DA2052-47D0-50F6-DC84-CEA8565D4EC2}"/>
          </ac:spMkLst>
        </pc:spChg>
        <pc:spChg chg="mod">
          <ac:chgData name="Jassem Abbasi" userId="a485637c-5d5c-44af-8411-f95acc3236b6" providerId="ADAL" clId="{B67E75DF-61F4-4BDD-83F6-F3A9FEB4B984}" dt="2024-02-22T09:52:54.409" v="2357" actId="27803"/>
          <ac:spMkLst>
            <pc:docMk/>
            <pc:sldMk cId="3942064285" sldId="256"/>
            <ac:spMk id="14059" creationId="{3705BE7D-50FA-8B3F-BF9A-CE4AD690644A}"/>
          </ac:spMkLst>
        </pc:spChg>
        <pc:spChg chg="mod">
          <ac:chgData name="Jassem Abbasi" userId="a485637c-5d5c-44af-8411-f95acc3236b6" providerId="ADAL" clId="{B67E75DF-61F4-4BDD-83F6-F3A9FEB4B984}" dt="2024-02-22T09:52:54.409" v="2357" actId="27803"/>
          <ac:spMkLst>
            <pc:docMk/>
            <pc:sldMk cId="3942064285" sldId="256"/>
            <ac:spMk id="14060" creationId="{12A74F30-EB72-BCB6-A898-2878480E9727}"/>
          </ac:spMkLst>
        </pc:spChg>
        <pc:spChg chg="mod">
          <ac:chgData name="Jassem Abbasi" userId="a485637c-5d5c-44af-8411-f95acc3236b6" providerId="ADAL" clId="{B67E75DF-61F4-4BDD-83F6-F3A9FEB4B984}" dt="2024-02-22T09:52:54.409" v="2357" actId="27803"/>
          <ac:spMkLst>
            <pc:docMk/>
            <pc:sldMk cId="3942064285" sldId="256"/>
            <ac:spMk id="14061" creationId="{88C0C616-3967-EBF1-F60D-E717FCF92CD9}"/>
          </ac:spMkLst>
        </pc:spChg>
        <pc:spChg chg="mod">
          <ac:chgData name="Jassem Abbasi" userId="a485637c-5d5c-44af-8411-f95acc3236b6" providerId="ADAL" clId="{B67E75DF-61F4-4BDD-83F6-F3A9FEB4B984}" dt="2024-02-22T09:52:54.409" v="2357" actId="27803"/>
          <ac:spMkLst>
            <pc:docMk/>
            <pc:sldMk cId="3942064285" sldId="256"/>
            <ac:spMk id="14062" creationId="{85DFC38C-C948-C36A-203D-41B40EAE501B}"/>
          </ac:spMkLst>
        </pc:spChg>
        <pc:spChg chg="mod">
          <ac:chgData name="Jassem Abbasi" userId="a485637c-5d5c-44af-8411-f95acc3236b6" providerId="ADAL" clId="{B67E75DF-61F4-4BDD-83F6-F3A9FEB4B984}" dt="2024-02-22T09:52:54.409" v="2357" actId="27803"/>
          <ac:spMkLst>
            <pc:docMk/>
            <pc:sldMk cId="3942064285" sldId="256"/>
            <ac:spMk id="14063" creationId="{CC3A861A-0F39-BD31-A4B4-CDF8EAAD0421}"/>
          </ac:spMkLst>
        </pc:spChg>
        <pc:spChg chg="mod">
          <ac:chgData name="Jassem Abbasi" userId="a485637c-5d5c-44af-8411-f95acc3236b6" providerId="ADAL" clId="{B67E75DF-61F4-4BDD-83F6-F3A9FEB4B984}" dt="2024-02-22T09:52:54.409" v="2357" actId="27803"/>
          <ac:spMkLst>
            <pc:docMk/>
            <pc:sldMk cId="3942064285" sldId="256"/>
            <ac:spMk id="14064" creationId="{5D6DF869-BE98-E99E-60A1-617FEEFB8A46}"/>
          </ac:spMkLst>
        </pc:spChg>
        <pc:spChg chg="mod">
          <ac:chgData name="Jassem Abbasi" userId="a485637c-5d5c-44af-8411-f95acc3236b6" providerId="ADAL" clId="{B67E75DF-61F4-4BDD-83F6-F3A9FEB4B984}" dt="2024-02-22T09:52:54.409" v="2357" actId="27803"/>
          <ac:spMkLst>
            <pc:docMk/>
            <pc:sldMk cId="3942064285" sldId="256"/>
            <ac:spMk id="14065" creationId="{8C6F732C-57EB-2903-5734-49ACEB853BB9}"/>
          </ac:spMkLst>
        </pc:spChg>
        <pc:spChg chg="mod">
          <ac:chgData name="Jassem Abbasi" userId="a485637c-5d5c-44af-8411-f95acc3236b6" providerId="ADAL" clId="{B67E75DF-61F4-4BDD-83F6-F3A9FEB4B984}" dt="2024-02-22T09:52:54.409" v="2357" actId="27803"/>
          <ac:spMkLst>
            <pc:docMk/>
            <pc:sldMk cId="3942064285" sldId="256"/>
            <ac:spMk id="14066" creationId="{421A0A1D-4350-71DC-F2E5-55318DB84D91}"/>
          </ac:spMkLst>
        </pc:spChg>
        <pc:spChg chg="mod">
          <ac:chgData name="Jassem Abbasi" userId="a485637c-5d5c-44af-8411-f95acc3236b6" providerId="ADAL" clId="{B67E75DF-61F4-4BDD-83F6-F3A9FEB4B984}" dt="2024-02-22T09:52:54.409" v="2357" actId="27803"/>
          <ac:spMkLst>
            <pc:docMk/>
            <pc:sldMk cId="3942064285" sldId="256"/>
            <ac:spMk id="14067" creationId="{497B43FA-C502-2732-8DC9-6C095307F7B1}"/>
          </ac:spMkLst>
        </pc:spChg>
        <pc:spChg chg="mod">
          <ac:chgData name="Jassem Abbasi" userId="a485637c-5d5c-44af-8411-f95acc3236b6" providerId="ADAL" clId="{B67E75DF-61F4-4BDD-83F6-F3A9FEB4B984}" dt="2024-02-22T09:52:54.409" v="2357" actId="27803"/>
          <ac:spMkLst>
            <pc:docMk/>
            <pc:sldMk cId="3942064285" sldId="256"/>
            <ac:spMk id="14068" creationId="{8EAE7DE5-46B5-54D8-D328-7184F407ABA1}"/>
          </ac:spMkLst>
        </pc:spChg>
        <pc:spChg chg="mod">
          <ac:chgData name="Jassem Abbasi" userId="a485637c-5d5c-44af-8411-f95acc3236b6" providerId="ADAL" clId="{B67E75DF-61F4-4BDD-83F6-F3A9FEB4B984}" dt="2024-02-22T09:52:54.409" v="2357" actId="27803"/>
          <ac:spMkLst>
            <pc:docMk/>
            <pc:sldMk cId="3942064285" sldId="256"/>
            <ac:spMk id="14069" creationId="{9431606F-253E-4767-E52A-BCE135054666}"/>
          </ac:spMkLst>
        </pc:spChg>
        <pc:spChg chg="mod">
          <ac:chgData name="Jassem Abbasi" userId="a485637c-5d5c-44af-8411-f95acc3236b6" providerId="ADAL" clId="{B67E75DF-61F4-4BDD-83F6-F3A9FEB4B984}" dt="2024-02-22T09:52:54.409" v="2357" actId="27803"/>
          <ac:spMkLst>
            <pc:docMk/>
            <pc:sldMk cId="3942064285" sldId="256"/>
            <ac:spMk id="14070" creationId="{6C9C9217-38A2-7BA3-8D3F-A44EC137D736}"/>
          </ac:spMkLst>
        </pc:spChg>
        <pc:spChg chg="mod">
          <ac:chgData name="Jassem Abbasi" userId="a485637c-5d5c-44af-8411-f95acc3236b6" providerId="ADAL" clId="{B67E75DF-61F4-4BDD-83F6-F3A9FEB4B984}" dt="2024-02-22T09:52:54.409" v="2357" actId="27803"/>
          <ac:spMkLst>
            <pc:docMk/>
            <pc:sldMk cId="3942064285" sldId="256"/>
            <ac:spMk id="14071" creationId="{0A764DCC-2433-27D6-D60E-80A3235ED492}"/>
          </ac:spMkLst>
        </pc:spChg>
        <pc:spChg chg="mod">
          <ac:chgData name="Jassem Abbasi" userId="a485637c-5d5c-44af-8411-f95acc3236b6" providerId="ADAL" clId="{B67E75DF-61F4-4BDD-83F6-F3A9FEB4B984}" dt="2024-02-22T09:52:54.409" v="2357" actId="27803"/>
          <ac:spMkLst>
            <pc:docMk/>
            <pc:sldMk cId="3942064285" sldId="256"/>
            <ac:spMk id="14072" creationId="{D0982325-EAC2-9D17-5127-038C009694B3}"/>
          </ac:spMkLst>
        </pc:spChg>
        <pc:spChg chg="mod">
          <ac:chgData name="Jassem Abbasi" userId="a485637c-5d5c-44af-8411-f95acc3236b6" providerId="ADAL" clId="{B67E75DF-61F4-4BDD-83F6-F3A9FEB4B984}" dt="2024-02-22T09:52:54.409" v="2357" actId="27803"/>
          <ac:spMkLst>
            <pc:docMk/>
            <pc:sldMk cId="3942064285" sldId="256"/>
            <ac:spMk id="14073" creationId="{E9DFEAD7-1A20-79A9-A776-A7E88F5C6B53}"/>
          </ac:spMkLst>
        </pc:spChg>
        <pc:spChg chg="mod">
          <ac:chgData name="Jassem Abbasi" userId="a485637c-5d5c-44af-8411-f95acc3236b6" providerId="ADAL" clId="{B67E75DF-61F4-4BDD-83F6-F3A9FEB4B984}" dt="2024-02-22T09:52:54.409" v="2357" actId="27803"/>
          <ac:spMkLst>
            <pc:docMk/>
            <pc:sldMk cId="3942064285" sldId="256"/>
            <ac:spMk id="14074" creationId="{B85CCBA7-613F-4536-87FA-96AF292CF76B}"/>
          </ac:spMkLst>
        </pc:spChg>
        <pc:spChg chg="mod">
          <ac:chgData name="Jassem Abbasi" userId="a485637c-5d5c-44af-8411-f95acc3236b6" providerId="ADAL" clId="{B67E75DF-61F4-4BDD-83F6-F3A9FEB4B984}" dt="2024-02-22T09:52:54.409" v="2357" actId="27803"/>
          <ac:spMkLst>
            <pc:docMk/>
            <pc:sldMk cId="3942064285" sldId="256"/>
            <ac:spMk id="14075" creationId="{68EDC4AF-0CB0-2844-8E26-827578E9C642}"/>
          </ac:spMkLst>
        </pc:spChg>
        <pc:spChg chg="mod">
          <ac:chgData name="Jassem Abbasi" userId="a485637c-5d5c-44af-8411-f95acc3236b6" providerId="ADAL" clId="{B67E75DF-61F4-4BDD-83F6-F3A9FEB4B984}" dt="2024-02-22T09:52:54.409" v="2357" actId="27803"/>
          <ac:spMkLst>
            <pc:docMk/>
            <pc:sldMk cId="3942064285" sldId="256"/>
            <ac:spMk id="14076" creationId="{A8D239D1-26A7-49F2-EA7F-62B1D0CAADAE}"/>
          </ac:spMkLst>
        </pc:spChg>
        <pc:spChg chg="mod">
          <ac:chgData name="Jassem Abbasi" userId="a485637c-5d5c-44af-8411-f95acc3236b6" providerId="ADAL" clId="{B67E75DF-61F4-4BDD-83F6-F3A9FEB4B984}" dt="2024-02-22T09:52:54.409" v="2357" actId="27803"/>
          <ac:spMkLst>
            <pc:docMk/>
            <pc:sldMk cId="3942064285" sldId="256"/>
            <ac:spMk id="14077" creationId="{F9BCA64C-1CFF-D3E3-0F14-AFB562CE2F3C}"/>
          </ac:spMkLst>
        </pc:spChg>
        <pc:spChg chg="mod">
          <ac:chgData name="Jassem Abbasi" userId="a485637c-5d5c-44af-8411-f95acc3236b6" providerId="ADAL" clId="{B67E75DF-61F4-4BDD-83F6-F3A9FEB4B984}" dt="2024-02-22T09:52:54.409" v="2357" actId="27803"/>
          <ac:spMkLst>
            <pc:docMk/>
            <pc:sldMk cId="3942064285" sldId="256"/>
            <ac:spMk id="14078" creationId="{5436E3BF-B923-4647-59A3-A93F36113F8B}"/>
          </ac:spMkLst>
        </pc:spChg>
        <pc:spChg chg="mod">
          <ac:chgData name="Jassem Abbasi" userId="a485637c-5d5c-44af-8411-f95acc3236b6" providerId="ADAL" clId="{B67E75DF-61F4-4BDD-83F6-F3A9FEB4B984}" dt="2024-02-22T09:52:54.409" v="2357" actId="27803"/>
          <ac:spMkLst>
            <pc:docMk/>
            <pc:sldMk cId="3942064285" sldId="256"/>
            <ac:spMk id="14079" creationId="{DA77D4B8-D363-28DC-6096-14DF77EA456A}"/>
          </ac:spMkLst>
        </pc:spChg>
        <pc:spChg chg="mod">
          <ac:chgData name="Jassem Abbasi" userId="a485637c-5d5c-44af-8411-f95acc3236b6" providerId="ADAL" clId="{B67E75DF-61F4-4BDD-83F6-F3A9FEB4B984}" dt="2024-02-22T09:52:54.409" v="2357" actId="27803"/>
          <ac:spMkLst>
            <pc:docMk/>
            <pc:sldMk cId="3942064285" sldId="256"/>
            <ac:spMk id="14080" creationId="{D51FA2D2-FDA2-A301-B5C9-D910136D9AA4}"/>
          </ac:spMkLst>
        </pc:spChg>
        <pc:spChg chg="mod">
          <ac:chgData name="Jassem Abbasi" userId="a485637c-5d5c-44af-8411-f95acc3236b6" providerId="ADAL" clId="{B67E75DF-61F4-4BDD-83F6-F3A9FEB4B984}" dt="2024-02-22T09:52:54.409" v="2357" actId="27803"/>
          <ac:spMkLst>
            <pc:docMk/>
            <pc:sldMk cId="3942064285" sldId="256"/>
            <ac:spMk id="14081" creationId="{4D9F890D-697D-6B2A-9C7B-FB76F4EC773C}"/>
          </ac:spMkLst>
        </pc:spChg>
        <pc:spChg chg="mod">
          <ac:chgData name="Jassem Abbasi" userId="a485637c-5d5c-44af-8411-f95acc3236b6" providerId="ADAL" clId="{B67E75DF-61F4-4BDD-83F6-F3A9FEB4B984}" dt="2024-02-22T09:52:54.409" v="2357" actId="27803"/>
          <ac:spMkLst>
            <pc:docMk/>
            <pc:sldMk cId="3942064285" sldId="256"/>
            <ac:spMk id="14082" creationId="{ADE81EA9-12CF-F027-E560-25FE21BA3FF9}"/>
          </ac:spMkLst>
        </pc:spChg>
        <pc:spChg chg="mod">
          <ac:chgData name="Jassem Abbasi" userId="a485637c-5d5c-44af-8411-f95acc3236b6" providerId="ADAL" clId="{B67E75DF-61F4-4BDD-83F6-F3A9FEB4B984}" dt="2024-02-22T09:52:54.409" v="2357" actId="27803"/>
          <ac:spMkLst>
            <pc:docMk/>
            <pc:sldMk cId="3942064285" sldId="256"/>
            <ac:spMk id="14083" creationId="{C68668AC-A9D4-D3B9-BB23-09F5E616DFBD}"/>
          </ac:spMkLst>
        </pc:spChg>
        <pc:spChg chg="mod">
          <ac:chgData name="Jassem Abbasi" userId="a485637c-5d5c-44af-8411-f95acc3236b6" providerId="ADAL" clId="{B67E75DF-61F4-4BDD-83F6-F3A9FEB4B984}" dt="2024-02-22T09:52:54.409" v="2357" actId="27803"/>
          <ac:spMkLst>
            <pc:docMk/>
            <pc:sldMk cId="3942064285" sldId="256"/>
            <ac:spMk id="14084" creationId="{BC7E9160-6F1A-D58B-07EE-EFAC6EFF9A77}"/>
          </ac:spMkLst>
        </pc:spChg>
        <pc:spChg chg="mod">
          <ac:chgData name="Jassem Abbasi" userId="a485637c-5d5c-44af-8411-f95acc3236b6" providerId="ADAL" clId="{B67E75DF-61F4-4BDD-83F6-F3A9FEB4B984}" dt="2024-02-22T09:52:54.409" v="2357" actId="27803"/>
          <ac:spMkLst>
            <pc:docMk/>
            <pc:sldMk cId="3942064285" sldId="256"/>
            <ac:spMk id="14085" creationId="{BAB63DC9-DC4B-B1B5-180C-F0FC46232A16}"/>
          </ac:spMkLst>
        </pc:spChg>
        <pc:spChg chg="mod">
          <ac:chgData name="Jassem Abbasi" userId="a485637c-5d5c-44af-8411-f95acc3236b6" providerId="ADAL" clId="{B67E75DF-61F4-4BDD-83F6-F3A9FEB4B984}" dt="2024-02-22T09:52:54.409" v="2357" actId="27803"/>
          <ac:spMkLst>
            <pc:docMk/>
            <pc:sldMk cId="3942064285" sldId="256"/>
            <ac:spMk id="14086" creationId="{7550C91A-A595-BFBA-50D5-364B8372D1D9}"/>
          </ac:spMkLst>
        </pc:spChg>
        <pc:spChg chg="mod">
          <ac:chgData name="Jassem Abbasi" userId="a485637c-5d5c-44af-8411-f95acc3236b6" providerId="ADAL" clId="{B67E75DF-61F4-4BDD-83F6-F3A9FEB4B984}" dt="2024-02-22T09:52:54.409" v="2357" actId="27803"/>
          <ac:spMkLst>
            <pc:docMk/>
            <pc:sldMk cId="3942064285" sldId="256"/>
            <ac:spMk id="14087" creationId="{97BBED7A-780F-3D40-5957-030930AF99BD}"/>
          </ac:spMkLst>
        </pc:spChg>
        <pc:spChg chg="mod">
          <ac:chgData name="Jassem Abbasi" userId="a485637c-5d5c-44af-8411-f95acc3236b6" providerId="ADAL" clId="{B67E75DF-61F4-4BDD-83F6-F3A9FEB4B984}" dt="2024-02-22T09:52:54.409" v="2357" actId="27803"/>
          <ac:spMkLst>
            <pc:docMk/>
            <pc:sldMk cId="3942064285" sldId="256"/>
            <ac:spMk id="14088" creationId="{D4738C43-547F-30CD-5E5D-AD7F95E1D4B1}"/>
          </ac:spMkLst>
        </pc:spChg>
        <pc:spChg chg="mod">
          <ac:chgData name="Jassem Abbasi" userId="a485637c-5d5c-44af-8411-f95acc3236b6" providerId="ADAL" clId="{B67E75DF-61F4-4BDD-83F6-F3A9FEB4B984}" dt="2024-02-22T09:52:54.409" v="2357" actId="27803"/>
          <ac:spMkLst>
            <pc:docMk/>
            <pc:sldMk cId="3942064285" sldId="256"/>
            <ac:spMk id="14089" creationId="{38120536-137B-3B84-7FC6-88D023C4E5E5}"/>
          </ac:spMkLst>
        </pc:spChg>
        <pc:spChg chg="mod">
          <ac:chgData name="Jassem Abbasi" userId="a485637c-5d5c-44af-8411-f95acc3236b6" providerId="ADAL" clId="{B67E75DF-61F4-4BDD-83F6-F3A9FEB4B984}" dt="2024-02-22T09:52:54.409" v="2357" actId="27803"/>
          <ac:spMkLst>
            <pc:docMk/>
            <pc:sldMk cId="3942064285" sldId="256"/>
            <ac:spMk id="14090" creationId="{D60720F4-60F7-5C7E-83EE-CEAD0DDAB153}"/>
          </ac:spMkLst>
        </pc:spChg>
        <pc:spChg chg="mod">
          <ac:chgData name="Jassem Abbasi" userId="a485637c-5d5c-44af-8411-f95acc3236b6" providerId="ADAL" clId="{B67E75DF-61F4-4BDD-83F6-F3A9FEB4B984}" dt="2024-02-22T09:52:54.409" v="2357" actId="27803"/>
          <ac:spMkLst>
            <pc:docMk/>
            <pc:sldMk cId="3942064285" sldId="256"/>
            <ac:spMk id="14091" creationId="{52071340-E5B1-0D2D-5703-B2ED70EB4A31}"/>
          </ac:spMkLst>
        </pc:spChg>
        <pc:spChg chg="mod">
          <ac:chgData name="Jassem Abbasi" userId="a485637c-5d5c-44af-8411-f95acc3236b6" providerId="ADAL" clId="{B67E75DF-61F4-4BDD-83F6-F3A9FEB4B984}" dt="2024-02-22T09:52:54.409" v="2357" actId="27803"/>
          <ac:spMkLst>
            <pc:docMk/>
            <pc:sldMk cId="3942064285" sldId="256"/>
            <ac:spMk id="14092" creationId="{FE89DD31-5A57-2C15-5567-717607C841E3}"/>
          </ac:spMkLst>
        </pc:spChg>
        <pc:spChg chg="mod">
          <ac:chgData name="Jassem Abbasi" userId="a485637c-5d5c-44af-8411-f95acc3236b6" providerId="ADAL" clId="{B67E75DF-61F4-4BDD-83F6-F3A9FEB4B984}" dt="2024-02-22T09:52:54.409" v="2357" actId="27803"/>
          <ac:spMkLst>
            <pc:docMk/>
            <pc:sldMk cId="3942064285" sldId="256"/>
            <ac:spMk id="14093" creationId="{F8370B6A-D845-CE16-1D57-43CBA6A5747E}"/>
          </ac:spMkLst>
        </pc:spChg>
        <pc:spChg chg="mod">
          <ac:chgData name="Jassem Abbasi" userId="a485637c-5d5c-44af-8411-f95acc3236b6" providerId="ADAL" clId="{B67E75DF-61F4-4BDD-83F6-F3A9FEB4B984}" dt="2024-02-22T09:52:54.409" v="2357" actId="27803"/>
          <ac:spMkLst>
            <pc:docMk/>
            <pc:sldMk cId="3942064285" sldId="256"/>
            <ac:spMk id="14094" creationId="{CFDC062E-20E7-1A96-AFAE-C9E502394F0C}"/>
          </ac:spMkLst>
        </pc:spChg>
        <pc:spChg chg="mod">
          <ac:chgData name="Jassem Abbasi" userId="a485637c-5d5c-44af-8411-f95acc3236b6" providerId="ADAL" clId="{B67E75DF-61F4-4BDD-83F6-F3A9FEB4B984}" dt="2024-02-22T09:52:54.409" v="2357" actId="27803"/>
          <ac:spMkLst>
            <pc:docMk/>
            <pc:sldMk cId="3942064285" sldId="256"/>
            <ac:spMk id="14095" creationId="{0DF692A5-5C11-2BBE-F7C7-E6BBB2C11930}"/>
          </ac:spMkLst>
        </pc:spChg>
        <pc:spChg chg="mod">
          <ac:chgData name="Jassem Abbasi" userId="a485637c-5d5c-44af-8411-f95acc3236b6" providerId="ADAL" clId="{B67E75DF-61F4-4BDD-83F6-F3A9FEB4B984}" dt="2024-02-22T09:52:54.409" v="2357" actId="27803"/>
          <ac:spMkLst>
            <pc:docMk/>
            <pc:sldMk cId="3942064285" sldId="256"/>
            <ac:spMk id="14096" creationId="{1DADAB98-0BC4-833C-D3ED-CB2B2C3BC99E}"/>
          </ac:spMkLst>
        </pc:spChg>
        <pc:spChg chg="mod">
          <ac:chgData name="Jassem Abbasi" userId="a485637c-5d5c-44af-8411-f95acc3236b6" providerId="ADAL" clId="{B67E75DF-61F4-4BDD-83F6-F3A9FEB4B984}" dt="2024-02-22T09:52:54.409" v="2357" actId="27803"/>
          <ac:spMkLst>
            <pc:docMk/>
            <pc:sldMk cId="3942064285" sldId="256"/>
            <ac:spMk id="14097" creationId="{00F2F328-AB51-02B9-0792-34E40CA1858B}"/>
          </ac:spMkLst>
        </pc:spChg>
        <pc:spChg chg="mod">
          <ac:chgData name="Jassem Abbasi" userId="a485637c-5d5c-44af-8411-f95acc3236b6" providerId="ADAL" clId="{B67E75DF-61F4-4BDD-83F6-F3A9FEB4B984}" dt="2024-02-22T09:52:54.409" v="2357" actId="27803"/>
          <ac:spMkLst>
            <pc:docMk/>
            <pc:sldMk cId="3942064285" sldId="256"/>
            <ac:spMk id="14098" creationId="{B049A310-0953-3916-E562-6E7487755716}"/>
          </ac:spMkLst>
        </pc:spChg>
        <pc:spChg chg="mod">
          <ac:chgData name="Jassem Abbasi" userId="a485637c-5d5c-44af-8411-f95acc3236b6" providerId="ADAL" clId="{B67E75DF-61F4-4BDD-83F6-F3A9FEB4B984}" dt="2024-02-22T09:52:54.409" v="2357" actId="27803"/>
          <ac:spMkLst>
            <pc:docMk/>
            <pc:sldMk cId="3942064285" sldId="256"/>
            <ac:spMk id="14099" creationId="{4877201D-04E1-5A50-98D1-AD994AEF381F}"/>
          </ac:spMkLst>
        </pc:spChg>
        <pc:spChg chg="mod">
          <ac:chgData name="Jassem Abbasi" userId="a485637c-5d5c-44af-8411-f95acc3236b6" providerId="ADAL" clId="{B67E75DF-61F4-4BDD-83F6-F3A9FEB4B984}" dt="2024-02-22T09:52:54.409" v="2357" actId="27803"/>
          <ac:spMkLst>
            <pc:docMk/>
            <pc:sldMk cId="3942064285" sldId="256"/>
            <ac:spMk id="14100" creationId="{9EDD242A-ACA1-5B8F-1B7E-69043DD3867C}"/>
          </ac:spMkLst>
        </pc:spChg>
        <pc:spChg chg="mod">
          <ac:chgData name="Jassem Abbasi" userId="a485637c-5d5c-44af-8411-f95acc3236b6" providerId="ADAL" clId="{B67E75DF-61F4-4BDD-83F6-F3A9FEB4B984}" dt="2024-02-22T09:52:54.409" v="2357" actId="27803"/>
          <ac:spMkLst>
            <pc:docMk/>
            <pc:sldMk cId="3942064285" sldId="256"/>
            <ac:spMk id="14101" creationId="{6C9ECC92-7D07-2C43-F04E-25BC920D98CE}"/>
          </ac:spMkLst>
        </pc:spChg>
        <pc:spChg chg="mod">
          <ac:chgData name="Jassem Abbasi" userId="a485637c-5d5c-44af-8411-f95acc3236b6" providerId="ADAL" clId="{B67E75DF-61F4-4BDD-83F6-F3A9FEB4B984}" dt="2024-02-22T09:52:54.409" v="2357" actId="27803"/>
          <ac:spMkLst>
            <pc:docMk/>
            <pc:sldMk cId="3942064285" sldId="256"/>
            <ac:spMk id="14102" creationId="{39D64EFA-1655-0E12-5B01-665304520C06}"/>
          </ac:spMkLst>
        </pc:spChg>
        <pc:spChg chg="mod">
          <ac:chgData name="Jassem Abbasi" userId="a485637c-5d5c-44af-8411-f95acc3236b6" providerId="ADAL" clId="{B67E75DF-61F4-4BDD-83F6-F3A9FEB4B984}" dt="2024-02-22T09:52:54.409" v="2357" actId="27803"/>
          <ac:spMkLst>
            <pc:docMk/>
            <pc:sldMk cId="3942064285" sldId="256"/>
            <ac:spMk id="14103" creationId="{4EF0090E-81E8-7052-617B-F839DA187BD7}"/>
          </ac:spMkLst>
        </pc:spChg>
        <pc:spChg chg="mod">
          <ac:chgData name="Jassem Abbasi" userId="a485637c-5d5c-44af-8411-f95acc3236b6" providerId="ADAL" clId="{B67E75DF-61F4-4BDD-83F6-F3A9FEB4B984}" dt="2024-02-22T09:52:54.409" v="2357" actId="27803"/>
          <ac:spMkLst>
            <pc:docMk/>
            <pc:sldMk cId="3942064285" sldId="256"/>
            <ac:spMk id="14104" creationId="{20408111-967D-41F5-B518-C50785E09122}"/>
          </ac:spMkLst>
        </pc:spChg>
        <pc:spChg chg="mod">
          <ac:chgData name="Jassem Abbasi" userId="a485637c-5d5c-44af-8411-f95acc3236b6" providerId="ADAL" clId="{B67E75DF-61F4-4BDD-83F6-F3A9FEB4B984}" dt="2024-02-22T09:52:54.409" v="2357" actId="27803"/>
          <ac:spMkLst>
            <pc:docMk/>
            <pc:sldMk cId="3942064285" sldId="256"/>
            <ac:spMk id="14105" creationId="{6C904951-C011-BF24-FDDE-75E53602F412}"/>
          </ac:spMkLst>
        </pc:spChg>
        <pc:spChg chg="mod">
          <ac:chgData name="Jassem Abbasi" userId="a485637c-5d5c-44af-8411-f95acc3236b6" providerId="ADAL" clId="{B67E75DF-61F4-4BDD-83F6-F3A9FEB4B984}" dt="2024-02-22T09:52:54.409" v="2357" actId="27803"/>
          <ac:spMkLst>
            <pc:docMk/>
            <pc:sldMk cId="3942064285" sldId="256"/>
            <ac:spMk id="14106" creationId="{34DBD9B9-A3E9-4EED-0719-4F671E55BF98}"/>
          </ac:spMkLst>
        </pc:spChg>
        <pc:spChg chg="mod">
          <ac:chgData name="Jassem Abbasi" userId="a485637c-5d5c-44af-8411-f95acc3236b6" providerId="ADAL" clId="{B67E75DF-61F4-4BDD-83F6-F3A9FEB4B984}" dt="2024-02-22T09:52:54.409" v="2357" actId="27803"/>
          <ac:spMkLst>
            <pc:docMk/>
            <pc:sldMk cId="3942064285" sldId="256"/>
            <ac:spMk id="14107" creationId="{0448395E-99E8-10FD-F3FF-F344E3C130A3}"/>
          </ac:spMkLst>
        </pc:spChg>
        <pc:spChg chg="mod">
          <ac:chgData name="Jassem Abbasi" userId="a485637c-5d5c-44af-8411-f95acc3236b6" providerId="ADAL" clId="{B67E75DF-61F4-4BDD-83F6-F3A9FEB4B984}" dt="2024-02-22T09:52:54.409" v="2357" actId="27803"/>
          <ac:spMkLst>
            <pc:docMk/>
            <pc:sldMk cId="3942064285" sldId="256"/>
            <ac:spMk id="14108" creationId="{AFF8258B-E9C1-EF5E-FB2D-19BBB694A5EE}"/>
          </ac:spMkLst>
        </pc:spChg>
        <pc:spChg chg="mod">
          <ac:chgData name="Jassem Abbasi" userId="a485637c-5d5c-44af-8411-f95acc3236b6" providerId="ADAL" clId="{B67E75DF-61F4-4BDD-83F6-F3A9FEB4B984}" dt="2024-02-22T09:52:54.409" v="2357" actId="27803"/>
          <ac:spMkLst>
            <pc:docMk/>
            <pc:sldMk cId="3942064285" sldId="256"/>
            <ac:spMk id="14109" creationId="{9545BA3C-49BA-F419-1DCF-EACC8921BBA3}"/>
          </ac:spMkLst>
        </pc:spChg>
        <pc:spChg chg="mod">
          <ac:chgData name="Jassem Abbasi" userId="a485637c-5d5c-44af-8411-f95acc3236b6" providerId="ADAL" clId="{B67E75DF-61F4-4BDD-83F6-F3A9FEB4B984}" dt="2024-02-22T09:52:54.409" v="2357" actId="27803"/>
          <ac:spMkLst>
            <pc:docMk/>
            <pc:sldMk cId="3942064285" sldId="256"/>
            <ac:spMk id="14110" creationId="{5BD89386-45CD-A11D-03D9-4C21C7B7F6AB}"/>
          </ac:spMkLst>
        </pc:spChg>
        <pc:spChg chg="mod">
          <ac:chgData name="Jassem Abbasi" userId="a485637c-5d5c-44af-8411-f95acc3236b6" providerId="ADAL" clId="{B67E75DF-61F4-4BDD-83F6-F3A9FEB4B984}" dt="2024-02-22T09:52:54.409" v="2357" actId="27803"/>
          <ac:spMkLst>
            <pc:docMk/>
            <pc:sldMk cId="3942064285" sldId="256"/>
            <ac:spMk id="14111" creationId="{31E8D80C-EE57-C2AC-4429-E97E1BE75597}"/>
          </ac:spMkLst>
        </pc:spChg>
        <pc:spChg chg="mod">
          <ac:chgData name="Jassem Abbasi" userId="a485637c-5d5c-44af-8411-f95acc3236b6" providerId="ADAL" clId="{B67E75DF-61F4-4BDD-83F6-F3A9FEB4B984}" dt="2024-02-22T09:52:54.409" v="2357" actId="27803"/>
          <ac:spMkLst>
            <pc:docMk/>
            <pc:sldMk cId="3942064285" sldId="256"/>
            <ac:spMk id="14112" creationId="{ACA77392-5E89-E1E0-501B-B22E555DC939}"/>
          </ac:spMkLst>
        </pc:spChg>
        <pc:spChg chg="mod">
          <ac:chgData name="Jassem Abbasi" userId="a485637c-5d5c-44af-8411-f95acc3236b6" providerId="ADAL" clId="{B67E75DF-61F4-4BDD-83F6-F3A9FEB4B984}" dt="2024-02-22T09:52:54.409" v="2357" actId="27803"/>
          <ac:spMkLst>
            <pc:docMk/>
            <pc:sldMk cId="3942064285" sldId="256"/>
            <ac:spMk id="14113" creationId="{833EA81C-F82D-CEC4-DB74-7B9504914CBD}"/>
          </ac:spMkLst>
        </pc:spChg>
        <pc:spChg chg="mod">
          <ac:chgData name="Jassem Abbasi" userId="a485637c-5d5c-44af-8411-f95acc3236b6" providerId="ADAL" clId="{B67E75DF-61F4-4BDD-83F6-F3A9FEB4B984}" dt="2024-02-22T09:52:54.409" v="2357" actId="27803"/>
          <ac:spMkLst>
            <pc:docMk/>
            <pc:sldMk cId="3942064285" sldId="256"/>
            <ac:spMk id="14114" creationId="{300125EF-150C-C5BE-A458-5AB22510ACD3}"/>
          </ac:spMkLst>
        </pc:spChg>
        <pc:spChg chg="mod">
          <ac:chgData name="Jassem Abbasi" userId="a485637c-5d5c-44af-8411-f95acc3236b6" providerId="ADAL" clId="{B67E75DF-61F4-4BDD-83F6-F3A9FEB4B984}" dt="2024-02-22T09:52:54.409" v="2357" actId="27803"/>
          <ac:spMkLst>
            <pc:docMk/>
            <pc:sldMk cId="3942064285" sldId="256"/>
            <ac:spMk id="14115" creationId="{DAFFFD3A-712A-BAD8-288E-CEF2D43E6032}"/>
          </ac:spMkLst>
        </pc:spChg>
        <pc:spChg chg="mod">
          <ac:chgData name="Jassem Abbasi" userId="a485637c-5d5c-44af-8411-f95acc3236b6" providerId="ADAL" clId="{B67E75DF-61F4-4BDD-83F6-F3A9FEB4B984}" dt="2024-02-22T09:52:54.409" v="2357" actId="27803"/>
          <ac:spMkLst>
            <pc:docMk/>
            <pc:sldMk cId="3942064285" sldId="256"/>
            <ac:spMk id="14116" creationId="{FB9A32EF-0CF3-D930-597A-2320FC8C2E9E}"/>
          </ac:spMkLst>
        </pc:spChg>
        <pc:spChg chg="mod">
          <ac:chgData name="Jassem Abbasi" userId="a485637c-5d5c-44af-8411-f95acc3236b6" providerId="ADAL" clId="{B67E75DF-61F4-4BDD-83F6-F3A9FEB4B984}" dt="2024-02-22T09:52:54.409" v="2357" actId="27803"/>
          <ac:spMkLst>
            <pc:docMk/>
            <pc:sldMk cId="3942064285" sldId="256"/>
            <ac:spMk id="14117" creationId="{D1A71286-8055-89F0-3C73-78D665E15729}"/>
          </ac:spMkLst>
        </pc:spChg>
        <pc:spChg chg="mod">
          <ac:chgData name="Jassem Abbasi" userId="a485637c-5d5c-44af-8411-f95acc3236b6" providerId="ADAL" clId="{B67E75DF-61F4-4BDD-83F6-F3A9FEB4B984}" dt="2024-02-22T09:52:54.409" v="2357" actId="27803"/>
          <ac:spMkLst>
            <pc:docMk/>
            <pc:sldMk cId="3942064285" sldId="256"/>
            <ac:spMk id="14118" creationId="{2B7D1304-8ADA-74E0-61BD-665E74539FBA}"/>
          </ac:spMkLst>
        </pc:spChg>
        <pc:spChg chg="mod">
          <ac:chgData name="Jassem Abbasi" userId="a485637c-5d5c-44af-8411-f95acc3236b6" providerId="ADAL" clId="{B67E75DF-61F4-4BDD-83F6-F3A9FEB4B984}" dt="2024-02-22T09:52:54.409" v="2357" actId="27803"/>
          <ac:spMkLst>
            <pc:docMk/>
            <pc:sldMk cId="3942064285" sldId="256"/>
            <ac:spMk id="14119" creationId="{19C1D076-5E67-180C-25ED-EA7CB203D932}"/>
          </ac:spMkLst>
        </pc:spChg>
        <pc:spChg chg="mod">
          <ac:chgData name="Jassem Abbasi" userId="a485637c-5d5c-44af-8411-f95acc3236b6" providerId="ADAL" clId="{B67E75DF-61F4-4BDD-83F6-F3A9FEB4B984}" dt="2024-02-22T09:52:54.409" v="2357" actId="27803"/>
          <ac:spMkLst>
            <pc:docMk/>
            <pc:sldMk cId="3942064285" sldId="256"/>
            <ac:spMk id="14120" creationId="{FA470A2E-98CB-B4DB-BF00-DDB8F16CDEA9}"/>
          </ac:spMkLst>
        </pc:spChg>
        <pc:spChg chg="mod">
          <ac:chgData name="Jassem Abbasi" userId="a485637c-5d5c-44af-8411-f95acc3236b6" providerId="ADAL" clId="{B67E75DF-61F4-4BDD-83F6-F3A9FEB4B984}" dt="2024-02-22T09:52:54.409" v="2357" actId="27803"/>
          <ac:spMkLst>
            <pc:docMk/>
            <pc:sldMk cId="3942064285" sldId="256"/>
            <ac:spMk id="14121" creationId="{C97804BE-5353-2DD3-B64A-58C5C6A14A01}"/>
          </ac:spMkLst>
        </pc:spChg>
        <pc:spChg chg="mod">
          <ac:chgData name="Jassem Abbasi" userId="a485637c-5d5c-44af-8411-f95acc3236b6" providerId="ADAL" clId="{B67E75DF-61F4-4BDD-83F6-F3A9FEB4B984}" dt="2024-02-22T09:52:54.409" v="2357" actId="27803"/>
          <ac:spMkLst>
            <pc:docMk/>
            <pc:sldMk cId="3942064285" sldId="256"/>
            <ac:spMk id="14122" creationId="{FB1B89E3-EAB2-AEF9-D0BF-A5CFDD4F9855}"/>
          </ac:spMkLst>
        </pc:spChg>
        <pc:spChg chg="mod">
          <ac:chgData name="Jassem Abbasi" userId="a485637c-5d5c-44af-8411-f95acc3236b6" providerId="ADAL" clId="{B67E75DF-61F4-4BDD-83F6-F3A9FEB4B984}" dt="2024-02-22T09:52:54.409" v="2357" actId="27803"/>
          <ac:spMkLst>
            <pc:docMk/>
            <pc:sldMk cId="3942064285" sldId="256"/>
            <ac:spMk id="14123" creationId="{2BD0BF36-84C8-FF4F-5714-D0BF7FE29480}"/>
          </ac:spMkLst>
        </pc:spChg>
        <pc:spChg chg="mod">
          <ac:chgData name="Jassem Abbasi" userId="a485637c-5d5c-44af-8411-f95acc3236b6" providerId="ADAL" clId="{B67E75DF-61F4-4BDD-83F6-F3A9FEB4B984}" dt="2024-02-22T09:52:54.409" v="2357" actId="27803"/>
          <ac:spMkLst>
            <pc:docMk/>
            <pc:sldMk cId="3942064285" sldId="256"/>
            <ac:spMk id="14124" creationId="{D364EDE8-F39C-D043-53D4-F6EE3E04F075}"/>
          </ac:spMkLst>
        </pc:spChg>
        <pc:spChg chg="mod">
          <ac:chgData name="Jassem Abbasi" userId="a485637c-5d5c-44af-8411-f95acc3236b6" providerId="ADAL" clId="{B67E75DF-61F4-4BDD-83F6-F3A9FEB4B984}" dt="2024-02-22T09:52:54.409" v="2357" actId="27803"/>
          <ac:spMkLst>
            <pc:docMk/>
            <pc:sldMk cId="3942064285" sldId="256"/>
            <ac:spMk id="14125" creationId="{CF516DD7-A66E-8024-D499-97ABEB03339E}"/>
          </ac:spMkLst>
        </pc:spChg>
        <pc:spChg chg="mod">
          <ac:chgData name="Jassem Abbasi" userId="a485637c-5d5c-44af-8411-f95acc3236b6" providerId="ADAL" clId="{B67E75DF-61F4-4BDD-83F6-F3A9FEB4B984}" dt="2024-02-22T09:52:54.409" v="2357" actId="27803"/>
          <ac:spMkLst>
            <pc:docMk/>
            <pc:sldMk cId="3942064285" sldId="256"/>
            <ac:spMk id="14126" creationId="{13D0547D-5B72-6684-1681-5EA8B16993BE}"/>
          </ac:spMkLst>
        </pc:spChg>
        <pc:spChg chg="mod">
          <ac:chgData name="Jassem Abbasi" userId="a485637c-5d5c-44af-8411-f95acc3236b6" providerId="ADAL" clId="{B67E75DF-61F4-4BDD-83F6-F3A9FEB4B984}" dt="2024-02-22T09:52:54.409" v="2357" actId="27803"/>
          <ac:spMkLst>
            <pc:docMk/>
            <pc:sldMk cId="3942064285" sldId="256"/>
            <ac:spMk id="14127" creationId="{860E2D84-3ADB-0D64-5B45-98950FAEBB7E}"/>
          </ac:spMkLst>
        </pc:spChg>
        <pc:spChg chg="mod">
          <ac:chgData name="Jassem Abbasi" userId="a485637c-5d5c-44af-8411-f95acc3236b6" providerId="ADAL" clId="{B67E75DF-61F4-4BDD-83F6-F3A9FEB4B984}" dt="2024-02-22T09:52:54.409" v="2357" actId="27803"/>
          <ac:spMkLst>
            <pc:docMk/>
            <pc:sldMk cId="3942064285" sldId="256"/>
            <ac:spMk id="14128" creationId="{A806F69D-F918-E4DA-A070-28713BEBDFBB}"/>
          </ac:spMkLst>
        </pc:spChg>
        <pc:spChg chg="mod">
          <ac:chgData name="Jassem Abbasi" userId="a485637c-5d5c-44af-8411-f95acc3236b6" providerId="ADAL" clId="{B67E75DF-61F4-4BDD-83F6-F3A9FEB4B984}" dt="2024-02-22T09:52:54.409" v="2357" actId="27803"/>
          <ac:spMkLst>
            <pc:docMk/>
            <pc:sldMk cId="3942064285" sldId="256"/>
            <ac:spMk id="14129" creationId="{778DD375-BF38-5FA9-BC14-9179EE8FDF98}"/>
          </ac:spMkLst>
        </pc:spChg>
        <pc:spChg chg="mod">
          <ac:chgData name="Jassem Abbasi" userId="a485637c-5d5c-44af-8411-f95acc3236b6" providerId="ADAL" clId="{B67E75DF-61F4-4BDD-83F6-F3A9FEB4B984}" dt="2024-02-22T09:52:54.409" v="2357" actId="27803"/>
          <ac:spMkLst>
            <pc:docMk/>
            <pc:sldMk cId="3942064285" sldId="256"/>
            <ac:spMk id="14130" creationId="{E0FFD2B4-B06B-5755-3440-C1E5EE73211D}"/>
          </ac:spMkLst>
        </pc:spChg>
        <pc:spChg chg="mod">
          <ac:chgData name="Jassem Abbasi" userId="a485637c-5d5c-44af-8411-f95acc3236b6" providerId="ADAL" clId="{B67E75DF-61F4-4BDD-83F6-F3A9FEB4B984}" dt="2024-02-22T09:52:54.409" v="2357" actId="27803"/>
          <ac:spMkLst>
            <pc:docMk/>
            <pc:sldMk cId="3942064285" sldId="256"/>
            <ac:spMk id="14131" creationId="{F8B958F0-F2F2-93D1-4CE1-0A0CC2FD3F8F}"/>
          </ac:spMkLst>
        </pc:spChg>
        <pc:spChg chg="mod">
          <ac:chgData name="Jassem Abbasi" userId="a485637c-5d5c-44af-8411-f95acc3236b6" providerId="ADAL" clId="{B67E75DF-61F4-4BDD-83F6-F3A9FEB4B984}" dt="2024-02-22T09:52:54.409" v="2357" actId="27803"/>
          <ac:spMkLst>
            <pc:docMk/>
            <pc:sldMk cId="3942064285" sldId="256"/>
            <ac:spMk id="14132" creationId="{364BB6E8-DB39-DB63-E19C-E52FA7B3F1EB}"/>
          </ac:spMkLst>
        </pc:spChg>
        <pc:spChg chg="mod">
          <ac:chgData name="Jassem Abbasi" userId="a485637c-5d5c-44af-8411-f95acc3236b6" providerId="ADAL" clId="{B67E75DF-61F4-4BDD-83F6-F3A9FEB4B984}" dt="2024-02-22T09:52:54.409" v="2357" actId="27803"/>
          <ac:spMkLst>
            <pc:docMk/>
            <pc:sldMk cId="3942064285" sldId="256"/>
            <ac:spMk id="14133" creationId="{62E70078-BC3D-BBDF-5172-0C6FA434A7DE}"/>
          </ac:spMkLst>
        </pc:spChg>
        <pc:spChg chg="mod">
          <ac:chgData name="Jassem Abbasi" userId="a485637c-5d5c-44af-8411-f95acc3236b6" providerId="ADAL" clId="{B67E75DF-61F4-4BDD-83F6-F3A9FEB4B984}" dt="2024-02-22T09:52:54.409" v="2357" actId="27803"/>
          <ac:spMkLst>
            <pc:docMk/>
            <pc:sldMk cId="3942064285" sldId="256"/>
            <ac:spMk id="14134" creationId="{17425608-5CE4-9582-6706-0947146EC683}"/>
          </ac:spMkLst>
        </pc:spChg>
        <pc:spChg chg="mod">
          <ac:chgData name="Jassem Abbasi" userId="a485637c-5d5c-44af-8411-f95acc3236b6" providerId="ADAL" clId="{B67E75DF-61F4-4BDD-83F6-F3A9FEB4B984}" dt="2024-02-22T09:52:54.409" v="2357" actId="27803"/>
          <ac:spMkLst>
            <pc:docMk/>
            <pc:sldMk cId="3942064285" sldId="256"/>
            <ac:spMk id="14135" creationId="{6FBF811F-4B18-3933-FD71-56BE2F15BDA9}"/>
          </ac:spMkLst>
        </pc:spChg>
        <pc:spChg chg="mod">
          <ac:chgData name="Jassem Abbasi" userId="a485637c-5d5c-44af-8411-f95acc3236b6" providerId="ADAL" clId="{B67E75DF-61F4-4BDD-83F6-F3A9FEB4B984}" dt="2024-02-22T09:52:54.409" v="2357" actId="27803"/>
          <ac:spMkLst>
            <pc:docMk/>
            <pc:sldMk cId="3942064285" sldId="256"/>
            <ac:spMk id="14136" creationId="{CD819FE8-A8C3-484A-9F2F-EA0EA05D35FB}"/>
          </ac:spMkLst>
        </pc:spChg>
        <pc:spChg chg="mod">
          <ac:chgData name="Jassem Abbasi" userId="a485637c-5d5c-44af-8411-f95acc3236b6" providerId="ADAL" clId="{B67E75DF-61F4-4BDD-83F6-F3A9FEB4B984}" dt="2024-02-22T09:52:54.409" v="2357" actId="27803"/>
          <ac:spMkLst>
            <pc:docMk/>
            <pc:sldMk cId="3942064285" sldId="256"/>
            <ac:spMk id="14137" creationId="{ACB8A8E2-2081-D847-E86A-E37EFBE50AB2}"/>
          </ac:spMkLst>
        </pc:spChg>
        <pc:spChg chg="mod">
          <ac:chgData name="Jassem Abbasi" userId="a485637c-5d5c-44af-8411-f95acc3236b6" providerId="ADAL" clId="{B67E75DF-61F4-4BDD-83F6-F3A9FEB4B984}" dt="2024-02-22T09:52:54.409" v="2357" actId="27803"/>
          <ac:spMkLst>
            <pc:docMk/>
            <pc:sldMk cId="3942064285" sldId="256"/>
            <ac:spMk id="14138" creationId="{74EDD1C8-490E-69F9-DED4-B841549DEF9C}"/>
          </ac:spMkLst>
        </pc:spChg>
        <pc:spChg chg="mod">
          <ac:chgData name="Jassem Abbasi" userId="a485637c-5d5c-44af-8411-f95acc3236b6" providerId="ADAL" clId="{B67E75DF-61F4-4BDD-83F6-F3A9FEB4B984}" dt="2024-02-22T09:52:54.409" v="2357" actId="27803"/>
          <ac:spMkLst>
            <pc:docMk/>
            <pc:sldMk cId="3942064285" sldId="256"/>
            <ac:spMk id="14139" creationId="{9F2EA1A9-D13D-87D0-30F9-771C7184C6CE}"/>
          </ac:spMkLst>
        </pc:spChg>
        <pc:spChg chg="mod">
          <ac:chgData name="Jassem Abbasi" userId="a485637c-5d5c-44af-8411-f95acc3236b6" providerId="ADAL" clId="{B67E75DF-61F4-4BDD-83F6-F3A9FEB4B984}" dt="2024-02-22T09:52:54.409" v="2357" actId="27803"/>
          <ac:spMkLst>
            <pc:docMk/>
            <pc:sldMk cId="3942064285" sldId="256"/>
            <ac:spMk id="14140" creationId="{63B3FFB5-A29A-42A2-4132-2E1709616BD8}"/>
          </ac:spMkLst>
        </pc:spChg>
        <pc:spChg chg="mod">
          <ac:chgData name="Jassem Abbasi" userId="a485637c-5d5c-44af-8411-f95acc3236b6" providerId="ADAL" clId="{B67E75DF-61F4-4BDD-83F6-F3A9FEB4B984}" dt="2024-02-22T09:52:54.409" v="2357" actId="27803"/>
          <ac:spMkLst>
            <pc:docMk/>
            <pc:sldMk cId="3942064285" sldId="256"/>
            <ac:spMk id="14141" creationId="{F5819E20-735B-6869-7FB9-9D9B148C2F87}"/>
          </ac:spMkLst>
        </pc:spChg>
        <pc:spChg chg="mod">
          <ac:chgData name="Jassem Abbasi" userId="a485637c-5d5c-44af-8411-f95acc3236b6" providerId="ADAL" clId="{B67E75DF-61F4-4BDD-83F6-F3A9FEB4B984}" dt="2024-02-22T09:52:54.409" v="2357" actId="27803"/>
          <ac:spMkLst>
            <pc:docMk/>
            <pc:sldMk cId="3942064285" sldId="256"/>
            <ac:spMk id="14142" creationId="{3608B1B7-FF51-258A-7B20-A6195AFF1159}"/>
          </ac:spMkLst>
        </pc:spChg>
        <pc:spChg chg="mod">
          <ac:chgData name="Jassem Abbasi" userId="a485637c-5d5c-44af-8411-f95acc3236b6" providerId="ADAL" clId="{B67E75DF-61F4-4BDD-83F6-F3A9FEB4B984}" dt="2024-02-22T09:52:54.409" v="2357" actId="27803"/>
          <ac:spMkLst>
            <pc:docMk/>
            <pc:sldMk cId="3942064285" sldId="256"/>
            <ac:spMk id="14143" creationId="{0409C4B8-7ED4-84F7-78F6-379A46B88410}"/>
          </ac:spMkLst>
        </pc:spChg>
        <pc:spChg chg="mod">
          <ac:chgData name="Jassem Abbasi" userId="a485637c-5d5c-44af-8411-f95acc3236b6" providerId="ADAL" clId="{B67E75DF-61F4-4BDD-83F6-F3A9FEB4B984}" dt="2024-02-22T09:52:54.409" v="2357" actId="27803"/>
          <ac:spMkLst>
            <pc:docMk/>
            <pc:sldMk cId="3942064285" sldId="256"/>
            <ac:spMk id="14144" creationId="{999E43A4-06DD-AF39-BE36-985763C255FC}"/>
          </ac:spMkLst>
        </pc:spChg>
        <pc:spChg chg="mod">
          <ac:chgData name="Jassem Abbasi" userId="a485637c-5d5c-44af-8411-f95acc3236b6" providerId="ADAL" clId="{B67E75DF-61F4-4BDD-83F6-F3A9FEB4B984}" dt="2024-02-22T09:52:54.409" v="2357" actId="27803"/>
          <ac:spMkLst>
            <pc:docMk/>
            <pc:sldMk cId="3942064285" sldId="256"/>
            <ac:spMk id="14145" creationId="{116CB5D9-22FD-4BAA-E4EF-4933554A15A5}"/>
          </ac:spMkLst>
        </pc:spChg>
        <pc:spChg chg="mod">
          <ac:chgData name="Jassem Abbasi" userId="a485637c-5d5c-44af-8411-f95acc3236b6" providerId="ADAL" clId="{B67E75DF-61F4-4BDD-83F6-F3A9FEB4B984}" dt="2024-02-22T09:52:54.409" v="2357" actId="27803"/>
          <ac:spMkLst>
            <pc:docMk/>
            <pc:sldMk cId="3942064285" sldId="256"/>
            <ac:spMk id="14146" creationId="{2BE8644D-E92C-59D8-CCE3-F6F0A09B7DB4}"/>
          </ac:spMkLst>
        </pc:spChg>
        <pc:spChg chg="mod">
          <ac:chgData name="Jassem Abbasi" userId="a485637c-5d5c-44af-8411-f95acc3236b6" providerId="ADAL" clId="{B67E75DF-61F4-4BDD-83F6-F3A9FEB4B984}" dt="2024-02-22T09:52:54.409" v="2357" actId="27803"/>
          <ac:spMkLst>
            <pc:docMk/>
            <pc:sldMk cId="3942064285" sldId="256"/>
            <ac:spMk id="14147" creationId="{F93624B7-AA44-4912-F122-23FB70F1DCCF}"/>
          </ac:spMkLst>
        </pc:spChg>
        <pc:spChg chg="mod">
          <ac:chgData name="Jassem Abbasi" userId="a485637c-5d5c-44af-8411-f95acc3236b6" providerId="ADAL" clId="{B67E75DF-61F4-4BDD-83F6-F3A9FEB4B984}" dt="2024-02-22T09:52:54.409" v="2357" actId="27803"/>
          <ac:spMkLst>
            <pc:docMk/>
            <pc:sldMk cId="3942064285" sldId="256"/>
            <ac:spMk id="14148" creationId="{D13BDD3F-09E8-A7E0-97E5-07C4BB7AA368}"/>
          </ac:spMkLst>
        </pc:spChg>
        <pc:spChg chg="mod">
          <ac:chgData name="Jassem Abbasi" userId="a485637c-5d5c-44af-8411-f95acc3236b6" providerId="ADAL" clId="{B67E75DF-61F4-4BDD-83F6-F3A9FEB4B984}" dt="2024-02-22T09:52:54.409" v="2357" actId="27803"/>
          <ac:spMkLst>
            <pc:docMk/>
            <pc:sldMk cId="3942064285" sldId="256"/>
            <ac:spMk id="14149" creationId="{869C61F2-76FF-B1AD-0E2D-FA99DBAEAF49}"/>
          </ac:spMkLst>
        </pc:spChg>
        <pc:spChg chg="mod">
          <ac:chgData name="Jassem Abbasi" userId="a485637c-5d5c-44af-8411-f95acc3236b6" providerId="ADAL" clId="{B67E75DF-61F4-4BDD-83F6-F3A9FEB4B984}" dt="2024-02-22T09:52:54.409" v="2357" actId="27803"/>
          <ac:spMkLst>
            <pc:docMk/>
            <pc:sldMk cId="3942064285" sldId="256"/>
            <ac:spMk id="14150" creationId="{EDA4AF22-F5EC-69DD-B210-484A43313D7B}"/>
          </ac:spMkLst>
        </pc:spChg>
        <pc:spChg chg="mod">
          <ac:chgData name="Jassem Abbasi" userId="a485637c-5d5c-44af-8411-f95acc3236b6" providerId="ADAL" clId="{B67E75DF-61F4-4BDD-83F6-F3A9FEB4B984}" dt="2024-02-22T09:52:54.409" v="2357" actId="27803"/>
          <ac:spMkLst>
            <pc:docMk/>
            <pc:sldMk cId="3942064285" sldId="256"/>
            <ac:spMk id="14151" creationId="{A940156B-741D-C4B7-4B5D-4C88B0DA1316}"/>
          </ac:spMkLst>
        </pc:spChg>
        <pc:spChg chg="mod">
          <ac:chgData name="Jassem Abbasi" userId="a485637c-5d5c-44af-8411-f95acc3236b6" providerId="ADAL" clId="{B67E75DF-61F4-4BDD-83F6-F3A9FEB4B984}" dt="2024-02-22T09:52:54.409" v="2357" actId="27803"/>
          <ac:spMkLst>
            <pc:docMk/>
            <pc:sldMk cId="3942064285" sldId="256"/>
            <ac:spMk id="14152" creationId="{50351F91-675C-9F9E-2EAA-35ABF56A68AD}"/>
          </ac:spMkLst>
        </pc:spChg>
        <pc:spChg chg="mod">
          <ac:chgData name="Jassem Abbasi" userId="a485637c-5d5c-44af-8411-f95acc3236b6" providerId="ADAL" clId="{B67E75DF-61F4-4BDD-83F6-F3A9FEB4B984}" dt="2024-02-22T09:52:54.409" v="2357" actId="27803"/>
          <ac:spMkLst>
            <pc:docMk/>
            <pc:sldMk cId="3942064285" sldId="256"/>
            <ac:spMk id="14153" creationId="{FECACEFE-5E40-6085-59DF-2677A67DCD4D}"/>
          </ac:spMkLst>
        </pc:spChg>
        <pc:spChg chg="mod">
          <ac:chgData name="Jassem Abbasi" userId="a485637c-5d5c-44af-8411-f95acc3236b6" providerId="ADAL" clId="{B67E75DF-61F4-4BDD-83F6-F3A9FEB4B984}" dt="2024-02-22T09:52:54.409" v="2357" actId="27803"/>
          <ac:spMkLst>
            <pc:docMk/>
            <pc:sldMk cId="3942064285" sldId="256"/>
            <ac:spMk id="14154" creationId="{F36D276E-D614-2C40-3D10-63F14BAFC641}"/>
          </ac:spMkLst>
        </pc:spChg>
        <pc:spChg chg="mod">
          <ac:chgData name="Jassem Abbasi" userId="a485637c-5d5c-44af-8411-f95acc3236b6" providerId="ADAL" clId="{B67E75DF-61F4-4BDD-83F6-F3A9FEB4B984}" dt="2024-02-22T09:52:54.409" v="2357" actId="27803"/>
          <ac:spMkLst>
            <pc:docMk/>
            <pc:sldMk cId="3942064285" sldId="256"/>
            <ac:spMk id="14155" creationId="{49C8DC1A-BFFF-7468-7BF1-FE81734CADC0}"/>
          </ac:spMkLst>
        </pc:spChg>
        <pc:spChg chg="mod">
          <ac:chgData name="Jassem Abbasi" userId="a485637c-5d5c-44af-8411-f95acc3236b6" providerId="ADAL" clId="{B67E75DF-61F4-4BDD-83F6-F3A9FEB4B984}" dt="2024-02-22T09:52:54.409" v="2357" actId="27803"/>
          <ac:spMkLst>
            <pc:docMk/>
            <pc:sldMk cId="3942064285" sldId="256"/>
            <ac:spMk id="14156" creationId="{2AE2772E-7527-53FF-5BBB-A2FDFAF13BBF}"/>
          </ac:spMkLst>
        </pc:spChg>
        <pc:spChg chg="mod">
          <ac:chgData name="Jassem Abbasi" userId="a485637c-5d5c-44af-8411-f95acc3236b6" providerId="ADAL" clId="{B67E75DF-61F4-4BDD-83F6-F3A9FEB4B984}" dt="2024-02-22T09:52:54.409" v="2357" actId="27803"/>
          <ac:spMkLst>
            <pc:docMk/>
            <pc:sldMk cId="3942064285" sldId="256"/>
            <ac:spMk id="14157" creationId="{4E290A75-FCCB-CBF9-27B0-420BCC239B5A}"/>
          </ac:spMkLst>
        </pc:spChg>
        <pc:spChg chg="mod">
          <ac:chgData name="Jassem Abbasi" userId="a485637c-5d5c-44af-8411-f95acc3236b6" providerId="ADAL" clId="{B67E75DF-61F4-4BDD-83F6-F3A9FEB4B984}" dt="2024-02-22T09:52:54.409" v="2357" actId="27803"/>
          <ac:spMkLst>
            <pc:docMk/>
            <pc:sldMk cId="3942064285" sldId="256"/>
            <ac:spMk id="14158" creationId="{610C1898-CE61-17B3-4566-9DECE330B3EF}"/>
          </ac:spMkLst>
        </pc:spChg>
        <pc:spChg chg="mod">
          <ac:chgData name="Jassem Abbasi" userId="a485637c-5d5c-44af-8411-f95acc3236b6" providerId="ADAL" clId="{B67E75DF-61F4-4BDD-83F6-F3A9FEB4B984}" dt="2024-02-22T09:52:54.409" v="2357" actId="27803"/>
          <ac:spMkLst>
            <pc:docMk/>
            <pc:sldMk cId="3942064285" sldId="256"/>
            <ac:spMk id="14159" creationId="{27A9D1B0-C568-4B84-18E6-FCE086E818F9}"/>
          </ac:spMkLst>
        </pc:spChg>
        <pc:spChg chg="mod">
          <ac:chgData name="Jassem Abbasi" userId="a485637c-5d5c-44af-8411-f95acc3236b6" providerId="ADAL" clId="{B67E75DF-61F4-4BDD-83F6-F3A9FEB4B984}" dt="2024-02-22T09:52:54.409" v="2357" actId="27803"/>
          <ac:spMkLst>
            <pc:docMk/>
            <pc:sldMk cId="3942064285" sldId="256"/>
            <ac:spMk id="14160" creationId="{798946C5-0B4B-E81D-AADC-166AAD461D12}"/>
          </ac:spMkLst>
        </pc:spChg>
        <pc:spChg chg="mod">
          <ac:chgData name="Jassem Abbasi" userId="a485637c-5d5c-44af-8411-f95acc3236b6" providerId="ADAL" clId="{B67E75DF-61F4-4BDD-83F6-F3A9FEB4B984}" dt="2024-02-22T09:52:54.409" v="2357" actId="27803"/>
          <ac:spMkLst>
            <pc:docMk/>
            <pc:sldMk cId="3942064285" sldId="256"/>
            <ac:spMk id="14161" creationId="{7D4B7BDE-4867-ED26-DC96-98E8E60A0AEE}"/>
          </ac:spMkLst>
        </pc:spChg>
        <pc:spChg chg="mod">
          <ac:chgData name="Jassem Abbasi" userId="a485637c-5d5c-44af-8411-f95acc3236b6" providerId="ADAL" clId="{B67E75DF-61F4-4BDD-83F6-F3A9FEB4B984}" dt="2024-02-22T09:52:54.409" v="2357" actId="27803"/>
          <ac:spMkLst>
            <pc:docMk/>
            <pc:sldMk cId="3942064285" sldId="256"/>
            <ac:spMk id="14162" creationId="{315E8E87-6CBF-0E38-8C0C-CC24910AB7C3}"/>
          </ac:spMkLst>
        </pc:spChg>
        <pc:spChg chg="mod">
          <ac:chgData name="Jassem Abbasi" userId="a485637c-5d5c-44af-8411-f95acc3236b6" providerId="ADAL" clId="{B67E75DF-61F4-4BDD-83F6-F3A9FEB4B984}" dt="2024-02-22T09:52:54.409" v="2357" actId="27803"/>
          <ac:spMkLst>
            <pc:docMk/>
            <pc:sldMk cId="3942064285" sldId="256"/>
            <ac:spMk id="14163" creationId="{27A44F1D-843F-0DE4-6BEA-D42EDB13E0C1}"/>
          </ac:spMkLst>
        </pc:spChg>
        <pc:spChg chg="mod">
          <ac:chgData name="Jassem Abbasi" userId="a485637c-5d5c-44af-8411-f95acc3236b6" providerId="ADAL" clId="{B67E75DF-61F4-4BDD-83F6-F3A9FEB4B984}" dt="2024-02-22T09:52:54.409" v="2357" actId="27803"/>
          <ac:spMkLst>
            <pc:docMk/>
            <pc:sldMk cId="3942064285" sldId="256"/>
            <ac:spMk id="14164" creationId="{B7E9ECB4-E5C9-9B83-DC7A-19215E5215F0}"/>
          </ac:spMkLst>
        </pc:spChg>
        <pc:spChg chg="mod">
          <ac:chgData name="Jassem Abbasi" userId="a485637c-5d5c-44af-8411-f95acc3236b6" providerId="ADAL" clId="{B67E75DF-61F4-4BDD-83F6-F3A9FEB4B984}" dt="2024-02-22T09:52:54.409" v="2357" actId="27803"/>
          <ac:spMkLst>
            <pc:docMk/>
            <pc:sldMk cId="3942064285" sldId="256"/>
            <ac:spMk id="14165" creationId="{38F9D879-CB7F-CC9A-9B3B-21E67FBB307F}"/>
          </ac:spMkLst>
        </pc:spChg>
        <pc:spChg chg="mod">
          <ac:chgData name="Jassem Abbasi" userId="a485637c-5d5c-44af-8411-f95acc3236b6" providerId="ADAL" clId="{B67E75DF-61F4-4BDD-83F6-F3A9FEB4B984}" dt="2024-02-22T09:52:54.409" v="2357" actId="27803"/>
          <ac:spMkLst>
            <pc:docMk/>
            <pc:sldMk cId="3942064285" sldId="256"/>
            <ac:spMk id="14166" creationId="{C9421F9B-9685-272C-59B7-ACD37FA0BF2C}"/>
          </ac:spMkLst>
        </pc:spChg>
        <pc:spChg chg="mod">
          <ac:chgData name="Jassem Abbasi" userId="a485637c-5d5c-44af-8411-f95acc3236b6" providerId="ADAL" clId="{B67E75DF-61F4-4BDD-83F6-F3A9FEB4B984}" dt="2024-02-22T09:52:54.409" v="2357" actId="27803"/>
          <ac:spMkLst>
            <pc:docMk/>
            <pc:sldMk cId="3942064285" sldId="256"/>
            <ac:spMk id="14167" creationId="{EF2FDFD4-70F5-28A1-AE2F-B23E5E992630}"/>
          </ac:spMkLst>
        </pc:spChg>
        <pc:spChg chg="mod">
          <ac:chgData name="Jassem Abbasi" userId="a485637c-5d5c-44af-8411-f95acc3236b6" providerId="ADAL" clId="{B67E75DF-61F4-4BDD-83F6-F3A9FEB4B984}" dt="2024-02-22T09:52:54.409" v="2357" actId="27803"/>
          <ac:spMkLst>
            <pc:docMk/>
            <pc:sldMk cId="3942064285" sldId="256"/>
            <ac:spMk id="14168" creationId="{B97AA5E9-A906-9C3E-E5B2-4A7D71D67C22}"/>
          </ac:spMkLst>
        </pc:spChg>
        <pc:spChg chg="mod">
          <ac:chgData name="Jassem Abbasi" userId="a485637c-5d5c-44af-8411-f95acc3236b6" providerId="ADAL" clId="{B67E75DF-61F4-4BDD-83F6-F3A9FEB4B984}" dt="2024-02-22T09:52:54.409" v="2357" actId="27803"/>
          <ac:spMkLst>
            <pc:docMk/>
            <pc:sldMk cId="3942064285" sldId="256"/>
            <ac:spMk id="14169" creationId="{8A621FEE-6C94-0FDF-A74B-317CA76C9885}"/>
          </ac:spMkLst>
        </pc:spChg>
        <pc:spChg chg="mod">
          <ac:chgData name="Jassem Abbasi" userId="a485637c-5d5c-44af-8411-f95acc3236b6" providerId="ADAL" clId="{B67E75DF-61F4-4BDD-83F6-F3A9FEB4B984}" dt="2024-02-22T09:52:54.409" v="2357" actId="27803"/>
          <ac:spMkLst>
            <pc:docMk/>
            <pc:sldMk cId="3942064285" sldId="256"/>
            <ac:spMk id="14170" creationId="{3C11AACD-F7A1-B311-3BB3-792EE50CC1B4}"/>
          </ac:spMkLst>
        </pc:spChg>
        <pc:spChg chg="mod">
          <ac:chgData name="Jassem Abbasi" userId="a485637c-5d5c-44af-8411-f95acc3236b6" providerId="ADAL" clId="{B67E75DF-61F4-4BDD-83F6-F3A9FEB4B984}" dt="2024-02-22T09:52:54.409" v="2357" actId="27803"/>
          <ac:spMkLst>
            <pc:docMk/>
            <pc:sldMk cId="3942064285" sldId="256"/>
            <ac:spMk id="14171" creationId="{895C6CB3-7086-8C01-8BBF-7F312518CAE5}"/>
          </ac:spMkLst>
        </pc:spChg>
        <pc:spChg chg="mod">
          <ac:chgData name="Jassem Abbasi" userId="a485637c-5d5c-44af-8411-f95acc3236b6" providerId="ADAL" clId="{B67E75DF-61F4-4BDD-83F6-F3A9FEB4B984}" dt="2024-02-22T09:52:54.409" v="2357" actId="27803"/>
          <ac:spMkLst>
            <pc:docMk/>
            <pc:sldMk cId="3942064285" sldId="256"/>
            <ac:spMk id="14172" creationId="{CB6FD549-6789-626A-BA0E-38FE73FD613B}"/>
          </ac:spMkLst>
        </pc:spChg>
        <pc:spChg chg="mod">
          <ac:chgData name="Jassem Abbasi" userId="a485637c-5d5c-44af-8411-f95acc3236b6" providerId="ADAL" clId="{B67E75DF-61F4-4BDD-83F6-F3A9FEB4B984}" dt="2024-02-22T09:52:54.409" v="2357" actId="27803"/>
          <ac:spMkLst>
            <pc:docMk/>
            <pc:sldMk cId="3942064285" sldId="256"/>
            <ac:spMk id="14173" creationId="{59E2D105-0CF9-74E5-74B9-BCC098C3C4C4}"/>
          </ac:spMkLst>
        </pc:spChg>
        <pc:spChg chg="mod">
          <ac:chgData name="Jassem Abbasi" userId="a485637c-5d5c-44af-8411-f95acc3236b6" providerId="ADAL" clId="{B67E75DF-61F4-4BDD-83F6-F3A9FEB4B984}" dt="2024-02-22T09:52:54.409" v="2357" actId="27803"/>
          <ac:spMkLst>
            <pc:docMk/>
            <pc:sldMk cId="3942064285" sldId="256"/>
            <ac:spMk id="14174" creationId="{152D3DF0-27E2-DCD1-7E67-54244175F5C9}"/>
          </ac:spMkLst>
        </pc:spChg>
        <pc:spChg chg="mod">
          <ac:chgData name="Jassem Abbasi" userId="a485637c-5d5c-44af-8411-f95acc3236b6" providerId="ADAL" clId="{B67E75DF-61F4-4BDD-83F6-F3A9FEB4B984}" dt="2024-02-22T09:52:54.409" v="2357" actId="27803"/>
          <ac:spMkLst>
            <pc:docMk/>
            <pc:sldMk cId="3942064285" sldId="256"/>
            <ac:spMk id="14175" creationId="{BCB1EC56-A15C-9901-616A-09A8EF014503}"/>
          </ac:spMkLst>
        </pc:spChg>
        <pc:spChg chg="mod">
          <ac:chgData name="Jassem Abbasi" userId="a485637c-5d5c-44af-8411-f95acc3236b6" providerId="ADAL" clId="{B67E75DF-61F4-4BDD-83F6-F3A9FEB4B984}" dt="2024-02-22T09:52:54.409" v="2357" actId="27803"/>
          <ac:spMkLst>
            <pc:docMk/>
            <pc:sldMk cId="3942064285" sldId="256"/>
            <ac:spMk id="14176" creationId="{67C4C462-EFEC-AB66-607A-17D0820E3CBC}"/>
          </ac:spMkLst>
        </pc:spChg>
        <pc:spChg chg="mod">
          <ac:chgData name="Jassem Abbasi" userId="a485637c-5d5c-44af-8411-f95acc3236b6" providerId="ADAL" clId="{B67E75DF-61F4-4BDD-83F6-F3A9FEB4B984}" dt="2024-02-22T09:52:54.409" v="2357" actId="27803"/>
          <ac:spMkLst>
            <pc:docMk/>
            <pc:sldMk cId="3942064285" sldId="256"/>
            <ac:spMk id="14177" creationId="{F53B5FA5-3700-6037-98A3-7C88D04883AE}"/>
          </ac:spMkLst>
        </pc:spChg>
        <pc:spChg chg="mod">
          <ac:chgData name="Jassem Abbasi" userId="a485637c-5d5c-44af-8411-f95acc3236b6" providerId="ADAL" clId="{B67E75DF-61F4-4BDD-83F6-F3A9FEB4B984}" dt="2024-02-22T09:52:54.409" v="2357" actId="27803"/>
          <ac:spMkLst>
            <pc:docMk/>
            <pc:sldMk cId="3942064285" sldId="256"/>
            <ac:spMk id="14178" creationId="{2F5BA8C5-853C-D2E5-0D58-FA2A79B5DA84}"/>
          </ac:spMkLst>
        </pc:spChg>
        <pc:spChg chg="mod">
          <ac:chgData name="Jassem Abbasi" userId="a485637c-5d5c-44af-8411-f95acc3236b6" providerId="ADAL" clId="{B67E75DF-61F4-4BDD-83F6-F3A9FEB4B984}" dt="2024-02-22T09:52:54.409" v="2357" actId="27803"/>
          <ac:spMkLst>
            <pc:docMk/>
            <pc:sldMk cId="3942064285" sldId="256"/>
            <ac:spMk id="14179" creationId="{08F3A269-0C34-8B8D-496B-16BECC86430D}"/>
          </ac:spMkLst>
        </pc:spChg>
        <pc:spChg chg="mod">
          <ac:chgData name="Jassem Abbasi" userId="a485637c-5d5c-44af-8411-f95acc3236b6" providerId="ADAL" clId="{B67E75DF-61F4-4BDD-83F6-F3A9FEB4B984}" dt="2024-02-22T09:52:54.409" v="2357" actId="27803"/>
          <ac:spMkLst>
            <pc:docMk/>
            <pc:sldMk cId="3942064285" sldId="256"/>
            <ac:spMk id="14180" creationId="{55E430D7-3914-9464-607E-6819D6E97156}"/>
          </ac:spMkLst>
        </pc:spChg>
        <pc:spChg chg="mod">
          <ac:chgData name="Jassem Abbasi" userId="a485637c-5d5c-44af-8411-f95acc3236b6" providerId="ADAL" clId="{B67E75DF-61F4-4BDD-83F6-F3A9FEB4B984}" dt="2024-02-22T09:52:54.409" v="2357" actId="27803"/>
          <ac:spMkLst>
            <pc:docMk/>
            <pc:sldMk cId="3942064285" sldId="256"/>
            <ac:spMk id="14181" creationId="{0F5EEA55-F7C8-C4F2-DFCA-4A867A919C05}"/>
          </ac:spMkLst>
        </pc:spChg>
        <pc:spChg chg="mod">
          <ac:chgData name="Jassem Abbasi" userId="a485637c-5d5c-44af-8411-f95acc3236b6" providerId="ADAL" clId="{B67E75DF-61F4-4BDD-83F6-F3A9FEB4B984}" dt="2024-02-22T09:52:54.409" v="2357" actId="27803"/>
          <ac:spMkLst>
            <pc:docMk/>
            <pc:sldMk cId="3942064285" sldId="256"/>
            <ac:spMk id="14182" creationId="{00C43891-3EED-27E7-BB1A-3DA8A68C1FBD}"/>
          </ac:spMkLst>
        </pc:spChg>
        <pc:spChg chg="mod">
          <ac:chgData name="Jassem Abbasi" userId="a485637c-5d5c-44af-8411-f95acc3236b6" providerId="ADAL" clId="{B67E75DF-61F4-4BDD-83F6-F3A9FEB4B984}" dt="2024-02-22T09:52:54.409" v="2357" actId="27803"/>
          <ac:spMkLst>
            <pc:docMk/>
            <pc:sldMk cId="3942064285" sldId="256"/>
            <ac:spMk id="14183" creationId="{AD385CC0-2FD9-8F0D-433A-7D41CDC69908}"/>
          </ac:spMkLst>
        </pc:spChg>
        <pc:spChg chg="mod">
          <ac:chgData name="Jassem Abbasi" userId="a485637c-5d5c-44af-8411-f95acc3236b6" providerId="ADAL" clId="{B67E75DF-61F4-4BDD-83F6-F3A9FEB4B984}" dt="2024-02-22T09:52:54.409" v="2357" actId="27803"/>
          <ac:spMkLst>
            <pc:docMk/>
            <pc:sldMk cId="3942064285" sldId="256"/>
            <ac:spMk id="14184" creationId="{FD507824-389C-BEE9-11C6-4785CDC9C569}"/>
          </ac:spMkLst>
        </pc:spChg>
        <pc:spChg chg="mod">
          <ac:chgData name="Jassem Abbasi" userId="a485637c-5d5c-44af-8411-f95acc3236b6" providerId="ADAL" clId="{B67E75DF-61F4-4BDD-83F6-F3A9FEB4B984}" dt="2024-02-22T09:52:54.409" v="2357" actId="27803"/>
          <ac:spMkLst>
            <pc:docMk/>
            <pc:sldMk cId="3942064285" sldId="256"/>
            <ac:spMk id="14185" creationId="{F2CFC2F7-8BF0-191B-EAAB-0C5F74E74054}"/>
          </ac:spMkLst>
        </pc:spChg>
        <pc:spChg chg="mod">
          <ac:chgData name="Jassem Abbasi" userId="a485637c-5d5c-44af-8411-f95acc3236b6" providerId="ADAL" clId="{B67E75DF-61F4-4BDD-83F6-F3A9FEB4B984}" dt="2024-02-22T09:52:54.409" v="2357" actId="27803"/>
          <ac:spMkLst>
            <pc:docMk/>
            <pc:sldMk cId="3942064285" sldId="256"/>
            <ac:spMk id="14186" creationId="{87023D3B-42D8-8AEF-0E0A-BE072FF8F259}"/>
          </ac:spMkLst>
        </pc:spChg>
        <pc:spChg chg="mod">
          <ac:chgData name="Jassem Abbasi" userId="a485637c-5d5c-44af-8411-f95acc3236b6" providerId="ADAL" clId="{B67E75DF-61F4-4BDD-83F6-F3A9FEB4B984}" dt="2024-02-22T09:52:54.409" v="2357" actId="27803"/>
          <ac:spMkLst>
            <pc:docMk/>
            <pc:sldMk cId="3942064285" sldId="256"/>
            <ac:spMk id="14187" creationId="{B08E41A0-4123-1F26-959B-FBC267BB94A4}"/>
          </ac:spMkLst>
        </pc:spChg>
        <pc:spChg chg="mod">
          <ac:chgData name="Jassem Abbasi" userId="a485637c-5d5c-44af-8411-f95acc3236b6" providerId="ADAL" clId="{B67E75DF-61F4-4BDD-83F6-F3A9FEB4B984}" dt="2024-02-22T09:52:54.409" v="2357" actId="27803"/>
          <ac:spMkLst>
            <pc:docMk/>
            <pc:sldMk cId="3942064285" sldId="256"/>
            <ac:spMk id="14188" creationId="{8D7F6D37-138F-DD31-5590-5B475894B668}"/>
          </ac:spMkLst>
        </pc:spChg>
        <pc:spChg chg="mod">
          <ac:chgData name="Jassem Abbasi" userId="a485637c-5d5c-44af-8411-f95acc3236b6" providerId="ADAL" clId="{B67E75DF-61F4-4BDD-83F6-F3A9FEB4B984}" dt="2024-02-22T09:52:54.409" v="2357" actId="27803"/>
          <ac:spMkLst>
            <pc:docMk/>
            <pc:sldMk cId="3942064285" sldId="256"/>
            <ac:spMk id="14189" creationId="{29616727-C5A1-1CB3-0327-7AB9F862B3C1}"/>
          </ac:spMkLst>
        </pc:spChg>
        <pc:spChg chg="mod">
          <ac:chgData name="Jassem Abbasi" userId="a485637c-5d5c-44af-8411-f95acc3236b6" providerId="ADAL" clId="{B67E75DF-61F4-4BDD-83F6-F3A9FEB4B984}" dt="2024-02-22T09:52:54.409" v="2357" actId="27803"/>
          <ac:spMkLst>
            <pc:docMk/>
            <pc:sldMk cId="3942064285" sldId="256"/>
            <ac:spMk id="14190" creationId="{9668A206-8FB0-9CE1-1FD8-C5546A7340D6}"/>
          </ac:spMkLst>
        </pc:spChg>
        <pc:spChg chg="mod">
          <ac:chgData name="Jassem Abbasi" userId="a485637c-5d5c-44af-8411-f95acc3236b6" providerId="ADAL" clId="{B67E75DF-61F4-4BDD-83F6-F3A9FEB4B984}" dt="2024-02-22T09:52:54.409" v="2357" actId="27803"/>
          <ac:spMkLst>
            <pc:docMk/>
            <pc:sldMk cId="3942064285" sldId="256"/>
            <ac:spMk id="14191" creationId="{377B2EDE-9600-8AAE-7895-6B300F02A7BF}"/>
          </ac:spMkLst>
        </pc:spChg>
        <pc:spChg chg="mod">
          <ac:chgData name="Jassem Abbasi" userId="a485637c-5d5c-44af-8411-f95acc3236b6" providerId="ADAL" clId="{B67E75DF-61F4-4BDD-83F6-F3A9FEB4B984}" dt="2024-02-22T09:52:54.409" v="2357" actId="27803"/>
          <ac:spMkLst>
            <pc:docMk/>
            <pc:sldMk cId="3942064285" sldId="256"/>
            <ac:spMk id="14192" creationId="{48D7101E-89EF-9EC7-3AAC-8F906D05B037}"/>
          </ac:spMkLst>
        </pc:spChg>
        <pc:spChg chg="mod">
          <ac:chgData name="Jassem Abbasi" userId="a485637c-5d5c-44af-8411-f95acc3236b6" providerId="ADAL" clId="{B67E75DF-61F4-4BDD-83F6-F3A9FEB4B984}" dt="2024-02-22T09:52:54.409" v="2357" actId="27803"/>
          <ac:spMkLst>
            <pc:docMk/>
            <pc:sldMk cId="3942064285" sldId="256"/>
            <ac:spMk id="14193" creationId="{D2427E0C-C895-01F3-914E-B079CFD3DAD5}"/>
          </ac:spMkLst>
        </pc:spChg>
        <pc:spChg chg="mod">
          <ac:chgData name="Jassem Abbasi" userId="a485637c-5d5c-44af-8411-f95acc3236b6" providerId="ADAL" clId="{B67E75DF-61F4-4BDD-83F6-F3A9FEB4B984}" dt="2024-02-22T09:52:54.409" v="2357" actId="27803"/>
          <ac:spMkLst>
            <pc:docMk/>
            <pc:sldMk cId="3942064285" sldId="256"/>
            <ac:spMk id="14194" creationId="{04225DC9-CDCE-4F98-79E3-96998BA2270B}"/>
          </ac:spMkLst>
        </pc:spChg>
        <pc:spChg chg="mod">
          <ac:chgData name="Jassem Abbasi" userId="a485637c-5d5c-44af-8411-f95acc3236b6" providerId="ADAL" clId="{B67E75DF-61F4-4BDD-83F6-F3A9FEB4B984}" dt="2024-02-22T09:52:54.409" v="2357" actId="27803"/>
          <ac:spMkLst>
            <pc:docMk/>
            <pc:sldMk cId="3942064285" sldId="256"/>
            <ac:spMk id="14195" creationId="{76DF882F-AD09-26B4-136B-9C9EC1F04C27}"/>
          </ac:spMkLst>
        </pc:spChg>
        <pc:spChg chg="mod">
          <ac:chgData name="Jassem Abbasi" userId="a485637c-5d5c-44af-8411-f95acc3236b6" providerId="ADAL" clId="{B67E75DF-61F4-4BDD-83F6-F3A9FEB4B984}" dt="2024-02-22T09:52:54.409" v="2357" actId="27803"/>
          <ac:spMkLst>
            <pc:docMk/>
            <pc:sldMk cId="3942064285" sldId="256"/>
            <ac:spMk id="14196" creationId="{EF33D1AA-70F7-5C34-2209-B5F2B7116FEB}"/>
          </ac:spMkLst>
        </pc:spChg>
        <pc:spChg chg="mod">
          <ac:chgData name="Jassem Abbasi" userId="a485637c-5d5c-44af-8411-f95acc3236b6" providerId="ADAL" clId="{B67E75DF-61F4-4BDD-83F6-F3A9FEB4B984}" dt="2024-02-22T09:52:54.409" v="2357" actId="27803"/>
          <ac:spMkLst>
            <pc:docMk/>
            <pc:sldMk cId="3942064285" sldId="256"/>
            <ac:spMk id="14197" creationId="{9D3F6DB7-C78B-EEBA-FE45-B318A3AAF6E2}"/>
          </ac:spMkLst>
        </pc:spChg>
        <pc:spChg chg="mod">
          <ac:chgData name="Jassem Abbasi" userId="a485637c-5d5c-44af-8411-f95acc3236b6" providerId="ADAL" clId="{B67E75DF-61F4-4BDD-83F6-F3A9FEB4B984}" dt="2024-02-22T09:52:54.409" v="2357" actId="27803"/>
          <ac:spMkLst>
            <pc:docMk/>
            <pc:sldMk cId="3942064285" sldId="256"/>
            <ac:spMk id="14198" creationId="{1D529E98-ED27-A6E1-F346-E44E7EE1B584}"/>
          </ac:spMkLst>
        </pc:spChg>
        <pc:spChg chg="mod">
          <ac:chgData name="Jassem Abbasi" userId="a485637c-5d5c-44af-8411-f95acc3236b6" providerId="ADAL" clId="{B67E75DF-61F4-4BDD-83F6-F3A9FEB4B984}" dt="2024-02-22T09:52:54.409" v="2357" actId="27803"/>
          <ac:spMkLst>
            <pc:docMk/>
            <pc:sldMk cId="3942064285" sldId="256"/>
            <ac:spMk id="14199" creationId="{3B4D733F-D716-1A37-3200-C50D841F8CEF}"/>
          </ac:spMkLst>
        </pc:spChg>
        <pc:spChg chg="mod">
          <ac:chgData name="Jassem Abbasi" userId="a485637c-5d5c-44af-8411-f95acc3236b6" providerId="ADAL" clId="{B67E75DF-61F4-4BDD-83F6-F3A9FEB4B984}" dt="2024-02-22T09:52:54.409" v="2357" actId="27803"/>
          <ac:spMkLst>
            <pc:docMk/>
            <pc:sldMk cId="3942064285" sldId="256"/>
            <ac:spMk id="14200" creationId="{FB8B0FDB-936E-BBFD-6E91-340570A75A23}"/>
          </ac:spMkLst>
        </pc:spChg>
        <pc:spChg chg="mod">
          <ac:chgData name="Jassem Abbasi" userId="a485637c-5d5c-44af-8411-f95acc3236b6" providerId="ADAL" clId="{B67E75DF-61F4-4BDD-83F6-F3A9FEB4B984}" dt="2024-02-22T09:52:54.409" v="2357" actId="27803"/>
          <ac:spMkLst>
            <pc:docMk/>
            <pc:sldMk cId="3942064285" sldId="256"/>
            <ac:spMk id="14201" creationId="{8A8382B5-7BE0-B300-ED46-6B7108795B96}"/>
          </ac:spMkLst>
        </pc:spChg>
        <pc:spChg chg="mod">
          <ac:chgData name="Jassem Abbasi" userId="a485637c-5d5c-44af-8411-f95acc3236b6" providerId="ADAL" clId="{B67E75DF-61F4-4BDD-83F6-F3A9FEB4B984}" dt="2024-02-22T09:52:54.409" v="2357" actId="27803"/>
          <ac:spMkLst>
            <pc:docMk/>
            <pc:sldMk cId="3942064285" sldId="256"/>
            <ac:spMk id="14202" creationId="{A5CE857E-4221-21ED-950F-AD8A6AD871DF}"/>
          </ac:spMkLst>
        </pc:spChg>
        <pc:spChg chg="mod">
          <ac:chgData name="Jassem Abbasi" userId="a485637c-5d5c-44af-8411-f95acc3236b6" providerId="ADAL" clId="{B67E75DF-61F4-4BDD-83F6-F3A9FEB4B984}" dt="2024-02-22T09:52:54.409" v="2357" actId="27803"/>
          <ac:spMkLst>
            <pc:docMk/>
            <pc:sldMk cId="3942064285" sldId="256"/>
            <ac:spMk id="14203" creationId="{7C901F79-08D9-EDDF-F013-E561CA24369D}"/>
          </ac:spMkLst>
        </pc:spChg>
        <pc:spChg chg="mod">
          <ac:chgData name="Jassem Abbasi" userId="a485637c-5d5c-44af-8411-f95acc3236b6" providerId="ADAL" clId="{B67E75DF-61F4-4BDD-83F6-F3A9FEB4B984}" dt="2024-02-22T09:52:54.409" v="2357" actId="27803"/>
          <ac:spMkLst>
            <pc:docMk/>
            <pc:sldMk cId="3942064285" sldId="256"/>
            <ac:spMk id="14204" creationId="{9EA37FCE-1D35-A9FA-8FB8-38CE63B7A00E}"/>
          </ac:spMkLst>
        </pc:spChg>
        <pc:spChg chg="mod">
          <ac:chgData name="Jassem Abbasi" userId="a485637c-5d5c-44af-8411-f95acc3236b6" providerId="ADAL" clId="{B67E75DF-61F4-4BDD-83F6-F3A9FEB4B984}" dt="2024-02-22T09:52:54.409" v="2357" actId="27803"/>
          <ac:spMkLst>
            <pc:docMk/>
            <pc:sldMk cId="3942064285" sldId="256"/>
            <ac:spMk id="14205" creationId="{C64B1A14-3924-48F7-F58B-47BEB7D85DC4}"/>
          </ac:spMkLst>
        </pc:spChg>
        <pc:spChg chg="mod">
          <ac:chgData name="Jassem Abbasi" userId="a485637c-5d5c-44af-8411-f95acc3236b6" providerId="ADAL" clId="{B67E75DF-61F4-4BDD-83F6-F3A9FEB4B984}" dt="2024-02-22T09:52:54.409" v="2357" actId="27803"/>
          <ac:spMkLst>
            <pc:docMk/>
            <pc:sldMk cId="3942064285" sldId="256"/>
            <ac:spMk id="14206" creationId="{C57FD2CF-4E45-8219-AB37-BAD1FB01CBC4}"/>
          </ac:spMkLst>
        </pc:spChg>
        <pc:spChg chg="mod">
          <ac:chgData name="Jassem Abbasi" userId="a485637c-5d5c-44af-8411-f95acc3236b6" providerId="ADAL" clId="{B67E75DF-61F4-4BDD-83F6-F3A9FEB4B984}" dt="2024-02-22T09:52:54.409" v="2357" actId="27803"/>
          <ac:spMkLst>
            <pc:docMk/>
            <pc:sldMk cId="3942064285" sldId="256"/>
            <ac:spMk id="14207" creationId="{C6B1DAF1-BD57-E460-5233-D1314258EC66}"/>
          </ac:spMkLst>
        </pc:spChg>
        <pc:spChg chg="mod">
          <ac:chgData name="Jassem Abbasi" userId="a485637c-5d5c-44af-8411-f95acc3236b6" providerId="ADAL" clId="{B67E75DF-61F4-4BDD-83F6-F3A9FEB4B984}" dt="2024-02-22T09:52:54.409" v="2357" actId="27803"/>
          <ac:spMkLst>
            <pc:docMk/>
            <pc:sldMk cId="3942064285" sldId="256"/>
            <ac:spMk id="14208" creationId="{67AF7299-7271-93EA-2F55-8CC24E7C014E}"/>
          </ac:spMkLst>
        </pc:spChg>
        <pc:spChg chg="mod">
          <ac:chgData name="Jassem Abbasi" userId="a485637c-5d5c-44af-8411-f95acc3236b6" providerId="ADAL" clId="{B67E75DF-61F4-4BDD-83F6-F3A9FEB4B984}" dt="2024-02-22T09:52:54.409" v="2357" actId="27803"/>
          <ac:spMkLst>
            <pc:docMk/>
            <pc:sldMk cId="3942064285" sldId="256"/>
            <ac:spMk id="14209" creationId="{87545C0B-1F8F-AC76-A9A2-62901F9E70D1}"/>
          </ac:spMkLst>
        </pc:spChg>
        <pc:spChg chg="mod">
          <ac:chgData name="Jassem Abbasi" userId="a485637c-5d5c-44af-8411-f95acc3236b6" providerId="ADAL" clId="{B67E75DF-61F4-4BDD-83F6-F3A9FEB4B984}" dt="2024-02-22T09:52:54.409" v="2357" actId="27803"/>
          <ac:spMkLst>
            <pc:docMk/>
            <pc:sldMk cId="3942064285" sldId="256"/>
            <ac:spMk id="14210" creationId="{8A134AB3-CB3E-DB45-8A2E-663A2863564B}"/>
          </ac:spMkLst>
        </pc:spChg>
        <pc:spChg chg="mod">
          <ac:chgData name="Jassem Abbasi" userId="a485637c-5d5c-44af-8411-f95acc3236b6" providerId="ADAL" clId="{B67E75DF-61F4-4BDD-83F6-F3A9FEB4B984}" dt="2024-02-22T09:52:54.409" v="2357" actId="27803"/>
          <ac:spMkLst>
            <pc:docMk/>
            <pc:sldMk cId="3942064285" sldId="256"/>
            <ac:spMk id="14211" creationId="{7782BC83-703C-7B77-3213-A419E89AFC62}"/>
          </ac:spMkLst>
        </pc:spChg>
        <pc:spChg chg="mod">
          <ac:chgData name="Jassem Abbasi" userId="a485637c-5d5c-44af-8411-f95acc3236b6" providerId="ADAL" clId="{B67E75DF-61F4-4BDD-83F6-F3A9FEB4B984}" dt="2024-02-22T09:52:54.409" v="2357" actId="27803"/>
          <ac:spMkLst>
            <pc:docMk/>
            <pc:sldMk cId="3942064285" sldId="256"/>
            <ac:spMk id="14212" creationId="{0A291ED7-162B-6B24-8262-6CFD5D17AB81}"/>
          </ac:spMkLst>
        </pc:spChg>
        <pc:spChg chg="mod">
          <ac:chgData name="Jassem Abbasi" userId="a485637c-5d5c-44af-8411-f95acc3236b6" providerId="ADAL" clId="{B67E75DF-61F4-4BDD-83F6-F3A9FEB4B984}" dt="2024-02-22T09:52:54.409" v="2357" actId="27803"/>
          <ac:spMkLst>
            <pc:docMk/>
            <pc:sldMk cId="3942064285" sldId="256"/>
            <ac:spMk id="14213" creationId="{078D0A88-242F-4CEB-76C1-5426AED91F5B}"/>
          </ac:spMkLst>
        </pc:spChg>
        <pc:spChg chg="mod">
          <ac:chgData name="Jassem Abbasi" userId="a485637c-5d5c-44af-8411-f95acc3236b6" providerId="ADAL" clId="{B67E75DF-61F4-4BDD-83F6-F3A9FEB4B984}" dt="2024-02-22T09:52:54.409" v="2357" actId="27803"/>
          <ac:spMkLst>
            <pc:docMk/>
            <pc:sldMk cId="3942064285" sldId="256"/>
            <ac:spMk id="14214" creationId="{926E835D-04C6-B150-D8EA-38052564E130}"/>
          </ac:spMkLst>
        </pc:spChg>
        <pc:spChg chg="mod">
          <ac:chgData name="Jassem Abbasi" userId="a485637c-5d5c-44af-8411-f95acc3236b6" providerId="ADAL" clId="{B67E75DF-61F4-4BDD-83F6-F3A9FEB4B984}" dt="2024-02-22T09:52:54.409" v="2357" actId="27803"/>
          <ac:spMkLst>
            <pc:docMk/>
            <pc:sldMk cId="3942064285" sldId="256"/>
            <ac:spMk id="14215" creationId="{46B4AE33-8124-3075-E223-D10D37D3F563}"/>
          </ac:spMkLst>
        </pc:spChg>
        <pc:spChg chg="mod">
          <ac:chgData name="Jassem Abbasi" userId="a485637c-5d5c-44af-8411-f95acc3236b6" providerId="ADAL" clId="{B67E75DF-61F4-4BDD-83F6-F3A9FEB4B984}" dt="2024-02-22T09:52:54.409" v="2357" actId="27803"/>
          <ac:spMkLst>
            <pc:docMk/>
            <pc:sldMk cId="3942064285" sldId="256"/>
            <ac:spMk id="14216" creationId="{8464C549-E355-6F98-8EF8-383524DDA6C3}"/>
          </ac:spMkLst>
        </pc:spChg>
        <pc:spChg chg="mod">
          <ac:chgData name="Jassem Abbasi" userId="a485637c-5d5c-44af-8411-f95acc3236b6" providerId="ADAL" clId="{B67E75DF-61F4-4BDD-83F6-F3A9FEB4B984}" dt="2024-02-22T09:52:54.409" v="2357" actId="27803"/>
          <ac:spMkLst>
            <pc:docMk/>
            <pc:sldMk cId="3942064285" sldId="256"/>
            <ac:spMk id="14217" creationId="{52714FA2-1D78-494A-77D8-73284309F1BC}"/>
          </ac:spMkLst>
        </pc:spChg>
        <pc:spChg chg="mod">
          <ac:chgData name="Jassem Abbasi" userId="a485637c-5d5c-44af-8411-f95acc3236b6" providerId="ADAL" clId="{B67E75DF-61F4-4BDD-83F6-F3A9FEB4B984}" dt="2024-02-22T09:52:54.409" v="2357" actId="27803"/>
          <ac:spMkLst>
            <pc:docMk/>
            <pc:sldMk cId="3942064285" sldId="256"/>
            <ac:spMk id="14218" creationId="{1C83368D-D0C7-FEA7-7DC4-58AECA837AC9}"/>
          </ac:spMkLst>
        </pc:spChg>
        <pc:spChg chg="mod">
          <ac:chgData name="Jassem Abbasi" userId="a485637c-5d5c-44af-8411-f95acc3236b6" providerId="ADAL" clId="{B67E75DF-61F4-4BDD-83F6-F3A9FEB4B984}" dt="2024-02-22T09:52:54.409" v="2357" actId="27803"/>
          <ac:spMkLst>
            <pc:docMk/>
            <pc:sldMk cId="3942064285" sldId="256"/>
            <ac:spMk id="14219" creationId="{B52536CE-5883-E15F-B018-964A42C7B5DB}"/>
          </ac:spMkLst>
        </pc:spChg>
        <pc:spChg chg="mod">
          <ac:chgData name="Jassem Abbasi" userId="a485637c-5d5c-44af-8411-f95acc3236b6" providerId="ADAL" clId="{B67E75DF-61F4-4BDD-83F6-F3A9FEB4B984}" dt="2024-02-22T09:52:54.409" v="2357" actId="27803"/>
          <ac:spMkLst>
            <pc:docMk/>
            <pc:sldMk cId="3942064285" sldId="256"/>
            <ac:spMk id="14220" creationId="{DE24F17D-65C8-191A-1962-4257344F2EC2}"/>
          </ac:spMkLst>
        </pc:spChg>
        <pc:spChg chg="mod">
          <ac:chgData name="Jassem Abbasi" userId="a485637c-5d5c-44af-8411-f95acc3236b6" providerId="ADAL" clId="{B67E75DF-61F4-4BDD-83F6-F3A9FEB4B984}" dt="2024-02-22T09:52:54.409" v="2357" actId="27803"/>
          <ac:spMkLst>
            <pc:docMk/>
            <pc:sldMk cId="3942064285" sldId="256"/>
            <ac:spMk id="14221" creationId="{7F3CE22A-E6EB-5A20-D51C-676EEA9B5467}"/>
          </ac:spMkLst>
        </pc:spChg>
        <pc:spChg chg="mod">
          <ac:chgData name="Jassem Abbasi" userId="a485637c-5d5c-44af-8411-f95acc3236b6" providerId="ADAL" clId="{B67E75DF-61F4-4BDD-83F6-F3A9FEB4B984}" dt="2024-02-22T09:52:54.409" v="2357" actId="27803"/>
          <ac:spMkLst>
            <pc:docMk/>
            <pc:sldMk cId="3942064285" sldId="256"/>
            <ac:spMk id="14222" creationId="{E440FE17-A975-9108-D81E-AE197C5A6570}"/>
          </ac:spMkLst>
        </pc:spChg>
        <pc:spChg chg="mod">
          <ac:chgData name="Jassem Abbasi" userId="a485637c-5d5c-44af-8411-f95acc3236b6" providerId="ADAL" clId="{B67E75DF-61F4-4BDD-83F6-F3A9FEB4B984}" dt="2024-02-22T09:52:54.409" v="2357" actId="27803"/>
          <ac:spMkLst>
            <pc:docMk/>
            <pc:sldMk cId="3942064285" sldId="256"/>
            <ac:spMk id="14223" creationId="{12936430-4011-86C5-21B0-B74F1EACA992}"/>
          </ac:spMkLst>
        </pc:spChg>
        <pc:spChg chg="mod">
          <ac:chgData name="Jassem Abbasi" userId="a485637c-5d5c-44af-8411-f95acc3236b6" providerId="ADAL" clId="{B67E75DF-61F4-4BDD-83F6-F3A9FEB4B984}" dt="2024-02-22T09:52:54.409" v="2357" actId="27803"/>
          <ac:spMkLst>
            <pc:docMk/>
            <pc:sldMk cId="3942064285" sldId="256"/>
            <ac:spMk id="14224" creationId="{7543DBC4-6403-83B4-F412-BC09BF494058}"/>
          </ac:spMkLst>
        </pc:spChg>
        <pc:spChg chg="mod">
          <ac:chgData name="Jassem Abbasi" userId="a485637c-5d5c-44af-8411-f95acc3236b6" providerId="ADAL" clId="{B67E75DF-61F4-4BDD-83F6-F3A9FEB4B984}" dt="2024-02-22T09:52:54.409" v="2357" actId="27803"/>
          <ac:spMkLst>
            <pc:docMk/>
            <pc:sldMk cId="3942064285" sldId="256"/>
            <ac:spMk id="14225" creationId="{2776AC2A-C327-C6F6-738F-965503147F00}"/>
          </ac:spMkLst>
        </pc:spChg>
        <pc:spChg chg="mod">
          <ac:chgData name="Jassem Abbasi" userId="a485637c-5d5c-44af-8411-f95acc3236b6" providerId="ADAL" clId="{B67E75DF-61F4-4BDD-83F6-F3A9FEB4B984}" dt="2024-02-22T09:52:54.409" v="2357" actId="27803"/>
          <ac:spMkLst>
            <pc:docMk/>
            <pc:sldMk cId="3942064285" sldId="256"/>
            <ac:spMk id="14226" creationId="{5A4FD3E2-855B-6C87-B8DB-DB125640760F}"/>
          </ac:spMkLst>
        </pc:spChg>
        <pc:spChg chg="mod">
          <ac:chgData name="Jassem Abbasi" userId="a485637c-5d5c-44af-8411-f95acc3236b6" providerId="ADAL" clId="{B67E75DF-61F4-4BDD-83F6-F3A9FEB4B984}" dt="2024-02-22T09:52:54.409" v="2357" actId="27803"/>
          <ac:spMkLst>
            <pc:docMk/>
            <pc:sldMk cId="3942064285" sldId="256"/>
            <ac:spMk id="14227" creationId="{86862419-986F-DE88-FE1B-ECB5583B0D3F}"/>
          </ac:spMkLst>
        </pc:spChg>
        <pc:spChg chg="mod">
          <ac:chgData name="Jassem Abbasi" userId="a485637c-5d5c-44af-8411-f95acc3236b6" providerId="ADAL" clId="{B67E75DF-61F4-4BDD-83F6-F3A9FEB4B984}" dt="2024-02-22T09:52:54.409" v="2357" actId="27803"/>
          <ac:spMkLst>
            <pc:docMk/>
            <pc:sldMk cId="3942064285" sldId="256"/>
            <ac:spMk id="14228" creationId="{4D2CEA11-8BA7-D38D-3884-02903E8A0325}"/>
          </ac:spMkLst>
        </pc:spChg>
        <pc:spChg chg="mod">
          <ac:chgData name="Jassem Abbasi" userId="a485637c-5d5c-44af-8411-f95acc3236b6" providerId="ADAL" clId="{B67E75DF-61F4-4BDD-83F6-F3A9FEB4B984}" dt="2024-02-22T09:52:54.409" v="2357" actId="27803"/>
          <ac:spMkLst>
            <pc:docMk/>
            <pc:sldMk cId="3942064285" sldId="256"/>
            <ac:spMk id="14229" creationId="{F4CB175D-1528-C9B0-1A39-894441DBE869}"/>
          </ac:spMkLst>
        </pc:spChg>
        <pc:spChg chg="mod">
          <ac:chgData name="Jassem Abbasi" userId="a485637c-5d5c-44af-8411-f95acc3236b6" providerId="ADAL" clId="{B67E75DF-61F4-4BDD-83F6-F3A9FEB4B984}" dt="2024-02-22T09:52:54.409" v="2357" actId="27803"/>
          <ac:spMkLst>
            <pc:docMk/>
            <pc:sldMk cId="3942064285" sldId="256"/>
            <ac:spMk id="14230" creationId="{5E4BF849-0FDF-88E5-7617-0A05561B290D}"/>
          </ac:spMkLst>
        </pc:spChg>
        <pc:spChg chg="mod">
          <ac:chgData name="Jassem Abbasi" userId="a485637c-5d5c-44af-8411-f95acc3236b6" providerId="ADAL" clId="{B67E75DF-61F4-4BDD-83F6-F3A9FEB4B984}" dt="2024-02-22T09:52:54.409" v="2357" actId="27803"/>
          <ac:spMkLst>
            <pc:docMk/>
            <pc:sldMk cId="3942064285" sldId="256"/>
            <ac:spMk id="14231" creationId="{9F4E11B2-DF0F-9CED-6935-88F17CA2AC69}"/>
          </ac:spMkLst>
        </pc:spChg>
        <pc:spChg chg="mod">
          <ac:chgData name="Jassem Abbasi" userId="a485637c-5d5c-44af-8411-f95acc3236b6" providerId="ADAL" clId="{B67E75DF-61F4-4BDD-83F6-F3A9FEB4B984}" dt="2024-02-22T09:52:54.409" v="2357" actId="27803"/>
          <ac:spMkLst>
            <pc:docMk/>
            <pc:sldMk cId="3942064285" sldId="256"/>
            <ac:spMk id="14232" creationId="{45929C58-65C3-99B0-1545-B4A241ECA6F6}"/>
          </ac:spMkLst>
        </pc:spChg>
        <pc:spChg chg="mod">
          <ac:chgData name="Jassem Abbasi" userId="a485637c-5d5c-44af-8411-f95acc3236b6" providerId="ADAL" clId="{B67E75DF-61F4-4BDD-83F6-F3A9FEB4B984}" dt="2024-02-22T09:52:54.409" v="2357" actId="27803"/>
          <ac:spMkLst>
            <pc:docMk/>
            <pc:sldMk cId="3942064285" sldId="256"/>
            <ac:spMk id="14233" creationId="{2EA36B1A-CE66-1D26-8BBB-D1095F442F53}"/>
          </ac:spMkLst>
        </pc:spChg>
        <pc:spChg chg="mod">
          <ac:chgData name="Jassem Abbasi" userId="a485637c-5d5c-44af-8411-f95acc3236b6" providerId="ADAL" clId="{B67E75DF-61F4-4BDD-83F6-F3A9FEB4B984}" dt="2024-02-22T09:52:54.409" v="2357" actId="27803"/>
          <ac:spMkLst>
            <pc:docMk/>
            <pc:sldMk cId="3942064285" sldId="256"/>
            <ac:spMk id="14234" creationId="{79E3569E-B73A-5482-E070-DD6FEADE552A}"/>
          </ac:spMkLst>
        </pc:spChg>
        <pc:spChg chg="mod">
          <ac:chgData name="Jassem Abbasi" userId="a485637c-5d5c-44af-8411-f95acc3236b6" providerId="ADAL" clId="{B67E75DF-61F4-4BDD-83F6-F3A9FEB4B984}" dt="2024-02-22T09:52:54.409" v="2357" actId="27803"/>
          <ac:spMkLst>
            <pc:docMk/>
            <pc:sldMk cId="3942064285" sldId="256"/>
            <ac:spMk id="14235" creationId="{8AE38E2E-A4A0-91A4-6F54-DA0CCAB8DDF2}"/>
          </ac:spMkLst>
        </pc:spChg>
        <pc:spChg chg="mod">
          <ac:chgData name="Jassem Abbasi" userId="a485637c-5d5c-44af-8411-f95acc3236b6" providerId="ADAL" clId="{B67E75DF-61F4-4BDD-83F6-F3A9FEB4B984}" dt="2024-02-22T09:52:54.409" v="2357" actId="27803"/>
          <ac:spMkLst>
            <pc:docMk/>
            <pc:sldMk cId="3942064285" sldId="256"/>
            <ac:spMk id="14236" creationId="{7A8CE3E9-9B20-A58E-8405-951735764C63}"/>
          </ac:spMkLst>
        </pc:spChg>
        <pc:spChg chg="mod">
          <ac:chgData name="Jassem Abbasi" userId="a485637c-5d5c-44af-8411-f95acc3236b6" providerId="ADAL" clId="{B67E75DF-61F4-4BDD-83F6-F3A9FEB4B984}" dt="2024-02-22T09:52:54.409" v="2357" actId="27803"/>
          <ac:spMkLst>
            <pc:docMk/>
            <pc:sldMk cId="3942064285" sldId="256"/>
            <ac:spMk id="14237" creationId="{C9324E68-C37E-BCF2-D69E-13A399E0BE89}"/>
          </ac:spMkLst>
        </pc:spChg>
        <pc:spChg chg="mod">
          <ac:chgData name="Jassem Abbasi" userId="a485637c-5d5c-44af-8411-f95acc3236b6" providerId="ADAL" clId="{B67E75DF-61F4-4BDD-83F6-F3A9FEB4B984}" dt="2024-02-22T09:52:54.409" v="2357" actId="27803"/>
          <ac:spMkLst>
            <pc:docMk/>
            <pc:sldMk cId="3942064285" sldId="256"/>
            <ac:spMk id="14238" creationId="{C0D85F3F-B7D7-E3D3-10B2-D3DB82D1F5E5}"/>
          </ac:spMkLst>
        </pc:spChg>
        <pc:spChg chg="mod">
          <ac:chgData name="Jassem Abbasi" userId="a485637c-5d5c-44af-8411-f95acc3236b6" providerId="ADAL" clId="{B67E75DF-61F4-4BDD-83F6-F3A9FEB4B984}" dt="2024-02-22T09:52:54.409" v="2357" actId="27803"/>
          <ac:spMkLst>
            <pc:docMk/>
            <pc:sldMk cId="3942064285" sldId="256"/>
            <ac:spMk id="14239" creationId="{6EFA8DE7-370A-0C91-0FAB-20008C10A26D}"/>
          </ac:spMkLst>
        </pc:spChg>
        <pc:spChg chg="mod">
          <ac:chgData name="Jassem Abbasi" userId="a485637c-5d5c-44af-8411-f95acc3236b6" providerId="ADAL" clId="{B67E75DF-61F4-4BDD-83F6-F3A9FEB4B984}" dt="2024-02-22T09:52:54.409" v="2357" actId="27803"/>
          <ac:spMkLst>
            <pc:docMk/>
            <pc:sldMk cId="3942064285" sldId="256"/>
            <ac:spMk id="14240" creationId="{92A70431-CE98-899B-C913-3C14C77D042A}"/>
          </ac:spMkLst>
        </pc:spChg>
        <pc:spChg chg="mod">
          <ac:chgData name="Jassem Abbasi" userId="a485637c-5d5c-44af-8411-f95acc3236b6" providerId="ADAL" clId="{B67E75DF-61F4-4BDD-83F6-F3A9FEB4B984}" dt="2024-02-22T09:52:54.409" v="2357" actId="27803"/>
          <ac:spMkLst>
            <pc:docMk/>
            <pc:sldMk cId="3942064285" sldId="256"/>
            <ac:spMk id="14241" creationId="{00B7E27F-146B-1368-4751-15FAB91A7C65}"/>
          </ac:spMkLst>
        </pc:spChg>
        <pc:spChg chg="mod">
          <ac:chgData name="Jassem Abbasi" userId="a485637c-5d5c-44af-8411-f95acc3236b6" providerId="ADAL" clId="{B67E75DF-61F4-4BDD-83F6-F3A9FEB4B984}" dt="2024-02-22T09:52:54.409" v="2357" actId="27803"/>
          <ac:spMkLst>
            <pc:docMk/>
            <pc:sldMk cId="3942064285" sldId="256"/>
            <ac:spMk id="14242" creationId="{8439F946-4379-A4DB-23D0-B45692D4F731}"/>
          </ac:spMkLst>
        </pc:spChg>
        <pc:spChg chg="mod">
          <ac:chgData name="Jassem Abbasi" userId="a485637c-5d5c-44af-8411-f95acc3236b6" providerId="ADAL" clId="{B67E75DF-61F4-4BDD-83F6-F3A9FEB4B984}" dt="2024-02-22T09:52:54.409" v="2357" actId="27803"/>
          <ac:spMkLst>
            <pc:docMk/>
            <pc:sldMk cId="3942064285" sldId="256"/>
            <ac:spMk id="14243" creationId="{54E5A9C9-8B9E-8E0D-B0AF-40D7AF2B146B}"/>
          </ac:spMkLst>
        </pc:spChg>
        <pc:spChg chg="mod">
          <ac:chgData name="Jassem Abbasi" userId="a485637c-5d5c-44af-8411-f95acc3236b6" providerId="ADAL" clId="{B67E75DF-61F4-4BDD-83F6-F3A9FEB4B984}" dt="2024-02-22T09:52:54.409" v="2357" actId="27803"/>
          <ac:spMkLst>
            <pc:docMk/>
            <pc:sldMk cId="3942064285" sldId="256"/>
            <ac:spMk id="14244" creationId="{A84B7E13-83F0-B411-AE5F-9BFD82FE1246}"/>
          </ac:spMkLst>
        </pc:spChg>
        <pc:spChg chg="mod">
          <ac:chgData name="Jassem Abbasi" userId="a485637c-5d5c-44af-8411-f95acc3236b6" providerId="ADAL" clId="{B67E75DF-61F4-4BDD-83F6-F3A9FEB4B984}" dt="2024-02-22T09:52:54.409" v="2357" actId="27803"/>
          <ac:spMkLst>
            <pc:docMk/>
            <pc:sldMk cId="3942064285" sldId="256"/>
            <ac:spMk id="14245" creationId="{BD1A1654-A6CA-4CFC-03CF-6E54082FEBF1}"/>
          </ac:spMkLst>
        </pc:spChg>
        <pc:spChg chg="mod">
          <ac:chgData name="Jassem Abbasi" userId="a485637c-5d5c-44af-8411-f95acc3236b6" providerId="ADAL" clId="{B67E75DF-61F4-4BDD-83F6-F3A9FEB4B984}" dt="2024-02-22T09:52:54.409" v="2357" actId="27803"/>
          <ac:spMkLst>
            <pc:docMk/>
            <pc:sldMk cId="3942064285" sldId="256"/>
            <ac:spMk id="14246" creationId="{FC8E25A9-AE87-CEE6-6D54-B98C18AEFCBD}"/>
          </ac:spMkLst>
        </pc:spChg>
        <pc:spChg chg="mod">
          <ac:chgData name="Jassem Abbasi" userId="a485637c-5d5c-44af-8411-f95acc3236b6" providerId="ADAL" clId="{B67E75DF-61F4-4BDD-83F6-F3A9FEB4B984}" dt="2024-02-22T09:52:54.409" v="2357" actId="27803"/>
          <ac:spMkLst>
            <pc:docMk/>
            <pc:sldMk cId="3942064285" sldId="256"/>
            <ac:spMk id="14247" creationId="{B7390372-277F-3CEB-93D5-E6672B400C10}"/>
          </ac:spMkLst>
        </pc:spChg>
        <pc:spChg chg="mod">
          <ac:chgData name="Jassem Abbasi" userId="a485637c-5d5c-44af-8411-f95acc3236b6" providerId="ADAL" clId="{B67E75DF-61F4-4BDD-83F6-F3A9FEB4B984}" dt="2024-02-22T09:52:54.409" v="2357" actId="27803"/>
          <ac:spMkLst>
            <pc:docMk/>
            <pc:sldMk cId="3942064285" sldId="256"/>
            <ac:spMk id="14248" creationId="{22419B5B-8DE1-5099-5728-F4DC965CAECF}"/>
          </ac:spMkLst>
        </pc:spChg>
        <pc:spChg chg="mod">
          <ac:chgData name="Jassem Abbasi" userId="a485637c-5d5c-44af-8411-f95acc3236b6" providerId="ADAL" clId="{B67E75DF-61F4-4BDD-83F6-F3A9FEB4B984}" dt="2024-02-22T09:52:54.409" v="2357" actId="27803"/>
          <ac:spMkLst>
            <pc:docMk/>
            <pc:sldMk cId="3942064285" sldId="256"/>
            <ac:spMk id="14249" creationId="{04F01669-410B-55BC-1580-BE58FDA73496}"/>
          </ac:spMkLst>
        </pc:spChg>
        <pc:spChg chg="mod">
          <ac:chgData name="Jassem Abbasi" userId="a485637c-5d5c-44af-8411-f95acc3236b6" providerId="ADAL" clId="{B67E75DF-61F4-4BDD-83F6-F3A9FEB4B984}" dt="2024-02-22T09:52:54.409" v="2357" actId="27803"/>
          <ac:spMkLst>
            <pc:docMk/>
            <pc:sldMk cId="3942064285" sldId="256"/>
            <ac:spMk id="14250" creationId="{337C54DC-CD13-DE93-21E5-3DEB487CA8C1}"/>
          </ac:spMkLst>
        </pc:spChg>
        <pc:spChg chg="mod">
          <ac:chgData name="Jassem Abbasi" userId="a485637c-5d5c-44af-8411-f95acc3236b6" providerId="ADAL" clId="{B67E75DF-61F4-4BDD-83F6-F3A9FEB4B984}" dt="2024-02-22T09:52:54.409" v="2357" actId="27803"/>
          <ac:spMkLst>
            <pc:docMk/>
            <pc:sldMk cId="3942064285" sldId="256"/>
            <ac:spMk id="14251" creationId="{05CEDB49-38A2-9795-BA51-38DA2B8B2BAD}"/>
          </ac:spMkLst>
        </pc:spChg>
        <pc:spChg chg="mod">
          <ac:chgData name="Jassem Abbasi" userId="a485637c-5d5c-44af-8411-f95acc3236b6" providerId="ADAL" clId="{B67E75DF-61F4-4BDD-83F6-F3A9FEB4B984}" dt="2024-02-22T09:52:54.409" v="2357" actId="27803"/>
          <ac:spMkLst>
            <pc:docMk/>
            <pc:sldMk cId="3942064285" sldId="256"/>
            <ac:spMk id="14252" creationId="{9238445C-BB75-1407-5DF7-8FE0009429C2}"/>
          </ac:spMkLst>
        </pc:spChg>
        <pc:spChg chg="mod">
          <ac:chgData name="Jassem Abbasi" userId="a485637c-5d5c-44af-8411-f95acc3236b6" providerId="ADAL" clId="{B67E75DF-61F4-4BDD-83F6-F3A9FEB4B984}" dt="2024-02-22T09:52:54.409" v="2357" actId="27803"/>
          <ac:spMkLst>
            <pc:docMk/>
            <pc:sldMk cId="3942064285" sldId="256"/>
            <ac:spMk id="14253" creationId="{2EFC0F1D-56C5-B9E7-999C-72160D89EA5D}"/>
          </ac:spMkLst>
        </pc:spChg>
        <pc:spChg chg="mod">
          <ac:chgData name="Jassem Abbasi" userId="a485637c-5d5c-44af-8411-f95acc3236b6" providerId="ADAL" clId="{B67E75DF-61F4-4BDD-83F6-F3A9FEB4B984}" dt="2024-02-22T09:52:54.409" v="2357" actId="27803"/>
          <ac:spMkLst>
            <pc:docMk/>
            <pc:sldMk cId="3942064285" sldId="256"/>
            <ac:spMk id="14254" creationId="{0E900570-10B5-DE96-89A8-A6EFB84675E3}"/>
          </ac:spMkLst>
        </pc:spChg>
        <pc:spChg chg="mod">
          <ac:chgData name="Jassem Abbasi" userId="a485637c-5d5c-44af-8411-f95acc3236b6" providerId="ADAL" clId="{B67E75DF-61F4-4BDD-83F6-F3A9FEB4B984}" dt="2024-02-22T09:52:54.409" v="2357" actId="27803"/>
          <ac:spMkLst>
            <pc:docMk/>
            <pc:sldMk cId="3942064285" sldId="256"/>
            <ac:spMk id="14255" creationId="{6C3DF65D-08E9-A0B2-8502-678C5CDA72EA}"/>
          </ac:spMkLst>
        </pc:spChg>
        <pc:spChg chg="mod">
          <ac:chgData name="Jassem Abbasi" userId="a485637c-5d5c-44af-8411-f95acc3236b6" providerId="ADAL" clId="{B67E75DF-61F4-4BDD-83F6-F3A9FEB4B984}" dt="2024-02-22T09:52:54.409" v="2357" actId="27803"/>
          <ac:spMkLst>
            <pc:docMk/>
            <pc:sldMk cId="3942064285" sldId="256"/>
            <ac:spMk id="14256" creationId="{4A817EFD-352C-D621-5E0E-098BFFEA1E31}"/>
          </ac:spMkLst>
        </pc:spChg>
        <pc:spChg chg="mod">
          <ac:chgData name="Jassem Abbasi" userId="a485637c-5d5c-44af-8411-f95acc3236b6" providerId="ADAL" clId="{B67E75DF-61F4-4BDD-83F6-F3A9FEB4B984}" dt="2024-02-22T09:52:54.409" v="2357" actId="27803"/>
          <ac:spMkLst>
            <pc:docMk/>
            <pc:sldMk cId="3942064285" sldId="256"/>
            <ac:spMk id="14257" creationId="{FE896541-DAC0-49A7-0655-EEC39312FB3B}"/>
          </ac:spMkLst>
        </pc:spChg>
        <pc:spChg chg="mod">
          <ac:chgData name="Jassem Abbasi" userId="a485637c-5d5c-44af-8411-f95acc3236b6" providerId="ADAL" clId="{B67E75DF-61F4-4BDD-83F6-F3A9FEB4B984}" dt="2024-02-22T09:52:54.409" v="2357" actId="27803"/>
          <ac:spMkLst>
            <pc:docMk/>
            <pc:sldMk cId="3942064285" sldId="256"/>
            <ac:spMk id="14258" creationId="{7F144B15-BA05-F698-EAB3-1AAD5B0C1148}"/>
          </ac:spMkLst>
        </pc:spChg>
        <pc:spChg chg="mod">
          <ac:chgData name="Jassem Abbasi" userId="a485637c-5d5c-44af-8411-f95acc3236b6" providerId="ADAL" clId="{B67E75DF-61F4-4BDD-83F6-F3A9FEB4B984}" dt="2024-02-22T09:52:54.409" v="2357" actId="27803"/>
          <ac:spMkLst>
            <pc:docMk/>
            <pc:sldMk cId="3942064285" sldId="256"/>
            <ac:spMk id="14259" creationId="{3F8007A0-7ADD-DEA7-E0D5-DCBDFDA5D298}"/>
          </ac:spMkLst>
        </pc:spChg>
        <pc:spChg chg="mod">
          <ac:chgData name="Jassem Abbasi" userId="a485637c-5d5c-44af-8411-f95acc3236b6" providerId="ADAL" clId="{B67E75DF-61F4-4BDD-83F6-F3A9FEB4B984}" dt="2024-02-22T09:52:54.409" v="2357" actId="27803"/>
          <ac:spMkLst>
            <pc:docMk/>
            <pc:sldMk cId="3942064285" sldId="256"/>
            <ac:spMk id="14260" creationId="{E8E9139E-B68E-1AE1-E8E7-DD7946D558DE}"/>
          </ac:spMkLst>
        </pc:spChg>
        <pc:spChg chg="mod">
          <ac:chgData name="Jassem Abbasi" userId="a485637c-5d5c-44af-8411-f95acc3236b6" providerId="ADAL" clId="{B67E75DF-61F4-4BDD-83F6-F3A9FEB4B984}" dt="2024-02-22T09:52:54.409" v="2357" actId="27803"/>
          <ac:spMkLst>
            <pc:docMk/>
            <pc:sldMk cId="3942064285" sldId="256"/>
            <ac:spMk id="14261" creationId="{CD68D885-DEBE-E02A-4F96-6841BAA65406}"/>
          </ac:spMkLst>
        </pc:spChg>
        <pc:spChg chg="mod">
          <ac:chgData name="Jassem Abbasi" userId="a485637c-5d5c-44af-8411-f95acc3236b6" providerId="ADAL" clId="{B67E75DF-61F4-4BDD-83F6-F3A9FEB4B984}" dt="2024-02-22T09:52:54.409" v="2357" actId="27803"/>
          <ac:spMkLst>
            <pc:docMk/>
            <pc:sldMk cId="3942064285" sldId="256"/>
            <ac:spMk id="14262" creationId="{287DCE02-4583-95AC-1DED-88BE0670EFF2}"/>
          </ac:spMkLst>
        </pc:spChg>
        <pc:spChg chg="mod">
          <ac:chgData name="Jassem Abbasi" userId="a485637c-5d5c-44af-8411-f95acc3236b6" providerId="ADAL" clId="{B67E75DF-61F4-4BDD-83F6-F3A9FEB4B984}" dt="2024-02-22T09:52:54.409" v="2357" actId="27803"/>
          <ac:spMkLst>
            <pc:docMk/>
            <pc:sldMk cId="3942064285" sldId="256"/>
            <ac:spMk id="14263" creationId="{62AFCCB0-A536-AB1D-5623-C8BD8918388D}"/>
          </ac:spMkLst>
        </pc:spChg>
        <pc:spChg chg="mod">
          <ac:chgData name="Jassem Abbasi" userId="a485637c-5d5c-44af-8411-f95acc3236b6" providerId="ADAL" clId="{B67E75DF-61F4-4BDD-83F6-F3A9FEB4B984}" dt="2024-02-22T09:52:54.409" v="2357" actId="27803"/>
          <ac:spMkLst>
            <pc:docMk/>
            <pc:sldMk cId="3942064285" sldId="256"/>
            <ac:spMk id="14264" creationId="{4FC0B7B7-981B-A7BA-7473-A3821D5BA92C}"/>
          </ac:spMkLst>
        </pc:spChg>
        <pc:spChg chg="mod">
          <ac:chgData name="Jassem Abbasi" userId="a485637c-5d5c-44af-8411-f95acc3236b6" providerId="ADAL" clId="{B67E75DF-61F4-4BDD-83F6-F3A9FEB4B984}" dt="2024-02-22T09:52:54.409" v="2357" actId="27803"/>
          <ac:spMkLst>
            <pc:docMk/>
            <pc:sldMk cId="3942064285" sldId="256"/>
            <ac:spMk id="14265" creationId="{01BF3124-E0F1-2409-99EA-4423E806E3EB}"/>
          </ac:spMkLst>
        </pc:spChg>
        <pc:spChg chg="mod">
          <ac:chgData name="Jassem Abbasi" userId="a485637c-5d5c-44af-8411-f95acc3236b6" providerId="ADAL" clId="{B67E75DF-61F4-4BDD-83F6-F3A9FEB4B984}" dt="2024-02-22T09:52:54.409" v="2357" actId="27803"/>
          <ac:spMkLst>
            <pc:docMk/>
            <pc:sldMk cId="3942064285" sldId="256"/>
            <ac:spMk id="14266" creationId="{515889EF-E884-4B5E-B16C-E0D35DED2471}"/>
          </ac:spMkLst>
        </pc:spChg>
        <pc:spChg chg="mod">
          <ac:chgData name="Jassem Abbasi" userId="a485637c-5d5c-44af-8411-f95acc3236b6" providerId="ADAL" clId="{B67E75DF-61F4-4BDD-83F6-F3A9FEB4B984}" dt="2024-02-22T09:52:54.409" v="2357" actId="27803"/>
          <ac:spMkLst>
            <pc:docMk/>
            <pc:sldMk cId="3942064285" sldId="256"/>
            <ac:spMk id="14267" creationId="{6CA0B370-AC86-3F32-A9E9-EDE413786E61}"/>
          </ac:spMkLst>
        </pc:spChg>
        <pc:spChg chg="mod">
          <ac:chgData name="Jassem Abbasi" userId="a485637c-5d5c-44af-8411-f95acc3236b6" providerId="ADAL" clId="{B67E75DF-61F4-4BDD-83F6-F3A9FEB4B984}" dt="2024-02-22T09:52:54.409" v="2357" actId="27803"/>
          <ac:spMkLst>
            <pc:docMk/>
            <pc:sldMk cId="3942064285" sldId="256"/>
            <ac:spMk id="14268" creationId="{94250488-C78D-1885-C766-DA0336115FBA}"/>
          </ac:spMkLst>
        </pc:spChg>
        <pc:spChg chg="mod">
          <ac:chgData name="Jassem Abbasi" userId="a485637c-5d5c-44af-8411-f95acc3236b6" providerId="ADAL" clId="{B67E75DF-61F4-4BDD-83F6-F3A9FEB4B984}" dt="2024-02-22T09:52:54.409" v="2357" actId="27803"/>
          <ac:spMkLst>
            <pc:docMk/>
            <pc:sldMk cId="3942064285" sldId="256"/>
            <ac:spMk id="14269" creationId="{6D335AF3-5F0C-18B5-46E8-82CF573F5F10}"/>
          </ac:spMkLst>
        </pc:spChg>
        <pc:spChg chg="mod">
          <ac:chgData name="Jassem Abbasi" userId="a485637c-5d5c-44af-8411-f95acc3236b6" providerId="ADAL" clId="{B67E75DF-61F4-4BDD-83F6-F3A9FEB4B984}" dt="2024-02-22T09:52:54.409" v="2357" actId="27803"/>
          <ac:spMkLst>
            <pc:docMk/>
            <pc:sldMk cId="3942064285" sldId="256"/>
            <ac:spMk id="14270" creationId="{B0CE65CA-C7A2-CF93-CC94-EB0ED559A2E4}"/>
          </ac:spMkLst>
        </pc:spChg>
        <pc:spChg chg="mod">
          <ac:chgData name="Jassem Abbasi" userId="a485637c-5d5c-44af-8411-f95acc3236b6" providerId="ADAL" clId="{B67E75DF-61F4-4BDD-83F6-F3A9FEB4B984}" dt="2024-02-22T09:52:54.409" v="2357" actId="27803"/>
          <ac:spMkLst>
            <pc:docMk/>
            <pc:sldMk cId="3942064285" sldId="256"/>
            <ac:spMk id="14271" creationId="{489E7A92-C6BF-4458-8486-0405794C18F4}"/>
          </ac:spMkLst>
        </pc:spChg>
        <pc:spChg chg="mod">
          <ac:chgData name="Jassem Abbasi" userId="a485637c-5d5c-44af-8411-f95acc3236b6" providerId="ADAL" clId="{B67E75DF-61F4-4BDD-83F6-F3A9FEB4B984}" dt="2024-02-22T09:52:54.409" v="2357" actId="27803"/>
          <ac:spMkLst>
            <pc:docMk/>
            <pc:sldMk cId="3942064285" sldId="256"/>
            <ac:spMk id="14272" creationId="{9EB7A03A-7596-5F36-F068-D540CB772F62}"/>
          </ac:spMkLst>
        </pc:spChg>
        <pc:spChg chg="mod">
          <ac:chgData name="Jassem Abbasi" userId="a485637c-5d5c-44af-8411-f95acc3236b6" providerId="ADAL" clId="{B67E75DF-61F4-4BDD-83F6-F3A9FEB4B984}" dt="2024-02-22T09:52:54.409" v="2357" actId="27803"/>
          <ac:spMkLst>
            <pc:docMk/>
            <pc:sldMk cId="3942064285" sldId="256"/>
            <ac:spMk id="14273" creationId="{4635826D-F3A4-8BAD-9A42-18E187448C34}"/>
          </ac:spMkLst>
        </pc:spChg>
        <pc:spChg chg="mod">
          <ac:chgData name="Jassem Abbasi" userId="a485637c-5d5c-44af-8411-f95acc3236b6" providerId="ADAL" clId="{B67E75DF-61F4-4BDD-83F6-F3A9FEB4B984}" dt="2024-02-22T09:52:54.409" v="2357" actId="27803"/>
          <ac:spMkLst>
            <pc:docMk/>
            <pc:sldMk cId="3942064285" sldId="256"/>
            <ac:spMk id="14274" creationId="{40045F9E-9EB1-7C07-7565-3DDE50D64CBB}"/>
          </ac:spMkLst>
        </pc:spChg>
        <pc:spChg chg="mod">
          <ac:chgData name="Jassem Abbasi" userId="a485637c-5d5c-44af-8411-f95acc3236b6" providerId="ADAL" clId="{B67E75DF-61F4-4BDD-83F6-F3A9FEB4B984}" dt="2024-02-22T09:52:54.409" v="2357" actId="27803"/>
          <ac:spMkLst>
            <pc:docMk/>
            <pc:sldMk cId="3942064285" sldId="256"/>
            <ac:spMk id="14275" creationId="{C2EBD97B-375D-2315-245A-D08402C3C6DE}"/>
          </ac:spMkLst>
        </pc:spChg>
        <pc:spChg chg="mod">
          <ac:chgData name="Jassem Abbasi" userId="a485637c-5d5c-44af-8411-f95acc3236b6" providerId="ADAL" clId="{B67E75DF-61F4-4BDD-83F6-F3A9FEB4B984}" dt="2024-02-22T09:52:54.409" v="2357" actId="27803"/>
          <ac:spMkLst>
            <pc:docMk/>
            <pc:sldMk cId="3942064285" sldId="256"/>
            <ac:spMk id="14276" creationId="{142A9C71-0D1A-C44A-BD43-64663A35BFF3}"/>
          </ac:spMkLst>
        </pc:spChg>
        <pc:spChg chg="mod">
          <ac:chgData name="Jassem Abbasi" userId="a485637c-5d5c-44af-8411-f95acc3236b6" providerId="ADAL" clId="{B67E75DF-61F4-4BDD-83F6-F3A9FEB4B984}" dt="2024-02-22T09:52:54.409" v="2357" actId="27803"/>
          <ac:spMkLst>
            <pc:docMk/>
            <pc:sldMk cId="3942064285" sldId="256"/>
            <ac:spMk id="14277" creationId="{8B3CC746-5D50-A64E-CC36-EC7679ABF4C6}"/>
          </ac:spMkLst>
        </pc:spChg>
        <pc:spChg chg="mod">
          <ac:chgData name="Jassem Abbasi" userId="a485637c-5d5c-44af-8411-f95acc3236b6" providerId="ADAL" clId="{B67E75DF-61F4-4BDD-83F6-F3A9FEB4B984}" dt="2024-02-22T09:52:54.409" v="2357" actId="27803"/>
          <ac:spMkLst>
            <pc:docMk/>
            <pc:sldMk cId="3942064285" sldId="256"/>
            <ac:spMk id="14278" creationId="{EB9AF8F2-6C39-1905-5E2E-5D695A81CFA5}"/>
          </ac:spMkLst>
        </pc:spChg>
        <pc:spChg chg="mod">
          <ac:chgData name="Jassem Abbasi" userId="a485637c-5d5c-44af-8411-f95acc3236b6" providerId="ADAL" clId="{B67E75DF-61F4-4BDD-83F6-F3A9FEB4B984}" dt="2024-02-22T09:52:54.409" v="2357" actId="27803"/>
          <ac:spMkLst>
            <pc:docMk/>
            <pc:sldMk cId="3942064285" sldId="256"/>
            <ac:spMk id="14279" creationId="{EA9AE27D-5587-265E-A7F4-AD689AEF8867}"/>
          </ac:spMkLst>
        </pc:spChg>
        <pc:spChg chg="mod">
          <ac:chgData name="Jassem Abbasi" userId="a485637c-5d5c-44af-8411-f95acc3236b6" providerId="ADAL" clId="{B67E75DF-61F4-4BDD-83F6-F3A9FEB4B984}" dt="2024-02-22T09:52:54.409" v="2357" actId="27803"/>
          <ac:spMkLst>
            <pc:docMk/>
            <pc:sldMk cId="3942064285" sldId="256"/>
            <ac:spMk id="14280" creationId="{1B59A6A4-9DB3-FCE1-D5A9-D19D659503E7}"/>
          </ac:spMkLst>
        </pc:spChg>
        <pc:spChg chg="mod">
          <ac:chgData name="Jassem Abbasi" userId="a485637c-5d5c-44af-8411-f95acc3236b6" providerId="ADAL" clId="{B67E75DF-61F4-4BDD-83F6-F3A9FEB4B984}" dt="2024-02-22T09:52:54.409" v="2357" actId="27803"/>
          <ac:spMkLst>
            <pc:docMk/>
            <pc:sldMk cId="3942064285" sldId="256"/>
            <ac:spMk id="14281" creationId="{E2979C26-3359-FE75-0673-3841B3338EDC}"/>
          </ac:spMkLst>
        </pc:spChg>
        <pc:spChg chg="mod">
          <ac:chgData name="Jassem Abbasi" userId="a485637c-5d5c-44af-8411-f95acc3236b6" providerId="ADAL" clId="{B67E75DF-61F4-4BDD-83F6-F3A9FEB4B984}" dt="2024-02-22T09:52:54.409" v="2357" actId="27803"/>
          <ac:spMkLst>
            <pc:docMk/>
            <pc:sldMk cId="3942064285" sldId="256"/>
            <ac:spMk id="14282" creationId="{4D54F4F6-3730-D819-DF2F-9D11610ACF4B}"/>
          </ac:spMkLst>
        </pc:spChg>
        <pc:spChg chg="mod">
          <ac:chgData name="Jassem Abbasi" userId="a485637c-5d5c-44af-8411-f95acc3236b6" providerId="ADAL" clId="{B67E75DF-61F4-4BDD-83F6-F3A9FEB4B984}" dt="2024-02-22T09:52:54.409" v="2357" actId="27803"/>
          <ac:spMkLst>
            <pc:docMk/>
            <pc:sldMk cId="3942064285" sldId="256"/>
            <ac:spMk id="14283" creationId="{B17E4D23-1E2B-6B8C-2EAD-BF8E208FA3D8}"/>
          </ac:spMkLst>
        </pc:spChg>
        <pc:spChg chg="mod">
          <ac:chgData name="Jassem Abbasi" userId="a485637c-5d5c-44af-8411-f95acc3236b6" providerId="ADAL" clId="{B67E75DF-61F4-4BDD-83F6-F3A9FEB4B984}" dt="2024-02-22T09:52:54.409" v="2357" actId="27803"/>
          <ac:spMkLst>
            <pc:docMk/>
            <pc:sldMk cId="3942064285" sldId="256"/>
            <ac:spMk id="14284" creationId="{EC534BE6-B946-103C-311C-31966FD664B6}"/>
          </ac:spMkLst>
        </pc:spChg>
        <pc:spChg chg="mod">
          <ac:chgData name="Jassem Abbasi" userId="a485637c-5d5c-44af-8411-f95acc3236b6" providerId="ADAL" clId="{B67E75DF-61F4-4BDD-83F6-F3A9FEB4B984}" dt="2024-02-22T09:52:54.409" v="2357" actId="27803"/>
          <ac:spMkLst>
            <pc:docMk/>
            <pc:sldMk cId="3942064285" sldId="256"/>
            <ac:spMk id="14285" creationId="{53CB8201-D04F-F3DA-57AC-FDBF100555E8}"/>
          </ac:spMkLst>
        </pc:spChg>
        <pc:spChg chg="mod">
          <ac:chgData name="Jassem Abbasi" userId="a485637c-5d5c-44af-8411-f95acc3236b6" providerId="ADAL" clId="{B67E75DF-61F4-4BDD-83F6-F3A9FEB4B984}" dt="2024-02-22T09:52:54.409" v="2357" actId="27803"/>
          <ac:spMkLst>
            <pc:docMk/>
            <pc:sldMk cId="3942064285" sldId="256"/>
            <ac:spMk id="14286" creationId="{1F90D2F7-9B38-9EA5-82DA-F5F42B1ACF68}"/>
          </ac:spMkLst>
        </pc:spChg>
        <pc:spChg chg="mod">
          <ac:chgData name="Jassem Abbasi" userId="a485637c-5d5c-44af-8411-f95acc3236b6" providerId="ADAL" clId="{B67E75DF-61F4-4BDD-83F6-F3A9FEB4B984}" dt="2024-02-22T09:52:54.409" v="2357" actId="27803"/>
          <ac:spMkLst>
            <pc:docMk/>
            <pc:sldMk cId="3942064285" sldId="256"/>
            <ac:spMk id="14287" creationId="{35089F97-6C85-4063-9BF1-920D321C44DC}"/>
          </ac:spMkLst>
        </pc:spChg>
        <pc:spChg chg="mod">
          <ac:chgData name="Jassem Abbasi" userId="a485637c-5d5c-44af-8411-f95acc3236b6" providerId="ADAL" clId="{B67E75DF-61F4-4BDD-83F6-F3A9FEB4B984}" dt="2024-02-22T09:52:54.409" v="2357" actId="27803"/>
          <ac:spMkLst>
            <pc:docMk/>
            <pc:sldMk cId="3942064285" sldId="256"/>
            <ac:spMk id="14288" creationId="{1723EF01-5F20-B3B4-022D-E55E694F52FF}"/>
          </ac:spMkLst>
        </pc:spChg>
        <pc:spChg chg="mod">
          <ac:chgData name="Jassem Abbasi" userId="a485637c-5d5c-44af-8411-f95acc3236b6" providerId="ADAL" clId="{B67E75DF-61F4-4BDD-83F6-F3A9FEB4B984}" dt="2024-02-22T09:52:54.409" v="2357" actId="27803"/>
          <ac:spMkLst>
            <pc:docMk/>
            <pc:sldMk cId="3942064285" sldId="256"/>
            <ac:spMk id="14289" creationId="{912EF0CC-BA53-20B3-1BC8-DA4D76463BF0}"/>
          </ac:spMkLst>
        </pc:spChg>
        <pc:spChg chg="mod">
          <ac:chgData name="Jassem Abbasi" userId="a485637c-5d5c-44af-8411-f95acc3236b6" providerId="ADAL" clId="{B67E75DF-61F4-4BDD-83F6-F3A9FEB4B984}" dt="2024-02-22T09:52:54.409" v="2357" actId="27803"/>
          <ac:spMkLst>
            <pc:docMk/>
            <pc:sldMk cId="3942064285" sldId="256"/>
            <ac:spMk id="14290" creationId="{0FAB9BAA-DCE2-58C1-D166-4BD6FAA79A93}"/>
          </ac:spMkLst>
        </pc:spChg>
        <pc:spChg chg="mod">
          <ac:chgData name="Jassem Abbasi" userId="a485637c-5d5c-44af-8411-f95acc3236b6" providerId="ADAL" clId="{B67E75DF-61F4-4BDD-83F6-F3A9FEB4B984}" dt="2024-02-22T09:52:54.409" v="2357" actId="27803"/>
          <ac:spMkLst>
            <pc:docMk/>
            <pc:sldMk cId="3942064285" sldId="256"/>
            <ac:spMk id="14291" creationId="{48EAC2EC-AD20-F765-5CFA-AE1366E0C470}"/>
          </ac:spMkLst>
        </pc:spChg>
        <pc:spChg chg="mod">
          <ac:chgData name="Jassem Abbasi" userId="a485637c-5d5c-44af-8411-f95acc3236b6" providerId="ADAL" clId="{B67E75DF-61F4-4BDD-83F6-F3A9FEB4B984}" dt="2024-02-22T09:52:54.409" v="2357" actId="27803"/>
          <ac:spMkLst>
            <pc:docMk/>
            <pc:sldMk cId="3942064285" sldId="256"/>
            <ac:spMk id="14292" creationId="{03B7B8E4-CD9B-0057-B706-EE18B1D57FAD}"/>
          </ac:spMkLst>
        </pc:spChg>
        <pc:spChg chg="mod">
          <ac:chgData name="Jassem Abbasi" userId="a485637c-5d5c-44af-8411-f95acc3236b6" providerId="ADAL" clId="{B67E75DF-61F4-4BDD-83F6-F3A9FEB4B984}" dt="2024-02-22T09:52:54.409" v="2357" actId="27803"/>
          <ac:spMkLst>
            <pc:docMk/>
            <pc:sldMk cId="3942064285" sldId="256"/>
            <ac:spMk id="14293" creationId="{89E4930C-9C20-E816-25BF-78B21A6DB3FC}"/>
          </ac:spMkLst>
        </pc:spChg>
        <pc:spChg chg="mod">
          <ac:chgData name="Jassem Abbasi" userId="a485637c-5d5c-44af-8411-f95acc3236b6" providerId="ADAL" clId="{B67E75DF-61F4-4BDD-83F6-F3A9FEB4B984}" dt="2024-02-22T09:52:54.409" v="2357" actId="27803"/>
          <ac:spMkLst>
            <pc:docMk/>
            <pc:sldMk cId="3942064285" sldId="256"/>
            <ac:spMk id="14294" creationId="{A0647BB2-81DA-8E3E-30B6-96D8631ADE69}"/>
          </ac:spMkLst>
        </pc:spChg>
        <pc:spChg chg="mod">
          <ac:chgData name="Jassem Abbasi" userId="a485637c-5d5c-44af-8411-f95acc3236b6" providerId="ADAL" clId="{B67E75DF-61F4-4BDD-83F6-F3A9FEB4B984}" dt="2024-02-22T09:52:54.409" v="2357" actId="27803"/>
          <ac:spMkLst>
            <pc:docMk/>
            <pc:sldMk cId="3942064285" sldId="256"/>
            <ac:spMk id="14295" creationId="{5C103C98-51C6-CF42-0B4F-E3C33F7D060D}"/>
          </ac:spMkLst>
        </pc:spChg>
        <pc:spChg chg="mod">
          <ac:chgData name="Jassem Abbasi" userId="a485637c-5d5c-44af-8411-f95acc3236b6" providerId="ADAL" clId="{B67E75DF-61F4-4BDD-83F6-F3A9FEB4B984}" dt="2024-02-22T09:52:54.409" v="2357" actId="27803"/>
          <ac:spMkLst>
            <pc:docMk/>
            <pc:sldMk cId="3942064285" sldId="256"/>
            <ac:spMk id="14296" creationId="{582F4D59-D049-FC23-689C-08551F2EF254}"/>
          </ac:spMkLst>
        </pc:spChg>
        <pc:spChg chg="mod">
          <ac:chgData name="Jassem Abbasi" userId="a485637c-5d5c-44af-8411-f95acc3236b6" providerId="ADAL" clId="{B67E75DF-61F4-4BDD-83F6-F3A9FEB4B984}" dt="2024-02-22T09:52:54.409" v="2357" actId="27803"/>
          <ac:spMkLst>
            <pc:docMk/>
            <pc:sldMk cId="3942064285" sldId="256"/>
            <ac:spMk id="14297" creationId="{3B16AC4B-4DE0-3F20-E29C-655B83D9E9DD}"/>
          </ac:spMkLst>
        </pc:spChg>
        <pc:spChg chg="mod">
          <ac:chgData name="Jassem Abbasi" userId="a485637c-5d5c-44af-8411-f95acc3236b6" providerId="ADAL" clId="{B67E75DF-61F4-4BDD-83F6-F3A9FEB4B984}" dt="2024-02-22T09:52:54.409" v="2357" actId="27803"/>
          <ac:spMkLst>
            <pc:docMk/>
            <pc:sldMk cId="3942064285" sldId="256"/>
            <ac:spMk id="14298" creationId="{8680F5D4-3BFB-86BB-7786-A90334A0188F}"/>
          </ac:spMkLst>
        </pc:spChg>
        <pc:spChg chg="mod">
          <ac:chgData name="Jassem Abbasi" userId="a485637c-5d5c-44af-8411-f95acc3236b6" providerId="ADAL" clId="{B67E75DF-61F4-4BDD-83F6-F3A9FEB4B984}" dt="2024-02-22T09:52:54.409" v="2357" actId="27803"/>
          <ac:spMkLst>
            <pc:docMk/>
            <pc:sldMk cId="3942064285" sldId="256"/>
            <ac:spMk id="14299" creationId="{4DDE19C1-2549-867D-FABF-4DE3C0E26E3B}"/>
          </ac:spMkLst>
        </pc:spChg>
        <pc:spChg chg="mod">
          <ac:chgData name="Jassem Abbasi" userId="a485637c-5d5c-44af-8411-f95acc3236b6" providerId="ADAL" clId="{B67E75DF-61F4-4BDD-83F6-F3A9FEB4B984}" dt="2024-02-22T09:52:54.409" v="2357" actId="27803"/>
          <ac:spMkLst>
            <pc:docMk/>
            <pc:sldMk cId="3942064285" sldId="256"/>
            <ac:spMk id="14300" creationId="{0A178B19-372A-D4AC-EC9B-8F82EC60D9D0}"/>
          </ac:spMkLst>
        </pc:spChg>
        <pc:spChg chg="mod">
          <ac:chgData name="Jassem Abbasi" userId="a485637c-5d5c-44af-8411-f95acc3236b6" providerId="ADAL" clId="{B67E75DF-61F4-4BDD-83F6-F3A9FEB4B984}" dt="2024-02-22T09:52:54.409" v="2357" actId="27803"/>
          <ac:spMkLst>
            <pc:docMk/>
            <pc:sldMk cId="3942064285" sldId="256"/>
            <ac:spMk id="14301" creationId="{C5358925-7B1A-BBDD-6D23-5D0B5335F3C0}"/>
          </ac:spMkLst>
        </pc:spChg>
        <pc:spChg chg="mod">
          <ac:chgData name="Jassem Abbasi" userId="a485637c-5d5c-44af-8411-f95acc3236b6" providerId="ADAL" clId="{B67E75DF-61F4-4BDD-83F6-F3A9FEB4B984}" dt="2024-02-22T09:52:54.409" v="2357" actId="27803"/>
          <ac:spMkLst>
            <pc:docMk/>
            <pc:sldMk cId="3942064285" sldId="256"/>
            <ac:spMk id="14302" creationId="{ADC5318E-6F6B-F387-BA9D-F37402C50C17}"/>
          </ac:spMkLst>
        </pc:spChg>
        <pc:spChg chg="mod">
          <ac:chgData name="Jassem Abbasi" userId="a485637c-5d5c-44af-8411-f95acc3236b6" providerId="ADAL" clId="{B67E75DF-61F4-4BDD-83F6-F3A9FEB4B984}" dt="2024-02-22T09:52:54.409" v="2357" actId="27803"/>
          <ac:spMkLst>
            <pc:docMk/>
            <pc:sldMk cId="3942064285" sldId="256"/>
            <ac:spMk id="14303" creationId="{DB1E7DBA-CCFE-BA54-19EB-DDD29B230E6A}"/>
          </ac:spMkLst>
        </pc:spChg>
        <pc:spChg chg="mod">
          <ac:chgData name="Jassem Abbasi" userId="a485637c-5d5c-44af-8411-f95acc3236b6" providerId="ADAL" clId="{B67E75DF-61F4-4BDD-83F6-F3A9FEB4B984}" dt="2024-02-22T09:52:54.409" v="2357" actId="27803"/>
          <ac:spMkLst>
            <pc:docMk/>
            <pc:sldMk cId="3942064285" sldId="256"/>
            <ac:spMk id="14304" creationId="{D569C522-A2E2-CCDC-1D34-E17DA0126CF1}"/>
          </ac:spMkLst>
        </pc:spChg>
        <pc:spChg chg="mod">
          <ac:chgData name="Jassem Abbasi" userId="a485637c-5d5c-44af-8411-f95acc3236b6" providerId="ADAL" clId="{B67E75DF-61F4-4BDD-83F6-F3A9FEB4B984}" dt="2024-02-22T09:52:54.409" v="2357" actId="27803"/>
          <ac:spMkLst>
            <pc:docMk/>
            <pc:sldMk cId="3942064285" sldId="256"/>
            <ac:spMk id="14305" creationId="{9BC09DCE-F43B-5E97-9824-1FDA6E2113D8}"/>
          </ac:spMkLst>
        </pc:spChg>
        <pc:spChg chg="mod">
          <ac:chgData name="Jassem Abbasi" userId="a485637c-5d5c-44af-8411-f95acc3236b6" providerId="ADAL" clId="{B67E75DF-61F4-4BDD-83F6-F3A9FEB4B984}" dt="2024-02-22T09:52:54.409" v="2357" actId="27803"/>
          <ac:spMkLst>
            <pc:docMk/>
            <pc:sldMk cId="3942064285" sldId="256"/>
            <ac:spMk id="14306" creationId="{25C94B32-FD2A-6BB6-8FE6-87D42ED8980A}"/>
          </ac:spMkLst>
        </pc:spChg>
        <pc:spChg chg="mod">
          <ac:chgData name="Jassem Abbasi" userId="a485637c-5d5c-44af-8411-f95acc3236b6" providerId="ADAL" clId="{B67E75DF-61F4-4BDD-83F6-F3A9FEB4B984}" dt="2024-02-22T09:52:54.409" v="2357" actId="27803"/>
          <ac:spMkLst>
            <pc:docMk/>
            <pc:sldMk cId="3942064285" sldId="256"/>
            <ac:spMk id="14307" creationId="{0CA64ABB-6668-2DF9-BEAF-19F199F6A5A4}"/>
          </ac:spMkLst>
        </pc:spChg>
        <pc:spChg chg="mod">
          <ac:chgData name="Jassem Abbasi" userId="a485637c-5d5c-44af-8411-f95acc3236b6" providerId="ADAL" clId="{B67E75DF-61F4-4BDD-83F6-F3A9FEB4B984}" dt="2024-02-22T09:52:54.409" v="2357" actId="27803"/>
          <ac:spMkLst>
            <pc:docMk/>
            <pc:sldMk cId="3942064285" sldId="256"/>
            <ac:spMk id="14308" creationId="{FEBAF6FF-D670-9CDD-2EB6-F937B0A9758B}"/>
          </ac:spMkLst>
        </pc:spChg>
        <pc:spChg chg="mod">
          <ac:chgData name="Jassem Abbasi" userId="a485637c-5d5c-44af-8411-f95acc3236b6" providerId="ADAL" clId="{B67E75DF-61F4-4BDD-83F6-F3A9FEB4B984}" dt="2024-02-22T09:52:54.409" v="2357" actId="27803"/>
          <ac:spMkLst>
            <pc:docMk/>
            <pc:sldMk cId="3942064285" sldId="256"/>
            <ac:spMk id="14309" creationId="{B0D5F2EE-D5DB-B845-66FA-051023F33C9F}"/>
          </ac:spMkLst>
        </pc:spChg>
        <pc:spChg chg="mod">
          <ac:chgData name="Jassem Abbasi" userId="a485637c-5d5c-44af-8411-f95acc3236b6" providerId="ADAL" clId="{B67E75DF-61F4-4BDD-83F6-F3A9FEB4B984}" dt="2024-02-22T09:52:54.409" v="2357" actId="27803"/>
          <ac:spMkLst>
            <pc:docMk/>
            <pc:sldMk cId="3942064285" sldId="256"/>
            <ac:spMk id="14310" creationId="{E48DEA42-0179-FE3F-3776-372937027001}"/>
          </ac:spMkLst>
        </pc:spChg>
        <pc:spChg chg="mod">
          <ac:chgData name="Jassem Abbasi" userId="a485637c-5d5c-44af-8411-f95acc3236b6" providerId="ADAL" clId="{B67E75DF-61F4-4BDD-83F6-F3A9FEB4B984}" dt="2024-02-22T09:52:54.409" v="2357" actId="27803"/>
          <ac:spMkLst>
            <pc:docMk/>
            <pc:sldMk cId="3942064285" sldId="256"/>
            <ac:spMk id="14311" creationId="{ADE0C490-CEDD-FBB9-3E8A-89DCC91B46F5}"/>
          </ac:spMkLst>
        </pc:spChg>
        <pc:spChg chg="mod">
          <ac:chgData name="Jassem Abbasi" userId="a485637c-5d5c-44af-8411-f95acc3236b6" providerId="ADAL" clId="{B67E75DF-61F4-4BDD-83F6-F3A9FEB4B984}" dt="2024-02-22T09:52:54.409" v="2357" actId="27803"/>
          <ac:spMkLst>
            <pc:docMk/>
            <pc:sldMk cId="3942064285" sldId="256"/>
            <ac:spMk id="14312" creationId="{A1BF10BB-597D-A2DA-C74D-21AF9C50ACB3}"/>
          </ac:spMkLst>
        </pc:spChg>
        <pc:spChg chg="mod">
          <ac:chgData name="Jassem Abbasi" userId="a485637c-5d5c-44af-8411-f95acc3236b6" providerId="ADAL" clId="{B67E75DF-61F4-4BDD-83F6-F3A9FEB4B984}" dt="2024-02-22T09:52:54.409" v="2357" actId="27803"/>
          <ac:spMkLst>
            <pc:docMk/>
            <pc:sldMk cId="3942064285" sldId="256"/>
            <ac:spMk id="14313" creationId="{D6917289-48C6-5612-987B-A863078F1B06}"/>
          </ac:spMkLst>
        </pc:spChg>
        <pc:spChg chg="mod">
          <ac:chgData name="Jassem Abbasi" userId="a485637c-5d5c-44af-8411-f95acc3236b6" providerId="ADAL" clId="{B67E75DF-61F4-4BDD-83F6-F3A9FEB4B984}" dt="2024-02-22T09:52:54.409" v="2357" actId="27803"/>
          <ac:spMkLst>
            <pc:docMk/>
            <pc:sldMk cId="3942064285" sldId="256"/>
            <ac:spMk id="14314" creationId="{9DE1D3F5-9F98-A3AE-1FEB-E872EC99EC7E}"/>
          </ac:spMkLst>
        </pc:spChg>
        <pc:spChg chg="mod">
          <ac:chgData name="Jassem Abbasi" userId="a485637c-5d5c-44af-8411-f95acc3236b6" providerId="ADAL" clId="{B67E75DF-61F4-4BDD-83F6-F3A9FEB4B984}" dt="2024-02-22T09:52:54.409" v="2357" actId="27803"/>
          <ac:spMkLst>
            <pc:docMk/>
            <pc:sldMk cId="3942064285" sldId="256"/>
            <ac:spMk id="14315" creationId="{58240624-3663-0250-1E3F-073C8F980B76}"/>
          </ac:spMkLst>
        </pc:spChg>
        <pc:spChg chg="mod">
          <ac:chgData name="Jassem Abbasi" userId="a485637c-5d5c-44af-8411-f95acc3236b6" providerId="ADAL" clId="{B67E75DF-61F4-4BDD-83F6-F3A9FEB4B984}" dt="2024-02-22T09:52:54.409" v="2357" actId="27803"/>
          <ac:spMkLst>
            <pc:docMk/>
            <pc:sldMk cId="3942064285" sldId="256"/>
            <ac:spMk id="14316" creationId="{E6C563CB-07F7-42E4-5808-BE622B0DC973}"/>
          </ac:spMkLst>
        </pc:spChg>
        <pc:spChg chg="mod">
          <ac:chgData name="Jassem Abbasi" userId="a485637c-5d5c-44af-8411-f95acc3236b6" providerId="ADAL" clId="{B67E75DF-61F4-4BDD-83F6-F3A9FEB4B984}" dt="2024-02-22T09:52:54.409" v="2357" actId="27803"/>
          <ac:spMkLst>
            <pc:docMk/>
            <pc:sldMk cId="3942064285" sldId="256"/>
            <ac:spMk id="14317" creationId="{1FCEC41C-C119-C7BC-5489-070620ACF6AB}"/>
          </ac:spMkLst>
        </pc:spChg>
        <pc:spChg chg="mod">
          <ac:chgData name="Jassem Abbasi" userId="a485637c-5d5c-44af-8411-f95acc3236b6" providerId="ADAL" clId="{B67E75DF-61F4-4BDD-83F6-F3A9FEB4B984}" dt="2024-02-22T09:52:54.409" v="2357" actId="27803"/>
          <ac:spMkLst>
            <pc:docMk/>
            <pc:sldMk cId="3942064285" sldId="256"/>
            <ac:spMk id="14318" creationId="{BB3CAF64-9A1D-71BE-C28A-2DF429544E53}"/>
          </ac:spMkLst>
        </pc:spChg>
        <pc:spChg chg="mod">
          <ac:chgData name="Jassem Abbasi" userId="a485637c-5d5c-44af-8411-f95acc3236b6" providerId="ADAL" clId="{B67E75DF-61F4-4BDD-83F6-F3A9FEB4B984}" dt="2024-02-22T09:52:54.409" v="2357" actId="27803"/>
          <ac:spMkLst>
            <pc:docMk/>
            <pc:sldMk cId="3942064285" sldId="256"/>
            <ac:spMk id="14319" creationId="{EAC858AB-4B7C-32FF-726F-5A78F77DEAD5}"/>
          </ac:spMkLst>
        </pc:spChg>
        <pc:spChg chg="mod">
          <ac:chgData name="Jassem Abbasi" userId="a485637c-5d5c-44af-8411-f95acc3236b6" providerId="ADAL" clId="{B67E75DF-61F4-4BDD-83F6-F3A9FEB4B984}" dt="2024-02-22T09:52:54.409" v="2357" actId="27803"/>
          <ac:spMkLst>
            <pc:docMk/>
            <pc:sldMk cId="3942064285" sldId="256"/>
            <ac:spMk id="14320" creationId="{5DF37E80-9EF2-0A14-8B56-6513F8953CE6}"/>
          </ac:spMkLst>
        </pc:spChg>
        <pc:spChg chg="mod">
          <ac:chgData name="Jassem Abbasi" userId="a485637c-5d5c-44af-8411-f95acc3236b6" providerId="ADAL" clId="{B67E75DF-61F4-4BDD-83F6-F3A9FEB4B984}" dt="2024-02-22T09:52:54.409" v="2357" actId="27803"/>
          <ac:spMkLst>
            <pc:docMk/>
            <pc:sldMk cId="3942064285" sldId="256"/>
            <ac:spMk id="14321" creationId="{92CD58DA-D888-4977-3DB0-83AC8AAC5E6B}"/>
          </ac:spMkLst>
        </pc:spChg>
        <pc:spChg chg="mod">
          <ac:chgData name="Jassem Abbasi" userId="a485637c-5d5c-44af-8411-f95acc3236b6" providerId="ADAL" clId="{B67E75DF-61F4-4BDD-83F6-F3A9FEB4B984}" dt="2024-02-22T09:52:54.409" v="2357" actId="27803"/>
          <ac:spMkLst>
            <pc:docMk/>
            <pc:sldMk cId="3942064285" sldId="256"/>
            <ac:spMk id="14322" creationId="{3CFC4202-5ADE-49D1-41C6-674337BDD3DD}"/>
          </ac:spMkLst>
        </pc:spChg>
        <pc:spChg chg="mod">
          <ac:chgData name="Jassem Abbasi" userId="a485637c-5d5c-44af-8411-f95acc3236b6" providerId="ADAL" clId="{B67E75DF-61F4-4BDD-83F6-F3A9FEB4B984}" dt="2024-02-22T09:52:54.409" v="2357" actId="27803"/>
          <ac:spMkLst>
            <pc:docMk/>
            <pc:sldMk cId="3942064285" sldId="256"/>
            <ac:spMk id="14323" creationId="{666766A3-3C60-54DF-4F3B-DE11FC91F1F1}"/>
          </ac:spMkLst>
        </pc:spChg>
        <pc:spChg chg="mod">
          <ac:chgData name="Jassem Abbasi" userId="a485637c-5d5c-44af-8411-f95acc3236b6" providerId="ADAL" clId="{B67E75DF-61F4-4BDD-83F6-F3A9FEB4B984}" dt="2024-02-22T09:52:54.409" v="2357" actId="27803"/>
          <ac:spMkLst>
            <pc:docMk/>
            <pc:sldMk cId="3942064285" sldId="256"/>
            <ac:spMk id="14324" creationId="{DEDEE4B5-6C47-F57B-1113-277B29FCD8A8}"/>
          </ac:spMkLst>
        </pc:spChg>
        <pc:spChg chg="mod">
          <ac:chgData name="Jassem Abbasi" userId="a485637c-5d5c-44af-8411-f95acc3236b6" providerId="ADAL" clId="{B67E75DF-61F4-4BDD-83F6-F3A9FEB4B984}" dt="2024-02-22T09:52:54.409" v="2357" actId="27803"/>
          <ac:spMkLst>
            <pc:docMk/>
            <pc:sldMk cId="3942064285" sldId="256"/>
            <ac:spMk id="14325" creationId="{989BFE2C-719F-F780-6862-93597924B732}"/>
          </ac:spMkLst>
        </pc:spChg>
        <pc:spChg chg="mod">
          <ac:chgData name="Jassem Abbasi" userId="a485637c-5d5c-44af-8411-f95acc3236b6" providerId="ADAL" clId="{B67E75DF-61F4-4BDD-83F6-F3A9FEB4B984}" dt="2024-02-22T09:52:54.409" v="2357" actId="27803"/>
          <ac:spMkLst>
            <pc:docMk/>
            <pc:sldMk cId="3942064285" sldId="256"/>
            <ac:spMk id="14326" creationId="{443B0076-7A7C-274A-1197-D578DCA03A46}"/>
          </ac:spMkLst>
        </pc:spChg>
        <pc:spChg chg="mod">
          <ac:chgData name="Jassem Abbasi" userId="a485637c-5d5c-44af-8411-f95acc3236b6" providerId="ADAL" clId="{B67E75DF-61F4-4BDD-83F6-F3A9FEB4B984}" dt="2024-02-22T09:52:54.409" v="2357" actId="27803"/>
          <ac:spMkLst>
            <pc:docMk/>
            <pc:sldMk cId="3942064285" sldId="256"/>
            <ac:spMk id="14327" creationId="{AAB7D01B-9F91-7B9E-CDB4-D31460DB1523}"/>
          </ac:spMkLst>
        </pc:spChg>
        <pc:spChg chg="mod">
          <ac:chgData name="Jassem Abbasi" userId="a485637c-5d5c-44af-8411-f95acc3236b6" providerId="ADAL" clId="{B67E75DF-61F4-4BDD-83F6-F3A9FEB4B984}" dt="2024-02-22T09:52:54.409" v="2357" actId="27803"/>
          <ac:spMkLst>
            <pc:docMk/>
            <pc:sldMk cId="3942064285" sldId="256"/>
            <ac:spMk id="14328" creationId="{99CDC253-C511-7A0E-C0B0-58841452242A}"/>
          </ac:spMkLst>
        </pc:spChg>
        <pc:spChg chg="mod">
          <ac:chgData name="Jassem Abbasi" userId="a485637c-5d5c-44af-8411-f95acc3236b6" providerId="ADAL" clId="{B67E75DF-61F4-4BDD-83F6-F3A9FEB4B984}" dt="2024-02-22T09:52:54.409" v="2357" actId="27803"/>
          <ac:spMkLst>
            <pc:docMk/>
            <pc:sldMk cId="3942064285" sldId="256"/>
            <ac:spMk id="14329" creationId="{57478588-131B-389D-21A9-2C1ED481C825}"/>
          </ac:spMkLst>
        </pc:spChg>
        <pc:spChg chg="mod">
          <ac:chgData name="Jassem Abbasi" userId="a485637c-5d5c-44af-8411-f95acc3236b6" providerId="ADAL" clId="{B67E75DF-61F4-4BDD-83F6-F3A9FEB4B984}" dt="2024-02-22T09:52:54.409" v="2357" actId="27803"/>
          <ac:spMkLst>
            <pc:docMk/>
            <pc:sldMk cId="3942064285" sldId="256"/>
            <ac:spMk id="14330" creationId="{0C48D86A-AD53-1DA3-85FE-A1DF07B4CCF5}"/>
          </ac:spMkLst>
        </pc:spChg>
        <pc:spChg chg="mod">
          <ac:chgData name="Jassem Abbasi" userId="a485637c-5d5c-44af-8411-f95acc3236b6" providerId="ADAL" clId="{B67E75DF-61F4-4BDD-83F6-F3A9FEB4B984}" dt="2024-02-22T09:52:54.409" v="2357" actId="27803"/>
          <ac:spMkLst>
            <pc:docMk/>
            <pc:sldMk cId="3942064285" sldId="256"/>
            <ac:spMk id="14331" creationId="{277D661A-3AEF-B0A1-9B57-845E893628F1}"/>
          </ac:spMkLst>
        </pc:spChg>
        <pc:spChg chg="mod">
          <ac:chgData name="Jassem Abbasi" userId="a485637c-5d5c-44af-8411-f95acc3236b6" providerId="ADAL" clId="{B67E75DF-61F4-4BDD-83F6-F3A9FEB4B984}" dt="2024-02-22T09:52:54.409" v="2357" actId="27803"/>
          <ac:spMkLst>
            <pc:docMk/>
            <pc:sldMk cId="3942064285" sldId="256"/>
            <ac:spMk id="14332" creationId="{CF90BC02-FDD0-411B-1375-B04677B48096}"/>
          </ac:spMkLst>
        </pc:spChg>
        <pc:spChg chg="mod">
          <ac:chgData name="Jassem Abbasi" userId="a485637c-5d5c-44af-8411-f95acc3236b6" providerId="ADAL" clId="{B67E75DF-61F4-4BDD-83F6-F3A9FEB4B984}" dt="2024-02-22T09:52:54.409" v="2357" actId="27803"/>
          <ac:spMkLst>
            <pc:docMk/>
            <pc:sldMk cId="3942064285" sldId="256"/>
            <ac:spMk id="14333" creationId="{0124A334-09C8-67B5-CC20-CE0B33A46E89}"/>
          </ac:spMkLst>
        </pc:spChg>
        <pc:spChg chg="mod">
          <ac:chgData name="Jassem Abbasi" userId="a485637c-5d5c-44af-8411-f95acc3236b6" providerId="ADAL" clId="{B67E75DF-61F4-4BDD-83F6-F3A9FEB4B984}" dt="2024-02-22T09:52:54.409" v="2357" actId="27803"/>
          <ac:spMkLst>
            <pc:docMk/>
            <pc:sldMk cId="3942064285" sldId="256"/>
            <ac:spMk id="14334" creationId="{1A23A4BD-E69D-1D3E-5DF5-F7F133DB3BD3}"/>
          </ac:spMkLst>
        </pc:spChg>
        <pc:spChg chg="mod">
          <ac:chgData name="Jassem Abbasi" userId="a485637c-5d5c-44af-8411-f95acc3236b6" providerId="ADAL" clId="{B67E75DF-61F4-4BDD-83F6-F3A9FEB4B984}" dt="2024-02-22T09:52:54.409" v="2357" actId="27803"/>
          <ac:spMkLst>
            <pc:docMk/>
            <pc:sldMk cId="3942064285" sldId="256"/>
            <ac:spMk id="14335" creationId="{4164BDA4-8042-568C-1D57-9003D54BAB02}"/>
          </ac:spMkLst>
        </pc:spChg>
        <pc:spChg chg="mod">
          <ac:chgData name="Jassem Abbasi" userId="a485637c-5d5c-44af-8411-f95acc3236b6" providerId="ADAL" clId="{B67E75DF-61F4-4BDD-83F6-F3A9FEB4B984}" dt="2024-02-22T09:52:54.409" v="2357" actId="27803"/>
          <ac:spMkLst>
            <pc:docMk/>
            <pc:sldMk cId="3942064285" sldId="256"/>
            <ac:spMk id="14336" creationId="{44032F5A-5425-8287-242C-6DCC12D5FBDD}"/>
          </ac:spMkLst>
        </pc:spChg>
        <pc:spChg chg="mod">
          <ac:chgData name="Jassem Abbasi" userId="a485637c-5d5c-44af-8411-f95acc3236b6" providerId="ADAL" clId="{B67E75DF-61F4-4BDD-83F6-F3A9FEB4B984}" dt="2024-02-22T09:52:54.409" v="2357" actId="27803"/>
          <ac:spMkLst>
            <pc:docMk/>
            <pc:sldMk cId="3942064285" sldId="256"/>
            <ac:spMk id="14337" creationId="{696650D4-46F2-DB89-3F10-E15E212DAB15}"/>
          </ac:spMkLst>
        </pc:spChg>
        <pc:spChg chg="mod">
          <ac:chgData name="Jassem Abbasi" userId="a485637c-5d5c-44af-8411-f95acc3236b6" providerId="ADAL" clId="{B67E75DF-61F4-4BDD-83F6-F3A9FEB4B984}" dt="2024-02-22T09:52:54.409" v="2357" actId="27803"/>
          <ac:spMkLst>
            <pc:docMk/>
            <pc:sldMk cId="3942064285" sldId="256"/>
            <ac:spMk id="14338" creationId="{6B40E945-C284-0EB0-85FD-C2132318D804}"/>
          </ac:spMkLst>
        </pc:spChg>
        <pc:spChg chg="mod">
          <ac:chgData name="Jassem Abbasi" userId="a485637c-5d5c-44af-8411-f95acc3236b6" providerId="ADAL" clId="{B67E75DF-61F4-4BDD-83F6-F3A9FEB4B984}" dt="2024-02-22T09:52:54.409" v="2357" actId="27803"/>
          <ac:spMkLst>
            <pc:docMk/>
            <pc:sldMk cId="3942064285" sldId="256"/>
            <ac:spMk id="14339" creationId="{347E8D55-3A4F-4618-FB6B-4EC56BDEEE9E}"/>
          </ac:spMkLst>
        </pc:spChg>
        <pc:spChg chg="mod">
          <ac:chgData name="Jassem Abbasi" userId="a485637c-5d5c-44af-8411-f95acc3236b6" providerId="ADAL" clId="{B67E75DF-61F4-4BDD-83F6-F3A9FEB4B984}" dt="2024-02-22T09:52:54.409" v="2357" actId="27803"/>
          <ac:spMkLst>
            <pc:docMk/>
            <pc:sldMk cId="3942064285" sldId="256"/>
            <ac:spMk id="14340" creationId="{0C368AED-733D-DB89-28B9-A949EB836D0A}"/>
          </ac:spMkLst>
        </pc:spChg>
        <pc:spChg chg="mod">
          <ac:chgData name="Jassem Abbasi" userId="a485637c-5d5c-44af-8411-f95acc3236b6" providerId="ADAL" clId="{B67E75DF-61F4-4BDD-83F6-F3A9FEB4B984}" dt="2024-02-22T09:52:54.409" v="2357" actId="27803"/>
          <ac:spMkLst>
            <pc:docMk/>
            <pc:sldMk cId="3942064285" sldId="256"/>
            <ac:spMk id="14341" creationId="{2CB2FECA-714A-CE55-4F7F-17E379519710}"/>
          </ac:spMkLst>
        </pc:spChg>
        <pc:spChg chg="mod">
          <ac:chgData name="Jassem Abbasi" userId="a485637c-5d5c-44af-8411-f95acc3236b6" providerId="ADAL" clId="{B67E75DF-61F4-4BDD-83F6-F3A9FEB4B984}" dt="2024-02-22T09:52:54.409" v="2357" actId="27803"/>
          <ac:spMkLst>
            <pc:docMk/>
            <pc:sldMk cId="3942064285" sldId="256"/>
            <ac:spMk id="14342" creationId="{F4EFB021-4E42-6199-6B33-568E9E447376}"/>
          </ac:spMkLst>
        </pc:spChg>
        <pc:spChg chg="mod">
          <ac:chgData name="Jassem Abbasi" userId="a485637c-5d5c-44af-8411-f95acc3236b6" providerId="ADAL" clId="{B67E75DF-61F4-4BDD-83F6-F3A9FEB4B984}" dt="2024-02-22T09:52:54.409" v="2357" actId="27803"/>
          <ac:spMkLst>
            <pc:docMk/>
            <pc:sldMk cId="3942064285" sldId="256"/>
            <ac:spMk id="14343" creationId="{8B5DD3AE-46DC-1B8F-270A-7AF7EB2FB343}"/>
          </ac:spMkLst>
        </pc:spChg>
        <pc:spChg chg="mod">
          <ac:chgData name="Jassem Abbasi" userId="a485637c-5d5c-44af-8411-f95acc3236b6" providerId="ADAL" clId="{B67E75DF-61F4-4BDD-83F6-F3A9FEB4B984}" dt="2024-02-22T09:52:54.409" v="2357" actId="27803"/>
          <ac:spMkLst>
            <pc:docMk/>
            <pc:sldMk cId="3942064285" sldId="256"/>
            <ac:spMk id="14344" creationId="{2B42E84C-AEC9-70C7-F004-D0E963ABC4E4}"/>
          </ac:spMkLst>
        </pc:spChg>
        <pc:spChg chg="mod">
          <ac:chgData name="Jassem Abbasi" userId="a485637c-5d5c-44af-8411-f95acc3236b6" providerId="ADAL" clId="{B67E75DF-61F4-4BDD-83F6-F3A9FEB4B984}" dt="2024-02-22T09:52:54.409" v="2357" actId="27803"/>
          <ac:spMkLst>
            <pc:docMk/>
            <pc:sldMk cId="3942064285" sldId="256"/>
            <ac:spMk id="14345" creationId="{F045D479-451B-D602-0805-FFA7727827DF}"/>
          </ac:spMkLst>
        </pc:spChg>
        <pc:spChg chg="mod">
          <ac:chgData name="Jassem Abbasi" userId="a485637c-5d5c-44af-8411-f95acc3236b6" providerId="ADAL" clId="{B67E75DF-61F4-4BDD-83F6-F3A9FEB4B984}" dt="2024-02-22T09:52:54.409" v="2357" actId="27803"/>
          <ac:spMkLst>
            <pc:docMk/>
            <pc:sldMk cId="3942064285" sldId="256"/>
            <ac:spMk id="14346" creationId="{46E719BA-8F22-F920-9B26-159170BD7F15}"/>
          </ac:spMkLst>
        </pc:spChg>
        <pc:spChg chg="mod">
          <ac:chgData name="Jassem Abbasi" userId="a485637c-5d5c-44af-8411-f95acc3236b6" providerId="ADAL" clId="{B67E75DF-61F4-4BDD-83F6-F3A9FEB4B984}" dt="2024-02-22T09:52:54.409" v="2357" actId="27803"/>
          <ac:spMkLst>
            <pc:docMk/>
            <pc:sldMk cId="3942064285" sldId="256"/>
            <ac:spMk id="14347" creationId="{790ADD74-8A13-B8F2-6064-252F91077B6B}"/>
          </ac:spMkLst>
        </pc:spChg>
        <pc:spChg chg="mod">
          <ac:chgData name="Jassem Abbasi" userId="a485637c-5d5c-44af-8411-f95acc3236b6" providerId="ADAL" clId="{B67E75DF-61F4-4BDD-83F6-F3A9FEB4B984}" dt="2024-02-22T09:52:54.409" v="2357" actId="27803"/>
          <ac:spMkLst>
            <pc:docMk/>
            <pc:sldMk cId="3942064285" sldId="256"/>
            <ac:spMk id="14348" creationId="{C40553C8-7689-4D31-9A33-ACC68E7CA9DE}"/>
          </ac:spMkLst>
        </pc:spChg>
        <pc:spChg chg="mod">
          <ac:chgData name="Jassem Abbasi" userId="a485637c-5d5c-44af-8411-f95acc3236b6" providerId="ADAL" clId="{B67E75DF-61F4-4BDD-83F6-F3A9FEB4B984}" dt="2024-02-22T09:52:54.409" v="2357" actId="27803"/>
          <ac:spMkLst>
            <pc:docMk/>
            <pc:sldMk cId="3942064285" sldId="256"/>
            <ac:spMk id="14349" creationId="{B44F750C-5304-361E-787A-14A184446640}"/>
          </ac:spMkLst>
        </pc:spChg>
        <pc:spChg chg="mod">
          <ac:chgData name="Jassem Abbasi" userId="a485637c-5d5c-44af-8411-f95acc3236b6" providerId="ADAL" clId="{B67E75DF-61F4-4BDD-83F6-F3A9FEB4B984}" dt="2024-02-22T09:52:54.409" v="2357" actId="27803"/>
          <ac:spMkLst>
            <pc:docMk/>
            <pc:sldMk cId="3942064285" sldId="256"/>
            <ac:spMk id="14350" creationId="{955E6893-FA7C-1FDF-E18A-776BA8B9A6BC}"/>
          </ac:spMkLst>
        </pc:spChg>
        <pc:spChg chg="mod">
          <ac:chgData name="Jassem Abbasi" userId="a485637c-5d5c-44af-8411-f95acc3236b6" providerId="ADAL" clId="{B67E75DF-61F4-4BDD-83F6-F3A9FEB4B984}" dt="2024-02-22T09:52:54.409" v="2357" actId="27803"/>
          <ac:spMkLst>
            <pc:docMk/>
            <pc:sldMk cId="3942064285" sldId="256"/>
            <ac:spMk id="14351" creationId="{642A83D3-D205-68AA-FC51-0CA6F2312B59}"/>
          </ac:spMkLst>
        </pc:spChg>
        <pc:spChg chg="mod">
          <ac:chgData name="Jassem Abbasi" userId="a485637c-5d5c-44af-8411-f95acc3236b6" providerId="ADAL" clId="{B67E75DF-61F4-4BDD-83F6-F3A9FEB4B984}" dt="2024-02-22T09:52:54.409" v="2357" actId="27803"/>
          <ac:spMkLst>
            <pc:docMk/>
            <pc:sldMk cId="3942064285" sldId="256"/>
            <ac:spMk id="14352" creationId="{5A71562D-E153-C889-6BBF-7C385A4229D6}"/>
          </ac:spMkLst>
        </pc:spChg>
        <pc:spChg chg="mod">
          <ac:chgData name="Jassem Abbasi" userId="a485637c-5d5c-44af-8411-f95acc3236b6" providerId="ADAL" clId="{B67E75DF-61F4-4BDD-83F6-F3A9FEB4B984}" dt="2024-02-22T09:52:54.409" v="2357" actId="27803"/>
          <ac:spMkLst>
            <pc:docMk/>
            <pc:sldMk cId="3942064285" sldId="256"/>
            <ac:spMk id="14353" creationId="{19E5B28C-D80A-7929-D567-904DA91EFE9C}"/>
          </ac:spMkLst>
        </pc:spChg>
        <pc:spChg chg="mod">
          <ac:chgData name="Jassem Abbasi" userId="a485637c-5d5c-44af-8411-f95acc3236b6" providerId="ADAL" clId="{B67E75DF-61F4-4BDD-83F6-F3A9FEB4B984}" dt="2024-02-22T09:52:54.409" v="2357" actId="27803"/>
          <ac:spMkLst>
            <pc:docMk/>
            <pc:sldMk cId="3942064285" sldId="256"/>
            <ac:spMk id="14354" creationId="{5280576C-DDA6-8AD4-21BF-D50AD105F1C8}"/>
          </ac:spMkLst>
        </pc:spChg>
        <pc:spChg chg="mod">
          <ac:chgData name="Jassem Abbasi" userId="a485637c-5d5c-44af-8411-f95acc3236b6" providerId="ADAL" clId="{B67E75DF-61F4-4BDD-83F6-F3A9FEB4B984}" dt="2024-02-22T09:52:54.409" v="2357" actId="27803"/>
          <ac:spMkLst>
            <pc:docMk/>
            <pc:sldMk cId="3942064285" sldId="256"/>
            <ac:spMk id="14355" creationId="{E3458CD9-115B-B006-69D7-2CDD3359538A}"/>
          </ac:spMkLst>
        </pc:spChg>
        <pc:spChg chg="mod">
          <ac:chgData name="Jassem Abbasi" userId="a485637c-5d5c-44af-8411-f95acc3236b6" providerId="ADAL" clId="{B67E75DF-61F4-4BDD-83F6-F3A9FEB4B984}" dt="2024-02-22T09:52:54.409" v="2357" actId="27803"/>
          <ac:spMkLst>
            <pc:docMk/>
            <pc:sldMk cId="3942064285" sldId="256"/>
            <ac:spMk id="14356" creationId="{7043FA7B-8FDF-5CE2-22F1-66FBC33F595A}"/>
          </ac:spMkLst>
        </pc:spChg>
        <pc:spChg chg="mod">
          <ac:chgData name="Jassem Abbasi" userId="a485637c-5d5c-44af-8411-f95acc3236b6" providerId="ADAL" clId="{B67E75DF-61F4-4BDD-83F6-F3A9FEB4B984}" dt="2024-02-22T09:52:54.409" v="2357" actId="27803"/>
          <ac:spMkLst>
            <pc:docMk/>
            <pc:sldMk cId="3942064285" sldId="256"/>
            <ac:spMk id="14357" creationId="{69FF90B4-E1A3-A7BC-9A64-3EF7B0913965}"/>
          </ac:spMkLst>
        </pc:spChg>
        <pc:spChg chg="mod">
          <ac:chgData name="Jassem Abbasi" userId="a485637c-5d5c-44af-8411-f95acc3236b6" providerId="ADAL" clId="{B67E75DF-61F4-4BDD-83F6-F3A9FEB4B984}" dt="2024-02-22T09:52:54.409" v="2357" actId="27803"/>
          <ac:spMkLst>
            <pc:docMk/>
            <pc:sldMk cId="3942064285" sldId="256"/>
            <ac:spMk id="14358" creationId="{50BBA30D-3536-1869-3AF6-21899FFA1DE2}"/>
          </ac:spMkLst>
        </pc:spChg>
        <pc:spChg chg="mod">
          <ac:chgData name="Jassem Abbasi" userId="a485637c-5d5c-44af-8411-f95acc3236b6" providerId="ADAL" clId="{B67E75DF-61F4-4BDD-83F6-F3A9FEB4B984}" dt="2024-02-22T09:52:54.409" v="2357" actId="27803"/>
          <ac:spMkLst>
            <pc:docMk/>
            <pc:sldMk cId="3942064285" sldId="256"/>
            <ac:spMk id="14359" creationId="{73B3AA3E-A662-52B9-4C65-90731B9467EF}"/>
          </ac:spMkLst>
        </pc:spChg>
        <pc:spChg chg="mod">
          <ac:chgData name="Jassem Abbasi" userId="a485637c-5d5c-44af-8411-f95acc3236b6" providerId="ADAL" clId="{B67E75DF-61F4-4BDD-83F6-F3A9FEB4B984}" dt="2024-02-22T09:52:54.409" v="2357" actId="27803"/>
          <ac:spMkLst>
            <pc:docMk/>
            <pc:sldMk cId="3942064285" sldId="256"/>
            <ac:spMk id="14360" creationId="{13F6F7CE-7C2C-2577-C18A-DB81758EA249}"/>
          </ac:spMkLst>
        </pc:spChg>
        <pc:spChg chg="mod">
          <ac:chgData name="Jassem Abbasi" userId="a485637c-5d5c-44af-8411-f95acc3236b6" providerId="ADAL" clId="{B67E75DF-61F4-4BDD-83F6-F3A9FEB4B984}" dt="2024-02-22T09:52:54.409" v="2357" actId="27803"/>
          <ac:spMkLst>
            <pc:docMk/>
            <pc:sldMk cId="3942064285" sldId="256"/>
            <ac:spMk id="14361" creationId="{3F3A1A3B-7F3E-D219-0879-EB15153D58AD}"/>
          </ac:spMkLst>
        </pc:spChg>
        <pc:spChg chg="mod">
          <ac:chgData name="Jassem Abbasi" userId="a485637c-5d5c-44af-8411-f95acc3236b6" providerId="ADAL" clId="{B67E75DF-61F4-4BDD-83F6-F3A9FEB4B984}" dt="2024-02-22T09:52:54.409" v="2357" actId="27803"/>
          <ac:spMkLst>
            <pc:docMk/>
            <pc:sldMk cId="3942064285" sldId="256"/>
            <ac:spMk id="14362" creationId="{E4746C6F-E310-2EAE-0E36-0E09CB53D7F3}"/>
          </ac:spMkLst>
        </pc:spChg>
        <pc:spChg chg="mod">
          <ac:chgData name="Jassem Abbasi" userId="a485637c-5d5c-44af-8411-f95acc3236b6" providerId="ADAL" clId="{B67E75DF-61F4-4BDD-83F6-F3A9FEB4B984}" dt="2024-02-22T09:52:54.409" v="2357" actId="27803"/>
          <ac:spMkLst>
            <pc:docMk/>
            <pc:sldMk cId="3942064285" sldId="256"/>
            <ac:spMk id="14363" creationId="{8BBF9C7D-DA6D-8E1D-68F7-A6B5EA2F8F7A}"/>
          </ac:spMkLst>
        </pc:spChg>
        <pc:spChg chg="mod">
          <ac:chgData name="Jassem Abbasi" userId="a485637c-5d5c-44af-8411-f95acc3236b6" providerId="ADAL" clId="{B67E75DF-61F4-4BDD-83F6-F3A9FEB4B984}" dt="2024-02-22T09:52:54.409" v="2357" actId="27803"/>
          <ac:spMkLst>
            <pc:docMk/>
            <pc:sldMk cId="3942064285" sldId="256"/>
            <ac:spMk id="14364" creationId="{B063AFDC-5541-D701-F92D-E530FE636A3D}"/>
          </ac:spMkLst>
        </pc:spChg>
        <pc:spChg chg="mod">
          <ac:chgData name="Jassem Abbasi" userId="a485637c-5d5c-44af-8411-f95acc3236b6" providerId="ADAL" clId="{B67E75DF-61F4-4BDD-83F6-F3A9FEB4B984}" dt="2024-02-22T09:52:54.409" v="2357" actId="27803"/>
          <ac:spMkLst>
            <pc:docMk/>
            <pc:sldMk cId="3942064285" sldId="256"/>
            <ac:spMk id="14365" creationId="{29986CA6-9DBB-85D0-44E4-4174B1915B35}"/>
          </ac:spMkLst>
        </pc:spChg>
        <pc:spChg chg="mod">
          <ac:chgData name="Jassem Abbasi" userId="a485637c-5d5c-44af-8411-f95acc3236b6" providerId="ADAL" clId="{B67E75DF-61F4-4BDD-83F6-F3A9FEB4B984}" dt="2024-02-22T09:52:54.409" v="2357" actId="27803"/>
          <ac:spMkLst>
            <pc:docMk/>
            <pc:sldMk cId="3942064285" sldId="256"/>
            <ac:spMk id="14366" creationId="{F61B1D3B-FDBF-4A96-C683-6FCF54C76307}"/>
          </ac:spMkLst>
        </pc:spChg>
        <pc:spChg chg="mod">
          <ac:chgData name="Jassem Abbasi" userId="a485637c-5d5c-44af-8411-f95acc3236b6" providerId="ADAL" clId="{B67E75DF-61F4-4BDD-83F6-F3A9FEB4B984}" dt="2024-02-22T09:52:54.409" v="2357" actId="27803"/>
          <ac:spMkLst>
            <pc:docMk/>
            <pc:sldMk cId="3942064285" sldId="256"/>
            <ac:spMk id="14367" creationId="{88EFFCE4-3A3E-D34C-5B3A-6DFB21AADA11}"/>
          </ac:spMkLst>
        </pc:spChg>
        <pc:spChg chg="mod">
          <ac:chgData name="Jassem Abbasi" userId="a485637c-5d5c-44af-8411-f95acc3236b6" providerId="ADAL" clId="{B67E75DF-61F4-4BDD-83F6-F3A9FEB4B984}" dt="2024-02-22T09:52:54.409" v="2357" actId="27803"/>
          <ac:spMkLst>
            <pc:docMk/>
            <pc:sldMk cId="3942064285" sldId="256"/>
            <ac:spMk id="14368" creationId="{FABCCC6C-FDE6-AD82-9FEA-4854F6EF2D1F}"/>
          </ac:spMkLst>
        </pc:spChg>
        <pc:spChg chg="mod">
          <ac:chgData name="Jassem Abbasi" userId="a485637c-5d5c-44af-8411-f95acc3236b6" providerId="ADAL" clId="{B67E75DF-61F4-4BDD-83F6-F3A9FEB4B984}" dt="2024-02-22T09:52:54.409" v="2357" actId="27803"/>
          <ac:spMkLst>
            <pc:docMk/>
            <pc:sldMk cId="3942064285" sldId="256"/>
            <ac:spMk id="14369" creationId="{CF95F94D-31FC-CB87-498A-F38D63CF7014}"/>
          </ac:spMkLst>
        </pc:spChg>
        <pc:spChg chg="mod">
          <ac:chgData name="Jassem Abbasi" userId="a485637c-5d5c-44af-8411-f95acc3236b6" providerId="ADAL" clId="{B67E75DF-61F4-4BDD-83F6-F3A9FEB4B984}" dt="2024-02-22T09:52:54.409" v="2357" actId="27803"/>
          <ac:spMkLst>
            <pc:docMk/>
            <pc:sldMk cId="3942064285" sldId="256"/>
            <ac:spMk id="14370" creationId="{758552FC-9940-5307-0B75-00A391B85DB2}"/>
          </ac:spMkLst>
        </pc:spChg>
        <pc:spChg chg="mod">
          <ac:chgData name="Jassem Abbasi" userId="a485637c-5d5c-44af-8411-f95acc3236b6" providerId="ADAL" clId="{B67E75DF-61F4-4BDD-83F6-F3A9FEB4B984}" dt="2024-02-22T09:52:54.409" v="2357" actId="27803"/>
          <ac:spMkLst>
            <pc:docMk/>
            <pc:sldMk cId="3942064285" sldId="256"/>
            <ac:spMk id="14371" creationId="{ADE694B0-7F46-D901-FC72-65243A6B07AF}"/>
          </ac:spMkLst>
        </pc:spChg>
        <pc:spChg chg="mod">
          <ac:chgData name="Jassem Abbasi" userId="a485637c-5d5c-44af-8411-f95acc3236b6" providerId="ADAL" clId="{B67E75DF-61F4-4BDD-83F6-F3A9FEB4B984}" dt="2024-02-22T09:52:54.409" v="2357" actId="27803"/>
          <ac:spMkLst>
            <pc:docMk/>
            <pc:sldMk cId="3942064285" sldId="256"/>
            <ac:spMk id="14372" creationId="{89EEEBC7-6AEB-A8E8-B4DE-F22A173C60F9}"/>
          </ac:spMkLst>
        </pc:spChg>
        <pc:spChg chg="mod">
          <ac:chgData name="Jassem Abbasi" userId="a485637c-5d5c-44af-8411-f95acc3236b6" providerId="ADAL" clId="{B67E75DF-61F4-4BDD-83F6-F3A9FEB4B984}" dt="2024-02-22T09:52:54.409" v="2357" actId="27803"/>
          <ac:spMkLst>
            <pc:docMk/>
            <pc:sldMk cId="3942064285" sldId="256"/>
            <ac:spMk id="14373" creationId="{CDDBC36F-3748-AEB6-72BD-CFFF3B6DAB7C}"/>
          </ac:spMkLst>
        </pc:spChg>
        <pc:spChg chg="mod">
          <ac:chgData name="Jassem Abbasi" userId="a485637c-5d5c-44af-8411-f95acc3236b6" providerId="ADAL" clId="{B67E75DF-61F4-4BDD-83F6-F3A9FEB4B984}" dt="2024-02-22T09:52:54.409" v="2357" actId="27803"/>
          <ac:spMkLst>
            <pc:docMk/>
            <pc:sldMk cId="3942064285" sldId="256"/>
            <ac:spMk id="14374" creationId="{AF4C53ED-5CDA-5A8F-DB22-981898CD5DE1}"/>
          </ac:spMkLst>
        </pc:spChg>
        <pc:spChg chg="mod">
          <ac:chgData name="Jassem Abbasi" userId="a485637c-5d5c-44af-8411-f95acc3236b6" providerId="ADAL" clId="{B67E75DF-61F4-4BDD-83F6-F3A9FEB4B984}" dt="2024-02-22T09:52:54.409" v="2357" actId="27803"/>
          <ac:spMkLst>
            <pc:docMk/>
            <pc:sldMk cId="3942064285" sldId="256"/>
            <ac:spMk id="14375" creationId="{29722B8C-7683-64D3-AE70-8ABF2910E78D}"/>
          </ac:spMkLst>
        </pc:spChg>
        <pc:spChg chg="mod">
          <ac:chgData name="Jassem Abbasi" userId="a485637c-5d5c-44af-8411-f95acc3236b6" providerId="ADAL" clId="{B67E75DF-61F4-4BDD-83F6-F3A9FEB4B984}" dt="2024-02-22T09:52:54.409" v="2357" actId="27803"/>
          <ac:spMkLst>
            <pc:docMk/>
            <pc:sldMk cId="3942064285" sldId="256"/>
            <ac:spMk id="14376" creationId="{DA411213-1DEA-3305-8EE6-F11323B3DBF0}"/>
          </ac:spMkLst>
        </pc:spChg>
        <pc:spChg chg="mod">
          <ac:chgData name="Jassem Abbasi" userId="a485637c-5d5c-44af-8411-f95acc3236b6" providerId="ADAL" clId="{B67E75DF-61F4-4BDD-83F6-F3A9FEB4B984}" dt="2024-02-22T09:52:54.409" v="2357" actId="27803"/>
          <ac:spMkLst>
            <pc:docMk/>
            <pc:sldMk cId="3942064285" sldId="256"/>
            <ac:spMk id="14377" creationId="{BBDC443C-6343-C9B0-43D2-C2DF62AF6278}"/>
          </ac:spMkLst>
        </pc:spChg>
        <pc:spChg chg="mod">
          <ac:chgData name="Jassem Abbasi" userId="a485637c-5d5c-44af-8411-f95acc3236b6" providerId="ADAL" clId="{B67E75DF-61F4-4BDD-83F6-F3A9FEB4B984}" dt="2024-02-22T09:52:54.409" v="2357" actId="27803"/>
          <ac:spMkLst>
            <pc:docMk/>
            <pc:sldMk cId="3942064285" sldId="256"/>
            <ac:spMk id="14378" creationId="{57F4DECF-2F67-7E76-AAC4-3E455A7DC6C3}"/>
          </ac:spMkLst>
        </pc:spChg>
        <pc:spChg chg="mod">
          <ac:chgData name="Jassem Abbasi" userId="a485637c-5d5c-44af-8411-f95acc3236b6" providerId="ADAL" clId="{B67E75DF-61F4-4BDD-83F6-F3A9FEB4B984}" dt="2024-02-22T09:52:54.409" v="2357" actId="27803"/>
          <ac:spMkLst>
            <pc:docMk/>
            <pc:sldMk cId="3942064285" sldId="256"/>
            <ac:spMk id="14379" creationId="{9B14A07D-FC8B-57A0-53BD-7C0A8DA9749D}"/>
          </ac:spMkLst>
        </pc:spChg>
        <pc:spChg chg="mod">
          <ac:chgData name="Jassem Abbasi" userId="a485637c-5d5c-44af-8411-f95acc3236b6" providerId="ADAL" clId="{B67E75DF-61F4-4BDD-83F6-F3A9FEB4B984}" dt="2024-02-22T09:52:54.409" v="2357" actId="27803"/>
          <ac:spMkLst>
            <pc:docMk/>
            <pc:sldMk cId="3942064285" sldId="256"/>
            <ac:spMk id="14380" creationId="{FF65C619-52A8-DF40-0E58-62BAF7D732AF}"/>
          </ac:spMkLst>
        </pc:spChg>
        <pc:spChg chg="mod">
          <ac:chgData name="Jassem Abbasi" userId="a485637c-5d5c-44af-8411-f95acc3236b6" providerId="ADAL" clId="{B67E75DF-61F4-4BDD-83F6-F3A9FEB4B984}" dt="2024-02-22T09:52:54.409" v="2357" actId="27803"/>
          <ac:spMkLst>
            <pc:docMk/>
            <pc:sldMk cId="3942064285" sldId="256"/>
            <ac:spMk id="14381" creationId="{165ABA20-CEA3-EC65-BA93-B4C5B8BEF518}"/>
          </ac:spMkLst>
        </pc:spChg>
        <pc:spChg chg="mod">
          <ac:chgData name="Jassem Abbasi" userId="a485637c-5d5c-44af-8411-f95acc3236b6" providerId="ADAL" clId="{B67E75DF-61F4-4BDD-83F6-F3A9FEB4B984}" dt="2024-02-22T09:52:54.409" v="2357" actId="27803"/>
          <ac:spMkLst>
            <pc:docMk/>
            <pc:sldMk cId="3942064285" sldId="256"/>
            <ac:spMk id="14382" creationId="{3D6EA672-9D81-DCC5-C9EE-4C150D9A40C3}"/>
          </ac:spMkLst>
        </pc:spChg>
        <pc:spChg chg="mod">
          <ac:chgData name="Jassem Abbasi" userId="a485637c-5d5c-44af-8411-f95acc3236b6" providerId="ADAL" clId="{B67E75DF-61F4-4BDD-83F6-F3A9FEB4B984}" dt="2024-02-22T09:52:54.409" v="2357" actId="27803"/>
          <ac:spMkLst>
            <pc:docMk/>
            <pc:sldMk cId="3942064285" sldId="256"/>
            <ac:spMk id="14383" creationId="{2EBF493C-F77B-04CE-813E-C1920F69642E}"/>
          </ac:spMkLst>
        </pc:spChg>
        <pc:spChg chg="mod">
          <ac:chgData name="Jassem Abbasi" userId="a485637c-5d5c-44af-8411-f95acc3236b6" providerId="ADAL" clId="{B67E75DF-61F4-4BDD-83F6-F3A9FEB4B984}" dt="2024-02-22T09:52:54.409" v="2357" actId="27803"/>
          <ac:spMkLst>
            <pc:docMk/>
            <pc:sldMk cId="3942064285" sldId="256"/>
            <ac:spMk id="14384" creationId="{BC9B1E85-7ABB-14D4-B5A9-23252DF9C3A2}"/>
          </ac:spMkLst>
        </pc:spChg>
        <pc:spChg chg="mod">
          <ac:chgData name="Jassem Abbasi" userId="a485637c-5d5c-44af-8411-f95acc3236b6" providerId="ADAL" clId="{B67E75DF-61F4-4BDD-83F6-F3A9FEB4B984}" dt="2024-02-22T09:52:54.409" v="2357" actId="27803"/>
          <ac:spMkLst>
            <pc:docMk/>
            <pc:sldMk cId="3942064285" sldId="256"/>
            <ac:spMk id="14385" creationId="{C4A63954-F522-7AA2-DA99-0CE878F9F0A8}"/>
          </ac:spMkLst>
        </pc:spChg>
        <pc:spChg chg="mod">
          <ac:chgData name="Jassem Abbasi" userId="a485637c-5d5c-44af-8411-f95acc3236b6" providerId="ADAL" clId="{B67E75DF-61F4-4BDD-83F6-F3A9FEB4B984}" dt="2024-02-22T09:52:54.409" v="2357" actId="27803"/>
          <ac:spMkLst>
            <pc:docMk/>
            <pc:sldMk cId="3942064285" sldId="256"/>
            <ac:spMk id="14386" creationId="{82D490EC-5CF3-1FB5-93E9-7CCADE39C43A}"/>
          </ac:spMkLst>
        </pc:spChg>
        <pc:spChg chg="mod">
          <ac:chgData name="Jassem Abbasi" userId="a485637c-5d5c-44af-8411-f95acc3236b6" providerId="ADAL" clId="{B67E75DF-61F4-4BDD-83F6-F3A9FEB4B984}" dt="2024-02-22T09:52:54.409" v="2357" actId="27803"/>
          <ac:spMkLst>
            <pc:docMk/>
            <pc:sldMk cId="3942064285" sldId="256"/>
            <ac:spMk id="14387" creationId="{1396456C-0FCA-55B6-5943-9E1A4493C33F}"/>
          </ac:spMkLst>
        </pc:spChg>
        <pc:spChg chg="mod">
          <ac:chgData name="Jassem Abbasi" userId="a485637c-5d5c-44af-8411-f95acc3236b6" providerId="ADAL" clId="{B67E75DF-61F4-4BDD-83F6-F3A9FEB4B984}" dt="2024-02-22T09:52:54.409" v="2357" actId="27803"/>
          <ac:spMkLst>
            <pc:docMk/>
            <pc:sldMk cId="3942064285" sldId="256"/>
            <ac:spMk id="14388" creationId="{919A7776-0A03-60FC-DF76-6EE66E24F34F}"/>
          </ac:spMkLst>
        </pc:spChg>
        <pc:spChg chg="mod">
          <ac:chgData name="Jassem Abbasi" userId="a485637c-5d5c-44af-8411-f95acc3236b6" providerId="ADAL" clId="{B67E75DF-61F4-4BDD-83F6-F3A9FEB4B984}" dt="2024-02-22T09:52:54.409" v="2357" actId="27803"/>
          <ac:spMkLst>
            <pc:docMk/>
            <pc:sldMk cId="3942064285" sldId="256"/>
            <ac:spMk id="14389" creationId="{69DB57FC-4133-5261-E437-C3573EAB5715}"/>
          </ac:spMkLst>
        </pc:spChg>
        <pc:spChg chg="mod">
          <ac:chgData name="Jassem Abbasi" userId="a485637c-5d5c-44af-8411-f95acc3236b6" providerId="ADAL" clId="{B67E75DF-61F4-4BDD-83F6-F3A9FEB4B984}" dt="2024-02-22T09:52:54.409" v="2357" actId="27803"/>
          <ac:spMkLst>
            <pc:docMk/>
            <pc:sldMk cId="3942064285" sldId="256"/>
            <ac:spMk id="14390" creationId="{C589C4ED-2701-4E05-56EF-D922411DDF74}"/>
          </ac:spMkLst>
        </pc:spChg>
        <pc:spChg chg="mod">
          <ac:chgData name="Jassem Abbasi" userId="a485637c-5d5c-44af-8411-f95acc3236b6" providerId="ADAL" clId="{B67E75DF-61F4-4BDD-83F6-F3A9FEB4B984}" dt="2024-02-22T09:52:54.409" v="2357" actId="27803"/>
          <ac:spMkLst>
            <pc:docMk/>
            <pc:sldMk cId="3942064285" sldId="256"/>
            <ac:spMk id="14391" creationId="{4B6A2D13-43AB-E769-DC51-54041AC728C9}"/>
          </ac:spMkLst>
        </pc:spChg>
        <pc:spChg chg="mod">
          <ac:chgData name="Jassem Abbasi" userId="a485637c-5d5c-44af-8411-f95acc3236b6" providerId="ADAL" clId="{B67E75DF-61F4-4BDD-83F6-F3A9FEB4B984}" dt="2024-02-22T09:52:54.409" v="2357" actId="27803"/>
          <ac:spMkLst>
            <pc:docMk/>
            <pc:sldMk cId="3942064285" sldId="256"/>
            <ac:spMk id="14392" creationId="{BE6012AB-D2A1-09CD-4597-BB21287C61BA}"/>
          </ac:spMkLst>
        </pc:spChg>
        <pc:spChg chg="mod">
          <ac:chgData name="Jassem Abbasi" userId="a485637c-5d5c-44af-8411-f95acc3236b6" providerId="ADAL" clId="{B67E75DF-61F4-4BDD-83F6-F3A9FEB4B984}" dt="2024-02-22T09:52:54.409" v="2357" actId="27803"/>
          <ac:spMkLst>
            <pc:docMk/>
            <pc:sldMk cId="3942064285" sldId="256"/>
            <ac:spMk id="14393" creationId="{04B3EB55-6E21-0069-D1A3-70D5D9C94596}"/>
          </ac:spMkLst>
        </pc:spChg>
        <pc:spChg chg="mod">
          <ac:chgData name="Jassem Abbasi" userId="a485637c-5d5c-44af-8411-f95acc3236b6" providerId="ADAL" clId="{B67E75DF-61F4-4BDD-83F6-F3A9FEB4B984}" dt="2024-02-22T09:52:54.409" v="2357" actId="27803"/>
          <ac:spMkLst>
            <pc:docMk/>
            <pc:sldMk cId="3942064285" sldId="256"/>
            <ac:spMk id="14394" creationId="{E903ABBB-B00F-28B9-64C0-C0B89DC37CFA}"/>
          </ac:spMkLst>
        </pc:spChg>
        <pc:spChg chg="mod">
          <ac:chgData name="Jassem Abbasi" userId="a485637c-5d5c-44af-8411-f95acc3236b6" providerId="ADAL" clId="{B67E75DF-61F4-4BDD-83F6-F3A9FEB4B984}" dt="2024-02-22T09:52:54.409" v="2357" actId="27803"/>
          <ac:spMkLst>
            <pc:docMk/>
            <pc:sldMk cId="3942064285" sldId="256"/>
            <ac:spMk id="14395" creationId="{0F1E1195-D6BB-0DC4-35B0-E479AFECAF95}"/>
          </ac:spMkLst>
        </pc:spChg>
        <pc:spChg chg="mod">
          <ac:chgData name="Jassem Abbasi" userId="a485637c-5d5c-44af-8411-f95acc3236b6" providerId="ADAL" clId="{B67E75DF-61F4-4BDD-83F6-F3A9FEB4B984}" dt="2024-02-22T09:52:54.409" v="2357" actId="27803"/>
          <ac:spMkLst>
            <pc:docMk/>
            <pc:sldMk cId="3942064285" sldId="256"/>
            <ac:spMk id="14396" creationId="{89924B4B-906F-5C75-CC8F-7681231445C1}"/>
          </ac:spMkLst>
        </pc:spChg>
        <pc:spChg chg="mod">
          <ac:chgData name="Jassem Abbasi" userId="a485637c-5d5c-44af-8411-f95acc3236b6" providerId="ADAL" clId="{B67E75DF-61F4-4BDD-83F6-F3A9FEB4B984}" dt="2024-02-22T09:52:54.409" v="2357" actId="27803"/>
          <ac:spMkLst>
            <pc:docMk/>
            <pc:sldMk cId="3942064285" sldId="256"/>
            <ac:spMk id="14397" creationId="{448F6D7D-4F42-3798-4042-1D3E11721EE6}"/>
          </ac:spMkLst>
        </pc:spChg>
        <pc:spChg chg="mod">
          <ac:chgData name="Jassem Abbasi" userId="a485637c-5d5c-44af-8411-f95acc3236b6" providerId="ADAL" clId="{B67E75DF-61F4-4BDD-83F6-F3A9FEB4B984}" dt="2024-02-22T09:52:54.409" v="2357" actId="27803"/>
          <ac:spMkLst>
            <pc:docMk/>
            <pc:sldMk cId="3942064285" sldId="256"/>
            <ac:spMk id="14398" creationId="{3DBB1D41-CED5-57A8-6738-2260A4DA89C8}"/>
          </ac:spMkLst>
        </pc:spChg>
        <pc:spChg chg="mod">
          <ac:chgData name="Jassem Abbasi" userId="a485637c-5d5c-44af-8411-f95acc3236b6" providerId="ADAL" clId="{B67E75DF-61F4-4BDD-83F6-F3A9FEB4B984}" dt="2024-02-22T09:52:54.409" v="2357" actId="27803"/>
          <ac:spMkLst>
            <pc:docMk/>
            <pc:sldMk cId="3942064285" sldId="256"/>
            <ac:spMk id="14399" creationId="{11525D4E-8A9D-6461-0283-7536C9EA4F0C}"/>
          </ac:spMkLst>
        </pc:spChg>
        <pc:spChg chg="mod">
          <ac:chgData name="Jassem Abbasi" userId="a485637c-5d5c-44af-8411-f95acc3236b6" providerId="ADAL" clId="{B67E75DF-61F4-4BDD-83F6-F3A9FEB4B984}" dt="2024-02-22T09:52:54.409" v="2357" actId="27803"/>
          <ac:spMkLst>
            <pc:docMk/>
            <pc:sldMk cId="3942064285" sldId="256"/>
            <ac:spMk id="14400" creationId="{19D7AD35-E3CE-68AC-C5FC-41B9771B149F}"/>
          </ac:spMkLst>
        </pc:spChg>
        <pc:spChg chg="mod">
          <ac:chgData name="Jassem Abbasi" userId="a485637c-5d5c-44af-8411-f95acc3236b6" providerId="ADAL" clId="{B67E75DF-61F4-4BDD-83F6-F3A9FEB4B984}" dt="2024-02-22T09:52:54.409" v="2357" actId="27803"/>
          <ac:spMkLst>
            <pc:docMk/>
            <pc:sldMk cId="3942064285" sldId="256"/>
            <ac:spMk id="14401" creationId="{BBD5272F-8B80-1970-167E-0CC16D5FBF86}"/>
          </ac:spMkLst>
        </pc:spChg>
        <pc:spChg chg="mod">
          <ac:chgData name="Jassem Abbasi" userId="a485637c-5d5c-44af-8411-f95acc3236b6" providerId="ADAL" clId="{B67E75DF-61F4-4BDD-83F6-F3A9FEB4B984}" dt="2024-02-22T09:52:54.409" v="2357" actId="27803"/>
          <ac:spMkLst>
            <pc:docMk/>
            <pc:sldMk cId="3942064285" sldId="256"/>
            <ac:spMk id="14402" creationId="{95B877BF-F2CA-EFBC-C6CE-700FF5B2CEA6}"/>
          </ac:spMkLst>
        </pc:spChg>
        <pc:spChg chg="mod">
          <ac:chgData name="Jassem Abbasi" userId="a485637c-5d5c-44af-8411-f95acc3236b6" providerId="ADAL" clId="{B67E75DF-61F4-4BDD-83F6-F3A9FEB4B984}" dt="2024-02-22T09:52:54.409" v="2357" actId="27803"/>
          <ac:spMkLst>
            <pc:docMk/>
            <pc:sldMk cId="3942064285" sldId="256"/>
            <ac:spMk id="14403" creationId="{DA1DDDAF-8258-9D98-1CF3-349ED72462E1}"/>
          </ac:spMkLst>
        </pc:spChg>
        <pc:spChg chg="mod">
          <ac:chgData name="Jassem Abbasi" userId="a485637c-5d5c-44af-8411-f95acc3236b6" providerId="ADAL" clId="{B67E75DF-61F4-4BDD-83F6-F3A9FEB4B984}" dt="2024-02-22T09:52:54.409" v="2357" actId="27803"/>
          <ac:spMkLst>
            <pc:docMk/>
            <pc:sldMk cId="3942064285" sldId="256"/>
            <ac:spMk id="14404" creationId="{40A049AB-7F4F-93F2-33D3-8D1F518FDBEB}"/>
          </ac:spMkLst>
        </pc:spChg>
        <pc:spChg chg="mod">
          <ac:chgData name="Jassem Abbasi" userId="a485637c-5d5c-44af-8411-f95acc3236b6" providerId="ADAL" clId="{B67E75DF-61F4-4BDD-83F6-F3A9FEB4B984}" dt="2024-02-22T09:52:54.409" v="2357" actId="27803"/>
          <ac:spMkLst>
            <pc:docMk/>
            <pc:sldMk cId="3942064285" sldId="256"/>
            <ac:spMk id="14405" creationId="{9CE68C16-DD63-F031-AF97-A761E975F9B9}"/>
          </ac:spMkLst>
        </pc:spChg>
        <pc:spChg chg="mod">
          <ac:chgData name="Jassem Abbasi" userId="a485637c-5d5c-44af-8411-f95acc3236b6" providerId="ADAL" clId="{B67E75DF-61F4-4BDD-83F6-F3A9FEB4B984}" dt="2024-02-22T09:52:54.409" v="2357" actId="27803"/>
          <ac:spMkLst>
            <pc:docMk/>
            <pc:sldMk cId="3942064285" sldId="256"/>
            <ac:spMk id="14406" creationId="{823651F4-9122-B711-E7A5-57C062721ADA}"/>
          </ac:spMkLst>
        </pc:spChg>
        <pc:spChg chg="mod">
          <ac:chgData name="Jassem Abbasi" userId="a485637c-5d5c-44af-8411-f95acc3236b6" providerId="ADAL" clId="{B67E75DF-61F4-4BDD-83F6-F3A9FEB4B984}" dt="2024-02-22T09:52:54.409" v="2357" actId="27803"/>
          <ac:spMkLst>
            <pc:docMk/>
            <pc:sldMk cId="3942064285" sldId="256"/>
            <ac:spMk id="14407" creationId="{BF351B87-4868-3B96-2097-05056E0E2F5B}"/>
          </ac:spMkLst>
        </pc:spChg>
        <pc:spChg chg="mod">
          <ac:chgData name="Jassem Abbasi" userId="a485637c-5d5c-44af-8411-f95acc3236b6" providerId="ADAL" clId="{B67E75DF-61F4-4BDD-83F6-F3A9FEB4B984}" dt="2024-02-22T09:52:54.409" v="2357" actId="27803"/>
          <ac:spMkLst>
            <pc:docMk/>
            <pc:sldMk cId="3942064285" sldId="256"/>
            <ac:spMk id="14408" creationId="{117F1E9B-3321-0D30-B0D2-14FB2DF91A0C}"/>
          </ac:spMkLst>
        </pc:spChg>
        <pc:spChg chg="mod">
          <ac:chgData name="Jassem Abbasi" userId="a485637c-5d5c-44af-8411-f95acc3236b6" providerId="ADAL" clId="{B67E75DF-61F4-4BDD-83F6-F3A9FEB4B984}" dt="2024-02-22T09:52:54.409" v="2357" actId="27803"/>
          <ac:spMkLst>
            <pc:docMk/>
            <pc:sldMk cId="3942064285" sldId="256"/>
            <ac:spMk id="14409" creationId="{192B5B82-9C73-C146-C797-3DA1566E9FE1}"/>
          </ac:spMkLst>
        </pc:spChg>
        <pc:spChg chg="mod">
          <ac:chgData name="Jassem Abbasi" userId="a485637c-5d5c-44af-8411-f95acc3236b6" providerId="ADAL" clId="{B67E75DF-61F4-4BDD-83F6-F3A9FEB4B984}" dt="2024-02-22T09:52:54.409" v="2357" actId="27803"/>
          <ac:spMkLst>
            <pc:docMk/>
            <pc:sldMk cId="3942064285" sldId="256"/>
            <ac:spMk id="14410" creationId="{6B4335BF-EC42-BDF1-3B9E-6FB383FDF908}"/>
          </ac:spMkLst>
        </pc:spChg>
        <pc:spChg chg="mod">
          <ac:chgData name="Jassem Abbasi" userId="a485637c-5d5c-44af-8411-f95acc3236b6" providerId="ADAL" clId="{B67E75DF-61F4-4BDD-83F6-F3A9FEB4B984}" dt="2024-02-22T09:52:54.409" v="2357" actId="27803"/>
          <ac:spMkLst>
            <pc:docMk/>
            <pc:sldMk cId="3942064285" sldId="256"/>
            <ac:spMk id="14411" creationId="{25BC5EB8-466A-AE70-1F50-CF13DAD3D6DE}"/>
          </ac:spMkLst>
        </pc:spChg>
        <pc:spChg chg="mod">
          <ac:chgData name="Jassem Abbasi" userId="a485637c-5d5c-44af-8411-f95acc3236b6" providerId="ADAL" clId="{B67E75DF-61F4-4BDD-83F6-F3A9FEB4B984}" dt="2024-02-22T09:52:54.409" v="2357" actId="27803"/>
          <ac:spMkLst>
            <pc:docMk/>
            <pc:sldMk cId="3942064285" sldId="256"/>
            <ac:spMk id="14412" creationId="{C0B30F52-5E14-A9DB-4FB5-3E48CECABDE8}"/>
          </ac:spMkLst>
        </pc:spChg>
        <pc:spChg chg="mod">
          <ac:chgData name="Jassem Abbasi" userId="a485637c-5d5c-44af-8411-f95acc3236b6" providerId="ADAL" clId="{B67E75DF-61F4-4BDD-83F6-F3A9FEB4B984}" dt="2024-02-22T09:52:54.409" v="2357" actId="27803"/>
          <ac:spMkLst>
            <pc:docMk/>
            <pc:sldMk cId="3942064285" sldId="256"/>
            <ac:spMk id="14413" creationId="{2BABC964-29A3-1C0F-9340-C7298B1455F4}"/>
          </ac:spMkLst>
        </pc:spChg>
        <pc:spChg chg="mod">
          <ac:chgData name="Jassem Abbasi" userId="a485637c-5d5c-44af-8411-f95acc3236b6" providerId="ADAL" clId="{B67E75DF-61F4-4BDD-83F6-F3A9FEB4B984}" dt="2024-02-22T09:52:54.409" v="2357" actId="27803"/>
          <ac:spMkLst>
            <pc:docMk/>
            <pc:sldMk cId="3942064285" sldId="256"/>
            <ac:spMk id="14414" creationId="{DF874D7C-4AAE-9C71-FCAB-67532F5BDA1D}"/>
          </ac:spMkLst>
        </pc:spChg>
        <pc:spChg chg="mod">
          <ac:chgData name="Jassem Abbasi" userId="a485637c-5d5c-44af-8411-f95acc3236b6" providerId="ADAL" clId="{B67E75DF-61F4-4BDD-83F6-F3A9FEB4B984}" dt="2024-02-22T09:52:54.409" v="2357" actId="27803"/>
          <ac:spMkLst>
            <pc:docMk/>
            <pc:sldMk cId="3942064285" sldId="256"/>
            <ac:spMk id="14415" creationId="{60D03ECA-B0DA-532E-9E7E-9AD71F5D32C0}"/>
          </ac:spMkLst>
        </pc:spChg>
        <pc:spChg chg="mod">
          <ac:chgData name="Jassem Abbasi" userId="a485637c-5d5c-44af-8411-f95acc3236b6" providerId="ADAL" clId="{B67E75DF-61F4-4BDD-83F6-F3A9FEB4B984}" dt="2024-02-22T09:52:54.409" v="2357" actId="27803"/>
          <ac:spMkLst>
            <pc:docMk/>
            <pc:sldMk cId="3942064285" sldId="256"/>
            <ac:spMk id="14416" creationId="{629CEBCD-7B0C-09C3-386E-2A97D76B1C32}"/>
          </ac:spMkLst>
        </pc:spChg>
        <pc:spChg chg="mod">
          <ac:chgData name="Jassem Abbasi" userId="a485637c-5d5c-44af-8411-f95acc3236b6" providerId="ADAL" clId="{B67E75DF-61F4-4BDD-83F6-F3A9FEB4B984}" dt="2024-02-22T09:52:54.409" v="2357" actId="27803"/>
          <ac:spMkLst>
            <pc:docMk/>
            <pc:sldMk cId="3942064285" sldId="256"/>
            <ac:spMk id="14417" creationId="{84268D59-5C73-0158-8C7E-34401062F164}"/>
          </ac:spMkLst>
        </pc:spChg>
        <pc:spChg chg="mod">
          <ac:chgData name="Jassem Abbasi" userId="a485637c-5d5c-44af-8411-f95acc3236b6" providerId="ADAL" clId="{B67E75DF-61F4-4BDD-83F6-F3A9FEB4B984}" dt="2024-02-22T09:52:54.409" v="2357" actId="27803"/>
          <ac:spMkLst>
            <pc:docMk/>
            <pc:sldMk cId="3942064285" sldId="256"/>
            <ac:spMk id="14418" creationId="{D990327C-A19D-DF29-2385-A071CF49DE51}"/>
          </ac:spMkLst>
        </pc:spChg>
        <pc:spChg chg="mod">
          <ac:chgData name="Jassem Abbasi" userId="a485637c-5d5c-44af-8411-f95acc3236b6" providerId="ADAL" clId="{B67E75DF-61F4-4BDD-83F6-F3A9FEB4B984}" dt="2024-02-22T09:52:54.409" v="2357" actId="27803"/>
          <ac:spMkLst>
            <pc:docMk/>
            <pc:sldMk cId="3942064285" sldId="256"/>
            <ac:spMk id="14419" creationId="{FBDFE5E0-A343-7FBB-1D08-83D3C3662F4F}"/>
          </ac:spMkLst>
        </pc:spChg>
        <pc:spChg chg="mod">
          <ac:chgData name="Jassem Abbasi" userId="a485637c-5d5c-44af-8411-f95acc3236b6" providerId="ADAL" clId="{B67E75DF-61F4-4BDD-83F6-F3A9FEB4B984}" dt="2024-02-22T09:52:54.409" v="2357" actId="27803"/>
          <ac:spMkLst>
            <pc:docMk/>
            <pc:sldMk cId="3942064285" sldId="256"/>
            <ac:spMk id="14420" creationId="{841068EB-C9A1-9C34-8E4E-483DEEB2294C}"/>
          </ac:spMkLst>
        </pc:spChg>
        <pc:spChg chg="mod">
          <ac:chgData name="Jassem Abbasi" userId="a485637c-5d5c-44af-8411-f95acc3236b6" providerId="ADAL" clId="{B67E75DF-61F4-4BDD-83F6-F3A9FEB4B984}" dt="2024-02-22T09:52:54.409" v="2357" actId="27803"/>
          <ac:spMkLst>
            <pc:docMk/>
            <pc:sldMk cId="3942064285" sldId="256"/>
            <ac:spMk id="14421" creationId="{367E50EB-F4AB-05C0-498C-4A86951746DF}"/>
          </ac:spMkLst>
        </pc:spChg>
        <pc:spChg chg="mod">
          <ac:chgData name="Jassem Abbasi" userId="a485637c-5d5c-44af-8411-f95acc3236b6" providerId="ADAL" clId="{B67E75DF-61F4-4BDD-83F6-F3A9FEB4B984}" dt="2024-02-22T09:52:54.409" v="2357" actId="27803"/>
          <ac:spMkLst>
            <pc:docMk/>
            <pc:sldMk cId="3942064285" sldId="256"/>
            <ac:spMk id="14422" creationId="{A0375412-31FA-317F-49BF-0D7F2D6A8AD4}"/>
          </ac:spMkLst>
        </pc:spChg>
        <pc:spChg chg="mod">
          <ac:chgData name="Jassem Abbasi" userId="a485637c-5d5c-44af-8411-f95acc3236b6" providerId="ADAL" clId="{B67E75DF-61F4-4BDD-83F6-F3A9FEB4B984}" dt="2024-02-22T09:52:54.409" v="2357" actId="27803"/>
          <ac:spMkLst>
            <pc:docMk/>
            <pc:sldMk cId="3942064285" sldId="256"/>
            <ac:spMk id="14423" creationId="{17FD3ABB-5B82-12D8-CA68-FF4F4155FF32}"/>
          </ac:spMkLst>
        </pc:spChg>
        <pc:spChg chg="mod">
          <ac:chgData name="Jassem Abbasi" userId="a485637c-5d5c-44af-8411-f95acc3236b6" providerId="ADAL" clId="{B67E75DF-61F4-4BDD-83F6-F3A9FEB4B984}" dt="2024-02-22T09:52:54.409" v="2357" actId="27803"/>
          <ac:spMkLst>
            <pc:docMk/>
            <pc:sldMk cId="3942064285" sldId="256"/>
            <ac:spMk id="14424" creationId="{7B907085-C11B-BE33-4A29-04CFE6C37FD8}"/>
          </ac:spMkLst>
        </pc:spChg>
        <pc:spChg chg="mod">
          <ac:chgData name="Jassem Abbasi" userId="a485637c-5d5c-44af-8411-f95acc3236b6" providerId="ADAL" clId="{B67E75DF-61F4-4BDD-83F6-F3A9FEB4B984}" dt="2024-02-22T09:52:54.409" v="2357" actId="27803"/>
          <ac:spMkLst>
            <pc:docMk/>
            <pc:sldMk cId="3942064285" sldId="256"/>
            <ac:spMk id="14425" creationId="{3BD4C11E-F453-661F-F3F6-9F8F032156D4}"/>
          </ac:spMkLst>
        </pc:spChg>
        <pc:spChg chg="mod">
          <ac:chgData name="Jassem Abbasi" userId="a485637c-5d5c-44af-8411-f95acc3236b6" providerId="ADAL" clId="{B67E75DF-61F4-4BDD-83F6-F3A9FEB4B984}" dt="2024-02-22T09:52:54.409" v="2357" actId="27803"/>
          <ac:spMkLst>
            <pc:docMk/>
            <pc:sldMk cId="3942064285" sldId="256"/>
            <ac:spMk id="14426" creationId="{B3B0215B-BA93-7178-C613-AF02217997B8}"/>
          </ac:spMkLst>
        </pc:spChg>
        <pc:spChg chg="mod">
          <ac:chgData name="Jassem Abbasi" userId="a485637c-5d5c-44af-8411-f95acc3236b6" providerId="ADAL" clId="{B67E75DF-61F4-4BDD-83F6-F3A9FEB4B984}" dt="2024-02-22T09:52:54.409" v="2357" actId="27803"/>
          <ac:spMkLst>
            <pc:docMk/>
            <pc:sldMk cId="3942064285" sldId="256"/>
            <ac:spMk id="14427" creationId="{4F730A16-10C4-28AA-4D18-8328CAB214BA}"/>
          </ac:spMkLst>
        </pc:spChg>
        <pc:spChg chg="mod">
          <ac:chgData name="Jassem Abbasi" userId="a485637c-5d5c-44af-8411-f95acc3236b6" providerId="ADAL" clId="{B67E75DF-61F4-4BDD-83F6-F3A9FEB4B984}" dt="2024-02-22T09:52:54.409" v="2357" actId="27803"/>
          <ac:spMkLst>
            <pc:docMk/>
            <pc:sldMk cId="3942064285" sldId="256"/>
            <ac:spMk id="14428" creationId="{ABCD6533-004B-67DB-7A76-9A0C66252F16}"/>
          </ac:spMkLst>
        </pc:spChg>
        <pc:spChg chg="mod">
          <ac:chgData name="Jassem Abbasi" userId="a485637c-5d5c-44af-8411-f95acc3236b6" providerId="ADAL" clId="{B67E75DF-61F4-4BDD-83F6-F3A9FEB4B984}" dt="2024-02-22T09:52:54.409" v="2357" actId="27803"/>
          <ac:spMkLst>
            <pc:docMk/>
            <pc:sldMk cId="3942064285" sldId="256"/>
            <ac:spMk id="14429" creationId="{76534A8D-5D26-BA4F-CDA3-899ABBBEEA43}"/>
          </ac:spMkLst>
        </pc:spChg>
        <pc:spChg chg="mod">
          <ac:chgData name="Jassem Abbasi" userId="a485637c-5d5c-44af-8411-f95acc3236b6" providerId="ADAL" clId="{B67E75DF-61F4-4BDD-83F6-F3A9FEB4B984}" dt="2024-02-22T09:52:54.409" v="2357" actId="27803"/>
          <ac:spMkLst>
            <pc:docMk/>
            <pc:sldMk cId="3942064285" sldId="256"/>
            <ac:spMk id="14430" creationId="{4A9E1358-86C1-249B-1E36-CFBD235A059C}"/>
          </ac:spMkLst>
        </pc:spChg>
        <pc:spChg chg="mod">
          <ac:chgData name="Jassem Abbasi" userId="a485637c-5d5c-44af-8411-f95acc3236b6" providerId="ADAL" clId="{B67E75DF-61F4-4BDD-83F6-F3A9FEB4B984}" dt="2024-02-22T09:52:54.409" v="2357" actId="27803"/>
          <ac:spMkLst>
            <pc:docMk/>
            <pc:sldMk cId="3942064285" sldId="256"/>
            <ac:spMk id="14431" creationId="{E4EFC9A7-97E8-64E7-4FEE-D7330D5CA78C}"/>
          </ac:spMkLst>
        </pc:spChg>
        <pc:spChg chg="mod">
          <ac:chgData name="Jassem Abbasi" userId="a485637c-5d5c-44af-8411-f95acc3236b6" providerId="ADAL" clId="{B67E75DF-61F4-4BDD-83F6-F3A9FEB4B984}" dt="2024-02-22T09:52:54.409" v="2357" actId="27803"/>
          <ac:spMkLst>
            <pc:docMk/>
            <pc:sldMk cId="3942064285" sldId="256"/>
            <ac:spMk id="14432" creationId="{667AA94D-9864-A5A1-774A-98B0B188F4D9}"/>
          </ac:spMkLst>
        </pc:spChg>
        <pc:spChg chg="mod">
          <ac:chgData name="Jassem Abbasi" userId="a485637c-5d5c-44af-8411-f95acc3236b6" providerId="ADAL" clId="{B67E75DF-61F4-4BDD-83F6-F3A9FEB4B984}" dt="2024-02-22T09:52:54.409" v="2357" actId="27803"/>
          <ac:spMkLst>
            <pc:docMk/>
            <pc:sldMk cId="3942064285" sldId="256"/>
            <ac:spMk id="14433" creationId="{0743F158-F963-9B4E-8808-E2D8AB59A2A9}"/>
          </ac:spMkLst>
        </pc:spChg>
        <pc:spChg chg="mod">
          <ac:chgData name="Jassem Abbasi" userId="a485637c-5d5c-44af-8411-f95acc3236b6" providerId="ADAL" clId="{B67E75DF-61F4-4BDD-83F6-F3A9FEB4B984}" dt="2024-02-22T09:52:54.409" v="2357" actId="27803"/>
          <ac:spMkLst>
            <pc:docMk/>
            <pc:sldMk cId="3942064285" sldId="256"/>
            <ac:spMk id="14434" creationId="{D5910B5F-5D16-03F5-8318-70957F3CF7CB}"/>
          </ac:spMkLst>
        </pc:spChg>
        <pc:spChg chg="mod">
          <ac:chgData name="Jassem Abbasi" userId="a485637c-5d5c-44af-8411-f95acc3236b6" providerId="ADAL" clId="{B67E75DF-61F4-4BDD-83F6-F3A9FEB4B984}" dt="2024-02-22T09:52:54.409" v="2357" actId="27803"/>
          <ac:spMkLst>
            <pc:docMk/>
            <pc:sldMk cId="3942064285" sldId="256"/>
            <ac:spMk id="14435" creationId="{18D52F0E-5E34-4E18-BB56-B81F00794CAE}"/>
          </ac:spMkLst>
        </pc:spChg>
        <pc:spChg chg="mod">
          <ac:chgData name="Jassem Abbasi" userId="a485637c-5d5c-44af-8411-f95acc3236b6" providerId="ADAL" clId="{B67E75DF-61F4-4BDD-83F6-F3A9FEB4B984}" dt="2024-02-22T09:52:54.409" v="2357" actId="27803"/>
          <ac:spMkLst>
            <pc:docMk/>
            <pc:sldMk cId="3942064285" sldId="256"/>
            <ac:spMk id="14436" creationId="{7754CBAF-CA55-4400-20DD-CB6973CFC4C5}"/>
          </ac:spMkLst>
        </pc:spChg>
        <pc:spChg chg="mod">
          <ac:chgData name="Jassem Abbasi" userId="a485637c-5d5c-44af-8411-f95acc3236b6" providerId="ADAL" clId="{B67E75DF-61F4-4BDD-83F6-F3A9FEB4B984}" dt="2024-02-22T09:52:54.409" v="2357" actId="27803"/>
          <ac:spMkLst>
            <pc:docMk/>
            <pc:sldMk cId="3942064285" sldId="256"/>
            <ac:spMk id="14437" creationId="{F4B3AD5C-76AD-8566-6C00-81F5A1F6B4BE}"/>
          </ac:spMkLst>
        </pc:spChg>
        <pc:spChg chg="mod">
          <ac:chgData name="Jassem Abbasi" userId="a485637c-5d5c-44af-8411-f95acc3236b6" providerId="ADAL" clId="{B67E75DF-61F4-4BDD-83F6-F3A9FEB4B984}" dt="2024-02-22T09:52:54.409" v="2357" actId="27803"/>
          <ac:spMkLst>
            <pc:docMk/>
            <pc:sldMk cId="3942064285" sldId="256"/>
            <ac:spMk id="14438" creationId="{8C94C64F-5B0A-0B34-295F-D3D0D79BC5F4}"/>
          </ac:spMkLst>
        </pc:spChg>
        <pc:spChg chg="mod">
          <ac:chgData name="Jassem Abbasi" userId="a485637c-5d5c-44af-8411-f95acc3236b6" providerId="ADAL" clId="{B67E75DF-61F4-4BDD-83F6-F3A9FEB4B984}" dt="2024-02-22T09:52:54.409" v="2357" actId="27803"/>
          <ac:spMkLst>
            <pc:docMk/>
            <pc:sldMk cId="3942064285" sldId="256"/>
            <ac:spMk id="14439" creationId="{D1321C29-272F-84A2-359C-465C0A572931}"/>
          </ac:spMkLst>
        </pc:spChg>
        <pc:spChg chg="mod">
          <ac:chgData name="Jassem Abbasi" userId="a485637c-5d5c-44af-8411-f95acc3236b6" providerId="ADAL" clId="{B67E75DF-61F4-4BDD-83F6-F3A9FEB4B984}" dt="2024-02-22T09:52:54.409" v="2357" actId="27803"/>
          <ac:spMkLst>
            <pc:docMk/>
            <pc:sldMk cId="3942064285" sldId="256"/>
            <ac:spMk id="14440" creationId="{9752B468-70B8-DBE7-C091-084B84217033}"/>
          </ac:spMkLst>
        </pc:spChg>
        <pc:spChg chg="mod">
          <ac:chgData name="Jassem Abbasi" userId="a485637c-5d5c-44af-8411-f95acc3236b6" providerId="ADAL" clId="{B67E75DF-61F4-4BDD-83F6-F3A9FEB4B984}" dt="2024-02-22T09:52:54.409" v="2357" actId="27803"/>
          <ac:spMkLst>
            <pc:docMk/>
            <pc:sldMk cId="3942064285" sldId="256"/>
            <ac:spMk id="14441" creationId="{AE7D640C-0400-543C-77F9-A4A27913CAAB}"/>
          </ac:spMkLst>
        </pc:spChg>
        <pc:spChg chg="mod">
          <ac:chgData name="Jassem Abbasi" userId="a485637c-5d5c-44af-8411-f95acc3236b6" providerId="ADAL" clId="{B67E75DF-61F4-4BDD-83F6-F3A9FEB4B984}" dt="2024-02-22T09:52:54.409" v="2357" actId="27803"/>
          <ac:spMkLst>
            <pc:docMk/>
            <pc:sldMk cId="3942064285" sldId="256"/>
            <ac:spMk id="14442" creationId="{A21D28B2-6B2A-844D-E789-19FAE37079EF}"/>
          </ac:spMkLst>
        </pc:spChg>
        <pc:spChg chg="mod">
          <ac:chgData name="Jassem Abbasi" userId="a485637c-5d5c-44af-8411-f95acc3236b6" providerId="ADAL" clId="{B67E75DF-61F4-4BDD-83F6-F3A9FEB4B984}" dt="2024-02-22T09:52:54.409" v="2357" actId="27803"/>
          <ac:spMkLst>
            <pc:docMk/>
            <pc:sldMk cId="3942064285" sldId="256"/>
            <ac:spMk id="14443" creationId="{D00D2AA1-A8AD-9FE8-2F13-8E2A06F831CE}"/>
          </ac:spMkLst>
        </pc:spChg>
        <pc:spChg chg="mod">
          <ac:chgData name="Jassem Abbasi" userId="a485637c-5d5c-44af-8411-f95acc3236b6" providerId="ADAL" clId="{B67E75DF-61F4-4BDD-83F6-F3A9FEB4B984}" dt="2024-02-22T09:52:54.409" v="2357" actId="27803"/>
          <ac:spMkLst>
            <pc:docMk/>
            <pc:sldMk cId="3942064285" sldId="256"/>
            <ac:spMk id="14444" creationId="{DAE61A9F-B1BB-8468-8C79-911EC5496C00}"/>
          </ac:spMkLst>
        </pc:spChg>
        <pc:spChg chg="mod">
          <ac:chgData name="Jassem Abbasi" userId="a485637c-5d5c-44af-8411-f95acc3236b6" providerId="ADAL" clId="{B67E75DF-61F4-4BDD-83F6-F3A9FEB4B984}" dt="2024-02-22T09:52:54.409" v="2357" actId="27803"/>
          <ac:spMkLst>
            <pc:docMk/>
            <pc:sldMk cId="3942064285" sldId="256"/>
            <ac:spMk id="14445" creationId="{E22FEFF2-0AEF-FE17-DE98-B0F3C7A38CCD}"/>
          </ac:spMkLst>
        </pc:spChg>
        <pc:spChg chg="mod">
          <ac:chgData name="Jassem Abbasi" userId="a485637c-5d5c-44af-8411-f95acc3236b6" providerId="ADAL" clId="{B67E75DF-61F4-4BDD-83F6-F3A9FEB4B984}" dt="2024-02-22T09:52:54.409" v="2357" actId="27803"/>
          <ac:spMkLst>
            <pc:docMk/>
            <pc:sldMk cId="3942064285" sldId="256"/>
            <ac:spMk id="14446" creationId="{BBD7621F-BD3E-8A7F-6076-18B17FA31F16}"/>
          </ac:spMkLst>
        </pc:spChg>
        <pc:spChg chg="mod">
          <ac:chgData name="Jassem Abbasi" userId="a485637c-5d5c-44af-8411-f95acc3236b6" providerId="ADAL" clId="{B67E75DF-61F4-4BDD-83F6-F3A9FEB4B984}" dt="2024-02-22T09:52:54.409" v="2357" actId="27803"/>
          <ac:spMkLst>
            <pc:docMk/>
            <pc:sldMk cId="3942064285" sldId="256"/>
            <ac:spMk id="14447" creationId="{B89E7CAF-EE55-DCDA-7CDF-08386E219DB2}"/>
          </ac:spMkLst>
        </pc:spChg>
        <pc:spChg chg="mod">
          <ac:chgData name="Jassem Abbasi" userId="a485637c-5d5c-44af-8411-f95acc3236b6" providerId="ADAL" clId="{B67E75DF-61F4-4BDD-83F6-F3A9FEB4B984}" dt="2024-02-22T09:52:54.409" v="2357" actId="27803"/>
          <ac:spMkLst>
            <pc:docMk/>
            <pc:sldMk cId="3942064285" sldId="256"/>
            <ac:spMk id="14448" creationId="{433264EB-13CA-2410-707E-2039C3E89910}"/>
          </ac:spMkLst>
        </pc:spChg>
        <pc:spChg chg="mod">
          <ac:chgData name="Jassem Abbasi" userId="a485637c-5d5c-44af-8411-f95acc3236b6" providerId="ADAL" clId="{B67E75DF-61F4-4BDD-83F6-F3A9FEB4B984}" dt="2024-02-22T09:52:54.409" v="2357" actId="27803"/>
          <ac:spMkLst>
            <pc:docMk/>
            <pc:sldMk cId="3942064285" sldId="256"/>
            <ac:spMk id="14449" creationId="{57CFD5BF-1004-9A1E-78E7-E04BB2E89FD6}"/>
          </ac:spMkLst>
        </pc:spChg>
        <pc:spChg chg="mod">
          <ac:chgData name="Jassem Abbasi" userId="a485637c-5d5c-44af-8411-f95acc3236b6" providerId="ADAL" clId="{B67E75DF-61F4-4BDD-83F6-F3A9FEB4B984}" dt="2024-02-22T09:52:54.409" v="2357" actId="27803"/>
          <ac:spMkLst>
            <pc:docMk/>
            <pc:sldMk cId="3942064285" sldId="256"/>
            <ac:spMk id="14450" creationId="{FF5924FE-EBC6-09C0-AF84-5A76228888B6}"/>
          </ac:spMkLst>
        </pc:spChg>
        <pc:spChg chg="mod">
          <ac:chgData name="Jassem Abbasi" userId="a485637c-5d5c-44af-8411-f95acc3236b6" providerId="ADAL" clId="{B67E75DF-61F4-4BDD-83F6-F3A9FEB4B984}" dt="2024-02-22T09:52:54.409" v="2357" actId="27803"/>
          <ac:spMkLst>
            <pc:docMk/>
            <pc:sldMk cId="3942064285" sldId="256"/>
            <ac:spMk id="14451" creationId="{518B2B94-BA7B-62EA-266F-A250F1E3FF8A}"/>
          </ac:spMkLst>
        </pc:spChg>
        <pc:spChg chg="mod">
          <ac:chgData name="Jassem Abbasi" userId="a485637c-5d5c-44af-8411-f95acc3236b6" providerId="ADAL" clId="{B67E75DF-61F4-4BDD-83F6-F3A9FEB4B984}" dt="2024-02-22T09:52:54.409" v="2357" actId="27803"/>
          <ac:spMkLst>
            <pc:docMk/>
            <pc:sldMk cId="3942064285" sldId="256"/>
            <ac:spMk id="14452" creationId="{D789C48B-1402-140F-D329-83CB5DCB3AD9}"/>
          </ac:spMkLst>
        </pc:spChg>
        <pc:spChg chg="mod">
          <ac:chgData name="Jassem Abbasi" userId="a485637c-5d5c-44af-8411-f95acc3236b6" providerId="ADAL" clId="{B67E75DF-61F4-4BDD-83F6-F3A9FEB4B984}" dt="2024-02-22T09:52:54.409" v="2357" actId="27803"/>
          <ac:spMkLst>
            <pc:docMk/>
            <pc:sldMk cId="3942064285" sldId="256"/>
            <ac:spMk id="14453" creationId="{CADE4B90-BC4C-A155-3B28-BD3FDACDB7A4}"/>
          </ac:spMkLst>
        </pc:spChg>
        <pc:spChg chg="mod">
          <ac:chgData name="Jassem Abbasi" userId="a485637c-5d5c-44af-8411-f95acc3236b6" providerId="ADAL" clId="{B67E75DF-61F4-4BDD-83F6-F3A9FEB4B984}" dt="2024-02-22T09:52:54.409" v="2357" actId="27803"/>
          <ac:spMkLst>
            <pc:docMk/>
            <pc:sldMk cId="3942064285" sldId="256"/>
            <ac:spMk id="14454" creationId="{CB1FFA54-E25F-05A1-3891-9A134DBE26C9}"/>
          </ac:spMkLst>
        </pc:spChg>
        <pc:spChg chg="mod">
          <ac:chgData name="Jassem Abbasi" userId="a485637c-5d5c-44af-8411-f95acc3236b6" providerId="ADAL" clId="{B67E75DF-61F4-4BDD-83F6-F3A9FEB4B984}" dt="2024-02-22T09:52:54.409" v="2357" actId="27803"/>
          <ac:spMkLst>
            <pc:docMk/>
            <pc:sldMk cId="3942064285" sldId="256"/>
            <ac:spMk id="14455" creationId="{9B41F987-8072-3127-5E11-1E0604D556BF}"/>
          </ac:spMkLst>
        </pc:spChg>
        <pc:spChg chg="mod">
          <ac:chgData name="Jassem Abbasi" userId="a485637c-5d5c-44af-8411-f95acc3236b6" providerId="ADAL" clId="{B67E75DF-61F4-4BDD-83F6-F3A9FEB4B984}" dt="2024-02-22T09:52:54.409" v="2357" actId="27803"/>
          <ac:spMkLst>
            <pc:docMk/>
            <pc:sldMk cId="3942064285" sldId="256"/>
            <ac:spMk id="14456" creationId="{9CA66293-E9AC-64D5-471B-E4F28F756BA4}"/>
          </ac:spMkLst>
        </pc:spChg>
        <pc:spChg chg="mod">
          <ac:chgData name="Jassem Abbasi" userId="a485637c-5d5c-44af-8411-f95acc3236b6" providerId="ADAL" clId="{B67E75DF-61F4-4BDD-83F6-F3A9FEB4B984}" dt="2024-02-22T09:52:54.409" v="2357" actId="27803"/>
          <ac:spMkLst>
            <pc:docMk/>
            <pc:sldMk cId="3942064285" sldId="256"/>
            <ac:spMk id="14457" creationId="{C2DAE10F-F739-808D-7E16-5C5BCE577F3C}"/>
          </ac:spMkLst>
        </pc:spChg>
        <pc:spChg chg="mod">
          <ac:chgData name="Jassem Abbasi" userId="a485637c-5d5c-44af-8411-f95acc3236b6" providerId="ADAL" clId="{B67E75DF-61F4-4BDD-83F6-F3A9FEB4B984}" dt="2024-02-22T09:52:54.409" v="2357" actId="27803"/>
          <ac:spMkLst>
            <pc:docMk/>
            <pc:sldMk cId="3942064285" sldId="256"/>
            <ac:spMk id="14458" creationId="{BF1357CE-498C-3D6A-0DA5-501A76E20AF0}"/>
          </ac:spMkLst>
        </pc:spChg>
        <pc:spChg chg="mod">
          <ac:chgData name="Jassem Abbasi" userId="a485637c-5d5c-44af-8411-f95acc3236b6" providerId="ADAL" clId="{B67E75DF-61F4-4BDD-83F6-F3A9FEB4B984}" dt="2024-02-22T09:52:54.409" v="2357" actId="27803"/>
          <ac:spMkLst>
            <pc:docMk/>
            <pc:sldMk cId="3942064285" sldId="256"/>
            <ac:spMk id="14459" creationId="{A499F27B-28B9-6502-90B2-CCAFDE1DC1D5}"/>
          </ac:spMkLst>
        </pc:spChg>
        <pc:spChg chg="mod">
          <ac:chgData name="Jassem Abbasi" userId="a485637c-5d5c-44af-8411-f95acc3236b6" providerId="ADAL" clId="{B67E75DF-61F4-4BDD-83F6-F3A9FEB4B984}" dt="2024-02-22T09:52:54.409" v="2357" actId="27803"/>
          <ac:spMkLst>
            <pc:docMk/>
            <pc:sldMk cId="3942064285" sldId="256"/>
            <ac:spMk id="14460" creationId="{FDFB51F6-58BD-F8A3-727F-83E12B500FEA}"/>
          </ac:spMkLst>
        </pc:spChg>
        <pc:spChg chg="mod">
          <ac:chgData name="Jassem Abbasi" userId="a485637c-5d5c-44af-8411-f95acc3236b6" providerId="ADAL" clId="{B67E75DF-61F4-4BDD-83F6-F3A9FEB4B984}" dt="2024-02-22T09:52:54.409" v="2357" actId="27803"/>
          <ac:spMkLst>
            <pc:docMk/>
            <pc:sldMk cId="3942064285" sldId="256"/>
            <ac:spMk id="14461" creationId="{FAC71C9D-E9FC-D177-5070-FDD545345101}"/>
          </ac:spMkLst>
        </pc:spChg>
        <pc:spChg chg="mod">
          <ac:chgData name="Jassem Abbasi" userId="a485637c-5d5c-44af-8411-f95acc3236b6" providerId="ADAL" clId="{B67E75DF-61F4-4BDD-83F6-F3A9FEB4B984}" dt="2024-02-22T09:52:54.409" v="2357" actId="27803"/>
          <ac:spMkLst>
            <pc:docMk/>
            <pc:sldMk cId="3942064285" sldId="256"/>
            <ac:spMk id="14462" creationId="{8B706F16-2528-74EB-5879-6A38FE72F426}"/>
          </ac:spMkLst>
        </pc:spChg>
        <pc:spChg chg="mod">
          <ac:chgData name="Jassem Abbasi" userId="a485637c-5d5c-44af-8411-f95acc3236b6" providerId="ADAL" clId="{B67E75DF-61F4-4BDD-83F6-F3A9FEB4B984}" dt="2024-02-22T09:52:54.409" v="2357" actId="27803"/>
          <ac:spMkLst>
            <pc:docMk/>
            <pc:sldMk cId="3942064285" sldId="256"/>
            <ac:spMk id="14463" creationId="{5E0238FC-99CA-492C-5B91-65E3B1CC2A7D}"/>
          </ac:spMkLst>
        </pc:spChg>
        <pc:spChg chg="mod">
          <ac:chgData name="Jassem Abbasi" userId="a485637c-5d5c-44af-8411-f95acc3236b6" providerId="ADAL" clId="{B67E75DF-61F4-4BDD-83F6-F3A9FEB4B984}" dt="2024-02-22T09:52:54.409" v="2357" actId="27803"/>
          <ac:spMkLst>
            <pc:docMk/>
            <pc:sldMk cId="3942064285" sldId="256"/>
            <ac:spMk id="14464" creationId="{A7342E16-C862-F930-BEB7-27FCA581F92C}"/>
          </ac:spMkLst>
        </pc:spChg>
        <pc:spChg chg="mod">
          <ac:chgData name="Jassem Abbasi" userId="a485637c-5d5c-44af-8411-f95acc3236b6" providerId="ADAL" clId="{B67E75DF-61F4-4BDD-83F6-F3A9FEB4B984}" dt="2024-02-22T09:52:54.409" v="2357" actId="27803"/>
          <ac:spMkLst>
            <pc:docMk/>
            <pc:sldMk cId="3942064285" sldId="256"/>
            <ac:spMk id="14465" creationId="{83B2C20C-49EF-6D07-25A0-A4EEE90489EF}"/>
          </ac:spMkLst>
        </pc:spChg>
        <pc:spChg chg="mod">
          <ac:chgData name="Jassem Abbasi" userId="a485637c-5d5c-44af-8411-f95acc3236b6" providerId="ADAL" clId="{B67E75DF-61F4-4BDD-83F6-F3A9FEB4B984}" dt="2024-02-22T09:52:54.409" v="2357" actId="27803"/>
          <ac:spMkLst>
            <pc:docMk/>
            <pc:sldMk cId="3942064285" sldId="256"/>
            <ac:spMk id="14466" creationId="{27539D44-DFE7-5B4B-FAE2-4B92EF29FF06}"/>
          </ac:spMkLst>
        </pc:spChg>
        <pc:spChg chg="mod">
          <ac:chgData name="Jassem Abbasi" userId="a485637c-5d5c-44af-8411-f95acc3236b6" providerId="ADAL" clId="{B67E75DF-61F4-4BDD-83F6-F3A9FEB4B984}" dt="2024-02-22T09:52:54.409" v="2357" actId="27803"/>
          <ac:spMkLst>
            <pc:docMk/>
            <pc:sldMk cId="3942064285" sldId="256"/>
            <ac:spMk id="14467" creationId="{A0C17CAB-3569-7EA0-B5F6-F091D533C40F}"/>
          </ac:spMkLst>
        </pc:spChg>
        <pc:spChg chg="mod">
          <ac:chgData name="Jassem Abbasi" userId="a485637c-5d5c-44af-8411-f95acc3236b6" providerId="ADAL" clId="{B67E75DF-61F4-4BDD-83F6-F3A9FEB4B984}" dt="2024-02-22T09:52:54.409" v="2357" actId="27803"/>
          <ac:spMkLst>
            <pc:docMk/>
            <pc:sldMk cId="3942064285" sldId="256"/>
            <ac:spMk id="14468" creationId="{E607ACD7-B49D-D5FD-3A9F-3A142778A0A0}"/>
          </ac:spMkLst>
        </pc:spChg>
        <pc:spChg chg="mod">
          <ac:chgData name="Jassem Abbasi" userId="a485637c-5d5c-44af-8411-f95acc3236b6" providerId="ADAL" clId="{B67E75DF-61F4-4BDD-83F6-F3A9FEB4B984}" dt="2024-02-22T09:52:54.409" v="2357" actId="27803"/>
          <ac:spMkLst>
            <pc:docMk/>
            <pc:sldMk cId="3942064285" sldId="256"/>
            <ac:spMk id="14469" creationId="{D934A42C-CCB2-A64A-7C6C-FE09D786E256}"/>
          </ac:spMkLst>
        </pc:spChg>
        <pc:spChg chg="mod">
          <ac:chgData name="Jassem Abbasi" userId="a485637c-5d5c-44af-8411-f95acc3236b6" providerId="ADAL" clId="{B67E75DF-61F4-4BDD-83F6-F3A9FEB4B984}" dt="2024-02-22T09:52:54.409" v="2357" actId="27803"/>
          <ac:spMkLst>
            <pc:docMk/>
            <pc:sldMk cId="3942064285" sldId="256"/>
            <ac:spMk id="14470" creationId="{A91E019D-1129-68E2-A6F7-BDA5288FAEB4}"/>
          </ac:spMkLst>
        </pc:spChg>
        <pc:spChg chg="mod">
          <ac:chgData name="Jassem Abbasi" userId="a485637c-5d5c-44af-8411-f95acc3236b6" providerId="ADAL" clId="{B67E75DF-61F4-4BDD-83F6-F3A9FEB4B984}" dt="2024-02-22T09:52:54.409" v="2357" actId="27803"/>
          <ac:spMkLst>
            <pc:docMk/>
            <pc:sldMk cId="3942064285" sldId="256"/>
            <ac:spMk id="14471" creationId="{92C3DBEC-573A-5463-D3A6-124004A565E1}"/>
          </ac:spMkLst>
        </pc:spChg>
        <pc:spChg chg="mod">
          <ac:chgData name="Jassem Abbasi" userId="a485637c-5d5c-44af-8411-f95acc3236b6" providerId="ADAL" clId="{B67E75DF-61F4-4BDD-83F6-F3A9FEB4B984}" dt="2024-02-22T09:52:54.409" v="2357" actId="27803"/>
          <ac:spMkLst>
            <pc:docMk/>
            <pc:sldMk cId="3942064285" sldId="256"/>
            <ac:spMk id="14472" creationId="{651D3D15-518E-1469-12AE-1E153BD42BAA}"/>
          </ac:spMkLst>
        </pc:spChg>
        <pc:spChg chg="mod">
          <ac:chgData name="Jassem Abbasi" userId="a485637c-5d5c-44af-8411-f95acc3236b6" providerId="ADAL" clId="{B67E75DF-61F4-4BDD-83F6-F3A9FEB4B984}" dt="2024-02-22T09:52:54.409" v="2357" actId="27803"/>
          <ac:spMkLst>
            <pc:docMk/>
            <pc:sldMk cId="3942064285" sldId="256"/>
            <ac:spMk id="14473" creationId="{AC5A142D-D6A9-A3A9-BCF8-4657E532F6C1}"/>
          </ac:spMkLst>
        </pc:spChg>
        <pc:spChg chg="mod">
          <ac:chgData name="Jassem Abbasi" userId="a485637c-5d5c-44af-8411-f95acc3236b6" providerId="ADAL" clId="{B67E75DF-61F4-4BDD-83F6-F3A9FEB4B984}" dt="2024-02-22T09:52:54.409" v="2357" actId="27803"/>
          <ac:spMkLst>
            <pc:docMk/>
            <pc:sldMk cId="3942064285" sldId="256"/>
            <ac:spMk id="14474" creationId="{EA9DF50F-9666-9220-BDB1-AD29A79F111A}"/>
          </ac:spMkLst>
        </pc:spChg>
        <pc:spChg chg="mod">
          <ac:chgData name="Jassem Abbasi" userId="a485637c-5d5c-44af-8411-f95acc3236b6" providerId="ADAL" clId="{B67E75DF-61F4-4BDD-83F6-F3A9FEB4B984}" dt="2024-02-22T09:52:54.409" v="2357" actId="27803"/>
          <ac:spMkLst>
            <pc:docMk/>
            <pc:sldMk cId="3942064285" sldId="256"/>
            <ac:spMk id="14475" creationId="{5B233A9B-B2E9-242F-2093-1715FB3FCAE1}"/>
          </ac:spMkLst>
        </pc:spChg>
        <pc:spChg chg="mod">
          <ac:chgData name="Jassem Abbasi" userId="a485637c-5d5c-44af-8411-f95acc3236b6" providerId="ADAL" clId="{B67E75DF-61F4-4BDD-83F6-F3A9FEB4B984}" dt="2024-02-22T09:52:54.409" v="2357" actId="27803"/>
          <ac:spMkLst>
            <pc:docMk/>
            <pc:sldMk cId="3942064285" sldId="256"/>
            <ac:spMk id="14476" creationId="{BC4AD084-2F42-D64C-10DC-780B749F0A8C}"/>
          </ac:spMkLst>
        </pc:spChg>
        <pc:spChg chg="mod">
          <ac:chgData name="Jassem Abbasi" userId="a485637c-5d5c-44af-8411-f95acc3236b6" providerId="ADAL" clId="{B67E75DF-61F4-4BDD-83F6-F3A9FEB4B984}" dt="2024-02-22T09:52:54.409" v="2357" actId="27803"/>
          <ac:spMkLst>
            <pc:docMk/>
            <pc:sldMk cId="3942064285" sldId="256"/>
            <ac:spMk id="14477" creationId="{7A29DE61-A5C2-5C80-7569-455A852E29B3}"/>
          </ac:spMkLst>
        </pc:spChg>
        <pc:spChg chg="mod">
          <ac:chgData name="Jassem Abbasi" userId="a485637c-5d5c-44af-8411-f95acc3236b6" providerId="ADAL" clId="{B67E75DF-61F4-4BDD-83F6-F3A9FEB4B984}" dt="2024-02-22T09:52:54.409" v="2357" actId="27803"/>
          <ac:spMkLst>
            <pc:docMk/>
            <pc:sldMk cId="3942064285" sldId="256"/>
            <ac:spMk id="14478" creationId="{C17D32D8-A5F6-ED6C-2ACC-C6E7C5F671D6}"/>
          </ac:spMkLst>
        </pc:spChg>
        <pc:spChg chg="mod">
          <ac:chgData name="Jassem Abbasi" userId="a485637c-5d5c-44af-8411-f95acc3236b6" providerId="ADAL" clId="{B67E75DF-61F4-4BDD-83F6-F3A9FEB4B984}" dt="2024-02-22T09:52:54.409" v="2357" actId="27803"/>
          <ac:spMkLst>
            <pc:docMk/>
            <pc:sldMk cId="3942064285" sldId="256"/>
            <ac:spMk id="14479" creationId="{E3E4FB3B-D84F-38D4-169B-240ADDF71617}"/>
          </ac:spMkLst>
        </pc:spChg>
        <pc:spChg chg="mod">
          <ac:chgData name="Jassem Abbasi" userId="a485637c-5d5c-44af-8411-f95acc3236b6" providerId="ADAL" clId="{B67E75DF-61F4-4BDD-83F6-F3A9FEB4B984}" dt="2024-02-22T09:52:54.409" v="2357" actId="27803"/>
          <ac:spMkLst>
            <pc:docMk/>
            <pc:sldMk cId="3942064285" sldId="256"/>
            <ac:spMk id="14480" creationId="{38AE05F9-E910-7E50-6BE4-583BBEBFCF28}"/>
          </ac:spMkLst>
        </pc:spChg>
        <pc:spChg chg="mod">
          <ac:chgData name="Jassem Abbasi" userId="a485637c-5d5c-44af-8411-f95acc3236b6" providerId="ADAL" clId="{B67E75DF-61F4-4BDD-83F6-F3A9FEB4B984}" dt="2024-02-22T09:52:54.409" v="2357" actId="27803"/>
          <ac:spMkLst>
            <pc:docMk/>
            <pc:sldMk cId="3942064285" sldId="256"/>
            <ac:spMk id="14481" creationId="{82BA2661-C721-D9AB-9AD6-199A6F7282D0}"/>
          </ac:spMkLst>
        </pc:spChg>
        <pc:spChg chg="mod">
          <ac:chgData name="Jassem Abbasi" userId="a485637c-5d5c-44af-8411-f95acc3236b6" providerId="ADAL" clId="{B67E75DF-61F4-4BDD-83F6-F3A9FEB4B984}" dt="2024-02-22T09:52:54.409" v="2357" actId="27803"/>
          <ac:spMkLst>
            <pc:docMk/>
            <pc:sldMk cId="3942064285" sldId="256"/>
            <ac:spMk id="14482" creationId="{B6E70309-5FF5-3B62-3A48-E76CCD24AF74}"/>
          </ac:spMkLst>
        </pc:spChg>
        <pc:spChg chg="mod">
          <ac:chgData name="Jassem Abbasi" userId="a485637c-5d5c-44af-8411-f95acc3236b6" providerId="ADAL" clId="{B67E75DF-61F4-4BDD-83F6-F3A9FEB4B984}" dt="2024-02-22T09:52:54.409" v="2357" actId="27803"/>
          <ac:spMkLst>
            <pc:docMk/>
            <pc:sldMk cId="3942064285" sldId="256"/>
            <ac:spMk id="14483" creationId="{9BC6D56D-DDF6-2470-EBCA-EF7ED8DB85C5}"/>
          </ac:spMkLst>
        </pc:spChg>
        <pc:spChg chg="mod">
          <ac:chgData name="Jassem Abbasi" userId="a485637c-5d5c-44af-8411-f95acc3236b6" providerId="ADAL" clId="{B67E75DF-61F4-4BDD-83F6-F3A9FEB4B984}" dt="2024-02-22T09:52:54.409" v="2357" actId="27803"/>
          <ac:spMkLst>
            <pc:docMk/>
            <pc:sldMk cId="3942064285" sldId="256"/>
            <ac:spMk id="14484" creationId="{17D14F08-F7BA-7052-4ADF-623B74C03F8D}"/>
          </ac:spMkLst>
        </pc:spChg>
        <pc:spChg chg="mod">
          <ac:chgData name="Jassem Abbasi" userId="a485637c-5d5c-44af-8411-f95acc3236b6" providerId="ADAL" clId="{B67E75DF-61F4-4BDD-83F6-F3A9FEB4B984}" dt="2024-02-22T09:52:54.409" v="2357" actId="27803"/>
          <ac:spMkLst>
            <pc:docMk/>
            <pc:sldMk cId="3942064285" sldId="256"/>
            <ac:spMk id="14485" creationId="{B1D661C1-1651-781A-EA71-CAA5AF363F3F}"/>
          </ac:spMkLst>
        </pc:spChg>
        <pc:spChg chg="mod">
          <ac:chgData name="Jassem Abbasi" userId="a485637c-5d5c-44af-8411-f95acc3236b6" providerId="ADAL" clId="{B67E75DF-61F4-4BDD-83F6-F3A9FEB4B984}" dt="2024-02-22T09:52:54.409" v="2357" actId="27803"/>
          <ac:spMkLst>
            <pc:docMk/>
            <pc:sldMk cId="3942064285" sldId="256"/>
            <ac:spMk id="14486" creationId="{D843FDD6-36C8-CFC0-1E97-60A13A059A60}"/>
          </ac:spMkLst>
        </pc:spChg>
        <pc:spChg chg="mod">
          <ac:chgData name="Jassem Abbasi" userId="a485637c-5d5c-44af-8411-f95acc3236b6" providerId="ADAL" clId="{B67E75DF-61F4-4BDD-83F6-F3A9FEB4B984}" dt="2024-02-22T09:52:54.409" v="2357" actId="27803"/>
          <ac:spMkLst>
            <pc:docMk/>
            <pc:sldMk cId="3942064285" sldId="256"/>
            <ac:spMk id="14487" creationId="{D4BA4F2F-E2E6-23C8-57E4-FD3BDBF0CFFC}"/>
          </ac:spMkLst>
        </pc:spChg>
        <pc:spChg chg="mod">
          <ac:chgData name="Jassem Abbasi" userId="a485637c-5d5c-44af-8411-f95acc3236b6" providerId="ADAL" clId="{B67E75DF-61F4-4BDD-83F6-F3A9FEB4B984}" dt="2024-02-22T09:52:54.409" v="2357" actId="27803"/>
          <ac:spMkLst>
            <pc:docMk/>
            <pc:sldMk cId="3942064285" sldId="256"/>
            <ac:spMk id="14488" creationId="{4D51C480-B8FB-A911-90C0-8FEEDE350285}"/>
          </ac:spMkLst>
        </pc:spChg>
        <pc:spChg chg="mod">
          <ac:chgData name="Jassem Abbasi" userId="a485637c-5d5c-44af-8411-f95acc3236b6" providerId="ADAL" clId="{B67E75DF-61F4-4BDD-83F6-F3A9FEB4B984}" dt="2024-02-22T09:52:54.409" v="2357" actId="27803"/>
          <ac:spMkLst>
            <pc:docMk/>
            <pc:sldMk cId="3942064285" sldId="256"/>
            <ac:spMk id="14489" creationId="{E75E75F1-6DF9-369C-E8CF-851ECB1EFA19}"/>
          </ac:spMkLst>
        </pc:spChg>
        <pc:spChg chg="mod">
          <ac:chgData name="Jassem Abbasi" userId="a485637c-5d5c-44af-8411-f95acc3236b6" providerId="ADAL" clId="{B67E75DF-61F4-4BDD-83F6-F3A9FEB4B984}" dt="2024-02-22T09:52:54.409" v="2357" actId="27803"/>
          <ac:spMkLst>
            <pc:docMk/>
            <pc:sldMk cId="3942064285" sldId="256"/>
            <ac:spMk id="14490" creationId="{5C12D4B7-CD10-A031-F404-DC0FF8B7211B}"/>
          </ac:spMkLst>
        </pc:spChg>
        <pc:spChg chg="mod">
          <ac:chgData name="Jassem Abbasi" userId="a485637c-5d5c-44af-8411-f95acc3236b6" providerId="ADAL" clId="{B67E75DF-61F4-4BDD-83F6-F3A9FEB4B984}" dt="2024-02-22T09:52:54.409" v="2357" actId="27803"/>
          <ac:spMkLst>
            <pc:docMk/>
            <pc:sldMk cId="3942064285" sldId="256"/>
            <ac:spMk id="14491" creationId="{56C63C9D-393E-A3EF-5359-1B460F3A0CD6}"/>
          </ac:spMkLst>
        </pc:spChg>
        <pc:spChg chg="mod">
          <ac:chgData name="Jassem Abbasi" userId="a485637c-5d5c-44af-8411-f95acc3236b6" providerId="ADAL" clId="{B67E75DF-61F4-4BDD-83F6-F3A9FEB4B984}" dt="2024-02-22T09:52:54.409" v="2357" actId="27803"/>
          <ac:spMkLst>
            <pc:docMk/>
            <pc:sldMk cId="3942064285" sldId="256"/>
            <ac:spMk id="14492" creationId="{D0C53228-C65C-11DF-FD51-4D4204D96ECE}"/>
          </ac:spMkLst>
        </pc:spChg>
        <pc:spChg chg="mod">
          <ac:chgData name="Jassem Abbasi" userId="a485637c-5d5c-44af-8411-f95acc3236b6" providerId="ADAL" clId="{B67E75DF-61F4-4BDD-83F6-F3A9FEB4B984}" dt="2024-02-22T09:52:54.409" v="2357" actId="27803"/>
          <ac:spMkLst>
            <pc:docMk/>
            <pc:sldMk cId="3942064285" sldId="256"/>
            <ac:spMk id="14493" creationId="{38B39233-3E00-A978-A125-E354D145B98E}"/>
          </ac:spMkLst>
        </pc:spChg>
        <pc:spChg chg="mod">
          <ac:chgData name="Jassem Abbasi" userId="a485637c-5d5c-44af-8411-f95acc3236b6" providerId="ADAL" clId="{B67E75DF-61F4-4BDD-83F6-F3A9FEB4B984}" dt="2024-02-22T09:52:54.409" v="2357" actId="27803"/>
          <ac:spMkLst>
            <pc:docMk/>
            <pc:sldMk cId="3942064285" sldId="256"/>
            <ac:spMk id="14494" creationId="{7D47684B-103B-85DF-16B5-9EF8AAFD24AA}"/>
          </ac:spMkLst>
        </pc:spChg>
        <pc:spChg chg="mod">
          <ac:chgData name="Jassem Abbasi" userId="a485637c-5d5c-44af-8411-f95acc3236b6" providerId="ADAL" clId="{B67E75DF-61F4-4BDD-83F6-F3A9FEB4B984}" dt="2024-02-22T09:52:54.409" v="2357" actId="27803"/>
          <ac:spMkLst>
            <pc:docMk/>
            <pc:sldMk cId="3942064285" sldId="256"/>
            <ac:spMk id="14495" creationId="{2A6C2E8A-883C-8796-211D-3B8F89F463D6}"/>
          </ac:spMkLst>
        </pc:spChg>
        <pc:spChg chg="mod">
          <ac:chgData name="Jassem Abbasi" userId="a485637c-5d5c-44af-8411-f95acc3236b6" providerId="ADAL" clId="{B67E75DF-61F4-4BDD-83F6-F3A9FEB4B984}" dt="2024-02-22T09:52:54.409" v="2357" actId="27803"/>
          <ac:spMkLst>
            <pc:docMk/>
            <pc:sldMk cId="3942064285" sldId="256"/>
            <ac:spMk id="14496" creationId="{2BEA4DA4-98C7-8C26-A7CA-0C5ACD7F57C2}"/>
          </ac:spMkLst>
        </pc:spChg>
        <pc:spChg chg="mod">
          <ac:chgData name="Jassem Abbasi" userId="a485637c-5d5c-44af-8411-f95acc3236b6" providerId="ADAL" clId="{B67E75DF-61F4-4BDD-83F6-F3A9FEB4B984}" dt="2024-02-22T09:52:54.409" v="2357" actId="27803"/>
          <ac:spMkLst>
            <pc:docMk/>
            <pc:sldMk cId="3942064285" sldId="256"/>
            <ac:spMk id="14497" creationId="{093BF7E1-8F7E-66B1-B1BA-920048D9E4B4}"/>
          </ac:spMkLst>
        </pc:spChg>
        <pc:spChg chg="mod">
          <ac:chgData name="Jassem Abbasi" userId="a485637c-5d5c-44af-8411-f95acc3236b6" providerId="ADAL" clId="{B67E75DF-61F4-4BDD-83F6-F3A9FEB4B984}" dt="2024-02-22T09:52:54.409" v="2357" actId="27803"/>
          <ac:spMkLst>
            <pc:docMk/>
            <pc:sldMk cId="3942064285" sldId="256"/>
            <ac:spMk id="14498" creationId="{914AD96C-2472-53CE-1AAC-63A65956B0CE}"/>
          </ac:spMkLst>
        </pc:spChg>
        <pc:spChg chg="mod">
          <ac:chgData name="Jassem Abbasi" userId="a485637c-5d5c-44af-8411-f95acc3236b6" providerId="ADAL" clId="{B67E75DF-61F4-4BDD-83F6-F3A9FEB4B984}" dt="2024-02-22T09:52:54.409" v="2357" actId="27803"/>
          <ac:spMkLst>
            <pc:docMk/>
            <pc:sldMk cId="3942064285" sldId="256"/>
            <ac:spMk id="14499" creationId="{128A75F7-7B99-5B5C-C0DD-C70F8206013E}"/>
          </ac:spMkLst>
        </pc:spChg>
        <pc:spChg chg="mod">
          <ac:chgData name="Jassem Abbasi" userId="a485637c-5d5c-44af-8411-f95acc3236b6" providerId="ADAL" clId="{B67E75DF-61F4-4BDD-83F6-F3A9FEB4B984}" dt="2024-02-22T09:52:54.409" v="2357" actId="27803"/>
          <ac:spMkLst>
            <pc:docMk/>
            <pc:sldMk cId="3942064285" sldId="256"/>
            <ac:spMk id="14500" creationId="{BE90EF9A-3F76-AC2D-477D-472C06840667}"/>
          </ac:spMkLst>
        </pc:spChg>
        <pc:spChg chg="mod">
          <ac:chgData name="Jassem Abbasi" userId="a485637c-5d5c-44af-8411-f95acc3236b6" providerId="ADAL" clId="{B67E75DF-61F4-4BDD-83F6-F3A9FEB4B984}" dt="2024-02-22T09:52:54.409" v="2357" actId="27803"/>
          <ac:spMkLst>
            <pc:docMk/>
            <pc:sldMk cId="3942064285" sldId="256"/>
            <ac:spMk id="14501" creationId="{6B83F6E5-A79E-1D91-A683-CA6F1BDBE13F}"/>
          </ac:spMkLst>
        </pc:spChg>
        <pc:spChg chg="mod">
          <ac:chgData name="Jassem Abbasi" userId="a485637c-5d5c-44af-8411-f95acc3236b6" providerId="ADAL" clId="{B67E75DF-61F4-4BDD-83F6-F3A9FEB4B984}" dt="2024-02-22T09:52:54.409" v="2357" actId="27803"/>
          <ac:spMkLst>
            <pc:docMk/>
            <pc:sldMk cId="3942064285" sldId="256"/>
            <ac:spMk id="14502" creationId="{ABEB42B9-48C7-33E5-E8F1-607B77609628}"/>
          </ac:spMkLst>
        </pc:spChg>
        <pc:spChg chg="mod">
          <ac:chgData name="Jassem Abbasi" userId="a485637c-5d5c-44af-8411-f95acc3236b6" providerId="ADAL" clId="{B67E75DF-61F4-4BDD-83F6-F3A9FEB4B984}" dt="2024-02-22T09:52:54.409" v="2357" actId="27803"/>
          <ac:spMkLst>
            <pc:docMk/>
            <pc:sldMk cId="3942064285" sldId="256"/>
            <ac:spMk id="14503" creationId="{4D6A4C20-3A74-149F-3F45-D9878AE471FD}"/>
          </ac:spMkLst>
        </pc:spChg>
        <pc:spChg chg="mod">
          <ac:chgData name="Jassem Abbasi" userId="a485637c-5d5c-44af-8411-f95acc3236b6" providerId="ADAL" clId="{B67E75DF-61F4-4BDD-83F6-F3A9FEB4B984}" dt="2024-02-22T09:52:54.409" v="2357" actId="27803"/>
          <ac:spMkLst>
            <pc:docMk/>
            <pc:sldMk cId="3942064285" sldId="256"/>
            <ac:spMk id="14504" creationId="{F75C6085-E29C-4DDC-F094-FDDA5D7CFDCB}"/>
          </ac:spMkLst>
        </pc:spChg>
        <pc:spChg chg="mod">
          <ac:chgData name="Jassem Abbasi" userId="a485637c-5d5c-44af-8411-f95acc3236b6" providerId="ADAL" clId="{B67E75DF-61F4-4BDD-83F6-F3A9FEB4B984}" dt="2024-02-22T09:52:54.409" v="2357" actId="27803"/>
          <ac:spMkLst>
            <pc:docMk/>
            <pc:sldMk cId="3942064285" sldId="256"/>
            <ac:spMk id="14505" creationId="{8226A3D2-6AB3-C1FC-CF7A-CA3EC12D9F48}"/>
          </ac:spMkLst>
        </pc:spChg>
        <pc:spChg chg="mod">
          <ac:chgData name="Jassem Abbasi" userId="a485637c-5d5c-44af-8411-f95acc3236b6" providerId="ADAL" clId="{B67E75DF-61F4-4BDD-83F6-F3A9FEB4B984}" dt="2024-02-22T09:52:54.409" v="2357" actId="27803"/>
          <ac:spMkLst>
            <pc:docMk/>
            <pc:sldMk cId="3942064285" sldId="256"/>
            <ac:spMk id="14506" creationId="{67365F04-AD8D-CA3C-F68E-4E78F3B01979}"/>
          </ac:spMkLst>
        </pc:spChg>
        <pc:spChg chg="mod">
          <ac:chgData name="Jassem Abbasi" userId="a485637c-5d5c-44af-8411-f95acc3236b6" providerId="ADAL" clId="{B67E75DF-61F4-4BDD-83F6-F3A9FEB4B984}" dt="2024-02-22T09:52:54.409" v="2357" actId="27803"/>
          <ac:spMkLst>
            <pc:docMk/>
            <pc:sldMk cId="3942064285" sldId="256"/>
            <ac:spMk id="14507" creationId="{3DDB841B-72E3-AD1B-CDDE-BD3017794EC6}"/>
          </ac:spMkLst>
        </pc:spChg>
        <pc:spChg chg="mod">
          <ac:chgData name="Jassem Abbasi" userId="a485637c-5d5c-44af-8411-f95acc3236b6" providerId="ADAL" clId="{B67E75DF-61F4-4BDD-83F6-F3A9FEB4B984}" dt="2024-02-22T09:52:54.409" v="2357" actId="27803"/>
          <ac:spMkLst>
            <pc:docMk/>
            <pc:sldMk cId="3942064285" sldId="256"/>
            <ac:spMk id="14508" creationId="{071250DD-0C16-9D22-179E-173098F90393}"/>
          </ac:spMkLst>
        </pc:spChg>
        <pc:spChg chg="mod">
          <ac:chgData name="Jassem Abbasi" userId="a485637c-5d5c-44af-8411-f95acc3236b6" providerId="ADAL" clId="{B67E75DF-61F4-4BDD-83F6-F3A9FEB4B984}" dt="2024-02-22T09:52:54.409" v="2357" actId="27803"/>
          <ac:spMkLst>
            <pc:docMk/>
            <pc:sldMk cId="3942064285" sldId="256"/>
            <ac:spMk id="14509" creationId="{AD8B7701-85E4-73E2-32BB-93D3E8AB30EE}"/>
          </ac:spMkLst>
        </pc:spChg>
        <pc:spChg chg="mod">
          <ac:chgData name="Jassem Abbasi" userId="a485637c-5d5c-44af-8411-f95acc3236b6" providerId="ADAL" clId="{B67E75DF-61F4-4BDD-83F6-F3A9FEB4B984}" dt="2024-02-22T09:52:54.409" v="2357" actId="27803"/>
          <ac:spMkLst>
            <pc:docMk/>
            <pc:sldMk cId="3942064285" sldId="256"/>
            <ac:spMk id="14510" creationId="{548C23A1-EC5D-38DE-CBA9-13A9341C2450}"/>
          </ac:spMkLst>
        </pc:spChg>
        <pc:spChg chg="mod">
          <ac:chgData name="Jassem Abbasi" userId="a485637c-5d5c-44af-8411-f95acc3236b6" providerId="ADAL" clId="{B67E75DF-61F4-4BDD-83F6-F3A9FEB4B984}" dt="2024-02-22T09:52:54.409" v="2357" actId="27803"/>
          <ac:spMkLst>
            <pc:docMk/>
            <pc:sldMk cId="3942064285" sldId="256"/>
            <ac:spMk id="14511" creationId="{62C5C3A4-B2DB-071C-610E-6DD53F0D02C3}"/>
          </ac:spMkLst>
        </pc:spChg>
        <pc:spChg chg="mod">
          <ac:chgData name="Jassem Abbasi" userId="a485637c-5d5c-44af-8411-f95acc3236b6" providerId="ADAL" clId="{B67E75DF-61F4-4BDD-83F6-F3A9FEB4B984}" dt="2024-02-22T09:52:54.409" v="2357" actId="27803"/>
          <ac:spMkLst>
            <pc:docMk/>
            <pc:sldMk cId="3942064285" sldId="256"/>
            <ac:spMk id="14512" creationId="{BDAB7669-801C-B137-3FF1-453E264399B7}"/>
          </ac:spMkLst>
        </pc:spChg>
        <pc:spChg chg="mod">
          <ac:chgData name="Jassem Abbasi" userId="a485637c-5d5c-44af-8411-f95acc3236b6" providerId="ADAL" clId="{B67E75DF-61F4-4BDD-83F6-F3A9FEB4B984}" dt="2024-02-22T09:52:54.409" v="2357" actId="27803"/>
          <ac:spMkLst>
            <pc:docMk/>
            <pc:sldMk cId="3942064285" sldId="256"/>
            <ac:spMk id="14513" creationId="{5C8B56FB-D1B5-7F70-A4C0-458AA1410A76}"/>
          </ac:spMkLst>
        </pc:spChg>
        <pc:spChg chg="mod">
          <ac:chgData name="Jassem Abbasi" userId="a485637c-5d5c-44af-8411-f95acc3236b6" providerId="ADAL" clId="{B67E75DF-61F4-4BDD-83F6-F3A9FEB4B984}" dt="2024-02-22T09:52:54.409" v="2357" actId="27803"/>
          <ac:spMkLst>
            <pc:docMk/>
            <pc:sldMk cId="3942064285" sldId="256"/>
            <ac:spMk id="14514" creationId="{BC0C636F-1074-B3D1-2A9B-C7F0B4EA7591}"/>
          </ac:spMkLst>
        </pc:spChg>
        <pc:spChg chg="mod">
          <ac:chgData name="Jassem Abbasi" userId="a485637c-5d5c-44af-8411-f95acc3236b6" providerId="ADAL" clId="{B67E75DF-61F4-4BDD-83F6-F3A9FEB4B984}" dt="2024-02-22T09:52:54.409" v="2357" actId="27803"/>
          <ac:spMkLst>
            <pc:docMk/>
            <pc:sldMk cId="3942064285" sldId="256"/>
            <ac:spMk id="14515" creationId="{916ECDEF-F086-6B33-2E37-AC179CC3E81B}"/>
          </ac:spMkLst>
        </pc:spChg>
        <pc:spChg chg="mod">
          <ac:chgData name="Jassem Abbasi" userId="a485637c-5d5c-44af-8411-f95acc3236b6" providerId="ADAL" clId="{B67E75DF-61F4-4BDD-83F6-F3A9FEB4B984}" dt="2024-02-22T09:52:54.409" v="2357" actId="27803"/>
          <ac:spMkLst>
            <pc:docMk/>
            <pc:sldMk cId="3942064285" sldId="256"/>
            <ac:spMk id="14516" creationId="{05CC8B6D-ED86-1ECE-EF23-6C8091D8FF38}"/>
          </ac:spMkLst>
        </pc:spChg>
        <pc:spChg chg="mod">
          <ac:chgData name="Jassem Abbasi" userId="a485637c-5d5c-44af-8411-f95acc3236b6" providerId="ADAL" clId="{B67E75DF-61F4-4BDD-83F6-F3A9FEB4B984}" dt="2024-02-22T09:52:54.409" v="2357" actId="27803"/>
          <ac:spMkLst>
            <pc:docMk/>
            <pc:sldMk cId="3942064285" sldId="256"/>
            <ac:spMk id="14517" creationId="{7342FEBB-A809-A615-1C7F-B6D7611C3466}"/>
          </ac:spMkLst>
        </pc:spChg>
        <pc:spChg chg="mod">
          <ac:chgData name="Jassem Abbasi" userId="a485637c-5d5c-44af-8411-f95acc3236b6" providerId="ADAL" clId="{B67E75DF-61F4-4BDD-83F6-F3A9FEB4B984}" dt="2024-02-22T09:52:54.409" v="2357" actId="27803"/>
          <ac:spMkLst>
            <pc:docMk/>
            <pc:sldMk cId="3942064285" sldId="256"/>
            <ac:spMk id="14518" creationId="{5AF3E8EA-1FDF-7A7A-AC2C-9935A80F9F9E}"/>
          </ac:spMkLst>
        </pc:spChg>
        <pc:spChg chg="mod">
          <ac:chgData name="Jassem Abbasi" userId="a485637c-5d5c-44af-8411-f95acc3236b6" providerId="ADAL" clId="{B67E75DF-61F4-4BDD-83F6-F3A9FEB4B984}" dt="2024-02-22T09:52:54.409" v="2357" actId="27803"/>
          <ac:spMkLst>
            <pc:docMk/>
            <pc:sldMk cId="3942064285" sldId="256"/>
            <ac:spMk id="14519" creationId="{7BA170AD-00CA-707D-B639-CB404BD69170}"/>
          </ac:spMkLst>
        </pc:spChg>
        <pc:spChg chg="mod">
          <ac:chgData name="Jassem Abbasi" userId="a485637c-5d5c-44af-8411-f95acc3236b6" providerId="ADAL" clId="{B67E75DF-61F4-4BDD-83F6-F3A9FEB4B984}" dt="2024-02-22T09:52:54.409" v="2357" actId="27803"/>
          <ac:spMkLst>
            <pc:docMk/>
            <pc:sldMk cId="3942064285" sldId="256"/>
            <ac:spMk id="14520" creationId="{32D69209-B73B-1AAC-1A6D-F2140DB1E90F}"/>
          </ac:spMkLst>
        </pc:spChg>
        <pc:spChg chg="mod">
          <ac:chgData name="Jassem Abbasi" userId="a485637c-5d5c-44af-8411-f95acc3236b6" providerId="ADAL" clId="{B67E75DF-61F4-4BDD-83F6-F3A9FEB4B984}" dt="2024-02-22T09:52:54.409" v="2357" actId="27803"/>
          <ac:spMkLst>
            <pc:docMk/>
            <pc:sldMk cId="3942064285" sldId="256"/>
            <ac:spMk id="14521" creationId="{E859A37B-EF60-FA5D-7DF6-4A6CF1E03DCD}"/>
          </ac:spMkLst>
        </pc:spChg>
        <pc:spChg chg="mod">
          <ac:chgData name="Jassem Abbasi" userId="a485637c-5d5c-44af-8411-f95acc3236b6" providerId="ADAL" clId="{B67E75DF-61F4-4BDD-83F6-F3A9FEB4B984}" dt="2024-02-22T09:52:54.409" v="2357" actId="27803"/>
          <ac:spMkLst>
            <pc:docMk/>
            <pc:sldMk cId="3942064285" sldId="256"/>
            <ac:spMk id="14522" creationId="{6926C779-CE81-1C8A-E5DE-9E8EC308BB04}"/>
          </ac:spMkLst>
        </pc:spChg>
        <pc:spChg chg="mod">
          <ac:chgData name="Jassem Abbasi" userId="a485637c-5d5c-44af-8411-f95acc3236b6" providerId="ADAL" clId="{B67E75DF-61F4-4BDD-83F6-F3A9FEB4B984}" dt="2024-02-22T09:52:54.409" v="2357" actId="27803"/>
          <ac:spMkLst>
            <pc:docMk/>
            <pc:sldMk cId="3942064285" sldId="256"/>
            <ac:spMk id="14523" creationId="{2BE9F74E-F461-4847-B2F9-015A2B4C6C0F}"/>
          </ac:spMkLst>
        </pc:spChg>
        <pc:spChg chg="mod">
          <ac:chgData name="Jassem Abbasi" userId="a485637c-5d5c-44af-8411-f95acc3236b6" providerId="ADAL" clId="{B67E75DF-61F4-4BDD-83F6-F3A9FEB4B984}" dt="2024-02-22T09:52:54.409" v="2357" actId="27803"/>
          <ac:spMkLst>
            <pc:docMk/>
            <pc:sldMk cId="3942064285" sldId="256"/>
            <ac:spMk id="14524" creationId="{18BEC0C6-7B26-07D9-7E32-E6B168A2CE75}"/>
          </ac:spMkLst>
        </pc:spChg>
        <pc:spChg chg="mod">
          <ac:chgData name="Jassem Abbasi" userId="a485637c-5d5c-44af-8411-f95acc3236b6" providerId="ADAL" clId="{B67E75DF-61F4-4BDD-83F6-F3A9FEB4B984}" dt="2024-02-22T09:52:54.409" v="2357" actId="27803"/>
          <ac:spMkLst>
            <pc:docMk/>
            <pc:sldMk cId="3942064285" sldId="256"/>
            <ac:spMk id="14525" creationId="{E6D61627-240E-1EC8-CA55-8079917719E3}"/>
          </ac:spMkLst>
        </pc:spChg>
        <pc:spChg chg="mod">
          <ac:chgData name="Jassem Abbasi" userId="a485637c-5d5c-44af-8411-f95acc3236b6" providerId="ADAL" clId="{B67E75DF-61F4-4BDD-83F6-F3A9FEB4B984}" dt="2024-02-22T09:52:54.409" v="2357" actId="27803"/>
          <ac:spMkLst>
            <pc:docMk/>
            <pc:sldMk cId="3942064285" sldId="256"/>
            <ac:spMk id="14526" creationId="{D2F9CEC0-155B-80F4-555E-E12F83CE157A}"/>
          </ac:spMkLst>
        </pc:spChg>
        <pc:spChg chg="mod">
          <ac:chgData name="Jassem Abbasi" userId="a485637c-5d5c-44af-8411-f95acc3236b6" providerId="ADAL" clId="{B67E75DF-61F4-4BDD-83F6-F3A9FEB4B984}" dt="2024-02-22T09:52:54.409" v="2357" actId="27803"/>
          <ac:spMkLst>
            <pc:docMk/>
            <pc:sldMk cId="3942064285" sldId="256"/>
            <ac:spMk id="14527" creationId="{A5821603-D437-C255-C88C-2D3D41A55F0F}"/>
          </ac:spMkLst>
        </pc:spChg>
        <pc:spChg chg="mod">
          <ac:chgData name="Jassem Abbasi" userId="a485637c-5d5c-44af-8411-f95acc3236b6" providerId="ADAL" clId="{B67E75DF-61F4-4BDD-83F6-F3A9FEB4B984}" dt="2024-02-22T09:52:54.409" v="2357" actId="27803"/>
          <ac:spMkLst>
            <pc:docMk/>
            <pc:sldMk cId="3942064285" sldId="256"/>
            <ac:spMk id="14528" creationId="{35C9CFE6-7A37-EDF4-6B1A-0C6C9A6D7F90}"/>
          </ac:spMkLst>
        </pc:spChg>
        <pc:spChg chg="mod">
          <ac:chgData name="Jassem Abbasi" userId="a485637c-5d5c-44af-8411-f95acc3236b6" providerId="ADAL" clId="{B67E75DF-61F4-4BDD-83F6-F3A9FEB4B984}" dt="2024-02-22T09:52:54.409" v="2357" actId="27803"/>
          <ac:spMkLst>
            <pc:docMk/>
            <pc:sldMk cId="3942064285" sldId="256"/>
            <ac:spMk id="14529" creationId="{2AD58397-057E-6594-D209-83583D124337}"/>
          </ac:spMkLst>
        </pc:spChg>
        <pc:spChg chg="mod">
          <ac:chgData name="Jassem Abbasi" userId="a485637c-5d5c-44af-8411-f95acc3236b6" providerId="ADAL" clId="{B67E75DF-61F4-4BDD-83F6-F3A9FEB4B984}" dt="2024-02-22T09:52:54.409" v="2357" actId="27803"/>
          <ac:spMkLst>
            <pc:docMk/>
            <pc:sldMk cId="3942064285" sldId="256"/>
            <ac:spMk id="14530" creationId="{6124DB7B-110D-7DBC-7642-CD8C4DD889D1}"/>
          </ac:spMkLst>
        </pc:spChg>
        <pc:spChg chg="mod">
          <ac:chgData name="Jassem Abbasi" userId="a485637c-5d5c-44af-8411-f95acc3236b6" providerId="ADAL" clId="{B67E75DF-61F4-4BDD-83F6-F3A9FEB4B984}" dt="2024-02-22T09:52:54.409" v="2357" actId="27803"/>
          <ac:spMkLst>
            <pc:docMk/>
            <pc:sldMk cId="3942064285" sldId="256"/>
            <ac:spMk id="14531" creationId="{14C68164-E70F-A1F5-88F7-69A180A51462}"/>
          </ac:spMkLst>
        </pc:spChg>
        <pc:spChg chg="mod">
          <ac:chgData name="Jassem Abbasi" userId="a485637c-5d5c-44af-8411-f95acc3236b6" providerId="ADAL" clId="{B67E75DF-61F4-4BDD-83F6-F3A9FEB4B984}" dt="2024-02-22T09:52:54.409" v="2357" actId="27803"/>
          <ac:spMkLst>
            <pc:docMk/>
            <pc:sldMk cId="3942064285" sldId="256"/>
            <ac:spMk id="14532" creationId="{ABBAF625-0479-DAAD-4B22-CCBBB55FD22E}"/>
          </ac:spMkLst>
        </pc:spChg>
        <pc:spChg chg="mod">
          <ac:chgData name="Jassem Abbasi" userId="a485637c-5d5c-44af-8411-f95acc3236b6" providerId="ADAL" clId="{B67E75DF-61F4-4BDD-83F6-F3A9FEB4B984}" dt="2024-02-22T09:52:54.409" v="2357" actId="27803"/>
          <ac:spMkLst>
            <pc:docMk/>
            <pc:sldMk cId="3942064285" sldId="256"/>
            <ac:spMk id="14533" creationId="{EDCD1D76-2229-6565-1AB7-65DD21AC8BDB}"/>
          </ac:spMkLst>
        </pc:spChg>
        <pc:spChg chg="mod">
          <ac:chgData name="Jassem Abbasi" userId="a485637c-5d5c-44af-8411-f95acc3236b6" providerId="ADAL" clId="{B67E75DF-61F4-4BDD-83F6-F3A9FEB4B984}" dt="2024-02-22T09:52:54.409" v="2357" actId="27803"/>
          <ac:spMkLst>
            <pc:docMk/>
            <pc:sldMk cId="3942064285" sldId="256"/>
            <ac:spMk id="14534" creationId="{71A67A36-97B0-5DAF-DA2C-D36E2F52AC8C}"/>
          </ac:spMkLst>
        </pc:spChg>
        <pc:spChg chg="mod">
          <ac:chgData name="Jassem Abbasi" userId="a485637c-5d5c-44af-8411-f95acc3236b6" providerId="ADAL" clId="{B67E75DF-61F4-4BDD-83F6-F3A9FEB4B984}" dt="2024-02-22T09:52:54.409" v="2357" actId="27803"/>
          <ac:spMkLst>
            <pc:docMk/>
            <pc:sldMk cId="3942064285" sldId="256"/>
            <ac:spMk id="14535" creationId="{F3C128C4-0CD2-25B6-13A6-33EFB27361D3}"/>
          </ac:spMkLst>
        </pc:spChg>
        <pc:spChg chg="mod">
          <ac:chgData name="Jassem Abbasi" userId="a485637c-5d5c-44af-8411-f95acc3236b6" providerId="ADAL" clId="{B67E75DF-61F4-4BDD-83F6-F3A9FEB4B984}" dt="2024-02-22T09:52:54.409" v="2357" actId="27803"/>
          <ac:spMkLst>
            <pc:docMk/>
            <pc:sldMk cId="3942064285" sldId="256"/>
            <ac:spMk id="14536" creationId="{B22C4209-9AD5-A0E1-1DB8-0653CA34C6AD}"/>
          </ac:spMkLst>
        </pc:spChg>
        <pc:spChg chg="mod">
          <ac:chgData name="Jassem Abbasi" userId="a485637c-5d5c-44af-8411-f95acc3236b6" providerId="ADAL" clId="{B67E75DF-61F4-4BDD-83F6-F3A9FEB4B984}" dt="2024-02-22T09:52:54.409" v="2357" actId="27803"/>
          <ac:spMkLst>
            <pc:docMk/>
            <pc:sldMk cId="3942064285" sldId="256"/>
            <ac:spMk id="14537" creationId="{DEA41AF5-210F-5223-412C-D41D7CBA4AC2}"/>
          </ac:spMkLst>
        </pc:spChg>
        <pc:spChg chg="mod">
          <ac:chgData name="Jassem Abbasi" userId="a485637c-5d5c-44af-8411-f95acc3236b6" providerId="ADAL" clId="{B67E75DF-61F4-4BDD-83F6-F3A9FEB4B984}" dt="2024-02-22T09:52:54.409" v="2357" actId="27803"/>
          <ac:spMkLst>
            <pc:docMk/>
            <pc:sldMk cId="3942064285" sldId="256"/>
            <ac:spMk id="14538" creationId="{627D692D-4E92-04DF-7D09-C31A883501E8}"/>
          </ac:spMkLst>
        </pc:spChg>
        <pc:spChg chg="mod">
          <ac:chgData name="Jassem Abbasi" userId="a485637c-5d5c-44af-8411-f95acc3236b6" providerId="ADAL" clId="{B67E75DF-61F4-4BDD-83F6-F3A9FEB4B984}" dt="2024-02-22T09:52:54.409" v="2357" actId="27803"/>
          <ac:spMkLst>
            <pc:docMk/>
            <pc:sldMk cId="3942064285" sldId="256"/>
            <ac:spMk id="14539" creationId="{190A2A8F-1C8D-B490-A658-E3A93B10C7EB}"/>
          </ac:spMkLst>
        </pc:spChg>
        <pc:spChg chg="mod">
          <ac:chgData name="Jassem Abbasi" userId="a485637c-5d5c-44af-8411-f95acc3236b6" providerId="ADAL" clId="{B67E75DF-61F4-4BDD-83F6-F3A9FEB4B984}" dt="2024-02-22T09:52:54.409" v="2357" actId="27803"/>
          <ac:spMkLst>
            <pc:docMk/>
            <pc:sldMk cId="3942064285" sldId="256"/>
            <ac:spMk id="14540" creationId="{37EEC72C-F18E-9563-F432-5D8B96562C3B}"/>
          </ac:spMkLst>
        </pc:spChg>
        <pc:spChg chg="mod">
          <ac:chgData name="Jassem Abbasi" userId="a485637c-5d5c-44af-8411-f95acc3236b6" providerId="ADAL" clId="{B67E75DF-61F4-4BDD-83F6-F3A9FEB4B984}" dt="2024-02-22T09:52:54.409" v="2357" actId="27803"/>
          <ac:spMkLst>
            <pc:docMk/>
            <pc:sldMk cId="3942064285" sldId="256"/>
            <ac:spMk id="14541" creationId="{6704DF43-5933-8F51-F4A7-ED9E63FF5B79}"/>
          </ac:spMkLst>
        </pc:spChg>
        <pc:spChg chg="mod">
          <ac:chgData name="Jassem Abbasi" userId="a485637c-5d5c-44af-8411-f95acc3236b6" providerId="ADAL" clId="{B67E75DF-61F4-4BDD-83F6-F3A9FEB4B984}" dt="2024-02-22T09:52:54.409" v="2357" actId="27803"/>
          <ac:spMkLst>
            <pc:docMk/>
            <pc:sldMk cId="3942064285" sldId="256"/>
            <ac:spMk id="14542" creationId="{21BE6A12-B136-D20C-A5D3-3E5BBAB229F8}"/>
          </ac:spMkLst>
        </pc:spChg>
        <pc:spChg chg="mod">
          <ac:chgData name="Jassem Abbasi" userId="a485637c-5d5c-44af-8411-f95acc3236b6" providerId="ADAL" clId="{B67E75DF-61F4-4BDD-83F6-F3A9FEB4B984}" dt="2024-02-22T09:52:54.409" v="2357" actId="27803"/>
          <ac:spMkLst>
            <pc:docMk/>
            <pc:sldMk cId="3942064285" sldId="256"/>
            <ac:spMk id="14543" creationId="{9DCF62AB-5939-EBE2-21E2-AF6E7C94620F}"/>
          </ac:spMkLst>
        </pc:spChg>
        <pc:spChg chg="mod">
          <ac:chgData name="Jassem Abbasi" userId="a485637c-5d5c-44af-8411-f95acc3236b6" providerId="ADAL" clId="{B67E75DF-61F4-4BDD-83F6-F3A9FEB4B984}" dt="2024-02-22T09:52:54.409" v="2357" actId="27803"/>
          <ac:spMkLst>
            <pc:docMk/>
            <pc:sldMk cId="3942064285" sldId="256"/>
            <ac:spMk id="14544" creationId="{089AC15E-F34A-29B8-3F0D-8DE0D72A5FFC}"/>
          </ac:spMkLst>
        </pc:spChg>
        <pc:spChg chg="mod">
          <ac:chgData name="Jassem Abbasi" userId="a485637c-5d5c-44af-8411-f95acc3236b6" providerId="ADAL" clId="{B67E75DF-61F4-4BDD-83F6-F3A9FEB4B984}" dt="2024-02-22T09:52:54.409" v="2357" actId="27803"/>
          <ac:spMkLst>
            <pc:docMk/>
            <pc:sldMk cId="3942064285" sldId="256"/>
            <ac:spMk id="14545" creationId="{98597957-089F-F45D-F93C-3CB1EE96956B}"/>
          </ac:spMkLst>
        </pc:spChg>
        <pc:spChg chg="mod">
          <ac:chgData name="Jassem Abbasi" userId="a485637c-5d5c-44af-8411-f95acc3236b6" providerId="ADAL" clId="{B67E75DF-61F4-4BDD-83F6-F3A9FEB4B984}" dt="2024-02-22T09:52:54.409" v="2357" actId="27803"/>
          <ac:spMkLst>
            <pc:docMk/>
            <pc:sldMk cId="3942064285" sldId="256"/>
            <ac:spMk id="14546" creationId="{6052B6AB-2CB5-CB1A-9AE2-9DFE7EB77B92}"/>
          </ac:spMkLst>
        </pc:spChg>
        <pc:spChg chg="mod">
          <ac:chgData name="Jassem Abbasi" userId="a485637c-5d5c-44af-8411-f95acc3236b6" providerId="ADAL" clId="{B67E75DF-61F4-4BDD-83F6-F3A9FEB4B984}" dt="2024-02-22T09:52:54.409" v="2357" actId="27803"/>
          <ac:spMkLst>
            <pc:docMk/>
            <pc:sldMk cId="3942064285" sldId="256"/>
            <ac:spMk id="14547" creationId="{A473F483-C308-D1E4-4DE4-F25C72A339CC}"/>
          </ac:spMkLst>
        </pc:spChg>
        <pc:spChg chg="mod">
          <ac:chgData name="Jassem Abbasi" userId="a485637c-5d5c-44af-8411-f95acc3236b6" providerId="ADAL" clId="{B67E75DF-61F4-4BDD-83F6-F3A9FEB4B984}" dt="2024-02-22T09:52:54.409" v="2357" actId="27803"/>
          <ac:spMkLst>
            <pc:docMk/>
            <pc:sldMk cId="3942064285" sldId="256"/>
            <ac:spMk id="14548" creationId="{235F565C-D6B9-14A1-7318-D93869D54468}"/>
          </ac:spMkLst>
        </pc:spChg>
        <pc:spChg chg="mod">
          <ac:chgData name="Jassem Abbasi" userId="a485637c-5d5c-44af-8411-f95acc3236b6" providerId="ADAL" clId="{B67E75DF-61F4-4BDD-83F6-F3A9FEB4B984}" dt="2024-02-22T09:52:54.409" v="2357" actId="27803"/>
          <ac:spMkLst>
            <pc:docMk/>
            <pc:sldMk cId="3942064285" sldId="256"/>
            <ac:spMk id="14549" creationId="{E80A23F6-47BB-B84E-65AD-552360BB0054}"/>
          </ac:spMkLst>
        </pc:spChg>
        <pc:spChg chg="mod">
          <ac:chgData name="Jassem Abbasi" userId="a485637c-5d5c-44af-8411-f95acc3236b6" providerId="ADAL" clId="{B67E75DF-61F4-4BDD-83F6-F3A9FEB4B984}" dt="2024-02-22T09:52:54.409" v="2357" actId="27803"/>
          <ac:spMkLst>
            <pc:docMk/>
            <pc:sldMk cId="3942064285" sldId="256"/>
            <ac:spMk id="14550" creationId="{3F97F390-C570-2803-D760-8144A0A72BC0}"/>
          </ac:spMkLst>
        </pc:spChg>
        <pc:spChg chg="mod">
          <ac:chgData name="Jassem Abbasi" userId="a485637c-5d5c-44af-8411-f95acc3236b6" providerId="ADAL" clId="{B67E75DF-61F4-4BDD-83F6-F3A9FEB4B984}" dt="2024-02-22T09:52:54.409" v="2357" actId="27803"/>
          <ac:spMkLst>
            <pc:docMk/>
            <pc:sldMk cId="3942064285" sldId="256"/>
            <ac:spMk id="14551" creationId="{6CD2EB2A-F0FF-4E4F-2A03-75FC97E0FF07}"/>
          </ac:spMkLst>
        </pc:spChg>
        <pc:spChg chg="mod">
          <ac:chgData name="Jassem Abbasi" userId="a485637c-5d5c-44af-8411-f95acc3236b6" providerId="ADAL" clId="{B67E75DF-61F4-4BDD-83F6-F3A9FEB4B984}" dt="2024-02-22T09:52:54.409" v="2357" actId="27803"/>
          <ac:spMkLst>
            <pc:docMk/>
            <pc:sldMk cId="3942064285" sldId="256"/>
            <ac:spMk id="14552" creationId="{AA0817CF-499E-EE39-6E5C-B18B0909D1A6}"/>
          </ac:spMkLst>
        </pc:spChg>
        <pc:spChg chg="mod">
          <ac:chgData name="Jassem Abbasi" userId="a485637c-5d5c-44af-8411-f95acc3236b6" providerId="ADAL" clId="{B67E75DF-61F4-4BDD-83F6-F3A9FEB4B984}" dt="2024-02-22T09:52:54.409" v="2357" actId="27803"/>
          <ac:spMkLst>
            <pc:docMk/>
            <pc:sldMk cId="3942064285" sldId="256"/>
            <ac:spMk id="14553" creationId="{51CBF538-D111-EE75-91C5-F11C80EE61EA}"/>
          </ac:spMkLst>
        </pc:spChg>
        <pc:spChg chg="mod">
          <ac:chgData name="Jassem Abbasi" userId="a485637c-5d5c-44af-8411-f95acc3236b6" providerId="ADAL" clId="{B67E75DF-61F4-4BDD-83F6-F3A9FEB4B984}" dt="2024-02-22T09:52:54.409" v="2357" actId="27803"/>
          <ac:spMkLst>
            <pc:docMk/>
            <pc:sldMk cId="3942064285" sldId="256"/>
            <ac:spMk id="14554" creationId="{94601136-9C29-014E-26CA-543115B26B15}"/>
          </ac:spMkLst>
        </pc:spChg>
        <pc:spChg chg="mod">
          <ac:chgData name="Jassem Abbasi" userId="a485637c-5d5c-44af-8411-f95acc3236b6" providerId="ADAL" clId="{B67E75DF-61F4-4BDD-83F6-F3A9FEB4B984}" dt="2024-02-22T09:52:54.409" v="2357" actId="27803"/>
          <ac:spMkLst>
            <pc:docMk/>
            <pc:sldMk cId="3942064285" sldId="256"/>
            <ac:spMk id="14555" creationId="{6A6BDBB7-B1A8-92AE-3309-4C5095A47D5C}"/>
          </ac:spMkLst>
        </pc:spChg>
        <pc:spChg chg="mod">
          <ac:chgData name="Jassem Abbasi" userId="a485637c-5d5c-44af-8411-f95acc3236b6" providerId="ADAL" clId="{B67E75DF-61F4-4BDD-83F6-F3A9FEB4B984}" dt="2024-02-22T09:52:54.409" v="2357" actId="27803"/>
          <ac:spMkLst>
            <pc:docMk/>
            <pc:sldMk cId="3942064285" sldId="256"/>
            <ac:spMk id="14556" creationId="{B43BEA09-F357-1E1D-7014-33D99B293EA9}"/>
          </ac:spMkLst>
        </pc:spChg>
        <pc:spChg chg="mod">
          <ac:chgData name="Jassem Abbasi" userId="a485637c-5d5c-44af-8411-f95acc3236b6" providerId="ADAL" clId="{B67E75DF-61F4-4BDD-83F6-F3A9FEB4B984}" dt="2024-02-22T09:52:54.409" v="2357" actId="27803"/>
          <ac:spMkLst>
            <pc:docMk/>
            <pc:sldMk cId="3942064285" sldId="256"/>
            <ac:spMk id="14557" creationId="{3F73EB34-105F-89F2-3AE9-041786E7CE58}"/>
          </ac:spMkLst>
        </pc:spChg>
        <pc:spChg chg="mod">
          <ac:chgData name="Jassem Abbasi" userId="a485637c-5d5c-44af-8411-f95acc3236b6" providerId="ADAL" clId="{B67E75DF-61F4-4BDD-83F6-F3A9FEB4B984}" dt="2024-02-22T09:52:54.409" v="2357" actId="27803"/>
          <ac:spMkLst>
            <pc:docMk/>
            <pc:sldMk cId="3942064285" sldId="256"/>
            <ac:spMk id="14558" creationId="{BB47EBBC-83C5-3609-6F3D-047E072F2C5D}"/>
          </ac:spMkLst>
        </pc:spChg>
        <pc:spChg chg="mod">
          <ac:chgData name="Jassem Abbasi" userId="a485637c-5d5c-44af-8411-f95acc3236b6" providerId="ADAL" clId="{B67E75DF-61F4-4BDD-83F6-F3A9FEB4B984}" dt="2024-02-22T09:52:54.409" v="2357" actId="27803"/>
          <ac:spMkLst>
            <pc:docMk/>
            <pc:sldMk cId="3942064285" sldId="256"/>
            <ac:spMk id="14559" creationId="{64994971-4BE6-D7B7-59D0-EF9691F7423C}"/>
          </ac:spMkLst>
        </pc:spChg>
        <pc:spChg chg="mod">
          <ac:chgData name="Jassem Abbasi" userId="a485637c-5d5c-44af-8411-f95acc3236b6" providerId="ADAL" clId="{B67E75DF-61F4-4BDD-83F6-F3A9FEB4B984}" dt="2024-02-22T09:52:54.409" v="2357" actId="27803"/>
          <ac:spMkLst>
            <pc:docMk/>
            <pc:sldMk cId="3942064285" sldId="256"/>
            <ac:spMk id="14560" creationId="{736E8ACC-7BC9-0C25-BCC0-F99A01BC5A50}"/>
          </ac:spMkLst>
        </pc:spChg>
        <pc:spChg chg="mod">
          <ac:chgData name="Jassem Abbasi" userId="a485637c-5d5c-44af-8411-f95acc3236b6" providerId="ADAL" clId="{B67E75DF-61F4-4BDD-83F6-F3A9FEB4B984}" dt="2024-02-22T09:52:54.409" v="2357" actId="27803"/>
          <ac:spMkLst>
            <pc:docMk/>
            <pc:sldMk cId="3942064285" sldId="256"/>
            <ac:spMk id="14561" creationId="{03208F67-F41A-8735-B080-8EB29EAD6C43}"/>
          </ac:spMkLst>
        </pc:spChg>
        <pc:spChg chg="mod">
          <ac:chgData name="Jassem Abbasi" userId="a485637c-5d5c-44af-8411-f95acc3236b6" providerId="ADAL" clId="{B67E75DF-61F4-4BDD-83F6-F3A9FEB4B984}" dt="2024-02-22T09:52:54.409" v="2357" actId="27803"/>
          <ac:spMkLst>
            <pc:docMk/>
            <pc:sldMk cId="3942064285" sldId="256"/>
            <ac:spMk id="14562" creationId="{8999F793-37CD-6DA6-BB32-8C71724F0F48}"/>
          </ac:spMkLst>
        </pc:spChg>
        <pc:spChg chg="mod">
          <ac:chgData name="Jassem Abbasi" userId="a485637c-5d5c-44af-8411-f95acc3236b6" providerId="ADAL" clId="{B67E75DF-61F4-4BDD-83F6-F3A9FEB4B984}" dt="2024-02-22T09:52:54.409" v="2357" actId="27803"/>
          <ac:spMkLst>
            <pc:docMk/>
            <pc:sldMk cId="3942064285" sldId="256"/>
            <ac:spMk id="14563" creationId="{3C1AC285-A099-0FCB-3D97-788EB90DC719}"/>
          </ac:spMkLst>
        </pc:spChg>
        <pc:spChg chg="mod">
          <ac:chgData name="Jassem Abbasi" userId="a485637c-5d5c-44af-8411-f95acc3236b6" providerId="ADAL" clId="{B67E75DF-61F4-4BDD-83F6-F3A9FEB4B984}" dt="2024-02-22T09:52:54.409" v="2357" actId="27803"/>
          <ac:spMkLst>
            <pc:docMk/>
            <pc:sldMk cId="3942064285" sldId="256"/>
            <ac:spMk id="14564" creationId="{08912F81-0E49-D653-8582-463A16B5D545}"/>
          </ac:spMkLst>
        </pc:spChg>
        <pc:spChg chg="mod">
          <ac:chgData name="Jassem Abbasi" userId="a485637c-5d5c-44af-8411-f95acc3236b6" providerId="ADAL" clId="{B67E75DF-61F4-4BDD-83F6-F3A9FEB4B984}" dt="2024-02-22T09:52:54.409" v="2357" actId="27803"/>
          <ac:spMkLst>
            <pc:docMk/>
            <pc:sldMk cId="3942064285" sldId="256"/>
            <ac:spMk id="14565" creationId="{572D96D2-066D-13E3-12B7-64EA3B107E3D}"/>
          </ac:spMkLst>
        </pc:spChg>
        <pc:spChg chg="mod">
          <ac:chgData name="Jassem Abbasi" userId="a485637c-5d5c-44af-8411-f95acc3236b6" providerId="ADAL" clId="{B67E75DF-61F4-4BDD-83F6-F3A9FEB4B984}" dt="2024-02-22T09:52:54.409" v="2357" actId="27803"/>
          <ac:spMkLst>
            <pc:docMk/>
            <pc:sldMk cId="3942064285" sldId="256"/>
            <ac:spMk id="14566" creationId="{28A6F135-4474-D393-F7D1-78EEC258B1F3}"/>
          </ac:spMkLst>
        </pc:spChg>
        <pc:spChg chg="mod">
          <ac:chgData name="Jassem Abbasi" userId="a485637c-5d5c-44af-8411-f95acc3236b6" providerId="ADAL" clId="{B67E75DF-61F4-4BDD-83F6-F3A9FEB4B984}" dt="2024-02-22T09:52:54.409" v="2357" actId="27803"/>
          <ac:spMkLst>
            <pc:docMk/>
            <pc:sldMk cId="3942064285" sldId="256"/>
            <ac:spMk id="14567" creationId="{98F6D149-3998-F58B-466B-7C5FB8FA3105}"/>
          </ac:spMkLst>
        </pc:spChg>
        <pc:spChg chg="mod">
          <ac:chgData name="Jassem Abbasi" userId="a485637c-5d5c-44af-8411-f95acc3236b6" providerId="ADAL" clId="{B67E75DF-61F4-4BDD-83F6-F3A9FEB4B984}" dt="2024-02-22T09:52:54.409" v="2357" actId="27803"/>
          <ac:spMkLst>
            <pc:docMk/>
            <pc:sldMk cId="3942064285" sldId="256"/>
            <ac:spMk id="14568" creationId="{4089F9F2-763A-93DB-67F1-11741652504C}"/>
          </ac:spMkLst>
        </pc:spChg>
        <pc:spChg chg="mod">
          <ac:chgData name="Jassem Abbasi" userId="a485637c-5d5c-44af-8411-f95acc3236b6" providerId="ADAL" clId="{B67E75DF-61F4-4BDD-83F6-F3A9FEB4B984}" dt="2024-02-22T09:52:54.409" v="2357" actId="27803"/>
          <ac:spMkLst>
            <pc:docMk/>
            <pc:sldMk cId="3942064285" sldId="256"/>
            <ac:spMk id="14569" creationId="{179A14D8-9FE5-0D61-237C-F6FC67B58FD5}"/>
          </ac:spMkLst>
        </pc:spChg>
        <pc:spChg chg="mod">
          <ac:chgData name="Jassem Abbasi" userId="a485637c-5d5c-44af-8411-f95acc3236b6" providerId="ADAL" clId="{B67E75DF-61F4-4BDD-83F6-F3A9FEB4B984}" dt="2024-02-22T09:52:54.409" v="2357" actId="27803"/>
          <ac:spMkLst>
            <pc:docMk/>
            <pc:sldMk cId="3942064285" sldId="256"/>
            <ac:spMk id="14570" creationId="{7D1D79D7-EA92-6DCD-BF2A-C349414AE08F}"/>
          </ac:spMkLst>
        </pc:spChg>
        <pc:spChg chg="mod">
          <ac:chgData name="Jassem Abbasi" userId="a485637c-5d5c-44af-8411-f95acc3236b6" providerId="ADAL" clId="{B67E75DF-61F4-4BDD-83F6-F3A9FEB4B984}" dt="2024-02-22T09:52:54.409" v="2357" actId="27803"/>
          <ac:spMkLst>
            <pc:docMk/>
            <pc:sldMk cId="3942064285" sldId="256"/>
            <ac:spMk id="14571" creationId="{6DFBB42E-DA49-B19F-1668-DE0C578E448B}"/>
          </ac:spMkLst>
        </pc:spChg>
        <pc:spChg chg="mod">
          <ac:chgData name="Jassem Abbasi" userId="a485637c-5d5c-44af-8411-f95acc3236b6" providerId="ADAL" clId="{B67E75DF-61F4-4BDD-83F6-F3A9FEB4B984}" dt="2024-02-22T09:52:54.409" v="2357" actId="27803"/>
          <ac:spMkLst>
            <pc:docMk/>
            <pc:sldMk cId="3942064285" sldId="256"/>
            <ac:spMk id="14572" creationId="{94F6BBED-B709-B625-2D06-8BB429FCB9A2}"/>
          </ac:spMkLst>
        </pc:spChg>
        <pc:spChg chg="mod">
          <ac:chgData name="Jassem Abbasi" userId="a485637c-5d5c-44af-8411-f95acc3236b6" providerId="ADAL" clId="{B67E75DF-61F4-4BDD-83F6-F3A9FEB4B984}" dt="2024-02-22T09:52:54.409" v="2357" actId="27803"/>
          <ac:spMkLst>
            <pc:docMk/>
            <pc:sldMk cId="3942064285" sldId="256"/>
            <ac:spMk id="14573" creationId="{988B604C-4205-A17F-1B37-265FFA64B7AB}"/>
          </ac:spMkLst>
        </pc:spChg>
        <pc:spChg chg="mod">
          <ac:chgData name="Jassem Abbasi" userId="a485637c-5d5c-44af-8411-f95acc3236b6" providerId="ADAL" clId="{B67E75DF-61F4-4BDD-83F6-F3A9FEB4B984}" dt="2024-02-22T09:52:54.409" v="2357" actId="27803"/>
          <ac:spMkLst>
            <pc:docMk/>
            <pc:sldMk cId="3942064285" sldId="256"/>
            <ac:spMk id="14574" creationId="{E9915DA7-A1A9-A688-62DC-4B95CD31E200}"/>
          </ac:spMkLst>
        </pc:spChg>
        <pc:spChg chg="mod">
          <ac:chgData name="Jassem Abbasi" userId="a485637c-5d5c-44af-8411-f95acc3236b6" providerId="ADAL" clId="{B67E75DF-61F4-4BDD-83F6-F3A9FEB4B984}" dt="2024-02-22T09:52:54.409" v="2357" actId="27803"/>
          <ac:spMkLst>
            <pc:docMk/>
            <pc:sldMk cId="3942064285" sldId="256"/>
            <ac:spMk id="14575" creationId="{6DF25325-151D-FB34-EE10-D0BE4DA19BA0}"/>
          </ac:spMkLst>
        </pc:spChg>
        <pc:spChg chg="mod">
          <ac:chgData name="Jassem Abbasi" userId="a485637c-5d5c-44af-8411-f95acc3236b6" providerId="ADAL" clId="{B67E75DF-61F4-4BDD-83F6-F3A9FEB4B984}" dt="2024-02-22T09:52:54.409" v="2357" actId="27803"/>
          <ac:spMkLst>
            <pc:docMk/>
            <pc:sldMk cId="3942064285" sldId="256"/>
            <ac:spMk id="14576" creationId="{5206718C-6B1C-A8C9-A3E6-9B0BF4DBCD33}"/>
          </ac:spMkLst>
        </pc:spChg>
        <pc:spChg chg="mod">
          <ac:chgData name="Jassem Abbasi" userId="a485637c-5d5c-44af-8411-f95acc3236b6" providerId="ADAL" clId="{B67E75DF-61F4-4BDD-83F6-F3A9FEB4B984}" dt="2024-02-22T09:52:54.409" v="2357" actId="27803"/>
          <ac:spMkLst>
            <pc:docMk/>
            <pc:sldMk cId="3942064285" sldId="256"/>
            <ac:spMk id="14577" creationId="{D7A530DC-A138-463F-C0DA-91BDA7799167}"/>
          </ac:spMkLst>
        </pc:spChg>
        <pc:spChg chg="mod">
          <ac:chgData name="Jassem Abbasi" userId="a485637c-5d5c-44af-8411-f95acc3236b6" providerId="ADAL" clId="{B67E75DF-61F4-4BDD-83F6-F3A9FEB4B984}" dt="2024-02-22T09:52:54.409" v="2357" actId="27803"/>
          <ac:spMkLst>
            <pc:docMk/>
            <pc:sldMk cId="3942064285" sldId="256"/>
            <ac:spMk id="14578" creationId="{0E6BF202-201E-75A5-6128-CD751AA5F9D7}"/>
          </ac:spMkLst>
        </pc:spChg>
        <pc:spChg chg="mod">
          <ac:chgData name="Jassem Abbasi" userId="a485637c-5d5c-44af-8411-f95acc3236b6" providerId="ADAL" clId="{B67E75DF-61F4-4BDD-83F6-F3A9FEB4B984}" dt="2024-02-22T09:52:54.409" v="2357" actId="27803"/>
          <ac:spMkLst>
            <pc:docMk/>
            <pc:sldMk cId="3942064285" sldId="256"/>
            <ac:spMk id="14579" creationId="{CBB89237-6AF8-1E06-2415-C3B40F6ACE84}"/>
          </ac:spMkLst>
        </pc:spChg>
        <pc:spChg chg="mod">
          <ac:chgData name="Jassem Abbasi" userId="a485637c-5d5c-44af-8411-f95acc3236b6" providerId="ADAL" clId="{B67E75DF-61F4-4BDD-83F6-F3A9FEB4B984}" dt="2024-02-22T09:52:54.409" v="2357" actId="27803"/>
          <ac:spMkLst>
            <pc:docMk/>
            <pc:sldMk cId="3942064285" sldId="256"/>
            <ac:spMk id="14580" creationId="{3133293A-AD4F-D1CE-451F-243F3760ADAB}"/>
          </ac:spMkLst>
        </pc:spChg>
        <pc:spChg chg="mod">
          <ac:chgData name="Jassem Abbasi" userId="a485637c-5d5c-44af-8411-f95acc3236b6" providerId="ADAL" clId="{B67E75DF-61F4-4BDD-83F6-F3A9FEB4B984}" dt="2024-02-22T09:52:54.409" v="2357" actId="27803"/>
          <ac:spMkLst>
            <pc:docMk/>
            <pc:sldMk cId="3942064285" sldId="256"/>
            <ac:spMk id="14581" creationId="{9A5907F4-0C88-2DFF-58E9-2FFE89B787D5}"/>
          </ac:spMkLst>
        </pc:spChg>
        <pc:spChg chg="mod">
          <ac:chgData name="Jassem Abbasi" userId="a485637c-5d5c-44af-8411-f95acc3236b6" providerId="ADAL" clId="{B67E75DF-61F4-4BDD-83F6-F3A9FEB4B984}" dt="2024-02-22T09:52:54.409" v="2357" actId="27803"/>
          <ac:spMkLst>
            <pc:docMk/>
            <pc:sldMk cId="3942064285" sldId="256"/>
            <ac:spMk id="14582" creationId="{62241C7C-1B3E-18DE-20F9-16519ED3BE3E}"/>
          </ac:spMkLst>
        </pc:spChg>
        <pc:spChg chg="mod">
          <ac:chgData name="Jassem Abbasi" userId="a485637c-5d5c-44af-8411-f95acc3236b6" providerId="ADAL" clId="{B67E75DF-61F4-4BDD-83F6-F3A9FEB4B984}" dt="2024-02-22T09:52:54.409" v="2357" actId="27803"/>
          <ac:spMkLst>
            <pc:docMk/>
            <pc:sldMk cId="3942064285" sldId="256"/>
            <ac:spMk id="14583" creationId="{B71FB7C4-AFA8-BE36-8F01-A2EB8531FCF6}"/>
          </ac:spMkLst>
        </pc:spChg>
        <pc:spChg chg="mod">
          <ac:chgData name="Jassem Abbasi" userId="a485637c-5d5c-44af-8411-f95acc3236b6" providerId="ADAL" clId="{B67E75DF-61F4-4BDD-83F6-F3A9FEB4B984}" dt="2024-02-22T09:52:54.409" v="2357" actId="27803"/>
          <ac:spMkLst>
            <pc:docMk/>
            <pc:sldMk cId="3942064285" sldId="256"/>
            <ac:spMk id="14584" creationId="{1CA6838D-CB10-9527-BF86-EDFE45577CA3}"/>
          </ac:spMkLst>
        </pc:spChg>
        <pc:spChg chg="mod">
          <ac:chgData name="Jassem Abbasi" userId="a485637c-5d5c-44af-8411-f95acc3236b6" providerId="ADAL" clId="{B67E75DF-61F4-4BDD-83F6-F3A9FEB4B984}" dt="2024-02-22T09:52:54.409" v="2357" actId="27803"/>
          <ac:spMkLst>
            <pc:docMk/>
            <pc:sldMk cId="3942064285" sldId="256"/>
            <ac:spMk id="14585" creationId="{9DE153CC-5764-8DFE-5E8B-71A9EB70286C}"/>
          </ac:spMkLst>
        </pc:spChg>
        <pc:spChg chg="mod">
          <ac:chgData name="Jassem Abbasi" userId="a485637c-5d5c-44af-8411-f95acc3236b6" providerId="ADAL" clId="{B67E75DF-61F4-4BDD-83F6-F3A9FEB4B984}" dt="2024-02-22T09:52:54.409" v="2357" actId="27803"/>
          <ac:spMkLst>
            <pc:docMk/>
            <pc:sldMk cId="3942064285" sldId="256"/>
            <ac:spMk id="14586" creationId="{829F6A05-26DF-6AF4-130A-B312EADEBBC6}"/>
          </ac:spMkLst>
        </pc:spChg>
        <pc:spChg chg="mod">
          <ac:chgData name="Jassem Abbasi" userId="a485637c-5d5c-44af-8411-f95acc3236b6" providerId="ADAL" clId="{B67E75DF-61F4-4BDD-83F6-F3A9FEB4B984}" dt="2024-02-22T09:52:54.409" v="2357" actId="27803"/>
          <ac:spMkLst>
            <pc:docMk/>
            <pc:sldMk cId="3942064285" sldId="256"/>
            <ac:spMk id="14587" creationId="{701BFA6D-1D45-AA31-2904-283EC761DA3B}"/>
          </ac:spMkLst>
        </pc:spChg>
        <pc:spChg chg="mod">
          <ac:chgData name="Jassem Abbasi" userId="a485637c-5d5c-44af-8411-f95acc3236b6" providerId="ADAL" clId="{B67E75DF-61F4-4BDD-83F6-F3A9FEB4B984}" dt="2024-02-22T09:52:54.409" v="2357" actId="27803"/>
          <ac:spMkLst>
            <pc:docMk/>
            <pc:sldMk cId="3942064285" sldId="256"/>
            <ac:spMk id="14588" creationId="{3A996DC9-CE35-93F3-E36F-66D3209189D6}"/>
          </ac:spMkLst>
        </pc:spChg>
        <pc:spChg chg="mod">
          <ac:chgData name="Jassem Abbasi" userId="a485637c-5d5c-44af-8411-f95acc3236b6" providerId="ADAL" clId="{B67E75DF-61F4-4BDD-83F6-F3A9FEB4B984}" dt="2024-02-22T09:52:54.409" v="2357" actId="27803"/>
          <ac:spMkLst>
            <pc:docMk/>
            <pc:sldMk cId="3942064285" sldId="256"/>
            <ac:spMk id="14589" creationId="{4803B2EE-BD58-E78A-E8BF-72394A5616DA}"/>
          </ac:spMkLst>
        </pc:spChg>
        <pc:spChg chg="mod">
          <ac:chgData name="Jassem Abbasi" userId="a485637c-5d5c-44af-8411-f95acc3236b6" providerId="ADAL" clId="{B67E75DF-61F4-4BDD-83F6-F3A9FEB4B984}" dt="2024-02-22T09:52:54.409" v="2357" actId="27803"/>
          <ac:spMkLst>
            <pc:docMk/>
            <pc:sldMk cId="3942064285" sldId="256"/>
            <ac:spMk id="14590" creationId="{EC551634-4313-D979-7FE2-831F5A739E71}"/>
          </ac:spMkLst>
        </pc:spChg>
        <pc:spChg chg="mod">
          <ac:chgData name="Jassem Abbasi" userId="a485637c-5d5c-44af-8411-f95acc3236b6" providerId="ADAL" clId="{B67E75DF-61F4-4BDD-83F6-F3A9FEB4B984}" dt="2024-02-22T09:52:54.409" v="2357" actId="27803"/>
          <ac:spMkLst>
            <pc:docMk/>
            <pc:sldMk cId="3942064285" sldId="256"/>
            <ac:spMk id="14591" creationId="{CAE0C11E-6BA4-0A28-E8D1-05A54FAECB73}"/>
          </ac:spMkLst>
        </pc:spChg>
        <pc:spChg chg="mod">
          <ac:chgData name="Jassem Abbasi" userId="a485637c-5d5c-44af-8411-f95acc3236b6" providerId="ADAL" clId="{B67E75DF-61F4-4BDD-83F6-F3A9FEB4B984}" dt="2024-02-22T09:52:54.409" v="2357" actId="27803"/>
          <ac:spMkLst>
            <pc:docMk/>
            <pc:sldMk cId="3942064285" sldId="256"/>
            <ac:spMk id="14592" creationId="{B23435FE-232A-04D4-9E31-785B2E598DF7}"/>
          </ac:spMkLst>
        </pc:spChg>
        <pc:spChg chg="mod">
          <ac:chgData name="Jassem Abbasi" userId="a485637c-5d5c-44af-8411-f95acc3236b6" providerId="ADAL" clId="{B67E75DF-61F4-4BDD-83F6-F3A9FEB4B984}" dt="2024-02-22T09:52:54.409" v="2357" actId="27803"/>
          <ac:spMkLst>
            <pc:docMk/>
            <pc:sldMk cId="3942064285" sldId="256"/>
            <ac:spMk id="14593" creationId="{67A6E1BD-EB6F-B6C5-D494-D73F31187B8C}"/>
          </ac:spMkLst>
        </pc:spChg>
        <pc:spChg chg="mod">
          <ac:chgData name="Jassem Abbasi" userId="a485637c-5d5c-44af-8411-f95acc3236b6" providerId="ADAL" clId="{B67E75DF-61F4-4BDD-83F6-F3A9FEB4B984}" dt="2024-02-22T09:52:54.409" v="2357" actId="27803"/>
          <ac:spMkLst>
            <pc:docMk/>
            <pc:sldMk cId="3942064285" sldId="256"/>
            <ac:spMk id="14594" creationId="{928CCE73-BDF4-A558-2FF1-F37A85EB38EE}"/>
          </ac:spMkLst>
        </pc:spChg>
        <pc:spChg chg="mod">
          <ac:chgData name="Jassem Abbasi" userId="a485637c-5d5c-44af-8411-f95acc3236b6" providerId="ADAL" clId="{B67E75DF-61F4-4BDD-83F6-F3A9FEB4B984}" dt="2024-02-22T09:52:54.409" v="2357" actId="27803"/>
          <ac:spMkLst>
            <pc:docMk/>
            <pc:sldMk cId="3942064285" sldId="256"/>
            <ac:spMk id="14595" creationId="{1E65049A-8A20-3259-E224-ADFC234AD038}"/>
          </ac:spMkLst>
        </pc:spChg>
        <pc:spChg chg="mod">
          <ac:chgData name="Jassem Abbasi" userId="a485637c-5d5c-44af-8411-f95acc3236b6" providerId="ADAL" clId="{B67E75DF-61F4-4BDD-83F6-F3A9FEB4B984}" dt="2024-02-22T09:52:54.409" v="2357" actId="27803"/>
          <ac:spMkLst>
            <pc:docMk/>
            <pc:sldMk cId="3942064285" sldId="256"/>
            <ac:spMk id="14596" creationId="{0F4418A2-F2FF-F483-2BBB-7FCDF08416A1}"/>
          </ac:spMkLst>
        </pc:spChg>
        <pc:spChg chg="mod">
          <ac:chgData name="Jassem Abbasi" userId="a485637c-5d5c-44af-8411-f95acc3236b6" providerId="ADAL" clId="{B67E75DF-61F4-4BDD-83F6-F3A9FEB4B984}" dt="2024-02-22T09:52:54.409" v="2357" actId="27803"/>
          <ac:spMkLst>
            <pc:docMk/>
            <pc:sldMk cId="3942064285" sldId="256"/>
            <ac:spMk id="14597" creationId="{278936C7-5D99-EE1E-C4C3-CE08DD45BCC9}"/>
          </ac:spMkLst>
        </pc:spChg>
        <pc:spChg chg="mod">
          <ac:chgData name="Jassem Abbasi" userId="a485637c-5d5c-44af-8411-f95acc3236b6" providerId="ADAL" clId="{B67E75DF-61F4-4BDD-83F6-F3A9FEB4B984}" dt="2024-02-22T09:52:54.409" v="2357" actId="27803"/>
          <ac:spMkLst>
            <pc:docMk/>
            <pc:sldMk cId="3942064285" sldId="256"/>
            <ac:spMk id="14598" creationId="{ACE9CB69-0CB2-E266-8172-8F7BD08D7175}"/>
          </ac:spMkLst>
        </pc:spChg>
        <pc:spChg chg="mod">
          <ac:chgData name="Jassem Abbasi" userId="a485637c-5d5c-44af-8411-f95acc3236b6" providerId="ADAL" clId="{B67E75DF-61F4-4BDD-83F6-F3A9FEB4B984}" dt="2024-02-22T09:52:54.409" v="2357" actId="27803"/>
          <ac:spMkLst>
            <pc:docMk/>
            <pc:sldMk cId="3942064285" sldId="256"/>
            <ac:spMk id="14599" creationId="{EEBB5897-32F9-F609-A479-774A6EF1ACEB}"/>
          </ac:spMkLst>
        </pc:spChg>
        <pc:spChg chg="mod">
          <ac:chgData name="Jassem Abbasi" userId="a485637c-5d5c-44af-8411-f95acc3236b6" providerId="ADAL" clId="{B67E75DF-61F4-4BDD-83F6-F3A9FEB4B984}" dt="2024-02-22T09:52:54.409" v="2357" actId="27803"/>
          <ac:spMkLst>
            <pc:docMk/>
            <pc:sldMk cId="3942064285" sldId="256"/>
            <ac:spMk id="14600" creationId="{FDCDAF2E-E3CF-5F8B-E6EB-913E0C876399}"/>
          </ac:spMkLst>
        </pc:spChg>
        <pc:spChg chg="mod">
          <ac:chgData name="Jassem Abbasi" userId="a485637c-5d5c-44af-8411-f95acc3236b6" providerId="ADAL" clId="{B67E75DF-61F4-4BDD-83F6-F3A9FEB4B984}" dt="2024-02-22T09:52:54.409" v="2357" actId="27803"/>
          <ac:spMkLst>
            <pc:docMk/>
            <pc:sldMk cId="3942064285" sldId="256"/>
            <ac:spMk id="14601" creationId="{EFA48953-021C-4484-DC80-73840DF0A353}"/>
          </ac:spMkLst>
        </pc:spChg>
        <pc:spChg chg="mod">
          <ac:chgData name="Jassem Abbasi" userId="a485637c-5d5c-44af-8411-f95acc3236b6" providerId="ADAL" clId="{B67E75DF-61F4-4BDD-83F6-F3A9FEB4B984}" dt="2024-02-22T09:52:54.409" v="2357" actId="27803"/>
          <ac:spMkLst>
            <pc:docMk/>
            <pc:sldMk cId="3942064285" sldId="256"/>
            <ac:spMk id="14602" creationId="{CD895DC5-95D0-BBFF-6D7C-B445E78438C3}"/>
          </ac:spMkLst>
        </pc:spChg>
        <pc:spChg chg="mod">
          <ac:chgData name="Jassem Abbasi" userId="a485637c-5d5c-44af-8411-f95acc3236b6" providerId="ADAL" clId="{B67E75DF-61F4-4BDD-83F6-F3A9FEB4B984}" dt="2024-02-22T09:52:54.409" v="2357" actId="27803"/>
          <ac:spMkLst>
            <pc:docMk/>
            <pc:sldMk cId="3942064285" sldId="256"/>
            <ac:spMk id="14603" creationId="{064497D2-DCE2-5FC1-FEE0-29AA00BA012F}"/>
          </ac:spMkLst>
        </pc:spChg>
        <pc:spChg chg="mod">
          <ac:chgData name="Jassem Abbasi" userId="a485637c-5d5c-44af-8411-f95acc3236b6" providerId="ADAL" clId="{B67E75DF-61F4-4BDD-83F6-F3A9FEB4B984}" dt="2024-02-22T09:52:54.409" v="2357" actId="27803"/>
          <ac:spMkLst>
            <pc:docMk/>
            <pc:sldMk cId="3942064285" sldId="256"/>
            <ac:spMk id="14604" creationId="{D6942F34-28CB-7C7B-A998-9E168E9B80FE}"/>
          </ac:spMkLst>
        </pc:spChg>
        <pc:spChg chg="mod">
          <ac:chgData name="Jassem Abbasi" userId="a485637c-5d5c-44af-8411-f95acc3236b6" providerId="ADAL" clId="{B67E75DF-61F4-4BDD-83F6-F3A9FEB4B984}" dt="2024-02-22T09:52:54.409" v="2357" actId="27803"/>
          <ac:spMkLst>
            <pc:docMk/>
            <pc:sldMk cId="3942064285" sldId="256"/>
            <ac:spMk id="14605" creationId="{26403ED2-0119-FCD7-A3D1-C7559C06F627}"/>
          </ac:spMkLst>
        </pc:spChg>
        <pc:spChg chg="mod">
          <ac:chgData name="Jassem Abbasi" userId="a485637c-5d5c-44af-8411-f95acc3236b6" providerId="ADAL" clId="{B67E75DF-61F4-4BDD-83F6-F3A9FEB4B984}" dt="2024-02-22T09:52:54.409" v="2357" actId="27803"/>
          <ac:spMkLst>
            <pc:docMk/>
            <pc:sldMk cId="3942064285" sldId="256"/>
            <ac:spMk id="14606" creationId="{D1D2DCAC-98E9-EE50-67AE-161D018DB3FD}"/>
          </ac:spMkLst>
        </pc:spChg>
        <pc:spChg chg="mod">
          <ac:chgData name="Jassem Abbasi" userId="a485637c-5d5c-44af-8411-f95acc3236b6" providerId="ADAL" clId="{B67E75DF-61F4-4BDD-83F6-F3A9FEB4B984}" dt="2024-02-22T09:52:54.409" v="2357" actId="27803"/>
          <ac:spMkLst>
            <pc:docMk/>
            <pc:sldMk cId="3942064285" sldId="256"/>
            <ac:spMk id="14607" creationId="{3562DF00-5F06-917C-221A-F300723B24BB}"/>
          </ac:spMkLst>
        </pc:spChg>
        <pc:spChg chg="mod">
          <ac:chgData name="Jassem Abbasi" userId="a485637c-5d5c-44af-8411-f95acc3236b6" providerId="ADAL" clId="{B67E75DF-61F4-4BDD-83F6-F3A9FEB4B984}" dt="2024-02-22T09:52:54.409" v="2357" actId="27803"/>
          <ac:spMkLst>
            <pc:docMk/>
            <pc:sldMk cId="3942064285" sldId="256"/>
            <ac:spMk id="14608" creationId="{6038494D-58A0-5D2A-E546-001DBB71008E}"/>
          </ac:spMkLst>
        </pc:spChg>
        <pc:spChg chg="mod">
          <ac:chgData name="Jassem Abbasi" userId="a485637c-5d5c-44af-8411-f95acc3236b6" providerId="ADAL" clId="{B67E75DF-61F4-4BDD-83F6-F3A9FEB4B984}" dt="2024-02-22T09:52:54.409" v="2357" actId="27803"/>
          <ac:spMkLst>
            <pc:docMk/>
            <pc:sldMk cId="3942064285" sldId="256"/>
            <ac:spMk id="14609" creationId="{0A14618C-6808-987F-0FBF-0270FE92A38E}"/>
          </ac:spMkLst>
        </pc:spChg>
        <pc:spChg chg="mod">
          <ac:chgData name="Jassem Abbasi" userId="a485637c-5d5c-44af-8411-f95acc3236b6" providerId="ADAL" clId="{B67E75DF-61F4-4BDD-83F6-F3A9FEB4B984}" dt="2024-02-22T09:52:54.409" v="2357" actId="27803"/>
          <ac:spMkLst>
            <pc:docMk/>
            <pc:sldMk cId="3942064285" sldId="256"/>
            <ac:spMk id="14610" creationId="{C42401E8-A95C-8D1B-09B6-2DD96FEF5868}"/>
          </ac:spMkLst>
        </pc:spChg>
        <pc:spChg chg="mod">
          <ac:chgData name="Jassem Abbasi" userId="a485637c-5d5c-44af-8411-f95acc3236b6" providerId="ADAL" clId="{B67E75DF-61F4-4BDD-83F6-F3A9FEB4B984}" dt="2024-02-22T09:52:54.409" v="2357" actId="27803"/>
          <ac:spMkLst>
            <pc:docMk/>
            <pc:sldMk cId="3942064285" sldId="256"/>
            <ac:spMk id="14611" creationId="{0F3A71EB-A388-ADFF-7831-6820BED7657E}"/>
          </ac:spMkLst>
        </pc:spChg>
        <pc:spChg chg="mod">
          <ac:chgData name="Jassem Abbasi" userId="a485637c-5d5c-44af-8411-f95acc3236b6" providerId="ADAL" clId="{B67E75DF-61F4-4BDD-83F6-F3A9FEB4B984}" dt="2024-02-22T09:52:54.409" v="2357" actId="27803"/>
          <ac:spMkLst>
            <pc:docMk/>
            <pc:sldMk cId="3942064285" sldId="256"/>
            <ac:spMk id="14612" creationId="{A61D0561-8B4F-562E-9F1A-D6919FEEDC7C}"/>
          </ac:spMkLst>
        </pc:spChg>
        <pc:spChg chg="mod">
          <ac:chgData name="Jassem Abbasi" userId="a485637c-5d5c-44af-8411-f95acc3236b6" providerId="ADAL" clId="{B67E75DF-61F4-4BDD-83F6-F3A9FEB4B984}" dt="2024-02-22T09:52:54.409" v="2357" actId="27803"/>
          <ac:spMkLst>
            <pc:docMk/>
            <pc:sldMk cId="3942064285" sldId="256"/>
            <ac:spMk id="14613" creationId="{99677A41-D5BB-C608-0179-3F3030019F6B}"/>
          </ac:spMkLst>
        </pc:spChg>
        <pc:spChg chg="mod">
          <ac:chgData name="Jassem Abbasi" userId="a485637c-5d5c-44af-8411-f95acc3236b6" providerId="ADAL" clId="{B67E75DF-61F4-4BDD-83F6-F3A9FEB4B984}" dt="2024-02-22T09:52:54.409" v="2357" actId="27803"/>
          <ac:spMkLst>
            <pc:docMk/>
            <pc:sldMk cId="3942064285" sldId="256"/>
            <ac:spMk id="14614" creationId="{A980BCA3-8350-571D-8E2C-03CF2E3BDE42}"/>
          </ac:spMkLst>
        </pc:spChg>
        <pc:spChg chg="mod">
          <ac:chgData name="Jassem Abbasi" userId="a485637c-5d5c-44af-8411-f95acc3236b6" providerId="ADAL" clId="{B67E75DF-61F4-4BDD-83F6-F3A9FEB4B984}" dt="2024-02-22T09:52:54.409" v="2357" actId="27803"/>
          <ac:spMkLst>
            <pc:docMk/>
            <pc:sldMk cId="3942064285" sldId="256"/>
            <ac:spMk id="14615" creationId="{C7FC7E9C-1EEE-1ED1-5A77-638278BB4322}"/>
          </ac:spMkLst>
        </pc:spChg>
        <pc:spChg chg="mod">
          <ac:chgData name="Jassem Abbasi" userId="a485637c-5d5c-44af-8411-f95acc3236b6" providerId="ADAL" clId="{B67E75DF-61F4-4BDD-83F6-F3A9FEB4B984}" dt="2024-02-22T09:52:54.409" v="2357" actId="27803"/>
          <ac:spMkLst>
            <pc:docMk/>
            <pc:sldMk cId="3942064285" sldId="256"/>
            <ac:spMk id="14616" creationId="{B27B1D7C-E80B-7A66-3345-E75A5F32A344}"/>
          </ac:spMkLst>
        </pc:spChg>
        <pc:spChg chg="mod">
          <ac:chgData name="Jassem Abbasi" userId="a485637c-5d5c-44af-8411-f95acc3236b6" providerId="ADAL" clId="{B67E75DF-61F4-4BDD-83F6-F3A9FEB4B984}" dt="2024-02-22T09:52:54.409" v="2357" actId="27803"/>
          <ac:spMkLst>
            <pc:docMk/>
            <pc:sldMk cId="3942064285" sldId="256"/>
            <ac:spMk id="14617" creationId="{92108A10-EBB3-2A1E-14B8-2F7B4599020E}"/>
          </ac:spMkLst>
        </pc:spChg>
        <pc:spChg chg="mod">
          <ac:chgData name="Jassem Abbasi" userId="a485637c-5d5c-44af-8411-f95acc3236b6" providerId="ADAL" clId="{B67E75DF-61F4-4BDD-83F6-F3A9FEB4B984}" dt="2024-02-22T09:52:54.409" v="2357" actId="27803"/>
          <ac:spMkLst>
            <pc:docMk/>
            <pc:sldMk cId="3942064285" sldId="256"/>
            <ac:spMk id="14618" creationId="{EC5B8B39-A641-186E-1D30-47AC1838CB14}"/>
          </ac:spMkLst>
        </pc:spChg>
        <pc:spChg chg="mod">
          <ac:chgData name="Jassem Abbasi" userId="a485637c-5d5c-44af-8411-f95acc3236b6" providerId="ADAL" clId="{B67E75DF-61F4-4BDD-83F6-F3A9FEB4B984}" dt="2024-02-22T09:52:54.409" v="2357" actId="27803"/>
          <ac:spMkLst>
            <pc:docMk/>
            <pc:sldMk cId="3942064285" sldId="256"/>
            <ac:spMk id="14619" creationId="{3EB780B8-361D-7610-F568-1E6A3784B536}"/>
          </ac:spMkLst>
        </pc:spChg>
        <pc:spChg chg="mod">
          <ac:chgData name="Jassem Abbasi" userId="a485637c-5d5c-44af-8411-f95acc3236b6" providerId="ADAL" clId="{B67E75DF-61F4-4BDD-83F6-F3A9FEB4B984}" dt="2024-02-22T09:52:54.409" v="2357" actId="27803"/>
          <ac:spMkLst>
            <pc:docMk/>
            <pc:sldMk cId="3942064285" sldId="256"/>
            <ac:spMk id="14620" creationId="{9C0C391E-9F06-8209-DCDF-F84E24C7948C}"/>
          </ac:spMkLst>
        </pc:spChg>
        <pc:spChg chg="mod">
          <ac:chgData name="Jassem Abbasi" userId="a485637c-5d5c-44af-8411-f95acc3236b6" providerId="ADAL" clId="{B67E75DF-61F4-4BDD-83F6-F3A9FEB4B984}" dt="2024-02-22T09:52:54.409" v="2357" actId="27803"/>
          <ac:spMkLst>
            <pc:docMk/>
            <pc:sldMk cId="3942064285" sldId="256"/>
            <ac:spMk id="14621" creationId="{220C5691-D2B2-233E-157F-15C9842E0EDF}"/>
          </ac:spMkLst>
        </pc:spChg>
        <pc:spChg chg="mod">
          <ac:chgData name="Jassem Abbasi" userId="a485637c-5d5c-44af-8411-f95acc3236b6" providerId="ADAL" clId="{B67E75DF-61F4-4BDD-83F6-F3A9FEB4B984}" dt="2024-02-22T09:52:54.409" v="2357" actId="27803"/>
          <ac:spMkLst>
            <pc:docMk/>
            <pc:sldMk cId="3942064285" sldId="256"/>
            <ac:spMk id="14622" creationId="{D2ED3B2A-7CE6-5891-2BA3-DBAE3C5B1F89}"/>
          </ac:spMkLst>
        </pc:spChg>
        <pc:spChg chg="mod">
          <ac:chgData name="Jassem Abbasi" userId="a485637c-5d5c-44af-8411-f95acc3236b6" providerId="ADAL" clId="{B67E75DF-61F4-4BDD-83F6-F3A9FEB4B984}" dt="2024-02-22T09:52:54.409" v="2357" actId="27803"/>
          <ac:spMkLst>
            <pc:docMk/>
            <pc:sldMk cId="3942064285" sldId="256"/>
            <ac:spMk id="14623" creationId="{80E1DD4A-0CDF-8518-D171-A86DFB65B887}"/>
          </ac:spMkLst>
        </pc:spChg>
        <pc:spChg chg="mod">
          <ac:chgData name="Jassem Abbasi" userId="a485637c-5d5c-44af-8411-f95acc3236b6" providerId="ADAL" clId="{B67E75DF-61F4-4BDD-83F6-F3A9FEB4B984}" dt="2024-02-22T09:52:54.409" v="2357" actId="27803"/>
          <ac:spMkLst>
            <pc:docMk/>
            <pc:sldMk cId="3942064285" sldId="256"/>
            <ac:spMk id="14624" creationId="{C5F206C0-6C59-BEF9-39A1-C2057A743C65}"/>
          </ac:spMkLst>
        </pc:spChg>
        <pc:spChg chg="mod">
          <ac:chgData name="Jassem Abbasi" userId="a485637c-5d5c-44af-8411-f95acc3236b6" providerId="ADAL" clId="{B67E75DF-61F4-4BDD-83F6-F3A9FEB4B984}" dt="2024-02-22T09:52:54.409" v="2357" actId="27803"/>
          <ac:spMkLst>
            <pc:docMk/>
            <pc:sldMk cId="3942064285" sldId="256"/>
            <ac:spMk id="14625" creationId="{714937E4-E389-319B-C0A8-2A6BAA3658F6}"/>
          </ac:spMkLst>
        </pc:spChg>
        <pc:spChg chg="mod">
          <ac:chgData name="Jassem Abbasi" userId="a485637c-5d5c-44af-8411-f95acc3236b6" providerId="ADAL" clId="{B67E75DF-61F4-4BDD-83F6-F3A9FEB4B984}" dt="2024-02-22T09:52:54.409" v="2357" actId="27803"/>
          <ac:spMkLst>
            <pc:docMk/>
            <pc:sldMk cId="3942064285" sldId="256"/>
            <ac:spMk id="14626" creationId="{E363A119-D851-FE8B-1F51-F1EDA3D3F4F8}"/>
          </ac:spMkLst>
        </pc:spChg>
        <pc:spChg chg="mod">
          <ac:chgData name="Jassem Abbasi" userId="a485637c-5d5c-44af-8411-f95acc3236b6" providerId="ADAL" clId="{B67E75DF-61F4-4BDD-83F6-F3A9FEB4B984}" dt="2024-02-22T09:52:54.409" v="2357" actId="27803"/>
          <ac:spMkLst>
            <pc:docMk/>
            <pc:sldMk cId="3942064285" sldId="256"/>
            <ac:spMk id="14627" creationId="{BE0EA786-BACD-1408-66BD-3EB5A0ED725C}"/>
          </ac:spMkLst>
        </pc:spChg>
        <pc:spChg chg="mod">
          <ac:chgData name="Jassem Abbasi" userId="a485637c-5d5c-44af-8411-f95acc3236b6" providerId="ADAL" clId="{B67E75DF-61F4-4BDD-83F6-F3A9FEB4B984}" dt="2024-02-22T09:52:54.409" v="2357" actId="27803"/>
          <ac:spMkLst>
            <pc:docMk/>
            <pc:sldMk cId="3942064285" sldId="256"/>
            <ac:spMk id="14628" creationId="{69CF1B15-A965-88ED-DCBD-E0E4A47CE169}"/>
          </ac:spMkLst>
        </pc:spChg>
        <pc:spChg chg="mod">
          <ac:chgData name="Jassem Abbasi" userId="a485637c-5d5c-44af-8411-f95acc3236b6" providerId="ADAL" clId="{B67E75DF-61F4-4BDD-83F6-F3A9FEB4B984}" dt="2024-02-22T09:52:54.409" v="2357" actId="27803"/>
          <ac:spMkLst>
            <pc:docMk/>
            <pc:sldMk cId="3942064285" sldId="256"/>
            <ac:spMk id="14629" creationId="{670C43B6-476C-0EC7-5B84-CE5929E2537E}"/>
          </ac:spMkLst>
        </pc:spChg>
        <pc:spChg chg="mod">
          <ac:chgData name="Jassem Abbasi" userId="a485637c-5d5c-44af-8411-f95acc3236b6" providerId="ADAL" clId="{B67E75DF-61F4-4BDD-83F6-F3A9FEB4B984}" dt="2024-02-22T09:52:54.409" v="2357" actId="27803"/>
          <ac:spMkLst>
            <pc:docMk/>
            <pc:sldMk cId="3942064285" sldId="256"/>
            <ac:spMk id="14630" creationId="{9B7050D4-498C-D767-6DA8-33874596332B}"/>
          </ac:spMkLst>
        </pc:spChg>
        <pc:spChg chg="mod">
          <ac:chgData name="Jassem Abbasi" userId="a485637c-5d5c-44af-8411-f95acc3236b6" providerId="ADAL" clId="{B67E75DF-61F4-4BDD-83F6-F3A9FEB4B984}" dt="2024-02-22T09:52:54.409" v="2357" actId="27803"/>
          <ac:spMkLst>
            <pc:docMk/>
            <pc:sldMk cId="3942064285" sldId="256"/>
            <ac:spMk id="14631" creationId="{13E29478-2771-4BAF-F6DC-9880D3F08868}"/>
          </ac:spMkLst>
        </pc:spChg>
        <pc:spChg chg="mod">
          <ac:chgData name="Jassem Abbasi" userId="a485637c-5d5c-44af-8411-f95acc3236b6" providerId="ADAL" clId="{B67E75DF-61F4-4BDD-83F6-F3A9FEB4B984}" dt="2024-02-22T09:52:54.409" v="2357" actId="27803"/>
          <ac:spMkLst>
            <pc:docMk/>
            <pc:sldMk cId="3942064285" sldId="256"/>
            <ac:spMk id="14632" creationId="{D5CF2202-3D45-27F8-D48D-3281358355C4}"/>
          </ac:spMkLst>
        </pc:spChg>
        <pc:spChg chg="mod">
          <ac:chgData name="Jassem Abbasi" userId="a485637c-5d5c-44af-8411-f95acc3236b6" providerId="ADAL" clId="{B67E75DF-61F4-4BDD-83F6-F3A9FEB4B984}" dt="2024-02-22T09:52:54.409" v="2357" actId="27803"/>
          <ac:spMkLst>
            <pc:docMk/>
            <pc:sldMk cId="3942064285" sldId="256"/>
            <ac:spMk id="14633" creationId="{E72DAE97-3FF4-3FC1-498F-D35DBCE36B75}"/>
          </ac:spMkLst>
        </pc:spChg>
        <pc:spChg chg="mod">
          <ac:chgData name="Jassem Abbasi" userId="a485637c-5d5c-44af-8411-f95acc3236b6" providerId="ADAL" clId="{B67E75DF-61F4-4BDD-83F6-F3A9FEB4B984}" dt="2024-02-22T09:52:54.409" v="2357" actId="27803"/>
          <ac:spMkLst>
            <pc:docMk/>
            <pc:sldMk cId="3942064285" sldId="256"/>
            <ac:spMk id="14634" creationId="{19B24192-D29B-DF43-E91A-A46B43D2E91D}"/>
          </ac:spMkLst>
        </pc:spChg>
        <pc:spChg chg="mod">
          <ac:chgData name="Jassem Abbasi" userId="a485637c-5d5c-44af-8411-f95acc3236b6" providerId="ADAL" clId="{B67E75DF-61F4-4BDD-83F6-F3A9FEB4B984}" dt="2024-02-22T09:52:54.409" v="2357" actId="27803"/>
          <ac:spMkLst>
            <pc:docMk/>
            <pc:sldMk cId="3942064285" sldId="256"/>
            <ac:spMk id="14635" creationId="{D5874CA8-A3AA-F152-CF18-54FB5B3D3BA0}"/>
          </ac:spMkLst>
        </pc:spChg>
        <pc:spChg chg="mod">
          <ac:chgData name="Jassem Abbasi" userId="a485637c-5d5c-44af-8411-f95acc3236b6" providerId="ADAL" clId="{B67E75DF-61F4-4BDD-83F6-F3A9FEB4B984}" dt="2024-02-22T09:52:54.409" v="2357" actId="27803"/>
          <ac:spMkLst>
            <pc:docMk/>
            <pc:sldMk cId="3942064285" sldId="256"/>
            <ac:spMk id="14636" creationId="{D0347D43-7E7D-303D-C19A-0D1087A9856A}"/>
          </ac:spMkLst>
        </pc:spChg>
        <pc:spChg chg="mod">
          <ac:chgData name="Jassem Abbasi" userId="a485637c-5d5c-44af-8411-f95acc3236b6" providerId="ADAL" clId="{B67E75DF-61F4-4BDD-83F6-F3A9FEB4B984}" dt="2024-02-22T09:52:54.409" v="2357" actId="27803"/>
          <ac:spMkLst>
            <pc:docMk/>
            <pc:sldMk cId="3942064285" sldId="256"/>
            <ac:spMk id="14637" creationId="{8C712AED-1007-3508-AF8E-9406EA570E1C}"/>
          </ac:spMkLst>
        </pc:spChg>
        <pc:spChg chg="mod">
          <ac:chgData name="Jassem Abbasi" userId="a485637c-5d5c-44af-8411-f95acc3236b6" providerId="ADAL" clId="{B67E75DF-61F4-4BDD-83F6-F3A9FEB4B984}" dt="2024-02-22T09:52:54.409" v="2357" actId="27803"/>
          <ac:spMkLst>
            <pc:docMk/>
            <pc:sldMk cId="3942064285" sldId="256"/>
            <ac:spMk id="14638" creationId="{4C4D5802-6C34-75ED-5019-9326C9425D47}"/>
          </ac:spMkLst>
        </pc:spChg>
        <pc:spChg chg="mod">
          <ac:chgData name="Jassem Abbasi" userId="a485637c-5d5c-44af-8411-f95acc3236b6" providerId="ADAL" clId="{B67E75DF-61F4-4BDD-83F6-F3A9FEB4B984}" dt="2024-02-22T09:52:54.409" v="2357" actId="27803"/>
          <ac:spMkLst>
            <pc:docMk/>
            <pc:sldMk cId="3942064285" sldId="256"/>
            <ac:spMk id="14639" creationId="{93F58E6B-04E8-DA98-A8F8-527D98D89B61}"/>
          </ac:spMkLst>
        </pc:spChg>
        <pc:spChg chg="mod">
          <ac:chgData name="Jassem Abbasi" userId="a485637c-5d5c-44af-8411-f95acc3236b6" providerId="ADAL" clId="{B67E75DF-61F4-4BDD-83F6-F3A9FEB4B984}" dt="2024-02-22T09:52:54.409" v="2357" actId="27803"/>
          <ac:spMkLst>
            <pc:docMk/>
            <pc:sldMk cId="3942064285" sldId="256"/>
            <ac:spMk id="14640" creationId="{EB8BC928-6DFF-D363-D225-D550E47E91C6}"/>
          </ac:spMkLst>
        </pc:spChg>
        <pc:spChg chg="mod">
          <ac:chgData name="Jassem Abbasi" userId="a485637c-5d5c-44af-8411-f95acc3236b6" providerId="ADAL" clId="{B67E75DF-61F4-4BDD-83F6-F3A9FEB4B984}" dt="2024-02-22T09:52:54.409" v="2357" actId="27803"/>
          <ac:spMkLst>
            <pc:docMk/>
            <pc:sldMk cId="3942064285" sldId="256"/>
            <ac:spMk id="14641" creationId="{C977E08A-7316-C221-E257-139FF461B5D7}"/>
          </ac:spMkLst>
        </pc:spChg>
        <pc:spChg chg="mod">
          <ac:chgData name="Jassem Abbasi" userId="a485637c-5d5c-44af-8411-f95acc3236b6" providerId="ADAL" clId="{B67E75DF-61F4-4BDD-83F6-F3A9FEB4B984}" dt="2024-02-22T09:52:54.409" v="2357" actId="27803"/>
          <ac:spMkLst>
            <pc:docMk/>
            <pc:sldMk cId="3942064285" sldId="256"/>
            <ac:spMk id="14642" creationId="{3469CA07-8B44-FBD0-AD67-CA0B0AAA4074}"/>
          </ac:spMkLst>
        </pc:spChg>
        <pc:spChg chg="mod">
          <ac:chgData name="Jassem Abbasi" userId="a485637c-5d5c-44af-8411-f95acc3236b6" providerId="ADAL" clId="{B67E75DF-61F4-4BDD-83F6-F3A9FEB4B984}" dt="2024-02-22T09:52:54.409" v="2357" actId="27803"/>
          <ac:spMkLst>
            <pc:docMk/>
            <pc:sldMk cId="3942064285" sldId="256"/>
            <ac:spMk id="14643" creationId="{4B4C4D7B-1D42-0DCB-4AA9-45F7B515318E}"/>
          </ac:spMkLst>
        </pc:spChg>
        <pc:spChg chg="mod">
          <ac:chgData name="Jassem Abbasi" userId="a485637c-5d5c-44af-8411-f95acc3236b6" providerId="ADAL" clId="{B67E75DF-61F4-4BDD-83F6-F3A9FEB4B984}" dt="2024-02-22T09:52:54.409" v="2357" actId="27803"/>
          <ac:spMkLst>
            <pc:docMk/>
            <pc:sldMk cId="3942064285" sldId="256"/>
            <ac:spMk id="14644" creationId="{424E39F2-51CC-CD9F-2E57-E2D2F2900B72}"/>
          </ac:spMkLst>
        </pc:spChg>
        <pc:spChg chg="mod">
          <ac:chgData name="Jassem Abbasi" userId="a485637c-5d5c-44af-8411-f95acc3236b6" providerId="ADAL" clId="{B67E75DF-61F4-4BDD-83F6-F3A9FEB4B984}" dt="2024-02-22T09:52:54.409" v="2357" actId="27803"/>
          <ac:spMkLst>
            <pc:docMk/>
            <pc:sldMk cId="3942064285" sldId="256"/>
            <ac:spMk id="14645" creationId="{5DE2332B-2F54-0CA3-7236-290960323315}"/>
          </ac:spMkLst>
        </pc:spChg>
        <pc:spChg chg="mod">
          <ac:chgData name="Jassem Abbasi" userId="a485637c-5d5c-44af-8411-f95acc3236b6" providerId="ADAL" clId="{B67E75DF-61F4-4BDD-83F6-F3A9FEB4B984}" dt="2024-02-22T09:52:54.409" v="2357" actId="27803"/>
          <ac:spMkLst>
            <pc:docMk/>
            <pc:sldMk cId="3942064285" sldId="256"/>
            <ac:spMk id="14646" creationId="{948EE215-A5C0-3DF1-EB14-F749AC14F057}"/>
          </ac:spMkLst>
        </pc:spChg>
        <pc:spChg chg="mod">
          <ac:chgData name="Jassem Abbasi" userId="a485637c-5d5c-44af-8411-f95acc3236b6" providerId="ADAL" clId="{B67E75DF-61F4-4BDD-83F6-F3A9FEB4B984}" dt="2024-02-22T09:52:54.409" v="2357" actId="27803"/>
          <ac:spMkLst>
            <pc:docMk/>
            <pc:sldMk cId="3942064285" sldId="256"/>
            <ac:spMk id="14647" creationId="{DA204C27-4508-3D78-BFC9-28B2BDA99ED9}"/>
          </ac:spMkLst>
        </pc:spChg>
        <pc:spChg chg="mod">
          <ac:chgData name="Jassem Abbasi" userId="a485637c-5d5c-44af-8411-f95acc3236b6" providerId="ADAL" clId="{B67E75DF-61F4-4BDD-83F6-F3A9FEB4B984}" dt="2024-02-22T09:52:54.409" v="2357" actId="27803"/>
          <ac:spMkLst>
            <pc:docMk/>
            <pc:sldMk cId="3942064285" sldId="256"/>
            <ac:spMk id="14648" creationId="{6B4864B3-4ABE-D9D3-E109-585B974B2F36}"/>
          </ac:spMkLst>
        </pc:spChg>
        <pc:spChg chg="mod">
          <ac:chgData name="Jassem Abbasi" userId="a485637c-5d5c-44af-8411-f95acc3236b6" providerId="ADAL" clId="{B67E75DF-61F4-4BDD-83F6-F3A9FEB4B984}" dt="2024-02-22T09:52:54.409" v="2357" actId="27803"/>
          <ac:spMkLst>
            <pc:docMk/>
            <pc:sldMk cId="3942064285" sldId="256"/>
            <ac:spMk id="14649" creationId="{FE477D47-A03B-EC49-FB41-86DA1F2802E5}"/>
          </ac:spMkLst>
        </pc:spChg>
        <pc:spChg chg="mod">
          <ac:chgData name="Jassem Abbasi" userId="a485637c-5d5c-44af-8411-f95acc3236b6" providerId="ADAL" clId="{B67E75DF-61F4-4BDD-83F6-F3A9FEB4B984}" dt="2024-02-22T09:52:54.409" v="2357" actId="27803"/>
          <ac:spMkLst>
            <pc:docMk/>
            <pc:sldMk cId="3942064285" sldId="256"/>
            <ac:spMk id="14650" creationId="{09A53112-15BE-4359-B03C-5B741CAD6ECA}"/>
          </ac:spMkLst>
        </pc:spChg>
        <pc:spChg chg="mod">
          <ac:chgData name="Jassem Abbasi" userId="a485637c-5d5c-44af-8411-f95acc3236b6" providerId="ADAL" clId="{B67E75DF-61F4-4BDD-83F6-F3A9FEB4B984}" dt="2024-02-22T09:52:54.409" v="2357" actId="27803"/>
          <ac:spMkLst>
            <pc:docMk/>
            <pc:sldMk cId="3942064285" sldId="256"/>
            <ac:spMk id="14651" creationId="{7C5E0EA0-B656-8E0E-1EF7-30F9D9739E3A}"/>
          </ac:spMkLst>
        </pc:spChg>
        <pc:spChg chg="mod">
          <ac:chgData name="Jassem Abbasi" userId="a485637c-5d5c-44af-8411-f95acc3236b6" providerId="ADAL" clId="{B67E75DF-61F4-4BDD-83F6-F3A9FEB4B984}" dt="2024-02-22T09:52:54.409" v="2357" actId="27803"/>
          <ac:spMkLst>
            <pc:docMk/>
            <pc:sldMk cId="3942064285" sldId="256"/>
            <ac:spMk id="14652" creationId="{3D7D4135-6778-FAB2-7EB8-BFBA88104DFC}"/>
          </ac:spMkLst>
        </pc:spChg>
        <pc:spChg chg="mod">
          <ac:chgData name="Jassem Abbasi" userId="a485637c-5d5c-44af-8411-f95acc3236b6" providerId="ADAL" clId="{B67E75DF-61F4-4BDD-83F6-F3A9FEB4B984}" dt="2024-02-22T09:52:54.409" v="2357" actId="27803"/>
          <ac:spMkLst>
            <pc:docMk/>
            <pc:sldMk cId="3942064285" sldId="256"/>
            <ac:spMk id="14653" creationId="{0E30F74D-91B1-AF34-D877-133861B40EB5}"/>
          </ac:spMkLst>
        </pc:spChg>
        <pc:spChg chg="mod">
          <ac:chgData name="Jassem Abbasi" userId="a485637c-5d5c-44af-8411-f95acc3236b6" providerId="ADAL" clId="{B67E75DF-61F4-4BDD-83F6-F3A9FEB4B984}" dt="2024-02-22T09:52:54.409" v="2357" actId="27803"/>
          <ac:spMkLst>
            <pc:docMk/>
            <pc:sldMk cId="3942064285" sldId="256"/>
            <ac:spMk id="14654" creationId="{66A087BF-C848-135F-364A-D4AB1B353C64}"/>
          </ac:spMkLst>
        </pc:spChg>
        <pc:spChg chg="mod">
          <ac:chgData name="Jassem Abbasi" userId="a485637c-5d5c-44af-8411-f95acc3236b6" providerId="ADAL" clId="{B67E75DF-61F4-4BDD-83F6-F3A9FEB4B984}" dt="2024-02-22T09:52:54.409" v="2357" actId="27803"/>
          <ac:spMkLst>
            <pc:docMk/>
            <pc:sldMk cId="3942064285" sldId="256"/>
            <ac:spMk id="14655" creationId="{B0A4A8CF-9F75-6F46-952B-61F0465D85C3}"/>
          </ac:spMkLst>
        </pc:spChg>
        <pc:spChg chg="mod">
          <ac:chgData name="Jassem Abbasi" userId="a485637c-5d5c-44af-8411-f95acc3236b6" providerId="ADAL" clId="{B67E75DF-61F4-4BDD-83F6-F3A9FEB4B984}" dt="2024-02-22T09:52:54.409" v="2357" actId="27803"/>
          <ac:spMkLst>
            <pc:docMk/>
            <pc:sldMk cId="3942064285" sldId="256"/>
            <ac:spMk id="14656" creationId="{39729A09-2610-6D92-1889-882130D86E2E}"/>
          </ac:spMkLst>
        </pc:spChg>
        <pc:spChg chg="mod">
          <ac:chgData name="Jassem Abbasi" userId="a485637c-5d5c-44af-8411-f95acc3236b6" providerId="ADAL" clId="{B67E75DF-61F4-4BDD-83F6-F3A9FEB4B984}" dt="2024-02-22T09:52:54.409" v="2357" actId="27803"/>
          <ac:spMkLst>
            <pc:docMk/>
            <pc:sldMk cId="3942064285" sldId="256"/>
            <ac:spMk id="14657" creationId="{FAC27496-4F1F-9F46-9F1E-39DD99E92B77}"/>
          </ac:spMkLst>
        </pc:spChg>
        <pc:spChg chg="mod">
          <ac:chgData name="Jassem Abbasi" userId="a485637c-5d5c-44af-8411-f95acc3236b6" providerId="ADAL" clId="{B67E75DF-61F4-4BDD-83F6-F3A9FEB4B984}" dt="2024-02-22T09:52:54.409" v="2357" actId="27803"/>
          <ac:spMkLst>
            <pc:docMk/>
            <pc:sldMk cId="3942064285" sldId="256"/>
            <ac:spMk id="14658" creationId="{BEAA2C71-E94D-AED1-DCB0-5E6C83570B64}"/>
          </ac:spMkLst>
        </pc:spChg>
        <pc:spChg chg="mod">
          <ac:chgData name="Jassem Abbasi" userId="a485637c-5d5c-44af-8411-f95acc3236b6" providerId="ADAL" clId="{B67E75DF-61F4-4BDD-83F6-F3A9FEB4B984}" dt="2024-02-22T09:52:54.409" v="2357" actId="27803"/>
          <ac:spMkLst>
            <pc:docMk/>
            <pc:sldMk cId="3942064285" sldId="256"/>
            <ac:spMk id="14659" creationId="{A5490AE9-0BA1-B2D4-2BC2-223459D14526}"/>
          </ac:spMkLst>
        </pc:spChg>
        <pc:spChg chg="mod">
          <ac:chgData name="Jassem Abbasi" userId="a485637c-5d5c-44af-8411-f95acc3236b6" providerId="ADAL" clId="{B67E75DF-61F4-4BDD-83F6-F3A9FEB4B984}" dt="2024-02-22T09:52:54.409" v="2357" actId="27803"/>
          <ac:spMkLst>
            <pc:docMk/>
            <pc:sldMk cId="3942064285" sldId="256"/>
            <ac:spMk id="14660" creationId="{2509A0AD-E81E-00C7-F966-23B478F62D64}"/>
          </ac:spMkLst>
        </pc:spChg>
        <pc:spChg chg="mod">
          <ac:chgData name="Jassem Abbasi" userId="a485637c-5d5c-44af-8411-f95acc3236b6" providerId="ADAL" clId="{B67E75DF-61F4-4BDD-83F6-F3A9FEB4B984}" dt="2024-02-22T09:52:54.409" v="2357" actId="27803"/>
          <ac:spMkLst>
            <pc:docMk/>
            <pc:sldMk cId="3942064285" sldId="256"/>
            <ac:spMk id="14661" creationId="{C9096394-A0F1-538B-7DF4-4459CC3BE4CF}"/>
          </ac:spMkLst>
        </pc:spChg>
        <pc:spChg chg="mod">
          <ac:chgData name="Jassem Abbasi" userId="a485637c-5d5c-44af-8411-f95acc3236b6" providerId="ADAL" clId="{B67E75DF-61F4-4BDD-83F6-F3A9FEB4B984}" dt="2024-02-22T09:52:54.409" v="2357" actId="27803"/>
          <ac:spMkLst>
            <pc:docMk/>
            <pc:sldMk cId="3942064285" sldId="256"/>
            <ac:spMk id="14662" creationId="{00CA18BE-0DF1-81D4-E8CD-F80C24331018}"/>
          </ac:spMkLst>
        </pc:spChg>
        <pc:spChg chg="mod">
          <ac:chgData name="Jassem Abbasi" userId="a485637c-5d5c-44af-8411-f95acc3236b6" providerId="ADAL" clId="{B67E75DF-61F4-4BDD-83F6-F3A9FEB4B984}" dt="2024-02-22T09:52:54.409" v="2357" actId="27803"/>
          <ac:spMkLst>
            <pc:docMk/>
            <pc:sldMk cId="3942064285" sldId="256"/>
            <ac:spMk id="14663" creationId="{14EE74BF-B9D0-3840-FB21-24F13D4B911C}"/>
          </ac:spMkLst>
        </pc:spChg>
        <pc:spChg chg="mod">
          <ac:chgData name="Jassem Abbasi" userId="a485637c-5d5c-44af-8411-f95acc3236b6" providerId="ADAL" clId="{B67E75DF-61F4-4BDD-83F6-F3A9FEB4B984}" dt="2024-02-22T09:52:54.409" v="2357" actId="27803"/>
          <ac:spMkLst>
            <pc:docMk/>
            <pc:sldMk cId="3942064285" sldId="256"/>
            <ac:spMk id="14664" creationId="{CA6C681D-4B5D-B433-8557-B3DB23661D74}"/>
          </ac:spMkLst>
        </pc:spChg>
        <pc:spChg chg="mod">
          <ac:chgData name="Jassem Abbasi" userId="a485637c-5d5c-44af-8411-f95acc3236b6" providerId="ADAL" clId="{B67E75DF-61F4-4BDD-83F6-F3A9FEB4B984}" dt="2024-02-22T09:52:54.409" v="2357" actId="27803"/>
          <ac:spMkLst>
            <pc:docMk/>
            <pc:sldMk cId="3942064285" sldId="256"/>
            <ac:spMk id="14665" creationId="{271063BB-2102-1629-24A4-57DADAC76E40}"/>
          </ac:spMkLst>
        </pc:spChg>
        <pc:spChg chg="mod">
          <ac:chgData name="Jassem Abbasi" userId="a485637c-5d5c-44af-8411-f95acc3236b6" providerId="ADAL" clId="{B67E75DF-61F4-4BDD-83F6-F3A9FEB4B984}" dt="2024-02-22T09:52:54.409" v="2357" actId="27803"/>
          <ac:spMkLst>
            <pc:docMk/>
            <pc:sldMk cId="3942064285" sldId="256"/>
            <ac:spMk id="14666" creationId="{FF282F78-0B38-97CD-E20E-69C5DA07C422}"/>
          </ac:spMkLst>
        </pc:spChg>
        <pc:spChg chg="mod">
          <ac:chgData name="Jassem Abbasi" userId="a485637c-5d5c-44af-8411-f95acc3236b6" providerId="ADAL" clId="{B67E75DF-61F4-4BDD-83F6-F3A9FEB4B984}" dt="2024-02-22T09:52:54.409" v="2357" actId="27803"/>
          <ac:spMkLst>
            <pc:docMk/>
            <pc:sldMk cId="3942064285" sldId="256"/>
            <ac:spMk id="14667" creationId="{D90FFA52-FF28-9BC6-C602-A18E854A4673}"/>
          </ac:spMkLst>
        </pc:spChg>
        <pc:spChg chg="mod">
          <ac:chgData name="Jassem Abbasi" userId="a485637c-5d5c-44af-8411-f95acc3236b6" providerId="ADAL" clId="{B67E75DF-61F4-4BDD-83F6-F3A9FEB4B984}" dt="2024-02-22T09:52:54.409" v="2357" actId="27803"/>
          <ac:spMkLst>
            <pc:docMk/>
            <pc:sldMk cId="3942064285" sldId="256"/>
            <ac:spMk id="14668" creationId="{D9D76755-E04C-94A5-9214-433B577F6DE1}"/>
          </ac:spMkLst>
        </pc:spChg>
        <pc:spChg chg="mod">
          <ac:chgData name="Jassem Abbasi" userId="a485637c-5d5c-44af-8411-f95acc3236b6" providerId="ADAL" clId="{B67E75DF-61F4-4BDD-83F6-F3A9FEB4B984}" dt="2024-02-22T09:52:54.409" v="2357" actId="27803"/>
          <ac:spMkLst>
            <pc:docMk/>
            <pc:sldMk cId="3942064285" sldId="256"/>
            <ac:spMk id="14669" creationId="{F34F556A-914B-7CCD-974F-AA69C80A4D4F}"/>
          </ac:spMkLst>
        </pc:spChg>
        <pc:spChg chg="mod">
          <ac:chgData name="Jassem Abbasi" userId="a485637c-5d5c-44af-8411-f95acc3236b6" providerId="ADAL" clId="{B67E75DF-61F4-4BDD-83F6-F3A9FEB4B984}" dt="2024-02-22T09:52:54.409" v="2357" actId="27803"/>
          <ac:spMkLst>
            <pc:docMk/>
            <pc:sldMk cId="3942064285" sldId="256"/>
            <ac:spMk id="14670" creationId="{58FD050B-EED8-0DEB-6E0E-ED3A93669D4B}"/>
          </ac:spMkLst>
        </pc:spChg>
        <pc:spChg chg="mod">
          <ac:chgData name="Jassem Abbasi" userId="a485637c-5d5c-44af-8411-f95acc3236b6" providerId="ADAL" clId="{B67E75DF-61F4-4BDD-83F6-F3A9FEB4B984}" dt="2024-02-22T09:52:54.409" v="2357" actId="27803"/>
          <ac:spMkLst>
            <pc:docMk/>
            <pc:sldMk cId="3942064285" sldId="256"/>
            <ac:spMk id="14671" creationId="{66DA87EE-FB1E-EA17-38F2-F076D7EE98D9}"/>
          </ac:spMkLst>
        </pc:spChg>
        <pc:spChg chg="mod">
          <ac:chgData name="Jassem Abbasi" userId="a485637c-5d5c-44af-8411-f95acc3236b6" providerId="ADAL" clId="{B67E75DF-61F4-4BDD-83F6-F3A9FEB4B984}" dt="2024-02-22T09:52:54.409" v="2357" actId="27803"/>
          <ac:spMkLst>
            <pc:docMk/>
            <pc:sldMk cId="3942064285" sldId="256"/>
            <ac:spMk id="14672" creationId="{E6E88442-D01D-00E2-2013-B1F6ED84D4B2}"/>
          </ac:spMkLst>
        </pc:spChg>
        <pc:spChg chg="mod">
          <ac:chgData name="Jassem Abbasi" userId="a485637c-5d5c-44af-8411-f95acc3236b6" providerId="ADAL" clId="{B67E75DF-61F4-4BDD-83F6-F3A9FEB4B984}" dt="2024-02-22T09:52:54.409" v="2357" actId="27803"/>
          <ac:spMkLst>
            <pc:docMk/>
            <pc:sldMk cId="3942064285" sldId="256"/>
            <ac:spMk id="14673" creationId="{281E7176-F2D2-1BF8-5B1F-5457E73E7D3D}"/>
          </ac:spMkLst>
        </pc:spChg>
        <pc:spChg chg="mod">
          <ac:chgData name="Jassem Abbasi" userId="a485637c-5d5c-44af-8411-f95acc3236b6" providerId="ADAL" clId="{B67E75DF-61F4-4BDD-83F6-F3A9FEB4B984}" dt="2024-02-22T09:52:54.409" v="2357" actId="27803"/>
          <ac:spMkLst>
            <pc:docMk/>
            <pc:sldMk cId="3942064285" sldId="256"/>
            <ac:spMk id="14674" creationId="{5DF530C2-D3DA-8CCA-8596-CA1A068FF643}"/>
          </ac:spMkLst>
        </pc:spChg>
        <pc:spChg chg="mod">
          <ac:chgData name="Jassem Abbasi" userId="a485637c-5d5c-44af-8411-f95acc3236b6" providerId="ADAL" clId="{B67E75DF-61F4-4BDD-83F6-F3A9FEB4B984}" dt="2024-02-22T09:52:54.409" v="2357" actId="27803"/>
          <ac:spMkLst>
            <pc:docMk/>
            <pc:sldMk cId="3942064285" sldId="256"/>
            <ac:spMk id="14675" creationId="{112BAA80-37B5-0B19-6A1D-F43B5483209C}"/>
          </ac:spMkLst>
        </pc:spChg>
        <pc:spChg chg="mod">
          <ac:chgData name="Jassem Abbasi" userId="a485637c-5d5c-44af-8411-f95acc3236b6" providerId="ADAL" clId="{B67E75DF-61F4-4BDD-83F6-F3A9FEB4B984}" dt="2024-02-22T09:52:54.409" v="2357" actId="27803"/>
          <ac:spMkLst>
            <pc:docMk/>
            <pc:sldMk cId="3942064285" sldId="256"/>
            <ac:spMk id="14676" creationId="{A2E00013-0BE1-04E6-BB51-C56767617F23}"/>
          </ac:spMkLst>
        </pc:spChg>
        <pc:spChg chg="mod">
          <ac:chgData name="Jassem Abbasi" userId="a485637c-5d5c-44af-8411-f95acc3236b6" providerId="ADAL" clId="{B67E75DF-61F4-4BDD-83F6-F3A9FEB4B984}" dt="2024-02-22T09:52:54.409" v="2357" actId="27803"/>
          <ac:spMkLst>
            <pc:docMk/>
            <pc:sldMk cId="3942064285" sldId="256"/>
            <ac:spMk id="14677" creationId="{C130DB5A-9800-505B-A9F4-8D585B598F5A}"/>
          </ac:spMkLst>
        </pc:spChg>
        <pc:spChg chg="mod">
          <ac:chgData name="Jassem Abbasi" userId="a485637c-5d5c-44af-8411-f95acc3236b6" providerId="ADAL" clId="{B67E75DF-61F4-4BDD-83F6-F3A9FEB4B984}" dt="2024-02-22T09:52:54.409" v="2357" actId="27803"/>
          <ac:spMkLst>
            <pc:docMk/>
            <pc:sldMk cId="3942064285" sldId="256"/>
            <ac:spMk id="14678" creationId="{263694FA-20CC-17EE-8828-9B1B6C6F8A84}"/>
          </ac:spMkLst>
        </pc:spChg>
        <pc:spChg chg="mod">
          <ac:chgData name="Jassem Abbasi" userId="a485637c-5d5c-44af-8411-f95acc3236b6" providerId="ADAL" clId="{B67E75DF-61F4-4BDD-83F6-F3A9FEB4B984}" dt="2024-02-22T09:52:54.409" v="2357" actId="27803"/>
          <ac:spMkLst>
            <pc:docMk/>
            <pc:sldMk cId="3942064285" sldId="256"/>
            <ac:spMk id="14679" creationId="{9B6593C9-712C-3D9C-D2E2-A3668333C6B9}"/>
          </ac:spMkLst>
        </pc:spChg>
        <pc:spChg chg="mod">
          <ac:chgData name="Jassem Abbasi" userId="a485637c-5d5c-44af-8411-f95acc3236b6" providerId="ADAL" clId="{B67E75DF-61F4-4BDD-83F6-F3A9FEB4B984}" dt="2024-02-22T09:52:54.409" v="2357" actId="27803"/>
          <ac:spMkLst>
            <pc:docMk/>
            <pc:sldMk cId="3942064285" sldId="256"/>
            <ac:spMk id="14680" creationId="{B5D75598-85B6-CF4C-7AA2-581C5956A44E}"/>
          </ac:spMkLst>
        </pc:spChg>
        <pc:spChg chg="mod">
          <ac:chgData name="Jassem Abbasi" userId="a485637c-5d5c-44af-8411-f95acc3236b6" providerId="ADAL" clId="{B67E75DF-61F4-4BDD-83F6-F3A9FEB4B984}" dt="2024-02-22T09:52:54.409" v="2357" actId="27803"/>
          <ac:spMkLst>
            <pc:docMk/>
            <pc:sldMk cId="3942064285" sldId="256"/>
            <ac:spMk id="14681" creationId="{EF442BA4-AC9A-A223-E2D4-36C4E8D8F54C}"/>
          </ac:spMkLst>
        </pc:spChg>
        <pc:spChg chg="mod">
          <ac:chgData name="Jassem Abbasi" userId="a485637c-5d5c-44af-8411-f95acc3236b6" providerId="ADAL" clId="{B67E75DF-61F4-4BDD-83F6-F3A9FEB4B984}" dt="2024-02-22T09:52:54.409" v="2357" actId="27803"/>
          <ac:spMkLst>
            <pc:docMk/>
            <pc:sldMk cId="3942064285" sldId="256"/>
            <ac:spMk id="14682" creationId="{3CC7DAD4-5268-8816-ED25-D86E705C0180}"/>
          </ac:spMkLst>
        </pc:spChg>
        <pc:spChg chg="mod">
          <ac:chgData name="Jassem Abbasi" userId="a485637c-5d5c-44af-8411-f95acc3236b6" providerId="ADAL" clId="{B67E75DF-61F4-4BDD-83F6-F3A9FEB4B984}" dt="2024-02-22T09:52:54.409" v="2357" actId="27803"/>
          <ac:spMkLst>
            <pc:docMk/>
            <pc:sldMk cId="3942064285" sldId="256"/>
            <ac:spMk id="14683" creationId="{94A8AD64-A824-DD4F-A89D-15BBD6ABCCF5}"/>
          </ac:spMkLst>
        </pc:spChg>
        <pc:spChg chg="mod">
          <ac:chgData name="Jassem Abbasi" userId="a485637c-5d5c-44af-8411-f95acc3236b6" providerId="ADAL" clId="{B67E75DF-61F4-4BDD-83F6-F3A9FEB4B984}" dt="2024-02-22T09:52:54.409" v="2357" actId="27803"/>
          <ac:spMkLst>
            <pc:docMk/>
            <pc:sldMk cId="3942064285" sldId="256"/>
            <ac:spMk id="14684" creationId="{718B5E41-13C3-6D1C-DED6-C0681ADC6773}"/>
          </ac:spMkLst>
        </pc:spChg>
        <pc:spChg chg="mod">
          <ac:chgData name="Jassem Abbasi" userId="a485637c-5d5c-44af-8411-f95acc3236b6" providerId="ADAL" clId="{B67E75DF-61F4-4BDD-83F6-F3A9FEB4B984}" dt="2024-02-22T09:52:54.409" v="2357" actId="27803"/>
          <ac:spMkLst>
            <pc:docMk/>
            <pc:sldMk cId="3942064285" sldId="256"/>
            <ac:spMk id="14685" creationId="{91493556-7E15-CC85-8636-B504407824D2}"/>
          </ac:spMkLst>
        </pc:spChg>
        <pc:spChg chg="mod">
          <ac:chgData name="Jassem Abbasi" userId="a485637c-5d5c-44af-8411-f95acc3236b6" providerId="ADAL" clId="{B67E75DF-61F4-4BDD-83F6-F3A9FEB4B984}" dt="2024-02-22T09:52:54.409" v="2357" actId="27803"/>
          <ac:spMkLst>
            <pc:docMk/>
            <pc:sldMk cId="3942064285" sldId="256"/>
            <ac:spMk id="14686" creationId="{B19E5C9B-F321-177C-F591-DF72CC88D6FE}"/>
          </ac:spMkLst>
        </pc:spChg>
        <pc:spChg chg="mod">
          <ac:chgData name="Jassem Abbasi" userId="a485637c-5d5c-44af-8411-f95acc3236b6" providerId="ADAL" clId="{B67E75DF-61F4-4BDD-83F6-F3A9FEB4B984}" dt="2024-02-22T09:52:54.409" v="2357" actId="27803"/>
          <ac:spMkLst>
            <pc:docMk/>
            <pc:sldMk cId="3942064285" sldId="256"/>
            <ac:spMk id="14687" creationId="{33E987D2-C543-28E5-2903-EF5929C03F02}"/>
          </ac:spMkLst>
        </pc:spChg>
        <pc:spChg chg="mod">
          <ac:chgData name="Jassem Abbasi" userId="a485637c-5d5c-44af-8411-f95acc3236b6" providerId="ADAL" clId="{B67E75DF-61F4-4BDD-83F6-F3A9FEB4B984}" dt="2024-02-22T09:52:54.409" v="2357" actId="27803"/>
          <ac:spMkLst>
            <pc:docMk/>
            <pc:sldMk cId="3942064285" sldId="256"/>
            <ac:spMk id="14688" creationId="{97A655CD-92BF-0F3B-5586-BCD9BA840287}"/>
          </ac:spMkLst>
        </pc:spChg>
        <pc:spChg chg="mod">
          <ac:chgData name="Jassem Abbasi" userId="a485637c-5d5c-44af-8411-f95acc3236b6" providerId="ADAL" clId="{B67E75DF-61F4-4BDD-83F6-F3A9FEB4B984}" dt="2024-02-22T09:52:54.409" v="2357" actId="27803"/>
          <ac:spMkLst>
            <pc:docMk/>
            <pc:sldMk cId="3942064285" sldId="256"/>
            <ac:spMk id="14689" creationId="{55EE416F-156D-2EF6-B834-CE6DB4B0F598}"/>
          </ac:spMkLst>
        </pc:spChg>
        <pc:spChg chg="mod">
          <ac:chgData name="Jassem Abbasi" userId="a485637c-5d5c-44af-8411-f95acc3236b6" providerId="ADAL" clId="{B67E75DF-61F4-4BDD-83F6-F3A9FEB4B984}" dt="2024-02-22T09:52:54.409" v="2357" actId="27803"/>
          <ac:spMkLst>
            <pc:docMk/>
            <pc:sldMk cId="3942064285" sldId="256"/>
            <ac:spMk id="14690" creationId="{E895D44D-68DF-1E1F-39CE-4067CCF12E4F}"/>
          </ac:spMkLst>
        </pc:spChg>
        <pc:spChg chg="mod">
          <ac:chgData name="Jassem Abbasi" userId="a485637c-5d5c-44af-8411-f95acc3236b6" providerId="ADAL" clId="{B67E75DF-61F4-4BDD-83F6-F3A9FEB4B984}" dt="2024-02-22T09:52:54.409" v="2357" actId="27803"/>
          <ac:spMkLst>
            <pc:docMk/>
            <pc:sldMk cId="3942064285" sldId="256"/>
            <ac:spMk id="14691" creationId="{B5CC0C30-0E04-A9B0-3F98-8A6F83379DCB}"/>
          </ac:spMkLst>
        </pc:spChg>
        <pc:spChg chg="mod">
          <ac:chgData name="Jassem Abbasi" userId="a485637c-5d5c-44af-8411-f95acc3236b6" providerId="ADAL" clId="{B67E75DF-61F4-4BDD-83F6-F3A9FEB4B984}" dt="2024-02-22T09:52:54.409" v="2357" actId="27803"/>
          <ac:spMkLst>
            <pc:docMk/>
            <pc:sldMk cId="3942064285" sldId="256"/>
            <ac:spMk id="14692" creationId="{5071B911-8034-C5D7-A75D-A960FD09218E}"/>
          </ac:spMkLst>
        </pc:spChg>
        <pc:spChg chg="mod">
          <ac:chgData name="Jassem Abbasi" userId="a485637c-5d5c-44af-8411-f95acc3236b6" providerId="ADAL" clId="{B67E75DF-61F4-4BDD-83F6-F3A9FEB4B984}" dt="2024-02-22T09:52:54.409" v="2357" actId="27803"/>
          <ac:spMkLst>
            <pc:docMk/>
            <pc:sldMk cId="3942064285" sldId="256"/>
            <ac:spMk id="14693" creationId="{573DE859-4F27-11F5-01E4-A1F898EDC618}"/>
          </ac:spMkLst>
        </pc:spChg>
        <pc:spChg chg="mod">
          <ac:chgData name="Jassem Abbasi" userId="a485637c-5d5c-44af-8411-f95acc3236b6" providerId="ADAL" clId="{B67E75DF-61F4-4BDD-83F6-F3A9FEB4B984}" dt="2024-02-22T09:52:54.409" v="2357" actId="27803"/>
          <ac:spMkLst>
            <pc:docMk/>
            <pc:sldMk cId="3942064285" sldId="256"/>
            <ac:spMk id="14694" creationId="{6DCC2721-ED67-1C84-7D99-510F34B52035}"/>
          </ac:spMkLst>
        </pc:spChg>
        <pc:spChg chg="mod">
          <ac:chgData name="Jassem Abbasi" userId="a485637c-5d5c-44af-8411-f95acc3236b6" providerId="ADAL" clId="{B67E75DF-61F4-4BDD-83F6-F3A9FEB4B984}" dt="2024-02-22T09:52:54.409" v="2357" actId="27803"/>
          <ac:spMkLst>
            <pc:docMk/>
            <pc:sldMk cId="3942064285" sldId="256"/>
            <ac:spMk id="14695" creationId="{2A0093CC-F144-27C3-F7B7-B93083E68622}"/>
          </ac:spMkLst>
        </pc:spChg>
        <pc:spChg chg="mod">
          <ac:chgData name="Jassem Abbasi" userId="a485637c-5d5c-44af-8411-f95acc3236b6" providerId="ADAL" clId="{B67E75DF-61F4-4BDD-83F6-F3A9FEB4B984}" dt="2024-02-22T09:52:54.409" v="2357" actId="27803"/>
          <ac:spMkLst>
            <pc:docMk/>
            <pc:sldMk cId="3942064285" sldId="256"/>
            <ac:spMk id="14696" creationId="{8FBDE6A1-FBB4-770B-88C0-01A742161B35}"/>
          </ac:spMkLst>
        </pc:spChg>
        <pc:spChg chg="mod">
          <ac:chgData name="Jassem Abbasi" userId="a485637c-5d5c-44af-8411-f95acc3236b6" providerId="ADAL" clId="{B67E75DF-61F4-4BDD-83F6-F3A9FEB4B984}" dt="2024-02-22T09:52:54.409" v="2357" actId="27803"/>
          <ac:spMkLst>
            <pc:docMk/>
            <pc:sldMk cId="3942064285" sldId="256"/>
            <ac:spMk id="14697" creationId="{A2475062-A58A-AB02-B774-17A76C7DD380}"/>
          </ac:spMkLst>
        </pc:spChg>
        <pc:spChg chg="mod">
          <ac:chgData name="Jassem Abbasi" userId="a485637c-5d5c-44af-8411-f95acc3236b6" providerId="ADAL" clId="{B67E75DF-61F4-4BDD-83F6-F3A9FEB4B984}" dt="2024-02-22T09:52:54.409" v="2357" actId="27803"/>
          <ac:spMkLst>
            <pc:docMk/>
            <pc:sldMk cId="3942064285" sldId="256"/>
            <ac:spMk id="14698" creationId="{7BBD5EC6-2E9D-6A29-B257-C827EEDE8A61}"/>
          </ac:spMkLst>
        </pc:spChg>
        <pc:spChg chg="mod">
          <ac:chgData name="Jassem Abbasi" userId="a485637c-5d5c-44af-8411-f95acc3236b6" providerId="ADAL" clId="{B67E75DF-61F4-4BDD-83F6-F3A9FEB4B984}" dt="2024-02-22T09:52:54.409" v="2357" actId="27803"/>
          <ac:spMkLst>
            <pc:docMk/>
            <pc:sldMk cId="3942064285" sldId="256"/>
            <ac:spMk id="14699" creationId="{D69574A7-566F-6586-654C-7F5B8666D2C8}"/>
          </ac:spMkLst>
        </pc:spChg>
        <pc:spChg chg="mod">
          <ac:chgData name="Jassem Abbasi" userId="a485637c-5d5c-44af-8411-f95acc3236b6" providerId="ADAL" clId="{B67E75DF-61F4-4BDD-83F6-F3A9FEB4B984}" dt="2024-02-22T09:52:54.409" v="2357" actId="27803"/>
          <ac:spMkLst>
            <pc:docMk/>
            <pc:sldMk cId="3942064285" sldId="256"/>
            <ac:spMk id="14700" creationId="{8449B582-CA80-C00A-E5CE-89CD63BE6D11}"/>
          </ac:spMkLst>
        </pc:spChg>
        <pc:spChg chg="mod">
          <ac:chgData name="Jassem Abbasi" userId="a485637c-5d5c-44af-8411-f95acc3236b6" providerId="ADAL" clId="{B67E75DF-61F4-4BDD-83F6-F3A9FEB4B984}" dt="2024-02-22T09:52:54.409" v="2357" actId="27803"/>
          <ac:spMkLst>
            <pc:docMk/>
            <pc:sldMk cId="3942064285" sldId="256"/>
            <ac:spMk id="14701" creationId="{591CC3B9-1E52-A51F-790F-926509C83BE3}"/>
          </ac:spMkLst>
        </pc:spChg>
        <pc:spChg chg="mod">
          <ac:chgData name="Jassem Abbasi" userId="a485637c-5d5c-44af-8411-f95acc3236b6" providerId="ADAL" clId="{B67E75DF-61F4-4BDD-83F6-F3A9FEB4B984}" dt="2024-02-22T09:52:54.409" v="2357" actId="27803"/>
          <ac:spMkLst>
            <pc:docMk/>
            <pc:sldMk cId="3942064285" sldId="256"/>
            <ac:spMk id="14702" creationId="{17F246BE-6A0A-05D5-D1C5-266767FF71F2}"/>
          </ac:spMkLst>
        </pc:spChg>
        <pc:spChg chg="mod">
          <ac:chgData name="Jassem Abbasi" userId="a485637c-5d5c-44af-8411-f95acc3236b6" providerId="ADAL" clId="{B67E75DF-61F4-4BDD-83F6-F3A9FEB4B984}" dt="2024-02-22T09:52:54.409" v="2357" actId="27803"/>
          <ac:spMkLst>
            <pc:docMk/>
            <pc:sldMk cId="3942064285" sldId="256"/>
            <ac:spMk id="14703" creationId="{47E5CD5C-0A6D-6DCB-1E5A-C7F677FB4FE1}"/>
          </ac:spMkLst>
        </pc:spChg>
        <pc:spChg chg="mod">
          <ac:chgData name="Jassem Abbasi" userId="a485637c-5d5c-44af-8411-f95acc3236b6" providerId="ADAL" clId="{B67E75DF-61F4-4BDD-83F6-F3A9FEB4B984}" dt="2024-02-22T09:52:54.409" v="2357" actId="27803"/>
          <ac:spMkLst>
            <pc:docMk/>
            <pc:sldMk cId="3942064285" sldId="256"/>
            <ac:spMk id="14704" creationId="{5B1F6291-9083-651A-D461-AC44494408CE}"/>
          </ac:spMkLst>
        </pc:spChg>
        <pc:spChg chg="mod">
          <ac:chgData name="Jassem Abbasi" userId="a485637c-5d5c-44af-8411-f95acc3236b6" providerId="ADAL" clId="{B67E75DF-61F4-4BDD-83F6-F3A9FEB4B984}" dt="2024-02-22T09:52:54.409" v="2357" actId="27803"/>
          <ac:spMkLst>
            <pc:docMk/>
            <pc:sldMk cId="3942064285" sldId="256"/>
            <ac:spMk id="14705" creationId="{AEA99B86-E1D0-1E86-8EB7-A0113A134E05}"/>
          </ac:spMkLst>
        </pc:spChg>
        <pc:spChg chg="mod">
          <ac:chgData name="Jassem Abbasi" userId="a485637c-5d5c-44af-8411-f95acc3236b6" providerId="ADAL" clId="{B67E75DF-61F4-4BDD-83F6-F3A9FEB4B984}" dt="2024-02-22T09:52:54.409" v="2357" actId="27803"/>
          <ac:spMkLst>
            <pc:docMk/>
            <pc:sldMk cId="3942064285" sldId="256"/>
            <ac:spMk id="14706" creationId="{B7587227-7350-9C25-AA89-2CE1D9FBBE5B}"/>
          </ac:spMkLst>
        </pc:spChg>
        <pc:spChg chg="mod">
          <ac:chgData name="Jassem Abbasi" userId="a485637c-5d5c-44af-8411-f95acc3236b6" providerId="ADAL" clId="{B67E75DF-61F4-4BDD-83F6-F3A9FEB4B984}" dt="2024-02-22T09:52:54.409" v="2357" actId="27803"/>
          <ac:spMkLst>
            <pc:docMk/>
            <pc:sldMk cId="3942064285" sldId="256"/>
            <ac:spMk id="14707" creationId="{F6ABD90D-E7AC-3195-3F5E-263B5B2EF2E3}"/>
          </ac:spMkLst>
        </pc:spChg>
        <pc:spChg chg="mod">
          <ac:chgData name="Jassem Abbasi" userId="a485637c-5d5c-44af-8411-f95acc3236b6" providerId="ADAL" clId="{B67E75DF-61F4-4BDD-83F6-F3A9FEB4B984}" dt="2024-02-22T09:52:54.409" v="2357" actId="27803"/>
          <ac:spMkLst>
            <pc:docMk/>
            <pc:sldMk cId="3942064285" sldId="256"/>
            <ac:spMk id="14708" creationId="{AA81ADEC-5BF4-9B55-3923-C80D0C7850C5}"/>
          </ac:spMkLst>
        </pc:spChg>
        <pc:spChg chg="mod">
          <ac:chgData name="Jassem Abbasi" userId="a485637c-5d5c-44af-8411-f95acc3236b6" providerId="ADAL" clId="{B67E75DF-61F4-4BDD-83F6-F3A9FEB4B984}" dt="2024-02-22T09:52:54.409" v="2357" actId="27803"/>
          <ac:spMkLst>
            <pc:docMk/>
            <pc:sldMk cId="3942064285" sldId="256"/>
            <ac:spMk id="14709" creationId="{7EC8E780-FADD-83DB-2DBE-64FE03A44272}"/>
          </ac:spMkLst>
        </pc:spChg>
        <pc:spChg chg="mod">
          <ac:chgData name="Jassem Abbasi" userId="a485637c-5d5c-44af-8411-f95acc3236b6" providerId="ADAL" clId="{B67E75DF-61F4-4BDD-83F6-F3A9FEB4B984}" dt="2024-02-22T09:52:54.409" v="2357" actId="27803"/>
          <ac:spMkLst>
            <pc:docMk/>
            <pc:sldMk cId="3942064285" sldId="256"/>
            <ac:spMk id="14710" creationId="{2704A737-97D1-713D-5D10-C091E6001FD3}"/>
          </ac:spMkLst>
        </pc:spChg>
        <pc:spChg chg="mod">
          <ac:chgData name="Jassem Abbasi" userId="a485637c-5d5c-44af-8411-f95acc3236b6" providerId="ADAL" clId="{B67E75DF-61F4-4BDD-83F6-F3A9FEB4B984}" dt="2024-02-22T09:52:54.409" v="2357" actId="27803"/>
          <ac:spMkLst>
            <pc:docMk/>
            <pc:sldMk cId="3942064285" sldId="256"/>
            <ac:spMk id="14711" creationId="{2372AC54-A6BC-113B-FFFC-8CB5456506F2}"/>
          </ac:spMkLst>
        </pc:spChg>
        <pc:spChg chg="mod">
          <ac:chgData name="Jassem Abbasi" userId="a485637c-5d5c-44af-8411-f95acc3236b6" providerId="ADAL" clId="{B67E75DF-61F4-4BDD-83F6-F3A9FEB4B984}" dt="2024-02-22T09:52:54.409" v="2357" actId="27803"/>
          <ac:spMkLst>
            <pc:docMk/>
            <pc:sldMk cId="3942064285" sldId="256"/>
            <ac:spMk id="14712" creationId="{325CF451-40C7-A433-CD93-47352F8999F7}"/>
          </ac:spMkLst>
        </pc:spChg>
        <pc:spChg chg="mod">
          <ac:chgData name="Jassem Abbasi" userId="a485637c-5d5c-44af-8411-f95acc3236b6" providerId="ADAL" clId="{B67E75DF-61F4-4BDD-83F6-F3A9FEB4B984}" dt="2024-02-22T09:52:54.409" v="2357" actId="27803"/>
          <ac:spMkLst>
            <pc:docMk/>
            <pc:sldMk cId="3942064285" sldId="256"/>
            <ac:spMk id="14713" creationId="{FE12F544-4DFA-F779-2ED4-30D94574A687}"/>
          </ac:spMkLst>
        </pc:spChg>
        <pc:spChg chg="mod">
          <ac:chgData name="Jassem Abbasi" userId="a485637c-5d5c-44af-8411-f95acc3236b6" providerId="ADAL" clId="{B67E75DF-61F4-4BDD-83F6-F3A9FEB4B984}" dt="2024-02-22T09:52:54.409" v="2357" actId="27803"/>
          <ac:spMkLst>
            <pc:docMk/>
            <pc:sldMk cId="3942064285" sldId="256"/>
            <ac:spMk id="14714" creationId="{2AB7AD84-64F2-E757-FC82-34D4898C1B0D}"/>
          </ac:spMkLst>
        </pc:spChg>
        <pc:spChg chg="mod">
          <ac:chgData name="Jassem Abbasi" userId="a485637c-5d5c-44af-8411-f95acc3236b6" providerId="ADAL" clId="{B67E75DF-61F4-4BDD-83F6-F3A9FEB4B984}" dt="2024-02-22T09:52:54.409" v="2357" actId="27803"/>
          <ac:spMkLst>
            <pc:docMk/>
            <pc:sldMk cId="3942064285" sldId="256"/>
            <ac:spMk id="14715" creationId="{12A0FF30-CEE5-244D-CC46-CF97E9C83083}"/>
          </ac:spMkLst>
        </pc:spChg>
        <pc:spChg chg="mod">
          <ac:chgData name="Jassem Abbasi" userId="a485637c-5d5c-44af-8411-f95acc3236b6" providerId="ADAL" clId="{B67E75DF-61F4-4BDD-83F6-F3A9FEB4B984}" dt="2024-02-22T09:52:54.409" v="2357" actId="27803"/>
          <ac:spMkLst>
            <pc:docMk/>
            <pc:sldMk cId="3942064285" sldId="256"/>
            <ac:spMk id="14716" creationId="{F915AA8A-7480-CBCE-ED7C-95611C17233F}"/>
          </ac:spMkLst>
        </pc:spChg>
        <pc:spChg chg="mod">
          <ac:chgData name="Jassem Abbasi" userId="a485637c-5d5c-44af-8411-f95acc3236b6" providerId="ADAL" clId="{B67E75DF-61F4-4BDD-83F6-F3A9FEB4B984}" dt="2024-02-22T09:52:54.409" v="2357" actId="27803"/>
          <ac:spMkLst>
            <pc:docMk/>
            <pc:sldMk cId="3942064285" sldId="256"/>
            <ac:spMk id="14717" creationId="{8D1132F3-40F6-C934-5344-497726E41525}"/>
          </ac:spMkLst>
        </pc:spChg>
        <pc:spChg chg="mod">
          <ac:chgData name="Jassem Abbasi" userId="a485637c-5d5c-44af-8411-f95acc3236b6" providerId="ADAL" clId="{B67E75DF-61F4-4BDD-83F6-F3A9FEB4B984}" dt="2024-02-22T09:52:54.409" v="2357" actId="27803"/>
          <ac:spMkLst>
            <pc:docMk/>
            <pc:sldMk cId="3942064285" sldId="256"/>
            <ac:spMk id="14718" creationId="{6D873CD2-7D83-423E-8DBB-97DE0A961611}"/>
          </ac:spMkLst>
        </pc:spChg>
        <pc:spChg chg="mod">
          <ac:chgData name="Jassem Abbasi" userId="a485637c-5d5c-44af-8411-f95acc3236b6" providerId="ADAL" clId="{B67E75DF-61F4-4BDD-83F6-F3A9FEB4B984}" dt="2024-02-22T09:52:54.409" v="2357" actId="27803"/>
          <ac:spMkLst>
            <pc:docMk/>
            <pc:sldMk cId="3942064285" sldId="256"/>
            <ac:spMk id="14719" creationId="{813641F0-D300-644C-D226-F94E7F2444A0}"/>
          </ac:spMkLst>
        </pc:spChg>
        <pc:spChg chg="mod">
          <ac:chgData name="Jassem Abbasi" userId="a485637c-5d5c-44af-8411-f95acc3236b6" providerId="ADAL" clId="{B67E75DF-61F4-4BDD-83F6-F3A9FEB4B984}" dt="2024-02-22T09:52:54.409" v="2357" actId="27803"/>
          <ac:spMkLst>
            <pc:docMk/>
            <pc:sldMk cId="3942064285" sldId="256"/>
            <ac:spMk id="14720" creationId="{937FFFDC-9D26-BB8B-45D2-5A70EAB278EC}"/>
          </ac:spMkLst>
        </pc:spChg>
        <pc:spChg chg="mod">
          <ac:chgData name="Jassem Abbasi" userId="a485637c-5d5c-44af-8411-f95acc3236b6" providerId="ADAL" clId="{B67E75DF-61F4-4BDD-83F6-F3A9FEB4B984}" dt="2024-02-22T09:52:54.409" v="2357" actId="27803"/>
          <ac:spMkLst>
            <pc:docMk/>
            <pc:sldMk cId="3942064285" sldId="256"/>
            <ac:spMk id="14721" creationId="{BB108B9C-CF49-222A-6C6B-FD216748BD1C}"/>
          </ac:spMkLst>
        </pc:spChg>
        <pc:spChg chg="mod">
          <ac:chgData name="Jassem Abbasi" userId="a485637c-5d5c-44af-8411-f95acc3236b6" providerId="ADAL" clId="{B67E75DF-61F4-4BDD-83F6-F3A9FEB4B984}" dt="2024-02-22T09:52:54.409" v="2357" actId="27803"/>
          <ac:spMkLst>
            <pc:docMk/>
            <pc:sldMk cId="3942064285" sldId="256"/>
            <ac:spMk id="14722" creationId="{C6877262-769D-014D-C2B8-6E8C9B45160C}"/>
          </ac:spMkLst>
        </pc:spChg>
        <pc:spChg chg="mod">
          <ac:chgData name="Jassem Abbasi" userId="a485637c-5d5c-44af-8411-f95acc3236b6" providerId="ADAL" clId="{B67E75DF-61F4-4BDD-83F6-F3A9FEB4B984}" dt="2024-02-22T09:52:54.409" v="2357" actId="27803"/>
          <ac:spMkLst>
            <pc:docMk/>
            <pc:sldMk cId="3942064285" sldId="256"/>
            <ac:spMk id="14723" creationId="{55036B2D-D3B9-65B9-5875-A010201740C9}"/>
          </ac:spMkLst>
        </pc:spChg>
        <pc:spChg chg="mod">
          <ac:chgData name="Jassem Abbasi" userId="a485637c-5d5c-44af-8411-f95acc3236b6" providerId="ADAL" clId="{B67E75DF-61F4-4BDD-83F6-F3A9FEB4B984}" dt="2024-02-22T09:52:54.409" v="2357" actId="27803"/>
          <ac:spMkLst>
            <pc:docMk/>
            <pc:sldMk cId="3942064285" sldId="256"/>
            <ac:spMk id="14724" creationId="{CCC2D173-A5FC-3AFB-217C-AC3A8AB9620A}"/>
          </ac:spMkLst>
        </pc:spChg>
        <pc:spChg chg="mod">
          <ac:chgData name="Jassem Abbasi" userId="a485637c-5d5c-44af-8411-f95acc3236b6" providerId="ADAL" clId="{B67E75DF-61F4-4BDD-83F6-F3A9FEB4B984}" dt="2024-02-22T09:52:54.409" v="2357" actId="27803"/>
          <ac:spMkLst>
            <pc:docMk/>
            <pc:sldMk cId="3942064285" sldId="256"/>
            <ac:spMk id="14725" creationId="{20B178F0-C8F5-53DE-84C9-F3BA93A71E57}"/>
          </ac:spMkLst>
        </pc:spChg>
        <pc:spChg chg="mod">
          <ac:chgData name="Jassem Abbasi" userId="a485637c-5d5c-44af-8411-f95acc3236b6" providerId="ADAL" clId="{B67E75DF-61F4-4BDD-83F6-F3A9FEB4B984}" dt="2024-02-22T09:52:54.409" v="2357" actId="27803"/>
          <ac:spMkLst>
            <pc:docMk/>
            <pc:sldMk cId="3942064285" sldId="256"/>
            <ac:spMk id="14726" creationId="{BC5E0FFD-965A-9816-1DDC-2380F55035F7}"/>
          </ac:spMkLst>
        </pc:spChg>
        <pc:spChg chg="mod">
          <ac:chgData name="Jassem Abbasi" userId="a485637c-5d5c-44af-8411-f95acc3236b6" providerId="ADAL" clId="{B67E75DF-61F4-4BDD-83F6-F3A9FEB4B984}" dt="2024-02-22T09:52:54.409" v="2357" actId="27803"/>
          <ac:spMkLst>
            <pc:docMk/>
            <pc:sldMk cId="3942064285" sldId="256"/>
            <ac:spMk id="14727" creationId="{D59D9AC3-DADD-A015-BD05-659977635363}"/>
          </ac:spMkLst>
        </pc:spChg>
        <pc:spChg chg="mod">
          <ac:chgData name="Jassem Abbasi" userId="a485637c-5d5c-44af-8411-f95acc3236b6" providerId="ADAL" clId="{B67E75DF-61F4-4BDD-83F6-F3A9FEB4B984}" dt="2024-02-22T09:52:54.409" v="2357" actId="27803"/>
          <ac:spMkLst>
            <pc:docMk/>
            <pc:sldMk cId="3942064285" sldId="256"/>
            <ac:spMk id="14728" creationId="{6E78904E-EEAE-A19F-8E34-0F9202EC2128}"/>
          </ac:spMkLst>
        </pc:spChg>
        <pc:spChg chg="mod">
          <ac:chgData name="Jassem Abbasi" userId="a485637c-5d5c-44af-8411-f95acc3236b6" providerId="ADAL" clId="{B67E75DF-61F4-4BDD-83F6-F3A9FEB4B984}" dt="2024-02-22T09:52:54.409" v="2357" actId="27803"/>
          <ac:spMkLst>
            <pc:docMk/>
            <pc:sldMk cId="3942064285" sldId="256"/>
            <ac:spMk id="14729" creationId="{7DC078AC-B8D7-D4EA-E255-F6D2C359B228}"/>
          </ac:spMkLst>
        </pc:spChg>
        <pc:spChg chg="mod">
          <ac:chgData name="Jassem Abbasi" userId="a485637c-5d5c-44af-8411-f95acc3236b6" providerId="ADAL" clId="{B67E75DF-61F4-4BDD-83F6-F3A9FEB4B984}" dt="2024-02-22T09:52:54.409" v="2357" actId="27803"/>
          <ac:spMkLst>
            <pc:docMk/>
            <pc:sldMk cId="3942064285" sldId="256"/>
            <ac:spMk id="14730" creationId="{88D087E5-B19F-573F-8359-36525D02C794}"/>
          </ac:spMkLst>
        </pc:spChg>
        <pc:spChg chg="mod">
          <ac:chgData name="Jassem Abbasi" userId="a485637c-5d5c-44af-8411-f95acc3236b6" providerId="ADAL" clId="{B67E75DF-61F4-4BDD-83F6-F3A9FEB4B984}" dt="2024-02-22T09:52:54.409" v="2357" actId="27803"/>
          <ac:spMkLst>
            <pc:docMk/>
            <pc:sldMk cId="3942064285" sldId="256"/>
            <ac:spMk id="14731" creationId="{22801E28-8805-969D-75AD-0341A676DACC}"/>
          </ac:spMkLst>
        </pc:spChg>
        <pc:spChg chg="mod">
          <ac:chgData name="Jassem Abbasi" userId="a485637c-5d5c-44af-8411-f95acc3236b6" providerId="ADAL" clId="{B67E75DF-61F4-4BDD-83F6-F3A9FEB4B984}" dt="2024-02-22T09:52:54.409" v="2357" actId="27803"/>
          <ac:spMkLst>
            <pc:docMk/>
            <pc:sldMk cId="3942064285" sldId="256"/>
            <ac:spMk id="14732" creationId="{E4C7A1D7-71A2-5D46-1EDC-FC2A9F673F8A}"/>
          </ac:spMkLst>
        </pc:spChg>
        <pc:spChg chg="mod">
          <ac:chgData name="Jassem Abbasi" userId="a485637c-5d5c-44af-8411-f95acc3236b6" providerId="ADAL" clId="{B67E75DF-61F4-4BDD-83F6-F3A9FEB4B984}" dt="2024-02-22T09:52:54.409" v="2357" actId="27803"/>
          <ac:spMkLst>
            <pc:docMk/>
            <pc:sldMk cId="3942064285" sldId="256"/>
            <ac:spMk id="14733" creationId="{F0FBC18E-EDE0-E0C4-D147-2B9ED3482C8B}"/>
          </ac:spMkLst>
        </pc:spChg>
        <pc:spChg chg="mod">
          <ac:chgData name="Jassem Abbasi" userId="a485637c-5d5c-44af-8411-f95acc3236b6" providerId="ADAL" clId="{B67E75DF-61F4-4BDD-83F6-F3A9FEB4B984}" dt="2024-02-22T09:52:54.409" v="2357" actId="27803"/>
          <ac:spMkLst>
            <pc:docMk/>
            <pc:sldMk cId="3942064285" sldId="256"/>
            <ac:spMk id="14734" creationId="{0D1BDE9D-AE59-DAFC-31C6-EB4672CC8BB2}"/>
          </ac:spMkLst>
        </pc:spChg>
        <pc:spChg chg="mod">
          <ac:chgData name="Jassem Abbasi" userId="a485637c-5d5c-44af-8411-f95acc3236b6" providerId="ADAL" clId="{B67E75DF-61F4-4BDD-83F6-F3A9FEB4B984}" dt="2024-02-22T09:52:54.409" v="2357" actId="27803"/>
          <ac:spMkLst>
            <pc:docMk/>
            <pc:sldMk cId="3942064285" sldId="256"/>
            <ac:spMk id="14735" creationId="{9119D1C2-4216-A2A5-0432-559395A1CDCA}"/>
          </ac:spMkLst>
        </pc:spChg>
        <pc:spChg chg="mod">
          <ac:chgData name="Jassem Abbasi" userId="a485637c-5d5c-44af-8411-f95acc3236b6" providerId="ADAL" clId="{B67E75DF-61F4-4BDD-83F6-F3A9FEB4B984}" dt="2024-02-22T09:52:54.409" v="2357" actId="27803"/>
          <ac:spMkLst>
            <pc:docMk/>
            <pc:sldMk cId="3942064285" sldId="256"/>
            <ac:spMk id="14736" creationId="{41F8E2F7-5924-867F-51DF-4E71869946F7}"/>
          </ac:spMkLst>
        </pc:spChg>
        <pc:spChg chg="mod">
          <ac:chgData name="Jassem Abbasi" userId="a485637c-5d5c-44af-8411-f95acc3236b6" providerId="ADAL" clId="{B67E75DF-61F4-4BDD-83F6-F3A9FEB4B984}" dt="2024-02-22T09:52:54.409" v="2357" actId="27803"/>
          <ac:spMkLst>
            <pc:docMk/>
            <pc:sldMk cId="3942064285" sldId="256"/>
            <ac:spMk id="14737" creationId="{951710F7-122F-0218-C38B-CE9F83DA53D4}"/>
          </ac:spMkLst>
        </pc:spChg>
        <pc:spChg chg="mod">
          <ac:chgData name="Jassem Abbasi" userId="a485637c-5d5c-44af-8411-f95acc3236b6" providerId="ADAL" clId="{B67E75DF-61F4-4BDD-83F6-F3A9FEB4B984}" dt="2024-02-22T09:52:54.409" v="2357" actId="27803"/>
          <ac:spMkLst>
            <pc:docMk/>
            <pc:sldMk cId="3942064285" sldId="256"/>
            <ac:spMk id="14738" creationId="{B411A36D-8509-D29F-B9BE-418CCD343307}"/>
          </ac:spMkLst>
        </pc:spChg>
        <pc:spChg chg="mod">
          <ac:chgData name="Jassem Abbasi" userId="a485637c-5d5c-44af-8411-f95acc3236b6" providerId="ADAL" clId="{B67E75DF-61F4-4BDD-83F6-F3A9FEB4B984}" dt="2024-02-22T09:52:54.409" v="2357" actId="27803"/>
          <ac:spMkLst>
            <pc:docMk/>
            <pc:sldMk cId="3942064285" sldId="256"/>
            <ac:spMk id="14739" creationId="{CC2C5888-2E5D-7434-CC77-5FBB1D357DBB}"/>
          </ac:spMkLst>
        </pc:spChg>
        <pc:spChg chg="mod">
          <ac:chgData name="Jassem Abbasi" userId="a485637c-5d5c-44af-8411-f95acc3236b6" providerId="ADAL" clId="{B67E75DF-61F4-4BDD-83F6-F3A9FEB4B984}" dt="2024-02-22T09:52:54.409" v="2357" actId="27803"/>
          <ac:spMkLst>
            <pc:docMk/>
            <pc:sldMk cId="3942064285" sldId="256"/>
            <ac:spMk id="14740" creationId="{B6FF85DB-C2A7-D15D-A035-FC2864051286}"/>
          </ac:spMkLst>
        </pc:spChg>
        <pc:spChg chg="mod">
          <ac:chgData name="Jassem Abbasi" userId="a485637c-5d5c-44af-8411-f95acc3236b6" providerId="ADAL" clId="{B67E75DF-61F4-4BDD-83F6-F3A9FEB4B984}" dt="2024-02-22T09:52:54.409" v="2357" actId="27803"/>
          <ac:spMkLst>
            <pc:docMk/>
            <pc:sldMk cId="3942064285" sldId="256"/>
            <ac:spMk id="14741" creationId="{F875008D-EA37-F564-04D7-7BB8D593AC94}"/>
          </ac:spMkLst>
        </pc:spChg>
        <pc:spChg chg="mod">
          <ac:chgData name="Jassem Abbasi" userId="a485637c-5d5c-44af-8411-f95acc3236b6" providerId="ADAL" clId="{B67E75DF-61F4-4BDD-83F6-F3A9FEB4B984}" dt="2024-02-22T09:52:54.409" v="2357" actId="27803"/>
          <ac:spMkLst>
            <pc:docMk/>
            <pc:sldMk cId="3942064285" sldId="256"/>
            <ac:spMk id="14742" creationId="{09D5DB77-0265-E00C-8552-1793AEE21A69}"/>
          </ac:spMkLst>
        </pc:spChg>
        <pc:spChg chg="mod">
          <ac:chgData name="Jassem Abbasi" userId="a485637c-5d5c-44af-8411-f95acc3236b6" providerId="ADAL" clId="{B67E75DF-61F4-4BDD-83F6-F3A9FEB4B984}" dt="2024-02-22T09:52:54.409" v="2357" actId="27803"/>
          <ac:spMkLst>
            <pc:docMk/>
            <pc:sldMk cId="3942064285" sldId="256"/>
            <ac:spMk id="14743" creationId="{C8534017-E8F6-4DC5-D72A-4345C87A582C}"/>
          </ac:spMkLst>
        </pc:spChg>
        <pc:spChg chg="mod">
          <ac:chgData name="Jassem Abbasi" userId="a485637c-5d5c-44af-8411-f95acc3236b6" providerId="ADAL" clId="{B67E75DF-61F4-4BDD-83F6-F3A9FEB4B984}" dt="2024-02-22T09:52:54.409" v="2357" actId="27803"/>
          <ac:spMkLst>
            <pc:docMk/>
            <pc:sldMk cId="3942064285" sldId="256"/>
            <ac:spMk id="14744" creationId="{B411FB83-8E34-4977-4CB5-FCB14824CC85}"/>
          </ac:spMkLst>
        </pc:spChg>
        <pc:spChg chg="mod">
          <ac:chgData name="Jassem Abbasi" userId="a485637c-5d5c-44af-8411-f95acc3236b6" providerId="ADAL" clId="{B67E75DF-61F4-4BDD-83F6-F3A9FEB4B984}" dt="2024-02-22T09:52:54.409" v="2357" actId="27803"/>
          <ac:spMkLst>
            <pc:docMk/>
            <pc:sldMk cId="3942064285" sldId="256"/>
            <ac:spMk id="14745" creationId="{F37A5926-FFCE-D7DB-F82B-D33232C56E96}"/>
          </ac:spMkLst>
        </pc:spChg>
        <pc:spChg chg="mod">
          <ac:chgData name="Jassem Abbasi" userId="a485637c-5d5c-44af-8411-f95acc3236b6" providerId="ADAL" clId="{B67E75DF-61F4-4BDD-83F6-F3A9FEB4B984}" dt="2024-02-22T09:52:54.409" v="2357" actId="27803"/>
          <ac:spMkLst>
            <pc:docMk/>
            <pc:sldMk cId="3942064285" sldId="256"/>
            <ac:spMk id="14746" creationId="{93ABA03E-792C-F8CB-1FEA-F1BE778D882E}"/>
          </ac:spMkLst>
        </pc:spChg>
        <pc:spChg chg="mod">
          <ac:chgData name="Jassem Abbasi" userId="a485637c-5d5c-44af-8411-f95acc3236b6" providerId="ADAL" clId="{B67E75DF-61F4-4BDD-83F6-F3A9FEB4B984}" dt="2024-02-22T09:52:54.409" v="2357" actId="27803"/>
          <ac:spMkLst>
            <pc:docMk/>
            <pc:sldMk cId="3942064285" sldId="256"/>
            <ac:spMk id="14747" creationId="{B61C7586-3DB0-709A-D1BC-38EC9D05BC28}"/>
          </ac:spMkLst>
        </pc:spChg>
        <pc:spChg chg="mod">
          <ac:chgData name="Jassem Abbasi" userId="a485637c-5d5c-44af-8411-f95acc3236b6" providerId="ADAL" clId="{B67E75DF-61F4-4BDD-83F6-F3A9FEB4B984}" dt="2024-02-22T09:52:54.409" v="2357" actId="27803"/>
          <ac:spMkLst>
            <pc:docMk/>
            <pc:sldMk cId="3942064285" sldId="256"/>
            <ac:spMk id="14748" creationId="{49D6BCFC-0629-AF5A-6C90-8B86CB49550D}"/>
          </ac:spMkLst>
        </pc:spChg>
        <pc:spChg chg="mod">
          <ac:chgData name="Jassem Abbasi" userId="a485637c-5d5c-44af-8411-f95acc3236b6" providerId="ADAL" clId="{B67E75DF-61F4-4BDD-83F6-F3A9FEB4B984}" dt="2024-02-22T09:52:54.409" v="2357" actId="27803"/>
          <ac:spMkLst>
            <pc:docMk/>
            <pc:sldMk cId="3942064285" sldId="256"/>
            <ac:spMk id="14749" creationId="{7159F0A1-2578-D41B-5866-D289BA2D391F}"/>
          </ac:spMkLst>
        </pc:spChg>
        <pc:spChg chg="mod">
          <ac:chgData name="Jassem Abbasi" userId="a485637c-5d5c-44af-8411-f95acc3236b6" providerId="ADAL" clId="{B67E75DF-61F4-4BDD-83F6-F3A9FEB4B984}" dt="2024-02-22T09:52:54.409" v="2357" actId="27803"/>
          <ac:spMkLst>
            <pc:docMk/>
            <pc:sldMk cId="3942064285" sldId="256"/>
            <ac:spMk id="14750" creationId="{C3BCDE42-52CA-E04D-DB71-1EFAEFE12B03}"/>
          </ac:spMkLst>
        </pc:spChg>
        <pc:spChg chg="mod">
          <ac:chgData name="Jassem Abbasi" userId="a485637c-5d5c-44af-8411-f95acc3236b6" providerId="ADAL" clId="{B67E75DF-61F4-4BDD-83F6-F3A9FEB4B984}" dt="2024-02-22T09:52:54.409" v="2357" actId="27803"/>
          <ac:spMkLst>
            <pc:docMk/>
            <pc:sldMk cId="3942064285" sldId="256"/>
            <ac:spMk id="14751" creationId="{A2211201-184E-7C80-1E88-554DFF7ED031}"/>
          </ac:spMkLst>
        </pc:spChg>
        <pc:spChg chg="mod">
          <ac:chgData name="Jassem Abbasi" userId="a485637c-5d5c-44af-8411-f95acc3236b6" providerId="ADAL" clId="{B67E75DF-61F4-4BDD-83F6-F3A9FEB4B984}" dt="2024-02-22T09:52:54.409" v="2357" actId="27803"/>
          <ac:spMkLst>
            <pc:docMk/>
            <pc:sldMk cId="3942064285" sldId="256"/>
            <ac:spMk id="14752" creationId="{762D796E-D7D4-1F47-209C-978B5CE5902F}"/>
          </ac:spMkLst>
        </pc:spChg>
        <pc:spChg chg="mod">
          <ac:chgData name="Jassem Abbasi" userId="a485637c-5d5c-44af-8411-f95acc3236b6" providerId="ADAL" clId="{B67E75DF-61F4-4BDD-83F6-F3A9FEB4B984}" dt="2024-02-22T09:52:54.409" v="2357" actId="27803"/>
          <ac:spMkLst>
            <pc:docMk/>
            <pc:sldMk cId="3942064285" sldId="256"/>
            <ac:spMk id="14753" creationId="{EA6D4E38-FD06-DB16-2F1C-E9FF2BE734A5}"/>
          </ac:spMkLst>
        </pc:spChg>
        <pc:spChg chg="mod">
          <ac:chgData name="Jassem Abbasi" userId="a485637c-5d5c-44af-8411-f95acc3236b6" providerId="ADAL" clId="{B67E75DF-61F4-4BDD-83F6-F3A9FEB4B984}" dt="2024-02-22T09:52:54.409" v="2357" actId="27803"/>
          <ac:spMkLst>
            <pc:docMk/>
            <pc:sldMk cId="3942064285" sldId="256"/>
            <ac:spMk id="14754" creationId="{15DC4192-DCDA-36D6-D514-01C4528C6623}"/>
          </ac:spMkLst>
        </pc:spChg>
        <pc:spChg chg="mod">
          <ac:chgData name="Jassem Abbasi" userId="a485637c-5d5c-44af-8411-f95acc3236b6" providerId="ADAL" clId="{B67E75DF-61F4-4BDD-83F6-F3A9FEB4B984}" dt="2024-02-22T09:52:54.409" v="2357" actId="27803"/>
          <ac:spMkLst>
            <pc:docMk/>
            <pc:sldMk cId="3942064285" sldId="256"/>
            <ac:spMk id="14755" creationId="{0751A811-01A8-7336-3CAA-F7A325F57031}"/>
          </ac:spMkLst>
        </pc:spChg>
        <pc:spChg chg="mod">
          <ac:chgData name="Jassem Abbasi" userId="a485637c-5d5c-44af-8411-f95acc3236b6" providerId="ADAL" clId="{B67E75DF-61F4-4BDD-83F6-F3A9FEB4B984}" dt="2024-02-22T09:52:54.409" v="2357" actId="27803"/>
          <ac:spMkLst>
            <pc:docMk/>
            <pc:sldMk cId="3942064285" sldId="256"/>
            <ac:spMk id="14756" creationId="{00FEB09E-0655-C10E-A97C-208D5DF25AE0}"/>
          </ac:spMkLst>
        </pc:spChg>
        <pc:spChg chg="mod">
          <ac:chgData name="Jassem Abbasi" userId="a485637c-5d5c-44af-8411-f95acc3236b6" providerId="ADAL" clId="{B67E75DF-61F4-4BDD-83F6-F3A9FEB4B984}" dt="2024-02-22T09:52:54.409" v="2357" actId="27803"/>
          <ac:spMkLst>
            <pc:docMk/>
            <pc:sldMk cId="3942064285" sldId="256"/>
            <ac:spMk id="14757" creationId="{9007F977-48D2-8E74-BB39-D29DAB96B5F5}"/>
          </ac:spMkLst>
        </pc:spChg>
        <pc:spChg chg="mod">
          <ac:chgData name="Jassem Abbasi" userId="a485637c-5d5c-44af-8411-f95acc3236b6" providerId="ADAL" clId="{B67E75DF-61F4-4BDD-83F6-F3A9FEB4B984}" dt="2024-02-22T09:52:54.409" v="2357" actId="27803"/>
          <ac:spMkLst>
            <pc:docMk/>
            <pc:sldMk cId="3942064285" sldId="256"/>
            <ac:spMk id="14758" creationId="{3827A80C-4CCA-79F7-E899-76CE9D8E6F80}"/>
          </ac:spMkLst>
        </pc:spChg>
        <pc:spChg chg="mod">
          <ac:chgData name="Jassem Abbasi" userId="a485637c-5d5c-44af-8411-f95acc3236b6" providerId="ADAL" clId="{B67E75DF-61F4-4BDD-83F6-F3A9FEB4B984}" dt="2024-02-22T09:52:54.409" v="2357" actId="27803"/>
          <ac:spMkLst>
            <pc:docMk/>
            <pc:sldMk cId="3942064285" sldId="256"/>
            <ac:spMk id="14759" creationId="{D4BD0AA8-446D-E40A-555B-286FC312C855}"/>
          </ac:spMkLst>
        </pc:spChg>
        <pc:spChg chg="mod">
          <ac:chgData name="Jassem Abbasi" userId="a485637c-5d5c-44af-8411-f95acc3236b6" providerId="ADAL" clId="{B67E75DF-61F4-4BDD-83F6-F3A9FEB4B984}" dt="2024-02-22T09:52:54.409" v="2357" actId="27803"/>
          <ac:spMkLst>
            <pc:docMk/>
            <pc:sldMk cId="3942064285" sldId="256"/>
            <ac:spMk id="14760" creationId="{68E32568-CA2F-217B-2A86-E8658129425A}"/>
          </ac:spMkLst>
        </pc:spChg>
        <pc:spChg chg="mod">
          <ac:chgData name="Jassem Abbasi" userId="a485637c-5d5c-44af-8411-f95acc3236b6" providerId="ADAL" clId="{B67E75DF-61F4-4BDD-83F6-F3A9FEB4B984}" dt="2024-02-22T09:52:54.409" v="2357" actId="27803"/>
          <ac:spMkLst>
            <pc:docMk/>
            <pc:sldMk cId="3942064285" sldId="256"/>
            <ac:spMk id="14761" creationId="{E871D124-479B-5A94-0417-250A077DAD7E}"/>
          </ac:spMkLst>
        </pc:spChg>
        <pc:spChg chg="mod">
          <ac:chgData name="Jassem Abbasi" userId="a485637c-5d5c-44af-8411-f95acc3236b6" providerId="ADAL" clId="{B67E75DF-61F4-4BDD-83F6-F3A9FEB4B984}" dt="2024-02-22T09:52:54.409" v="2357" actId="27803"/>
          <ac:spMkLst>
            <pc:docMk/>
            <pc:sldMk cId="3942064285" sldId="256"/>
            <ac:spMk id="14762" creationId="{AC54C4A8-7CCE-79DD-B4EE-C5A4A3C3EA54}"/>
          </ac:spMkLst>
        </pc:spChg>
        <pc:spChg chg="mod">
          <ac:chgData name="Jassem Abbasi" userId="a485637c-5d5c-44af-8411-f95acc3236b6" providerId="ADAL" clId="{B67E75DF-61F4-4BDD-83F6-F3A9FEB4B984}" dt="2024-02-22T09:52:54.409" v="2357" actId="27803"/>
          <ac:spMkLst>
            <pc:docMk/>
            <pc:sldMk cId="3942064285" sldId="256"/>
            <ac:spMk id="14763" creationId="{FB88F2CF-25AE-3F5A-4BE1-15BB5A8EF987}"/>
          </ac:spMkLst>
        </pc:spChg>
        <pc:spChg chg="mod">
          <ac:chgData name="Jassem Abbasi" userId="a485637c-5d5c-44af-8411-f95acc3236b6" providerId="ADAL" clId="{B67E75DF-61F4-4BDD-83F6-F3A9FEB4B984}" dt="2024-02-22T09:52:54.409" v="2357" actId="27803"/>
          <ac:spMkLst>
            <pc:docMk/>
            <pc:sldMk cId="3942064285" sldId="256"/>
            <ac:spMk id="14764" creationId="{9B69AF46-DDDB-A828-9FA5-5D38857AF58A}"/>
          </ac:spMkLst>
        </pc:spChg>
        <pc:spChg chg="mod">
          <ac:chgData name="Jassem Abbasi" userId="a485637c-5d5c-44af-8411-f95acc3236b6" providerId="ADAL" clId="{B67E75DF-61F4-4BDD-83F6-F3A9FEB4B984}" dt="2024-02-22T09:52:54.409" v="2357" actId="27803"/>
          <ac:spMkLst>
            <pc:docMk/>
            <pc:sldMk cId="3942064285" sldId="256"/>
            <ac:spMk id="14765" creationId="{B965FD47-B36C-8C8B-1CBE-0B84F7AB9E44}"/>
          </ac:spMkLst>
        </pc:spChg>
        <pc:spChg chg="mod">
          <ac:chgData name="Jassem Abbasi" userId="a485637c-5d5c-44af-8411-f95acc3236b6" providerId="ADAL" clId="{B67E75DF-61F4-4BDD-83F6-F3A9FEB4B984}" dt="2024-02-22T09:52:54.409" v="2357" actId="27803"/>
          <ac:spMkLst>
            <pc:docMk/>
            <pc:sldMk cId="3942064285" sldId="256"/>
            <ac:spMk id="14766" creationId="{63C61C10-043E-FA62-A92B-0BF39538FBBF}"/>
          </ac:spMkLst>
        </pc:spChg>
        <pc:spChg chg="mod">
          <ac:chgData name="Jassem Abbasi" userId="a485637c-5d5c-44af-8411-f95acc3236b6" providerId="ADAL" clId="{B67E75DF-61F4-4BDD-83F6-F3A9FEB4B984}" dt="2024-02-22T09:52:54.409" v="2357" actId="27803"/>
          <ac:spMkLst>
            <pc:docMk/>
            <pc:sldMk cId="3942064285" sldId="256"/>
            <ac:spMk id="14767" creationId="{FB1A9048-F467-BAAA-E343-425AF64FD043}"/>
          </ac:spMkLst>
        </pc:spChg>
        <pc:spChg chg="mod">
          <ac:chgData name="Jassem Abbasi" userId="a485637c-5d5c-44af-8411-f95acc3236b6" providerId="ADAL" clId="{B67E75DF-61F4-4BDD-83F6-F3A9FEB4B984}" dt="2024-02-22T09:52:54.409" v="2357" actId="27803"/>
          <ac:spMkLst>
            <pc:docMk/>
            <pc:sldMk cId="3942064285" sldId="256"/>
            <ac:spMk id="14768" creationId="{07878DA7-67AC-A33C-FEE8-CC58775487E3}"/>
          </ac:spMkLst>
        </pc:spChg>
        <pc:spChg chg="mod">
          <ac:chgData name="Jassem Abbasi" userId="a485637c-5d5c-44af-8411-f95acc3236b6" providerId="ADAL" clId="{B67E75DF-61F4-4BDD-83F6-F3A9FEB4B984}" dt="2024-02-22T09:52:54.409" v="2357" actId="27803"/>
          <ac:spMkLst>
            <pc:docMk/>
            <pc:sldMk cId="3942064285" sldId="256"/>
            <ac:spMk id="14769" creationId="{41F23861-2B74-B1AF-D013-99EB1DD2B352}"/>
          </ac:spMkLst>
        </pc:spChg>
        <pc:spChg chg="mod">
          <ac:chgData name="Jassem Abbasi" userId="a485637c-5d5c-44af-8411-f95acc3236b6" providerId="ADAL" clId="{B67E75DF-61F4-4BDD-83F6-F3A9FEB4B984}" dt="2024-02-22T09:52:54.409" v="2357" actId="27803"/>
          <ac:spMkLst>
            <pc:docMk/>
            <pc:sldMk cId="3942064285" sldId="256"/>
            <ac:spMk id="14770" creationId="{6E147E99-E352-0AF6-2AD1-76323637AF65}"/>
          </ac:spMkLst>
        </pc:spChg>
        <pc:spChg chg="mod">
          <ac:chgData name="Jassem Abbasi" userId="a485637c-5d5c-44af-8411-f95acc3236b6" providerId="ADAL" clId="{B67E75DF-61F4-4BDD-83F6-F3A9FEB4B984}" dt="2024-02-22T09:52:54.409" v="2357" actId="27803"/>
          <ac:spMkLst>
            <pc:docMk/>
            <pc:sldMk cId="3942064285" sldId="256"/>
            <ac:spMk id="14771" creationId="{965C85FD-17BB-12B0-CF0F-08C8BFCA646E}"/>
          </ac:spMkLst>
        </pc:spChg>
        <pc:spChg chg="mod">
          <ac:chgData name="Jassem Abbasi" userId="a485637c-5d5c-44af-8411-f95acc3236b6" providerId="ADAL" clId="{B67E75DF-61F4-4BDD-83F6-F3A9FEB4B984}" dt="2024-02-22T09:52:54.409" v="2357" actId="27803"/>
          <ac:spMkLst>
            <pc:docMk/>
            <pc:sldMk cId="3942064285" sldId="256"/>
            <ac:spMk id="14772" creationId="{B7013F82-B9D9-0D64-FC23-B7347125BDA4}"/>
          </ac:spMkLst>
        </pc:spChg>
        <pc:spChg chg="mod">
          <ac:chgData name="Jassem Abbasi" userId="a485637c-5d5c-44af-8411-f95acc3236b6" providerId="ADAL" clId="{B67E75DF-61F4-4BDD-83F6-F3A9FEB4B984}" dt="2024-02-22T09:52:54.409" v="2357" actId="27803"/>
          <ac:spMkLst>
            <pc:docMk/>
            <pc:sldMk cId="3942064285" sldId="256"/>
            <ac:spMk id="14773" creationId="{45F1EBCD-E0C1-2B67-C81E-9C726085E94C}"/>
          </ac:spMkLst>
        </pc:spChg>
        <pc:spChg chg="mod">
          <ac:chgData name="Jassem Abbasi" userId="a485637c-5d5c-44af-8411-f95acc3236b6" providerId="ADAL" clId="{B67E75DF-61F4-4BDD-83F6-F3A9FEB4B984}" dt="2024-02-22T09:52:54.409" v="2357" actId="27803"/>
          <ac:spMkLst>
            <pc:docMk/>
            <pc:sldMk cId="3942064285" sldId="256"/>
            <ac:spMk id="14774" creationId="{783A1513-85E2-72BF-6536-ACBF5673A205}"/>
          </ac:spMkLst>
        </pc:spChg>
        <pc:spChg chg="mod">
          <ac:chgData name="Jassem Abbasi" userId="a485637c-5d5c-44af-8411-f95acc3236b6" providerId="ADAL" clId="{B67E75DF-61F4-4BDD-83F6-F3A9FEB4B984}" dt="2024-02-22T09:52:54.409" v="2357" actId="27803"/>
          <ac:spMkLst>
            <pc:docMk/>
            <pc:sldMk cId="3942064285" sldId="256"/>
            <ac:spMk id="14775" creationId="{34C17418-BEE0-C853-99C4-8B66233E504E}"/>
          </ac:spMkLst>
        </pc:spChg>
        <pc:spChg chg="mod">
          <ac:chgData name="Jassem Abbasi" userId="a485637c-5d5c-44af-8411-f95acc3236b6" providerId="ADAL" clId="{B67E75DF-61F4-4BDD-83F6-F3A9FEB4B984}" dt="2024-02-22T09:52:54.409" v="2357" actId="27803"/>
          <ac:spMkLst>
            <pc:docMk/>
            <pc:sldMk cId="3942064285" sldId="256"/>
            <ac:spMk id="14776" creationId="{A24BE4FC-2B93-3D7C-129D-AE07FB2D28D3}"/>
          </ac:spMkLst>
        </pc:spChg>
        <pc:spChg chg="mod">
          <ac:chgData name="Jassem Abbasi" userId="a485637c-5d5c-44af-8411-f95acc3236b6" providerId="ADAL" clId="{B67E75DF-61F4-4BDD-83F6-F3A9FEB4B984}" dt="2024-02-22T09:52:54.409" v="2357" actId="27803"/>
          <ac:spMkLst>
            <pc:docMk/>
            <pc:sldMk cId="3942064285" sldId="256"/>
            <ac:spMk id="14777" creationId="{E09CA611-3169-DEC6-3EE5-114B912B6FD5}"/>
          </ac:spMkLst>
        </pc:spChg>
        <pc:spChg chg="mod">
          <ac:chgData name="Jassem Abbasi" userId="a485637c-5d5c-44af-8411-f95acc3236b6" providerId="ADAL" clId="{B67E75DF-61F4-4BDD-83F6-F3A9FEB4B984}" dt="2024-02-22T09:52:54.409" v="2357" actId="27803"/>
          <ac:spMkLst>
            <pc:docMk/>
            <pc:sldMk cId="3942064285" sldId="256"/>
            <ac:spMk id="14778" creationId="{6ED9504A-0322-0FBC-ED80-F9414D123BB1}"/>
          </ac:spMkLst>
        </pc:spChg>
        <pc:spChg chg="mod">
          <ac:chgData name="Jassem Abbasi" userId="a485637c-5d5c-44af-8411-f95acc3236b6" providerId="ADAL" clId="{B67E75DF-61F4-4BDD-83F6-F3A9FEB4B984}" dt="2024-02-22T09:52:54.409" v="2357" actId="27803"/>
          <ac:spMkLst>
            <pc:docMk/>
            <pc:sldMk cId="3942064285" sldId="256"/>
            <ac:spMk id="14779" creationId="{D25FEB9A-08B9-7833-717B-0B2E43BEADA9}"/>
          </ac:spMkLst>
        </pc:spChg>
        <pc:spChg chg="mod">
          <ac:chgData name="Jassem Abbasi" userId="a485637c-5d5c-44af-8411-f95acc3236b6" providerId="ADAL" clId="{B67E75DF-61F4-4BDD-83F6-F3A9FEB4B984}" dt="2024-02-22T09:52:54.409" v="2357" actId="27803"/>
          <ac:spMkLst>
            <pc:docMk/>
            <pc:sldMk cId="3942064285" sldId="256"/>
            <ac:spMk id="14780" creationId="{67A59826-29BE-903A-FAC1-A2EE394709B6}"/>
          </ac:spMkLst>
        </pc:spChg>
        <pc:spChg chg="mod">
          <ac:chgData name="Jassem Abbasi" userId="a485637c-5d5c-44af-8411-f95acc3236b6" providerId="ADAL" clId="{B67E75DF-61F4-4BDD-83F6-F3A9FEB4B984}" dt="2024-02-22T09:52:54.409" v="2357" actId="27803"/>
          <ac:spMkLst>
            <pc:docMk/>
            <pc:sldMk cId="3942064285" sldId="256"/>
            <ac:spMk id="14781" creationId="{E4307422-0250-216E-4F96-4F8AD14652D7}"/>
          </ac:spMkLst>
        </pc:spChg>
        <pc:spChg chg="mod">
          <ac:chgData name="Jassem Abbasi" userId="a485637c-5d5c-44af-8411-f95acc3236b6" providerId="ADAL" clId="{B67E75DF-61F4-4BDD-83F6-F3A9FEB4B984}" dt="2024-02-22T09:52:54.409" v="2357" actId="27803"/>
          <ac:spMkLst>
            <pc:docMk/>
            <pc:sldMk cId="3942064285" sldId="256"/>
            <ac:spMk id="14782" creationId="{45BBEDC5-27F3-F974-1BEC-40756B30B26D}"/>
          </ac:spMkLst>
        </pc:spChg>
        <pc:spChg chg="mod">
          <ac:chgData name="Jassem Abbasi" userId="a485637c-5d5c-44af-8411-f95acc3236b6" providerId="ADAL" clId="{B67E75DF-61F4-4BDD-83F6-F3A9FEB4B984}" dt="2024-02-22T09:52:54.409" v="2357" actId="27803"/>
          <ac:spMkLst>
            <pc:docMk/>
            <pc:sldMk cId="3942064285" sldId="256"/>
            <ac:spMk id="14783" creationId="{FD48A269-3C20-C775-37D3-D15D33274A5D}"/>
          </ac:spMkLst>
        </pc:spChg>
        <pc:spChg chg="mod">
          <ac:chgData name="Jassem Abbasi" userId="a485637c-5d5c-44af-8411-f95acc3236b6" providerId="ADAL" clId="{B67E75DF-61F4-4BDD-83F6-F3A9FEB4B984}" dt="2024-02-22T09:52:54.409" v="2357" actId="27803"/>
          <ac:spMkLst>
            <pc:docMk/>
            <pc:sldMk cId="3942064285" sldId="256"/>
            <ac:spMk id="14784" creationId="{ACF01CA4-C155-4350-78F1-6BB250E19B7A}"/>
          </ac:spMkLst>
        </pc:spChg>
        <pc:spChg chg="mod">
          <ac:chgData name="Jassem Abbasi" userId="a485637c-5d5c-44af-8411-f95acc3236b6" providerId="ADAL" clId="{B67E75DF-61F4-4BDD-83F6-F3A9FEB4B984}" dt="2024-02-22T09:52:54.409" v="2357" actId="27803"/>
          <ac:spMkLst>
            <pc:docMk/>
            <pc:sldMk cId="3942064285" sldId="256"/>
            <ac:spMk id="14785" creationId="{D572CE01-7A66-BA3E-E66F-230C8F91401B}"/>
          </ac:spMkLst>
        </pc:spChg>
        <pc:spChg chg="mod">
          <ac:chgData name="Jassem Abbasi" userId="a485637c-5d5c-44af-8411-f95acc3236b6" providerId="ADAL" clId="{B67E75DF-61F4-4BDD-83F6-F3A9FEB4B984}" dt="2024-02-22T09:52:54.409" v="2357" actId="27803"/>
          <ac:spMkLst>
            <pc:docMk/>
            <pc:sldMk cId="3942064285" sldId="256"/>
            <ac:spMk id="14786" creationId="{7BE1F8FB-9D5C-3A2D-5CEB-97A845F544B8}"/>
          </ac:spMkLst>
        </pc:spChg>
        <pc:spChg chg="mod">
          <ac:chgData name="Jassem Abbasi" userId="a485637c-5d5c-44af-8411-f95acc3236b6" providerId="ADAL" clId="{B67E75DF-61F4-4BDD-83F6-F3A9FEB4B984}" dt="2024-02-22T09:52:54.409" v="2357" actId="27803"/>
          <ac:spMkLst>
            <pc:docMk/>
            <pc:sldMk cId="3942064285" sldId="256"/>
            <ac:spMk id="14787" creationId="{69A9DF71-E63E-D3D2-D210-4DC0CE8FEE22}"/>
          </ac:spMkLst>
        </pc:spChg>
        <pc:spChg chg="mod">
          <ac:chgData name="Jassem Abbasi" userId="a485637c-5d5c-44af-8411-f95acc3236b6" providerId="ADAL" clId="{B67E75DF-61F4-4BDD-83F6-F3A9FEB4B984}" dt="2024-02-22T09:52:54.409" v="2357" actId="27803"/>
          <ac:spMkLst>
            <pc:docMk/>
            <pc:sldMk cId="3942064285" sldId="256"/>
            <ac:spMk id="14788" creationId="{3A6D8D08-6623-1A50-00FD-0F5B9F1024F9}"/>
          </ac:spMkLst>
        </pc:spChg>
        <pc:spChg chg="mod">
          <ac:chgData name="Jassem Abbasi" userId="a485637c-5d5c-44af-8411-f95acc3236b6" providerId="ADAL" clId="{B67E75DF-61F4-4BDD-83F6-F3A9FEB4B984}" dt="2024-02-22T09:52:54.409" v="2357" actId="27803"/>
          <ac:spMkLst>
            <pc:docMk/>
            <pc:sldMk cId="3942064285" sldId="256"/>
            <ac:spMk id="14789" creationId="{84FE7628-1107-7073-62B3-5AAD821972DE}"/>
          </ac:spMkLst>
        </pc:spChg>
        <pc:spChg chg="mod">
          <ac:chgData name="Jassem Abbasi" userId="a485637c-5d5c-44af-8411-f95acc3236b6" providerId="ADAL" clId="{B67E75DF-61F4-4BDD-83F6-F3A9FEB4B984}" dt="2024-02-22T09:52:54.409" v="2357" actId="27803"/>
          <ac:spMkLst>
            <pc:docMk/>
            <pc:sldMk cId="3942064285" sldId="256"/>
            <ac:spMk id="14790" creationId="{9A22F323-AB84-26DC-036A-BB10839B16E8}"/>
          </ac:spMkLst>
        </pc:spChg>
        <pc:spChg chg="mod">
          <ac:chgData name="Jassem Abbasi" userId="a485637c-5d5c-44af-8411-f95acc3236b6" providerId="ADAL" clId="{B67E75DF-61F4-4BDD-83F6-F3A9FEB4B984}" dt="2024-02-22T09:52:54.409" v="2357" actId="27803"/>
          <ac:spMkLst>
            <pc:docMk/>
            <pc:sldMk cId="3942064285" sldId="256"/>
            <ac:spMk id="14791" creationId="{DBBEC6D1-B565-404D-559D-3F9E9501637A}"/>
          </ac:spMkLst>
        </pc:spChg>
        <pc:spChg chg="mod">
          <ac:chgData name="Jassem Abbasi" userId="a485637c-5d5c-44af-8411-f95acc3236b6" providerId="ADAL" clId="{B67E75DF-61F4-4BDD-83F6-F3A9FEB4B984}" dt="2024-02-22T09:52:54.409" v="2357" actId="27803"/>
          <ac:spMkLst>
            <pc:docMk/>
            <pc:sldMk cId="3942064285" sldId="256"/>
            <ac:spMk id="14792" creationId="{325E7EEC-28BC-C4E7-8785-735FD14F9FF2}"/>
          </ac:spMkLst>
        </pc:spChg>
        <pc:spChg chg="mod">
          <ac:chgData name="Jassem Abbasi" userId="a485637c-5d5c-44af-8411-f95acc3236b6" providerId="ADAL" clId="{B67E75DF-61F4-4BDD-83F6-F3A9FEB4B984}" dt="2024-02-22T09:52:54.409" v="2357" actId="27803"/>
          <ac:spMkLst>
            <pc:docMk/>
            <pc:sldMk cId="3942064285" sldId="256"/>
            <ac:spMk id="14793" creationId="{5EA3ECBF-37A6-21B3-20DD-6A027F54F899}"/>
          </ac:spMkLst>
        </pc:spChg>
        <pc:spChg chg="mod">
          <ac:chgData name="Jassem Abbasi" userId="a485637c-5d5c-44af-8411-f95acc3236b6" providerId="ADAL" clId="{B67E75DF-61F4-4BDD-83F6-F3A9FEB4B984}" dt="2024-02-22T09:52:54.409" v="2357" actId="27803"/>
          <ac:spMkLst>
            <pc:docMk/>
            <pc:sldMk cId="3942064285" sldId="256"/>
            <ac:spMk id="14794" creationId="{778FDF88-7A42-0263-0224-AF23BE34F725}"/>
          </ac:spMkLst>
        </pc:spChg>
        <pc:spChg chg="mod">
          <ac:chgData name="Jassem Abbasi" userId="a485637c-5d5c-44af-8411-f95acc3236b6" providerId="ADAL" clId="{B67E75DF-61F4-4BDD-83F6-F3A9FEB4B984}" dt="2024-02-22T09:52:54.409" v="2357" actId="27803"/>
          <ac:spMkLst>
            <pc:docMk/>
            <pc:sldMk cId="3942064285" sldId="256"/>
            <ac:spMk id="14795" creationId="{28C43FCF-F01F-7AF2-C657-732D83594A98}"/>
          </ac:spMkLst>
        </pc:spChg>
        <pc:spChg chg="mod">
          <ac:chgData name="Jassem Abbasi" userId="a485637c-5d5c-44af-8411-f95acc3236b6" providerId="ADAL" clId="{B67E75DF-61F4-4BDD-83F6-F3A9FEB4B984}" dt="2024-02-22T09:52:54.409" v="2357" actId="27803"/>
          <ac:spMkLst>
            <pc:docMk/>
            <pc:sldMk cId="3942064285" sldId="256"/>
            <ac:spMk id="14796" creationId="{B610FB37-1341-252C-8390-A8269958F2E8}"/>
          </ac:spMkLst>
        </pc:spChg>
        <pc:spChg chg="mod">
          <ac:chgData name="Jassem Abbasi" userId="a485637c-5d5c-44af-8411-f95acc3236b6" providerId="ADAL" clId="{B67E75DF-61F4-4BDD-83F6-F3A9FEB4B984}" dt="2024-02-22T09:52:54.409" v="2357" actId="27803"/>
          <ac:spMkLst>
            <pc:docMk/>
            <pc:sldMk cId="3942064285" sldId="256"/>
            <ac:spMk id="14797" creationId="{641B5ABB-EF3D-3F12-FB2B-77083AD06473}"/>
          </ac:spMkLst>
        </pc:spChg>
        <pc:spChg chg="mod">
          <ac:chgData name="Jassem Abbasi" userId="a485637c-5d5c-44af-8411-f95acc3236b6" providerId="ADAL" clId="{B67E75DF-61F4-4BDD-83F6-F3A9FEB4B984}" dt="2024-02-22T09:52:54.409" v="2357" actId="27803"/>
          <ac:spMkLst>
            <pc:docMk/>
            <pc:sldMk cId="3942064285" sldId="256"/>
            <ac:spMk id="14798" creationId="{DAA15580-A4C8-90DA-09AC-F9B55B3B132B}"/>
          </ac:spMkLst>
        </pc:spChg>
        <pc:spChg chg="mod">
          <ac:chgData name="Jassem Abbasi" userId="a485637c-5d5c-44af-8411-f95acc3236b6" providerId="ADAL" clId="{B67E75DF-61F4-4BDD-83F6-F3A9FEB4B984}" dt="2024-02-22T09:52:54.409" v="2357" actId="27803"/>
          <ac:spMkLst>
            <pc:docMk/>
            <pc:sldMk cId="3942064285" sldId="256"/>
            <ac:spMk id="14799" creationId="{8355861E-8D64-FF02-4D38-C00611C7E8BF}"/>
          </ac:spMkLst>
        </pc:spChg>
        <pc:spChg chg="mod">
          <ac:chgData name="Jassem Abbasi" userId="a485637c-5d5c-44af-8411-f95acc3236b6" providerId="ADAL" clId="{B67E75DF-61F4-4BDD-83F6-F3A9FEB4B984}" dt="2024-02-22T09:52:54.409" v="2357" actId="27803"/>
          <ac:spMkLst>
            <pc:docMk/>
            <pc:sldMk cId="3942064285" sldId="256"/>
            <ac:spMk id="14800" creationId="{D832A364-B811-5DDE-5CEF-8C155856C1FE}"/>
          </ac:spMkLst>
        </pc:spChg>
        <pc:spChg chg="mod">
          <ac:chgData name="Jassem Abbasi" userId="a485637c-5d5c-44af-8411-f95acc3236b6" providerId="ADAL" clId="{B67E75DF-61F4-4BDD-83F6-F3A9FEB4B984}" dt="2024-02-22T09:52:54.409" v="2357" actId="27803"/>
          <ac:spMkLst>
            <pc:docMk/>
            <pc:sldMk cId="3942064285" sldId="256"/>
            <ac:spMk id="14801" creationId="{00597429-6702-2FB2-90F0-9E83E711B0C7}"/>
          </ac:spMkLst>
        </pc:spChg>
        <pc:spChg chg="mod">
          <ac:chgData name="Jassem Abbasi" userId="a485637c-5d5c-44af-8411-f95acc3236b6" providerId="ADAL" clId="{B67E75DF-61F4-4BDD-83F6-F3A9FEB4B984}" dt="2024-02-22T09:52:54.409" v="2357" actId="27803"/>
          <ac:spMkLst>
            <pc:docMk/>
            <pc:sldMk cId="3942064285" sldId="256"/>
            <ac:spMk id="14802" creationId="{96D44532-3E2F-1EB5-9CF6-9BA812AB8B6C}"/>
          </ac:spMkLst>
        </pc:spChg>
        <pc:spChg chg="mod">
          <ac:chgData name="Jassem Abbasi" userId="a485637c-5d5c-44af-8411-f95acc3236b6" providerId="ADAL" clId="{B67E75DF-61F4-4BDD-83F6-F3A9FEB4B984}" dt="2024-02-22T09:52:54.409" v="2357" actId="27803"/>
          <ac:spMkLst>
            <pc:docMk/>
            <pc:sldMk cId="3942064285" sldId="256"/>
            <ac:spMk id="14803" creationId="{61F87163-9382-E850-5B88-C2BF09528417}"/>
          </ac:spMkLst>
        </pc:spChg>
        <pc:spChg chg="mod">
          <ac:chgData name="Jassem Abbasi" userId="a485637c-5d5c-44af-8411-f95acc3236b6" providerId="ADAL" clId="{B67E75DF-61F4-4BDD-83F6-F3A9FEB4B984}" dt="2024-02-22T09:52:54.409" v="2357" actId="27803"/>
          <ac:spMkLst>
            <pc:docMk/>
            <pc:sldMk cId="3942064285" sldId="256"/>
            <ac:spMk id="14804" creationId="{1BD38C49-42E0-0C33-D08F-366F11C54A4A}"/>
          </ac:spMkLst>
        </pc:spChg>
        <pc:spChg chg="mod">
          <ac:chgData name="Jassem Abbasi" userId="a485637c-5d5c-44af-8411-f95acc3236b6" providerId="ADAL" clId="{B67E75DF-61F4-4BDD-83F6-F3A9FEB4B984}" dt="2024-02-22T09:52:54.409" v="2357" actId="27803"/>
          <ac:spMkLst>
            <pc:docMk/>
            <pc:sldMk cId="3942064285" sldId="256"/>
            <ac:spMk id="14805" creationId="{531DEB7D-8367-2CC1-5F88-CDF5E4B010EA}"/>
          </ac:spMkLst>
        </pc:spChg>
        <pc:spChg chg="mod">
          <ac:chgData name="Jassem Abbasi" userId="a485637c-5d5c-44af-8411-f95acc3236b6" providerId="ADAL" clId="{B67E75DF-61F4-4BDD-83F6-F3A9FEB4B984}" dt="2024-02-22T09:52:54.409" v="2357" actId="27803"/>
          <ac:spMkLst>
            <pc:docMk/>
            <pc:sldMk cId="3942064285" sldId="256"/>
            <ac:spMk id="14806" creationId="{5B99A795-46B9-1E85-8BA2-56D5BBE93165}"/>
          </ac:spMkLst>
        </pc:spChg>
        <pc:spChg chg="mod">
          <ac:chgData name="Jassem Abbasi" userId="a485637c-5d5c-44af-8411-f95acc3236b6" providerId="ADAL" clId="{B67E75DF-61F4-4BDD-83F6-F3A9FEB4B984}" dt="2024-02-22T09:52:54.409" v="2357" actId="27803"/>
          <ac:spMkLst>
            <pc:docMk/>
            <pc:sldMk cId="3942064285" sldId="256"/>
            <ac:spMk id="14807" creationId="{71B971A3-C241-71AD-CCBE-352263BD8DAD}"/>
          </ac:spMkLst>
        </pc:spChg>
        <pc:spChg chg="mod">
          <ac:chgData name="Jassem Abbasi" userId="a485637c-5d5c-44af-8411-f95acc3236b6" providerId="ADAL" clId="{B67E75DF-61F4-4BDD-83F6-F3A9FEB4B984}" dt="2024-02-22T09:52:54.409" v="2357" actId="27803"/>
          <ac:spMkLst>
            <pc:docMk/>
            <pc:sldMk cId="3942064285" sldId="256"/>
            <ac:spMk id="14808" creationId="{12D92E2B-2AA7-DB7E-D82E-1D1160C375C3}"/>
          </ac:spMkLst>
        </pc:spChg>
        <pc:spChg chg="mod">
          <ac:chgData name="Jassem Abbasi" userId="a485637c-5d5c-44af-8411-f95acc3236b6" providerId="ADAL" clId="{B67E75DF-61F4-4BDD-83F6-F3A9FEB4B984}" dt="2024-02-22T09:52:54.409" v="2357" actId="27803"/>
          <ac:spMkLst>
            <pc:docMk/>
            <pc:sldMk cId="3942064285" sldId="256"/>
            <ac:spMk id="14809" creationId="{B052A436-A8ED-E1F2-1805-596A4B67E8CE}"/>
          </ac:spMkLst>
        </pc:spChg>
        <pc:spChg chg="mod">
          <ac:chgData name="Jassem Abbasi" userId="a485637c-5d5c-44af-8411-f95acc3236b6" providerId="ADAL" clId="{B67E75DF-61F4-4BDD-83F6-F3A9FEB4B984}" dt="2024-02-22T09:52:54.409" v="2357" actId="27803"/>
          <ac:spMkLst>
            <pc:docMk/>
            <pc:sldMk cId="3942064285" sldId="256"/>
            <ac:spMk id="14810" creationId="{65160773-E9D8-332E-D346-7E0B86A19FBB}"/>
          </ac:spMkLst>
        </pc:spChg>
        <pc:spChg chg="mod">
          <ac:chgData name="Jassem Abbasi" userId="a485637c-5d5c-44af-8411-f95acc3236b6" providerId="ADAL" clId="{B67E75DF-61F4-4BDD-83F6-F3A9FEB4B984}" dt="2024-02-22T09:52:54.409" v="2357" actId="27803"/>
          <ac:spMkLst>
            <pc:docMk/>
            <pc:sldMk cId="3942064285" sldId="256"/>
            <ac:spMk id="14811" creationId="{D3744BC5-D7C4-197B-6E37-F58536C8BF84}"/>
          </ac:spMkLst>
        </pc:spChg>
        <pc:spChg chg="mod">
          <ac:chgData name="Jassem Abbasi" userId="a485637c-5d5c-44af-8411-f95acc3236b6" providerId="ADAL" clId="{B67E75DF-61F4-4BDD-83F6-F3A9FEB4B984}" dt="2024-02-22T09:52:54.409" v="2357" actId="27803"/>
          <ac:spMkLst>
            <pc:docMk/>
            <pc:sldMk cId="3942064285" sldId="256"/>
            <ac:spMk id="14812" creationId="{F3624C0A-4E49-EB65-7FCC-89250AA26B4B}"/>
          </ac:spMkLst>
        </pc:spChg>
        <pc:spChg chg="mod">
          <ac:chgData name="Jassem Abbasi" userId="a485637c-5d5c-44af-8411-f95acc3236b6" providerId="ADAL" clId="{B67E75DF-61F4-4BDD-83F6-F3A9FEB4B984}" dt="2024-02-22T09:52:54.409" v="2357" actId="27803"/>
          <ac:spMkLst>
            <pc:docMk/>
            <pc:sldMk cId="3942064285" sldId="256"/>
            <ac:spMk id="14813" creationId="{DACF0FA1-232B-322C-019D-4203DCC5BDC2}"/>
          </ac:spMkLst>
        </pc:spChg>
        <pc:spChg chg="mod">
          <ac:chgData name="Jassem Abbasi" userId="a485637c-5d5c-44af-8411-f95acc3236b6" providerId="ADAL" clId="{B67E75DF-61F4-4BDD-83F6-F3A9FEB4B984}" dt="2024-02-22T09:52:54.409" v="2357" actId="27803"/>
          <ac:spMkLst>
            <pc:docMk/>
            <pc:sldMk cId="3942064285" sldId="256"/>
            <ac:spMk id="14814" creationId="{17A158B4-D0F6-A0A5-E22F-C468AE9047DB}"/>
          </ac:spMkLst>
        </pc:spChg>
        <pc:spChg chg="mod">
          <ac:chgData name="Jassem Abbasi" userId="a485637c-5d5c-44af-8411-f95acc3236b6" providerId="ADAL" clId="{B67E75DF-61F4-4BDD-83F6-F3A9FEB4B984}" dt="2024-02-22T09:52:54.409" v="2357" actId="27803"/>
          <ac:spMkLst>
            <pc:docMk/>
            <pc:sldMk cId="3942064285" sldId="256"/>
            <ac:spMk id="14815" creationId="{D061D397-5EBF-0570-D88C-0B6C1F648163}"/>
          </ac:spMkLst>
        </pc:spChg>
        <pc:spChg chg="mod">
          <ac:chgData name="Jassem Abbasi" userId="a485637c-5d5c-44af-8411-f95acc3236b6" providerId="ADAL" clId="{B67E75DF-61F4-4BDD-83F6-F3A9FEB4B984}" dt="2024-02-22T09:52:54.409" v="2357" actId="27803"/>
          <ac:spMkLst>
            <pc:docMk/>
            <pc:sldMk cId="3942064285" sldId="256"/>
            <ac:spMk id="14816" creationId="{F158B82D-6B0C-DE44-EDE6-48C22E147251}"/>
          </ac:spMkLst>
        </pc:spChg>
        <pc:spChg chg="mod">
          <ac:chgData name="Jassem Abbasi" userId="a485637c-5d5c-44af-8411-f95acc3236b6" providerId="ADAL" clId="{B67E75DF-61F4-4BDD-83F6-F3A9FEB4B984}" dt="2024-02-22T09:52:54.409" v="2357" actId="27803"/>
          <ac:spMkLst>
            <pc:docMk/>
            <pc:sldMk cId="3942064285" sldId="256"/>
            <ac:spMk id="14817" creationId="{B1491B84-2479-25B9-933A-20C0D0EE13D5}"/>
          </ac:spMkLst>
        </pc:spChg>
        <pc:spChg chg="mod">
          <ac:chgData name="Jassem Abbasi" userId="a485637c-5d5c-44af-8411-f95acc3236b6" providerId="ADAL" clId="{B67E75DF-61F4-4BDD-83F6-F3A9FEB4B984}" dt="2024-02-22T09:52:54.409" v="2357" actId="27803"/>
          <ac:spMkLst>
            <pc:docMk/>
            <pc:sldMk cId="3942064285" sldId="256"/>
            <ac:spMk id="14818" creationId="{82220E00-442D-4119-BBFD-BD8294977BF8}"/>
          </ac:spMkLst>
        </pc:spChg>
        <pc:spChg chg="mod">
          <ac:chgData name="Jassem Abbasi" userId="a485637c-5d5c-44af-8411-f95acc3236b6" providerId="ADAL" clId="{B67E75DF-61F4-4BDD-83F6-F3A9FEB4B984}" dt="2024-02-22T09:52:54.409" v="2357" actId="27803"/>
          <ac:spMkLst>
            <pc:docMk/>
            <pc:sldMk cId="3942064285" sldId="256"/>
            <ac:spMk id="14819" creationId="{90974ABB-10C6-C8F9-795D-78D1B6EAD8B6}"/>
          </ac:spMkLst>
        </pc:spChg>
        <pc:spChg chg="mod">
          <ac:chgData name="Jassem Abbasi" userId="a485637c-5d5c-44af-8411-f95acc3236b6" providerId="ADAL" clId="{B67E75DF-61F4-4BDD-83F6-F3A9FEB4B984}" dt="2024-02-22T09:52:54.409" v="2357" actId="27803"/>
          <ac:spMkLst>
            <pc:docMk/>
            <pc:sldMk cId="3942064285" sldId="256"/>
            <ac:spMk id="14820" creationId="{3D10269E-CBD3-5B01-C13E-AB40F4EC9EF8}"/>
          </ac:spMkLst>
        </pc:spChg>
        <pc:spChg chg="mod">
          <ac:chgData name="Jassem Abbasi" userId="a485637c-5d5c-44af-8411-f95acc3236b6" providerId="ADAL" clId="{B67E75DF-61F4-4BDD-83F6-F3A9FEB4B984}" dt="2024-02-22T09:52:54.409" v="2357" actId="27803"/>
          <ac:spMkLst>
            <pc:docMk/>
            <pc:sldMk cId="3942064285" sldId="256"/>
            <ac:spMk id="14821" creationId="{1959E870-D645-885B-67A2-B8B6A15D8DBA}"/>
          </ac:spMkLst>
        </pc:spChg>
        <pc:spChg chg="mod">
          <ac:chgData name="Jassem Abbasi" userId="a485637c-5d5c-44af-8411-f95acc3236b6" providerId="ADAL" clId="{B67E75DF-61F4-4BDD-83F6-F3A9FEB4B984}" dt="2024-02-22T09:52:54.409" v="2357" actId="27803"/>
          <ac:spMkLst>
            <pc:docMk/>
            <pc:sldMk cId="3942064285" sldId="256"/>
            <ac:spMk id="14822" creationId="{94E04785-6E61-0D1D-BCBA-8176D11A873C}"/>
          </ac:spMkLst>
        </pc:spChg>
        <pc:spChg chg="mod">
          <ac:chgData name="Jassem Abbasi" userId="a485637c-5d5c-44af-8411-f95acc3236b6" providerId="ADAL" clId="{B67E75DF-61F4-4BDD-83F6-F3A9FEB4B984}" dt="2024-02-22T09:52:54.409" v="2357" actId="27803"/>
          <ac:spMkLst>
            <pc:docMk/>
            <pc:sldMk cId="3942064285" sldId="256"/>
            <ac:spMk id="14823" creationId="{009BCB5E-FABA-83C2-6F76-C33E9CBDFA65}"/>
          </ac:spMkLst>
        </pc:spChg>
        <pc:spChg chg="mod">
          <ac:chgData name="Jassem Abbasi" userId="a485637c-5d5c-44af-8411-f95acc3236b6" providerId="ADAL" clId="{B67E75DF-61F4-4BDD-83F6-F3A9FEB4B984}" dt="2024-02-22T09:52:54.409" v="2357" actId="27803"/>
          <ac:spMkLst>
            <pc:docMk/>
            <pc:sldMk cId="3942064285" sldId="256"/>
            <ac:spMk id="14824" creationId="{6FBAE4A7-A0E5-0A51-760E-496EFC24BBE6}"/>
          </ac:spMkLst>
        </pc:spChg>
        <pc:spChg chg="mod">
          <ac:chgData name="Jassem Abbasi" userId="a485637c-5d5c-44af-8411-f95acc3236b6" providerId="ADAL" clId="{B67E75DF-61F4-4BDD-83F6-F3A9FEB4B984}" dt="2024-02-22T09:52:54.409" v="2357" actId="27803"/>
          <ac:spMkLst>
            <pc:docMk/>
            <pc:sldMk cId="3942064285" sldId="256"/>
            <ac:spMk id="14825" creationId="{520DA84B-B06A-7188-CB65-0C3629B6DA9D}"/>
          </ac:spMkLst>
        </pc:spChg>
        <pc:spChg chg="mod">
          <ac:chgData name="Jassem Abbasi" userId="a485637c-5d5c-44af-8411-f95acc3236b6" providerId="ADAL" clId="{B67E75DF-61F4-4BDD-83F6-F3A9FEB4B984}" dt="2024-02-22T09:52:54.409" v="2357" actId="27803"/>
          <ac:spMkLst>
            <pc:docMk/>
            <pc:sldMk cId="3942064285" sldId="256"/>
            <ac:spMk id="14826" creationId="{C04DE7C4-8607-20DD-3D55-827455EA6EC9}"/>
          </ac:spMkLst>
        </pc:spChg>
        <pc:spChg chg="mod">
          <ac:chgData name="Jassem Abbasi" userId="a485637c-5d5c-44af-8411-f95acc3236b6" providerId="ADAL" clId="{B67E75DF-61F4-4BDD-83F6-F3A9FEB4B984}" dt="2024-02-22T09:52:54.409" v="2357" actId="27803"/>
          <ac:spMkLst>
            <pc:docMk/>
            <pc:sldMk cId="3942064285" sldId="256"/>
            <ac:spMk id="14827" creationId="{9F6865FF-6667-6CFA-2F7F-5594A229BE28}"/>
          </ac:spMkLst>
        </pc:spChg>
        <pc:spChg chg="mod">
          <ac:chgData name="Jassem Abbasi" userId="a485637c-5d5c-44af-8411-f95acc3236b6" providerId="ADAL" clId="{B67E75DF-61F4-4BDD-83F6-F3A9FEB4B984}" dt="2024-02-22T09:52:54.409" v="2357" actId="27803"/>
          <ac:spMkLst>
            <pc:docMk/>
            <pc:sldMk cId="3942064285" sldId="256"/>
            <ac:spMk id="14828" creationId="{B9CD48B4-0505-F3CE-4785-2A21F06394CF}"/>
          </ac:spMkLst>
        </pc:spChg>
        <pc:spChg chg="mod">
          <ac:chgData name="Jassem Abbasi" userId="a485637c-5d5c-44af-8411-f95acc3236b6" providerId="ADAL" clId="{B67E75DF-61F4-4BDD-83F6-F3A9FEB4B984}" dt="2024-02-22T09:52:54.409" v="2357" actId="27803"/>
          <ac:spMkLst>
            <pc:docMk/>
            <pc:sldMk cId="3942064285" sldId="256"/>
            <ac:spMk id="14829" creationId="{3E3E0DCF-CC21-2B80-E368-112A087F048B}"/>
          </ac:spMkLst>
        </pc:spChg>
        <pc:spChg chg="mod">
          <ac:chgData name="Jassem Abbasi" userId="a485637c-5d5c-44af-8411-f95acc3236b6" providerId="ADAL" clId="{B67E75DF-61F4-4BDD-83F6-F3A9FEB4B984}" dt="2024-02-22T09:52:54.409" v="2357" actId="27803"/>
          <ac:spMkLst>
            <pc:docMk/>
            <pc:sldMk cId="3942064285" sldId="256"/>
            <ac:spMk id="14830" creationId="{9563F4A1-161E-F849-5C51-2E9BA9BF641A}"/>
          </ac:spMkLst>
        </pc:spChg>
        <pc:spChg chg="mod">
          <ac:chgData name="Jassem Abbasi" userId="a485637c-5d5c-44af-8411-f95acc3236b6" providerId="ADAL" clId="{B67E75DF-61F4-4BDD-83F6-F3A9FEB4B984}" dt="2024-02-22T09:52:54.409" v="2357" actId="27803"/>
          <ac:spMkLst>
            <pc:docMk/>
            <pc:sldMk cId="3942064285" sldId="256"/>
            <ac:spMk id="14831" creationId="{0E4E10FE-8230-5CD5-391F-5E95EBEF93F3}"/>
          </ac:spMkLst>
        </pc:spChg>
        <pc:spChg chg="mod">
          <ac:chgData name="Jassem Abbasi" userId="a485637c-5d5c-44af-8411-f95acc3236b6" providerId="ADAL" clId="{B67E75DF-61F4-4BDD-83F6-F3A9FEB4B984}" dt="2024-02-22T09:52:54.409" v="2357" actId="27803"/>
          <ac:spMkLst>
            <pc:docMk/>
            <pc:sldMk cId="3942064285" sldId="256"/>
            <ac:spMk id="14832" creationId="{6A83F831-5287-3C30-4FC7-773155C08E3B}"/>
          </ac:spMkLst>
        </pc:spChg>
        <pc:spChg chg="mod">
          <ac:chgData name="Jassem Abbasi" userId="a485637c-5d5c-44af-8411-f95acc3236b6" providerId="ADAL" clId="{B67E75DF-61F4-4BDD-83F6-F3A9FEB4B984}" dt="2024-02-22T09:52:54.409" v="2357" actId="27803"/>
          <ac:spMkLst>
            <pc:docMk/>
            <pc:sldMk cId="3942064285" sldId="256"/>
            <ac:spMk id="14833" creationId="{369D8F22-AF3B-54F6-538B-6C06B02A8B25}"/>
          </ac:spMkLst>
        </pc:spChg>
        <pc:spChg chg="mod">
          <ac:chgData name="Jassem Abbasi" userId="a485637c-5d5c-44af-8411-f95acc3236b6" providerId="ADAL" clId="{B67E75DF-61F4-4BDD-83F6-F3A9FEB4B984}" dt="2024-02-22T09:52:54.409" v="2357" actId="27803"/>
          <ac:spMkLst>
            <pc:docMk/>
            <pc:sldMk cId="3942064285" sldId="256"/>
            <ac:spMk id="14834" creationId="{ECE99B21-3873-0C2B-811B-92A1DE04A5A0}"/>
          </ac:spMkLst>
        </pc:spChg>
        <pc:spChg chg="mod">
          <ac:chgData name="Jassem Abbasi" userId="a485637c-5d5c-44af-8411-f95acc3236b6" providerId="ADAL" clId="{B67E75DF-61F4-4BDD-83F6-F3A9FEB4B984}" dt="2024-02-22T09:52:54.409" v="2357" actId="27803"/>
          <ac:spMkLst>
            <pc:docMk/>
            <pc:sldMk cId="3942064285" sldId="256"/>
            <ac:spMk id="14835" creationId="{99D2D3FD-98BC-5F0F-5C81-A6C3372A82AF}"/>
          </ac:spMkLst>
        </pc:spChg>
        <pc:spChg chg="mod">
          <ac:chgData name="Jassem Abbasi" userId="a485637c-5d5c-44af-8411-f95acc3236b6" providerId="ADAL" clId="{B67E75DF-61F4-4BDD-83F6-F3A9FEB4B984}" dt="2024-02-22T09:52:54.409" v="2357" actId="27803"/>
          <ac:spMkLst>
            <pc:docMk/>
            <pc:sldMk cId="3942064285" sldId="256"/>
            <ac:spMk id="14836" creationId="{F77A760C-6CA5-1557-6B70-AAED39354CA6}"/>
          </ac:spMkLst>
        </pc:spChg>
        <pc:spChg chg="mod">
          <ac:chgData name="Jassem Abbasi" userId="a485637c-5d5c-44af-8411-f95acc3236b6" providerId="ADAL" clId="{B67E75DF-61F4-4BDD-83F6-F3A9FEB4B984}" dt="2024-02-22T09:52:54.409" v="2357" actId="27803"/>
          <ac:spMkLst>
            <pc:docMk/>
            <pc:sldMk cId="3942064285" sldId="256"/>
            <ac:spMk id="14837" creationId="{42AB4B46-AE2E-453E-4FAC-CD96A5985AE8}"/>
          </ac:spMkLst>
        </pc:spChg>
        <pc:spChg chg="mod">
          <ac:chgData name="Jassem Abbasi" userId="a485637c-5d5c-44af-8411-f95acc3236b6" providerId="ADAL" clId="{B67E75DF-61F4-4BDD-83F6-F3A9FEB4B984}" dt="2024-02-22T09:52:54.409" v="2357" actId="27803"/>
          <ac:spMkLst>
            <pc:docMk/>
            <pc:sldMk cId="3942064285" sldId="256"/>
            <ac:spMk id="14838" creationId="{E861AAD8-579A-9FC8-D3D8-A5DB3965524B}"/>
          </ac:spMkLst>
        </pc:spChg>
        <pc:spChg chg="mod">
          <ac:chgData name="Jassem Abbasi" userId="a485637c-5d5c-44af-8411-f95acc3236b6" providerId="ADAL" clId="{B67E75DF-61F4-4BDD-83F6-F3A9FEB4B984}" dt="2024-02-22T09:52:54.409" v="2357" actId="27803"/>
          <ac:spMkLst>
            <pc:docMk/>
            <pc:sldMk cId="3942064285" sldId="256"/>
            <ac:spMk id="14839" creationId="{50DF23C0-9FF9-CAFB-F638-0D1F45B34210}"/>
          </ac:spMkLst>
        </pc:spChg>
        <pc:spChg chg="mod">
          <ac:chgData name="Jassem Abbasi" userId="a485637c-5d5c-44af-8411-f95acc3236b6" providerId="ADAL" clId="{B67E75DF-61F4-4BDD-83F6-F3A9FEB4B984}" dt="2024-02-22T09:52:54.409" v="2357" actId="27803"/>
          <ac:spMkLst>
            <pc:docMk/>
            <pc:sldMk cId="3942064285" sldId="256"/>
            <ac:spMk id="14840" creationId="{037157F7-3B2C-2495-C7A1-1FD08DB37CA5}"/>
          </ac:spMkLst>
        </pc:spChg>
        <pc:spChg chg="mod">
          <ac:chgData name="Jassem Abbasi" userId="a485637c-5d5c-44af-8411-f95acc3236b6" providerId="ADAL" clId="{B67E75DF-61F4-4BDD-83F6-F3A9FEB4B984}" dt="2024-02-22T09:52:54.409" v="2357" actId="27803"/>
          <ac:spMkLst>
            <pc:docMk/>
            <pc:sldMk cId="3942064285" sldId="256"/>
            <ac:spMk id="14841" creationId="{2DD3BD77-E036-4378-B30E-7E6D2124CC0A}"/>
          </ac:spMkLst>
        </pc:spChg>
        <pc:spChg chg="mod">
          <ac:chgData name="Jassem Abbasi" userId="a485637c-5d5c-44af-8411-f95acc3236b6" providerId="ADAL" clId="{B67E75DF-61F4-4BDD-83F6-F3A9FEB4B984}" dt="2024-02-22T09:52:54.409" v="2357" actId="27803"/>
          <ac:spMkLst>
            <pc:docMk/>
            <pc:sldMk cId="3942064285" sldId="256"/>
            <ac:spMk id="14842" creationId="{C4195F2B-BBCA-7D0C-FFD2-78DC18B6E010}"/>
          </ac:spMkLst>
        </pc:spChg>
        <pc:spChg chg="mod">
          <ac:chgData name="Jassem Abbasi" userId="a485637c-5d5c-44af-8411-f95acc3236b6" providerId="ADAL" clId="{B67E75DF-61F4-4BDD-83F6-F3A9FEB4B984}" dt="2024-02-22T09:52:54.409" v="2357" actId="27803"/>
          <ac:spMkLst>
            <pc:docMk/>
            <pc:sldMk cId="3942064285" sldId="256"/>
            <ac:spMk id="14843" creationId="{8CE6C46D-1493-33FF-DFFF-38A5B5A22405}"/>
          </ac:spMkLst>
        </pc:spChg>
        <pc:spChg chg="mod">
          <ac:chgData name="Jassem Abbasi" userId="a485637c-5d5c-44af-8411-f95acc3236b6" providerId="ADAL" clId="{B67E75DF-61F4-4BDD-83F6-F3A9FEB4B984}" dt="2024-02-22T09:52:54.409" v="2357" actId="27803"/>
          <ac:spMkLst>
            <pc:docMk/>
            <pc:sldMk cId="3942064285" sldId="256"/>
            <ac:spMk id="14844" creationId="{8BCA306F-FCA3-D9D3-6201-D32E1B73FF32}"/>
          </ac:spMkLst>
        </pc:spChg>
        <pc:spChg chg="mod">
          <ac:chgData name="Jassem Abbasi" userId="a485637c-5d5c-44af-8411-f95acc3236b6" providerId="ADAL" clId="{B67E75DF-61F4-4BDD-83F6-F3A9FEB4B984}" dt="2024-02-22T09:52:54.409" v="2357" actId="27803"/>
          <ac:spMkLst>
            <pc:docMk/>
            <pc:sldMk cId="3942064285" sldId="256"/>
            <ac:spMk id="14845" creationId="{0D268C23-D77F-9CEA-E264-2D1C83680878}"/>
          </ac:spMkLst>
        </pc:spChg>
        <pc:spChg chg="mod">
          <ac:chgData name="Jassem Abbasi" userId="a485637c-5d5c-44af-8411-f95acc3236b6" providerId="ADAL" clId="{B67E75DF-61F4-4BDD-83F6-F3A9FEB4B984}" dt="2024-02-22T09:52:54.409" v="2357" actId="27803"/>
          <ac:spMkLst>
            <pc:docMk/>
            <pc:sldMk cId="3942064285" sldId="256"/>
            <ac:spMk id="14846" creationId="{315193CC-E8AB-AFE7-E5A5-01EAFF794101}"/>
          </ac:spMkLst>
        </pc:spChg>
        <pc:spChg chg="mod">
          <ac:chgData name="Jassem Abbasi" userId="a485637c-5d5c-44af-8411-f95acc3236b6" providerId="ADAL" clId="{B67E75DF-61F4-4BDD-83F6-F3A9FEB4B984}" dt="2024-02-22T09:52:54.409" v="2357" actId="27803"/>
          <ac:spMkLst>
            <pc:docMk/>
            <pc:sldMk cId="3942064285" sldId="256"/>
            <ac:spMk id="14847" creationId="{30445CAC-2264-FDF3-F473-141BC6EBD7F0}"/>
          </ac:spMkLst>
        </pc:spChg>
        <pc:spChg chg="mod">
          <ac:chgData name="Jassem Abbasi" userId="a485637c-5d5c-44af-8411-f95acc3236b6" providerId="ADAL" clId="{B67E75DF-61F4-4BDD-83F6-F3A9FEB4B984}" dt="2024-02-22T09:52:54.409" v="2357" actId="27803"/>
          <ac:spMkLst>
            <pc:docMk/>
            <pc:sldMk cId="3942064285" sldId="256"/>
            <ac:spMk id="14848" creationId="{90EE0E1D-574F-FA87-8E49-84E3EBE3256A}"/>
          </ac:spMkLst>
        </pc:spChg>
        <pc:spChg chg="mod">
          <ac:chgData name="Jassem Abbasi" userId="a485637c-5d5c-44af-8411-f95acc3236b6" providerId="ADAL" clId="{B67E75DF-61F4-4BDD-83F6-F3A9FEB4B984}" dt="2024-02-22T09:52:54.409" v="2357" actId="27803"/>
          <ac:spMkLst>
            <pc:docMk/>
            <pc:sldMk cId="3942064285" sldId="256"/>
            <ac:spMk id="14849" creationId="{2F3CD83B-B203-1C69-3278-6995AD14566B}"/>
          </ac:spMkLst>
        </pc:spChg>
        <pc:spChg chg="mod">
          <ac:chgData name="Jassem Abbasi" userId="a485637c-5d5c-44af-8411-f95acc3236b6" providerId="ADAL" clId="{B67E75DF-61F4-4BDD-83F6-F3A9FEB4B984}" dt="2024-02-22T09:52:54.409" v="2357" actId="27803"/>
          <ac:spMkLst>
            <pc:docMk/>
            <pc:sldMk cId="3942064285" sldId="256"/>
            <ac:spMk id="14850" creationId="{21BB16AF-18AD-0E22-7FE6-0C007CF8A340}"/>
          </ac:spMkLst>
        </pc:spChg>
        <pc:spChg chg="mod">
          <ac:chgData name="Jassem Abbasi" userId="a485637c-5d5c-44af-8411-f95acc3236b6" providerId="ADAL" clId="{B67E75DF-61F4-4BDD-83F6-F3A9FEB4B984}" dt="2024-02-22T09:52:54.409" v="2357" actId="27803"/>
          <ac:spMkLst>
            <pc:docMk/>
            <pc:sldMk cId="3942064285" sldId="256"/>
            <ac:spMk id="14851" creationId="{6ECC9656-F67C-6B93-4C9E-8D067C152E9E}"/>
          </ac:spMkLst>
        </pc:spChg>
        <pc:spChg chg="mod">
          <ac:chgData name="Jassem Abbasi" userId="a485637c-5d5c-44af-8411-f95acc3236b6" providerId="ADAL" clId="{B67E75DF-61F4-4BDD-83F6-F3A9FEB4B984}" dt="2024-02-22T09:52:54.409" v="2357" actId="27803"/>
          <ac:spMkLst>
            <pc:docMk/>
            <pc:sldMk cId="3942064285" sldId="256"/>
            <ac:spMk id="14852" creationId="{57EA2CE7-EAEC-7EB1-3426-D18394A68D2A}"/>
          </ac:spMkLst>
        </pc:spChg>
        <pc:spChg chg="mod">
          <ac:chgData name="Jassem Abbasi" userId="a485637c-5d5c-44af-8411-f95acc3236b6" providerId="ADAL" clId="{B67E75DF-61F4-4BDD-83F6-F3A9FEB4B984}" dt="2024-02-22T09:52:54.409" v="2357" actId="27803"/>
          <ac:spMkLst>
            <pc:docMk/>
            <pc:sldMk cId="3942064285" sldId="256"/>
            <ac:spMk id="14853" creationId="{F17983CE-2A38-2EC6-280E-4EF914280FB0}"/>
          </ac:spMkLst>
        </pc:spChg>
        <pc:spChg chg="mod">
          <ac:chgData name="Jassem Abbasi" userId="a485637c-5d5c-44af-8411-f95acc3236b6" providerId="ADAL" clId="{B67E75DF-61F4-4BDD-83F6-F3A9FEB4B984}" dt="2024-02-22T09:52:54.409" v="2357" actId="27803"/>
          <ac:spMkLst>
            <pc:docMk/>
            <pc:sldMk cId="3942064285" sldId="256"/>
            <ac:spMk id="14854" creationId="{231CA24F-3C92-02C6-AB58-8FA61E7E79E5}"/>
          </ac:spMkLst>
        </pc:spChg>
        <pc:spChg chg="mod">
          <ac:chgData name="Jassem Abbasi" userId="a485637c-5d5c-44af-8411-f95acc3236b6" providerId="ADAL" clId="{B67E75DF-61F4-4BDD-83F6-F3A9FEB4B984}" dt="2024-02-22T09:52:54.409" v="2357" actId="27803"/>
          <ac:spMkLst>
            <pc:docMk/>
            <pc:sldMk cId="3942064285" sldId="256"/>
            <ac:spMk id="14855" creationId="{8615835B-AD2D-0A6C-3F23-F974E66BDD0A}"/>
          </ac:spMkLst>
        </pc:spChg>
        <pc:spChg chg="mod">
          <ac:chgData name="Jassem Abbasi" userId="a485637c-5d5c-44af-8411-f95acc3236b6" providerId="ADAL" clId="{B67E75DF-61F4-4BDD-83F6-F3A9FEB4B984}" dt="2024-02-22T09:52:54.409" v="2357" actId="27803"/>
          <ac:spMkLst>
            <pc:docMk/>
            <pc:sldMk cId="3942064285" sldId="256"/>
            <ac:spMk id="14856" creationId="{68988046-1A75-7BEB-F20B-E17339CAB110}"/>
          </ac:spMkLst>
        </pc:spChg>
        <pc:spChg chg="mod">
          <ac:chgData name="Jassem Abbasi" userId="a485637c-5d5c-44af-8411-f95acc3236b6" providerId="ADAL" clId="{B67E75DF-61F4-4BDD-83F6-F3A9FEB4B984}" dt="2024-02-22T09:52:54.409" v="2357" actId="27803"/>
          <ac:spMkLst>
            <pc:docMk/>
            <pc:sldMk cId="3942064285" sldId="256"/>
            <ac:spMk id="14857" creationId="{0C0672F6-8662-05B5-B961-56124D925595}"/>
          </ac:spMkLst>
        </pc:spChg>
        <pc:spChg chg="mod">
          <ac:chgData name="Jassem Abbasi" userId="a485637c-5d5c-44af-8411-f95acc3236b6" providerId="ADAL" clId="{B67E75DF-61F4-4BDD-83F6-F3A9FEB4B984}" dt="2024-02-22T09:52:54.409" v="2357" actId="27803"/>
          <ac:spMkLst>
            <pc:docMk/>
            <pc:sldMk cId="3942064285" sldId="256"/>
            <ac:spMk id="14858" creationId="{99C021E8-9655-6AE6-5E8B-BEFE4DA7D298}"/>
          </ac:spMkLst>
        </pc:spChg>
        <pc:spChg chg="mod">
          <ac:chgData name="Jassem Abbasi" userId="a485637c-5d5c-44af-8411-f95acc3236b6" providerId="ADAL" clId="{B67E75DF-61F4-4BDD-83F6-F3A9FEB4B984}" dt="2024-02-22T09:52:54.409" v="2357" actId="27803"/>
          <ac:spMkLst>
            <pc:docMk/>
            <pc:sldMk cId="3942064285" sldId="256"/>
            <ac:spMk id="14859" creationId="{D9FA9559-9D39-5781-650B-0A3C1B76F488}"/>
          </ac:spMkLst>
        </pc:spChg>
        <pc:spChg chg="mod">
          <ac:chgData name="Jassem Abbasi" userId="a485637c-5d5c-44af-8411-f95acc3236b6" providerId="ADAL" clId="{B67E75DF-61F4-4BDD-83F6-F3A9FEB4B984}" dt="2024-02-22T09:52:54.409" v="2357" actId="27803"/>
          <ac:spMkLst>
            <pc:docMk/>
            <pc:sldMk cId="3942064285" sldId="256"/>
            <ac:spMk id="14860" creationId="{55782A87-6361-DFF0-AECD-8357725C5C0F}"/>
          </ac:spMkLst>
        </pc:spChg>
        <pc:spChg chg="mod">
          <ac:chgData name="Jassem Abbasi" userId="a485637c-5d5c-44af-8411-f95acc3236b6" providerId="ADAL" clId="{B67E75DF-61F4-4BDD-83F6-F3A9FEB4B984}" dt="2024-02-22T09:52:54.409" v="2357" actId="27803"/>
          <ac:spMkLst>
            <pc:docMk/>
            <pc:sldMk cId="3942064285" sldId="256"/>
            <ac:spMk id="14861" creationId="{6A8F291F-A9EC-AADF-CABB-774260F35599}"/>
          </ac:spMkLst>
        </pc:spChg>
        <pc:spChg chg="mod">
          <ac:chgData name="Jassem Abbasi" userId="a485637c-5d5c-44af-8411-f95acc3236b6" providerId="ADAL" clId="{B67E75DF-61F4-4BDD-83F6-F3A9FEB4B984}" dt="2024-02-22T09:52:54.409" v="2357" actId="27803"/>
          <ac:spMkLst>
            <pc:docMk/>
            <pc:sldMk cId="3942064285" sldId="256"/>
            <ac:spMk id="14862" creationId="{2E6B35DA-CDAA-AC09-55BB-0AAFC89BD839}"/>
          </ac:spMkLst>
        </pc:spChg>
        <pc:spChg chg="mod">
          <ac:chgData name="Jassem Abbasi" userId="a485637c-5d5c-44af-8411-f95acc3236b6" providerId="ADAL" clId="{B67E75DF-61F4-4BDD-83F6-F3A9FEB4B984}" dt="2024-02-22T09:52:54.409" v="2357" actId="27803"/>
          <ac:spMkLst>
            <pc:docMk/>
            <pc:sldMk cId="3942064285" sldId="256"/>
            <ac:spMk id="14863" creationId="{E41F6F5B-BF40-8018-A42C-548C50E8AB2E}"/>
          </ac:spMkLst>
        </pc:spChg>
        <pc:spChg chg="mod">
          <ac:chgData name="Jassem Abbasi" userId="a485637c-5d5c-44af-8411-f95acc3236b6" providerId="ADAL" clId="{B67E75DF-61F4-4BDD-83F6-F3A9FEB4B984}" dt="2024-02-22T09:52:54.409" v="2357" actId="27803"/>
          <ac:spMkLst>
            <pc:docMk/>
            <pc:sldMk cId="3942064285" sldId="256"/>
            <ac:spMk id="14864" creationId="{EF682C32-6B57-E188-CE12-08BBDD265B54}"/>
          </ac:spMkLst>
        </pc:spChg>
        <pc:spChg chg="mod">
          <ac:chgData name="Jassem Abbasi" userId="a485637c-5d5c-44af-8411-f95acc3236b6" providerId="ADAL" clId="{B67E75DF-61F4-4BDD-83F6-F3A9FEB4B984}" dt="2024-02-22T09:52:54.409" v="2357" actId="27803"/>
          <ac:spMkLst>
            <pc:docMk/>
            <pc:sldMk cId="3942064285" sldId="256"/>
            <ac:spMk id="14865" creationId="{D991FE54-C9A3-C8DA-A681-9D571349B0C0}"/>
          </ac:spMkLst>
        </pc:spChg>
        <pc:spChg chg="mod">
          <ac:chgData name="Jassem Abbasi" userId="a485637c-5d5c-44af-8411-f95acc3236b6" providerId="ADAL" clId="{B67E75DF-61F4-4BDD-83F6-F3A9FEB4B984}" dt="2024-02-22T09:52:54.409" v="2357" actId="27803"/>
          <ac:spMkLst>
            <pc:docMk/>
            <pc:sldMk cId="3942064285" sldId="256"/>
            <ac:spMk id="14866" creationId="{72371009-7AB9-666B-54C1-6E0F522DDDDD}"/>
          </ac:spMkLst>
        </pc:spChg>
        <pc:spChg chg="mod">
          <ac:chgData name="Jassem Abbasi" userId="a485637c-5d5c-44af-8411-f95acc3236b6" providerId="ADAL" clId="{B67E75DF-61F4-4BDD-83F6-F3A9FEB4B984}" dt="2024-02-22T09:52:54.409" v="2357" actId="27803"/>
          <ac:spMkLst>
            <pc:docMk/>
            <pc:sldMk cId="3942064285" sldId="256"/>
            <ac:spMk id="14867" creationId="{BBC1F2E8-ADCF-3EFA-1BE7-E7F09C4404BB}"/>
          </ac:spMkLst>
        </pc:spChg>
        <pc:spChg chg="mod">
          <ac:chgData name="Jassem Abbasi" userId="a485637c-5d5c-44af-8411-f95acc3236b6" providerId="ADAL" clId="{B67E75DF-61F4-4BDD-83F6-F3A9FEB4B984}" dt="2024-02-22T09:52:54.409" v="2357" actId="27803"/>
          <ac:spMkLst>
            <pc:docMk/>
            <pc:sldMk cId="3942064285" sldId="256"/>
            <ac:spMk id="14868" creationId="{8233DD00-F55F-F801-41F8-2E07A1758737}"/>
          </ac:spMkLst>
        </pc:spChg>
        <pc:spChg chg="mod">
          <ac:chgData name="Jassem Abbasi" userId="a485637c-5d5c-44af-8411-f95acc3236b6" providerId="ADAL" clId="{B67E75DF-61F4-4BDD-83F6-F3A9FEB4B984}" dt="2024-02-22T09:52:54.409" v="2357" actId="27803"/>
          <ac:spMkLst>
            <pc:docMk/>
            <pc:sldMk cId="3942064285" sldId="256"/>
            <ac:spMk id="14869" creationId="{36943F16-B339-600F-35F9-1FD7B32BDA97}"/>
          </ac:spMkLst>
        </pc:spChg>
        <pc:spChg chg="mod">
          <ac:chgData name="Jassem Abbasi" userId="a485637c-5d5c-44af-8411-f95acc3236b6" providerId="ADAL" clId="{B67E75DF-61F4-4BDD-83F6-F3A9FEB4B984}" dt="2024-02-22T09:52:54.409" v="2357" actId="27803"/>
          <ac:spMkLst>
            <pc:docMk/>
            <pc:sldMk cId="3942064285" sldId="256"/>
            <ac:spMk id="14870" creationId="{F60A93BE-790C-DC81-5172-6293BAC2DC16}"/>
          </ac:spMkLst>
        </pc:spChg>
        <pc:spChg chg="mod">
          <ac:chgData name="Jassem Abbasi" userId="a485637c-5d5c-44af-8411-f95acc3236b6" providerId="ADAL" clId="{B67E75DF-61F4-4BDD-83F6-F3A9FEB4B984}" dt="2024-02-22T09:52:54.409" v="2357" actId="27803"/>
          <ac:spMkLst>
            <pc:docMk/>
            <pc:sldMk cId="3942064285" sldId="256"/>
            <ac:spMk id="14871" creationId="{0439DE35-C877-F2E4-42EC-BF1E489265BD}"/>
          </ac:spMkLst>
        </pc:spChg>
        <pc:spChg chg="mod">
          <ac:chgData name="Jassem Abbasi" userId="a485637c-5d5c-44af-8411-f95acc3236b6" providerId="ADAL" clId="{B67E75DF-61F4-4BDD-83F6-F3A9FEB4B984}" dt="2024-02-22T09:52:54.409" v="2357" actId="27803"/>
          <ac:spMkLst>
            <pc:docMk/>
            <pc:sldMk cId="3942064285" sldId="256"/>
            <ac:spMk id="14872" creationId="{88E9BDE8-4C09-8476-A700-10171DB794F7}"/>
          </ac:spMkLst>
        </pc:spChg>
        <pc:spChg chg="mod">
          <ac:chgData name="Jassem Abbasi" userId="a485637c-5d5c-44af-8411-f95acc3236b6" providerId="ADAL" clId="{B67E75DF-61F4-4BDD-83F6-F3A9FEB4B984}" dt="2024-02-22T09:52:54.409" v="2357" actId="27803"/>
          <ac:spMkLst>
            <pc:docMk/>
            <pc:sldMk cId="3942064285" sldId="256"/>
            <ac:spMk id="14873" creationId="{49FF5775-2A90-A5A0-9693-4053E66A76D9}"/>
          </ac:spMkLst>
        </pc:spChg>
        <pc:spChg chg="mod">
          <ac:chgData name="Jassem Abbasi" userId="a485637c-5d5c-44af-8411-f95acc3236b6" providerId="ADAL" clId="{B67E75DF-61F4-4BDD-83F6-F3A9FEB4B984}" dt="2024-02-22T09:52:54.409" v="2357" actId="27803"/>
          <ac:spMkLst>
            <pc:docMk/>
            <pc:sldMk cId="3942064285" sldId="256"/>
            <ac:spMk id="14874" creationId="{FF3E71A4-AC50-736D-F54F-614662732F39}"/>
          </ac:spMkLst>
        </pc:spChg>
        <pc:spChg chg="mod">
          <ac:chgData name="Jassem Abbasi" userId="a485637c-5d5c-44af-8411-f95acc3236b6" providerId="ADAL" clId="{B67E75DF-61F4-4BDD-83F6-F3A9FEB4B984}" dt="2024-02-22T09:52:54.409" v="2357" actId="27803"/>
          <ac:spMkLst>
            <pc:docMk/>
            <pc:sldMk cId="3942064285" sldId="256"/>
            <ac:spMk id="14875" creationId="{C3A261C8-8129-E19E-E9A5-DFB556880FEA}"/>
          </ac:spMkLst>
        </pc:spChg>
        <pc:spChg chg="mod">
          <ac:chgData name="Jassem Abbasi" userId="a485637c-5d5c-44af-8411-f95acc3236b6" providerId="ADAL" clId="{B67E75DF-61F4-4BDD-83F6-F3A9FEB4B984}" dt="2024-02-22T09:52:54.409" v="2357" actId="27803"/>
          <ac:spMkLst>
            <pc:docMk/>
            <pc:sldMk cId="3942064285" sldId="256"/>
            <ac:spMk id="14876" creationId="{DED7B80A-ED06-502B-FFB8-CBF7FA7DE6E4}"/>
          </ac:spMkLst>
        </pc:spChg>
        <pc:spChg chg="mod">
          <ac:chgData name="Jassem Abbasi" userId="a485637c-5d5c-44af-8411-f95acc3236b6" providerId="ADAL" clId="{B67E75DF-61F4-4BDD-83F6-F3A9FEB4B984}" dt="2024-02-22T09:52:54.409" v="2357" actId="27803"/>
          <ac:spMkLst>
            <pc:docMk/>
            <pc:sldMk cId="3942064285" sldId="256"/>
            <ac:spMk id="14877" creationId="{6D67DDF7-6D6D-1884-2D4F-3A057DCA61A6}"/>
          </ac:spMkLst>
        </pc:spChg>
        <pc:spChg chg="mod">
          <ac:chgData name="Jassem Abbasi" userId="a485637c-5d5c-44af-8411-f95acc3236b6" providerId="ADAL" clId="{B67E75DF-61F4-4BDD-83F6-F3A9FEB4B984}" dt="2024-02-22T09:52:54.409" v="2357" actId="27803"/>
          <ac:spMkLst>
            <pc:docMk/>
            <pc:sldMk cId="3942064285" sldId="256"/>
            <ac:spMk id="14878" creationId="{A3D5ED61-130B-25BF-5204-53EB2EEF76A2}"/>
          </ac:spMkLst>
        </pc:spChg>
        <pc:spChg chg="mod">
          <ac:chgData name="Jassem Abbasi" userId="a485637c-5d5c-44af-8411-f95acc3236b6" providerId="ADAL" clId="{B67E75DF-61F4-4BDD-83F6-F3A9FEB4B984}" dt="2024-02-22T09:52:54.409" v="2357" actId="27803"/>
          <ac:spMkLst>
            <pc:docMk/>
            <pc:sldMk cId="3942064285" sldId="256"/>
            <ac:spMk id="14879" creationId="{4FFBC530-BB77-5A84-D3E1-2D087BC7B7D2}"/>
          </ac:spMkLst>
        </pc:spChg>
        <pc:spChg chg="mod">
          <ac:chgData name="Jassem Abbasi" userId="a485637c-5d5c-44af-8411-f95acc3236b6" providerId="ADAL" clId="{B67E75DF-61F4-4BDD-83F6-F3A9FEB4B984}" dt="2024-02-22T09:52:54.409" v="2357" actId="27803"/>
          <ac:spMkLst>
            <pc:docMk/>
            <pc:sldMk cId="3942064285" sldId="256"/>
            <ac:spMk id="14880" creationId="{D38588F1-707D-617E-FA7D-FD9E86A364E6}"/>
          </ac:spMkLst>
        </pc:spChg>
        <pc:spChg chg="mod">
          <ac:chgData name="Jassem Abbasi" userId="a485637c-5d5c-44af-8411-f95acc3236b6" providerId="ADAL" clId="{B67E75DF-61F4-4BDD-83F6-F3A9FEB4B984}" dt="2024-02-22T09:52:54.409" v="2357" actId="27803"/>
          <ac:spMkLst>
            <pc:docMk/>
            <pc:sldMk cId="3942064285" sldId="256"/>
            <ac:spMk id="14881" creationId="{E4E7AD13-B2FB-3720-8B26-1D4171D52739}"/>
          </ac:spMkLst>
        </pc:spChg>
        <pc:spChg chg="mod">
          <ac:chgData name="Jassem Abbasi" userId="a485637c-5d5c-44af-8411-f95acc3236b6" providerId="ADAL" clId="{B67E75DF-61F4-4BDD-83F6-F3A9FEB4B984}" dt="2024-02-22T09:52:54.409" v="2357" actId="27803"/>
          <ac:spMkLst>
            <pc:docMk/>
            <pc:sldMk cId="3942064285" sldId="256"/>
            <ac:spMk id="14882" creationId="{EC3FF4B0-6AA7-556A-D281-8EDF48CC038C}"/>
          </ac:spMkLst>
        </pc:spChg>
        <pc:spChg chg="mod">
          <ac:chgData name="Jassem Abbasi" userId="a485637c-5d5c-44af-8411-f95acc3236b6" providerId="ADAL" clId="{B67E75DF-61F4-4BDD-83F6-F3A9FEB4B984}" dt="2024-02-22T09:52:54.409" v="2357" actId="27803"/>
          <ac:spMkLst>
            <pc:docMk/>
            <pc:sldMk cId="3942064285" sldId="256"/>
            <ac:spMk id="14883" creationId="{82FC765F-82FC-B61B-962A-BB9464D753EB}"/>
          </ac:spMkLst>
        </pc:spChg>
        <pc:spChg chg="mod">
          <ac:chgData name="Jassem Abbasi" userId="a485637c-5d5c-44af-8411-f95acc3236b6" providerId="ADAL" clId="{B67E75DF-61F4-4BDD-83F6-F3A9FEB4B984}" dt="2024-02-22T09:52:54.409" v="2357" actId="27803"/>
          <ac:spMkLst>
            <pc:docMk/>
            <pc:sldMk cId="3942064285" sldId="256"/>
            <ac:spMk id="14884" creationId="{FC0FB521-D942-A211-F990-1E2373D19C9D}"/>
          </ac:spMkLst>
        </pc:spChg>
        <pc:spChg chg="mod">
          <ac:chgData name="Jassem Abbasi" userId="a485637c-5d5c-44af-8411-f95acc3236b6" providerId="ADAL" clId="{B67E75DF-61F4-4BDD-83F6-F3A9FEB4B984}" dt="2024-02-22T09:52:54.409" v="2357" actId="27803"/>
          <ac:spMkLst>
            <pc:docMk/>
            <pc:sldMk cId="3942064285" sldId="256"/>
            <ac:spMk id="14885" creationId="{0515985D-3790-A1FA-FE7E-E7068AFB4A68}"/>
          </ac:spMkLst>
        </pc:spChg>
        <pc:spChg chg="mod">
          <ac:chgData name="Jassem Abbasi" userId="a485637c-5d5c-44af-8411-f95acc3236b6" providerId="ADAL" clId="{B67E75DF-61F4-4BDD-83F6-F3A9FEB4B984}" dt="2024-02-22T09:52:54.409" v="2357" actId="27803"/>
          <ac:spMkLst>
            <pc:docMk/>
            <pc:sldMk cId="3942064285" sldId="256"/>
            <ac:spMk id="14886" creationId="{9009FEB9-9062-008A-E87B-B99F72E23183}"/>
          </ac:spMkLst>
        </pc:spChg>
        <pc:spChg chg="mod">
          <ac:chgData name="Jassem Abbasi" userId="a485637c-5d5c-44af-8411-f95acc3236b6" providerId="ADAL" clId="{B67E75DF-61F4-4BDD-83F6-F3A9FEB4B984}" dt="2024-02-22T09:52:54.409" v="2357" actId="27803"/>
          <ac:spMkLst>
            <pc:docMk/>
            <pc:sldMk cId="3942064285" sldId="256"/>
            <ac:spMk id="14887" creationId="{F38BC03B-FF0F-B022-2AA0-95EE0ABCD69A}"/>
          </ac:spMkLst>
        </pc:spChg>
        <pc:spChg chg="mod">
          <ac:chgData name="Jassem Abbasi" userId="a485637c-5d5c-44af-8411-f95acc3236b6" providerId="ADAL" clId="{B67E75DF-61F4-4BDD-83F6-F3A9FEB4B984}" dt="2024-02-22T09:52:54.409" v="2357" actId="27803"/>
          <ac:spMkLst>
            <pc:docMk/>
            <pc:sldMk cId="3942064285" sldId="256"/>
            <ac:spMk id="14888" creationId="{185828A7-8E9D-283E-58A0-983F0B2976B4}"/>
          </ac:spMkLst>
        </pc:spChg>
        <pc:spChg chg="mod">
          <ac:chgData name="Jassem Abbasi" userId="a485637c-5d5c-44af-8411-f95acc3236b6" providerId="ADAL" clId="{B67E75DF-61F4-4BDD-83F6-F3A9FEB4B984}" dt="2024-02-22T09:52:54.409" v="2357" actId="27803"/>
          <ac:spMkLst>
            <pc:docMk/>
            <pc:sldMk cId="3942064285" sldId="256"/>
            <ac:spMk id="14889" creationId="{B6492167-CA34-95CB-E94B-365659945A65}"/>
          </ac:spMkLst>
        </pc:spChg>
        <pc:spChg chg="mod">
          <ac:chgData name="Jassem Abbasi" userId="a485637c-5d5c-44af-8411-f95acc3236b6" providerId="ADAL" clId="{B67E75DF-61F4-4BDD-83F6-F3A9FEB4B984}" dt="2024-02-22T09:52:54.409" v="2357" actId="27803"/>
          <ac:spMkLst>
            <pc:docMk/>
            <pc:sldMk cId="3942064285" sldId="256"/>
            <ac:spMk id="14890" creationId="{93BBCCA5-E583-5EBA-7098-DE5809BFA856}"/>
          </ac:spMkLst>
        </pc:spChg>
        <pc:spChg chg="mod">
          <ac:chgData name="Jassem Abbasi" userId="a485637c-5d5c-44af-8411-f95acc3236b6" providerId="ADAL" clId="{B67E75DF-61F4-4BDD-83F6-F3A9FEB4B984}" dt="2024-02-22T09:52:54.409" v="2357" actId="27803"/>
          <ac:spMkLst>
            <pc:docMk/>
            <pc:sldMk cId="3942064285" sldId="256"/>
            <ac:spMk id="14891" creationId="{338E1297-EC67-068F-C17B-8BECAABFEDC6}"/>
          </ac:spMkLst>
        </pc:spChg>
        <pc:spChg chg="mod">
          <ac:chgData name="Jassem Abbasi" userId="a485637c-5d5c-44af-8411-f95acc3236b6" providerId="ADAL" clId="{B67E75DF-61F4-4BDD-83F6-F3A9FEB4B984}" dt="2024-02-22T09:52:54.409" v="2357" actId="27803"/>
          <ac:spMkLst>
            <pc:docMk/>
            <pc:sldMk cId="3942064285" sldId="256"/>
            <ac:spMk id="14892" creationId="{42744C68-C946-B249-CA44-E1A1AEC19637}"/>
          </ac:spMkLst>
        </pc:spChg>
        <pc:spChg chg="mod">
          <ac:chgData name="Jassem Abbasi" userId="a485637c-5d5c-44af-8411-f95acc3236b6" providerId="ADAL" clId="{B67E75DF-61F4-4BDD-83F6-F3A9FEB4B984}" dt="2024-02-22T09:52:54.409" v="2357" actId="27803"/>
          <ac:spMkLst>
            <pc:docMk/>
            <pc:sldMk cId="3942064285" sldId="256"/>
            <ac:spMk id="14893" creationId="{1D13DB22-CB07-1185-45AF-DE3C393B1688}"/>
          </ac:spMkLst>
        </pc:spChg>
        <pc:spChg chg="mod">
          <ac:chgData name="Jassem Abbasi" userId="a485637c-5d5c-44af-8411-f95acc3236b6" providerId="ADAL" clId="{B67E75DF-61F4-4BDD-83F6-F3A9FEB4B984}" dt="2024-02-22T09:52:54.409" v="2357" actId="27803"/>
          <ac:spMkLst>
            <pc:docMk/>
            <pc:sldMk cId="3942064285" sldId="256"/>
            <ac:spMk id="14894" creationId="{BF3324EE-4EEA-0658-6F9F-88B0FF34DBEF}"/>
          </ac:spMkLst>
        </pc:spChg>
        <pc:spChg chg="mod">
          <ac:chgData name="Jassem Abbasi" userId="a485637c-5d5c-44af-8411-f95acc3236b6" providerId="ADAL" clId="{B67E75DF-61F4-4BDD-83F6-F3A9FEB4B984}" dt="2024-02-22T09:52:54.409" v="2357" actId="27803"/>
          <ac:spMkLst>
            <pc:docMk/>
            <pc:sldMk cId="3942064285" sldId="256"/>
            <ac:spMk id="14895" creationId="{0F68E59F-7E6F-0FEB-7CFD-BAEB4BEB258B}"/>
          </ac:spMkLst>
        </pc:spChg>
        <pc:spChg chg="mod">
          <ac:chgData name="Jassem Abbasi" userId="a485637c-5d5c-44af-8411-f95acc3236b6" providerId="ADAL" clId="{B67E75DF-61F4-4BDD-83F6-F3A9FEB4B984}" dt="2024-02-22T09:52:54.409" v="2357" actId="27803"/>
          <ac:spMkLst>
            <pc:docMk/>
            <pc:sldMk cId="3942064285" sldId="256"/>
            <ac:spMk id="14896" creationId="{B78475C5-D4E0-6050-A114-4F8CF38D8CFC}"/>
          </ac:spMkLst>
        </pc:spChg>
        <pc:spChg chg="mod">
          <ac:chgData name="Jassem Abbasi" userId="a485637c-5d5c-44af-8411-f95acc3236b6" providerId="ADAL" clId="{B67E75DF-61F4-4BDD-83F6-F3A9FEB4B984}" dt="2024-02-22T09:52:54.409" v="2357" actId="27803"/>
          <ac:spMkLst>
            <pc:docMk/>
            <pc:sldMk cId="3942064285" sldId="256"/>
            <ac:spMk id="14897" creationId="{EF7C33D0-1E0E-ABF4-93C3-F77E406F96F0}"/>
          </ac:spMkLst>
        </pc:spChg>
        <pc:spChg chg="mod">
          <ac:chgData name="Jassem Abbasi" userId="a485637c-5d5c-44af-8411-f95acc3236b6" providerId="ADAL" clId="{B67E75DF-61F4-4BDD-83F6-F3A9FEB4B984}" dt="2024-02-22T09:52:54.409" v="2357" actId="27803"/>
          <ac:spMkLst>
            <pc:docMk/>
            <pc:sldMk cId="3942064285" sldId="256"/>
            <ac:spMk id="14898" creationId="{6DDB3784-6BD3-D488-2C39-9C377A2E5AD0}"/>
          </ac:spMkLst>
        </pc:spChg>
        <pc:spChg chg="mod">
          <ac:chgData name="Jassem Abbasi" userId="a485637c-5d5c-44af-8411-f95acc3236b6" providerId="ADAL" clId="{B67E75DF-61F4-4BDD-83F6-F3A9FEB4B984}" dt="2024-02-22T09:52:54.409" v="2357" actId="27803"/>
          <ac:spMkLst>
            <pc:docMk/>
            <pc:sldMk cId="3942064285" sldId="256"/>
            <ac:spMk id="14899" creationId="{C43ACDDA-767C-AE30-B79F-0509B4A1EF5D}"/>
          </ac:spMkLst>
        </pc:spChg>
        <pc:spChg chg="mod">
          <ac:chgData name="Jassem Abbasi" userId="a485637c-5d5c-44af-8411-f95acc3236b6" providerId="ADAL" clId="{B67E75DF-61F4-4BDD-83F6-F3A9FEB4B984}" dt="2024-02-22T09:52:54.409" v="2357" actId="27803"/>
          <ac:spMkLst>
            <pc:docMk/>
            <pc:sldMk cId="3942064285" sldId="256"/>
            <ac:spMk id="14900" creationId="{2AD11355-94DC-F5D0-3B4A-777D0F56FF3A}"/>
          </ac:spMkLst>
        </pc:spChg>
        <pc:spChg chg="mod">
          <ac:chgData name="Jassem Abbasi" userId="a485637c-5d5c-44af-8411-f95acc3236b6" providerId="ADAL" clId="{B67E75DF-61F4-4BDD-83F6-F3A9FEB4B984}" dt="2024-02-22T09:52:54.409" v="2357" actId="27803"/>
          <ac:spMkLst>
            <pc:docMk/>
            <pc:sldMk cId="3942064285" sldId="256"/>
            <ac:spMk id="14901" creationId="{84CB8A94-DF2D-0EFC-EF79-D5AAB733856E}"/>
          </ac:spMkLst>
        </pc:spChg>
        <pc:spChg chg="mod">
          <ac:chgData name="Jassem Abbasi" userId="a485637c-5d5c-44af-8411-f95acc3236b6" providerId="ADAL" clId="{B67E75DF-61F4-4BDD-83F6-F3A9FEB4B984}" dt="2024-02-22T09:52:54.409" v="2357" actId="27803"/>
          <ac:spMkLst>
            <pc:docMk/>
            <pc:sldMk cId="3942064285" sldId="256"/>
            <ac:spMk id="14902" creationId="{B2AB48C9-A311-9B89-1122-D49DC7B8A7AE}"/>
          </ac:spMkLst>
        </pc:spChg>
        <pc:spChg chg="mod">
          <ac:chgData name="Jassem Abbasi" userId="a485637c-5d5c-44af-8411-f95acc3236b6" providerId="ADAL" clId="{B67E75DF-61F4-4BDD-83F6-F3A9FEB4B984}" dt="2024-02-22T09:52:54.409" v="2357" actId="27803"/>
          <ac:spMkLst>
            <pc:docMk/>
            <pc:sldMk cId="3942064285" sldId="256"/>
            <ac:spMk id="14903" creationId="{47747692-8927-B1CD-7B79-E8CC4B183049}"/>
          </ac:spMkLst>
        </pc:spChg>
        <pc:spChg chg="mod">
          <ac:chgData name="Jassem Abbasi" userId="a485637c-5d5c-44af-8411-f95acc3236b6" providerId="ADAL" clId="{B67E75DF-61F4-4BDD-83F6-F3A9FEB4B984}" dt="2024-02-22T09:52:54.409" v="2357" actId="27803"/>
          <ac:spMkLst>
            <pc:docMk/>
            <pc:sldMk cId="3942064285" sldId="256"/>
            <ac:spMk id="14904" creationId="{DAD41E54-5D30-5F7A-ABB3-B5F0F797BF7E}"/>
          </ac:spMkLst>
        </pc:spChg>
        <pc:spChg chg="mod">
          <ac:chgData name="Jassem Abbasi" userId="a485637c-5d5c-44af-8411-f95acc3236b6" providerId="ADAL" clId="{B67E75DF-61F4-4BDD-83F6-F3A9FEB4B984}" dt="2024-02-22T09:52:54.409" v="2357" actId="27803"/>
          <ac:spMkLst>
            <pc:docMk/>
            <pc:sldMk cId="3942064285" sldId="256"/>
            <ac:spMk id="14905" creationId="{95BEED51-2682-2A77-E791-06736AC7E54E}"/>
          </ac:spMkLst>
        </pc:spChg>
        <pc:spChg chg="mod">
          <ac:chgData name="Jassem Abbasi" userId="a485637c-5d5c-44af-8411-f95acc3236b6" providerId="ADAL" clId="{B67E75DF-61F4-4BDD-83F6-F3A9FEB4B984}" dt="2024-02-22T09:52:54.409" v="2357" actId="27803"/>
          <ac:spMkLst>
            <pc:docMk/>
            <pc:sldMk cId="3942064285" sldId="256"/>
            <ac:spMk id="14906" creationId="{4D5F2AB2-73B1-E0BC-CFB7-1F95B28C06D1}"/>
          </ac:spMkLst>
        </pc:spChg>
        <pc:spChg chg="mod">
          <ac:chgData name="Jassem Abbasi" userId="a485637c-5d5c-44af-8411-f95acc3236b6" providerId="ADAL" clId="{B67E75DF-61F4-4BDD-83F6-F3A9FEB4B984}" dt="2024-02-22T09:52:54.409" v="2357" actId="27803"/>
          <ac:spMkLst>
            <pc:docMk/>
            <pc:sldMk cId="3942064285" sldId="256"/>
            <ac:spMk id="14907" creationId="{3C0B39A1-F2A0-CFCD-9EDF-3D0F8288202E}"/>
          </ac:spMkLst>
        </pc:spChg>
        <pc:spChg chg="mod">
          <ac:chgData name="Jassem Abbasi" userId="a485637c-5d5c-44af-8411-f95acc3236b6" providerId="ADAL" clId="{B67E75DF-61F4-4BDD-83F6-F3A9FEB4B984}" dt="2024-02-22T09:52:54.409" v="2357" actId="27803"/>
          <ac:spMkLst>
            <pc:docMk/>
            <pc:sldMk cId="3942064285" sldId="256"/>
            <ac:spMk id="14908" creationId="{21126945-E8D6-A117-E617-0337EE3D0B08}"/>
          </ac:spMkLst>
        </pc:spChg>
        <pc:spChg chg="mod">
          <ac:chgData name="Jassem Abbasi" userId="a485637c-5d5c-44af-8411-f95acc3236b6" providerId="ADAL" clId="{B67E75DF-61F4-4BDD-83F6-F3A9FEB4B984}" dt="2024-02-22T09:52:54.409" v="2357" actId="27803"/>
          <ac:spMkLst>
            <pc:docMk/>
            <pc:sldMk cId="3942064285" sldId="256"/>
            <ac:spMk id="14909" creationId="{AF4D9003-0C6D-6110-49BF-8343C47D6E62}"/>
          </ac:spMkLst>
        </pc:spChg>
        <pc:spChg chg="mod">
          <ac:chgData name="Jassem Abbasi" userId="a485637c-5d5c-44af-8411-f95acc3236b6" providerId="ADAL" clId="{B67E75DF-61F4-4BDD-83F6-F3A9FEB4B984}" dt="2024-02-22T09:52:54.409" v="2357" actId="27803"/>
          <ac:spMkLst>
            <pc:docMk/>
            <pc:sldMk cId="3942064285" sldId="256"/>
            <ac:spMk id="14910" creationId="{0B1F002A-45A6-CE05-4F37-C0D279766E9A}"/>
          </ac:spMkLst>
        </pc:spChg>
        <pc:spChg chg="mod">
          <ac:chgData name="Jassem Abbasi" userId="a485637c-5d5c-44af-8411-f95acc3236b6" providerId="ADAL" clId="{B67E75DF-61F4-4BDD-83F6-F3A9FEB4B984}" dt="2024-02-22T09:52:54.409" v="2357" actId="27803"/>
          <ac:spMkLst>
            <pc:docMk/>
            <pc:sldMk cId="3942064285" sldId="256"/>
            <ac:spMk id="14911" creationId="{409AEBF7-E00A-2A20-A724-F83F81F79328}"/>
          </ac:spMkLst>
        </pc:spChg>
        <pc:spChg chg="mod">
          <ac:chgData name="Jassem Abbasi" userId="a485637c-5d5c-44af-8411-f95acc3236b6" providerId="ADAL" clId="{B67E75DF-61F4-4BDD-83F6-F3A9FEB4B984}" dt="2024-02-22T09:52:54.409" v="2357" actId="27803"/>
          <ac:spMkLst>
            <pc:docMk/>
            <pc:sldMk cId="3942064285" sldId="256"/>
            <ac:spMk id="14912" creationId="{5A15B2C5-C972-48E2-F527-7C3132A92F32}"/>
          </ac:spMkLst>
        </pc:spChg>
        <pc:spChg chg="mod">
          <ac:chgData name="Jassem Abbasi" userId="a485637c-5d5c-44af-8411-f95acc3236b6" providerId="ADAL" clId="{B67E75DF-61F4-4BDD-83F6-F3A9FEB4B984}" dt="2024-02-22T09:52:54.409" v="2357" actId="27803"/>
          <ac:spMkLst>
            <pc:docMk/>
            <pc:sldMk cId="3942064285" sldId="256"/>
            <ac:spMk id="14913" creationId="{9D9C5BD1-FCE5-37E4-51F8-E2A720F44C1F}"/>
          </ac:spMkLst>
        </pc:spChg>
        <pc:spChg chg="mod">
          <ac:chgData name="Jassem Abbasi" userId="a485637c-5d5c-44af-8411-f95acc3236b6" providerId="ADAL" clId="{B67E75DF-61F4-4BDD-83F6-F3A9FEB4B984}" dt="2024-02-22T09:52:54.409" v="2357" actId="27803"/>
          <ac:spMkLst>
            <pc:docMk/>
            <pc:sldMk cId="3942064285" sldId="256"/>
            <ac:spMk id="14914" creationId="{0BBB1005-EFCC-153D-A328-90F9E65F0D6F}"/>
          </ac:spMkLst>
        </pc:spChg>
        <pc:spChg chg="mod">
          <ac:chgData name="Jassem Abbasi" userId="a485637c-5d5c-44af-8411-f95acc3236b6" providerId="ADAL" clId="{B67E75DF-61F4-4BDD-83F6-F3A9FEB4B984}" dt="2024-02-22T09:52:54.409" v="2357" actId="27803"/>
          <ac:spMkLst>
            <pc:docMk/>
            <pc:sldMk cId="3942064285" sldId="256"/>
            <ac:spMk id="14915" creationId="{3ABC254D-1A69-9C44-56DE-FCFB93ADFA4D}"/>
          </ac:spMkLst>
        </pc:spChg>
        <pc:spChg chg="mod">
          <ac:chgData name="Jassem Abbasi" userId="a485637c-5d5c-44af-8411-f95acc3236b6" providerId="ADAL" clId="{B67E75DF-61F4-4BDD-83F6-F3A9FEB4B984}" dt="2024-02-22T09:52:54.409" v="2357" actId="27803"/>
          <ac:spMkLst>
            <pc:docMk/>
            <pc:sldMk cId="3942064285" sldId="256"/>
            <ac:spMk id="14916" creationId="{8B90B345-C6FF-D75F-74BF-0F73A7DF993A}"/>
          </ac:spMkLst>
        </pc:spChg>
        <pc:spChg chg="mod">
          <ac:chgData name="Jassem Abbasi" userId="a485637c-5d5c-44af-8411-f95acc3236b6" providerId="ADAL" clId="{B67E75DF-61F4-4BDD-83F6-F3A9FEB4B984}" dt="2024-02-22T09:52:54.409" v="2357" actId="27803"/>
          <ac:spMkLst>
            <pc:docMk/>
            <pc:sldMk cId="3942064285" sldId="256"/>
            <ac:spMk id="14917" creationId="{D33D7BE6-3EDD-D886-69EE-A166F1736732}"/>
          </ac:spMkLst>
        </pc:spChg>
        <pc:spChg chg="mod">
          <ac:chgData name="Jassem Abbasi" userId="a485637c-5d5c-44af-8411-f95acc3236b6" providerId="ADAL" clId="{B67E75DF-61F4-4BDD-83F6-F3A9FEB4B984}" dt="2024-02-22T09:52:54.409" v="2357" actId="27803"/>
          <ac:spMkLst>
            <pc:docMk/>
            <pc:sldMk cId="3942064285" sldId="256"/>
            <ac:spMk id="14918" creationId="{1334168C-18B8-3883-EDDE-BF4827F2A687}"/>
          </ac:spMkLst>
        </pc:spChg>
        <pc:spChg chg="mod">
          <ac:chgData name="Jassem Abbasi" userId="a485637c-5d5c-44af-8411-f95acc3236b6" providerId="ADAL" clId="{B67E75DF-61F4-4BDD-83F6-F3A9FEB4B984}" dt="2024-02-22T09:52:54.409" v="2357" actId="27803"/>
          <ac:spMkLst>
            <pc:docMk/>
            <pc:sldMk cId="3942064285" sldId="256"/>
            <ac:spMk id="14919" creationId="{7F4C6D6B-5810-D219-CF0A-8971C10D498B}"/>
          </ac:spMkLst>
        </pc:spChg>
        <pc:spChg chg="mod">
          <ac:chgData name="Jassem Abbasi" userId="a485637c-5d5c-44af-8411-f95acc3236b6" providerId="ADAL" clId="{B67E75DF-61F4-4BDD-83F6-F3A9FEB4B984}" dt="2024-02-22T09:52:54.409" v="2357" actId="27803"/>
          <ac:spMkLst>
            <pc:docMk/>
            <pc:sldMk cId="3942064285" sldId="256"/>
            <ac:spMk id="14920" creationId="{78F919DD-0972-5594-4E74-607CC75C108A}"/>
          </ac:spMkLst>
        </pc:spChg>
        <pc:spChg chg="mod">
          <ac:chgData name="Jassem Abbasi" userId="a485637c-5d5c-44af-8411-f95acc3236b6" providerId="ADAL" clId="{B67E75DF-61F4-4BDD-83F6-F3A9FEB4B984}" dt="2024-02-22T09:52:54.409" v="2357" actId="27803"/>
          <ac:spMkLst>
            <pc:docMk/>
            <pc:sldMk cId="3942064285" sldId="256"/>
            <ac:spMk id="14921" creationId="{D78A2413-B350-933F-BE82-1DDE4F5B5659}"/>
          </ac:spMkLst>
        </pc:spChg>
        <pc:spChg chg="mod">
          <ac:chgData name="Jassem Abbasi" userId="a485637c-5d5c-44af-8411-f95acc3236b6" providerId="ADAL" clId="{B67E75DF-61F4-4BDD-83F6-F3A9FEB4B984}" dt="2024-02-22T09:52:54.409" v="2357" actId="27803"/>
          <ac:spMkLst>
            <pc:docMk/>
            <pc:sldMk cId="3942064285" sldId="256"/>
            <ac:spMk id="14922" creationId="{C13214B6-D8E5-D57E-EBDE-6B6734F0B841}"/>
          </ac:spMkLst>
        </pc:spChg>
        <pc:spChg chg="mod">
          <ac:chgData name="Jassem Abbasi" userId="a485637c-5d5c-44af-8411-f95acc3236b6" providerId="ADAL" clId="{B67E75DF-61F4-4BDD-83F6-F3A9FEB4B984}" dt="2024-02-22T09:52:54.409" v="2357" actId="27803"/>
          <ac:spMkLst>
            <pc:docMk/>
            <pc:sldMk cId="3942064285" sldId="256"/>
            <ac:spMk id="14923" creationId="{4FB8D9CB-044B-7FE1-8D27-5D639420D169}"/>
          </ac:spMkLst>
        </pc:spChg>
        <pc:spChg chg="mod">
          <ac:chgData name="Jassem Abbasi" userId="a485637c-5d5c-44af-8411-f95acc3236b6" providerId="ADAL" clId="{B67E75DF-61F4-4BDD-83F6-F3A9FEB4B984}" dt="2024-02-22T09:52:54.409" v="2357" actId="27803"/>
          <ac:spMkLst>
            <pc:docMk/>
            <pc:sldMk cId="3942064285" sldId="256"/>
            <ac:spMk id="14924" creationId="{EC1C939E-17E2-CDFF-C298-328D17FDCEF1}"/>
          </ac:spMkLst>
        </pc:spChg>
        <pc:spChg chg="mod">
          <ac:chgData name="Jassem Abbasi" userId="a485637c-5d5c-44af-8411-f95acc3236b6" providerId="ADAL" clId="{B67E75DF-61F4-4BDD-83F6-F3A9FEB4B984}" dt="2024-02-22T09:52:54.409" v="2357" actId="27803"/>
          <ac:spMkLst>
            <pc:docMk/>
            <pc:sldMk cId="3942064285" sldId="256"/>
            <ac:spMk id="14925" creationId="{A437B830-4DF9-67B7-73F8-B0FF7B15E433}"/>
          </ac:spMkLst>
        </pc:spChg>
        <pc:spChg chg="mod">
          <ac:chgData name="Jassem Abbasi" userId="a485637c-5d5c-44af-8411-f95acc3236b6" providerId="ADAL" clId="{B67E75DF-61F4-4BDD-83F6-F3A9FEB4B984}" dt="2024-02-22T09:52:54.409" v="2357" actId="27803"/>
          <ac:spMkLst>
            <pc:docMk/>
            <pc:sldMk cId="3942064285" sldId="256"/>
            <ac:spMk id="14926" creationId="{A9477851-0D50-DFFB-FF18-DDF4F44D966B}"/>
          </ac:spMkLst>
        </pc:spChg>
        <pc:spChg chg="mod">
          <ac:chgData name="Jassem Abbasi" userId="a485637c-5d5c-44af-8411-f95acc3236b6" providerId="ADAL" clId="{B67E75DF-61F4-4BDD-83F6-F3A9FEB4B984}" dt="2024-02-22T09:52:54.409" v="2357" actId="27803"/>
          <ac:spMkLst>
            <pc:docMk/>
            <pc:sldMk cId="3942064285" sldId="256"/>
            <ac:spMk id="14927" creationId="{E7A00893-5686-B1D7-524B-7A17629A7089}"/>
          </ac:spMkLst>
        </pc:spChg>
        <pc:spChg chg="mod">
          <ac:chgData name="Jassem Abbasi" userId="a485637c-5d5c-44af-8411-f95acc3236b6" providerId="ADAL" clId="{B67E75DF-61F4-4BDD-83F6-F3A9FEB4B984}" dt="2024-02-22T09:52:54.409" v="2357" actId="27803"/>
          <ac:spMkLst>
            <pc:docMk/>
            <pc:sldMk cId="3942064285" sldId="256"/>
            <ac:spMk id="14928" creationId="{700A2509-53BF-2F9D-4160-B214044829D3}"/>
          </ac:spMkLst>
        </pc:spChg>
        <pc:spChg chg="mod">
          <ac:chgData name="Jassem Abbasi" userId="a485637c-5d5c-44af-8411-f95acc3236b6" providerId="ADAL" clId="{B67E75DF-61F4-4BDD-83F6-F3A9FEB4B984}" dt="2024-02-22T09:52:54.409" v="2357" actId="27803"/>
          <ac:spMkLst>
            <pc:docMk/>
            <pc:sldMk cId="3942064285" sldId="256"/>
            <ac:spMk id="14929" creationId="{D0E05F03-4D9A-9518-05E3-257603ABF709}"/>
          </ac:spMkLst>
        </pc:spChg>
        <pc:spChg chg="mod">
          <ac:chgData name="Jassem Abbasi" userId="a485637c-5d5c-44af-8411-f95acc3236b6" providerId="ADAL" clId="{B67E75DF-61F4-4BDD-83F6-F3A9FEB4B984}" dt="2024-02-22T09:52:54.409" v="2357" actId="27803"/>
          <ac:spMkLst>
            <pc:docMk/>
            <pc:sldMk cId="3942064285" sldId="256"/>
            <ac:spMk id="14930" creationId="{B9A95B3E-0E33-3F8D-0187-666D880E68E4}"/>
          </ac:spMkLst>
        </pc:spChg>
        <pc:spChg chg="mod">
          <ac:chgData name="Jassem Abbasi" userId="a485637c-5d5c-44af-8411-f95acc3236b6" providerId="ADAL" clId="{B67E75DF-61F4-4BDD-83F6-F3A9FEB4B984}" dt="2024-02-22T09:52:54.409" v="2357" actId="27803"/>
          <ac:spMkLst>
            <pc:docMk/>
            <pc:sldMk cId="3942064285" sldId="256"/>
            <ac:spMk id="14931" creationId="{BF0D5B10-DD59-3FC7-8247-D2CCBFEED213}"/>
          </ac:spMkLst>
        </pc:spChg>
        <pc:spChg chg="mod">
          <ac:chgData name="Jassem Abbasi" userId="a485637c-5d5c-44af-8411-f95acc3236b6" providerId="ADAL" clId="{B67E75DF-61F4-4BDD-83F6-F3A9FEB4B984}" dt="2024-02-22T09:52:54.409" v="2357" actId="27803"/>
          <ac:spMkLst>
            <pc:docMk/>
            <pc:sldMk cId="3942064285" sldId="256"/>
            <ac:spMk id="14932" creationId="{A24201B8-271D-C334-FF46-6BC80C3D8BEC}"/>
          </ac:spMkLst>
        </pc:spChg>
        <pc:spChg chg="mod">
          <ac:chgData name="Jassem Abbasi" userId="a485637c-5d5c-44af-8411-f95acc3236b6" providerId="ADAL" clId="{B67E75DF-61F4-4BDD-83F6-F3A9FEB4B984}" dt="2024-02-22T09:52:54.409" v="2357" actId="27803"/>
          <ac:spMkLst>
            <pc:docMk/>
            <pc:sldMk cId="3942064285" sldId="256"/>
            <ac:spMk id="14933" creationId="{1F768700-6AC9-AA05-0A2A-E7A3A29F50B6}"/>
          </ac:spMkLst>
        </pc:spChg>
        <pc:spChg chg="mod">
          <ac:chgData name="Jassem Abbasi" userId="a485637c-5d5c-44af-8411-f95acc3236b6" providerId="ADAL" clId="{B67E75DF-61F4-4BDD-83F6-F3A9FEB4B984}" dt="2024-02-22T09:52:54.409" v="2357" actId="27803"/>
          <ac:spMkLst>
            <pc:docMk/>
            <pc:sldMk cId="3942064285" sldId="256"/>
            <ac:spMk id="14934" creationId="{4A46788D-0F30-E471-554A-D52B2D093004}"/>
          </ac:spMkLst>
        </pc:spChg>
        <pc:spChg chg="mod">
          <ac:chgData name="Jassem Abbasi" userId="a485637c-5d5c-44af-8411-f95acc3236b6" providerId="ADAL" clId="{B67E75DF-61F4-4BDD-83F6-F3A9FEB4B984}" dt="2024-02-22T09:52:54.409" v="2357" actId="27803"/>
          <ac:spMkLst>
            <pc:docMk/>
            <pc:sldMk cId="3942064285" sldId="256"/>
            <ac:spMk id="14935" creationId="{103302E1-665F-FD3A-9A28-0635C5CB9D55}"/>
          </ac:spMkLst>
        </pc:spChg>
        <pc:spChg chg="mod">
          <ac:chgData name="Jassem Abbasi" userId="a485637c-5d5c-44af-8411-f95acc3236b6" providerId="ADAL" clId="{B67E75DF-61F4-4BDD-83F6-F3A9FEB4B984}" dt="2024-02-22T09:52:54.409" v="2357" actId="27803"/>
          <ac:spMkLst>
            <pc:docMk/>
            <pc:sldMk cId="3942064285" sldId="256"/>
            <ac:spMk id="14936" creationId="{E565FD47-6B48-315B-505D-18F04C3FB961}"/>
          </ac:spMkLst>
        </pc:spChg>
        <pc:spChg chg="mod">
          <ac:chgData name="Jassem Abbasi" userId="a485637c-5d5c-44af-8411-f95acc3236b6" providerId="ADAL" clId="{B67E75DF-61F4-4BDD-83F6-F3A9FEB4B984}" dt="2024-02-22T09:52:54.409" v="2357" actId="27803"/>
          <ac:spMkLst>
            <pc:docMk/>
            <pc:sldMk cId="3942064285" sldId="256"/>
            <ac:spMk id="14937" creationId="{A762097F-8C98-A265-C848-8AE481F4EA6A}"/>
          </ac:spMkLst>
        </pc:spChg>
        <pc:spChg chg="mod">
          <ac:chgData name="Jassem Abbasi" userId="a485637c-5d5c-44af-8411-f95acc3236b6" providerId="ADAL" clId="{B67E75DF-61F4-4BDD-83F6-F3A9FEB4B984}" dt="2024-02-22T09:52:54.409" v="2357" actId="27803"/>
          <ac:spMkLst>
            <pc:docMk/>
            <pc:sldMk cId="3942064285" sldId="256"/>
            <ac:spMk id="14938" creationId="{D7B0D3A0-5280-607B-CBA4-DA5E4F9AE01B}"/>
          </ac:spMkLst>
        </pc:spChg>
        <pc:spChg chg="mod">
          <ac:chgData name="Jassem Abbasi" userId="a485637c-5d5c-44af-8411-f95acc3236b6" providerId="ADAL" clId="{B67E75DF-61F4-4BDD-83F6-F3A9FEB4B984}" dt="2024-02-22T09:52:54.409" v="2357" actId="27803"/>
          <ac:spMkLst>
            <pc:docMk/>
            <pc:sldMk cId="3942064285" sldId="256"/>
            <ac:spMk id="14939" creationId="{8A20D604-7253-60F2-C3EA-F4BAD0FAD72C}"/>
          </ac:spMkLst>
        </pc:spChg>
        <pc:spChg chg="mod">
          <ac:chgData name="Jassem Abbasi" userId="a485637c-5d5c-44af-8411-f95acc3236b6" providerId="ADAL" clId="{B67E75DF-61F4-4BDD-83F6-F3A9FEB4B984}" dt="2024-02-22T09:52:54.409" v="2357" actId="27803"/>
          <ac:spMkLst>
            <pc:docMk/>
            <pc:sldMk cId="3942064285" sldId="256"/>
            <ac:spMk id="14940" creationId="{BC301805-D0DF-3B7F-DA1D-F344F32C4EC7}"/>
          </ac:spMkLst>
        </pc:spChg>
        <pc:spChg chg="mod">
          <ac:chgData name="Jassem Abbasi" userId="a485637c-5d5c-44af-8411-f95acc3236b6" providerId="ADAL" clId="{B67E75DF-61F4-4BDD-83F6-F3A9FEB4B984}" dt="2024-02-22T09:52:54.409" v="2357" actId="27803"/>
          <ac:spMkLst>
            <pc:docMk/>
            <pc:sldMk cId="3942064285" sldId="256"/>
            <ac:spMk id="14941" creationId="{C4DC0C29-A0F7-2700-BB25-E4425B5C6B21}"/>
          </ac:spMkLst>
        </pc:spChg>
        <pc:spChg chg="mod">
          <ac:chgData name="Jassem Abbasi" userId="a485637c-5d5c-44af-8411-f95acc3236b6" providerId="ADAL" clId="{B67E75DF-61F4-4BDD-83F6-F3A9FEB4B984}" dt="2024-02-22T09:52:54.409" v="2357" actId="27803"/>
          <ac:spMkLst>
            <pc:docMk/>
            <pc:sldMk cId="3942064285" sldId="256"/>
            <ac:spMk id="14942" creationId="{201A6D3D-3841-950F-65A5-76B2D4BB2D4F}"/>
          </ac:spMkLst>
        </pc:spChg>
        <pc:spChg chg="mod">
          <ac:chgData name="Jassem Abbasi" userId="a485637c-5d5c-44af-8411-f95acc3236b6" providerId="ADAL" clId="{B67E75DF-61F4-4BDD-83F6-F3A9FEB4B984}" dt="2024-02-22T09:52:54.409" v="2357" actId="27803"/>
          <ac:spMkLst>
            <pc:docMk/>
            <pc:sldMk cId="3942064285" sldId="256"/>
            <ac:spMk id="14943" creationId="{DD71C8DD-5E0E-C179-68E1-0A96D25B7E8D}"/>
          </ac:spMkLst>
        </pc:spChg>
        <pc:spChg chg="mod">
          <ac:chgData name="Jassem Abbasi" userId="a485637c-5d5c-44af-8411-f95acc3236b6" providerId="ADAL" clId="{B67E75DF-61F4-4BDD-83F6-F3A9FEB4B984}" dt="2024-02-22T09:52:54.409" v="2357" actId="27803"/>
          <ac:spMkLst>
            <pc:docMk/>
            <pc:sldMk cId="3942064285" sldId="256"/>
            <ac:spMk id="14944" creationId="{3B3C2A54-558F-AEF8-79DD-F907E4C8C639}"/>
          </ac:spMkLst>
        </pc:spChg>
        <pc:spChg chg="mod">
          <ac:chgData name="Jassem Abbasi" userId="a485637c-5d5c-44af-8411-f95acc3236b6" providerId="ADAL" clId="{B67E75DF-61F4-4BDD-83F6-F3A9FEB4B984}" dt="2024-02-22T09:52:54.409" v="2357" actId="27803"/>
          <ac:spMkLst>
            <pc:docMk/>
            <pc:sldMk cId="3942064285" sldId="256"/>
            <ac:spMk id="14945" creationId="{CF624161-0B81-4C70-8929-761699BC4FBC}"/>
          </ac:spMkLst>
        </pc:spChg>
        <pc:spChg chg="mod">
          <ac:chgData name="Jassem Abbasi" userId="a485637c-5d5c-44af-8411-f95acc3236b6" providerId="ADAL" clId="{B67E75DF-61F4-4BDD-83F6-F3A9FEB4B984}" dt="2024-02-22T09:52:54.409" v="2357" actId="27803"/>
          <ac:spMkLst>
            <pc:docMk/>
            <pc:sldMk cId="3942064285" sldId="256"/>
            <ac:spMk id="14946" creationId="{7EC916CC-6B70-AC17-DC60-5E58089C9EC7}"/>
          </ac:spMkLst>
        </pc:spChg>
        <pc:spChg chg="mod">
          <ac:chgData name="Jassem Abbasi" userId="a485637c-5d5c-44af-8411-f95acc3236b6" providerId="ADAL" clId="{B67E75DF-61F4-4BDD-83F6-F3A9FEB4B984}" dt="2024-02-22T09:52:54.409" v="2357" actId="27803"/>
          <ac:spMkLst>
            <pc:docMk/>
            <pc:sldMk cId="3942064285" sldId="256"/>
            <ac:spMk id="14947" creationId="{8381EAB2-DFF3-AD37-62F0-0ABC1AA6FA85}"/>
          </ac:spMkLst>
        </pc:spChg>
        <pc:spChg chg="mod">
          <ac:chgData name="Jassem Abbasi" userId="a485637c-5d5c-44af-8411-f95acc3236b6" providerId="ADAL" clId="{B67E75DF-61F4-4BDD-83F6-F3A9FEB4B984}" dt="2024-02-22T09:52:54.409" v="2357" actId="27803"/>
          <ac:spMkLst>
            <pc:docMk/>
            <pc:sldMk cId="3942064285" sldId="256"/>
            <ac:spMk id="14948" creationId="{CC9EAFF0-3912-2214-4625-E64EFEE326DF}"/>
          </ac:spMkLst>
        </pc:spChg>
        <pc:spChg chg="mod">
          <ac:chgData name="Jassem Abbasi" userId="a485637c-5d5c-44af-8411-f95acc3236b6" providerId="ADAL" clId="{B67E75DF-61F4-4BDD-83F6-F3A9FEB4B984}" dt="2024-02-22T09:52:54.409" v="2357" actId="27803"/>
          <ac:spMkLst>
            <pc:docMk/>
            <pc:sldMk cId="3942064285" sldId="256"/>
            <ac:spMk id="14949" creationId="{7752C0D6-B213-0CDA-8EC2-FB170821B1C5}"/>
          </ac:spMkLst>
        </pc:spChg>
        <pc:spChg chg="mod">
          <ac:chgData name="Jassem Abbasi" userId="a485637c-5d5c-44af-8411-f95acc3236b6" providerId="ADAL" clId="{B67E75DF-61F4-4BDD-83F6-F3A9FEB4B984}" dt="2024-02-22T09:52:54.409" v="2357" actId="27803"/>
          <ac:spMkLst>
            <pc:docMk/>
            <pc:sldMk cId="3942064285" sldId="256"/>
            <ac:spMk id="14950" creationId="{C28B43F3-3E0D-1216-9138-CD8A0FF7AA73}"/>
          </ac:spMkLst>
        </pc:spChg>
        <pc:spChg chg="mod">
          <ac:chgData name="Jassem Abbasi" userId="a485637c-5d5c-44af-8411-f95acc3236b6" providerId="ADAL" clId="{B67E75DF-61F4-4BDD-83F6-F3A9FEB4B984}" dt="2024-02-22T09:52:54.409" v="2357" actId="27803"/>
          <ac:spMkLst>
            <pc:docMk/>
            <pc:sldMk cId="3942064285" sldId="256"/>
            <ac:spMk id="14951" creationId="{C3BE2AB2-76AE-841D-C24B-08E8D7052F83}"/>
          </ac:spMkLst>
        </pc:spChg>
        <pc:spChg chg="mod">
          <ac:chgData name="Jassem Abbasi" userId="a485637c-5d5c-44af-8411-f95acc3236b6" providerId="ADAL" clId="{B67E75DF-61F4-4BDD-83F6-F3A9FEB4B984}" dt="2024-02-22T09:52:54.409" v="2357" actId="27803"/>
          <ac:spMkLst>
            <pc:docMk/>
            <pc:sldMk cId="3942064285" sldId="256"/>
            <ac:spMk id="14952" creationId="{BEF521B3-BCD7-E6A7-40F4-7468D447FD31}"/>
          </ac:spMkLst>
        </pc:spChg>
        <pc:spChg chg="mod">
          <ac:chgData name="Jassem Abbasi" userId="a485637c-5d5c-44af-8411-f95acc3236b6" providerId="ADAL" clId="{B67E75DF-61F4-4BDD-83F6-F3A9FEB4B984}" dt="2024-02-22T09:52:54.409" v="2357" actId="27803"/>
          <ac:spMkLst>
            <pc:docMk/>
            <pc:sldMk cId="3942064285" sldId="256"/>
            <ac:spMk id="14953" creationId="{5D011D76-9644-5F80-319C-06DFB5357894}"/>
          </ac:spMkLst>
        </pc:spChg>
        <pc:spChg chg="mod">
          <ac:chgData name="Jassem Abbasi" userId="a485637c-5d5c-44af-8411-f95acc3236b6" providerId="ADAL" clId="{B67E75DF-61F4-4BDD-83F6-F3A9FEB4B984}" dt="2024-02-22T09:52:54.409" v="2357" actId="27803"/>
          <ac:spMkLst>
            <pc:docMk/>
            <pc:sldMk cId="3942064285" sldId="256"/>
            <ac:spMk id="14954" creationId="{3F25D030-7092-18E1-D097-BA72382E9DE1}"/>
          </ac:spMkLst>
        </pc:spChg>
        <pc:spChg chg="mod">
          <ac:chgData name="Jassem Abbasi" userId="a485637c-5d5c-44af-8411-f95acc3236b6" providerId="ADAL" clId="{B67E75DF-61F4-4BDD-83F6-F3A9FEB4B984}" dt="2024-02-22T09:52:54.409" v="2357" actId="27803"/>
          <ac:spMkLst>
            <pc:docMk/>
            <pc:sldMk cId="3942064285" sldId="256"/>
            <ac:spMk id="14955" creationId="{C84ADDEB-AD3E-9A29-28B5-F8BCBFA8F808}"/>
          </ac:spMkLst>
        </pc:spChg>
        <pc:spChg chg="mod">
          <ac:chgData name="Jassem Abbasi" userId="a485637c-5d5c-44af-8411-f95acc3236b6" providerId="ADAL" clId="{B67E75DF-61F4-4BDD-83F6-F3A9FEB4B984}" dt="2024-02-22T09:52:54.409" v="2357" actId="27803"/>
          <ac:spMkLst>
            <pc:docMk/>
            <pc:sldMk cId="3942064285" sldId="256"/>
            <ac:spMk id="14956" creationId="{CA7341B4-0FB4-1F65-9C1D-9DFA5749E9DE}"/>
          </ac:spMkLst>
        </pc:spChg>
        <pc:spChg chg="mod">
          <ac:chgData name="Jassem Abbasi" userId="a485637c-5d5c-44af-8411-f95acc3236b6" providerId="ADAL" clId="{B67E75DF-61F4-4BDD-83F6-F3A9FEB4B984}" dt="2024-02-22T09:52:54.409" v="2357" actId="27803"/>
          <ac:spMkLst>
            <pc:docMk/>
            <pc:sldMk cId="3942064285" sldId="256"/>
            <ac:spMk id="14957" creationId="{65C6E4E7-9ED8-25CB-43E7-4416066D6F7A}"/>
          </ac:spMkLst>
        </pc:spChg>
        <pc:spChg chg="mod">
          <ac:chgData name="Jassem Abbasi" userId="a485637c-5d5c-44af-8411-f95acc3236b6" providerId="ADAL" clId="{B67E75DF-61F4-4BDD-83F6-F3A9FEB4B984}" dt="2024-02-22T09:52:54.409" v="2357" actId="27803"/>
          <ac:spMkLst>
            <pc:docMk/>
            <pc:sldMk cId="3942064285" sldId="256"/>
            <ac:spMk id="14958" creationId="{EB8A3E01-541B-A4E8-384B-E17514696E8E}"/>
          </ac:spMkLst>
        </pc:spChg>
        <pc:spChg chg="mod">
          <ac:chgData name="Jassem Abbasi" userId="a485637c-5d5c-44af-8411-f95acc3236b6" providerId="ADAL" clId="{B67E75DF-61F4-4BDD-83F6-F3A9FEB4B984}" dt="2024-02-22T09:52:54.409" v="2357" actId="27803"/>
          <ac:spMkLst>
            <pc:docMk/>
            <pc:sldMk cId="3942064285" sldId="256"/>
            <ac:spMk id="14959" creationId="{00ACFECF-2992-BAC8-068A-B5B162AD8FB6}"/>
          </ac:spMkLst>
        </pc:spChg>
        <pc:spChg chg="mod">
          <ac:chgData name="Jassem Abbasi" userId="a485637c-5d5c-44af-8411-f95acc3236b6" providerId="ADAL" clId="{B67E75DF-61F4-4BDD-83F6-F3A9FEB4B984}" dt="2024-02-22T09:52:54.409" v="2357" actId="27803"/>
          <ac:spMkLst>
            <pc:docMk/>
            <pc:sldMk cId="3942064285" sldId="256"/>
            <ac:spMk id="14960" creationId="{34B1BD0E-0ADF-A6A8-5292-C6BC3CB5B667}"/>
          </ac:spMkLst>
        </pc:spChg>
        <pc:spChg chg="mod">
          <ac:chgData name="Jassem Abbasi" userId="a485637c-5d5c-44af-8411-f95acc3236b6" providerId="ADAL" clId="{B67E75DF-61F4-4BDD-83F6-F3A9FEB4B984}" dt="2024-02-22T09:52:54.409" v="2357" actId="27803"/>
          <ac:spMkLst>
            <pc:docMk/>
            <pc:sldMk cId="3942064285" sldId="256"/>
            <ac:spMk id="14961" creationId="{A8B2AC66-9B97-CF0A-4662-622CBA1B6B2A}"/>
          </ac:spMkLst>
        </pc:spChg>
        <pc:spChg chg="mod">
          <ac:chgData name="Jassem Abbasi" userId="a485637c-5d5c-44af-8411-f95acc3236b6" providerId="ADAL" clId="{B67E75DF-61F4-4BDD-83F6-F3A9FEB4B984}" dt="2024-02-22T09:52:54.409" v="2357" actId="27803"/>
          <ac:spMkLst>
            <pc:docMk/>
            <pc:sldMk cId="3942064285" sldId="256"/>
            <ac:spMk id="14962" creationId="{BAD44BF3-02DD-3A1D-F497-7ACA23050F21}"/>
          </ac:spMkLst>
        </pc:spChg>
        <pc:spChg chg="mod">
          <ac:chgData name="Jassem Abbasi" userId="a485637c-5d5c-44af-8411-f95acc3236b6" providerId="ADAL" clId="{B67E75DF-61F4-4BDD-83F6-F3A9FEB4B984}" dt="2024-02-22T09:52:54.409" v="2357" actId="27803"/>
          <ac:spMkLst>
            <pc:docMk/>
            <pc:sldMk cId="3942064285" sldId="256"/>
            <ac:spMk id="14963" creationId="{F444DE6F-8E99-D17B-7EFB-30325ACDD98E}"/>
          </ac:spMkLst>
        </pc:spChg>
        <pc:spChg chg="mod">
          <ac:chgData name="Jassem Abbasi" userId="a485637c-5d5c-44af-8411-f95acc3236b6" providerId="ADAL" clId="{B67E75DF-61F4-4BDD-83F6-F3A9FEB4B984}" dt="2024-02-22T09:52:54.409" v="2357" actId="27803"/>
          <ac:spMkLst>
            <pc:docMk/>
            <pc:sldMk cId="3942064285" sldId="256"/>
            <ac:spMk id="14964" creationId="{880FE40A-C04A-E687-577E-7CFBC90D8BD2}"/>
          </ac:spMkLst>
        </pc:spChg>
        <pc:spChg chg="mod">
          <ac:chgData name="Jassem Abbasi" userId="a485637c-5d5c-44af-8411-f95acc3236b6" providerId="ADAL" clId="{B67E75DF-61F4-4BDD-83F6-F3A9FEB4B984}" dt="2024-02-22T09:52:54.409" v="2357" actId="27803"/>
          <ac:spMkLst>
            <pc:docMk/>
            <pc:sldMk cId="3942064285" sldId="256"/>
            <ac:spMk id="14965" creationId="{547A61EE-8A5B-0D52-38FE-40D904DCE8AC}"/>
          </ac:spMkLst>
        </pc:spChg>
        <pc:spChg chg="mod">
          <ac:chgData name="Jassem Abbasi" userId="a485637c-5d5c-44af-8411-f95acc3236b6" providerId="ADAL" clId="{B67E75DF-61F4-4BDD-83F6-F3A9FEB4B984}" dt="2024-02-22T09:52:54.409" v="2357" actId="27803"/>
          <ac:spMkLst>
            <pc:docMk/>
            <pc:sldMk cId="3942064285" sldId="256"/>
            <ac:spMk id="14966" creationId="{4A15F63B-2902-9F50-4953-6A5DB5B76452}"/>
          </ac:spMkLst>
        </pc:spChg>
        <pc:spChg chg="mod">
          <ac:chgData name="Jassem Abbasi" userId="a485637c-5d5c-44af-8411-f95acc3236b6" providerId="ADAL" clId="{B67E75DF-61F4-4BDD-83F6-F3A9FEB4B984}" dt="2024-02-22T09:52:54.409" v="2357" actId="27803"/>
          <ac:spMkLst>
            <pc:docMk/>
            <pc:sldMk cId="3942064285" sldId="256"/>
            <ac:spMk id="14967" creationId="{FFCBEB3E-B75E-3353-571A-481DF140EFF3}"/>
          </ac:spMkLst>
        </pc:spChg>
        <pc:spChg chg="mod">
          <ac:chgData name="Jassem Abbasi" userId="a485637c-5d5c-44af-8411-f95acc3236b6" providerId="ADAL" clId="{B67E75DF-61F4-4BDD-83F6-F3A9FEB4B984}" dt="2024-02-22T09:52:54.409" v="2357" actId="27803"/>
          <ac:spMkLst>
            <pc:docMk/>
            <pc:sldMk cId="3942064285" sldId="256"/>
            <ac:spMk id="14968" creationId="{7CA17AD6-A7BC-9424-7553-76FB6DAC34FE}"/>
          </ac:spMkLst>
        </pc:spChg>
        <pc:spChg chg="mod">
          <ac:chgData name="Jassem Abbasi" userId="a485637c-5d5c-44af-8411-f95acc3236b6" providerId="ADAL" clId="{B67E75DF-61F4-4BDD-83F6-F3A9FEB4B984}" dt="2024-02-22T09:52:54.409" v="2357" actId="27803"/>
          <ac:spMkLst>
            <pc:docMk/>
            <pc:sldMk cId="3942064285" sldId="256"/>
            <ac:spMk id="14969" creationId="{92394AD1-65B6-AE8E-4058-DD258E7B9F1E}"/>
          </ac:spMkLst>
        </pc:spChg>
        <pc:spChg chg="mod">
          <ac:chgData name="Jassem Abbasi" userId="a485637c-5d5c-44af-8411-f95acc3236b6" providerId="ADAL" clId="{B67E75DF-61F4-4BDD-83F6-F3A9FEB4B984}" dt="2024-02-22T09:52:54.409" v="2357" actId="27803"/>
          <ac:spMkLst>
            <pc:docMk/>
            <pc:sldMk cId="3942064285" sldId="256"/>
            <ac:spMk id="14970" creationId="{27F19108-74DF-1F38-DF17-9E8C6C54DA12}"/>
          </ac:spMkLst>
        </pc:spChg>
        <pc:spChg chg="mod">
          <ac:chgData name="Jassem Abbasi" userId="a485637c-5d5c-44af-8411-f95acc3236b6" providerId="ADAL" clId="{B67E75DF-61F4-4BDD-83F6-F3A9FEB4B984}" dt="2024-02-22T09:52:54.409" v="2357" actId="27803"/>
          <ac:spMkLst>
            <pc:docMk/>
            <pc:sldMk cId="3942064285" sldId="256"/>
            <ac:spMk id="14971" creationId="{7F7705AF-1517-E88A-4BBB-F09E3EBA113E}"/>
          </ac:spMkLst>
        </pc:spChg>
        <pc:spChg chg="mod">
          <ac:chgData name="Jassem Abbasi" userId="a485637c-5d5c-44af-8411-f95acc3236b6" providerId="ADAL" clId="{B67E75DF-61F4-4BDD-83F6-F3A9FEB4B984}" dt="2024-02-22T09:52:54.409" v="2357" actId="27803"/>
          <ac:spMkLst>
            <pc:docMk/>
            <pc:sldMk cId="3942064285" sldId="256"/>
            <ac:spMk id="14972" creationId="{6A1654DA-F54E-EF78-63EF-D77BACF2B253}"/>
          </ac:spMkLst>
        </pc:spChg>
        <pc:spChg chg="mod">
          <ac:chgData name="Jassem Abbasi" userId="a485637c-5d5c-44af-8411-f95acc3236b6" providerId="ADAL" clId="{B67E75DF-61F4-4BDD-83F6-F3A9FEB4B984}" dt="2024-02-22T09:52:54.409" v="2357" actId="27803"/>
          <ac:spMkLst>
            <pc:docMk/>
            <pc:sldMk cId="3942064285" sldId="256"/>
            <ac:spMk id="14973" creationId="{3D222757-FE8D-CF2B-1682-DFCCF9C47FBD}"/>
          </ac:spMkLst>
        </pc:spChg>
        <pc:spChg chg="mod">
          <ac:chgData name="Jassem Abbasi" userId="a485637c-5d5c-44af-8411-f95acc3236b6" providerId="ADAL" clId="{B67E75DF-61F4-4BDD-83F6-F3A9FEB4B984}" dt="2024-02-22T09:52:54.409" v="2357" actId="27803"/>
          <ac:spMkLst>
            <pc:docMk/>
            <pc:sldMk cId="3942064285" sldId="256"/>
            <ac:spMk id="14974" creationId="{0A3627B0-1103-21EE-4D28-4E9C28AFCAEF}"/>
          </ac:spMkLst>
        </pc:spChg>
        <pc:spChg chg="mod">
          <ac:chgData name="Jassem Abbasi" userId="a485637c-5d5c-44af-8411-f95acc3236b6" providerId="ADAL" clId="{B67E75DF-61F4-4BDD-83F6-F3A9FEB4B984}" dt="2024-02-22T09:52:54.409" v="2357" actId="27803"/>
          <ac:spMkLst>
            <pc:docMk/>
            <pc:sldMk cId="3942064285" sldId="256"/>
            <ac:spMk id="14975" creationId="{9BB604DE-12A2-F21C-FFD7-8698AE85C76E}"/>
          </ac:spMkLst>
        </pc:spChg>
        <pc:spChg chg="mod">
          <ac:chgData name="Jassem Abbasi" userId="a485637c-5d5c-44af-8411-f95acc3236b6" providerId="ADAL" clId="{B67E75DF-61F4-4BDD-83F6-F3A9FEB4B984}" dt="2024-02-22T09:52:54.409" v="2357" actId="27803"/>
          <ac:spMkLst>
            <pc:docMk/>
            <pc:sldMk cId="3942064285" sldId="256"/>
            <ac:spMk id="14976" creationId="{933B4675-E5FF-93BA-8009-5CDB34092F34}"/>
          </ac:spMkLst>
        </pc:spChg>
        <pc:spChg chg="mod">
          <ac:chgData name="Jassem Abbasi" userId="a485637c-5d5c-44af-8411-f95acc3236b6" providerId="ADAL" clId="{B67E75DF-61F4-4BDD-83F6-F3A9FEB4B984}" dt="2024-02-22T09:52:54.409" v="2357" actId="27803"/>
          <ac:spMkLst>
            <pc:docMk/>
            <pc:sldMk cId="3942064285" sldId="256"/>
            <ac:spMk id="14977" creationId="{3FFF852C-A537-8826-6347-191A1AF5C357}"/>
          </ac:spMkLst>
        </pc:spChg>
        <pc:spChg chg="mod">
          <ac:chgData name="Jassem Abbasi" userId="a485637c-5d5c-44af-8411-f95acc3236b6" providerId="ADAL" clId="{B67E75DF-61F4-4BDD-83F6-F3A9FEB4B984}" dt="2024-02-22T09:52:54.409" v="2357" actId="27803"/>
          <ac:spMkLst>
            <pc:docMk/>
            <pc:sldMk cId="3942064285" sldId="256"/>
            <ac:spMk id="14978" creationId="{B5CB827E-AA85-52FF-9C41-0B86D8A25F61}"/>
          </ac:spMkLst>
        </pc:spChg>
        <pc:spChg chg="mod">
          <ac:chgData name="Jassem Abbasi" userId="a485637c-5d5c-44af-8411-f95acc3236b6" providerId="ADAL" clId="{B67E75DF-61F4-4BDD-83F6-F3A9FEB4B984}" dt="2024-02-22T09:52:54.409" v="2357" actId="27803"/>
          <ac:spMkLst>
            <pc:docMk/>
            <pc:sldMk cId="3942064285" sldId="256"/>
            <ac:spMk id="14979" creationId="{66937320-7006-736B-270D-BA72ABD88A9C}"/>
          </ac:spMkLst>
        </pc:spChg>
        <pc:spChg chg="mod">
          <ac:chgData name="Jassem Abbasi" userId="a485637c-5d5c-44af-8411-f95acc3236b6" providerId="ADAL" clId="{B67E75DF-61F4-4BDD-83F6-F3A9FEB4B984}" dt="2024-02-22T09:52:54.409" v="2357" actId="27803"/>
          <ac:spMkLst>
            <pc:docMk/>
            <pc:sldMk cId="3942064285" sldId="256"/>
            <ac:spMk id="14980" creationId="{C690B7F9-66C5-3414-032D-CBC5559CA81A}"/>
          </ac:spMkLst>
        </pc:spChg>
        <pc:spChg chg="mod">
          <ac:chgData name="Jassem Abbasi" userId="a485637c-5d5c-44af-8411-f95acc3236b6" providerId="ADAL" clId="{B67E75DF-61F4-4BDD-83F6-F3A9FEB4B984}" dt="2024-02-22T09:52:54.409" v="2357" actId="27803"/>
          <ac:spMkLst>
            <pc:docMk/>
            <pc:sldMk cId="3942064285" sldId="256"/>
            <ac:spMk id="14981" creationId="{B9168CE5-D5E9-8EC7-6368-97F114EF545C}"/>
          </ac:spMkLst>
        </pc:spChg>
        <pc:spChg chg="mod">
          <ac:chgData name="Jassem Abbasi" userId="a485637c-5d5c-44af-8411-f95acc3236b6" providerId="ADAL" clId="{B67E75DF-61F4-4BDD-83F6-F3A9FEB4B984}" dt="2024-02-22T09:52:54.409" v="2357" actId="27803"/>
          <ac:spMkLst>
            <pc:docMk/>
            <pc:sldMk cId="3942064285" sldId="256"/>
            <ac:spMk id="14982" creationId="{A0C4E458-57B3-A3C1-E6B0-D5ED0C139DE3}"/>
          </ac:spMkLst>
        </pc:spChg>
        <pc:spChg chg="mod">
          <ac:chgData name="Jassem Abbasi" userId="a485637c-5d5c-44af-8411-f95acc3236b6" providerId="ADAL" clId="{B67E75DF-61F4-4BDD-83F6-F3A9FEB4B984}" dt="2024-02-22T09:52:54.409" v="2357" actId="27803"/>
          <ac:spMkLst>
            <pc:docMk/>
            <pc:sldMk cId="3942064285" sldId="256"/>
            <ac:spMk id="14983" creationId="{1E39247A-E346-C200-A9B6-C90562502A6A}"/>
          </ac:spMkLst>
        </pc:spChg>
        <pc:spChg chg="mod">
          <ac:chgData name="Jassem Abbasi" userId="a485637c-5d5c-44af-8411-f95acc3236b6" providerId="ADAL" clId="{B67E75DF-61F4-4BDD-83F6-F3A9FEB4B984}" dt="2024-02-22T09:52:54.409" v="2357" actId="27803"/>
          <ac:spMkLst>
            <pc:docMk/>
            <pc:sldMk cId="3942064285" sldId="256"/>
            <ac:spMk id="14984" creationId="{15FE0536-EA28-45CB-29E4-D78E5B91E468}"/>
          </ac:spMkLst>
        </pc:spChg>
        <pc:spChg chg="mod">
          <ac:chgData name="Jassem Abbasi" userId="a485637c-5d5c-44af-8411-f95acc3236b6" providerId="ADAL" clId="{B67E75DF-61F4-4BDD-83F6-F3A9FEB4B984}" dt="2024-02-22T09:52:54.409" v="2357" actId="27803"/>
          <ac:spMkLst>
            <pc:docMk/>
            <pc:sldMk cId="3942064285" sldId="256"/>
            <ac:spMk id="14985" creationId="{E52DACF7-C11D-F4DF-48CA-64B99F98E04D}"/>
          </ac:spMkLst>
        </pc:spChg>
        <pc:spChg chg="mod">
          <ac:chgData name="Jassem Abbasi" userId="a485637c-5d5c-44af-8411-f95acc3236b6" providerId="ADAL" clId="{B67E75DF-61F4-4BDD-83F6-F3A9FEB4B984}" dt="2024-02-22T09:52:54.409" v="2357" actId="27803"/>
          <ac:spMkLst>
            <pc:docMk/>
            <pc:sldMk cId="3942064285" sldId="256"/>
            <ac:spMk id="14986" creationId="{264300FB-127A-EE38-1E0F-36F0FD2C864D}"/>
          </ac:spMkLst>
        </pc:spChg>
        <pc:spChg chg="mod">
          <ac:chgData name="Jassem Abbasi" userId="a485637c-5d5c-44af-8411-f95acc3236b6" providerId="ADAL" clId="{B67E75DF-61F4-4BDD-83F6-F3A9FEB4B984}" dt="2024-02-22T09:52:54.409" v="2357" actId="27803"/>
          <ac:spMkLst>
            <pc:docMk/>
            <pc:sldMk cId="3942064285" sldId="256"/>
            <ac:spMk id="14987" creationId="{5F202F78-849A-D766-90C0-3D37AE4C3F62}"/>
          </ac:spMkLst>
        </pc:spChg>
        <pc:spChg chg="mod">
          <ac:chgData name="Jassem Abbasi" userId="a485637c-5d5c-44af-8411-f95acc3236b6" providerId="ADAL" clId="{B67E75DF-61F4-4BDD-83F6-F3A9FEB4B984}" dt="2024-02-22T09:52:54.409" v="2357" actId="27803"/>
          <ac:spMkLst>
            <pc:docMk/>
            <pc:sldMk cId="3942064285" sldId="256"/>
            <ac:spMk id="14988" creationId="{EACFF1B8-1F5B-1C32-A1F0-30BB4CC317A2}"/>
          </ac:spMkLst>
        </pc:spChg>
        <pc:spChg chg="mod">
          <ac:chgData name="Jassem Abbasi" userId="a485637c-5d5c-44af-8411-f95acc3236b6" providerId="ADAL" clId="{B67E75DF-61F4-4BDD-83F6-F3A9FEB4B984}" dt="2024-02-22T09:52:54.409" v="2357" actId="27803"/>
          <ac:spMkLst>
            <pc:docMk/>
            <pc:sldMk cId="3942064285" sldId="256"/>
            <ac:spMk id="14989" creationId="{CC303FB2-F4CE-87CA-3C50-FDC954DAAF11}"/>
          </ac:spMkLst>
        </pc:spChg>
        <pc:spChg chg="mod">
          <ac:chgData name="Jassem Abbasi" userId="a485637c-5d5c-44af-8411-f95acc3236b6" providerId="ADAL" clId="{B67E75DF-61F4-4BDD-83F6-F3A9FEB4B984}" dt="2024-02-22T09:52:54.409" v="2357" actId="27803"/>
          <ac:spMkLst>
            <pc:docMk/>
            <pc:sldMk cId="3942064285" sldId="256"/>
            <ac:spMk id="14990" creationId="{3EC6D411-43B5-3504-B3F5-CE36BFD8CEB6}"/>
          </ac:spMkLst>
        </pc:spChg>
        <pc:spChg chg="mod">
          <ac:chgData name="Jassem Abbasi" userId="a485637c-5d5c-44af-8411-f95acc3236b6" providerId="ADAL" clId="{B67E75DF-61F4-4BDD-83F6-F3A9FEB4B984}" dt="2024-02-22T09:52:54.409" v="2357" actId="27803"/>
          <ac:spMkLst>
            <pc:docMk/>
            <pc:sldMk cId="3942064285" sldId="256"/>
            <ac:spMk id="14991" creationId="{A10E49FC-456E-711F-DAF3-2FCA7EAD0924}"/>
          </ac:spMkLst>
        </pc:spChg>
        <pc:spChg chg="mod">
          <ac:chgData name="Jassem Abbasi" userId="a485637c-5d5c-44af-8411-f95acc3236b6" providerId="ADAL" clId="{B67E75DF-61F4-4BDD-83F6-F3A9FEB4B984}" dt="2024-02-22T09:52:54.409" v="2357" actId="27803"/>
          <ac:spMkLst>
            <pc:docMk/>
            <pc:sldMk cId="3942064285" sldId="256"/>
            <ac:spMk id="14992" creationId="{DE79647B-D7A5-8E2E-D831-6BABE38EE520}"/>
          </ac:spMkLst>
        </pc:spChg>
        <pc:spChg chg="mod">
          <ac:chgData name="Jassem Abbasi" userId="a485637c-5d5c-44af-8411-f95acc3236b6" providerId="ADAL" clId="{B67E75DF-61F4-4BDD-83F6-F3A9FEB4B984}" dt="2024-02-22T09:52:54.409" v="2357" actId="27803"/>
          <ac:spMkLst>
            <pc:docMk/>
            <pc:sldMk cId="3942064285" sldId="256"/>
            <ac:spMk id="14993" creationId="{4BE9443D-ABE0-05FF-B1B8-7E73B8308F57}"/>
          </ac:spMkLst>
        </pc:spChg>
        <pc:spChg chg="mod">
          <ac:chgData name="Jassem Abbasi" userId="a485637c-5d5c-44af-8411-f95acc3236b6" providerId="ADAL" clId="{B67E75DF-61F4-4BDD-83F6-F3A9FEB4B984}" dt="2024-02-22T09:52:54.409" v="2357" actId="27803"/>
          <ac:spMkLst>
            <pc:docMk/>
            <pc:sldMk cId="3942064285" sldId="256"/>
            <ac:spMk id="14994" creationId="{7896BA24-0E90-17BF-C3FC-5DF9710026AF}"/>
          </ac:spMkLst>
        </pc:spChg>
        <pc:spChg chg="mod">
          <ac:chgData name="Jassem Abbasi" userId="a485637c-5d5c-44af-8411-f95acc3236b6" providerId="ADAL" clId="{B67E75DF-61F4-4BDD-83F6-F3A9FEB4B984}" dt="2024-02-22T09:52:54.409" v="2357" actId="27803"/>
          <ac:spMkLst>
            <pc:docMk/>
            <pc:sldMk cId="3942064285" sldId="256"/>
            <ac:spMk id="14995" creationId="{89AC5507-E5A9-EBD9-09C3-F8A7806E8A92}"/>
          </ac:spMkLst>
        </pc:spChg>
        <pc:spChg chg="mod">
          <ac:chgData name="Jassem Abbasi" userId="a485637c-5d5c-44af-8411-f95acc3236b6" providerId="ADAL" clId="{B67E75DF-61F4-4BDD-83F6-F3A9FEB4B984}" dt="2024-02-22T09:52:54.409" v="2357" actId="27803"/>
          <ac:spMkLst>
            <pc:docMk/>
            <pc:sldMk cId="3942064285" sldId="256"/>
            <ac:spMk id="14996" creationId="{73654A1E-A64B-76AD-6E38-9A2B88C17EFC}"/>
          </ac:spMkLst>
        </pc:spChg>
        <pc:spChg chg="mod">
          <ac:chgData name="Jassem Abbasi" userId="a485637c-5d5c-44af-8411-f95acc3236b6" providerId="ADAL" clId="{B67E75DF-61F4-4BDD-83F6-F3A9FEB4B984}" dt="2024-02-22T09:52:54.409" v="2357" actId="27803"/>
          <ac:spMkLst>
            <pc:docMk/>
            <pc:sldMk cId="3942064285" sldId="256"/>
            <ac:spMk id="14997" creationId="{D455E328-DF09-E133-D1DA-DCB784D28455}"/>
          </ac:spMkLst>
        </pc:spChg>
        <pc:spChg chg="mod">
          <ac:chgData name="Jassem Abbasi" userId="a485637c-5d5c-44af-8411-f95acc3236b6" providerId="ADAL" clId="{B67E75DF-61F4-4BDD-83F6-F3A9FEB4B984}" dt="2024-02-22T09:52:54.409" v="2357" actId="27803"/>
          <ac:spMkLst>
            <pc:docMk/>
            <pc:sldMk cId="3942064285" sldId="256"/>
            <ac:spMk id="14998" creationId="{EAD5AE08-98D4-3A48-62AC-2144C1E64D9F}"/>
          </ac:spMkLst>
        </pc:spChg>
        <pc:spChg chg="mod">
          <ac:chgData name="Jassem Abbasi" userId="a485637c-5d5c-44af-8411-f95acc3236b6" providerId="ADAL" clId="{B67E75DF-61F4-4BDD-83F6-F3A9FEB4B984}" dt="2024-02-22T09:52:54.409" v="2357" actId="27803"/>
          <ac:spMkLst>
            <pc:docMk/>
            <pc:sldMk cId="3942064285" sldId="256"/>
            <ac:spMk id="14999" creationId="{F53B3699-4C4B-E627-0BEA-19EDF1416586}"/>
          </ac:spMkLst>
        </pc:spChg>
        <pc:spChg chg="mod">
          <ac:chgData name="Jassem Abbasi" userId="a485637c-5d5c-44af-8411-f95acc3236b6" providerId="ADAL" clId="{B67E75DF-61F4-4BDD-83F6-F3A9FEB4B984}" dt="2024-02-22T09:52:54.409" v="2357" actId="27803"/>
          <ac:spMkLst>
            <pc:docMk/>
            <pc:sldMk cId="3942064285" sldId="256"/>
            <ac:spMk id="15000" creationId="{E4D40ED6-0D74-5D06-AC35-669936E5106F}"/>
          </ac:spMkLst>
        </pc:spChg>
        <pc:spChg chg="mod">
          <ac:chgData name="Jassem Abbasi" userId="a485637c-5d5c-44af-8411-f95acc3236b6" providerId="ADAL" clId="{B67E75DF-61F4-4BDD-83F6-F3A9FEB4B984}" dt="2024-02-22T09:52:54.409" v="2357" actId="27803"/>
          <ac:spMkLst>
            <pc:docMk/>
            <pc:sldMk cId="3942064285" sldId="256"/>
            <ac:spMk id="15001" creationId="{EBA45BA5-41D9-1A0A-695D-E44C9ECF84CF}"/>
          </ac:spMkLst>
        </pc:spChg>
        <pc:spChg chg="mod">
          <ac:chgData name="Jassem Abbasi" userId="a485637c-5d5c-44af-8411-f95acc3236b6" providerId="ADAL" clId="{B67E75DF-61F4-4BDD-83F6-F3A9FEB4B984}" dt="2024-02-22T09:52:54.409" v="2357" actId="27803"/>
          <ac:spMkLst>
            <pc:docMk/>
            <pc:sldMk cId="3942064285" sldId="256"/>
            <ac:spMk id="15002" creationId="{A9C1C57F-EFA4-1F83-61D5-2527DEA3CF3B}"/>
          </ac:spMkLst>
        </pc:spChg>
        <pc:spChg chg="mod">
          <ac:chgData name="Jassem Abbasi" userId="a485637c-5d5c-44af-8411-f95acc3236b6" providerId="ADAL" clId="{B67E75DF-61F4-4BDD-83F6-F3A9FEB4B984}" dt="2024-02-22T09:52:54.409" v="2357" actId="27803"/>
          <ac:spMkLst>
            <pc:docMk/>
            <pc:sldMk cId="3942064285" sldId="256"/>
            <ac:spMk id="15003" creationId="{38EC0D15-5FDC-D2D2-D688-695EF1D64122}"/>
          </ac:spMkLst>
        </pc:spChg>
        <pc:spChg chg="mod">
          <ac:chgData name="Jassem Abbasi" userId="a485637c-5d5c-44af-8411-f95acc3236b6" providerId="ADAL" clId="{B67E75DF-61F4-4BDD-83F6-F3A9FEB4B984}" dt="2024-02-22T09:52:54.409" v="2357" actId="27803"/>
          <ac:spMkLst>
            <pc:docMk/>
            <pc:sldMk cId="3942064285" sldId="256"/>
            <ac:spMk id="15004" creationId="{1C482CAB-BC11-A9D4-9E96-6074154C1738}"/>
          </ac:spMkLst>
        </pc:spChg>
        <pc:spChg chg="mod">
          <ac:chgData name="Jassem Abbasi" userId="a485637c-5d5c-44af-8411-f95acc3236b6" providerId="ADAL" clId="{B67E75DF-61F4-4BDD-83F6-F3A9FEB4B984}" dt="2024-02-22T09:52:54.409" v="2357" actId="27803"/>
          <ac:spMkLst>
            <pc:docMk/>
            <pc:sldMk cId="3942064285" sldId="256"/>
            <ac:spMk id="15005" creationId="{958385C4-4B3A-3291-909D-426196B919E0}"/>
          </ac:spMkLst>
        </pc:spChg>
        <pc:spChg chg="mod">
          <ac:chgData name="Jassem Abbasi" userId="a485637c-5d5c-44af-8411-f95acc3236b6" providerId="ADAL" clId="{B67E75DF-61F4-4BDD-83F6-F3A9FEB4B984}" dt="2024-02-22T09:52:54.409" v="2357" actId="27803"/>
          <ac:spMkLst>
            <pc:docMk/>
            <pc:sldMk cId="3942064285" sldId="256"/>
            <ac:spMk id="15006" creationId="{F9AFD244-8925-E9C5-DECE-D2F83CAE61CD}"/>
          </ac:spMkLst>
        </pc:spChg>
        <pc:spChg chg="mod">
          <ac:chgData name="Jassem Abbasi" userId="a485637c-5d5c-44af-8411-f95acc3236b6" providerId="ADAL" clId="{B67E75DF-61F4-4BDD-83F6-F3A9FEB4B984}" dt="2024-02-22T09:52:54.409" v="2357" actId="27803"/>
          <ac:spMkLst>
            <pc:docMk/>
            <pc:sldMk cId="3942064285" sldId="256"/>
            <ac:spMk id="15007" creationId="{70D65F8B-2021-5A0A-20E0-5019914448E0}"/>
          </ac:spMkLst>
        </pc:spChg>
        <pc:spChg chg="mod">
          <ac:chgData name="Jassem Abbasi" userId="a485637c-5d5c-44af-8411-f95acc3236b6" providerId="ADAL" clId="{B67E75DF-61F4-4BDD-83F6-F3A9FEB4B984}" dt="2024-02-22T09:52:54.409" v="2357" actId="27803"/>
          <ac:spMkLst>
            <pc:docMk/>
            <pc:sldMk cId="3942064285" sldId="256"/>
            <ac:spMk id="15008" creationId="{A0B2D803-502D-22C2-23E9-541F7A889DD2}"/>
          </ac:spMkLst>
        </pc:spChg>
        <pc:spChg chg="mod">
          <ac:chgData name="Jassem Abbasi" userId="a485637c-5d5c-44af-8411-f95acc3236b6" providerId="ADAL" clId="{B67E75DF-61F4-4BDD-83F6-F3A9FEB4B984}" dt="2024-02-22T09:52:54.409" v="2357" actId="27803"/>
          <ac:spMkLst>
            <pc:docMk/>
            <pc:sldMk cId="3942064285" sldId="256"/>
            <ac:spMk id="15009" creationId="{762D9DD7-F1F0-7523-1EFD-948C534AB8F6}"/>
          </ac:spMkLst>
        </pc:spChg>
        <pc:spChg chg="mod">
          <ac:chgData name="Jassem Abbasi" userId="a485637c-5d5c-44af-8411-f95acc3236b6" providerId="ADAL" clId="{B67E75DF-61F4-4BDD-83F6-F3A9FEB4B984}" dt="2024-02-22T09:52:54.409" v="2357" actId="27803"/>
          <ac:spMkLst>
            <pc:docMk/>
            <pc:sldMk cId="3942064285" sldId="256"/>
            <ac:spMk id="15010" creationId="{1D5EB482-8609-F972-C9E9-D404FABC1353}"/>
          </ac:spMkLst>
        </pc:spChg>
        <pc:spChg chg="mod">
          <ac:chgData name="Jassem Abbasi" userId="a485637c-5d5c-44af-8411-f95acc3236b6" providerId="ADAL" clId="{B67E75DF-61F4-4BDD-83F6-F3A9FEB4B984}" dt="2024-02-22T09:52:54.409" v="2357" actId="27803"/>
          <ac:spMkLst>
            <pc:docMk/>
            <pc:sldMk cId="3942064285" sldId="256"/>
            <ac:spMk id="15011" creationId="{7B6151FF-CB1C-7DD0-4746-1FF13E187648}"/>
          </ac:spMkLst>
        </pc:spChg>
        <pc:spChg chg="mod">
          <ac:chgData name="Jassem Abbasi" userId="a485637c-5d5c-44af-8411-f95acc3236b6" providerId="ADAL" clId="{B67E75DF-61F4-4BDD-83F6-F3A9FEB4B984}" dt="2024-02-22T09:52:54.409" v="2357" actId="27803"/>
          <ac:spMkLst>
            <pc:docMk/>
            <pc:sldMk cId="3942064285" sldId="256"/>
            <ac:spMk id="15012" creationId="{F07A06C7-9E6D-0B17-6690-21B26B69BA92}"/>
          </ac:spMkLst>
        </pc:spChg>
        <pc:spChg chg="mod">
          <ac:chgData name="Jassem Abbasi" userId="a485637c-5d5c-44af-8411-f95acc3236b6" providerId="ADAL" clId="{B67E75DF-61F4-4BDD-83F6-F3A9FEB4B984}" dt="2024-02-22T09:52:54.409" v="2357" actId="27803"/>
          <ac:spMkLst>
            <pc:docMk/>
            <pc:sldMk cId="3942064285" sldId="256"/>
            <ac:spMk id="15013" creationId="{56DAB86B-D557-B612-4AC4-67BDAEFCB050}"/>
          </ac:spMkLst>
        </pc:spChg>
        <pc:spChg chg="mod">
          <ac:chgData name="Jassem Abbasi" userId="a485637c-5d5c-44af-8411-f95acc3236b6" providerId="ADAL" clId="{B67E75DF-61F4-4BDD-83F6-F3A9FEB4B984}" dt="2024-02-22T09:52:54.409" v="2357" actId="27803"/>
          <ac:spMkLst>
            <pc:docMk/>
            <pc:sldMk cId="3942064285" sldId="256"/>
            <ac:spMk id="15014" creationId="{04C05DD0-61F8-4BA6-AA77-D9D5A6CE1970}"/>
          </ac:spMkLst>
        </pc:spChg>
        <pc:spChg chg="mod">
          <ac:chgData name="Jassem Abbasi" userId="a485637c-5d5c-44af-8411-f95acc3236b6" providerId="ADAL" clId="{B67E75DF-61F4-4BDD-83F6-F3A9FEB4B984}" dt="2024-02-22T09:52:54.409" v="2357" actId="27803"/>
          <ac:spMkLst>
            <pc:docMk/>
            <pc:sldMk cId="3942064285" sldId="256"/>
            <ac:spMk id="15015" creationId="{B99F812D-F07A-8B08-F2C1-68B4B4EF2533}"/>
          </ac:spMkLst>
        </pc:spChg>
        <pc:spChg chg="mod">
          <ac:chgData name="Jassem Abbasi" userId="a485637c-5d5c-44af-8411-f95acc3236b6" providerId="ADAL" clId="{B67E75DF-61F4-4BDD-83F6-F3A9FEB4B984}" dt="2024-02-22T09:52:54.409" v="2357" actId="27803"/>
          <ac:spMkLst>
            <pc:docMk/>
            <pc:sldMk cId="3942064285" sldId="256"/>
            <ac:spMk id="15016" creationId="{BF018448-7C23-6D65-A0B9-DD536AEAF38F}"/>
          </ac:spMkLst>
        </pc:spChg>
        <pc:spChg chg="mod">
          <ac:chgData name="Jassem Abbasi" userId="a485637c-5d5c-44af-8411-f95acc3236b6" providerId="ADAL" clId="{B67E75DF-61F4-4BDD-83F6-F3A9FEB4B984}" dt="2024-02-22T09:52:54.409" v="2357" actId="27803"/>
          <ac:spMkLst>
            <pc:docMk/>
            <pc:sldMk cId="3942064285" sldId="256"/>
            <ac:spMk id="15017" creationId="{77345E0D-DF1A-9CBC-8831-77A78E21A730}"/>
          </ac:spMkLst>
        </pc:spChg>
        <pc:spChg chg="mod">
          <ac:chgData name="Jassem Abbasi" userId="a485637c-5d5c-44af-8411-f95acc3236b6" providerId="ADAL" clId="{B67E75DF-61F4-4BDD-83F6-F3A9FEB4B984}" dt="2024-02-22T09:52:54.409" v="2357" actId="27803"/>
          <ac:spMkLst>
            <pc:docMk/>
            <pc:sldMk cId="3942064285" sldId="256"/>
            <ac:spMk id="15018" creationId="{AF000298-8C38-4984-9352-8805F9E1639A}"/>
          </ac:spMkLst>
        </pc:spChg>
        <pc:spChg chg="mod">
          <ac:chgData name="Jassem Abbasi" userId="a485637c-5d5c-44af-8411-f95acc3236b6" providerId="ADAL" clId="{B67E75DF-61F4-4BDD-83F6-F3A9FEB4B984}" dt="2024-02-22T09:52:54.409" v="2357" actId="27803"/>
          <ac:spMkLst>
            <pc:docMk/>
            <pc:sldMk cId="3942064285" sldId="256"/>
            <ac:spMk id="15019" creationId="{F43AAE65-5135-A498-F5D0-74118646A61C}"/>
          </ac:spMkLst>
        </pc:spChg>
        <pc:spChg chg="mod">
          <ac:chgData name="Jassem Abbasi" userId="a485637c-5d5c-44af-8411-f95acc3236b6" providerId="ADAL" clId="{B67E75DF-61F4-4BDD-83F6-F3A9FEB4B984}" dt="2024-02-22T09:52:54.409" v="2357" actId="27803"/>
          <ac:spMkLst>
            <pc:docMk/>
            <pc:sldMk cId="3942064285" sldId="256"/>
            <ac:spMk id="15020" creationId="{095C3C6D-E504-5FD2-424B-67345AEE332E}"/>
          </ac:spMkLst>
        </pc:spChg>
        <pc:spChg chg="mod">
          <ac:chgData name="Jassem Abbasi" userId="a485637c-5d5c-44af-8411-f95acc3236b6" providerId="ADAL" clId="{B67E75DF-61F4-4BDD-83F6-F3A9FEB4B984}" dt="2024-02-22T09:52:54.409" v="2357" actId="27803"/>
          <ac:spMkLst>
            <pc:docMk/>
            <pc:sldMk cId="3942064285" sldId="256"/>
            <ac:spMk id="15021" creationId="{80FD2215-5427-7E0E-1BEF-1FDA6099A4EF}"/>
          </ac:spMkLst>
        </pc:spChg>
        <pc:spChg chg="mod">
          <ac:chgData name="Jassem Abbasi" userId="a485637c-5d5c-44af-8411-f95acc3236b6" providerId="ADAL" clId="{B67E75DF-61F4-4BDD-83F6-F3A9FEB4B984}" dt="2024-02-22T09:52:54.409" v="2357" actId="27803"/>
          <ac:spMkLst>
            <pc:docMk/>
            <pc:sldMk cId="3942064285" sldId="256"/>
            <ac:spMk id="15022" creationId="{F5A1039E-6BDC-C5EB-BC3E-5C672AB20E58}"/>
          </ac:spMkLst>
        </pc:spChg>
        <pc:spChg chg="mod">
          <ac:chgData name="Jassem Abbasi" userId="a485637c-5d5c-44af-8411-f95acc3236b6" providerId="ADAL" clId="{B67E75DF-61F4-4BDD-83F6-F3A9FEB4B984}" dt="2024-02-22T09:52:54.409" v="2357" actId="27803"/>
          <ac:spMkLst>
            <pc:docMk/>
            <pc:sldMk cId="3942064285" sldId="256"/>
            <ac:spMk id="15023" creationId="{BC43C049-C881-ED56-2096-A0D54D361432}"/>
          </ac:spMkLst>
        </pc:spChg>
        <pc:spChg chg="mod">
          <ac:chgData name="Jassem Abbasi" userId="a485637c-5d5c-44af-8411-f95acc3236b6" providerId="ADAL" clId="{B67E75DF-61F4-4BDD-83F6-F3A9FEB4B984}" dt="2024-02-22T09:52:54.409" v="2357" actId="27803"/>
          <ac:spMkLst>
            <pc:docMk/>
            <pc:sldMk cId="3942064285" sldId="256"/>
            <ac:spMk id="15024" creationId="{464BCAF9-BADE-5342-C6DE-5B4197F38085}"/>
          </ac:spMkLst>
        </pc:spChg>
        <pc:spChg chg="mod">
          <ac:chgData name="Jassem Abbasi" userId="a485637c-5d5c-44af-8411-f95acc3236b6" providerId="ADAL" clId="{B67E75DF-61F4-4BDD-83F6-F3A9FEB4B984}" dt="2024-02-22T09:52:54.409" v="2357" actId="27803"/>
          <ac:spMkLst>
            <pc:docMk/>
            <pc:sldMk cId="3942064285" sldId="256"/>
            <ac:spMk id="15025" creationId="{C380CF81-8396-77C1-5520-D641B88A4475}"/>
          </ac:spMkLst>
        </pc:spChg>
        <pc:spChg chg="mod">
          <ac:chgData name="Jassem Abbasi" userId="a485637c-5d5c-44af-8411-f95acc3236b6" providerId="ADAL" clId="{B67E75DF-61F4-4BDD-83F6-F3A9FEB4B984}" dt="2024-02-22T09:52:54.409" v="2357" actId="27803"/>
          <ac:spMkLst>
            <pc:docMk/>
            <pc:sldMk cId="3942064285" sldId="256"/>
            <ac:spMk id="15026" creationId="{F9EB54A3-46BB-95A2-BE6C-80CD084D8513}"/>
          </ac:spMkLst>
        </pc:spChg>
        <pc:spChg chg="mod">
          <ac:chgData name="Jassem Abbasi" userId="a485637c-5d5c-44af-8411-f95acc3236b6" providerId="ADAL" clId="{B67E75DF-61F4-4BDD-83F6-F3A9FEB4B984}" dt="2024-02-22T09:52:54.409" v="2357" actId="27803"/>
          <ac:spMkLst>
            <pc:docMk/>
            <pc:sldMk cId="3942064285" sldId="256"/>
            <ac:spMk id="15027" creationId="{21B708C7-98D3-B7A1-AAE8-E7B8B811316B}"/>
          </ac:spMkLst>
        </pc:spChg>
        <pc:spChg chg="mod">
          <ac:chgData name="Jassem Abbasi" userId="a485637c-5d5c-44af-8411-f95acc3236b6" providerId="ADAL" clId="{B67E75DF-61F4-4BDD-83F6-F3A9FEB4B984}" dt="2024-02-22T09:52:54.409" v="2357" actId="27803"/>
          <ac:spMkLst>
            <pc:docMk/>
            <pc:sldMk cId="3942064285" sldId="256"/>
            <ac:spMk id="15028" creationId="{379B3E9A-70BB-B9DC-6D44-43E67BFFD1FA}"/>
          </ac:spMkLst>
        </pc:spChg>
        <pc:spChg chg="mod">
          <ac:chgData name="Jassem Abbasi" userId="a485637c-5d5c-44af-8411-f95acc3236b6" providerId="ADAL" clId="{B67E75DF-61F4-4BDD-83F6-F3A9FEB4B984}" dt="2024-02-22T09:52:54.409" v="2357" actId="27803"/>
          <ac:spMkLst>
            <pc:docMk/>
            <pc:sldMk cId="3942064285" sldId="256"/>
            <ac:spMk id="15029" creationId="{8B096985-03AE-67E5-4125-8F0F6BEE77B9}"/>
          </ac:spMkLst>
        </pc:spChg>
        <pc:spChg chg="mod">
          <ac:chgData name="Jassem Abbasi" userId="a485637c-5d5c-44af-8411-f95acc3236b6" providerId="ADAL" clId="{B67E75DF-61F4-4BDD-83F6-F3A9FEB4B984}" dt="2024-02-22T09:52:54.409" v="2357" actId="27803"/>
          <ac:spMkLst>
            <pc:docMk/>
            <pc:sldMk cId="3942064285" sldId="256"/>
            <ac:spMk id="15030" creationId="{D0198578-F378-56D0-4D71-23781F8C166D}"/>
          </ac:spMkLst>
        </pc:spChg>
        <pc:spChg chg="mod">
          <ac:chgData name="Jassem Abbasi" userId="a485637c-5d5c-44af-8411-f95acc3236b6" providerId="ADAL" clId="{B67E75DF-61F4-4BDD-83F6-F3A9FEB4B984}" dt="2024-02-22T09:52:54.409" v="2357" actId="27803"/>
          <ac:spMkLst>
            <pc:docMk/>
            <pc:sldMk cId="3942064285" sldId="256"/>
            <ac:spMk id="15031" creationId="{7A06D0E1-5E49-94EA-7E09-6BA6B8A8A5F1}"/>
          </ac:spMkLst>
        </pc:spChg>
        <pc:spChg chg="mod">
          <ac:chgData name="Jassem Abbasi" userId="a485637c-5d5c-44af-8411-f95acc3236b6" providerId="ADAL" clId="{B67E75DF-61F4-4BDD-83F6-F3A9FEB4B984}" dt="2024-02-22T09:52:54.409" v="2357" actId="27803"/>
          <ac:spMkLst>
            <pc:docMk/>
            <pc:sldMk cId="3942064285" sldId="256"/>
            <ac:spMk id="15032" creationId="{6C9F8A96-D11F-5C81-1942-2E841BBA3AF1}"/>
          </ac:spMkLst>
        </pc:spChg>
        <pc:spChg chg="mod">
          <ac:chgData name="Jassem Abbasi" userId="a485637c-5d5c-44af-8411-f95acc3236b6" providerId="ADAL" clId="{B67E75DF-61F4-4BDD-83F6-F3A9FEB4B984}" dt="2024-02-22T09:52:54.409" v="2357" actId="27803"/>
          <ac:spMkLst>
            <pc:docMk/>
            <pc:sldMk cId="3942064285" sldId="256"/>
            <ac:spMk id="15033" creationId="{71C3C21A-3FD3-4DD8-3688-847AB7A40132}"/>
          </ac:spMkLst>
        </pc:spChg>
        <pc:spChg chg="mod">
          <ac:chgData name="Jassem Abbasi" userId="a485637c-5d5c-44af-8411-f95acc3236b6" providerId="ADAL" clId="{B67E75DF-61F4-4BDD-83F6-F3A9FEB4B984}" dt="2024-02-22T09:52:54.409" v="2357" actId="27803"/>
          <ac:spMkLst>
            <pc:docMk/>
            <pc:sldMk cId="3942064285" sldId="256"/>
            <ac:spMk id="15034" creationId="{0808C503-8BAC-C671-C46F-0240D2DF140D}"/>
          </ac:spMkLst>
        </pc:spChg>
        <pc:spChg chg="mod">
          <ac:chgData name="Jassem Abbasi" userId="a485637c-5d5c-44af-8411-f95acc3236b6" providerId="ADAL" clId="{B67E75DF-61F4-4BDD-83F6-F3A9FEB4B984}" dt="2024-02-22T09:52:54.409" v="2357" actId="27803"/>
          <ac:spMkLst>
            <pc:docMk/>
            <pc:sldMk cId="3942064285" sldId="256"/>
            <ac:spMk id="15035" creationId="{B034E796-6A2B-86C5-F50D-02805EB838DF}"/>
          </ac:spMkLst>
        </pc:spChg>
        <pc:spChg chg="mod">
          <ac:chgData name="Jassem Abbasi" userId="a485637c-5d5c-44af-8411-f95acc3236b6" providerId="ADAL" clId="{B67E75DF-61F4-4BDD-83F6-F3A9FEB4B984}" dt="2024-02-22T09:52:54.409" v="2357" actId="27803"/>
          <ac:spMkLst>
            <pc:docMk/>
            <pc:sldMk cId="3942064285" sldId="256"/>
            <ac:spMk id="15036" creationId="{B6607B35-0A19-9F4A-94A8-2566B2CCF651}"/>
          </ac:spMkLst>
        </pc:spChg>
        <pc:spChg chg="mod">
          <ac:chgData name="Jassem Abbasi" userId="a485637c-5d5c-44af-8411-f95acc3236b6" providerId="ADAL" clId="{B67E75DF-61F4-4BDD-83F6-F3A9FEB4B984}" dt="2024-02-22T09:52:54.409" v="2357" actId="27803"/>
          <ac:spMkLst>
            <pc:docMk/>
            <pc:sldMk cId="3942064285" sldId="256"/>
            <ac:spMk id="15037" creationId="{D0F7896D-17F4-5246-8700-A013ECDC338B}"/>
          </ac:spMkLst>
        </pc:spChg>
        <pc:spChg chg="mod">
          <ac:chgData name="Jassem Abbasi" userId="a485637c-5d5c-44af-8411-f95acc3236b6" providerId="ADAL" clId="{B67E75DF-61F4-4BDD-83F6-F3A9FEB4B984}" dt="2024-02-22T09:52:54.409" v="2357" actId="27803"/>
          <ac:spMkLst>
            <pc:docMk/>
            <pc:sldMk cId="3942064285" sldId="256"/>
            <ac:spMk id="15038" creationId="{A6739E81-E8EC-D674-1752-CAE4F3BACFE7}"/>
          </ac:spMkLst>
        </pc:spChg>
        <pc:spChg chg="mod">
          <ac:chgData name="Jassem Abbasi" userId="a485637c-5d5c-44af-8411-f95acc3236b6" providerId="ADAL" clId="{B67E75DF-61F4-4BDD-83F6-F3A9FEB4B984}" dt="2024-02-22T09:52:54.409" v="2357" actId="27803"/>
          <ac:spMkLst>
            <pc:docMk/>
            <pc:sldMk cId="3942064285" sldId="256"/>
            <ac:spMk id="15039" creationId="{522F9CCF-64E9-2A6B-280B-B6BC2AB5B016}"/>
          </ac:spMkLst>
        </pc:spChg>
        <pc:spChg chg="mod">
          <ac:chgData name="Jassem Abbasi" userId="a485637c-5d5c-44af-8411-f95acc3236b6" providerId="ADAL" clId="{B67E75DF-61F4-4BDD-83F6-F3A9FEB4B984}" dt="2024-02-22T09:52:54.409" v="2357" actId="27803"/>
          <ac:spMkLst>
            <pc:docMk/>
            <pc:sldMk cId="3942064285" sldId="256"/>
            <ac:spMk id="15040" creationId="{ECCF61FB-703F-7363-5CDF-9D3B04459D2C}"/>
          </ac:spMkLst>
        </pc:spChg>
        <pc:spChg chg="mod">
          <ac:chgData name="Jassem Abbasi" userId="a485637c-5d5c-44af-8411-f95acc3236b6" providerId="ADAL" clId="{B67E75DF-61F4-4BDD-83F6-F3A9FEB4B984}" dt="2024-02-22T09:52:54.409" v="2357" actId="27803"/>
          <ac:spMkLst>
            <pc:docMk/>
            <pc:sldMk cId="3942064285" sldId="256"/>
            <ac:spMk id="15041" creationId="{56832F24-DD79-A089-E021-BBD9C588320E}"/>
          </ac:spMkLst>
        </pc:spChg>
        <pc:spChg chg="mod">
          <ac:chgData name="Jassem Abbasi" userId="a485637c-5d5c-44af-8411-f95acc3236b6" providerId="ADAL" clId="{B67E75DF-61F4-4BDD-83F6-F3A9FEB4B984}" dt="2024-02-22T09:52:54.409" v="2357" actId="27803"/>
          <ac:spMkLst>
            <pc:docMk/>
            <pc:sldMk cId="3942064285" sldId="256"/>
            <ac:spMk id="15042" creationId="{C82E883B-37D1-1B9E-BC46-DCB450650EB0}"/>
          </ac:spMkLst>
        </pc:spChg>
        <pc:spChg chg="mod">
          <ac:chgData name="Jassem Abbasi" userId="a485637c-5d5c-44af-8411-f95acc3236b6" providerId="ADAL" clId="{B67E75DF-61F4-4BDD-83F6-F3A9FEB4B984}" dt="2024-02-22T09:52:54.409" v="2357" actId="27803"/>
          <ac:spMkLst>
            <pc:docMk/>
            <pc:sldMk cId="3942064285" sldId="256"/>
            <ac:spMk id="15043" creationId="{D60FD346-E139-013B-4AC1-2843E0252561}"/>
          </ac:spMkLst>
        </pc:spChg>
        <pc:spChg chg="mod">
          <ac:chgData name="Jassem Abbasi" userId="a485637c-5d5c-44af-8411-f95acc3236b6" providerId="ADAL" clId="{B67E75DF-61F4-4BDD-83F6-F3A9FEB4B984}" dt="2024-02-22T09:52:54.409" v="2357" actId="27803"/>
          <ac:spMkLst>
            <pc:docMk/>
            <pc:sldMk cId="3942064285" sldId="256"/>
            <ac:spMk id="15044" creationId="{0B9158BB-7A75-A1EB-154F-22D149BCC8BA}"/>
          </ac:spMkLst>
        </pc:spChg>
        <pc:spChg chg="mod">
          <ac:chgData name="Jassem Abbasi" userId="a485637c-5d5c-44af-8411-f95acc3236b6" providerId="ADAL" clId="{B67E75DF-61F4-4BDD-83F6-F3A9FEB4B984}" dt="2024-02-22T09:52:54.409" v="2357" actId="27803"/>
          <ac:spMkLst>
            <pc:docMk/>
            <pc:sldMk cId="3942064285" sldId="256"/>
            <ac:spMk id="15045" creationId="{6F7FFBA3-B3C9-E967-AF23-597CCBE40918}"/>
          </ac:spMkLst>
        </pc:spChg>
        <pc:spChg chg="mod">
          <ac:chgData name="Jassem Abbasi" userId="a485637c-5d5c-44af-8411-f95acc3236b6" providerId="ADAL" clId="{B67E75DF-61F4-4BDD-83F6-F3A9FEB4B984}" dt="2024-02-22T09:52:54.409" v="2357" actId="27803"/>
          <ac:spMkLst>
            <pc:docMk/>
            <pc:sldMk cId="3942064285" sldId="256"/>
            <ac:spMk id="15046" creationId="{F42C99F4-0852-66B1-4BCD-93263920BA53}"/>
          </ac:spMkLst>
        </pc:spChg>
        <pc:spChg chg="mod">
          <ac:chgData name="Jassem Abbasi" userId="a485637c-5d5c-44af-8411-f95acc3236b6" providerId="ADAL" clId="{B67E75DF-61F4-4BDD-83F6-F3A9FEB4B984}" dt="2024-02-22T09:52:54.409" v="2357" actId="27803"/>
          <ac:spMkLst>
            <pc:docMk/>
            <pc:sldMk cId="3942064285" sldId="256"/>
            <ac:spMk id="15047" creationId="{1F619AAF-1D78-7192-ACDB-9E1210EA31A3}"/>
          </ac:spMkLst>
        </pc:spChg>
        <pc:spChg chg="mod">
          <ac:chgData name="Jassem Abbasi" userId="a485637c-5d5c-44af-8411-f95acc3236b6" providerId="ADAL" clId="{B67E75DF-61F4-4BDD-83F6-F3A9FEB4B984}" dt="2024-02-22T09:52:54.409" v="2357" actId="27803"/>
          <ac:spMkLst>
            <pc:docMk/>
            <pc:sldMk cId="3942064285" sldId="256"/>
            <ac:spMk id="15048" creationId="{3E79A157-1B7D-EBB7-6099-F0A6ACB1279D}"/>
          </ac:spMkLst>
        </pc:spChg>
        <pc:spChg chg="mod">
          <ac:chgData name="Jassem Abbasi" userId="a485637c-5d5c-44af-8411-f95acc3236b6" providerId="ADAL" clId="{B67E75DF-61F4-4BDD-83F6-F3A9FEB4B984}" dt="2024-02-22T09:52:54.409" v="2357" actId="27803"/>
          <ac:spMkLst>
            <pc:docMk/>
            <pc:sldMk cId="3942064285" sldId="256"/>
            <ac:spMk id="15049" creationId="{5837EA2D-E0A4-DB2C-A799-B3E6D182EEAA}"/>
          </ac:spMkLst>
        </pc:spChg>
        <pc:spChg chg="mod">
          <ac:chgData name="Jassem Abbasi" userId="a485637c-5d5c-44af-8411-f95acc3236b6" providerId="ADAL" clId="{B67E75DF-61F4-4BDD-83F6-F3A9FEB4B984}" dt="2024-02-22T09:52:54.409" v="2357" actId="27803"/>
          <ac:spMkLst>
            <pc:docMk/>
            <pc:sldMk cId="3942064285" sldId="256"/>
            <ac:spMk id="15050" creationId="{7A5B451E-41C9-EE46-586C-A06F1FBFFC06}"/>
          </ac:spMkLst>
        </pc:spChg>
        <pc:spChg chg="mod">
          <ac:chgData name="Jassem Abbasi" userId="a485637c-5d5c-44af-8411-f95acc3236b6" providerId="ADAL" clId="{B67E75DF-61F4-4BDD-83F6-F3A9FEB4B984}" dt="2024-02-22T09:52:54.409" v="2357" actId="27803"/>
          <ac:spMkLst>
            <pc:docMk/>
            <pc:sldMk cId="3942064285" sldId="256"/>
            <ac:spMk id="15051" creationId="{8D26A7D4-F238-AF15-E560-D10859765586}"/>
          </ac:spMkLst>
        </pc:spChg>
        <pc:spChg chg="mod">
          <ac:chgData name="Jassem Abbasi" userId="a485637c-5d5c-44af-8411-f95acc3236b6" providerId="ADAL" clId="{B67E75DF-61F4-4BDD-83F6-F3A9FEB4B984}" dt="2024-02-22T09:52:54.409" v="2357" actId="27803"/>
          <ac:spMkLst>
            <pc:docMk/>
            <pc:sldMk cId="3942064285" sldId="256"/>
            <ac:spMk id="15052" creationId="{8C111D59-8961-FA50-A633-6A580B7FE047}"/>
          </ac:spMkLst>
        </pc:spChg>
        <pc:spChg chg="mod">
          <ac:chgData name="Jassem Abbasi" userId="a485637c-5d5c-44af-8411-f95acc3236b6" providerId="ADAL" clId="{B67E75DF-61F4-4BDD-83F6-F3A9FEB4B984}" dt="2024-02-22T09:52:54.409" v="2357" actId="27803"/>
          <ac:spMkLst>
            <pc:docMk/>
            <pc:sldMk cId="3942064285" sldId="256"/>
            <ac:spMk id="15053" creationId="{8759E159-62AC-64C6-4A07-7BA019F648E1}"/>
          </ac:spMkLst>
        </pc:spChg>
        <pc:spChg chg="mod">
          <ac:chgData name="Jassem Abbasi" userId="a485637c-5d5c-44af-8411-f95acc3236b6" providerId="ADAL" clId="{B67E75DF-61F4-4BDD-83F6-F3A9FEB4B984}" dt="2024-02-22T09:52:54.409" v="2357" actId="27803"/>
          <ac:spMkLst>
            <pc:docMk/>
            <pc:sldMk cId="3942064285" sldId="256"/>
            <ac:spMk id="15054" creationId="{14F575D9-7A65-B040-54BE-5B19C313DE17}"/>
          </ac:spMkLst>
        </pc:spChg>
        <pc:spChg chg="mod">
          <ac:chgData name="Jassem Abbasi" userId="a485637c-5d5c-44af-8411-f95acc3236b6" providerId="ADAL" clId="{B67E75DF-61F4-4BDD-83F6-F3A9FEB4B984}" dt="2024-02-22T09:52:54.409" v="2357" actId="27803"/>
          <ac:spMkLst>
            <pc:docMk/>
            <pc:sldMk cId="3942064285" sldId="256"/>
            <ac:spMk id="15055" creationId="{B8F14734-7CA5-6C75-D16C-158BFFA047F6}"/>
          </ac:spMkLst>
        </pc:spChg>
        <pc:spChg chg="mod">
          <ac:chgData name="Jassem Abbasi" userId="a485637c-5d5c-44af-8411-f95acc3236b6" providerId="ADAL" clId="{B67E75DF-61F4-4BDD-83F6-F3A9FEB4B984}" dt="2024-02-22T09:52:54.409" v="2357" actId="27803"/>
          <ac:spMkLst>
            <pc:docMk/>
            <pc:sldMk cId="3942064285" sldId="256"/>
            <ac:spMk id="15056" creationId="{6704B6EA-0DB8-0DC5-4F62-A6DC9B3BBBFC}"/>
          </ac:spMkLst>
        </pc:spChg>
        <pc:spChg chg="mod">
          <ac:chgData name="Jassem Abbasi" userId="a485637c-5d5c-44af-8411-f95acc3236b6" providerId="ADAL" clId="{B67E75DF-61F4-4BDD-83F6-F3A9FEB4B984}" dt="2024-02-22T09:52:54.409" v="2357" actId="27803"/>
          <ac:spMkLst>
            <pc:docMk/>
            <pc:sldMk cId="3942064285" sldId="256"/>
            <ac:spMk id="15057" creationId="{AD2AC0C5-6A81-FADE-C6F8-8CD65145F1B5}"/>
          </ac:spMkLst>
        </pc:spChg>
        <pc:spChg chg="mod">
          <ac:chgData name="Jassem Abbasi" userId="a485637c-5d5c-44af-8411-f95acc3236b6" providerId="ADAL" clId="{B67E75DF-61F4-4BDD-83F6-F3A9FEB4B984}" dt="2024-02-22T09:52:54.409" v="2357" actId="27803"/>
          <ac:spMkLst>
            <pc:docMk/>
            <pc:sldMk cId="3942064285" sldId="256"/>
            <ac:spMk id="15058" creationId="{F55DBA03-8329-9C6F-44BA-D1931E1F97D4}"/>
          </ac:spMkLst>
        </pc:spChg>
        <pc:spChg chg="mod">
          <ac:chgData name="Jassem Abbasi" userId="a485637c-5d5c-44af-8411-f95acc3236b6" providerId="ADAL" clId="{B67E75DF-61F4-4BDD-83F6-F3A9FEB4B984}" dt="2024-02-22T09:52:54.409" v="2357" actId="27803"/>
          <ac:spMkLst>
            <pc:docMk/>
            <pc:sldMk cId="3942064285" sldId="256"/>
            <ac:spMk id="15059" creationId="{71C2FCF3-F48B-5AD8-689D-07F179496A29}"/>
          </ac:spMkLst>
        </pc:spChg>
        <pc:spChg chg="mod">
          <ac:chgData name="Jassem Abbasi" userId="a485637c-5d5c-44af-8411-f95acc3236b6" providerId="ADAL" clId="{B67E75DF-61F4-4BDD-83F6-F3A9FEB4B984}" dt="2024-02-22T09:52:54.409" v="2357" actId="27803"/>
          <ac:spMkLst>
            <pc:docMk/>
            <pc:sldMk cId="3942064285" sldId="256"/>
            <ac:spMk id="15060" creationId="{4C1ADF6D-68DC-C940-E324-11BB7483EB16}"/>
          </ac:spMkLst>
        </pc:spChg>
        <pc:spChg chg="mod">
          <ac:chgData name="Jassem Abbasi" userId="a485637c-5d5c-44af-8411-f95acc3236b6" providerId="ADAL" clId="{B67E75DF-61F4-4BDD-83F6-F3A9FEB4B984}" dt="2024-02-22T09:52:54.409" v="2357" actId="27803"/>
          <ac:spMkLst>
            <pc:docMk/>
            <pc:sldMk cId="3942064285" sldId="256"/>
            <ac:spMk id="15061" creationId="{D7545B4B-9592-169A-A9FF-AF7FC97F18B0}"/>
          </ac:spMkLst>
        </pc:spChg>
        <pc:spChg chg="mod">
          <ac:chgData name="Jassem Abbasi" userId="a485637c-5d5c-44af-8411-f95acc3236b6" providerId="ADAL" clId="{B67E75DF-61F4-4BDD-83F6-F3A9FEB4B984}" dt="2024-02-22T09:52:54.409" v="2357" actId="27803"/>
          <ac:spMkLst>
            <pc:docMk/>
            <pc:sldMk cId="3942064285" sldId="256"/>
            <ac:spMk id="15062" creationId="{DC23EFD4-E2EB-2C09-0AEC-5EA476FB871A}"/>
          </ac:spMkLst>
        </pc:spChg>
        <pc:spChg chg="mod">
          <ac:chgData name="Jassem Abbasi" userId="a485637c-5d5c-44af-8411-f95acc3236b6" providerId="ADAL" clId="{B67E75DF-61F4-4BDD-83F6-F3A9FEB4B984}" dt="2024-02-22T09:52:54.409" v="2357" actId="27803"/>
          <ac:spMkLst>
            <pc:docMk/>
            <pc:sldMk cId="3942064285" sldId="256"/>
            <ac:spMk id="15063" creationId="{4616E662-AAD5-9147-522B-85F8FFC2F879}"/>
          </ac:spMkLst>
        </pc:spChg>
        <pc:spChg chg="mod">
          <ac:chgData name="Jassem Abbasi" userId="a485637c-5d5c-44af-8411-f95acc3236b6" providerId="ADAL" clId="{B67E75DF-61F4-4BDD-83F6-F3A9FEB4B984}" dt="2024-02-22T09:52:54.409" v="2357" actId="27803"/>
          <ac:spMkLst>
            <pc:docMk/>
            <pc:sldMk cId="3942064285" sldId="256"/>
            <ac:spMk id="15064" creationId="{9FCAAE26-CFA9-5949-E66E-6E70E02C61D1}"/>
          </ac:spMkLst>
        </pc:spChg>
        <pc:spChg chg="mod">
          <ac:chgData name="Jassem Abbasi" userId="a485637c-5d5c-44af-8411-f95acc3236b6" providerId="ADAL" clId="{B67E75DF-61F4-4BDD-83F6-F3A9FEB4B984}" dt="2024-02-22T09:52:54.409" v="2357" actId="27803"/>
          <ac:spMkLst>
            <pc:docMk/>
            <pc:sldMk cId="3942064285" sldId="256"/>
            <ac:spMk id="15065" creationId="{2EE4AAFB-1537-417B-0573-7FA9F0FD43C4}"/>
          </ac:spMkLst>
        </pc:spChg>
        <pc:spChg chg="mod">
          <ac:chgData name="Jassem Abbasi" userId="a485637c-5d5c-44af-8411-f95acc3236b6" providerId="ADAL" clId="{B67E75DF-61F4-4BDD-83F6-F3A9FEB4B984}" dt="2024-02-22T09:52:54.409" v="2357" actId="27803"/>
          <ac:spMkLst>
            <pc:docMk/>
            <pc:sldMk cId="3942064285" sldId="256"/>
            <ac:spMk id="15066" creationId="{1199695A-87E1-806B-758F-7F04A4605B35}"/>
          </ac:spMkLst>
        </pc:spChg>
        <pc:spChg chg="mod">
          <ac:chgData name="Jassem Abbasi" userId="a485637c-5d5c-44af-8411-f95acc3236b6" providerId="ADAL" clId="{B67E75DF-61F4-4BDD-83F6-F3A9FEB4B984}" dt="2024-02-22T09:52:54.409" v="2357" actId="27803"/>
          <ac:spMkLst>
            <pc:docMk/>
            <pc:sldMk cId="3942064285" sldId="256"/>
            <ac:spMk id="15067" creationId="{D69E5E91-3797-56E2-897D-1C8293C6D65A}"/>
          </ac:spMkLst>
        </pc:spChg>
        <pc:spChg chg="mod">
          <ac:chgData name="Jassem Abbasi" userId="a485637c-5d5c-44af-8411-f95acc3236b6" providerId="ADAL" clId="{B67E75DF-61F4-4BDD-83F6-F3A9FEB4B984}" dt="2024-02-22T09:52:54.409" v="2357" actId="27803"/>
          <ac:spMkLst>
            <pc:docMk/>
            <pc:sldMk cId="3942064285" sldId="256"/>
            <ac:spMk id="15068" creationId="{3B532615-96C6-5167-68EA-67F0978277B8}"/>
          </ac:spMkLst>
        </pc:spChg>
        <pc:spChg chg="mod">
          <ac:chgData name="Jassem Abbasi" userId="a485637c-5d5c-44af-8411-f95acc3236b6" providerId="ADAL" clId="{B67E75DF-61F4-4BDD-83F6-F3A9FEB4B984}" dt="2024-02-22T09:52:54.409" v="2357" actId="27803"/>
          <ac:spMkLst>
            <pc:docMk/>
            <pc:sldMk cId="3942064285" sldId="256"/>
            <ac:spMk id="15069" creationId="{F0D362D0-064A-C0BF-A772-4F7CF02074DA}"/>
          </ac:spMkLst>
        </pc:spChg>
        <pc:spChg chg="mod">
          <ac:chgData name="Jassem Abbasi" userId="a485637c-5d5c-44af-8411-f95acc3236b6" providerId="ADAL" clId="{B67E75DF-61F4-4BDD-83F6-F3A9FEB4B984}" dt="2024-02-22T09:52:54.409" v="2357" actId="27803"/>
          <ac:spMkLst>
            <pc:docMk/>
            <pc:sldMk cId="3942064285" sldId="256"/>
            <ac:spMk id="15070" creationId="{8421719B-5399-9C00-B278-4AEFE9A04C68}"/>
          </ac:spMkLst>
        </pc:spChg>
        <pc:spChg chg="mod">
          <ac:chgData name="Jassem Abbasi" userId="a485637c-5d5c-44af-8411-f95acc3236b6" providerId="ADAL" clId="{B67E75DF-61F4-4BDD-83F6-F3A9FEB4B984}" dt="2024-02-22T09:52:54.409" v="2357" actId="27803"/>
          <ac:spMkLst>
            <pc:docMk/>
            <pc:sldMk cId="3942064285" sldId="256"/>
            <ac:spMk id="15071" creationId="{C4F9E4C9-1612-288B-F883-3E5A72EF8991}"/>
          </ac:spMkLst>
        </pc:spChg>
        <pc:spChg chg="mod">
          <ac:chgData name="Jassem Abbasi" userId="a485637c-5d5c-44af-8411-f95acc3236b6" providerId="ADAL" clId="{B67E75DF-61F4-4BDD-83F6-F3A9FEB4B984}" dt="2024-02-22T09:52:54.409" v="2357" actId="27803"/>
          <ac:spMkLst>
            <pc:docMk/>
            <pc:sldMk cId="3942064285" sldId="256"/>
            <ac:spMk id="15072" creationId="{EC5D3996-1098-A6FF-1166-E6314AB06761}"/>
          </ac:spMkLst>
        </pc:spChg>
        <pc:spChg chg="mod">
          <ac:chgData name="Jassem Abbasi" userId="a485637c-5d5c-44af-8411-f95acc3236b6" providerId="ADAL" clId="{B67E75DF-61F4-4BDD-83F6-F3A9FEB4B984}" dt="2024-02-22T09:52:54.409" v="2357" actId="27803"/>
          <ac:spMkLst>
            <pc:docMk/>
            <pc:sldMk cId="3942064285" sldId="256"/>
            <ac:spMk id="15073" creationId="{0162AE3C-0577-9115-8E89-A3544CA0562C}"/>
          </ac:spMkLst>
        </pc:spChg>
        <pc:spChg chg="mod">
          <ac:chgData name="Jassem Abbasi" userId="a485637c-5d5c-44af-8411-f95acc3236b6" providerId="ADAL" clId="{B67E75DF-61F4-4BDD-83F6-F3A9FEB4B984}" dt="2024-02-22T09:52:54.409" v="2357" actId="27803"/>
          <ac:spMkLst>
            <pc:docMk/>
            <pc:sldMk cId="3942064285" sldId="256"/>
            <ac:spMk id="15074" creationId="{95B0E052-F1DD-DECC-2C3D-937EFA66BEA6}"/>
          </ac:spMkLst>
        </pc:spChg>
        <pc:spChg chg="mod">
          <ac:chgData name="Jassem Abbasi" userId="a485637c-5d5c-44af-8411-f95acc3236b6" providerId="ADAL" clId="{B67E75DF-61F4-4BDD-83F6-F3A9FEB4B984}" dt="2024-02-22T09:52:54.409" v="2357" actId="27803"/>
          <ac:spMkLst>
            <pc:docMk/>
            <pc:sldMk cId="3942064285" sldId="256"/>
            <ac:spMk id="15075" creationId="{A3DE67C3-9FC5-35A7-DEFA-4217346480A9}"/>
          </ac:spMkLst>
        </pc:spChg>
        <pc:spChg chg="mod">
          <ac:chgData name="Jassem Abbasi" userId="a485637c-5d5c-44af-8411-f95acc3236b6" providerId="ADAL" clId="{B67E75DF-61F4-4BDD-83F6-F3A9FEB4B984}" dt="2024-02-22T09:52:54.409" v="2357" actId="27803"/>
          <ac:spMkLst>
            <pc:docMk/>
            <pc:sldMk cId="3942064285" sldId="256"/>
            <ac:spMk id="15076" creationId="{57D16B8F-938F-BE7C-E70A-1BFCBD933F01}"/>
          </ac:spMkLst>
        </pc:spChg>
        <pc:spChg chg="mod">
          <ac:chgData name="Jassem Abbasi" userId="a485637c-5d5c-44af-8411-f95acc3236b6" providerId="ADAL" clId="{B67E75DF-61F4-4BDD-83F6-F3A9FEB4B984}" dt="2024-02-22T09:52:54.409" v="2357" actId="27803"/>
          <ac:spMkLst>
            <pc:docMk/>
            <pc:sldMk cId="3942064285" sldId="256"/>
            <ac:spMk id="15077" creationId="{7AC61C0C-5FDA-8A0B-35D4-77742B7EC954}"/>
          </ac:spMkLst>
        </pc:spChg>
        <pc:spChg chg="mod">
          <ac:chgData name="Jassem Abbasi" userId="a485637c-5d5c-44af-8411-f95acc3236b6" providerId="ADAL" clId="{B67E75DF-61F4-4BDD-83F6-F3A9FEB4B984}" dt="2024-02-22T09:52:54.409" v="2357" actId="27803"/>
          <ac:spMkLst>
            <pc:docMk/>
            <pc:sldMk cId="3942064285" sldId="256"/>
            <ac:spMk id="15078" creationId="{CFD2A54F-F578-89BE-0A39-40F5E7140F6F}"/>
          </ac:spMkLst>
        </pc:spChg>
        <pc:spChg chg="mod">
          <ac:chgData name="Jassem Abbasi" userId="a485637c-5d5c-44af-8411-f95acc3236b6" providerId="ADAL" clId="{B67E75DF-61F4-4BDD-83F6-F3A9FEB4B984}" dt="2024-02-22T09:52:54.409" v="2357" actId="27803"/>
          <ac:spMkLst>
            <pc:docMk/>
            <pc:sldMk cId="3942064285" sldId="256"/>
            <ac:spMk id="15079" creationId="{3F38B608-97F1-385C-4A3D-DE2FAF78A919}"/>
          </ac:spMkLst>
        </pc:spChg>
        <pc:spChg chg="mod">
          <ac:chgData name="Jassem Abbasi" userId="a485637c-5d5c-44af-8411-f95acc3236b6" providerId="ADAL" clId="{B67E75DF-61F4-4BDD-83F6-F3A9FEB4B984}" dt="2024-02-22T09:52:54.409" v="2357" actId="27803"/>
          <ac:spMkLst>
            <pc:docMk/>
            <pc:sldMk cId="3942064285" sldId="256"/>
            <ac:spMk id="15080" creationId="{CC07AAE5-A810-D191-1A24-44D5541F0002}"/>
          </ac:spMkLst>
        </pc:spChg>
        <pc:spChg chg="mod">
          <ac:chgData name="Jassem Abbasi" userId="a485637c-5d5c-44af-8411-f95acc3236b6" providerId="ADAL" clId="{B67E75DF-61F4-4BDD-83F6-F3A9FEB4B984}" dt="2024-02-22T09:52:54.409" v="2357" actId="27803"/>
          <ac:spMkLst>
            <pc:docMk/>
            <pc:sldMk cId="3942064285" sldId="256"/>
            <ac:spMk id="15081" creationId="{1F00AE8A-1450-8DAE-74CC-003641A1032E}"/>
          </ac:spMkLst>
        </pc:spChg>
        <pc:spChg chg="mod">
          <ac:chgData name="Jassem Abbasi" userId="a485637c-5d5c-44af-8411-f95acc3236b6" providerId="ADAL" clId="{B67E75DF-61F4-4BDD-83F6-F3A9FEB4B984}" dt="2024-02-22T09:52:54.409" v="2357" actId="27803"/>
          <ac:spMkLst>
            <pc:docMk/>
            <pc:sldMk cId="3942064285" sldId="256"/>
            <ac:spMk id="15082" creationId="{BB553A53-5D51-999E-A3B9-262A7BCA80DE}"/>
          </ac:spMkLst>
        </pc:spChg>
        <pc:spChg chg="mod">
          <ac:chgData name="Jassem Abbasi" userId="a485637c-5d5c-44af-8411-f95acc3236b6" providerId="ADAL" clId="{B67E75DF-61F4-4BDD-83F6-F3A9FEB4B984}" dt="2024-02-22T09:52:54.409" v="2357" actId="27803"/>
          <ac:spMkLst>
            <pc:docMk/>
            <pc:sldMk cId="3942064285" sldId="256"/>
            <ac:spMk id="15083" creationId="{3DC92E7C-ED22-06C2-3259-8D5A490785FF}"/>
          </ac:spMkLst>
        </pc:spChg>
        <pc:spChg chg="mod">
          <ac:chgData name="Jassem Abbasi" userId="a485637c-5d5c-44af-8411-f95acc3236b6" providerId="ADAL" clId="{B67E75DF-61F4-4BDD-83F6-F3A9FEB4B984}" dt="2024-02-22T09:52:54.409" v="2357" actId="27803"/>
          <ac:spMkLst>
            <pc:docMk/>
            <pc:sldMk cId="3942064285" sldId="256"/>
            <ac:spMk id="15084" creationId="{88431B7A-396A-D33F-690B-D20B346C1081}"/>
          </ac:spMkLst>
        </pc:spChg>
        <pc:spChg chg="mod">
          <ac:chgData name="Jassem Abbasi" userId="a485637c-5d5c-44af-8411-f95acc3236b6" providerId="ADAL" clId="{B67E75DF-61F4-4BDD-83F6-F3A9FEB4B984}" dt="2024-02-22T09:52:54.409" v="2357" actId="27803"/>
          <ac:spMkLst>
            <pc:docMk/>
            <pc:sldMk cId="3942064285" sldId="256"/>
            <ac:spMk id="15085" creationId="{B126A6B1-7290-AA41-4605-AF9DED796A56}"/>
          </ac:spMkLst>
        </pc:spChg>
        <pc:spChg chg="mod">
          <ac:chgData name="Jassem Abbasi" userId="a485637c-5d5c-44af-8411-f95acc3236b6" providerId="ADAL" clId="{B67E75DF-61F4-4BDD-83F6-F3A9FEB4B984}" dt="2024-02-22T09:52:54.409" v="2357" actId="27803"/>
          <ac:spMkLst>
            <pc:docMk/>
            <pc:sldMk cId="3942064285" sldId="256"/>
            <ac:spMk id="15086" creationId="{81AA549D-D306-EFC4-656F-C2E63231E2A3}"/>
          </ac:spMkLst>
        </pc:spChg>
        <pc:spChg chg="mod">
          <ac:chgData name="Jassem Abbasi" userId="a485637c-5d5c-44af-8411-f95acc3236b6" providerId="ADAL" clId="{B67E75DF-61F4-4BDD-83F6-F3A9FEB4B984}" dt="2024-02-22T09:52:54.409" v="2357" actId="27803"/>
          <ac:spMkLst>
            <pc:docMk/>
            <pc:sldMk cId="3942064285" sldId="256"/>
            <ac:spMk id="15087" creationId="{5180BCAE-C8F5-2F34-BE35-A89E0CD74E61}"/>
          </ac:spMkLst>
        </pc:spChg>
        <pc:spChg chg="mod">
          <ac:chgData name="Jassem Abbasi" userId="a485637c-5d5c-44af-8411-f95acc3236b6" providerId="ADAL" clId="{B67E75DF-61F4-4BDD-83F6-F3A9FEB4B984}" dt="2024-02-22T09:52:54.409" v="2357" actId="27803"/>
          <ac:spMkLst>
            <pc:docMk/>
            <pc:sldMk cId="3942064285" sldId="256"/>
            <ac:spMk id="15088" creationId="{FA32523D-B928-E923-1A93-93289EFCB83D}"/>
          </ac:spMkLst>
        </pc:spChg>
        <pc:spChg chg="mod">
          <ac:chgData name="Jassem Abbasi" userId="a485637c-5d5c-44af-8411-f95acc3236b6" providerId="ADAL" clId="{B67E75DF-61F4-4BDD-83F6-F3A9FEB4B984}" dt="2024-02-22T09:52:54.409" v="2357" actId="27803"/>
          <ac:spMkLst>
            <pc:docMk/>
            <pc:sldMk cId="3942064285" sldId="256"/>
            <ac:spMk id="15089" creationId="{83BA5B90-42B0-4F6C-93CB-299FA1EC651D}"/>
          </ac:spMkLst>
        </pc:spChg>
        <pc:spChg chg="mod">
          <ac:chgData name="Jassem Abbasi" userId="a485637c-5d5c-44af-8411-f95acc3236b6" providerId="ADAL" clId="{B67E75DF-61F4-4BDD-83F6-F3A9FEB4B984}" dt="2024-02-22T09:52:54.409" v="2357" actId="27803"/>
          <ac:spMkLst>
            <pc:docMk/>
            <pc:sldMk cId="3942064285" sldId="256"/>
            <ac:spMk id="15090" creationId="{F55BE507-B5CD-AB4F-9610-12A11E86DE70}"/>
          </ac:spMkLst>
        </pc:spChg>
        <pc:spChg chg="mod">
          <ac:chgData name="Jassem Abbasi" userId="a485637c-5d5c-44af-8411-f95acc3236b6" providerId="ADAL" clId="{B67E75DF-61F4-4BDD-83F6-F3A9FEB4B984}" dt="2024-02-22T09:52:54.409" v="2357" actId="27803"/>
          <ac:spMkLst>
            <pc:docMk/>
            <pc:sldMk cId="3942064285" sldId="256"/>
            <ac:spMk id="15091" creationId="{ED408503-F913-8A6A-BCE0-EA6A9C1424B9}"/>
          </ac:spMkLst>
        </pc:spChg>
        <pc:spChg chg="mod">
          <ac:chgData name="Jassem Abbasi" userId="a485637c-5d5c-44af-8411-f95acc3236b6" providerId="ADAL" clId="{B67E75DF-61F4-4BDD-83F6-F3A9FEB4B984}" dt="2024-02-22T09:52:54.409" v="2357" actId="27803"/>
          <ac:spMkLst>
            <pc:docMk/>
            <pc:sldMk cId="3942064285" sldId="256"/>
            <ac:spMk id="15092" creationId="{0336120B-27E6-42BE-E3B4-4BAEE6001AE9}"/>
          </ac:spMkLst>
        </pc:spChg>
        <pc:spChg chg="mod">
          <ac:chgData name="Jassem Abbasi" userId="a485637c-5d5c-44af-8411-f95acc3236b6" providerId="ADAL" clId="{B67E75DF-61F4-4BDD-83F6-F3A9FEB4B984}" dt="2024-02-22T09:52:54.409" v="2357" actId="27803"/>
          <ac:spMkLst>
            <pc:docMk/>
            <pc:sldMk cId="3942064285" sldId="256"/>
            <ac:spMk id="15093" creationId="{7489017D-1FC3-1546-856B-AB75402424A4}"/>
          </ac:spMkLst>
        </pc:spChg>
        <pc:spChg chg="mod">
          <ac:chgData name="Jassem Abbasi" userId="a485637c-5d5c-44af-8411-f95acc3236b6" providerId="ADAL" clId="{B67E75DF-61F4-4BDD-83F6-F3A9FEB4B984}" dt="2024-02-22T09:52:54.409" v="2357" actId="27803"/>
          <ac:spMkLst>
            <pc:docMk/>
            <pc:sldMk cId="3942064285" sldId="256"/>
            <ac:spMk id="15094" creationId="{1E5C02C6-8735-C96A-6022-5642E886888C}"/>
          </ac:spMkLst>
        </pc:spChg>
        <pc:spChg chg="mod">
          <ac:chgData name="Jassem Abbasi" userId="a485637c-5d5c-44af-8411-f95acc3236b6" providerId="ADAL" clId="{B67E75DF-61F4-4BDD-83F6-F3A9FEB4B984}" dt="2024-02-22T09:52:54.409" v="2357" actId="27803"/>
          <ac:spMkLst>
            <pc:docMk/>
            <pc:sldMk cId="3942064285" sldId="256"/>
            <ac:spMk id="15095" creationId="{AB9658A5-D8E5-D76A-C45B-4349C26E9841}"/>
          </ac:spMkLst>
        </pc:spChg>
        <pc:spChg chg="mod">
          <ac:chgData name="Jassem Abbasi" userId="a485637c-5d5c-44af-8411-f95acc3236b6" providerId="ADAL" clId="{B67E75DF-61F4-4BDD-83F6-F3A9FEB4B984}" dt="2024-02-22T09:52:54.409" v="2357" actId="27803"/>
          <ac:spMkLst>
            <pc:docMk/>
            <pc:sldMk cId="3942064285" sldId="256"/>
            <ac:spMk id="15096" creationId="{D5A42896-9F05-6B80-F9C0-BB01DB546877}"/>
          </ac:spMkLst>
        </pc:spChg>
        <pc:spChg chg="mod">
          <ac:chgData name="Jassem Abbasi" userId="a485637c-5d5c-44af-8411-f95acc3236b6" providerId="ADAL" clId="{B67E75DF-61F4-4BDD-83F6-F3A9FEB4B984}" dt="2024-02-22T09:52:54.409" v="2357" actId="27803"/>
          <ac:spMkLst>
            <pc:docMk/>
            <pc:sldMk cId="3942064285" sldId="256"/>
            <ac:spMk id="15097" creationId="{417F423D-B5EE-CD28-5DEA-8ACE0EF2C79D}"/>
          </ac:spMkLst>
        </pc:spChg>
        <pc:spChg chg="mod">
          <ac:chgData name="Jassem Abbasi" userId="a485637c-5d5c-44af-8411-f95acc3236b6" providerId="ADAL" clId="{B67E75DF-61F4-4BDD-83F6-F3A9FEB4B984}" dt="2024-02-22T09:52:54.409" v="2357" actId="27803"/>
          <ac:spMkLst>
            <pc:docMk/>
            <pc:sldMk cId="3942064285" sldId="256"/>
            <ac:spMk id="15098" creationId="{E3A26E23-F7B3-771C-4F27-9FED548C899F}"/>
          </ac:spMkLst>
        </pc:spChg>
        <pc:spChg chg="mod">
          <ac:chgData name="Jassem Abbasi" userId="a485637c-5d5c-44af-8411-f95acc3236b6" providerId="ADAL" clId="{B67E75DF-61F4-4BDD-83F6-F3A9FEB4B984}" dt="2024-02-22T09:52:54.409" v="2357" actId="27803"/>
          <ac:spMkLst>
            <pc:docMk/>
            <pc:sldMk cId="3942064285" sldId="256"/>
            <ac:spMk id="15099" creationId="{E70CC84F-1644-0393-C7CC-9D5746FD7FA7}"/>
          </ac:spMkLst>
        </pc:spChg>
        <pc:spChg chg="mod">
          <ac:chgData name="Jassem Abbasi" userId="a485637c-5d5c-44af-8411-f95acc3236b6" providerId="ADAL" clId="{B67E75DF-61F4-4BDD-83F6-F3A9FEB4B984}" dt="2024-02-22T09:52:54.409" v="2357" actId="27803"/>
          <ac:spMkLst>
            <pc:docMk/>
            <pc:sldMk cId="3942064285" sldId="256"/>
            <ac:spMk id="15100" creationId="{4AEC6B56-4B0B-FFCC-D4C6-8B30921527C7}"/>
          </ac:spMkLst>
        </pc:spChg>
        <pc:spChg chg="mod">
          <ac:chgData name="Jassem Abbasi" userId="a485637c-5d5c-44af-8411-f95acc3236b6" providerId="ADAL" clId="{B67E75DF-61F4-4BDD-83F6-F3A9FEB4B984}" dt="2024-02-22T09:52:54.409" v="2357" actId="27803"/>
          <ac:spMkLst>
            <pc:docMk/>
            <pc:sldMk cId="3942064285" sldId="256"/>
            <ac:spMk id="15101" creationId="{F868CBB6-6D93-4BF6-698C-7262036B20CF}"/>
          </ac:spMkLst>
        </pc:spChg>
        <pc:spChg chg="mod">
          <ac:chgData name="Jassem Abbasi" userId="a485637c-5d5c-44af-8411-f95acc3236b6" providerId="ADAL" clId="{B67E75DF-61F4-4BDD-83F6-F3A9FEB4B984}" dt="2024-02-22T09:52:54.409" v="2357" actId="27803"/>
          <ac:spMkLst>
            <pc:docMk/>
            <pc:sldMk cId="3942064285" sldId="256"/>
            <ac:spMk id="15102" creationId="{96B61872-A025-8C85-9277-F22B16EA5DEB}"/>
          </ac:spMkLst>
        </pc:spChg>
        <pc:spChg chg="mod">
          <ac:chgData name="Jassem Abbasi" userId="a485637c-5d5c-44af-8411-f95acc3236b6" providerId="ADAL" clId="{B67E75DF-61F4-4BDD-83F6-F3A9FEB4B984}" dt="2024-02-22T09:52:54.409" v="2357" actId="27803"/>
          <ac:spMkLst>
            <pc:docMk/>
            <pc:sldMk cId="3942064285" sldId="256"/>
            <ac:spMk id="15103" creationId="{CFC1BDF0-4C80-5FE0-D9AD-723191CE1DB2}"/>
          </ac:spMkLst>
        </pc:spChg>
        <pc:spChg chg="mod">
          <ac:chgData name="Jassem Abbasi" userId="a485637c-5d5c-44af-8411-f95acc3236b6" providerId="ADAL" clId="{B67E75DF-61F4-4BDD-83F6-F3A9FEB4B984}" dt="2024-02-22T09:52:54.409" v="2357" actId="27803"/>
          <ac:spMkLst>
            <pc:docMk/>
            <pc:sldMk cId="3942064285" sldId="256"/>
            <ac:spMk id="15104" creationId="{D3BB8920-E62F-5369-ABE5-EBEE3C6590A5}"/>
          </ac:spMkLst>
        </pc:spChg>
        <pc:spChg chg="mod">
          <ac:chgData name="Jassem Abbasi" userId="a485637c-5d5c-44af-8411-f95acc3236b6" providerId="ADAL" clId="{B67E75DF-61F4-4BDD-83F6-F3A9FEB4B984}" dt="2024-02-22T09:52:54.409" v="2357" actId="27803"/>
          <ac:spMkLst>
            <pc:docMk/>
            <pc:sldMk cId="3942064285" sldId="256"/>
            <ac:spMk id="15105" creationId="{04DDBFEB-D218-52C6-8120-D2D9E610F006}"/>
          </ac:spMkLst>
        </pc:spChg>
        <pc:spChg chg="mod">
          <ac:chgData name="Jassem Abbasi" userId="a485637c-5d5c-44af-8411-f95acc3236b6" providerId="ADAL" clId="{B67E75DF-61F4-4BDD-83F6-F3A9FEB4B984}" dt="2024-02-22T09:52:54.409" v="2357" actId="27803"/>
          <ac:spMkLst>
            <pc:docMk/>
            <pc:sldMk cId="3942064285" sldId="256"/>
            <ac:spMk id="15106" creationId="{7B435A8F-8D19-A83C-D0F2-B18F37213B86}"/>
          </ac:spMkLst>
        </pc:spChg>
        <pc:spChg chg="mod">
          <ac:chgData name="Jassem Abbasi" userId="a485637c-5d5c-44af-8411-f95acc3236b6" providerId="ADAL" clId="{B67E75DF-61F4-4BDD-83F6-F3A9FEB4B984}" dt="2024-02-22T09:52:54.409" v="2357" actId="27803"/>
          <ac:spMkLst>
            <pc:docMk/>
            <pc:sldMk cId="3942064285" sldId="256"/>
            <ac:spMk id="15107" creationId="{999F2614-3824-981A-01ED-5129B6D32C80}"/>
          </ac:spMkLst>
        </pc:spChg>
        <pc:spChg chg="mod">
          <ac:chgData name="Jassem Abbasi" userId="a485637c-5d5c-44af-8411-f95acc3236b6" providerId="ADAL" clId="{B67E75DF-61F4-4BDD-83F6-F3A9FEB4B984}" dt="2024-02-22T09:52:54.409" v="2357" actId="27803"/>
          <ac:spMkLst>
            <pc:docMk/>
            <pc:sldMk cId="3942064285" sldId="256"/>
            <ac:spMk id="15108" creationId="{45DEB256-5121-8C60-8177-ECD5C4484BA9}"/>
          </ac:spMkLst>
        </pc:spChg>
        <pc:spChg chg="mod">
          <ac:chgData name="Jassem Abbasi" userId="a485637c-5d5c-44af-8411-f95acc3236b6" providerId="ADAL" clId="{B67E75DF-61F4-4BDD-83F6-F3A9FEB4B984}" dt="2024-02-22T09:52:54.409" v="2357" actId="27803"/>
          <ac:spMkLst>
            <pc:docMk/>
            <pc:sldMk cId="3942064285" sldId="256"/>
            <ac:spMk id="15109" creationId="{4896245C-2069-F5F1-95D2-62BC43B7A1C1}"/>
          </ac:spMkLst>
        </pc:spChg>
        <pc:spChg chg="mod">
          <ac:chgData name="Jassem Abbasi" userId="a485637c-5d5c-44af-8411-f95acc3236b6" providerId="ADAL" clId="{B67E75DF-61F4-4BDD-83F6-F3A9FEB4B984}" dt="2024-02-22T09:52:54.409" v="2357" actId="27803"/>
          <ac:spMkLst>
            <pc:docMk/>
            <pc:sldMk cId="3942064285" sldId="256"/>
            <ac:spMk id="15110" creationId="{E03E465D-3624-060D-4D60-5DFD56948CC6}"/>
          </ac:spMkLst>
        </pc:spChg>
        <pc:spChg chg="mod">
          <ac:chgData name="Jassem Abbasi" userId="a485637c-5d5c-44af-8411-f95acc3236b6" providerId="ADAL" clId="{B67E75DF-61F4-4BDD-83F6-F3A9FEB4B984}" dt="2024-02-22T09:52:54.409" v="2357" actId="27803"/>
          <ac:spMkLst>
            <pc:docMk/>
            <pc:sldMk cId="3942064285" sldId="256"/>
            <ac:spMk id="15111" creationId="{7EDEABC9-FDEF-7A42-7654-FC4EC98C431F}"/>
          </ac:spMkLst>
        </pc:spChg>
        <pc:spChg chg="mod">
          <ac:chgData name="Jassem Abbasi" userId="a485637c-5d5c-44af-8411-f95acc3236b6" providerId="ADAL" clId="{B67E75DF-61F4-4BDD-83F6-F3A9FEB4B984}" dt="2024-02-22T09:52:54.409" v="2357" actId="27803"/>
          <ac:spMkLst>
            <pc:docMk/>
            <pc:sldMk cId="3942064285" sldId="256"/>
            <ac:spMk id="15112" creationId="{A87F251D-0D81-F0AB-15B2-4F969451D017}"/>
          </ac:spMkLst>
        </pc:spChg>
        <pc:spChg chg="mod">
          <ac:chgData name="Jassem Abbasi" userId="a485637c-5d5c-44af-8411-f95acc3236b6" providerId="ADAL" clId="{B67E75DF-61F4-4BDD-83F6-F3A9FEB4B984}" dt="2024-02-22T09:52:54.409" v="2357" actId="27803"/>
          <ac:spMkLst>
            <pc:docMk/>
            <pc:sldMk cId="3942064285" sldId="256"/>
            <ac:spMk id="15113" creationId="{D5239EA0-5D3D-5665-A6E2-9FC67A51E8FE}"/>
          </ac:spMkLst>
        </pc:spChg>
        <pc:spChg chg="mod">
          <ac:chgData name="Jassem Abbasi" userId="a485637c-5d5c-44af-8411-f95acc3236b6" providerId="ADAL" clId="{B67E75DF-61F4-4BDD-83F6-F3A9FEB4B984}" dt="2024-02-22T09:52:54.409" v="2357" actId="27803"/>
          <ac:spMkLst>
            <pc:docMk/>
            <pc:sldMk cId="3942064285" sldId="256"/>
            <ac:spMk id="15114" creationId="{29B71B96-D44A-2D87-A861-13D9BD594784}"/>
          </ac:spMkLst>
        </pc:spChg>
        <pc:spChg chg="mod">
          <ac:chgData name="Jassem Abbasi" userId="a485637c-5d5c-44af-8411-f95acc3236b6" providerId="ADAL" clId="{B67E75DF-61F4-4BDD-83F6-F3A9FEB4B984}" dt="2024-02-22T09:52:54.409" v="2357" actId="27803"/>
          <ac:spMkLst>
            <pc:docMk/>
            <pc:sldMk cId="3942064285" sldId="256"/>
            <ac:spMk id="15115" creationId="{A83A1682-F482-D2DB-B89A-67FCB19BED31}"/>
          </ac:spMkLst>
        </pc:spChg>
        <pc:spChg chg="mod">
          <ac:chgData name="Jassem Abbasi" userId="a485637c-5d5c-44af-8411-f95acc3236b6" providerId="ADAL" clId="{B67E75DF-61F4-4BDD-83F6-F3A9FEB4B984}" dt="2024-02-22T09:52:54.409" v="2357" actId="27803"/>
          <ac:spMkLst>
            <pc:docMk/>
            <pc:sldMk cId="3942064285" sldId="256"/>
            <ac:spMk id="15116" creationId="{5D4CC507-24E0-9678-CD0C-0C23B6079059}"/>
          </ac:spMkLst>
        </pc:spChg>
        <pc:spChg chg="mod">
          <ac:chgData name="Jassem Abbasi" userId="a485637c-5d5c-44af-8411-f95acc3236b6" providerId="ADAL" clId="{B67E75DF-61F4-4BDD-83F6-F3A9FEB4B984}" dt="2024-02-22T09:52:54.409" v="2357" actId="27803"/>
          <ac:spMkLst>
            <pc:docMk/>
            <pc:sldMk cId="3942064285" sldId="256"/>
            <ac:spMk id="15117" creationId="{993A646B-7B49-3B2C-81CC-BD492721C6CD}"/>
          </ac:spMkLst>
        </pc:spChg>
        <pc:spChg chg="mod">
          <ac:chgData name="Jassem Abbasi" userId="a485637c-5d5c-44af-8411-f95acc3236b6" providerId="ADAL" clId="{B67E75DF-61F4-4BDD-83F6-F3A9FEB4B984}" dt="2024-02-22T09:52:54.409" v="2357" actId="27803"/>
          <ac:spMkLst>
            <pc:docMk/>
            <pc:sldMk cId="3942064285" sldId="256"/>
            <ac:spMk id="15118" creationId="{B04C47A3-9736-15E2-DA7D-2566D1EF2D1E}"/>
          </ac:spMkLst>
        </pc:spChg>
        <pc:spChg chg="mod">
          <ac:chgData name="Jassem Abbasi" userId="a485637c-5d5c-44af-8411-f95acc3236b6" providerId="ADAL" clId="{B67E75DF-61F4-4BDD-83F6-F3A9FEB4B984}" dt="2024-02-22T09:52:54.409" v="2357" actId="27803"/>
          <ac:spMkLst>
            <pc:docMk/>
            <pc:sldMk cId="3942064285" sldId="256"/>
            <ac:spMk id="15119" creationId="{C7989FAB-DAD8-977F-EC64-F6DA6A727AE8}"/>
          </ac:spMkLst>
        </pc:spChg>
        <pc:spChg chg="mod">
          <ac:chgData name="Jassem Abbasi" userId="a485637c-5d5c-44af-8411-f95acc3236b6" providerId="ADAL" clId="{B67E75DF-61F4-4BDD-83F6-F3A9FEB4B984}" dt="2024-02-22T09:52:54.409" v="2357" actId="27803"/>
          <ac:spMkLst>
            <pc:docMk/>
            <pc:sldMk cId="3942064285" sldId="256"/>
            <ac:spMk id="15120" creationId="{AC02A282-7331-682D-DD68-534B92784460}"/>
          </ac:spMkLst>
        </pc:spChg>
        <pc:spChg chg="mod">
          <ac:chgData name="Jassem Abbasi" userId="a485637c-5d5c-44af-8411-f95acc3236b6" providerId="ADAL" clId="{B67E75DF-61F4-4BDD-83F6-F3A9FEB4B984}" dt="2024-02-22T09:52:54.409" v="2357" actId="27803"/>
          <ac:spMkLst>
            <pc:docMk/>
            <pc:sldMk cId="3942064285" sldId="256"/>
            <ac:spMk id="15121" creationId="{ADF57B2D-2287-AF06-8EDB-B0EA68A88AD6}"/>
          </ac:spMkLst>
        </pc:spChg>
        <pc:spChg chg="mod">
          <ac:chgData name="Jassem Abbasi" userId="a485637c-5d5c-44af-8411-f95acc3236b6" providerId="ADAL" clId="{B67E75DF-61F4-4BDD-83F6-F3A9FEB4B984}" dt="2024-02-22T09:52:54.409" v="2357" actId="27803"/>
          <ac:spMkLst>
            <pc:docMk/>
            <pc:sldMk cId="3942064285" sldId="256"/>
            <ac:spMk id="15122" creationId="{CE0D2B80-6F56-12A3-200A-49AC18CE293B}"/>
          </ac:spMkLst>
        </pc:spChg>
        <pc:spChg chg="mod">
          <ac:chgData name="Jassem Abbasi" userId="a485637c-5d5c-44af-8411-f95acc3236b6" providerId="ADAL" clId="{B67E75DF-61F4-4BDD-83F6-F3A9FEB4B984}" dt="2024-02-22T09:52:54.409" v="2357" actId="27803"/>
          <ac:spMkLst>
            <pc:docMk/>
            <pc:sldMk cId="3942064285" sldId="256"/>
            <ac:spMk id="15123" creationId="{022B42EF-C219-EB97-2639-F466E194DDB8}"/>
          </ac:spMkLst>
        </pc:spChg>
        <pc:spChg chg="mod">
          <ac:chgData name="Jassem Abbasi" userId="a485637c-5d5c-44af-8411-f95acc3236b6" providerId="ADAL" clId="{B67E75DF-61F4-4BDD-83F6-F3A9FEB4B984}" dt="2024-02-22T09:52:54.409" v="2357" actId="27803"/>
          <ac:spMkLst>
            <pc:docMk/>
            <pc:sldMk cId="3942064285" sldId="256"/>
            <ac:spMk id="15124" creationId="{61DC67DF-736A-2DE1-3FF5-5ABB4F0C202A}"/>
          </ac:spMkLst>
        </pc:spChg>
        <pc:spChg chg="mod">
          <ac:chgData name="Jassem Abbasi" userId="a485637c-5d5c-44af-8411-f95acc3236b6" providerId="ADAL" clId="{B67E75DF-61F4-4BDD-83F6-F3A9FEB4B984}" dt="2024-02-22T09:52:54.409" v="2357" actId="27803"/>
          <ac:spMkLst>
            <pc:docMk/>
            <pc:sldMk cId="3942064285" sldId="256"/>
            <ac:spMk id="15125" creationId="{DA56B3A1-0437-7052-E142-E7EF7AADBEDB}"/>
          </ac:spMkLst>
        </pc:spChg>
        <pc:spChg chg="mod">
          <ac:chgData name="Jassem Abbasi" userId="a485637c-5d5c-44af-8411-f95acc3236b6" providerId="ADAL" clId="{B67E75DF-61F4-4BDD-83F6-F3A9FEB4B984}" dt="2024-02-22T09:52:54.409" v="2357" actId="27803"/>
          <ac:spMkLst>
            <pc:docMk/>
            <pc:sldMk cId="3942064285" sldId="256"/>
            <ac:spMk id="15126" creationId="{10889247-DE69-1DC4-6394-9A7B17098C9A}"/>
          </ac:spMkLst>
        </pc:spChg>
        <pc:spChg chg="mod">
          <ac:chgData name="Jassem Abbasi" userId="a485637c-5d5c-44af-8411-f95acc3236b6" providerId="ADAL" clId="{B67E75DF-61F4-4BDD-83F6-F3A9FEB4B984}" dt="2024-02-22T09:52:54.409" v="2357" actId="27803"/>
          <ac:spMkLst>
            <pc:docMk/>
            <pc:sldMk cId="3942064285" sldId="256"/>
            <ac:spMk id="15127" creationId="{17E75579-7BD1-EC37-42A9-CF440399E7CD}"/>
          </ac:spMkLst>
        </pc:spChg>
        <pc:spChg chg="mod">
          <ac:chgData name="Jassem Abbasi" userId="a485637c-5d5c-44af-8411-f95acc3236b6" providerId="ADAL" clId="{B67E75DF-61F4-4BDD-83F6-F3A9FEB4B984}" dt="2024-02-22T09:52:54.409" v="2357" actId="27803"/>
          <ac:spMkLst>
            <pc:docMk/>
            <pc:sldMk cId="3942064285" sldId="256"/>
            <ac:spMk id="15128" creationId="{8617F2C0-FA16-C4A8-ACF0-69536A4EF106}"/>
          </ac:spMkLst>
        </pc:spChg>
        <pc:spChg chg="mod">
          <ac:chgData name="Jassem Abbasi" userId="a485637c-5d5c-44af-8411-f95acc3236b6" providerId="ADAL" clId="{B67E75DF-61F4-4BDD-83F6-F3A9FEB4B984}" dt="2024-02-22T09:52:54.409" v="2357" actId="27803"/>
          <ac:spMkLst>
            <pc:docMk/>
            <pc:sldMk cId="3942064285" sldId="256"/>
            <ac:spMk id="15129" creationId="{ACC5E99E-8573-FAF0-4DE4-55CDB77E9694}"/>
          </ac:spMkLst>
        </pc:spChg>
        <pc:spChg chg="mod">
          <ac:chgData name="Jassem Abbasi" userId="a485637c-5d5c-44af-8411-f95acc3236b6" providerId="ADAL" clId="{B67E75DF-61F4-4BDD-83F6-F3A9FEB4B984}" dt="2024-02-22T09:52:54.409" v="2357" actId="27803"/>
          <ac:spMkLst>
            <pc:docMk/>
            <pc:sldMk cId="3942064285" sldId="256"/>
            <ac:spMk id="15130" creationId="{FAB1757D-2CC0-EC47-01E0-C79CA46FB663}"/>
          </ac:spMkLst>
        </pc:spChg>
        <pc:spChg chg="mod">
          <ac:chgData name="Jassem Abbasi" userId="a485637c-5d5c-44af-8411-f95acc3236b6" providerId="ADAL" clId="{B67E75DF-61F4-4BDD-83F6-F3A9FEB4B984}" dt="2024-02-22T09:52:54.409" v="2357" actId="27803"/>
          <ac:spMkLst>
            <pc:docMk/>
            <pc:sldMk cId="3942064285" sldId="256"/>
            <ac:spMk id="15131" creationId="{E0BB0B97-0BFB-BF53-9FB9-461F4205E1DB}"/>
          </ac:spMkLst>
        </pc:spChg>
        <pc:spChg chg="mod">
          <ac:chgData name="Jassem Abbasi" userId="a485637c-5d5c-44af-8411-f95acc3236b6" providerId="ADAL" clId="{B67E75DF-61F4-4BDD-83F6-F3A9FEB4B984}" dt="2024-02-22T09:52:54.409" v="2357" actId="27803"/>
          <ac:spMkLst>
            <pc:docMk/>
            <pc:sldMk cId="3942064285" sldId="256"/>
            <ac:spMk id="15132" creationId="{EC114BE5-DB43-4CC3-78BF-DFFCB07C9703}"/>
          </ac:spMkLst>
        </pc:spChg>
        <pc:spChg chg="mod">
          <ac:chgData name="Jassem Abbasi" userId="a485637c-5d5c-44af-8411-f95acc3236b6" providerId="ADAL" clId="{B67E75DF-61F4-4BDD-83F6-F3A9FEB4B984}" dt="2024-02-22T09:52:54.409" v="2357" actId="27803"/>
          <ac:spMkLst>
            <pc:docMk/>
            <pc:sldMk cId="3942064285" sldId="256"/>
            <ac:spMk id="15133" creationId="{6BE0B959-FF71-20F9-DC32-B83646BA6467}"/>
          </ac:spMkLst>
        </pc:spChg>
        <pc:spChg chg="mod">
          <ac:chgData name="Jassem Abbasi" userId="a485637c-5d5c-44af-8411-f95acc3236b6" providerId="ADAL" clId="{B67E75DF-61F4-4BDD-83F6-F3A9FEB4B984}" dt="2024-02-22T09:52:54.409" v="2357" actId="27803"/>
          <ac:spMkLst>
            <pc:docMk/>
            <pc:sldMk cId="3942064285" sldId="256"/>
            <ac:spMk id="15134" creationId="{0C9FF19F-B3B9-6056-805D-A42C3A37E5B1}"/>
          </ac:spMkLst>
        </pc:spChg>
        <pc:spChg chg="mod">
          <ac:chgData name="Jassem Abbasi" userId="a485637c-5d5c-44af-8411-f95acc3236b6" providerId="ADAL" clId="{B67E75DF-61F4-4BDD-83F6-F3A9FEB4B984}" dt="2024-02-22T09:52:54.409" v="2357" actId="27803"/>
          <ac:spMkLst>
            <pc:docMk/>
            <pc:sldMk cId="3942064285" sldId="256"/>
            <ac:spMk id="15135" creationId="{1375444D-9188-6398-ECC8-F0995B692465}"/>
          </ac:spMkLst>
        </pc:spChg>
        <pc:spChg chg="mod">
          <ac:chgData name="Jassem Abbasi" userId="a485637c-5d5c-44af-8411-f95acc3236b6" providerId="ADAL" clId="{B67E75DF-61F4-4BDD-83F6-F3A9FEB4B984}" dt="2024-02-22T09:52:54.409" v="2357" actId="27803"/>
          <ac:spMkLst>
            <pc:docMk/>
            <pc:sldMk cId="3942064285" sldId="256"/>
            <ac:spMk id="15136" creationId="{A2A216D7-2731-1FA7-48BC-90394061D846}"/>
          </ac:spMkLst>
        </pc:spChg>
        <pc:spChg chg="mod">
          <ac:chgData name="Jassem Abbasi" userId="a485637c-5d5c-44af-8411-f95acc3236b6" providerId="ADAL" clId="{B67E75DF-61F4-4BDD-83F6-F3A9FEB4B984}" dt="2024-02-22T09:52:54.409" v="2357" actId="27803"/>
          <ac:spMkLst>
            <pc:docMk/>
            <pc:sldMk cId="3942064285" sldId="256"/>
            <ac:spMk id="15137" creationId="{010E3AE3-8877-8C9D-8221-A2313BE1D2B3}"/>
          </ac:spMkLst>
        </pc:spChg>
        <pc:spChg chg="mod">
          <ac:chgData name="Jassem Abbasi" userId="a485637c-5d5c-44af-8411-f95acc3236b6" providerId="ADAL" clId="{B67E75DF-61F4-4BDD-83F6-F3A9FEB4B984}" dt="2024-02-22T09:52:54.409" v="2357" actId="27803"/>
          <ac:spMkLst>
            <pc:docMk/>
            <pc:sldMk cId="3942064285" sldId="256"/>
            <ac:spMk id="15138" creationId="{F469294B-6AD7-623D-93B3-68F18B6BFA37}"/>
          </ac:spMkLst>
        </pc:spChg>
        <pc:spChg chg="mod">
          <ac:chgData name="Jassem Abbasi" userId="a485637c-5d5c-44af-8411-f95acc3236b6" providerId="ADAL" clId="{B67E75DF-61F4-4BDD-83F6-F3A9FEB4B984}" dt="2024-02-22T09:52:54.409" v="2357" actId="27803"/>
          <ac:spMkLst>
            <pc:docMk/>
            <pc:sldMk cId="3942064285" sldId="256"/>
            <ac:spMk id="15139" creationId="{9FA3BC86-5B1B-FA33-27F2-26D9BD85759E}"/>
          </ac:spMkLst>
        </pc:spChg>
        <pc:spChg chg="mod">
          <ac:chgData name="Jassem Abbasi" userId="a485637c-5d5c-44af-8411-f95acc3236b6" providerId="ADAL" clId="{B67E75DF-61F4-4BDD-83F6-F3A9FEB4B984}" dt="2024-02-22T09:52:54.409" v="2357" actId="27803"/>
          <ac:spMkLst>
            <pc:docMk/>
            <pc:sldMk cId="3942064285" sldId="256"/>
            <ac:spMk id="15140" creationId="{4DEDBAFE-0E41-7493-85DA-B8B614C0ACC5}"/>
          </ac:spMkLst>
        </pc:spChg>
        <pc:spChg chg="mod">
          <ac:chgData name="Jassem Abbasi" userId="a485637c-5d5c-44af-8411-f95acc3236b6" providerId="ADAL" clId="{B67E75DF-61F4-4BDD-83F6-F3A9FEB4B984}" dt="2024-02-22T09:52:54.409" v="2357" actId="27803"/>
          <ac:spMkLst>
            <pc:docMk/>
            <pc:sldMk cId="3942064285" sldId="256"/>
            <ac:spMk id="15141" creationId="{A91BAB8B-1A19-A024-F75E-245E4761E112}"/>
          </ac:spMkLst>
        </pc:spChg>
        <pc:spChg chg="mod">
          <ac:chgData name="Jassem Abbasi" userId="a485637c-5d5c-44af-8411-f95acc3236b6" providerId="ADAL" clId="{B67E75DF-61F4-4BDD-83F6-F3A9FEB4B984}" dt="2024-02-22T09:52:54.409" v="2357" actId="27803"/>
          <ac:spMkLst>
            <pc:docMk/>
            <pc:sldMk cId="3942064285" sldId="256"/>
            <ac:spMk id="15142" creationId="{C457F399-CAE5-A032-82EB-4DDC5CC1C168}"/>
          </ac:spMkLst>
        </pc:spChg>
        <pc:spChg chg="mod">
          <ac:chgData name="Jassem Abbasi" userId="a485637c-5d5c-44af-8411-f95acc3236b6" providerId="ADAL" clId="{B67E75DF-61F4-4BDD-83F6-F3A9FEB4B984}" dt="2024-02-22T09:52:54.409" v="2357" actId="27803"/>
          <ac:spMkLst>
            <pc:docMk/>
            <pc:sldMk cId="3942064285" sldId="256"/>
            <ac:spMk id="15143" creationId="{61C5FFF1-2FEA-1FBC-FBE3-78C90F2F2E16}"/>
          </ac:spMkLst>
        </pc:spChg>
        <pc:spChg chg="mod">
          <ac:chgData name="Jassem Abbasi" userId="a485637c-5d5c-44af-8411-f95acc3236b6" providerId="ADAL" clId="{B67E75DF-61F4-4BDD-83F6-F3A9FEB4B984}" dt="2024-02-22T09:52:54.409" v="2357" actId="27803"/>
          <ac:spMkLst>
            <pc:docMk/>
            <pc:sldMk cId="3942064285" sldId="256"/>
            <ac:spMk id="15144" creationId="{3522A604-3758-BBDF-9805-FCCF9953CEBD}"/>
          </ac:spMkLst>
        </pc:spChg>
        <pc:spChg chg="mod">
          <ac:chgData name="Jassem Abbasi" userId="a485637c-5d5c-44af-8411-f95acc3236b6" providerId="ADAL" clId="{B67E75DF-61F4-4BDD-83F6-F3A9FEB4B984}" dt="2024-02-22T09:52:54.409" v="2357" actId="27803"/>
          <ac:spMkLst>
            <pc:docMk/>
            <pc:sldMk cId="3942064285" sldId="256"/>
            <ac:spMk id="15145" creationId="{554C7B45-C2BB-9F0B-989B-EE0A21313258}"/>
          </ac:spMkLst>
        </pc:spChg>
        <pc:spChg chg="mod">
          <ac:chgData name="Jassem Abbasi" userId="a485637c-5d5c-44af-8411-f95acc3236b6" providerId="ADAL" clId="{B67E75DF-61F4-4BDD-83F6-F3A9FEB4B984}" dt="2024-02-22T09:52:54.409" v="2357" actId="27803"/>
          <ac:spMkLst>
            <pc:docMk/>
            <pc:sldMk cId="3942064285" sldId="256"/>
            <ac:spMk id="15146" creationId="{C55FAAAE-D884-AC72-B242-F96374029107}"/>
          </ac:spMkLst>
        </pc:spChg>
        <pc:spChg chg="mod">
          <ac:chgData name="Jassem Abbasi" userId="a485637c-5d5c-44af-8411-f95acc3236b6" providerId="ADAL" clId="{B67E75DF-61F4-4BDD-83F6-F3A9FEB4B984}" dt="2024-02-22T09:52:54.409" v="2357" actId="27803"/>
          <ac:spMkLst>
            <pc:docMk/>
            <pc:sldMk cId="3942064285" sldId="256"/>
            <ac:spMk id="15147" creationId="{5FA62D19-158F-5799-ABA5-0C556E8853FC}"/>
          </ac:spMkLst>
        </pc:spChg>
        <pc:spChg chg="mod">
          <ac:chgData name="Jassem Abbasi" userId="a485637c-5d5c-44af-8411-f95acc3236b6" providerId="ADAL" clId="{B67E75DF-61F4-4BDD-83F6-F3A9FEB4B984}" dt="2024-02-22T09:52:54.409" v="2357" actId="27803"/>
          <ac:spMkLst>
            <pc:docMk/>
            <pc:sldMk cId="3942064285" sldId="256"/>
            <ac:spMk id="15148" creationId="{67BDE4AE-214D-DC1E-EF73-352720E9972F}"/>
          </ac:spMkLst>
        </pc:spChg>
        <pc:spChg chg="mod">
          <ac:chgData name="Jassem Abbasi" userId="a485637c-5d5c-44af-8411-f95acc3236b6" providerId="ADAL" clId="{B67E75DF-61F4-4BDD-83F6-F3A9FEB4B984}" dt="2024-02-22T09:52:54.409" v="2357" actId="27803"/>
          <ac:spMkLst>
            <pc:docMk/>
            <pc:sldMk cId="3942064285" sldId="256"/>
            <ac:spMk id="15149" creationId="{8626091E-5853-C5B0-CE33-2728AB0876C4}"/>
          </ac:spMkLst>
        </pc:spChg>
        <pc:spChg chg="mod">
          <ac:chgData name="Jassem Abbasi" userId="a485637c-5d5c-44af-8411-f95acc3236b6" providerId="ADAL" clId="{B67E75DF-61F4-4BDD-83F6-F3A9FEB4B984}" dt="2024-02-22T09:52:54.409" v="2357" actId="27803"/>
          <ac:spMkLst>
            <pc:docMk/>
            <pc:sldMk cId="3942064285" sldId="256"/>
            <ac:spMk id="15150" creationId="{3D047367-A069-1652-C932-7AC93738DFA7}"/>
          </ac:spMkLst>
        </pc:spChg>
        <pc:spChg chg="mod">
          <ac:chgData name="Jassem Abbasi" userId="a485637c-5d5c-44af-8411-f95acc3236b6" providerId="ADAL" clId="{B67E75DF-61F4-4BDD-83F6-F3A9FEB4B984}" dt="2024-02-22T09:52:54.409" v="2357" actId="27803"/>
          <ac:spMkLst>
            <pc:docMk/>
            <pc:sldMk cId="3942064285" sldId="256"/>
            <ac:spMk id="15151" creationId="{7D54F48A-B4B7-A426-B934-305F30116A7C}"/>
          </ac:spMkLst>
        </pc:spChg>
        <pc:spChg chg="mod">
          <ac:chgData name="Jassem Abbasi" userId="a485637c-5d5c-44af-8411-f95acc3236b6" providerId="ADAL" clId="{B67E75DF-61F4-4BDD-83F6-F3A9FEB4B984}" dt="2024-02-22T09:52:54.409" v="2357" actId="27803"/>
          <ac:spMkLst>
            <pc:docMk/>
            <pc:sldMk cId="3942064285" sldId="256"/>
            <ac:spMk id="15152" creationId="{78342244-B1B6-D12E-B801-E42A88102AC1}"/>
          </ac:spMkLst>
        </pc:spChg>
        <pc:spChg chg="mod">
          <ac:chgData name="Jassem Abbasi" userId="a485637c-5d5c-44af-8411-f95acc3236b6" providerId="ADAL" clId="{B67E75DF-61F4-4BDD-83F6-F3A9FEB4B984}" dt="2024-02-22T09:52:54.409" v="2357" actId="27803"/>
          <ac:spMkLst>
            <pc:docMk/>
            <pc:sldMk cId="3942064285" sldId="256"/>
            <ac:spMk id="15153" creationId="{9A528D84-59A6-8B79-A0F8-897480C195EB}"/>
          </ac:spMkLst>
        </pc:spChg>
        <pc:spChg chg="mod">
          <ac:chgData name="Jassem Abbasi" userId="a485637c-5d5c-44af-8411-f95acc3236b6" providerId="ADAL" clId="{B67E75DF-61F4-4BDD-83F6-F3A9FEB4B984}" dt="2024-02-22T09:52:54.409" v="2357" actId="27803"/>
          <ac:spMkLst>
            <pc:docMk/>
            <pc:sldMk cId="3942064285" sldId="256"/>
            <ac:spMk id="15154" creationId="{B80FFD1D-FEA3-E7C4-5FC1-8C201E99BA1C}"/>
          </ac:spMkLst>
        </pc:spChg>
        <pc:spChg chg="mod">
          <ac:chgData name="Jassem Abbasi" userId="a485637c-5d5c-44af-8411-f95acc3236b6" providerId="ADAL" clId="{B67E75DF-61F4-4BDD-83F6-F3A9FEB4B984}" dt="2024-02-22T09:52:54.409" v="2357" actId="27803"/>
          <ac:spMkLst>
            <pc:docMk/>
            <pc:sldMk cId="3942064285" sldId="256"/>
            <ac:spMk id="15155" creationId="{0FF81F69-F71D-078B-CC0D-467E8A9C04BA}"/>
          </ac:spMkLst>
        </pc:spChg>
        <pc:spChg chg="mod">
          <ac:chgData name="Jassem Abbasi" userId="a485637c-5d5c-44af-8411-f95acc3236b6" providerId="ADAL" clId="{B67E75DF-61F4-4BDD-83F6-F3A9FEB4B984}" dt="2024-02-22T09:52:54.409" v="2357" actId="27803"/>
          <ac:spMkLst>
            <pc:docMk/>
            <pc:sldMk cId="3942064285" sldId="256"/>
            <ac:spMk id="15156" creationId="{01BBF798-7A51-1997-F520-8960A3A2AF9B}"/>
          </ac:spMkLst>
        </pc:spChg>
        <pc:spChg chg="mod">
          <ac:chgData name="Jassem Abbasi" userId="a485637c-5d5c-44af-8411-f95acc3236b6" providerId="ADAL" clId="{B67E75DF-61F4-4BDD-83F6-F3A9FEB4B984}" dt="2024-02-22T09:52:54.409" v="2357" actId="27803"/>
          <ac:spMkLst>
            <pc:docMk/>
            <pc:sldMk cId="3942064285" sldId="256"/>
            <ac:spMk id="15157" creationId="{B77B1872-F636-5A11-EEFC-478F5BCD862A}"/>
          </ac:spMkLst>
        </pc:spChg>
        <pc:spChg chg="mod">
          <ac:chgData name="Jassem Abbasi" userId="a485637c-5d5c-44af-8411-f95acc3236b6" providerId="ADAL" clId="{B67E75DF-61F4-4BDD-83F6-F3A9FEB4B984}" dt="2024-02-22T09:52:54.409" v="2357" actId="27803"/>
          <ac:spMkLst>
            <pc:docMk/>
            <pc:sldMk cId="3942064285" sldId="256"/>
            <ac:spMk id="15158" creationId="{E55BFD54-A923-784E-12A6-6617614434A5}"/>
          </ac:spMkLst>
        </pc:spChg>
        <pc:spChg chg="mod">
          <ac:chgData name="Jassem Abbasi" userId="a485637c-5d5c-44af-8411-f95acc3236b6" providerId="ADAL" clId="{B67E75DF-61F4-4BDD-83F6-F3A9FEB4B984}" dt="2024-02-22T09:52:54.409" v="2357" actId="27803"/>
          <ac:spMkLst>
            <pc:docMk/>
            <pc:sldMk cId="3942064285" sldId="256"/>
            <ac:spMk id="15159" creationId="{09B067A9-476F-7234-E737-022CC85762E5}"/>
          </ac:spMkLst>
        </pc:spChg>
        <pc:spChg chg="mod">
          <ac:chgData name="Jassem Abbasi" userId="a485637c-5d5c-44af-8411-f95acc3236b6" providerId="ADAL" clId="{B67E75DF-61F4-4BDD-83F6-F3A9FEB4B984}" dt="2024-02-22T09:52:54.409" v="2357" actId="27803"/>
          <ac:spMkLst>
            <pc:docMk/>
            <pc:sldMk cId="3942064285" sldId="256"/>
            <ac:spMk id="15160" creationId="{87447019-B68D-EEB6-FD93-1B8898A17F6E}"/>
          </ac:spMkLst>
        </pc:spChg>
        <pc:spChg chg="mod">
          <ac:chgData name="Jassem Abbasi" userId="a485637c-5d5c-44af-8411-f95acc3236b6" providerId="ADAL" clId="{B67E75DF-61F4-4BDD-83F6-F3A9FEB4B984}" dt="2024-02-22T09:52:54.409" v="2357" actId="27803"/>
          <ac:spMkLst>
            <pc:docMk/>
            <pc:sldMk cId="3942064285" sldId="256"/>
            <ac:spMk id="15161" creationId="{C45DC431-75AA-7F9E-3BBF-38E10B90058A}"/>
          </ac:spMkLst>
        </pc:spChg>
        <pc:spChg chg="mod">
          <ac:chgData name="Jassem Abbasi" userId="a485637c-5d5c-44af-8411-f95acc3236b6" providerId="ADAL" clId="{B67E75DF-61F4-4BDD-83F6-F3A9FEB4B984}" dt="2024-02-22T09:52:54.409" v="2357" actId="27803"/>
          <ac:spMkLst>
            <pc:docMk/>
            <pc:sldMk cId="3942064285" sldId="256"/>
            <ac:spMk id="15162" creationId="{66F497B3-2C29-55C2-9F11-33BE97BB9204}"/>
          </ac:spMkLst>
        </pc:spChg>
        <pc:spChg chg="mod">
          <ac:chgData name="Jassem Abbasi" userId="a485637c-5d5c-44af-8411-f95acc3236b6" providerId="ADAL" clId="{B67E75DF-61F4-4BDD-83F6-F3A9FEB4B984}" dt="2024-02-22T09:52:54.409" v="2357" actId="27803"/>
          <ac:spMkLst>
            <pc:docMk/>
            <pc:sldMk cId="3942064285" sldId="256"/>
            <ac:spMk id="15163" creationId="{28469C93-5CCA-F90F-222B-46B166E3B247}"/>
          </ac:spMkLst>
        </pc:spChg>
        <pc:spChg chg="mod">
          <ac:chgData name="Jassem Abbasi" userId="a485637c-5d5c-44af-8411-f95acc3236b6" providerId="ADAL" clId="{B67E75DF-61F4-4BDD-83F6-F3A9FEB4B984}" dt="2024-02-22T09:52:54.409" v="2357" actId="27803"/>
          <ac:spMkLst>
            <pc:docMk/>
            <pc:sldMk cId="3942064285" sldId="256"/>
            <ac:spMk id="15164" creationId="{DBF56C48-02F8-BA7A-CE4F-4C18B4BCEAAD}"/>
          </ac:spMkLst>
        </pc:spChg>
        <pc:spChg chg="mod">
          <ac:chgData name="Jassem Abbasi" userId="a485637c-5d5c-44af-8411-f95acc3236b6" providerId="ADAL" clId="{B67E75DF-61F4-4BDD-83F6-F3A9FEB4B984}" dt="2024-02-22T09:52:54.409" v="2357" actId="27803"/>
          <ac:spMkLst>
            <pc:docMk/>
            <pc:sldMk cId="3942064285" sldId="256"/>
            <ac:spMk id="15165" creationId="{D0F19916-339C-FBF2-2E11-53B894CCCEF6}"/>
          </ac:spMkLst>
        </pc:spChg>
        <pc:spChg chg="mod">
          <ac:chgData name="Jassem Abbasi" userId="a485637c-5d5c-44af-8411-f95acc3236b6" providerId="ADAL" clId="{B67E75DF-61F4-4BDD-83F6-F3A9FEB4B984}" dt="2024-02-22T09:52:54.409" v="2357" actId="27803"/>
          <ac:spMkLst>
            <pc:docMk/>
            <pc:sldMk cId="3942064285" sldId="256"/>
            <ac:spMk id="15166" creationId="{1BCA7B98-005C-78FF-BF57-CDEA418290EB}"/>
          </ac:spMkLst>
        </pc:spChg>
        <pc:spChg chg="mod">
          <ac:chgData name="Jassem Abbasi" userId="a485637c-5d5c-44af-8411-f95acc3236b6" providerId="ADAL" clId="{B67E75DF-61F4-4BDD-83F6-F3A9FEB4B984}" dt="2024-02-22T09:52:54.409" v="2357" actId="27803"/>
          <ac:spMkLst>
            <pc:docMk/>
            <pc:sldMk cId="3942064285" sldId="256"/>
            <ac:spMk id="15167" creationId="{A8D18476-C9EF-2356-50A5-EC4661E85199}"/>
          </ac:spMkLst>
        </pc:spChg>
        <pc:spChg chg="mod">
          <ac:chgData name="Jassem Abbasi" userId="a485637c-5d5c-44af-8411-f95acc3236b6" providerId="ADAL" clId="{B67E75DF-61F4-4BDD-83F6-F3A9FEB4B984}" dt="2024-02-22T09:52:54.409" v="2357" actId="27803"/>
          <ac:spMkLst>
            <pc:docMk/>
            <pc:sldMk cId="3942064285" sldId="256"/>
            <ac:spMk id="15168" creationId="{A6A33454-44D7-CBF3-9EBD-1630B8822D70}"/>
          </ac:spMkLst>
        </pc:spChg>
        <pc:spChg chg="mod">
          <ac:chgData name="Jassem Abbasi" userId="a485637c-5d5c-44af-8411-f95acc3236b6" providerId="ADAL" clId="{B67E75DF-61F4-4BDD-83F6-F3A9FEB4B984}" dt="2024-02-22T09:52:54.409" v="2357" actId="27803"/>
          <ac:spMkLst>
            <pc:docMk/>
            <pc:sldMk cId="3942064285" sldId="256"/>
            <ac:spMk id="15169" creationId="{076C4D7E-7F86-8FF5-06E2-F1B43A730B43}"/>
          </ac:spMkLst>
        </pc:spChg>
        <pc:spChg chg="mod">
          <ac:chgData name="Jassem Abbasi" userId="a485637c-5d5c-44af-8411-f95acc3236b6" providerId="ADAL" clId="{B67E75DF-61F4-4BDD-83F6-F3A9FEB4B984}" dt="2024-02-22T09:52:54.409" v="2357" actId="27803"/>
          <ac:spMkLst>
            <pc:docMk/>
            <pc:sldMk cId="3942064285" sldId="256"/>
            <ac:spMk id="15170" creationId="{B8D26C18-6F5F-8E07-634D-0C76914CAEF1}"/>
          </ac:spMkLst>
        </pc:spChg>
        <pc:spChg chg="mod">
          <ac:chgData name="Jassem Abbasi" userId="a485637c-5d5c-44af-8411-f95acc3236b6" providerId="ADAL" clId="{B67E75DF-61F4-4BDD-83F6-F3A9FEB4B984}" dt="2024-02-22T09:52:54.409" v="2357" actId="27803"/>
          <ac:spMkLst>
            <pc:docMk/>
            <pc:sldMk cId="3942064285" sldId="256"/>
            <ac:spMk id="15171" creationId="{90DEB1CB-44EC-006E-7A78-E02FA289DC68}"/>
          </ac:spMkLst>
        </pc:spChg>
        <pc:spChg chg="mod">
          <ac:chgData name="Jassem Abbasi" userId="a485637c-5d5c-44af-8411-f95acc3236b6" providerId="ADAL" clId="{B67E75DF-61F4-4BDD-83F6-F3A9FEB4B984}" dt="2024-02-22T09:52:54.409" v="2357" actId="27803"/>
          <ac:spMkLst>
            <pc:docMk/>
            <pc:sldMk cId="3942064285" sldId="256"/>
            <ac:spMk id="15172" creationId="{1216E3CA-58FC-544F-177E-B90062E3644E}"/>
          </ac:spMkLst>
        </pc:spChg>
        <pc:spChg chg="mod">
          <ac:chgData name="Jassem Abbasi" userId="a485637c-5d5c-44af-8411-f95acc3236b6" providerId="ADAL" clId="{B67E75DF-61F4-4BDD-83F6-F3A9FEB4B984}" dt="2024-02-22T09:52:54.409" v="2357" actId="27803"/>
          <ac:spMkLst>
            <pc:docMk/>
            <pc:sldMk cId="3942064285" sldId="256"/>
            <ac:spMk id="15173" creationId="{4CD26EA5-6AE7-46C0-D50D-B1D50F660B2E}"/>
          </ac:spMkLst>
        </pc:spChg>
        <pc:spChg chg="mod">
          <ac:chgData name="Jassem Abbasi" userId="a485637c-5d5c-44af-8411-f95acc3236b6" providerId="ADAL" clId="{B67E75DF-61F4-4BDD-83F6-F3A9FEB4B984}" dt="2024-02-22T09:52:54.409" v="2357" actId="27803"/>
          <ac:spMkLst>
            <pc:docMk/>
            <pc:sldMk cId="3942064285" sldId="256"/>
            <ac:spMk id="15174" creationId="{2E2F0E20-B359-4108-7328-833481227BCC}"/>
          </ac:spMkLst>
        </pc:spChg>
        <pc:spChg chg="mod">
          <ac:chgData name="Jassem Abbasi" userId="a485637c-5d5c-44af-8411-f95acc3236b6" providerId="ADAL" clId="{B67E75DF-61F4-4BDD-83F6-F3A9FEB4B984}" dt="2024-02-22T09:52:54.409" v="2357" actId="27803"/>
          <ac:spMkLst>
            <pc:docMk/>
            <pc:sldMk cId="3942064285" sldId="256"/>
            <ac:spMk id="15175" creationId="{78AA2686-D1EF-23D9-3186-ACD175347BEB}"/>
          </ac:spMkLst>
        </pc:spChg>
        <pc:spChg chg="mod">
          <ac:chgData name="Jassem Abbasi" userId="a485637c-5d5c-44af-8411-f95acc3236b6" providerId="ADAL" clId="{B67E75DF-61F4-4BDD-83F6-F3A9FEB4B984}" dt="2024-02-22T09:52:54.409" v="2357" actId="27803"/>
          <ac:spMkLst>
            <pc:docMk/>
            <pc:sldMk cId="3942064285" sldId="256"/>
            <ac:spMk id="15176" creationId="{77742AD5-2E62-20E6-1CE8-7C1D3C447CF1}"/>
          </ac:spMkLst>
        </pc:spChg>
        <pc:spChg chg="mod">
          <ac:chgData name="Jassem Abbasi" userId="a485637c-5d5c-44af-8411-f95acc3236b6" providerId="ADAL" clId="{B67E75DF-61F4-4BDD-83F6-F3A9FEB4B984}" dt="2024-02-22T09:52:54.409" v="2357" actId="27803"/>
          <ac:spMkLst>
            <pc:docMk/>
            <pc:sldMk cId="3942064285" sldId="256"/>
            <ac:spMk id="15177" creationId="{99E89C48-A8FC-1FDE-B266-D2993C9A5082}"/>
          </ac:spMkLst>
        </pc:spChg>
        <pc:spChg chg="mod">
          <ac:chgData name="Jassem Abbasi" userId="a485637c-5d5c-44af-8411-f95acc3236b6" providerId="ADAL" clId="{B67E75DF-61F4-4BDD-83F6-F3A9FEB4B984}" dt="2024-02-22T09:52:54.409" v="2357" actId="27803"/>
          <ac:spMkLst>
            <pc:docMk/>
            <pc:sldMk cId="3942064285" sldId="256"/>
            <ac:spMk id="15178" creationId="{8800514E-5A60-FB94-545A-6CF254B7F65C}"/>
          </ac:spMkLst>
        </pc:spChg>
        <pc:spChg chg="mod">
          <ac:chgData name="Jassem Abbasi" userId="a485637c-5d5c-44af-8411-f95acc3236b6" providerId="ADAL" clId="{B67E75DF-61F4-4BDD-83F6-F3A9FEB4B984}" dt="2024-02-22T09:52:54.409" v="2357" actId="27803"/>
          <ac:spMkLst>
            <pc:docMk/>
            <pc:sldMk cId="3942064285" sldId="256"/>
            <ac:spMk id="15179" creationId="{7014FC12-B5F9-0A31-428D-9D502C7554B4}"/>
          </ac:spMkLst>
        </pc:spChg>
        <pc:spChg chg="mod">
          <ac:chgData name="Jassem Abbasi" userId="a485637c-5d5c-44af-8411-f95acc3236b6" providerId="ADAL" clId="{B67E75DF-61F4-4BDD-83F6-F3A9FEB4B984}" dt="2024-02-22T09:52:54.409" v="2357" actId="27803"/>
          <ac:spMkLst>
            <pc:docMk/>
            <pc:sldMk cId="3942064285" sldId="256"/>
            <ac:spMk id="15180" creationId="{3242EFD4-77E7-1D81-5F51-F7D4ACC73BFF}"/>
          </ac:spMkLst>
        </pc:spChg>
        <pc:spChg chg="mod">
          <ac:chgData name="Jassem Abbasi" userId="a485637c-5d5c-44af-8411-f95acc3236b6" providerId="ADAL" clId="{B67E75DF-61F4-4BDD-83F6-F3A9FEB4B984}" dt="2024-02-22T09:52:54.409" v="2357" actId="27803"/>
          <ac:spMkLst>
            <pc:docMk/>
            <pc:sldMk cId="3942064285" sldId="256"/>
            <ac:spMk id="15181" creationId="{B2F661C5-371C-7A59-AC4B-0182523012D0}"/>
          </ac:spMkLst>
        </pc:spChg>
        <pc:spChg chg="mod">
          <ac:chgData name="Jassem Abbasi" userId="a485637c-5d5c-44af-8411-f95acc3236b6" providerId="ADAL" clId="{B67E75DF-61F4-4BDD-83F6-F3A9FEB4B984}" dt="2024-02-22T09:52:54.409" v="2357" actId="27803"/>
          <ac:spMkLst>
            <pc:docMk/>
            <pc:sldMk cId="3942064285" sldId="256"/>
            <ac:spMk id="15182" creationId="{CB87D40A-7789-5CBA-D4BB-52265E72E68C}"/>
          </ac:spMkLst>
        </pc:spChg>
        <pc:spChg chg="mod">
          <ac:chgData name="Jassem Abbasi" userId="a485637c-5d5c-44af-8411-f95acc3236b6" providerId="ADAL" clId="{B67E75DF-61F4-4BDD-83F6-F3A9FEB4B984}" dt="2024-02-22T09:52:54.409" v="2357" actId="27803"/>
          <ac:spMkLst>
            <pc:docMk/>
            <pc:sldMk cId="3942064285" sldId="256"/>
            <ac:spMk id="15183" creationId="{32B05AB5-4D60-62C1-AB5D-F6F5ED1D5AD7}"/>
          </ac:spMkLst>
        </pc:spChg>
        <pc:spChg chg="mod">
          <ac:chgData name="Jassem Abbasi" userId="a485637c-5d5c-44af-8411-f95acc3236b6" providerId="ADAL" clId="{B67E75DF-61F4-4BDD-83F6-F3A9FEB4B984}" dt="2024-02-22T09:52:54.409" v="2357" actId="27803"/>
          <ac:spMkLst>
            <pc:docMk/>
            <pc:sldMk cId="3942064285" sldId="256"/>
            <ac:spMk id="15184" creationId="{8D634638-3472-AF02-F133-05A47A8CF22A}"/>
          </ac:spMkLst>
        </pc:spChg>
        <pc:spChg chg="mod">
          <ac:chgData name="Jassem Abbasi" userId="a485637c-5d5c-44af-8411-f95acc3236b6" providerId="ADAL" clId="{B67E75DF-61F4-4BDD-83F6-F3A9FEB4B984}" dt="2024-02-22T09:52:54.409" v="2357" actId="27803"/>
          <ac:spMkLst>
            <pc:docMk/>
            <pc:sldMk cId="3942064285" sldId="256"/>
            <ac:spMk id="15185" creationId="{7763A3B8-C29F-9E2D-84A1-984BC5596A8A}"/>
          </ac:spMkLst>
        </pc:spChg>
        <pc:spChg chg="mod">
          <ac:chgData name="Jassem Abbasi" userId="a485637c-5d5c-44af-8411-f95acc3236b6" providerId="ADAL" clId="{B67E75DF-61F4-4BDD-83F6-F3A9FEB4B984}" dt="2024-02-22T09:52:54.409" v="2357" actId="27803"/>
          <ac:spMkLst>
            <pc:docMk/>
            <pc:sldMk cId="3942064285" sldId="256"/>
            <ac:spMk id="15186" creationId="{91F0AD8B-38E3-7668-F8DC-8C943DE3BFC6}"/>
          </ac:spMkLst>
        </pc:spChg>
        <pc:spChg chg="mod">
          <ac:chgData name="Jassem Abbasi" userId="a485637c-5d5c-44af-8411-f95acc3236b6" providerId="ADAL" clId="{B67E75DF-61F4-4BDD-83F6-F3A9FEB4B984}" dt="2024-02-22T09:52:54.409" v="2357" actId="27803"/>
          <ac:spMkLst>
            <pc:docMk/>
            <pc:sldMk cId="3942064285" sldId="256"/>
            <ac:spMk id="15187" creationId="{5B77D055-1892-2432-61E5-D8000A3534F3}"/>
          </ac:spMkLst>
        </pc:spChg>
        <pc:spChg chg="mod">
          <ac:chgData name="Jassem Abbasi" userId="a485637c-5d5c-44af-8411-f95acc3236b6" providerId="ADAL" clId="{B67E75DF-61F4-4BDD-83F6-F3A9FEB4B984}" dt="2024-02-22T09:52:54.409" v="2357" actId="27803"/>
          <ac:spMkLst>
            <pc:docMk/>
            <pc:sldMk cId="3942064285" sldId="256"/>
            <ac:spMk id="15188" creationId="{861FEC57-DF0D-544C-FB11-094ED68E84FF}"/>
          </ac:spMkLst>
        </pc:spChg>
        <pc:spChg chg="mod">
          <ac:chgData name="Jassem Abbasi" userId="a485637c-5d5c-44af-8411-f95acc3236b6" providerId="ADAL" clId="{B67E75DF-61F4-4BDD-83F6-F3A9FEB4B984}" dt="2024-02-22T09:52:54.409" v="2357" actId="27803"/>
          <ac:spMkLst>
            <pc:docMk/>
            <pc:sldMk cId="3942064285" sldId="256"/>
            <ac:spMk id="15189" creationId="{08DEE3F9-6709-43A5-0C45-6F1BDA780567}"/>
          </ac:spMkLst>
        </pc:spChg>
        <pc:spChg chg="mod">
          <ac:chgData name="Jassem Abbasi" userId="a485637c-5d5c-44af-8411-f95acc3236b6" providerId="ADAL" clId="{B67E75DF-61F4-4BDD-83F6-F3A9FEB4B984}" dt="2024-02-22T09:52:54.409" v="2357" actId="27803"/>
          <ac:spMkLst>
            <pc:docMk/>
            <pc:sldMk cId="3942064285" sldId="256"/>
            <ac:spMk id="15190" creationId="{867DAB9E-4BBD-AC64-BE9A-B9886E985473}"/>
          </ac:spMkLst>
        </pc:spChg>
        <pc:spChg chg="mod">
          <ac:chgData name="Jassem Abbasi" userId="a485637c-5d5c-44af-8411-f95acc3236b6" providerId="ADAL" clId="{B67E75DF-61F4-4BDD-83F6-F3A9FEB4B984}" dt="2024-02-22T09:52:54.409" v="2357" actId="27803"/>
          <ac:spMkLst>
            <pc:docMk/>
            <pc:sldMk cId="3942064285" sldId="256"/>
            <ac:spMk id="15191" creationId="{B5240C94-E429-B1DB-8B93-08BC70FD487D}"/>
          </ac:spMkLst>
        </pc:spChg>
        <pc:spChg chg="mod">
          <ac:chgData name="Jassem Abbasi" userId="a485637c-5d5c-44af-8411-f95acc3236b6" providerId="ADAL" clId="{B67E75DF-61F4-4BDD-83F6-F3A9FEB4B984}" dt="2024-02-22T09:52:54.409" v="2357" actId="27803"/>
          <ac:spMkLst>
            <pc:docMk/>
            <pc:sldMk cId="3942064285" sldId="256"/>
            <ac:spMk id="15192" creationId="{2770F9AB-DFE1-9359-BACC-07E489DBABD1}"/>
          </ac:spMkLst>
        </pc:spChg>
        <pc:spChg chg="mod">
          <ac:chgData name="Jassem Abbasi" userId="a485637c-5d5c-44af-8411-f95acc3236b6" providerId="ADAL" clId="{B67E75DF-61F4-4BDD-83F6-F3A9FEB4B984}" dt="2024-02-22T09:52:54.409" v="2357" actId="27803"/>
          <ac:spMkLst>
            <pc:docMk/>
            <pc:sldMk cId="3942064285" sldId="256"/>
            <ac:spMk id="15193" creationId="{72D1717D-516A-6AAC-7BB5-DF3A8F3C9235}"/>
          </ac:spMkLst>
        </pc:spChg>
        <pc:spChg chg="mod">
          <ac:chgData name="Jassem Abbasi" userId="a485637c-5d5c-44af-8411-f95acc3236b6" providerId="ADAL" clId="{B67E75DF-61F4-4BDD-83F6-F3A9FEB4B984}" dt="2024-02-22T09:52:54.409" v="2357" actId="27803"/>
          <ac:spMkLst>
            <pc:docMk/>
            <pc:sldMk cId="3942064285" sldId="256"/>
            <ac:spMk id="15194" creationId="{78FA80EE-1F27-10FA-5F7A-535F2A474ECA}"/>
          </ac:spMkLst>
        </pc:spChg>
        <pc:spChg chg="mod">
          <ac:chgData name="Jassem Abbasi" userId="a485637c-5d5c-44af-8411-f95acc3236b6" providerId="ADAL" clId="{B67E75DF-61F4-4BDD-83F6-F3A9FEB4B984}" dt="2024-02-22T09:52:54.409" v="2357" actId="27803"/>
          <ac:spMkLst>
            <pc:docMk/>
            <pc:sldMk cId="3942064285" sldId="256"/>
            <ac:spMk id="15195" creationId="{C8E54435-6CA7-33B1-75A4-B96A0AEB263A}"/>
          </ac:spMkLst>
        </pc:spChg>
        <pc:spChg chg="mod">
          <ac:chgData name="Jassem Abbasi" userId="a485637c-5d5c-44af-8411-f95acc3236b6" providerId="ADAL" clId="{B67E75DF-61F4-4BDD-83F6-F3A9FEB4B984}" dt="2024-02-22T09:52:54.409" v="2357" actId="27803"/>
          <ac:spMkLst>
            <pc:docMk/>
            <pc:sldMk cId="3942064285" sldId="256"/>
            <ac:spMk id="15196" creationId="{F7660A5A-4877-802F-9319-CCB333385302}"/>
          </ac:spMkLst>
        </pc:spChg>
        <pc:spChg chg="mod">
          <ac:chgData name="Jassem Abbasi" userId="a485637c-5d5c-44af-8411-f95acc3236b6" providerId="ADAL" clId="{B67E75DF-61F4-4BDD-83F6-F3A9FEB4B984}" dt="2024-02-22T09:52:54.409" v="2357" actId="27803"/>
          <ac:spMkLst>
            <pc:docMk/>
            <pc:sldMk cId="3942064285" sldId="256"/>
            <ac:spMk id="15197" creationId="{CB884ACE-3AF9-8CE9-5883-9ABF405A73E1}"/>
          </ac:spMkLst>
        </pc:spChg>
        <pc:spChg chg="mod">
          <ac:chgData name="Jassem Abbasi" userId="a485637c-5d5c-44af-8411-f95acc3236b6" providerId="ADAL" clId="{B67E75DF-61F4-4BDD-83F6-F3A9FEB4B984}" dt="2024-02-22T09:52:54.409" v="2357" actId="27803"/>
          <ac:spMkLst>
            <pc:docMk/>
            <pc:sldMk cId="3942064285" sldId="256"/>
            <ac:spMk id="15198" creationId="{317F8F52-819C-2D51-76F4-FC9EAC470136}"/>
          </ac:spMkLst>
        </pc:spChg>
        <pc:spChg chg="mod">
          <ac:chgData name="Jassem Abbasi" userId="a485637c-5d5c-44af-8411-f95acc3236b6" providerId="ADAL" clId="{B67E75DF-61F4-4BDD-83F6-F3A9FEB4B984}" dt="2024-02-22T09:52:54.409" v="2357" actId="27803"/>
          <ac:spMkLst>
            <pc:docMk/>
            <pc:sldMk cId="3942064285" sldId="256"/>
            <ac:spMk id="15199" creationId="{F9D9CA7B-D167-F630-2885-4465061A906A}"/>
          </ac:spMkLst>
        </pc:spChg>
        <pc:spChg chg="mod">
          <ac:chgData name="Jassem Abbasi" userId="a485637c-5d5c-44af-8411-f95acc3236b6" providerId="ADAL" clId="{B67E75DF-61F4-4BDD-83F6-F3A9FEB4B984}" dt="2024-02-22T09:52:54.409" v="2357" actId="27803"/>
          <ac:spMkLst>
            <pc:docMk/>
            <pc:sldMk cId="3942064285" sldId="256"/>
            <ac:spMk id="15200" creationId="{0CD9CAF9-009B-D02F-67CA-4217C9E761A0}"/>
          </ac:spMkLst>
        </pc:spChg>
        <pc:spChg chg="mod">
          <ac:chgData name="Jassem Abbasi" userId="a485637c-5d5c-44af-8411-f95acc3236b6" providerId="ADAL" clId="{B67E75DF-61F4-4BDD-83F6-F3A9FEB4B984}" dt="2024-02-22T09:52:54.409" v="2357" actId="27803"/>
          <ac:spMkLst>
            <pc:docMk/>
            <pc:sldMk cId="3942064285" sldId="256"/>
            <ac:spMk id="15201" creationId="{D726E4A9-3915-FF75-AD63-A8C3BF234298}"/>
          </ac:spMkLst>
        </pc:spChg>
        <pc:spChg chg="mod">
          <ac:chgData name="Jassem Abbasi" userId="a485637c-5d5c-44af-8411-f95acc3236b6" providerId="ADAL" clId="{B67E75DF-61F4-4BDD-83F6-F3A9FEB4B984}" dt="2024-02-22T09:52:54.409" v="2357" actId="27803"/>
          <ac:spMkLst>
            <pc:docMk/>
            <pc:sldMk cId="3942064285" sldId="256"/>
            <ac:spMk id="15202" creationId="{659D5E1B-3E08-13DA-EC8D-796B9FEA32A3}"/>
          </ac:spMkLst>
        </pc:spChg>
        <pc:spChg chg="mod">
          <ac:chgData name="Jassem Abbasi" userId="a485637c-5d5c-44af-8411-f95acc3236b6" providerId="ADAL" clId="{B67E75DF-61F4-4BDD-83F6-F3A9FEB4B984}" dt="2024-02-22T09:52:54.409" v="2357" actId="27803"/>
          <ac:spMkLst>
            <pc:docMk/>
            <pc:sldMk cId="3942064285" sldId="256"/>
            <ac:spMk id="15203" creationId="{3226BE91-4C3D-E2DE-A7CE-A657F1CFFE94}"/>
          </ac:spMkLst>
        </pc:spChg>
        <pc:spChg chg="mod">
          <ac:chgData name="Jassem Abbasi" userId="a485637c-5d5c-44af-8411-f95acc3236b6" providerId="ADAL" clId="{B67E75DF-61F4-4BDD-83F6-F3A9FEB4B984}" dt="2024-02-22T09:52:54.409" v="2357" actId="27803"/>
          <ac:spMkLst>
            <pc:docMk/>
            <pc:sldMk cId="3942064285" sldId="256"/>
            <ac:spMk id="15204" creationId="{83187A63-8565-549A-ACE9-FD77A5D6CACC}"/>
          </ac:spMkLst>
        </pc:spChg>
        <pc:spChg chg="mod">
          <ac:chgData name="Jassem Abbasi" userId="a485637c-5d5c-44af-8411-f95acc3236b6" providerId="ADAL" clId="{B67E75DF-61F4-4BDD-83F6-F3A9FEB4B984}" dt="2024-02-22T09:52:54.409" v="2357" actId="27803"/>
          <ac:spMkLst>
            <pc:docMk/>
            <pc:sldMk cId="3942064285" sldId="256"/>
            <ac:spMk id="15205" creationId="{5A13E038-38A8-9882-E524-5BA69C6022F4}"/>
          </ac:spMkLst>
        </pc:spChg>
        <pc:spChg chg="mod">
          <ac:chgData name="Jassem Abbasi" userId="a485637c-5d5c-44af-8411-f95acc3236b6" providerId="ADAL" clId="{B67E75DF-61F4-4BDD-83F6-F3A9FEB4B984}" dt="2024-02-22T09:52:54.409" v="2357" actId="27803"/>
          <ac:spMkLst>
            <pc:docMk/>
            <pc:sldMk cId="3942064285" sldId="256"/>
            <ac:spMk id="15206" creationId="{D73721A8-880B-EA08-7B15-837357DFBA8B}"/>
          </ac:spMkLst>
        </pc:spChg>
        <pc:spChg chg="mod">
          <ac:chgData name="Jassem Abbasi" userId="a485637c-5d5c-44af-8411-f95acc3236b6" providerId="ADAL" clId="{B67E75DF-61F4-4BDD-83F6-F3A9FEB4B984}" dt="2024-02-22T09:52:54.409" v="2357" actId="27803"/>
          <ac:spMkLst>
            <pc:docMk/>
            <pc:sldMk cId="3942064285" sldId="256"/>
            <ac:spMk id="15207" creationId="{96793B70-6246-B78D-6E03-C5A791E6E6A4}"/>
          </ac:spMkLst>
        </pc:spChg>
        <pc:spChg chg="mod">
          <ac:chgData name="Jassem Abbasi" userId="a485637c-5d5c-44af-8411-f95acc3236b6" providerId="ADAL" clId="{B67E75DF-61F4-4BDD-83F6-F3A9FEB4B984}" dt="2024-02-22T09:52:54.409" v="2357" actId="27803"/>
          <ac:spMkLst>
            <pc:docMk/>
            <pc:sldMk cId="3942064285" sldId="256"/>
            <ac:spMk id="15208" creationId="{700648E8-C773-9063-3785-41B9534A995E}"/>
          </ac:spMkLst>
        </pc:spChg>
        <pc:spChg chg="mod">
          <ac:chgData name="Jassem Abbasi" userId="a485637c-5d5c-44af-8411-f95acc3236b6" providerId="ADAL" clId="{B67E75DF-61F4-4BDD-83F6-F3A9FEB4B984}" dt="2024-02-22T09:52:54.409" v="2357" actId="27803"/>
          <ac:spMkLst>
            <pc:docMk/>
            <pc:sldMk cId="3942064285" sldId="256"/>
            <ac:spMk id="15209" creationId="{A39C0C3B-D803-42E6-3DAA-F5620E7F70C9}"/>
          </ac:spMkLst>
        </pc:spChg>
        <pc:spChg chg="mod">
          <ac:chgData name="Jassem Abbasi" userId="a485637c-5d5c-44af-8411-f95acc3236b6" providerId="ADAL" clId="{B67E75DF-61F4-4BDD-83F6-F3A9FEB4B984}" dt="2024-02-22T09:52:54.409" v="2357" actId="27803"/>
          <ac:spMkLst>
            <pc:docMk/>
            <pc:sldMk cId="3942064285" sldId="256"/>
            <ac:spMk id="15210" creationId="{A0AE5B42-13CF-9F19-7CED-31E6DFC27434}"/>
          </ac:spMkLst>
        </pc:spChg>
        <pc:spChg chg="mod">
          <ac:chgData name="Jassem Abbasi" userId="a485637c-5d5c-44af-8411-f95acc3236b6" providerId="ADAL" clId="{B67E75DF-61F4-4BDD-83F6-F3A9FEB4B984}" dt="2024-02-22T09:52:54.409" v="2357" actId="27803"/>
          <ac:spMkLst>
            <pc:docMk/>
            <pc:sldMk cId="3942064285" sldId="256"/>
            <ac:spMk id="15211" creationId="{E5066B80-E549-B7A1-38A6-3F25DFEF2658}"/>
          </ac:spMkLst>
        </pc:spChg>
        <pc:spChg chg="mod">
          <ac:chgData name="Jassem Abbasi" userId="a485637c-5d5c-44af-8411-f95acc3236b6" providerId="ADAL" clId="{B67E75DF-61F4-4BDD-83F6-F3A9FEB4B984}" dt="2024-02-22T09:52:54.409" v="2357" actId="27803"/>
          <ac:spMkLst>
            <pc:docMk/>
            <pc:sldMk cId="3942064285" sldId="256"/>
            <ac:spMk id="15212" creationId="{15167475-597D-4FFE-F3C2-88FF4D6932F9}"/>
          </ac:spMkLst>
        </pc:spChg>
        <pc:spChg chg="mod">
          <ac:chgData name="Jassem Abbasi" userId="a485637c-5d5c-44af-8411-f95acc3236b6" providerId="ADAL" clId="{B67E75DF-61F4-4BDD-83F6-F3A9FEB4B984}" dt="2024-02-22T09:52:54.409" v="2357" actId="27803"/>
          <ac:spMkLst>
            <pc:docMk/>
            <pc:sldMk cId="3942064285" sldId="256"/>
            <ac:spMk id="15213" creationId="{D366B68F-F652-C550-88D1-97CAC1682772}"/>
          </ac:spMkLst>
        </pc:spChg>
        <pc:spChg chg="mod">
          <ac:chgData name="Jassem Abbasi" userId="a485637c-5d5c-44af-8411-f95acc3236b6" providerId="ADAL" clId="{B67E75DF-61F4-4BDD-83F6-F3A9FEB4B984}" dt="2024-02-22T09:52:54.409" v="2357" actId="27803"/>
          <ac:spMkLst>
            <pc:docMk/>
            <pc:sldMk cId="3942064285" sldId="256"/>
            <ac:spMk id="15214" creationId="{AECEBF98-3DD5-ACDD-AA24-49F742A32381}"/>
          </ac:spMkLst>
        </pc:spChg>
        <pc:spChg chg="mod">
          <ac:chgData name="Jassem Abbasi" userId="a485637c-5d5c-44af-8411-f95acc3236b6" providerId="ADAL" clId="{B67E75DF-61F4-4BDD-83F6-F3A9FEB4B984}" dt="2024-02-22T09:52:54.409" v="2357" actId="27803"/>
          <ac:spMkLst>
            <pc:docMk/>
            <pc:sldMk cId="3942064285" sldId="256"/>
            <ac:spMk id="15215" creationId="{8D319810-7815-0ECE-4EA3-D80B0CC0DE53}"/>
          </ac:spMkLst>
        </pc:spChg>
        <pc:spChg chg="mod">
          <ac:chgData name="Jassem Abbasi" userId="a485637c-5d5c-44af-8411-f95acc3236b6" providerId="ADAL" clId="{B67E75DF-61F4-4BDD-83F6-F3A9FEB4B984}" dt="2024-02-22T09:52:54.409" v="2357" actId="27803"/>
          <ac:spMkLst>
            <pc:docMk/>
            <pc:sldMk cId="3942064285" sldId="256"/>
            <ac:spMk id="15216" creationId="{C59C501A-48EF-587F-A29E-EECCA8F7B6CB}"/>
          </ac:spMkLst>
        </pc:spChg>
        <pc:spChg chg="mod">
          <ac:chgData name="Jassem Abbasi" userId="a485637c-5d5c-44af-8411-f95acc3236b6" providerId="ADAL" clId="{B67E75DF-61F4-4BDD-83F6-F3A9FEB4B984}" dt="2024-02-22T09:52:54.409" v="2357" actId="27803"/>
          <ac:spMkLst>
            <pc:docMk/>
            <pc:sldMk cId="3942064285" sldId="256"/>
            <ac:spMk id="15217" creationId="{7600A167-5ACB-5285-CEF2-71BFEB3F59F7}"/>
          </ac:spMkLst>
        </pc:spChg>
        <pc:spChg chg="mod">
          <ac:chgData name="Jassem Abbasi" userId="a485637c-5d5c-44af-8411-f95acc3236b6" providerId="ADAL" clId="{B67E75DF-61F4-4BDD-83F6-F3A9FEB4B984}" dt="2024-02-22T09:52:54.409" v="2357" actId="27803"/>
          <ac:spMkLst>
            <pc:docMk/>
            <pc:sldMk cId="3942064285" sldId="256"/>
            <ac:spMk id="15218" creationId="{A2E5BA1A-50B4-ABDA-6DA7-D43EBDAD3BD8}"/>
          </ac:spMkLst>
        </pc:spChg>
        <pc:spChg chg="mod">
          <ac:chgData name="Jassem Abbasi" userId="a485637c-5d5c-44af-8411-f95acc3236b6" providerId="ADAL" clId="{B67E75DF-61F4-4BDD-83F6-F3A9FEB4B984}" dt="2024-02-22T09:52:54.409" v="2357" actId="27803"/>
          <ac:spMkLst>
            <pc:docMk/>
            <pc:sldMk cId="3942064285" sldId="256"/>
            <ac:spMk id="15219" creationId="{10D641F0-0190-2E03-3A4D-61AD1DEF1192}"/>
          </ac:spMkLst>
        </pc:spChg>
        <pc:spChg chg="mod">
          <ac:chgData name="Jassem Abbasi" userId="a485637c-5d5c-44af-8411-f95acc3236b6" providerId="ADAL" clId="{B67E75DF-61F4-4BDD-83F6-F3A9FEB4B984}" dt="2024-02-22T09:52:54.409" v="2357" actId="27803"/>
          <ac:spMkLst>
            <pc:docMk/>
            <pc:sldMk cId="3942064285" sldId="256"/>
            <ac:spMk id="15220" creationId="{9B306788-3B87-386E-0E57-D89DF25A821E}"/>
          </ac:spMkLst>
        </pc:spChg>
        <pc:spChg chg="mod">
          <ac:chgData name="Jassem Abbasi" userId="a485637c-5d5c-44af-8411-f95acc3236b6" providerId="ADAL" clId="{B67E75DF-61F4-4BDD-83F6-F3A9FEB4B984}" dt="2024-02-22T09:52:54.409" v="2357" actId="27803"/>
          <ac:spMkLst>
            <pc:docMk/>
            <pc:sldMk cId="3942064285" sldId="256"/>
            <ac:spMk id="15221" creationId="{FDD04F0B-D015-9B03-1DC9-86C123B61C5C}"/>
          </ac:spMkLst>
        </pc:spChg>
        <pc:spChg chg="mod">
          <ac:chgData name="Jassem Abbasi" userId="a485637c-5d5c-44af-8411-f95acc3236b6" providerId="ADAL" clId="{B67E75DF-61F4-4BDD-83F6-F3A9FEB4B984}" dt="2024-02-22T09:52:54.409" v="2357" actId="27803"/>
          <ac:spMkLst>
            <pc:docMk/>
            <pc:sldMk cId="3942064285" sldId="256"/>
            <ac:spMk id="15222" creationId="{B0BEB1B2-19DB-C08A-CCDA-2360F98ED75B}"/>
          </ac:spMkLst>
        </pc:spChg>
        <pc:spChg chg="mod">
          <ac:chgData name="Jassem Abbasi" userId="a485637c-5d5c-44af-8411-f95acc3236b6" providerId="ADAL" clId="{B67E75DF-61F4-4BDD-83F6-F3A9FEB4B984}" dt="2024-02-22T09:52:54.409" v="2357" actId="27803"/>
          <ac:spMkLst>
            <pc:docMk/>
            <pc:sldMk cId="3942064285" sldId="256"/>
            <ac:spMk id="15223" creationId="{6F9F2C84-326C-67D6-B2E9-4CF37F9ED013}"/>
          </ac:spMkLst>
        </pc:spChg>
        <pc:spChg chg="mod">
          <ac:chgData name="Jassem Abbasi" userId="a485637c-5d5c-44af-8411-f95acc3236b6" providerId="ADAL" clId="{B67E75DF-61F4-4BDD-83F6-F3A9FEB4B984}" dt="2024-02-22T09:52:54.409" v="2357" actId="27803"/>
          <ac:spMkLst>
            <pc:docMk/>
            <pc:sldMk cId="3942064285" sldId="256"/>
            <ac:spMk id="15224" creationId="{6B003C72-5E40-A708-9589-B1CAD1BEC679}"/>
          </ac:spMkLst>
        </pc:spChg>
        <pc:spChg chg="mod">
          <ac:chgData name="Jassem Abbasi" userId="a485637c-5d5c-44af-8411-f95acc3236b6" providerId="ADAL" clId="{B67E75DF-61F4-4BDD-83F6-F3A9FEB4B984}" dt="2024-02-22T09:52:54.409" v="2357" actId="27803"/>
          <ac:spMkLst>
            <pc:docMk/>
            <pc:sldMk cId="3942064285" sldId="256"/>
            <ac:spMk id="15225" creationId="{E440753D-F759-7B7A-854B-51F623AA8B22}"/>
          </ac:spMkLst>
        </pc:spChg>
        <pc:spChg chg="mod">
          <ac:chgData name="Jassem Abbasi" userId="a485637c-5d5c-44af-8411-f95acc3236b6" providerId="ADAL" clId="{B67E75DF-61F4-4BDD-83F6-F3A9FEB4B984}" dt="2024-02-22T09:52:54.409" v="2357" actId="27803"/>
          <ac:spMkLst>
            <pc:docMk/>
            <pc:sldMk cId="3942064285" sldId="256"/>
            <ac:spMk id="15226" creationId="{669FE2EE-A232-DF8D-B41F-F9CC647D6446}"/>
          </ac:spMkLst>
        </pc:spChg>
        <pc:spChg chg="mod">
          <ac:chgData name="Jassem Abbasi" userId="a485637c-5d5c-44af-8411-f95acc3236b6" providerId="ADAL" clId="{B67E75DF-61F4-4BDD-83F6-F3A9FEB4B984}" dt="2024-02-22T09:52:54.409" v="2357" actId="27803"/>
          <ac:spMkLst>
            <pc:docMk/>
            <pc:sldMk cId="3942064285" sldId="256"/>
            <ac:spMk id="15227" creationId="{E8F18B32-400F-B624-8CF1-866CFD50D8D1}"/>
          </ac:spMkLst>
        </pc:spChg>
        <pc:spChg chg="mod">
          <ac:chgData name="Jassem Abbasi" userId="a485637c-5d5c-44af-8411-f95acc3236b6" providerId="ADAL" clId="{B67E75DF-61F4-4BDD-83F6-F3A9FEB4B984}" dt="2024-02-22T09:52:54.409" v="2357" actId="27803"/>
          <ac:spMkLst>
            <pc:docMk/>
            <pc:sldMk cId="3942064285" sldId="256"/>
            <ac:spMk id="15228" creationId="{3960987E-DA35-08E9-5316-51725CA92D3A}"/>
          </ac:spMkLst>
        </pc:spChg>
        <pc:spChg chg="mod">
          <ac:chgData name="Jassem Abbasi" userId="a485637c-5d5c-44af-8411-f95acc3236b6" providerId="ADAL" clId="{B67E75DF-61F4-4BDD-83F6-F3A9FEB4B984}" dt="2024-02-22T09:52:54.409" v="2357" actId="27803"/>
          <ac:spMkLst>
            <pc:docMk/>
            <pc:sldMk cId="3942064285" sldId="256"/>
            <ac:spMk id="15229" creationId="{3A78B10E-ABE7-4800-5220-947A93D1DF4B}"/>
          </ac:spMkLst>
        </pc:spChg>
        <pc:spChg chg="mod">
          <ac:chgData name="Jassem Abbasi" userId="a485637c-5d5c-44af-8411-f95acc3236b6" providerId="ADAL" clId="{B67E75DF-61F4-4BDD-83F6-F3A9FEB4B984}" dt="2024-02-22T09:52:54.409" v="2357" actId="27803"/>
          <ac:spMkLst>
            <pc:docMk/>
            <pc:sldMk cId="3942064285" sldId="256"/>
            <ac:spMk id="15230" creationId="{631179AE-C5A9-160F-3787-9E7F3127FA44}"/>
          </ac:spMkLst>
        </pc:spChg>
        <pc:spChg chg="mod">
          <ac:chgData name="Jassem Abbasi" userId="a485637c-5d5c-44af-8411-f95acc3236b6" providerId="ADAL" clId="{B67E75DF-61F4-4BDD-83F6-F3A9FEB4B984}" dt="2024-02-22T09:52:54.409" v="2357" actId="27803"/>
          <ac:spMkLst>
            <pc:docMk/>
            <pc:sldMk cId="3942064285" sldId="256"/>
            <ac:spMk id="15231" creationId="{CE1D1B98-F687-0D0B-BF49-551746F192E1}"/>
          </ac:spMkLst>
        </pc:spChg>
        <pc:spChg chg="mod">
          <ac:chgData name="Jassem Abbasi" userId="a485637c-5d5c-44af-8411-f95acc3236b6" providerId="ADAL" clId="{B67E75DF-61F4-4BDD-83F6-F3A9FEB4B984}" dt="2024-02-22T09:52:54.409" v="2357" actId="27803"/>
          <ac:spMkLst>
            <pc:docMk/>
            <pc:sldMk cId="3942064285" sldId="256"/>
            <ac:spMk id="15232" creationId="{65F8A131-17E4-D250-1D5C-966C0A0F0D06}"/>
          </ac:spMkLst>
        </pc:spChg>
        <pc:spChg chg="mod">
          <ac:chgData name="Jassem Abbasi" userId="a485637c-5d5c-44af-8411-f95acc3236b6" providerId="ADAL" clId="{B67E75DF-61F4-4BDD-83F6-F3A9FEB4B984}" dt="2024-02-22T09:52:54.409" v="2357" actId="27803"/>
          <ac:spMkLst>
            <pc:docMk/>
            <pc:sldMk cId="3942064285" sldId="256"/>
            <ac:spMk id="15233" creationId="{F7E50BA9-3004-7707-64AF-8214D0D87A0A}"/>
          </ac:spMkLst>
        </pc:spChg>
        <pc:spChg chg="mod">
          <ac:chgData name="Jassem Abbasi" userId="a485637c-5d5c-44af-8411-f95acc3236b6" providerId="ADAL" clId="{B67E75DF-61F4-4BDD-83F6-F3A9FEB4B984}" dt="2024-02-22T09:52:54.409" v="2357" actId="27803"/>
          <ac:spMkLst>
            <pc:docMk/>
            <pc:sldMk cId="3942064285" sldId="256"/>
            <ac:spMk id="15234" creationId="{0BA663FA-3B63-83D4-D46C-0C3BC395CA6F}"/>
          </ac:spMkLst>
        </pc:spChg>
        <pc:spChg chg="mod">
          <ac:chgData name="Jassem Abbasi" userId="a485637c-5d5c-44af-8411-f95acc3236b6" providerId="ADAL" clId="{B67E75DF-61F4-4BDD-83F6-F3A9FEB4B984}" dt="2024-02-22T09:52:54.409" v="2357" actId="27803"/>
          <ac:spMkLst>
            <pc:docMk/>
            <pc:sldMk cId="3942064285" sldId="256"/>
            <ac:spMk id="15235" creationId="{C6713E41-8CF4-A1EF-C404-C995C7423D4D}"/>
          </ac:spMkLst>
        </pc:spChg>
        <pc:spChg chg="mod">
          <ac:chgData name="Jassem Abbasi" userId="a485637c-5d5c-44af-8411-f95acc3236b6" providerId="ADAL" clId="{B67E75DF-61F4-4BDD-83F6-F3A9FEB4B984}" dt="2024-02-22T09:52:54.409" v="2357" actId="27803"/>
          <ac:spMkLst>
            <pc:docMk/>
            <pc:sldMk cId="3942064285" sldId="256"/>
            <ac:spMk id="15236" creationId="{E6F02BA2-FC04-B8B1-02C3-521D510766CE}"/>
          </ac:spMkLst>
        </pc:spChg>
        <pc:spChg chg="mod">
          <ac:chgData name="Jassem Abbasi" userId="a485637c-5d5c-44af-8411-f95acc3236b6" providerId="ADAL" clId="{B67E75DF-61F4-4BDD-83F6-F3A9FEB4B984}" dt="2024-02-22T09:52:54.409" v="2357" actId="27803"/>
          <ac:spMkLst>
            <pc:docMk/>
            <pc:sldMk cId="3942064285" sldId="256"/>
            <ac:spMk id="15237" creationId="{A16B4EDB-1516-A0F0-6437-D3B79D4604EF}"/>
          </ac:spMkLst>
        </pc:spChg>
        <pc:spChg chg="mod">
          <ac:chgData name="Jassem Abbasi" userId="a485637c-5d5c-44af-8411-f95acc3236b6" providerId="ADAL" clId="{B67E75DF-61F4-4BDD-83F6-F3A9FEB4B984}" dt="2024-02-22T09:52:54.409" v="2357" actId="27803"/>
          <ac:spMkLst>
            <pc:docMk/>
            <pc:sldMk cId="3942064285" sldId="256"/>
            <ac:spMk id="15238" creationId="{2CAB3AED-0A12-A92A-2C23-31F6B0F94703}"/>
          </ac:spMkLst>
        </pc:spChg>
        <pc:spChg chg="mod">
          <ac:chgData name="Jassem Abbasi" userId="a485637c-5d5c-44af-8411-f95acc3236b6" providerId="ADAL" clId="{B67E75DF-61F4-4BDD-83F6-F3A9FEB4B984}" dt="2024-02-22T09:52:54.409" v="2357" actId="27803"/>
          <ac:spMkLst>
            <pc:docMk/>
            <pc:sldMk cId="3942064285" sldId="256"/>
            <ac:spMk id="15239" creationId="{68A32FA1-439B-D9A4-0EA2-26407E3D84E6}"/>
          </ac:spMkLst>
        </pc:spChg>
        <pc:spChg chg="mod">
          <ac:chgData name="Jassem Abbasi" userId="a485637c-5d5c-44af-8411-f95acc3236b6" providerId="ADAL" clId="{B67E75DF-61F4-4BDD-83F6-F3A9FEB4B984}" dt="2024-02-22T09:52:54.409" v="2357" actId="27803"/>
          <ac:spMkLst>
            <pc:docMk/>
            <pc:sldMk cId="3942064285" sldId="256"/>
            <ac:spMk id="15240" creationId="{99F43877-D572-9C76-EDCA-CD660B7CED28}"/>
          </ac:spMkLst>
        </pc:spChg>
        <pc:spChg chg="mod">
          <ac:chgData name="Jassem Abbasi" userId="a485637c-5d5c-44af-8411-f95acc3236b6" providerId="ADAL" clId="{B67E75DF-61F4-4BDD-83F6-F3A9FEB4B984}" dt="2024-02-22T09:52:54.409" v="2357" actId="27803"/>
          <ac:spMkLst>
            <pc:docMk/>
            <pc:sldMk cId="3942064285" sldId="256"/>
            <ac:spMk id="15241" creationId="{B7E64D06-47EC-06B2-1497-F6D1F7B1B58A}"/>
          </ac:spMkLst>
        </pc:spChg>
        <pc:spChg chg="mod">
          <ac:chgData name="Jassem Abbasi" userId="a485637c-5d5c-44af-8411-f95acc3236b6" providerId="ADAL" clId="{B67E75DF-61F4-4BDD-83F6-F3A9FEB4B984}" dt="2024-02-22T09:52:54.409" v="2357" actId="27803"/>
          <ac:spMkLst>
            <pc:docMk/>
            <pc:sldMk cId="3942064285" sldId="256"/>
            <ac:spMk id="15242" creationId="{BEBD815E-4B72-175A-F5C1-5E6A151989D2}"/>
          </ac:spMkLst>
        </pc:spChg>
        <pc:spChg chg="mod">
          <ac:chgData name="Jassem Abbasi" userId="a485637c-5d5c-44af-8411-f95acc3236b6" providerId="ADAL" clId="{B67E75DF-61F4-4BDD-83F6-F3A9FEB4B984}" dt="2024-02-22T09:52:54.409" v="2357" actId="27803"/>
          <ac:spMkLst>
            <pc:docMk/>
            <pc:sldMk cId="3942064285" sldId="256"/>
            <ac:spMk id="15243" creationId="{2903D160-F9AA-7405-1756-4E77B7429E44}"/>
          </ac:spMkLst>
        </pc:spChg>
        <pc:spChg chg="mod">
          <ac:chgData name="Jassem Abbasi" userId="a485637c-5d5c-44af-8411-f95acc3236b6" providerId="ADAL" clId="{B67E75DF-61F4-4BDD-83F6-F3A9FEB4B984}" dt="2024-02-22T09:52:54.409" v="2357" actId="27803"/>
          <ac:spMkLst>
            <pc:docMk/>
            <pc:sldMk cId="3942064285" sldId="256"/>
            <ac:spMk id="15244" creationId="{16A1BE64-62C2-9EF7-439A-B923C986785C}"/>
          </ac:spMkLst>
        </pc:spChg>
        <pc:spChg chg="mod">
          <ac:chgData name="Jassem Abbasi" userId="a485637c-5d5c-44af-8411-f95acc3236b6" providerId="ADAL" clId="{B67E75DF-61F4-4BDD-83F6-F3A9FEB4B984}" dt="2024-02-22T09:52:54.409" v="2357" actId="27803"/>
          <ac:spMkLst>
            <pc:docMk/>
            <pc:sldMk cId="3942064285" sldId="256"/>
            <ac:spMk id="15245" creationId="{6C726FE7-FB63-9540-D2F5-00F43C1FAD97}"/>
          </ac:spMkLst>
        </pc:spChg>
        <pc:spChg chg="mod">
          <ac:chgData name="Jassem Abbasi" userId="a485637c-5d5c-44af-8411-f95acc3236b6" providerId="ADAL" clId="{B67E75DF-61F4-4BDD-83F6-F3A9FEB4B984}" dt="2024-02-22T09:52:54.409" v="2357" actId="27803"/>
          <ac:spMkLst>
            <pc:docMk/>
            <pc:sldMk cId="3942064285" sldId="256"/>
            <ac:spMk id="15246" creationId="{A40BBB1B-5749-EDC1-FA38-FD36D77BCE78}"/>
          </ac:spMkLst>
        </pc:spChg>
        <pc:spChg chg="mod">
          <ac:chgData name="Jassem Abbasi" userId="a485637c-5d5c-44af-8411-f95acc3236b6" providerId="ADAL" clId="{B67E75DF-61F4-4BDD-83F6-F3A9FEB4B984}" dt="2024-02-22T09:52:54.409" v="2357" actId="27803"/>
          <ac:spMkLst>
            <pc:docMk/>
            <pc:sldMk cId="3942064285" sldId="256"/>
            <ac:spMk id="15247" creationId="{1F23EDEA-1FC0-859E-B585-FEB23BA54FD4}"/>
          </ac:spMkLst>
        </pc:spChg>
        <pc:spChg chg="mod">
          <ac:chgData name="Jassem Abbasi" userId="a485637c-5d5c-44af-8411-f95acc3236b6" providerId="ADAL" clId="{B67E75DF-61F4-4BDD-83F6-F3A9FEB4B984}" dt="2024-02-22T09:52:54.409" v="2357" actId="27803"/>
          <ac:spMkLst>
            <pc:docMk/>
            <pc:sldMk cId="3942064285" sldId="256"/>
            <ac:spMk id="15248" creationId="{3CE3DBAE-0413-9D94-810F-236FF73A9D87}"/>
          </ac:spMkLst>
        </pc:spChg>
        <pc:spChg chg="mod">
          <ac:chgData name="Jassem Abbasi" userId="a485637c-5d5c-44af-8411-f95acc3236b6" providerId="ADAL" clId="{B67E75DF-61F4-4BDD-83F6-F3A9FEB4B984}" dt="2024-02-22T09:52:54.409" v="2357" actId="27803"/>
          <ac:spMkLst>
            <pc:docMk/>
            <pc:sldMk cId="3942064285" sldId="256"/>
            <ac:spMk id="15249" creationId="{8F72C503-EEFE-2FB5-65BA-0440AC089BF9}"/>
          </ac:spMkLst>
        </pc:spChg>
        <pc:spChg chg="mod">
          <ac:chgData name="Jassem Abbasi" userId="a485637c-5d5c-44af-8411-f95acc3236b6" providerId="ADAL" clId="{B67E75DF-61F4-4BDD-83F6-F3A9FEB4B984}" dt="2024-02-22T09:52:54.409" v="2357" actId="27803"/>
          <ac:spMkLst>
            <pc:docMk/>
            <pc:sldMk cId="3942064285" sldId="256"/>
            <ac:spMk id="15250" creationId="{18C532FC-1FFB-1C4D-F950-A2327BA947C8}"/>
          </ac:spMkLst>
        </pc:spChg>
        <pc:spChg chg="mod">
          <ac:chgData name="Jassem Abbasi" userId="a485637c-5d5c-44af-8411-f95acc3236b6" providerId="ADAL" clId="{B67E75DF-61F4-4BDD-83F6-F3A9FEB4B984}" dt="2024-02-22T09:52:54.409" v="2357" actId="27803"/>
          <ac:spMkLst>
            <pc:docMk/>
            <pc:sldMk cId="3942064285" sldId="256"/>
            <ac:spMk id="15251" creationId="{297A0BEC-802A-8541-5F2F-F406D414FDF0}"/>
          </ac:spMkLst>
        </pc:spChg>
        <pc:spChg chg="mod">
          <ac:chgData name="Jassem Abbasi" userId="a485637c-5d5c-44af-8411-f95acc3236b6" providerId="ADAL" clId="{B67E75DF-61F4-4BDD-83F6-F3A9FEB4B984}" dt="2024-02-22T09:52:54.409" v="2357" actId="27803"/>
          <ac:spMkLst>
            <pc:docMk/>
            <pc:sldMk cId="3942064285" sldId="256"/>
            <ac:spMk id="15252" creationId="{E3FD5DE3-25A3-CD4D-47CF-4971578A2436}"/>
          </ac:spMkLst>
        </pc:spChg>
        <pc:spChg chg="mod">
          <ac:chgData name="Jassem Abbasi" userId="a485637c-5d5c-44af-8411-f95acc3236b6" providerId="ADAL" clId="{B67E75DF-61F4-4BDD-83F6-F3A9FEB4B984}" dt="2024-02-22T09:52:54.409" v="2357" actId="27803"/>
          <ac:spMkLst>
            <pc:docMk/>
            <pc:sldMk cId="3942064285" sldId="256"/>
            <ac:spMk id="15253" creationId="{BB9DD234-5D8E-92FD-175D-341EF3CBE027}"/>
          </ac:spMkLst>
        </pc:spChg>
        <pc:spChg chg="mod">
          <ac:chgData name="Jassem Abbasi" userId="a485637c-5d5c-44af-8411-f95acc3236b6" providerId="ADAL" clId="{B67E75DF-61F4-4BDD-83F6-F3A9FEB4B984}" dt="2024-02-22T09:52:54.409" v="2357" actId="27803"/>
          <ac:spMkLst>
            <pc:docMk/>
            <pc:sldMk cId="3942064285" sldId="256"/>
            <ac:spMk id="15254" creationId="{4982C149-82EC-DC3A-60FA-E8F0A85C625E}"/>
          </ac:spMkLst>
        </pc:spChg>
        <pc:spChg chg="mod">
          <ac:chgData name="Jassem Abbasi" userId="a485637c-5d5c-44af-8411-f95acc3236b6" providerId="ADAL" clId="{B67E75DF-61F4-4BDD-83F6-F3A9FEB4B984}" dt="2024-02-22T09:52:54.409" v="2357" actId="27803"/>
          <ac:spMkLst>
            <pc:docMk/>
            <pc:sldMk cId="3942064285" sldId="256"/>
            <ac:spMk id="15255" creationId="{06F78909-16AC-D84F-9429-63D63A816592}"/>
          </ac:spMkLst>
        </pc:spChg>
        <pc:spChg chg="mod">
          <ac:chgData name="Jassem Abbasi" userId="a485637c-5d5c-44af-8411-f95acc3236b6" providerId="ADAL" clId="{B67E75DF-61F4-4BDD-83F6-F3A9FEB4B984}" dt="2024-02-22T09:52:54.409" v="2357" actId="27803"/>
          <ac:spMkLst>
            <pc:docMk/>
            <pc:sldMk cId="3942064285" sldId="256"/>
            <ac:spMk id="15256" creationId="{83520C88-2E69-6E65-1BB2-502431BBA4B3}"/>
          </ac:spMkLst>
        </pc:spChg>
        <pc:spChg chg="mod">
          <ac:chgData name="Jassem Abbasi" userId="a485637c-5d5c-44af-8411-f95acc3236b6" providerId="ADAL" clId="{B67E75DF-61F4-4BDD-83F6-F3A9FEB4B984}" dt="2024-02-22T09:52:54.409" v="2357" actId="27803"/>
          <ac:spMkLst>
            <pc:docMk/>
            <pc:sldMk cId="3942064285" sldId="256"/>
            <ac:spMk id="15257" creationId="{D4E01569-3DFF-98DC-E1B6-1B562476AF7D}"/>
          </ac:spMkLst>
        </pc:spChg>
        <pc:spChg chg="mod">
          <ac:chgData name="Jassem Abbasi" userId="a485637c-5d5c-44af-8411-f95acc3236b6" providerId="ADAL" clId="{B67E75DF-61F4-4BDD-83F6-F3A9FEB4B984}" dt="2024-02-22T09:52:54.409" v="2357" actId="27803"/>
          <ac:spMkLst>
            <pc:docMk/>
            <pc:sldMk cId="3942064285" sldId="256"/>
            <ac:spMk id="15258" creationId="{1CF1FCDA-0F19-2209-B257-820D6759B019}"/>
          </ac:spMkLst>
        </pc:spChg>
        <pc:spChg chg="mod">
          <ac:chgData name="Jassem Abbasi" userId="a485637c-5d5c-44af-8411-f95acc3236b6" providerId="ADAL" clId="{B67E75DF-61F4-4BDD-83F6-F3A9FEB4B984}" dt="2024-02-22T09:52:54.409" v="2357" actId="27803"/>
          <ac:spMkLst>
            <pc:docMk/>
            <pc:sldMk cId="3942064285" sldId="256"/>
            <ac:spMk id="15259" creationId="{2CF07A6A-8F94-2603-1389-3A06219D1389}"/>
          </ac:spMkLst>
        </pc:spChg>
        <pc:spChg chg="mod">
          <ac:chgData name="Jassem Abbasi" userId="a485637c-5d5c-44af-8411-f95acc3236b6" providerId="ADAL" clId="{B67E75DF-61F4-4BDD-83F6-F3A9FEB4B984}" dt="2024-02-22T09:52:54.409" v="2357" actId="27803"/>
          <ac:spMkLst>
            <pc:docMk/>
            <pc:sldMk cId="3942064285" sldId="256"/>
            <ac:spMk id="15260" creationId="{DF501202-6DCE-6D06-D96F-25079B6ED51C}"/>
          </ac:spMkLst>
        </pc:spChg>
        <pc:spChg chg="mod">
          <ac:chgData name="Jassem Abbasi" userId="a485637c-5d5c-44af-8411-f95acc3236b6" providerId="ADAL" clId="{B67E75DF-61F4-4BDD-83F6-F3A9FEB4B984}" dt="2024-02-22T09:52:54.409" v="2357" actId="27803"/>
          <ac:spMkLst>
            <pc:docMk/>
            <pc:sldMk cId="3942064285" sldId="256"/>
            <ac:spMk id="15261" creationId="{7E472802-DA75-F086-4867-201FBFEB7EC4}"/>
          </ac:spMkLst>
        </pc:spChg>
        <pc:spChg chg="mod">
          <ac:chgData name="Jassem Abbasi" userId="a485637c-5d5c-44af-8411-f95acc3236b6" providerId="ADAL" clId="{B67E75DF-61F4-4BDD-83F6-F3A9FEB4B984}" dt="2024-02-22T09:52:54.409" v="2357" actId="27803"/>
          <ac:spMkLst>
            <pc:docMk/>
            <pc:sldMk cId="3942064285" sldId="256"/>
            <ac:spMk id="15262" creationId="{BBF77DE5-AEE8-4D4C-A55D-0101BCF15B6C}"/>
          </ac:spMkLst>
        </pc:spChg>
        <pc:spChg chg="mod">
          <ac:chgData name="Jassem Abbasi" userId="a485637c-5d5c-44af-8411-f95acc3236b6" providerId="ADAL" clId="{B67E75DF-61F4-4BDD-83F6-F3A9FEB4B984}" dt="2024-02-22T09:52:54.409" v="2357" actId="27803"/>
          <ac:spMkLst>
            <pc:docMk/>
            <pc:sldMk cId="3942064285" sldId="256"/>
            <ac:spMk id="15263" creationId="{49A33073-6B54-D42E-75ED-85299468C227}"/>
          </ac:spMkLst>
        </pc:spChg>
        <pc:spChg chg="mod">
          <ac:chgData name="Jassem Abbasi" userId="a485637c-5d5c-44af-8411-f95acc3236b6" providerId="ADAL" clId="{B67E75DF-61F4-4BDD-83F6-F3A9FEB4B984}" dt="2024-02-22T09:52:54.409" v="2357" actId="27803"/>
          <ac:spMkLst>
            <pc:docMk/>
            <pc:sldMk cId="3942064285" sldId="256"/>
            <ac:spMk id="15264" creationId="{7755683D-FFF5-B890-C33C-1176471C03F3}"/>
          </ac:spMkLst>
        </pc:spChg>
        <pc:spChg chg="mod">
          <ac:chgData name="Jassem Abbasi" userId="a485637c-5d5c-44af-8411-f95acc3236b6" providerId="ADAL" clId="{B67E75DF-61F4-4BDD-83F6-F3A9FEB4B984}" dt="2024-02-22T09:52:54.409" v="2357" actId="27803"/>
          <ac:spMkLst>
            <pc:docMk/>
            <pc:sldMk cId="3942064285" sldId="256"/>
            <ac:spMk id="15265" creationId="{A62718EF-A869-DA26-0CFD-898BF53C08CC}"/>
          </ac:spMkLst>
        </pc:spChg>
        <pc:spChg chg="mod">
          <ac:chgData name="Jassem Abbasi" userId="a485637c-5d5c-44af-8411-f95acc3236b6" providerId="ADAL" clId="{B67E75DF-61F4-4BDD-83F6-F3A9FEB4B984}" dt="2024-02-22T09:52:54.409" v="2357" actId="27803"/>
          <ac:spMkLst>
            <pc:docMk/>
            <pc:sldMk cId="3942064285" sldId="256"/>
            <ac:spMk id="15266" creationId="{CDB36633-AD97-1A72-0989-383DE43F45E7}"/>
          </ac:spMkLst>
        </pc:spChg>
        <pc:spChg chg="mod">
          <ac:chgData name="Jassem Abbasi" userId="a485637c-5d5c-44af-8411-f95acc3236b6" providerId="ADAL" clId="{B67E75DF-61F4-4BDD-83F6-F3A9FEB4B984}" dt="2024-02-22T09:52:54.409" v="2357" actId="27803"/>
          <ac:spMkLst>
            <pc:docMk/>
            <pc:sldMk cId="3942064285" sldId="256"/>
            <ac:spMk id="15267" creationId="{E36100F0-8154-1982-E85D-F729B4CED4CA}"/>
          </ac:spMkLst>
        </pc:spChg>
        <pc:spChg chg="mod">
          <ac:chgData name="Jassem Abbasi" userId="a485637c-5d5c-44af-8411-f95acc3236b6" providerId="ADAL" clId="{B67E75DF-61F4-4BDD-83F6-F3A9FEB4B984}" dt="2024-02-22T09:52:54.409" v="2357" actId="27803"/>
          <ac:spMkLst>
            <pc:docMk/>
            <pc:sldMk cId="3942064285" sldId="256"/>
            <ac:spMk id="15268" creationId="{4728676F-8BE0-5175-51AC-53721898F5D6}"/>
          </ac:spMkLst>
        </pc:spChg>
        <pc:spChg chg="mod">
          <ac:chgData name="Jassem Abbasi" userId="a485637c-5d5c-44af-8411-f95acc3236b6" providerId="ADAL" clId="{B67E75DF-61F4-4BDD-83F6-F3A9FEB4B984}" dt="2024-02-22T09:52:54.409" v="2357" actId="27803"/>
          <ac:spMkLst>
            <pc:docMk/>
            <pc:sldMk cId="3942064285" sldId="256"/>
            <ac:spMk id="15269" creationId="{BBE5C49C-BEE7-D6C3-C140-01FEA1227E74}"/>
          </ac:spMkLst>
        </pc:spChg>
        <pc:spChg chg="mod">
          <ac:chgData name="Jassem Abbasi" userId="a485637c-5d5c-44af-8411-f95acc3236b6" providerId="ADAL" clId="{B67E75DF-61F4-4BDD-83F6-F3A9FEB4B984}" dt="2024-02-22T09:52:54.409" v="2357" actId="27803"/>
          <ac:spMkLst>
            <pc:docMk/>
            <pc:sldMk cId="3942064285" sldId="256"/>
            <ac:spMk id="15270" creationId="{3D703AB4-F3C4-5C5E-911F-2B0365C258AC}"/>
          </ac:spMkLst>
        </pc:spChg>
        <pc:spChg chg="mod">
          <ac:chgData name="Jassem Abbasi" userId="a485637c-5d5c-44af-8411-f95acc3236b6" providerId="ADAL" clId="{B67E75DF-61F4-4BDD-83F6-F3A9FEB4B984}" dt="2024-02-22T09:52:54.409" v="2357" actId="27803"/>
          <ac:spMkLst>
            <pc:docMk/>
            <pc:sldMk cId="3942064285" sldId="256"/>
            <ac:spMk id="15271" creationId="{21A5B3AE-DB2E-66B7-4CF1-43CB6FB4D400}"/>
          </ac:spMkLst>
        </pc:spChg>
        <pc:spChg chg="mod">
          <ac:chgData name="Jassem Abbasi" userId="a485637c-5d5c-44af-8411-f95acc3236b6" providerId="ADAL" clId="{B67E75DF-61F4-4BDD-83F6-F3A9FEB4B984}" dt="2024-02-22T09:52:54.409" v="2357" actId="27803"/>
          <ac:spMkLst>
            <pc:docMk/>
            <pc:sldMk cId="3942064285" sldId="256"/>
            <ac:spMk id="15272" creationId="{77F4810B-60BC-32BE-FE74-89F4983CA3E9}"/>
          </ac:spMkLst>
        </pc:spChg>
        <pc:spChg chg="mod">
          <ac:chgData name="Jassem Abbasi" userId="a485637c-5d5c-44af-8411-f95acc3236b6" providerId="ADAL" clId="{B67E75DF-61F4-4BDD-83F6-F3A9FEB4B984}" dt="2024-02-22T09:52:54.409" v="2357" actId="27803"/>
          <ac:spMkLst>
            <pc:docMk/>
            <pc:sldMk cId="3942064285" sldId="256"/>
            <ac:spMk id="15273" creationId="{DC02A7ED-0D5C-CE75-10D9-6C319AB56213}"/>
          </ac:spMkLst>
        </pc:spChg>
        <pc:spChg chg="mod">
          <ac:chgData name="Jassem Abbasi" userId="a485637c-5d5c-44af-8411-f95acc3236b6" providerId="ADAL" clId="{B67E75DF-61F4-4BDD-83F6-F3A9FEB4B984}" dt="2024-02-22T09:52:54.409" v="2357" actId="27803"/>
          <ac:spMkLst>
            <pc:docMk/>
            <pc:sldMk cId="3942064285" sldId="256"/>
            <ac:spMk id="15274" creationId="{8D84EBCE-2A23-A338-E3A4-3F1BE4FDA819}"/>
          </ac:spMkLst>
        </pc:spChg>
        <pc:spChg chg="mod">
          <ac:chgData name="Jassem Abbasi" userId="a485637c-5d5c-44af-8411-f95acc3236b6" providerId="ADAL" clId="{B67E75DF-61F4-4BDD-83F6-F3A9FEB4B984}" dt="2024-02-22T09:52:54.409" v="2357" actId="27803"/>
          <ac:spMkLst>
            <pc:docMk/>
            <pc:sldMk cId="3942064285" sldId="256"/>
            <ac:spMk id="15275" creationId="{DE2A29CD-0D1E-5EAF-C389-30A4E23BE194}"/>
          </ac:spMkLst>
        </pc:spChg>
        <pc:spChg chg="mod">
          <ac:chgData name="Jassem Abbasi" userId="a485637c-5d5c-44af-8411-f95acc3236b6" providerId="ADAL" clId="{B67E75DF-61F4-4BDD-83F6-F3A9FEB4B984}" dt="2024-02-22T09:52:54.409" v="2357" actId="27803"/>
          <ac:spMkLst>
            <pc:docMk/>
            <pc:sldMk cId="3942064285" sldId="256"/>
            <ac:spMk id="15276" creationId="{2E6A602B-61E2-4D55-2FC5-C388A4C2F1C8}"/>
          </ac:spMkLst>
        </pc:spChg>
        <pc:spChg chg="mod">
          <ac:chgData name="Jassem Abbasi" userId="a485637c-5d5c-44af-8411-f95acc3236b6" providerId="ADAL" clId="{B67E75DF-61F4-4BDD-83F6-F3A9FEB4B984}" dt="2024-02-22T09:52:54.409" v="2357" actId="27803"/>
          <ac:spMkLst>
            <pc:docMk/>
            <pc:sldMk cId="3942064285" sldId="256"/>
            <ac:spMk id="15277" creationId="{E169DFC5-D196-9D83-B53A-3E5FEDE0FD4E}"/>
          </ac:spMkLst>
        </pc:spChg>
        <pc:spChg chg="mod">
          <ac:chgData name="Jassem Abbasi" userId="a485637c-5d5c-44af-8411-f95acc3236b6" providerId="ADAL" clId="{B67E75DF-61F4-4BDD-83F6-F3A9FEB4B984}" dt="2024-02-22T09:52:54.409" v="2357" actId="27803"/>
          <ac:spMkLst>
            <pc:docMk/>
            <pc:sldMk cId="3942064285" sldId="256"/>
            <ac:spMk id="15278" creationId="{1C886B65-7DA0-7C5B-C536-8F752E32DB60}"/>
          </ac:spMkLst>
        </pc:spChg>
        <pc:spChg chg="mod">
          <ac:chgData name="Jassem Abbasi" userId="a485637c-5d5c-44af-8411-f95acc3236b6" providerId="ADAL" clId="{B67E75DF-61F4-4BDD-83F6-F3A9FEB4B984}" dt="2024-02-22T09:52:54.409" v="2357" actId="27803"/>
          <ac:spMkLst>
            <pc:docMk/>
            <pc:sldMk cId="3942064285" sldId="256"/>
            <ac:spMk id="15279" creationId="{069618D3-CD35-B132-7D94-F3D2B0DA29BC}"/>
          </ac:spMkLst>
        </pc:spChg>
        <pc:spChg chg="mod">
          <ac:chgData name="Jassem Abbasi" userId="a485637c-5d5c-44af-8411-f95acc3236b6" providerId="ADAL" clId="{B67E75DF-61F4-4BDD-83F6-F3A9FEB4B984}" dt="2024-02-22T09:52:54.409" v="2357" actId="27803"/>
          <ac:spMkLst>
            <pc:docMk/>
            <pc:sldMk cId="3942064285" sldId="256"/>
            <ac:spMk id="15280" creationId="{48208210-549E-8F16-34CA-FA26E9FF80F2}"/>
          </ac:spMkLst>
        </pc:spChg>
        <pc:spChg chg="mod">
          <ac:chgData name="Jassem Abbasi" userId="a485637c-5d5c-44af-8411-f95acc3236b6" providerId="ADAL" clId="{B67E75DF-61F4-4BDD-83F6-F3A9FEB4B984}" dt="2024-02-22T09:52:54.409" v="2357" actId="27803"/>
          <ac:spMkLst>
            <pc:docMk/>
            <pc:sldMk cId="3942064285" sldId="256"/>
            <ac:spMk id="15281" creationId="{59E096AC-C695-9D4F-8A94-3AEBBBD3890D}"/>
          </ac:spMkLst>
        </pc:spChg>
        <pc:spChg chg="mod">
          <ac:chgData name="Jassem Abbasi" userId="a485637c-5d5c-44af-8411-f95acc3236b6" providerId="ADAL" clId="{B67E75DF-61F4-4BDD-83F6-F3A9FEB4B984}" dt="2024-02-22T09:52:54.409" v="2357" actId="27803"/>
          <ac:spMkLst>
            <pc:docMk/>
            <pc:sldMk cId="3942064285" sldId="256"/>
            <ac:spMk id="15282" creationId="{EA667D01-B613-F801-5DDF-B424C3D15173}"/>
          </ac:spMkLst>
        </pc:spChg>
        <pc:spChg chg="mod">
          <ac:chgData name="Jassem Abbasi" userId="a485637c-5d5c-44af-8411-f95acc3236b6" providerId="ADAL" clId="{B67E75DF-61F4-4BDD-83F6-F3A9FEB4B984}" dt="2024-02-22T09:52:54.409" v="2357" actId="27803"/>
          <ac:spMkLst>
            <pc:docMk/>
            <pc:sldMk cId="3942064285" sldId="256"/>
            <ac:spMk id="15283" creationId="{98CB9C58-B2A8-A8A5-4BD6-B2894AB8A95C}"/>
          </ac:spMkLst>
        </pc:spChg>
        <pc:spChg chg="mod">
          <ac:chgData name="Jassem Abbasi" userId="a485637c-5d5c-44af-8411-f95acc3236b6" providerId="ADAL" clId="{B67E75DF-61F4-4BDD-83F6-F3A9FEB4B984}" dt="2024-02-22T09:52:54.409" v="2357" actId="27803"/>
          <ac:spMkLst>
            <pc:docMk/>
            <pc:sldMk cId="3942064285" sldId="256"/>
            <ac:spMk id="15284" creationId="{3FC1B778-D428-BBAD-7E7D-08D30E3917A8}"/>
          </ac:spMkLst>
        </pc:spChg>
        <pc:spChg chg="mod">
          <ac:chgData name="Jassem Abbasi" userId="a485637c-5d5c-44af-8411-f95acc3236b6" providerId="ADAL" clId="{B67E75DF-61F4-4BDD-83F6-F3A9FEB4B984}" dt="2024-02-22T09:52:54.409" v="2357" actId="27803"/>
          <ac:spMkLst>
            <pc:docMk/>
            <pc:sldMk cId="3942064285" sldId="256"/>
            <ac:spMk id="15285" creationId="{D505B853-51FB-190D-05CC-2E066B5825A9}"/>
          </ac:spMkLst>
        </pc:spChg>
        <pc:spChg chg="mod">
          <ac:chgData name="Jassem Abbasi" userId="a485637c-5d5c-44af-8411-f95acc3236b6" providerId="ADAL" clId="{B67E75DF-61F4-4BDD-83F6-F3A9FEB4B984}" dt="2024-02-22T09:52:54.409" v="2357" actId="27803"/>
          <ac:spMkLst>
            <pc:docMk/>
            <pc:sldMk cId="3942064285" sldId="256"/>
            <ac:spMk id="15286" creationId="{90002BFF-6A05-7DE4-CD32-33C7D029D848}"/>
          </ac:spMkLst>
        </pc:spChg>
        <pc:spChg chg="mod">
          <ac:chgData name="Jassem Abbasi" userId="a485637c-5d5c-44af-8411-f95acc3236b6" providerId="ADAL" clId="{B67E75DF-61F4-4BDD-83F6-F3A9FEB4B984}" dt="2024-02-22T09:52:54.409" v="2357" actId="27803"/>
          <ac:spMkLst>
            <pc:docMk/>
            <pc:sldMk cId="3942064285" sldId="256"/>
            <ac:spMk id="15287" creationId="{35757E54-C695-74F7-DE52-CCB6474EECB4}"/>
          </ac:spMkLst>
        </pc:spChg>
        <pc:spChg chg="mod">
          <ac:chgData name="Jassem Abbasi" userId="a485637c-5d5c-44af-8411-f95acc3236b6" providerId="ADAL" clId="{B67E75DF-61F4-4BDD-83F6-F3A9FEB4B984}" dt="2024-02-22T09:52:54.409" v="2357" actId="27803"/>
          <ac:spMkLst>
            <pc:docMk/>
            <pc:sldMk cId="3942064285" sldId="256"/>
            <ac:spMk id="15288" creationId="{22EC02AA-10D5-04D8-6B5D-6C439E421A14}"/>
          </ac:spMkLst>
        </pc:spChg>
        <pc:spChg chg="mod">
          <ac:chgData name="Jassem Abbasi" userId="a485637c-5d5c-44af-8411-f95acc3236b6" providerId="ADAL" clId="{B67E75DF-61F4-4BDD-83F6-F3A9FEB4B984}" dt="2024-02-22T09:52:54.409" v="2357" actId="27803"/>
          <ac:spMkLst>
            <pc:docMk/>
            <pc:sldMk cId="3942064285" sldId="256"/>
            <ac:spMk id="15289" creationId="{CEADCF1D-36BE-EB07-2713-4AFD2938FEBD}"/>
          </ac:spMkLst>
        </pc:spChg>
        <pc:spChg chg="mod">
          <ac:chgData name="Jassem Abbasi" userId="a485637c-5d5c-44af-8411-f95acc3236b6" providerId="ADAL" clId="{B67E75DF-61F4-4BDD-83F6-F3A9FEB4B984}" dt="2024-02-22T09:52:54.409" v="2357" actId="27803"/>
          <ac:spMkLst>
            <pc:docMk/>
            <pc:sldMk cId="3942064285" sldId="256"/>
            <ac:spMk id="15290" creationId="{BC1FAA68-BDD4-9008-EE2C-BB53BC57C3E0}"/>
          </ac:spMkLst>
        </pc:spChg>
        <pc:spChg chg="mod">
          <ac:chgData name="Jassem Abbasi" userId="a485637c-5d5c-44af-8411-f95acc3236b6" providerId="ADAL" clId="{B67E75DF-61F4-4BDD-83F6-F3A9FEB4B984}" dt="2024-02-22T09:52:54.409" v="2357" actId="27803"/>
          <ac:spMkLst>
            <pc:docMk/>
            <pc:sldMk cId="3942064285" sldId="256"/>
            <ac:spMk id="15291" creationId="{00130267-0F23-93D0-227B-16F7C61478BF}"/>
          </ac:spMkLst>
        </pc:spChg>
        <pc:spChg chg="mod">
          <ac:chgData name="Jassem Abbasi" userId="a485637c-5d5c-44af-8411-f95acc3236b6" providerId="ADAL" clId="{B67E75DF-61F4-4BDD-83F6-F3A9FEB4B984}" dt="2024-02-22T09:52:54.409" v="2357" actId="27803"/>
          <ac:spMkLst>
            <pc:docMk/>
            <pc:sldMk cId="3942064285" sldId="256"/>
            <ac:spMk id="15292" creationId="{7AEACA63-C36F-4714-F87D-4F1F1C72D30F}"/>
          </ac:spMkLst>
        </pc:spChg>
        <pc:spChg chg="mod">
          <ac:chgData name="Jassem Abbasi" userId="a485637c-5d5c-44af-8411-f95acc3236b6" providerId="ADAL" clId="{B67E75DF-61F4-4BDD-83F6-F3A9FEB4B984}" dt="2024-02-22T09:52:54.409" v="2357" actId="27803"/>
          <ac:spMkLst>
            <pc:docMk/>
            <pc:sldMk cId="3942064285" sldId="256"/>
            <ac:spMk id="15293" creationId="{4328ED9D-EF76-B983-C2DF-DD638504CCE5}"/>
          </ac:spMkLst>
        </pc:spChg>
        <pc:spChg chg="mod">
          <ac:chgData name="Jassem Abbasi" userId="a485637c-5d5c-44af-8411-f95acc3236b6" providerId="ADAL" clId="{B67E75DF-61F4-4BDD-83F6-F3A9FEB4B984}" dt="2024-02-22T09:52:54.409" v="2357" actId="27803"/>
          <ac:spMkLst>
            <pc:docMk/>
            <pc:sldMk cId="3942064285" sldId="256"/>
            <ac:spMk id="15294" creationId="{DA81DC86-FCEF-DB22-0E17-C144BC11AB3D}"/>
          </ac:spMkLst>
        </pc:spChg>
        <pc:spChg chg="mod">
          <ac:chgData name="Jassem Abbasi" userId="a485637c-5d5c-44af-8411-f95acc3236b6" providerId="ADAL" clId="{B67E75DF-61F4-4BDD-83F6-F3A9FEB4B984}" dt="2024-02-22T09:52:54.409" v="2357" actId="27803"/>
          <ac:spMkLst>
            <pc:docMk/>
            <pc:sldMk cId="3942064285" sldId="256"/>
            <ac:spMk id="15295" creationId="{C37A4727-9BBC-8C42-6F99-C930A020AF2B}"/>
          </ac:spMkLst>
        </pc:spChg>
        <pc:spChg chg="mod">
          <ac:chgData name="Jassem Abbasi" userId="a485637c-5d5c-44af-8411-f95acc3236b6" providerId="ADAL" clId="{B67E75DF-61F4-4BDD-83F6-F3A9FEB4B984}" dt="2024-02-22T09:52:54.409" v="2357" actId="27803"/>
          <ac:spMkLst>
            <pc:docMk/>
            <pc:sldMk cId="3942064285" sldId="256"/>
            <ac:spMk id="15296" creationId="{F48784A2-893D-6369-492F-CFFC6024485A}"/>
          </ac:spMkLst>
        </pc:spChg>
        <pc:spChg chg="mod">
          <ac:chgData name="Jassem Abbasi" userId="a485637c-5d5c-44af-8411-f95acc3236b6" providerId="ADAL" clId="{B67E75DF-61F4-4BDD-83F6-F3A9FEB4B984}" dt="2024-02-22T09:52:54.409" v="2357" actId="27803"/>
          <ac:spMkLst>
            <pc:docMk/>
            <pc:sldMk cId="3942064285" sldId="256"/>
            <ac:spMk id="15297" creationId="{7044DC09-FDFF-830C-9C02-0E52140C9719}"/>
          </ac:spMkLst>
        </pc:spChg>
        <pc:spChg chg="mod">
          <ac:chgData name="Jassem Abbasi" userId="a485637c-5d5c-44af-8411-f95acc3236b6" providerId="ADAL" clId="{B67E75DF-61F4-4BDD-83F6-F3A9FEB4B984}" dt="2024-02-22T09:52:54.409" v="2357" actId="27803"/>
          <ac:spMkLst>
            <pc:docMk/>
            <pc:sldMk cId="3942064285" sldId="256"/>
            <ac:spMk id="15298" creationId="{0035737F-CD2E-DD39-3476-D1A4D7E76E3A}"/>
          </ac:spMkLst>
        </pc:spChg>
        <pc:spChg chg="mod">
          <ac:chgData name="Jassem Abbasi" userId="a485637c-5d5c-44af-8411-f95acc3236b6" providerId="ADAL" clId="{B67E75DF-61F4-4BDD-83F6-F3A9FEB4B984}" dt="2024-02-22T09:52:54.409" v="2357" actId="27803"/>
          <ac:spMkLst>
            <pc:docMk/>
            <pc:sldMk cId="3942064285" sldId="256"/>
            <ac:spMk id="15299" creationId="{0CB182A7-7AAB-6DA3-B10C-FC4FA504ADEA}"/>
          </ac:spMkLst>
        </pc:spChg>
        <pc:spChg chg="mod">
          <ac:chgData name="Jassem Abbasi" userId="a485637c-5d5c-44af-8411-f95acc3236b6" providerId="ADAL" clId="{B67E75DF-61F4-4BDD-83F6-F3A9FEB4B984}" dt="2024-02-22T09:52:54.409" v="2357" actId="27803"/>
          <ac:spMkLst>
            <pc:docMk/>
            <pc:sldMk cId="3942064285" sldId="256"/>
            <ac:spMk id="15300" creationId="{AFEE8A2D-B091-CC68-7B63-8E61EEBD3BD4}"/>
          </ac:spMkLst>
        </pc:spChg>
        <pc:spChg chg="mod">
          <ac:chgData name="Jassem Abbasi" userId="a485637c-5d5c-44af-8411-f95acc3236b6" providerId="ADAL" clId="{B67E75DF-61F4-4BDD-83F6-F3A9FEB4B984}" dt="2024-02-22T09:52:54.409" v="2357" actId="27803"/>
          <ac:spMkLst>
            <pc:docMk/>
            <pc:sldMk cId="3942064285" sldId="256"/>
            <ac:spMk id="15301" creationId="{B4A492F1-F41A-DDA9-87EB-5FBD6B6C3C2D}"/>
          </ac:spMkLst>
        </pc:spChg>
        <pc:spChg chg="mod">
          <ac:chgData name="Jassem Abbasi" userId="a485637c-5d5c-44af-8411-f95acc3236b6" providerId="ADAL" clId="{B67E75DF-61F4-4BDD-83F6-F3A9FEB4B984}" dt="2024-02-22T09:52:54.409" v="2357" actId="27803"/>
          <ac:spMkLst>
            <pc:docMk/>
            <pc:sldMk cId="3942064285" sldId="256"/>
            <ac:spMk id="15302" creationId="{80ADBD6E-0A5B-495E-5C86-00099F36E591}"/>
          </ac:spMkLst>
        </pc:spChg>
        <pc:spChg chg="mod">
          <ac:chgData name="Jassem Abbasi" userId="a485637c-5d5c-44af-8411-f95acc3236b6" providerId="ADAL" clId="{B67E75DF-61F4-4BDD-83F6-F3A9FEB4B984}" dt="2024-02-22T09:52:54.409" v="2357" actId="27803"/>
          <ac:spMkLst>
            <pc:docMk/>
            <pc:sldMk cId="3942064285" sldId="256"/>
            <ac:spMk id="15303" creationId="{D73B9C7E-3E6C-CD0F-6616-05D4C79B8076}"/>
          </ac:spMkLst>
        </pc:spChg>
        <pc:spChg chg="mod">
          <ac:chgData name="Jassem Abbasi" userId="a485637c-5d5c-44af-8411-f95acc3236b6" providerId="ADAL" clId="{B67E75DF-61F4-4BDD-83F6-F3A9FEB4B984}" dt="2024-02-22T09:52:54.409" v="2357" actId="27803"/>
          <ac:spMkLst>
            <pc:docMk/>
            <pc:sldMk cId="3942064285" sldId="256"/>
            <ac:spMk id="15304" creationId="{EE9E96ED-E8E6-A1D1-F85E-A1B9BFE81934}"/>
          </ac:spMkLst>
        </pc:spChg>
        <pc:spChg chg="mod">
          <ac:chgData name="Jassem Abbasi" userId="a485637c-5d5c-44af-8411-f95acc3236b6" providerId="ADAL" clId="{B67E75DF-61F4-4BDD-83F6-F3A9FEB4B984}" dt="2024-02-22T09:52:54.409" v="2357" actId="27803"/>
          <ac:spMkLst>
            <pc:docMk/>
            <pc:sldMk cId="3942064285" sldId="256"/>
            <ac:spMk id="15305" creationId="{D7D6A5D2-6C82-EB08-769B-FD771FC06029}"/>
          </ac:spMkLst>
        </pc:spChg>
        <pc:spChg chg="mod">
          <ac:chgData name="Jassem Abbasi" userId="a485637c-5d5c-44af-8411-f95acc3236b6" providerId="ADAL" clId="{B67E75DF-61F4-4BDD-83F6-F3A9FEB4B984}" dt="2024-02-22T09:52:54.409" v="2357" actId="27803"/>
          <ac:spMkLst>
            <pc:docMk/>
            <pc:sldMk cId="3942064285" sldId="256"/>
            <ac:spMk id="15306" creationId="{7C591457-1314-C6C5-839E-A450316FE30C}"/>
          </ac:spMkLst>
        </pc:spChg>
        <pc:spChg chg="mod">
          <ac:chgData name="Jassem Abbasi" userId="a485637c-5d5c-44af-8411-f95acc3236b6" providerId="ADAL" clId="{B67E75DF-61F4-4BDD-83F6-F3A9FEB4B984}" dt="2024-02-22T09:52:54.409" v="2357" actId="27803"/>
          <ac:spMkLst>
            <pc:docMk/>
            <pc:sldMk cId="3942064285" sldId="256"/>
            <ac:spMk id="15307" creationId="{6CEAED9E-7DDC-CB25-3CCE-3A8CC8F3956E}"/>
          </ac:spMkLst>
        </pc:spChg>
        <pc:spChg chg="mod">
          <ac:chgData name="Jassem Abbasi" userId="a485637c-5d5c-44af-8411-f95acc3236b6" providerId="ADAL" clId="{B67E75DF-61F4-4BDD-83F6-F3A9FEB4B984}" dt="2024-02-22T09:52:54.409" v="2357" actId="27803"/>
          <ac:spMkLst>
            <pc:docMk/>
            <pc:sldMk cId="3942064285" sldId="256"/>
            <ac:spMk id="15308" creationId="{E91BC3CF-96B5-38A5-ED2B-85CCA33D92FC}"/>
          </ac:spMkLst>
        </pc:spChg>
        <pc:spChg chg="mod">
          <ac:chgData name="Jassem Abbasi" userId="a485637c-5d5c-44af-8411-f95acc3236b6" providerId="ADAL" clId="{B67E75DF-61F4-4BDD-83F6-F3A9FEB4B984}" dt="2024-02-22T09:52:54.409" v="2357" actId="27803"/>
          <ac:spMkLst>
            <pc:docMk/>
            <pc:sldMk cId="3942064285" sldId="256"/>
            <ac:spMk id="15309" creationId="{A1F791CB-D724-25F2-8F63-BB31AF44ECD1}"/>
          </ac:spMkLst>
        </pc:spChg>
        <pc:spChg chg="mod">
          <ac:chgData name="Jassem Abbasi" userId="a485637c-5d5c-44af-8411-f95acc3236b6" providerId="ADAL" clId="{B67E75DF-61F4-4BDD-83F6-F3A9FEB4B984}" dt="2024-02-22T09:52:54.409" v="2357" actId="27803"/>
          <ac:spMkLst>
            <pc:docMk/>
            <pc:sldMk cId="3942064285" sldId="256"/>
            <ac:spMk id="15310" creationId="{7FAD4C26-DC4D-6234-21DA-445E63E7F667}"/>
          </ac:spMkLst>
        </pc:spChg>
        <pc:spChg chg="mod">
          <ac:chgData name="Jassem Abbasi" userId="a485637c-5d5c-44af-8411-f95acc3236b6" providerId="ADAL" clId="{B67E75DF-61F4-4BDD-83F6-F3A9FEB4B984}" dt="2024-02-22T09:52:54.409" v="2357" actId="27803"/>
          <ac:spMkLst>
            <pc:docMk/>
            <pc:sldMk cId="3942064285" sldId="256"/>
            <ac:spMk id="15311" creationId="{4202B1E2-8489-8D55-27E8-DBF298C8D6B7}"/>
          </ac:spMkLst>
        </pc:spChg>
        <pc:spChg chg="mod">
          <ac:chgData name="Jassem Abbasi" userId="a485637c-5d5c-44af-8411-f95acc3236b6" providerId="ADAL" clId="{B67E75DF-61F4-4BDD-83F6-F3A9FEB4B984}" dt="2024-02-22T09:52:54.409" v="2357" actId="27803"/>
          <ac:spMkLst>
            <pc:docMk/>
            <pc:sldMk cId="3942064285" sldId="256"/>
            <ac:spMk id="15312" creationId="{B4558CC4-0BB8-F538-4CBF-F2EFFFCB2C84}"/>
          </ac:spMkLst>
        </pc:spChg>
        <pc:spChg chg="mod">
          <ac:chgData name="Jassem Abbasi" userId="a485637c-5d5c-44af-8411-f95acc3236b6" providerId="ADAL" clId="{B67E75DF-61F4-4BDD-83F6-F3A9FEB4B984}" dt="2024-02-22T09:52:54.409" v="2357" actId="27803"/>
          <ac:spMkLst>
            <pc:docMk/>
            <pc:sldMk cId="3942064285" sldId="256"/>
            <ac:spMk id="15313" creationId="{CAD3F577-1812-9C57-CE17-68447E5342CB}"/>
          </ac:spMkLst>
        </pc:spChg>
        <pc:spChg chg="mod">
          <ac:chgData name="Jassem Abbasi" userId="a485637c-5d5c-44af-8411-f95acc3236b6" providerId="ADAL" clId="{B67E75DF-61F4-4BDD-83F6-F3A9FEB4B984}" dt="2024-02-22T09:52:54.409" v="2357" actId="27803"/>
          <ac:spMkLst>
            <pc:docMk/>
            <pc:sldMk cId="3942064285" sldId="256"/>
            <ac:spMk id="15314" creationId="{AD22673D-37ED-F885-D657-14627515A8F5}"/>
          </ac:spMkLst>
        </pc:spChg>
        <pc:spChg chg="mod">
          <ac:chgData name="Jassem Abbasi" userId="a485637c-5d5c-44af-8411-f95acc3236b6" providerId="ADAL" clId="{B67E75DF-61F4-4BDD-83F6-F3A9FEB4B984}" dt="2024-02-22T09:52:54.409" v="2357" actId="27803"/>
          <ac:spMkLst>
            <pc:docMk/>
            <pc:sldMk cId="3942064285" sldId="256"/>
            <ac:spMk id="15315" creationId="{14683146-FE74-E5F7-729E-6D8CA1615B3A}"/>
          </ac:spMkLst>
        </pc:spChg>
        <pc:spChg chg="mod">
          <ac:chgData name="Jassem Abbasi" userId="a485637c-5d5c-44af-8411-f95acc3236b6" providerId="ADAL" clId="{B67E75DF-61F4-4BDD-83F6-F3A9FEB4B984}" dt="2024-02-22T09:52:54.409" v="2357" actId="27803"/>
          <ac:spMkLst>
            <pc:docMk/>
            <pc:sldMk cId="3942064285" sldId="256"/>
            <ac:spMk id="15316" creationId="{F06F4F18-C4A8-17BF-8C1B-0C4F5C2B8204}"/>
          </ac:spMkLst>
        </pc:spChg>
        <pc:spChg chg="mod">
          <ac:chgData name="Jassem Abbasi" userId="a485637c-5d5c-44af-8411-f95acc3236b6" providerId="ADAL" clId="{B67E75DF-61F4-4BDD-83F6-F3A9FEB4B984}" dt="2024-02-22T09:52:54.409" v="2357" actId="27803"/>
          <ac:spMkLst>
            <pc:docMk/>
            <pc:sldMk cId="3942064285" sldId="256"/>
            <ac:spMk id="15317" creationId="{1188F850-2732-B2FB-DDAC-EBD1CE5DE1EC}"/>
          </ac:spMkLst>
        </pc:spChg>
        <pc:spChg chg="mod">
          <ac:chgData name="Jassem Abbasi" userId="a485637c-5d5c-44af-8411-f95acc3236b6" providerId="ADAL" clId="{B67E75DF-61F4-4BDD-83F6-F3A9FEB4B984}" dt="2024-02-22T09:52:54.409" v="2357" actId="27803"/>
          <ac:spMkLst>
            <pc:docMk/>
            <pc:sldMk cId="3942064285" sldId="256"/>
            <ac:spMk id="15318" creationId="{2327F3B3-8395-D508-8436-2E3C663DBEF9}"/>
          </ac:spMkLst>
        </pc:spChg>
        <pc:spChg chg="mod">
          <ac:chgData name="Jassem Abbasi" userId="a485637c-5d5c-44af-8411-f95acc3236b6" providerId="ADAL" clId="{B67E75DF-61F4-4BDD-83F6-F3A9FEB4B984}" dt="2024-02-22T09:52:54.409" v="2357" actId="27803"/>
          <ac:spMkLst>
            <pc:docMk/>
            <pc:sldMk cId="3942064285" sldId="256"/>
            <ac:spMk id="15319" creationId="{5D1B46E9-C7EA-89E0-8A5B-CC4C0A150533}"/>
          </ac:spMkLst>
        </pc:spChg>
        <pc:spChg chg="mod">
          <ac:chgData name="Jassem Abbasi" userId="a485637c-5d5c-44af-8411-f95acc3236b6" providerId="ADAL" clId="{B67E75DF-61F4-4BDD-83F6-F3A9FEB4B984}" dt="2024-02-22T09:52:54.409" v="2357" actId="27803"/>
          <ac:spMkLst>
            <pc:docMk/>
            <pc:sldMk cId="3942064285" sldId="256"/>
            <ac:spMk id="15320" creationId="{694F9CBE-2C5B-8FF0-0630-D204EBDFDD22}"/>
          </ac:spMkLst>
        </pc:spChg>
        <pc:spChg chg="mod">
          <ac:chgData name="Jassem Abbasi" userId="a485637c-5d5c-44af-8411-f95acc3236b6" providerId="ADAL" clId="{B67E75DF-61F4-4BDD-83F6-F3A9FEB4B984}" dt="2024-02-22T09:52:54.409" v="2357" actId="27803"/>
          <ac:spMkLst>
            <pc:docMk/>
            <pc:sldMk cId="3942064285" sldId="256"/>
            <ac:spMk id="15321" creationId="{16B90B3A-8420-8D7A-0949-F4F09CB0D91C}"/>
          </ac:spMkLst>
        </pc:spChg>
        <pc:spChg chg="mod">
          <ac:chgData name="Jassem Abbasi" userId="a485637c-5d5c-44af-8411-f95acc3236b6" providerId="ADAL" clId="{B67E75DF-61F4-4BDD-83F6-F3A9FEB4B984}" dt="2024-02-22T09:52:54.409" v="2357" actId="27803"/>
          <ac:spMkLst>
            <pc:docMk/>
            <pc:sldMk cId="3942064285" sldId="256"/>
            <ac:spMk id="15322" creationId="{C66D307E-218C-70E3-20F2-838D6C3228A5}"/>
          </ac:spMkLst>
        </pc:spChg>
        <pc:spChg chg="mod">
          <ac:chgData name="Jassem Abbasi" userId="a485637c-5d5c-44af-8411-f95acc3236b6" providerId="ADAL" clId="{B67E75DF-61F4-4BDD-83F6-F3A9FEB4B984}" dt="2024-02-22T09:52:54.409" v="2357" actId="27803"/>
          <ac:spMkLst>
            <pc:docMk/>
            <pc:sldMk cId="3942064285" sldId="256"/>
            <ac:spMk id="15323" creationId="{B73707B2-E500-565C-11ED-C149516DBF92}"/>
          </ac:spMkLst>
        </pc:spChg>
        <pc:spChg chg="mod">
          <ac:chgData name="Jassem Abbasi" userId="a485637c-5d5c-44af-8411-f95acc3236b6" providerId="ADAL" clId="{B67E75DF-61F4-4BDD-83F6-F3A9FEB4B984}" dt="2024-02-22T09:52:54.409" v="2357" actId="27803"/>
          <ac:spMkLst>
            <pc:docMk/>
            <pc:sldMk cId="3942064285" sldId="256"/>
            <ac:spMk id="15324" creationId="{24C38F89-D533-BC5E-6B52-36823548EC90}"/>
          </ac:spMkLst>
        </pc:spChg>
        <pc:spChg chg="mod">
          <ac:chgData name="Jassem Abbasi" userId="a485637c-5d5c-44af-8411-f95acc3236b6" providerId="ADAL" clId="{B67E75DF-61F4-4BDD-83F6-F3A9FEB4B984}" dt="2024-02-22T09:52:54.409" v="2357" actId="27803"/>
          <ac:spMkLst>
            <pc:docMk/>
            <pc:sldMk cId="3942064285" sldId="256"/>
            <ac:spMk id="15325" creationId="{2586810D-5A85-2D35-1175-916FFE7315CE}"/>
          </ac:spMkLst>
        </pc:spChg>
        <pc:spChg chg="mod">
          <ac:chgData name="Jassem Abbasi" userId="a485637c-5d5c-44af-8411-f95acc3236b6" providerId="ADAL" clId="{B67E75DF-61F4-4BDD-83F6-F3A9FEB4B984}" dt="2024-02-22T09:52:54.409" v="2357" actId="27803"/>
          <ac:spMkLst>
            <pc:docMk/>
            <pc:sldMk cId="3942064285" sldId="256"/>
            <ac:spMk id="15326" creationId="{ACB16D1F-CEB0-7816-4D60-D760156B0290}"/>
          </ac:spMkLst>
        </pc:spChg>
        <pc:spChg chg="mod">
          <ac:chgData name="Jassem Abbasi" userId="a485637c-5d5c-44af-8411-f95acc3236b6" providerId="ADAL" clId="{B67E75DF-61F4-4BDD-83F6-F3A9FEB4B984}" dt="2024-02-22T09:52:54.409" v="2357" actId="27803"/>
          <ac:spMkLst>
            <pc:docMk/>
            <pc:sldMk cId="3942064285" sldId="256"/>
            <ac:spMk id="15327" creationId="{1C8213C8-6E00-2D91-6EFD-8CD835B25364}"/>
          </ac:spMkLst>
        </pc:spChg>
        <pc:spChg chg="mod">
          <ac:chgData name="Jassem Abbasi" userId="a485637c-5d5c-44af-8411-f95acc3236b6" providerId="ADAL" clId="{B67E75DF-61F4-4BDD-83F6-F3A9FEB4B984}" dt="2024-02-22T09:52:54.409" v="2357" actId="27803"/>
          <ac:spMkLst>
            <pc:docMk/>
            <pc:sldMk cId="3942064285" sldId="256"/>
            <ac:spMk id="15328" creationId="{F9C2D453-0E76-3A3A-1EA6-568CB24F6704}"/>
          </ac:spMkLst>
        </pc:spChg>
        <pc:spChg chg="mod">
          <ac:chgData name="Jassem Abbasi" userId="a485637c-5d5c-44af-8411-f95acc3236b6" providerId="ADAL" clId="{B67E75DF-61F4-4BDD-83F6-F3A9FEB4B984}" dt="2024-02-22T09:52:54.409" v="2357" actId="27803"/>
          <ac:spMkLst>
            <pc:docMk/>
            <pc:sldMk cId="3942064285" sldId="256"/>
            <ac:spMk id="15329" creationId="{76B0C4A3-9074-99FB-E530-C1C36D823C61}"/>
          </ac:spMkLst>
        </pc:spChg>
        <pc:spChg chg="mod">
          <ac:chgData name="Jassem Abbasi" userId="a485637c-5d5c-44af-8411-f95acc3236b6" providerId="ADAL" clId="{B67E75DF-61F4-4BDD-83F6-F3A9FEB4B984}" dt="2024-02-22T09:52:54.409" v="2357" actId="27803"/>
          <ac:spMkLst>
            <pc:docMk/>
            <pc:sldMk cId="3942064285" sldId="256"/>
            <ac:spMk id="15330" creationId="{DC396B10-23BA-F02E-E26E-D22A105434B1}"/>
          </ac:spMkLst>
        </pc:spChg>
        <pc:spChg chg="mod">
          <ac:chgData name="Jassem Abbasi" userId="a485637c-5d5c-44af-8411-f95acc3236b6" providerId="ADAL" clId="{B67E75DF-61F4-4BDD-83F6-F3A9FEB4B984}" dt="2024-02-22T09:52:54.409" v="2357" actId="27803"/>
          <ac:spMkLst>
            <pc:docMk/>
            <pc:sldMk cId="3942064285" sldId="256"/>
            <ac:spMk id="15331" creationId="{3AC6501D-5148-6E96-325E-C7CFFF6B9CF2}"/>
          </ac:spMkLst>
        </pc:spChg>
        <pc:spChg chg="mod">
          <ac:chgData name="Jassem Abbasi" userId="a485637c-5d5c-44af-8411-f95acc3236b6" providerId="ADAL" clId="{B67E75DF-61F4-4BDD-83F6-F3A9FEB4B984}" dt="2024-02-22T09:52:54.409" v="2357" actId="27803"/>
          <ac:spMkLst>
            <pc:docMk/>
            <pc:sldMk cId="3942064285" sldId="256"/>
            <ac:spMk id="15332" creationId="{3E09F243-3418-0646-B74E-A982401233CC}"/>
          </ac:spMkLst>
        </pc:spChg>
        <pc:spChg chg="mod">
          <ac:chgData name="Jassem Abbasi" userId="a485637c-5d5c-44af-8411-f95acc3236b6" providerId="ADAL" clId="{B67E75DF-61F4-4BDD-83F6-F3A9FEB4B984}" dt="2024-02-22T09:52:54.409" v="2357" actId="27803"/>
          <ac:spMkLst>
            <pc:docMk/>
            <pc:sldMk cId="3942064285" sldId="256"/>
            <ac:spMk id="15333" creationId="{33B6B9FC-09EE-0DC1-DCFF-232EBD4486EA}"/>
          </ac:spMkLst>
        </pc:spChg>
        <pc:spChg chg="mod">
          <ac:chgData name="Jassem Abbasi" userId="a485637c-5d5c-44af-8411-f95acc3236b6" providerId="ADAL" clId="{B67E75DF-61F4-4BDD-83F6-F3A9FEB4B984}" dt="2024-02-22T09:52:54.409" v="2357" actId="27803"/>
          <ac:spMkLst>
            <pc:docMk/>
            <pc:sldMk cId="3942064285" sldId="256"/>
            <ac:spMk id="15334" creationId="{627B8ADD-5811-2279-78B1-D930F4CCD326}"/>
          </ac:spMkLst>
        </pc:spChg>
        <pc:spChg chg="mod">
          <ac:chgData name="Jassem Abbasi" userId="a485637c-5d5c-44af-8411-f95acc3236b6" providerId="ADAL" clId="{B67E75DF-61F4-4BDD-83F6-F3A9FEB4B984}" dt="2024-02-22T09:52:54.409" v="2357" actId="27803"/>
          <ac:spMkLst>
            <pc:docMk/>
            <pc:sldMk cId="3942064285" sldId="256"/>
            <ac:spMk id="15335" creationId="{619655B1-C029-6C07-B700-7531A307A151}"/>
          </ac:spMkLst>
        </pc:spChg>
        <pc:spChg chg="mod">
          <ac:chgData name="Jassem Abbasi" userId="a485637c-5d5c-44af-8411-f95acc3236b6" providerId="ADAL" clId="{B67E75DF-61F4-4BDD-83F6-F3A9FEB4B984}" dt="2024-02-22T09:52:54.409" v="2357" actId="27803"/>
          <ac:spMkLst>
            <pc:docMk/>
            <pc:sldMk cId="3942064285" sldId="256"/>
            <ac:spMk id="15336" creationId="{8EFB7DC4-9E60-3B99-CDA4-614A6DED1AA6}"/>
          </ac:spMkLst>
        </pc:spChg>
        <pc:spChg chg="mod">
          <ac:chgData name="Jassem Abbasi" userId="a485637c-5d5c-44af-8411-f95acc3236b6" providerId="ADAL" clId="{B67E75DF-61F4-4BDD-83F6-F3A9FEB4B984}" dt="2024-02-22T09:52:54.409" v="2357" actId="27803"/>
          <ac:spMkLst>
            <pc:docMk/>
            <pc:sldMk cId="3942064285" sldId="256"/>
            <ac:spMk id="15337" creationId="{1514D803-8CD3-BA45-1DAE-42CC1952A396}"/>
          </ac:spMkLst>
        </pc:spChg>
        <pc:spChg chg="mod">
          <ac:chgData name="Jassem Abbasi" userId="a485637c-5d5c-44af-8411-f95acc3236b6" providerId="ADAL" clId="{B67E75DF-61F4-4BDD-83F6-F3A9FEB4B984}" dt="2024-02-22T09:52:54.409" v="2357" actId="27803"/>
          <ac:spMkLst>
            <pc:docMk/>
            <pc:sldMk cId="3942064285" sldId="256"/>
            <ac:spMk id="15338" creationId="{201A82E6-01AE-2BA2-A2D2-83135C0BBB24}"/>
          </ac:spMkLst>
        </pc:spChg>
        <pc:spChg chg="mod">
          <ac:chgData name="Jassem Abbasi" userId="a485637c-5d5c-44af-8411-f95acc3236b6" providerId="ADAL" clId="{B67E75DF-61F4-4BDD-83F6-F3A9FEB4B984}" dt="2024-02-22T09:52:54.409" v="2357" actId="27803"/>
          <ac:spMkLst>
            <pc:docMk/>
            <pc:sldMk cId="3942064285" sldId="256"/>
            <ac:spMk id="15339" creationId="{EF168566-5837-B88F-A5E3-5949D9FC7A77}"/>
          </ac:spMkLst>
        </pc:spChg>
        <pc:spChg chg="mod">
          <ac:chgData name="Jassem Abbasi" userId="a485637c-5d5c-44af-8411-f95acc3236b6" providerId="ADAL" clId="{B67E75DF-61F4-4BDD-83F6-F3A9FEB4B984}" dt="2024-02-22T09:52:54.409" v="2357" actId="27803"/>
          <ac:spMkLst>
            <pc:docMk/>
            <pc:sldMk cId="3942064285" sldId="256"/>
            <ac:spMk id="15340" creationId="{848CF20B-0115-E5C2-568E-593F2E8BDB7A}"/>
          </ac:spMkLst>
        </pc:spChg>
        <pc:spChg chg="mod">
          <ac:chgData name="Jassem Abbasi" userId="a485637c-5d5c-44af-8411-f95acc3236b6" providerId="ADAL" clId="{B67E75DF-61F4-4BDD-83F6-F3A9FEB4B984}" dt="2024-02-22T09:52:54.409" v="2357" actId="27803"/>
          <ac:spMkLst>
            <pc:docMk/>
            <pc:sldMk cId="3942064285" sldId="256"/>
            <ac:spMk id="15341" creationId="{6E80E3E6-1CDA-8423-0FFC-2EDD999829F0}"/>
          </ac:spMkLst>
        </pc:spChg>
        <pc:spChg chg="mod">
          <ac:chgData name="Jassem Abbasi" userId="a485637c-5d5c-44af-8411-f95acc3236b6" providerId="ADAL" clId="{B67E75DF-61F4-4BDD-83F6-F3A9FEB4B984}" dt="2024-02-22T09:52:54.409" v="2357" actId="27803"/>
          <ac:spMkLst>
            <pc:docMk/>
            <pc:sldMk cId="3942064285" sldId="256"/>
            <ac:spMk id="15342" creationId="{FEFC25AA-F0DB-4C52-5DF6-95520B2F2794}"/>
          </ac:spMkLst>
        </pc:spChg>
        <pc:spChg chg="mod">
          <ac:chgData name="Jassem Abbasi" userId="a485637c-5d5c-44af-8411-f95acc3236b6" providerId="ADAL" clId="{B67E75DF-61F4-4BDD-83F6-F3A9FEB4B984}" dt="2024-02-22T09:52:54.409" v="2357" actId="27803"/>
          <ac:spMkLst>
            <pc:docMk/>
            <pc:sldMk cId="3942064285" sldId="256"/>
            <ac:spMk id="15343" creationId="{16D128BF-A59D-63AE-F6D0-422809173F58}"/>
          </ac:spMkLst>
        </pc:spChg>
        <pc:spChg chg="mod">
          <ac:chgData name="Jassem Abbasi" userId="a485637c-5d5c-44af-8411-f95acc3236b6" providerId="ADAL" clId="{B67E75DF-61F4-4BDD-83F6-F3A9FEB4B984}" dt="2024-02-22T09:52:54.409" v="2357" actId="27803"/>
          <ac:spMkLst>
            <pc:docMk/>
            <pc:sldMk cId="3942064285" sldId="256"/>
            <ac:spMk id="15344" creationId="{671EE89A-31E7-8455-9232-CCA51F6C2A48}"/>
          </ac:spMkLst>
        </pc:spChg>
        <pc:spChg chg="mod">
          <ac:chgData name="Jassem Abbasi" userId="a485637c-5d5c-44af-8411-f95acc3236b6" providerId="ADAL" clId="{B67E75DF-61F4-4BDD-83F6-F3A9FEB4B984}" dt="2024-02-22T09:52:54.409" v="2357" actId="27803"/>
          <ac:spMkLst>
            <pc:docMk/>
            <pc:sldMk cId="3942064285" sldId="256"/>
            <ac:spMk id="15345" creationId="{C0D11DBE-980E-B162-6EF6-E7DA0DDDF4DA}"/>
          </ac:spMkLst>
        </pc:spChg>
        <pc:spChg chg="mod">
          <ac:chgData name="Jassem Abbasi" userId="a485637c-5d5c-44af-8411-f95acc3236b6" providerId="ADAL" clId="{B67E75DF-61F4-4BDD-83F6-F3A9FEB4B984}" dt="2024-02-22T09:52:54.409" v="2357" actId="27803"/>
          <ac:spMkLst>
            <pc:docMk/>
            <pc:sldMk cId="3942064285" sldId="256"/>
            <ac:spMk id="15346" creationId="{6219218E-9328-A0E3-3152-E52303B9A0B5}"/>
          </ac:spMkLst>
        </pc:spChg>
        <pc:spChg chg="mod">
          <ac:chgData name="Jassem Abbasi" userId="a485637c-5d5c-44af-8411-f95acc3236b6" providerId="ADAL" clId="{B67E75DF-61F4-4BDD-83F6-F3A9FEB4B984}" dt="2024-02-22T09:52:54.409" v="2357" actId="27803"/>
          <ac:spMkLst>
            <pc:docMk/>
            <pc:sldMk cId="3942064285" sldId="256"/>
            <ac:spMk id="15347" creationId="{8FA1AE86-099F-9D65-45E3-4EBCC7776DF1}"/>
          </ac:spMkLst>
        </pc:spChg>
        <pc:spChg chg="mod">
          <ac:chgData name="Jassem Abbasi" userId="a485637c-5d5c-44af-8411-f95acc3236b6" providerId="ADAL" clId="{B67E75DF-61F4-4BDD-83F6-F3A9FEB4B984}" dt="2024-02-22T09:52:54.409" v="2357" actId="27803"/>
          <ac:spMkLst>
            <pc:docMk/>
            <pc:sldMk cId="3942064285" sldId="256"/>
            <ac:spMk id="15348" creationId="{52915189-502B-5CE3-B6E2-BB83689778A4}"/>
          </ac:spMkLst>
        </pc:spChg>
        <pc:spChg chg="mod">
          <ac:chgData name="Jassem Abbasi" userId="a485637c-5d5c-44af-8411-f95acc3236b6" providerId="ADAL" clId="{B67E75DF-61F4-4BDD-83F6-F3A9FEB4B984}" dt="2024-02-22T09:52:54.409" v="2357" actId="27803"/>
          <ac:spMkLst>
            <pc:docMk/>
            <pc:sldMk cId="3942064285" sldId="256"/>
            <ac:spMk id="15349" creationId="{32C1F348-E08E-065E-EBFC-D572C0377077}"/>
          </ac:spMkLst>
        </pc:spChg>
        <pc:spChg chg="mod">
          <ac:chgData name="Jassem Abbasi" userId="a485637c-5d5c-44af-8411-f95acc3236b6" providerId="ADAL" clId="{B67E75DF-61F4-4BDD-83F6-F3A9FEB4B984}" dt="2024-02-22T09:52:54.409" v="2357" actId="27803"/>
          <ac:spMkLst>
            <pc:docMk/>
            <pc:sldMk cId="3942064285" sldId="256"/>
            <ac:spMk id="15350" creationId="{4B7CE028-C823-9695-42C3-2F490FC544CD}"/>
          </ac:spMkLst>
        </pc:spChg>
        <pc:spChg chg="mod">
          <ac:chgData name="Jassem Abbasi" userId="a485637c-5d5c-44af-8411-f95acc3236b6" providerId="ADAL" clId="{B67E75DF-61F4-4BDD-83F6-F3A9FEB4B984}" dt="2024-02-22T09:52:54.409" v="2357" actId="27803"/>
          <ac:spMkLst>
            <pc:docMk/>
            <pc:sldMk cId="3942064285" sldId="256"/>
            <ac:spMk id="15351" creationId="{7A4E0171-AB61-F942-B3E1-C791F21D1D97}"/>
          </ac:spMkLst>
        </pc:spChg>
        <pc:spChg chg="mod">
          <ac:chgData name="Jassem Abbasi" userId="a485637c-5d5c-44af-8411-f95acc3236b6" providerId="ADAL" clId="{B67E75DF-61F4-4BDD-83F6-F3A9FEB4B984}" dt="2024-02-22T09:52:54.409" v="2357" actId="27803"/>
          <ac:spMkLst>
            <pc:docMk/>
            <pc:sldMk cId="3942064285" sldId="256"/>
            <ac:spMk id="15352" creationId="{1914931E-821D-A3AF-A76C-91E79F402F91}"/>
          </ac:spMkLst>
        </pc:spChg>
        <pc:spChg chg="mod">
          <ac:chgData name="Jassem Abbasi" userId="a485637c-5d5c-44af-8411-f95acc3236b6" providerId="ADAL" clId="{B67E75DF-61F4-4BDD-83F6-F3A9FEB4B984}" dt="2024-02-22T09:52:54.409" v="2357" actId="27803"/>
          <ac:spMkLst>
            <pc:docMk/>
            <pc:sldMk cId="3942064285" sldId="256"/>
            <ac:spMk id="15353" creationId="{DE3E8657-4A79-3A5D-5A46-654BA00AB293}"/>
          </ac:spMkLst>
        </pc:spChg>
        <pc:spChg chg="mod">
          <ac:chgData name="Jassem Abbasi" userId="a485637c-5d5c-44af-8411-f95acc3236b6" providerId="ADAL" clId="{B67E75DF-61F4-4BDD-83F6-F3A9FEB4B984}" dt="2024-02-22T09:52:54.409" v="2357" actId="27803"/>
          <ac:spMkLst>
            <pc:docMk/>
            <pc:sldMk cId="3942064285" sldId="256"/>
            <ac:spMk id="15354" creationId="{111C5FFA-74AB-13BF-D369-4E5D15B4544E}"/>
          </ac:spMkLst>
        </pc:spChg>
        <pc:spChg chg="mod">
          <ac:chgData name="Jassem Abbasi" userId="a485637c-5d5c-44af-8411-f95acc3236b6" providerId="ADAL" clId="{B67E75DF-61F4-4BDD-83F6-F3A9FEB4B984}" dt="2024-02-22T09:52:54.409" v="2357" actId="27803"/>
          <ac:spMkLst>
            <pc:docMk/>
            <pc:sldMk cId="3942064285" sldId="256"/>
            <ac:spMk id="15355" creationId="{9B0A60AA-C4D2-026B-658A-E591EC60E7F3}"/>
          </ac:spMkLst>
        </pc:spChg>
        <pc:spChg chg="mod">
          <ac:chgData name="Jassem Abbasi" userId="a485637c-5d5c-44af-8411-f95acc3236b6" providerId="ADAL" clId="{B67E75DF-61F4-4BDD-83F6-F3A9FEB4B984}" dt="2024-02-22T09:52:54.409" v="2357" actId="27803"/>
          <ac:spMkLst>
            <pc:docMk/>
            <pc:sldMk cId="3942064285" sldId="256"/>
            <ac:spMk id="15356" creationId="{FD1E840C-A877-69E8-D8B5-05CE148F64AE}"/>
          </ac:spMkLst>
        </pc:spChg>
        <pc:spChg chg="mod">
          <ac:chgData name="Jassem Abbasi" userId="a485637c-5d5c-44af-8411-f95acc3236b6" providerId="ADAL" clId="{B67E75DF-61F4-4BDD-83F6-F3A9FEB4B984}" dt="2024-02-22T09:52:54.409" v="2357" actId="27803"/>
          <ac:spMkLst>
            <pc:docMk/>
            <pc:sldMk cId="3942064285" sldId="256"/>
            <ac:spMk id="15357" creationId="{D680572C-4103-AAD1-3EE7-93E46562D8DD}"/>
          </ac:spMkLst>
        </pc:spChg>
        <pc:spChg chg="mod">
          <ac:chgData name="Jassem Abbasi" userId="a485637c-5d5c-44af-8411-f95acc3236b6" providerId="ADAL" clId="{B67E75DF-61F4-4BDD-83F6-F3A9FEB4B984}" dt="2024-02-22T09:52:54.409" v="2357" actId="27803"/>
          <ac:spMkLst>
            <pc:docMk/>
            <pc:sldMk cId="3942064285" sldId="256"/>
            <ac:spMk id="15358" creationId="{7F8C7038-AEC7-2119-FF1C-7F9FD069CA24}"/>
          </ac:spMkLst>
        </pc:spChg>
        <pc:spChg chg="mod">
          <ac:chgData name="Jassem Abbasi" userId="a485637c-5d5c-44af-8411-f95acc3236b6" providerId="ADAL" clId="{B67E75DF-61F4-4BDD-83F6-F3A9FEB4B984}" dt="2024-02-22T09:52:54.409" v="2357" actId="27803"/>
          <ac:spMkLst>
            <pc:docMk/>
            <pc:sldMk cId="3942064285" sldId="256"/>
            <ac:spMk id="15359" creationId="{E5AA3065-36BA-E4C7-8E31-10B1935BF0DF}"/>
          </ac:spMkLst>
        </pc:spChg>
        <pc:spChg chg="mod">
          <ac:chgData name="Jassem Abbasi" userId="a485637c-5d5c-44af-8411-f95acc3236b6" providerId="ADAL" clId="{B67E75DF-61F4-4BDD-83F6-F3A9FEB4B984}" dt="2024-02-22T09:52:54.409" v="2357" actId="27803"/>
          <ac:spMkLst>
            <pc:docMk/>
            <pc:sldMk cId="3942064285" sldId="256"/>
            <ac:spMk id="15360" creationId="{14C760D7-0FDC-FEA9-4E4B-8198797E0588}"/>
          </ac:spMkLst>
        </pc:spChg>
        <pc:spChg chg="mod">
          <ac:chgData name="Jassem Abbasi" userId="a485637c-5d5c-44af-8411-f95acc3236b6" providerId="ADAL" clId="{B67E75DF-61F4-4BDD-83F6-F3A9FEB4B984}" dt="2024-02-22T09:52:54.409" v="2357" actId="27803"/>
          <ac:spMkLst>
            <pc:docMk/>
            <pc:sldMk cId="3942064285" sldId="256"/>
            <ac:spMk id="15361" creationId="{4008009A-9C86-50B7-0874-50238F025CF4}"/>
          </ac:spMkLst>
        </pc:spChg>
        <pc:spChg chg="mod">
          <ac:chgData name="Jassem Abbasi" userId="a485637c-5d5c-44af-8411-f95acc3236b6" providerId="ADAL" clId="{B67E75DF-61F4-4BDD-83F6-F3A9FEB4B984}" dt="2024-02-22T09:52:54.409" v="2357" actId="27803"/>
          <ac:spMkLst>
            <pc:docMk/>
            <pc:sldMk cId="3942064285" sldId="256"/>
            <ac:spMk id="15362" creationId="{7BA957CB-1BF5-91CE-B79C-6D04AD01904C}"/>
          </ac:spMkLst>
        </pc:spChg>
        <pc:spChg chg="mod">
          <ac:chgData name="Jassem Abbasi" userId="a485637c-5d5c-44af-8411-f95acc3236b6" providerId="ADAL" clId="{B67E75DF-61F4-4BDD-83F6-F3A9FEB4B984}" dt="2024-02-22T09:52:54.409" v="2357" actId="27803"/>
          <ac:spMkLst>
            <pc:docMk/>
            <pc:sldMk cId="3942064285" sldId="256"/>
            <ac:spMk id="15363" creationId="{1C7FD8DF-EF29-6893-B044-BA19504B945E}"/>
          </ac:spMkLst>
        </pc:spChg>
        <pc:spChg chg="mod">
          <ac:chgData name="Jassem Abbasi" userId="a485637c-5d5c-44af-8411-f95acc3236b6" providerId="ADAL" clId="{B67E75DF-61F4-4BDD-83F6-F3A9FEB4B984}" dt="2024-02-22T09:52:54.409" v="2357" actId="27803"/>
          <ac:spMkLst>
            <pc:docMk/>
            <pc:sldMk cId="3942064285" sldId="256"/>
            <ac:spMk id="15364" creationId="{28C903ED-28DA-40F2-FB89-66EC33965218}"/>
          </ac:spMkLst>
        </pc:spChg>
        <pc:spChg chg="mod">
          <ac:chgData name="Jassem Abbasi" userId="a485637c-5d5c-44af-8411-f95acc3236b6" providerId="ADAL" clId="{B67E75DF-61F4-4BDD-83F6-F3A9FEB4B984}" dt="2024-02-22T09:52:54.409" v="2357" actId="27803"/>
          <ac:spMkLst>
            <pc:docMk/>
            <pc:sldMk cId="3942064285" sldId="256"/>
            <ac:spMk id="15365" creationId="{38901A98-A4D0-0745-4D91-3B8FC0D93EF7}"/>
          </ac:spMkLst>
        </pc:spChg>
        <pc:spChg chg="mod">
          <ac:chgData name="Jassem Abbasi" userId="a485637c-5d5c-44af-8411-f95acc3236b6" providerId="ADAL" clId="{B67E75DF-61F4-4BDD-83F6-F3A9FEB4B984}" dt="2024-02-22T09:52:54.409" v="2357" actId="27803"/>
          <ac:spMkLst>
            <pc:docMk/>
            <pc:sldMk cId="3942064285" sldId="256"/>
            <ac:spMk id="15366" creationId="{94BEA32E-449E-70A8-08E4-B179C7C41DA4}"/>
          </ac:spMkLst>
        </pc:spChg>
        <pc:spChg chg="mod">
          <ac:chgData name="Jassem Abbasi" userId="a485637c-5d5c-44af-8411-f95acc3236b6" providerId="ADAL" clId="{B67E75DF-61F4-4BDD-83F6-F3A9FEB4B984}" dt="2024-02-22T09:52:54.409" v="2357" actId="27803"/>
          <ac:spMkLst>
            <pc:docMk/>
            <pc:sldMk cId="3942064285" sldId="256"/>
            <ac:spMk id="15367" creationId="{333CC778-911B-597E-31DD-6F15505BE683}"/>
          </ac:spMkLst>
        </pc:spChg>
        <pc:spChg chg="mod">
          <ac:chgData name="Jassem Abbasi" userId="a485637c-5d5c-44af-8411-f95acc3236b6" providerId="ADAL" clId="{B67E75DF-61F4-4BDD-83F6-F3A9FEB4B984}" dt="2024-02-22T09:52:54.409" v="2357" actId="27803"/>
          <ac:spMkLst>
            <pc:docMk/>
            <pc:sldMk cId="3942064285" sldId="256"/>
            <ac:spMk id="15368" creationId="{495C8104-3283-0F9A-DA1E-E6F377B553C0}"/>
          </ac:spMkLst>
        </pc:spChg>
        <pc:spChg chg="mod">
          <ac:chgData name="Jassem Abbasi" userId="a485637c-5d5c-44af-8411-f95acc3236b6" providerId="ADAL" clId="{B67E75DF-61F4-4BDD-83F6-F3A9FEB4B984}" dt="2024-02-22T09:52:54.409" v="2357" actId="27803"/>
          <ac:spMkLst>
            <pc:docMk/>
            <pc:sldMk cId="3942064285" sldId="256"/>
            <ac:spMk id="15369" creationId="{8CF4C497-7227-B8D2-9550-31FD69AF7290}"/>
          </ac:spMkLst>
        </pc:spChg>
        <pc:spChg chg="mod">
          <ac:chgData name="Jassem Abbasi" userId="a485637c-5d5c-44af-8411-f95acc3236b6" providerId="ADAL" clId="{B67E75DF-61F4-4BDD-83F6-F3A9FEB4B984}" dt="2024-02-22T09:52:54.409" v="2357" actId="27803"/>
          <ac:spMkLst>
            <pc:docMk/>
            <pc:sldMk cId="3942064285" sldId="256"/>
            <ac:spMk id="15370" creationId="{0E83EB41-E5E1-1535-3EBF-50B8996D1B91}"/>
          </ac:spMkLst>
        </pc:spChg>
        <pc:spChg chg="mod">
          <ac:chgData name="Jassem Abbasi" userId="a485637c-5d5c-44af-8411-f95acc3236b6" providerId="ADAL" clId="{B67E75DF-61F4-4BDD-83F6-F3A9FEB4B984}" dt="2024-02-22T09:52:54.409" v="2357" actId="27803"/>
          <ac:spMkLst>
            <pc:docMk/>
            <pc:sldMk cId="3942064285" sldId="256"/>
            <ac:spMk id="15371" creationId="{B41C45C0-5078-6E7E-514C-FB26D87EF7B7}"/>
          </ac:spMkLst>
        </pc:spChg>
        <pc:spChg chg="mod">
          <ac:chgData name="Jassem Abbasi" userId="a485637c-5d5c-44af-8411-f95acc3236b6" providerId="ADAL" clId="{B67E75DF-61F4-4BDD-83F6-F3A9FEB4B984}" dt="2024-02-22T09:52:54.409" v="2357" actId="27803"/>
          <ac:spMkLst>
            <pc:docMk/>
            <pc:sldMk cId="3942064285" sldId="256"/>
            <ac:spMk id="15372" creationId="{8AAE4C85-D42B-4EA7-57C7-9858C02A7A09}"/>
          </ac:spMkLst>
        </pc:spChg>
        <pc:spChg chg="mod">
          <ac:chgData name="Jassem Abbasi" userId="a485637c-5d5c-44af-8411-f95acc3236b6" providerId="ADAL" clId="{B67E75DF-61F4-4BDD-83F6-F3A9FEB4B984}" dt="2024-02-22T09:52:54.409" v="2357" actId="27803"/>
          <ac:spMkLst>
            <pc:docMk/>
            <pc:sldMk cId="3942064285" sldId="256"/>
            <ac:spMk id="15373" creationId="{7C368FDA-F9F2-901A-2E65-724D59F70275}"/>
          </ac:spMkLst>
        </pc:spChg>
        <pc:spChg chg="mod">
          <ac:chgData name="Jassem Abbasi" userId="a485637c-5d5c-44af-8411-f95acc3236b6" providerId="ADAL" clId="{B67E75DF-61F4-4BDD-83F6-F3A9FEB4B984}" dt="2024-02-22T09:52:54.409" v="2357" actId="27803"/>
          <ac:spMkLst>
            <pc:docMk/>
            <pc:sldMk cId="3942064285" sldId="256"/>
            <ac:spMk id="15374" creationId="{97096870-AE70-115D-8F7C-2EB06F559DF6}"/>
          </ac:spMkLst>
        </pc:spChg>
        <pc:spChg chg="mod">
          <ac:chgData name="Jassem Abbasi" userId="a485637c-5d5c-44af-8411-f95acc3236b6" providerId="ADAL" clId="{B67E75DF-61F4-4BDD-83F6-F3A9FEB4B984}" dt="2024-02-22T09:52:54.409" v="2357" actId="27803"/>
          <ac:spMkLst>
            <pc:docMk/>
            <pc:sldMk cId="3942064285" sldId="256"/>
            <ac:spMk id="15375" creationId="{5481AC1A-AD5B-CFDE-A79C-ABE5B1B7CC7E}"/>
          </ac:spMkLst>
        </pc:spChg>
        <pc:spChg chg="mod">
          <ac:chgData name="Jassem Abbasi" userId="a485637c-5d5c-44af-8411-f95acc3236b6" providerId="ADAL" clId="{B67E75DF-61F4-4BDD-83F6-F3A9FEB4B984}" dt="2024-02-22T09:52:54.409" v="2357" actId="27803"/>
          <ac:spMkLst>
            <pc:docMk/>
            <pc:sldMk cId="3942064285" sldId="256"/>
            <ac:spMk id="15376" creationId="{1AEA3BAA-893D-F78D-DEAD-CD598AAFBFCB}"/>
          </ac:spMkLst>
        </pc:spChg>
        <pc:spChg chg="mod">
          <ac:chgData name="Jassem Abbasi" userId="a485637c-5d5c-44af-8411-f95acc3236b6" providerId="ADAL" clId="{B67E75DF-61F4-4BDD-83F6-F3A9FEB4B984}" dt="2024-02-22T09:52:54.409" v="2357" actId="27803"/>
          <ac:spMkLst>
            <pc:docMk/>
            <pc:sldMk cId="3942064285" sldId="256"/>
            <ac:spMk id="15377" creationId="{07152FD8-97FE-E7C6-BCE5-10F709D541F2}"/>
          </ac:spMkLst>
        </pc:spChg>
        <pc:spChg chg="mod">
          <ac:chgData name="Jassem Abbasi" userId="a485637c-5d5c-44af-8411-f95acc3236b6" providerId="ADAL" clId="{B67E75DF-61F4-4BDD-83F6-F3A9FEB4B984}" dt="2024-02-22T09:52:54.409" v="2357" actId="27803"/>
          <ac:spMkLst>
            <pc:docMk/>
            <pc:sldMk cId="3942064285" sldId="256"/>
            <ac:spMk id="15378" creationId="{8C111D3F-406D-C6FA-5F96-A74D7195CB05}"/>
          </ac:spMkLst>
        </pc:spChg>
        <pc:spChg chg="mod">
          <ac:chgData name="Jassem Abbasi" userId="a485637c-5d5c-44af-8411-f95acc3236b6" providerId="ADAL" clId="{B67E75DF-61F4-4BDD-83F6-F3A9FEB4B984}" dt="2024-02-22T09:52:54.409" v="2357" actId="27803"/>
          <ac:spMkLst>
            <pc:docMk/>
            <pc:sldMk cId="3942064285" sldId="256"/>
            <ac:spMk id="15379" creationId="{13A0C8AC-799E-CAD2-0057-CFFBD3A09670}"/>
          </ac:spMkLst>
        </pc:spChg>
        <pc:spChg chg="mod">
          <ac:chgData name="Jassem Abbasi" userId="a485637c-5d5c-44af-8411-f95acc3236b6" providerId="ADAL" clId="{B67E75DF-61F4-4BDD-83F6-F3A9FEB4B984}" dt="2024-02-22T09:52:54.409" v="2357" actId="27803"/>
          <ac:spMkLst>
            <pc:docMk/>
            <pc:sldMk cId="3942064285" sldId="256"/>
            <ac:spMk id="15380" creationId="{6484CAF8-4C2C-0177-232D-BA604A921BD5}"/>
          </ac:spMkLst>
        </pc:spChg>
        <pc:spChg chg="mod">
          <ac:chgData name="Jassem Abbasi" userId="a485637c-5d5c-44af-8411-f95acc3236b6" providerId="ADAL" clId="{B67E75DF-61F4-4BDD-83F6-F3A9FEB4B984}" dt="2024-02-22T09:52:54.409" v="2357" actId="27803"/>
          <ac:spMkLst>
            <pc:docMk/>
            <pc:sldMk cId="3942064285" sldId="256"/>
            <ac:spMk id="15381" creationId="{E80742A7-F93E-7FF3-7F4E-34C16B6C93E1}"/>
          </ac:spMkLst>
        </pc:spChg>
        <pc:spChg chg="mod">
          <ac:chgData name="Jassem Abbasi" userId="a485637c-5d5c-44af-8411-f95acc3236b6" providerId="ADAL" clId="{B67E75DF-61F4-4BDD-83F6-F3A9FEB4B984}" dt="2024-02-22T09:52:54.409" v="2357" actId="27803"/>
          <ac:spMkLst>
            <pc:docMk/>
            <pc:sldMk cId="3942064285" sldId="256"/>
            <ac:spMk id="15382" creationId="{A5DF4359-CF0F-60A0-44F1-E41C1308E4C3}"/>
          </ac:spMkLst>
        </pc:spChg>
        <pc:spChg chg="mod">
          <ac:chgData name="Jassem Abbasi" userId="a485637c-5d5c-44af-8411-f95acc3236b6" providerId="ADAL" clId="{B67E75DF-61F4-4BDD-83F6-F3A9FEB4B984}" dt="2024-02-22T09:52:54.409" v="2357" actId="27803"/>
          <ac:spMkLst>
            <pc:docMk/>
            <pc:sldMk cId="3942064285" sldId="256"/>
            <ac:spMk id="15383" creationId="{45C89117-334F-EC58-5E93-CFDBE9FB5E25}"/>
          </ac:spMkLst>
        </pc:spChg>
        <pc:spChg chg="mod">
          <ac:chgData name="Jassem Abbasi" userId="a485637c-5d5c-44af-8411-f95acc3236b6" providerId="ADAL" clId="{B67E75DF-61F4-4BDD-83F6-F3A9FEB4B984}" dt="2024-02-22T09:52:54.409" v="2357" actId="27803"/>
          <ac:spMkLst>
            <pc:docMk/>
            <pc:sldMk cId="3942064285" sldId="256"/>
            <ac:spMk id="15384" creationId="{CE315089-0773-E89C-37BE-1E1903009B02}"/>
          </ac:spMkLst>
        </pc:spChg>
        <pc:spChg chg="mod">
          <ac:chgData name="Jassem Abbasi" userId="a485637c-5d5c-44af-8411-f95acc3236b6" providerId="ADAL" clId="{B67E75DF-61F4-4BDD-83F6-F3A9FEB4B984}" dt="2024-02-22T09:52:54.409" v="2357" actId="27803"/>
          <ac:spMkLst>
            <pc:docMk/>
            <pc:sldMk cId="3942064285" sldId="256"/>
            <ac:spMk id="15385" creationId="{777F1C05-E3DA-7BEC-B635-FA3C0C454C9B}"/>
          </ac:spMkLst>
        </pc:spChg>
        <pc:spChg chg="mod">
          <ac:chgData name="Jassem Abbasi" userId="a485637c-5d5c-44af-8411-f95acc3236b6" providerId="ADAL" clId="{B67E75DF-61F4-4BDD-83F6-F3A9FEB4B984}" dt="2024-02-22T09:52:54.409" v="2357" actId="27803"/>
          <ac:spMkLst>
            <pc:docMk/>
            <pc:sldMk cId="3942064285" sldId="256"/>
            <ac:spMk id="15386" creationId="{023BA217-B081-C66F-EDC7-1FC7700B877D}"/>
          </ac:spMkLst>
        </pc:spChg>
        <pc:spChg chg="mod">
          <ac:chgData name="Jassem Abbasi" userId="a485637c-5d5c-44af-8411-f95acc3236b6" providerId="ADAL" clId="{B67E75DF-61F4-4BDD-83F6-F3A9FEB4B984}" dt="2024-02-22T09:52:54.409" v="2357" actId="27803"/>
          <ac:spMkLst>
            <pc:docMk/>
            <pc:sldMk cId="3942064285" sldId="256"/>
            <ac:spMk id="15387" creationId="{5DCF4933-A9D3-CED1-3F46-B1B4016C7FB8}"/>
          </ac:spMkLst>
        </pc:spChg>
        <pc:spChg chg="mod">
          <ac:chgData name="Jassem Abbasi" userId="a485637c-5d5c-44af-8411-f95acc3236b6" providerId="ADAL" clId="{B67E75DF-61F4-4BDD-83F6-F3A9FEB4B984}" dt="2024-02-22T09:52:54.409" v="2357" actId="27803"/>
          <ac:spMkLst>
            <pc:docMk/>
            <pc:sldMk cId="3942064285" sldId="256"/>
            <ac:spMk id="15388" creationId="{5E3FA87F-C152-BE16-D801-986E4D3B049F}"/>
          </ac:spMkLst>
        </pc:spChg>
        <pc:spChg chg="mod">
          <ac:chgData name="Jassem Abbasi" userId="a485637c-5d5c-44af-8411-f95acc3236b6" providerId="ADAL" clId="{B67E75DF-61F4-4BDD-83F6-F3A9FEB4B984}" dt="2024-02-22T09:52:54.409" v="2357" actId="27803"/>
          <ac:spMkLst>
            <pc:docMk/>
            <pc:sldMk cId="3942064285" sldId="256"/>
            <ac:spMk id="15389" creationId="{AC871FC5-8511-8C2E-0320-7D6D43B52A49}"/>
          </ac:spMkLst>
        </pc:spChg>
        <pc:spChg chg="mod">
          <ac:chgData name="Jassem Abbasi" userId="a485637c-5d5c-44af-8411-f95acc3236b6" providerId="ADAL" clId="{B67E75DF-61F4-4BDD-83F6-F3A9FEB4B984}" dt="2024-02-22T09:52:54.409" v="2357" actId="27803"/>
          <ac:spMkLst>
            <pc:docMk/>
            <pc:sldMk cId="3942064285" sldId="256"/>
            <ac:spMk id="15390" creationId="{F6189DB5-BC88-BC3A-F71E-1ED5024A6A57}"/>
          </ac:spMkLst>
        </pc:spChg>
        <pc:spChg chg="mod">
          <ac:chgData name="Jassem Abbasi" userId="a485637c-5d5c-44af-8411-f95acc3236b6" providerId="ADAL" clId="{B67E75DF-61F4-4BDD-83F6-F3A9FEB4B984}" dt="2024-02-22T09:52:54.409" v="2357" actId="27803"/>
          <ac:spMkLst>
            <pc:docMk/>
            <pc:sldMk cId="3942064285" sldId="256"/>
            <ac:spMk id="15391" creationId="{12BB44A3-763C-BE0B-C8B3-24D3990CC242}"/>
          </ac:spMkLst>
        </pc:spChg>
        <pc:spChg chg="mod">
          <ac:chgData name="Jassem Abbasi" userId="a485637c-5d5c-44af-8411-f95acc3236b6" providerId="ADAL" clId="{B67E75DF-61F4-4BDD-83F6-F3A9FEB4B984}" dt="2024-02-22T09:52:54.409" v="2357" actId="27803"/>
          <ac:spMkLst>
            <pc:docMk/>
            <pc:sldMk cId="3942064285" sldId="256"/>
            <ac:spMk id="15392" creationId="{D51402A1-97AF-8ABE-3B73-084797B81489}"/>
          </ac:spMkLst>
        </pc:spChg>
        <pc:spChg chg="mod">
          <ac:chgData name="Jassem Abbasi" userId="a485637c-5d5c-44af-8411-f95acc3236b6" providerId="ADAL" clId="{B67E75DF-61F4-4BDD-83F6-F3A9FEB4B984}" dt="2024-02-22T09:52:54.409" v="2357" actId="27803"/>
          <ac:spMkLst>
            <pc:docMk/>
            <pc:sldMk cId="3942064285" sldId="256"/>
            <ac:spMk id="15393" creationId="{161FC410-9309-E82A-FEEF-D79F9055DB8C}"/>
          </ac:spMkLst>
        </pc:spChg>
        <pc:spChg chg="mod">
          <ac:chgData name="Jassem Abbasi" userId="a485637c-5d5c-44af-8411-f95acc3236b6" providerId="ADAL" clId="{B67E75DF-61F4-4BDD-83F6-F3A9FEB4B984}" dt="2024-02-22T09:52:54.409" v="2357" actId="27803"/>
          <ac:spMkLst>
            <pc:docMk/>
            <pc:sldMk cId="3942064285" sldId="256"/>
            <ac:spMk id="15394" creationId="{90F10F04-01FF-8B19-1F34-31002EAA7E4D}"/>
          </ac:spMkLst>
        </pc:spChg>
        <pc:spChg chg="mod">
          <ac:chgData name="Jassem Abbasi" userId="a485637c-5d5c-44af-8411-f95acc3236b6" providerId="ADAL" clId="{B67E75DF-61F4-4BDD-83F6-F3A9FEB4B984}" dt="2024-02-22T09:52:54.409" v="2357" actId="27803"/>
          <ac:spMkLst>
            <pc:docMk/>
            <pc:sldMk cId="3942064285" sldId="256"/>
            <ac:spMk id="15395" creationId="{DCC83297-3F12-246A-8920-71D89A7D9218}"/>
          </ac:spMkLst>
        </pc:spChg>
        <pc:spChg chg="mod">
          <ac:chgData name="Jassem Abbasi" userId="a485637c-5d5c-44af-8411-f95acc3236b6" providerId="ADAL" clId="{B67E75DF-61F4-4BDD-83F6-F3A9FEB4B984}" dt="2024-02-22T09:52:54.409" v="2357" actId="27803"/>
          <ac:spMkLst>
            <pc:docMk/>
            <pc:sldMk cId="3942064285" sldId="256"/>
            <ac:spMk id="15396" creationId="{AC17FCDE-3F47-3458-7DBE-E360E4401BE7}"/>
          </ac:spMkLst>
        </pc:spChg>
        <pc:spChg chg="mod">
          <ac:chgData name="Jassem Abbasi" userId="a485637c-5d5c-44af-8411-f95acc3236b6" providerId="ADAL" clId="{B67E75DF-61F4-4BDD-83F6-F3A9FEB4B984}" dt="2024-02-22T09:52:54.409" v="2357" actId="27803"/>
          <ac:spMkLst>
            <pc:docMk/>
            <pc:sldMk cId="3942064285" sldId="256"/>
            <ac:spMk id="15397" creationId="{DED353F7-2E2F-7C70-B089-0369D745838C}"/>
          </ac:spMkLst>
        </pc:spChg>
        <pc:spChg chg="mod">
          <ac:chgData name="Jassem Abbasi" userId="a485637c-5d5c-44af-8411-f95acc3236b6" providerId="ADAL" clId="{B67E75DF-61F4-4BDD-83F6-F3A9FEB4B984}" dt="2024-02-22T09:52:54.409" v="2357" actId="27803"/>
          <ac:spMkLst>
            <pc:docMk/>
            <pc:sldMk cId="3942064285" sldId="256"/>
            <ac:spMk id="15398" creationId="{83E85F6A-FC77-25E6-5436-A1CA314C949A}"/>
          </ac:spMkLst>
        </pc:spChg>
        <pc:spChg chg="mod">
          <ac:chgData name="Jassem Abbasi" userId="a485637c-5d5c-44af-8411-f95acc3236b6" providerId="ADAL" clId="{B67E75DF-61F4-4BDD-83F6-F3A9FEB4B984}" dt="2024-02-22T09:52:54.409" v="2357" actId="27803"/>
          <ac:spMkLst>
            <pc:docMk/>
            <pc:sldMk cId="3942064285" sldId="256"/>
            <ac:spMk id="15399" creationId="{8AB9A4FF-748E-2577-D1FA-CB6BDDE9C1B9}"/>
          </ac:spMkLst>
        </pc:spChg>
        <pc:spChg chg="mod">
          <ac:chgData name="Jassem Abbasi" userId="a485637c-5d5c-44af-8411-f95acc3236b6" providerId="ADAL" clId="{B67E75DF-61F4-4BDD-83F6-F3A9FEB4B984}" dt="2024-02-22T09:52:54.409" v="2357" actId="27803"/>
          <ac:spMkLst>
            <pc:docMk/>
            <pc:sldMk cId="3942064285" sldId="256"/>
            <ac:spMk id="15400" creationId="{9B7E674A-2B16-8DBC-6CBE-D479A3DDC1DC}"/>
          </ac:spMkLst>
        </pc:spChg>
        <pc:spChg chg="mod">
          <ac:chgData name="Jassem Abbasi" userId="a485637c-5d5c-44af-8411-f95acc3236b6" providerId="ADAL" clId="{B67E75DF-61F4-4BDD-83F6-F3A9FEB4B984}" dt="2024-02-22T09:52:54.409" v="2357" actId="27803"/>
          <ac:spMkLst>
            <pc:docMk/>
            <pc:sldMk cId="3942064285" sldId="256"/>
            <ac:spMk id="15401" creationId="{46BE6F53-2667-1C45-7833-53E682E26E4A}"/>
          </ac:spMkLst>
        </pc:spChg>
        <pc:spChg chg="mod">
          <ac:chgData name="Jassem Abbasi" userId="a485637c-5d5c-44af-8411-f95acc3236b6" providerId="ADAL" clId="{B67E75DF-61F4-4BDD-83F6-F3A9FEB4B984}" dt="2024-02-22T09:52:54.409" v="2357" actId="27803"/>
          <ac:spMkLst>
            <pc:docMk/>
            <pc:sldMk cId="3942064285" sldId="256"/>
            <ac:spMk id="15402" creationId="{94C3C979-5625-C0F5-C1E4-2B76C33E4390}"/>
          </ac:spMkLst>
        </pc:spChg>
        <pc:spChg chg="mod">
          <ac:chgData name="Jassem Abbasi" userId="a485637c-5d5c-44af-8411-f95acc3236b6" providerId="ADAL" clId="{B67E75DF-61F4-4BDD-83F6-F3A9FEB4B984}" dt="2024-02-22T09:52:54.409" v="2357" actId="27803"/>
          <ac:spMkLst>
            <pc:docMk/>
            <pc:sldMk cId="3942064285" sldId="256"/>
            <ac:spMk id="15403" creationId="{9F593743-8ABB-B408-21EF-0F778B497C84}"/>
          </ac:spMkLst>
        </pc:spChg>
        <pc:spChg chg="mod">
          <ac:chgData name="Jassem Abbasi" userId="a485637c-5d5c-44af-8411-f95acc3236b6" providerId="ADAL" clId="{B67E75DF-61F4-4BDD-83F6-F3A9FEB4B984}" dt="2024-02-22T09:52:54.409" v="2357" actId="27803"/>
          <ac:spMkLst>
            <pc:docMk/>
            <pc:sldMk cId="3942064285" sldId="256"/>
            <ac:spMk id="15404" creationId="{9F5C019C-5E98-8E2F-745E-7CA9E2591DEE}"/>
          </ac:spMkLst>
        </pc:spChg>
        <pc:spChg chg="mod">
          <ac:chgData name="Jassem Abbasi" userId="a485637c-5d5c-44af-8411-f95acc3236b6" providerId="ADAL" clId="{B67E75DF-61F4-4BDD-83F6-F3A9FEB4B984}" dt="2024-02-22T09:52:54.409" v="2357" actId="27803"/>
          <ac:spMkLst>
            <pc:docMk/>
            <pc:sldMk cId="3942064285" sldId="256"/>
            <ac:spMk id="15405" creationId="{D00419D9-21E9-AA9A-07CD-C3F2E5AE80C1}"/>
          </ac:spMkLst>
        </pc:spChg>
        <pc:spChg chg="mod">
          <ac:chgData name="Jassem Abbasi" userId="a485637c-5d5c-44af-8411-f95acc3236b6" providerId="ADAL" clId="{B67E75DF-61F4-4BDD-83F6-F3A9FEB4B984}" dt="2024-02-22T09:52:54.409" v="2357" actId="27803"/>
          <ac:spMkLst>
            <pc:docMk/>
            <pc:sldMk cId="3942064285" sldId="256"/>
            <ac:spMk id="15406" creationId="{27CEB4F1-C63B-EAC9-0FBA-6C4D03B2E5BE}"/>
          </ac:spMkLst>
        </pc:spChg>
        <pc:spChg chg="mod">
          <ac:chgData name="Jassem Abbasi" userId="a485637c-5d5c-44af-8411-f95acc3236b6" providerId="ADAL" clId="{B67E75DF-61F4-4BDD-83F6-F3A9FEB4B984}" dt="2024-02-22T09:52:54.409" v="2357" actId="27803"/>
          <ac:spMkLst>
            <pc:docMk/>
            <pc:sldMk cId="3942064285" sldId="256"/>
            <ac:spMk id="15407" creationId="{59228679-7005-FE7C-921A-29C3142EC2DF}"/>
          </ac:spMkLst>
        </pc:spChg>
        <pc:spChg chg="mod">
          <ac:chgData name="Jassem Abbasi" userId="a485637c-5d5c-44af-8411-f95acc3236b6" providerId="ADAL" clId="{B67E75DF-61F4-4BDD-83F6-F3A9FEB4B984}" dt="2024-02-22T09:52:54.409" v="2357" actId="27803"/>
          <ac:spMkLst>
            <pc:docMk/>
            <pc:sldMk cId="3942064285" sldId="256"/>
            <ac:spMk id="15408" creationId="{8E571DD4-CEDF-1E2E-F1F9-1C0E30C5A2FF}"/>
          </ac:spMkLst>
        </pc:spChg>
        <pc:spChg chg="mod">
          <ac:chgData name="Jassem Abbasi" userId="a485637c-5d5c-44af-8411-f95acc3236b6" providerId="ADAL" clId="{B67E75DF-61F4-4BDD-83F6-F3A9FEB4B984}" dt="2024-02-22T09:52:54.409" v="2357" actId="27803"/>
          <ac:spMkLst>
            <pc:docMk/>
            <pc:sldMk cId="3942064285" sldId="256"/>
            <ac:spMk id="15409" creationId="{D00429DC-F5B6-1448-31A1-A4B898010992}"/>
          </ac:spMkLst>
        </pc:spChg>
        <pc:spChg chg="mod">
          <ac:chgData name="Jassem Abbasi" userId="a485637c-5d5c-44af-8411-f95acc3236b6" providerId="ADAL" clId="{B67E75DF-61F4-4BDD-83F6-F3A9FEB4B984}" dt="2024-02-22T09:52:54.409" v="2357" actId="27803"/>
          <ac:spMkLst>
            <pc:docMk/>
            <pc:sldMk cId="3942064285" sldId="256"/>
            <ac:spMk id="15410" creationId="{B977EDCC-72E3-3A03-0F58-F00C68399195}"/>
          </ac:spMkLst>
        </pc:spChg>
        <pc:spChg chg="mod">
          <ac:chgData name="Jassem Abbasi" userId="a485637c-5d5c-44af-8411-f95acc3236b6" providerId="ADAL" clId="{B67E75DF-61F4-4BDD-83F6-F3A9FEB4B984}" dt="2024-02-22T09:52:54.409" v="2357" actId="27803"/>
          <ac:spMkLst>
            <pc:docMk/>
            <pc:sldMk cId="3942064285" sldId="256"/>
            <ac:spMk id="15411" creationId="{42D53BB1-42ED-D60E-2B60-00899711C5F1}"/>
          </ac:spMkLst>
        </pc:spChg>
        <pc:spChg chg="mod">
          <ac:chgData name="Jassem Abbasi" userId="a485637c-5d5c-44af-8411-f95acc3236b6" providerId="ADAL" clId="{B67E75DF-61F4-4BDD-83F6-F3A9FEB4B984}" dt="2024-02-22T09:52:54.409" v="2357" actId="27803"/>
          <ac:spMkLst>
            <pc:docMk/>
            <pc:sldMk cId="3942064285" sldId="256"/>
            <ac:spMk id="15412" creationId="{B2983851-E157-1ECB-5299-E3BD1685883A}"/>
          </ac:spMkLst>
        </pc:spChg>
        <pc:spChg chg="mod">
          <ac:chgData name="Jassem Abbasi" userId="a485637c-5d5c-44af-8411-f95acc3236b6" providerId="ADAL" clId="{B67E75DF-61F4-4BDD-83F6-F3A9FEB4B984}" dt="2024-02-22T09:52:54.409" v="2357" actId="27803"/>
          <ac:spMkLst>
            <pc:docMk/>
            <pc:sldMk cId="3942064285" sldId="256"/>
            <ac:spMk id="15413" creationId="{FAC5FB36-8FFD-306B-23AB-B25F4FCA0BCC}"/>
          </ac:spMkLst>
        </pc:spChg>
        <pc:spChg chg="mod">
          <ac:chgData name="Jassem Abbasi" userId="a485637c-5d5c-44af-8411-f95acc3236b6" providerId="ADAL" clId="{B67E75DF-61F4-4BDD-83F6-F3A9FEB4B984}" dt="2024-02-22T09:52:54.409" v="2357" actId="27803"/>
          <ac:spMkLst>
            <pc:docMk/>
            <pc:sldMk cId="3942064285" sldId="256"/>
            <ac:spMk id="15414" creationId="{1EB3DAB4-2629-3A96-88AB-1902823C2DF3}"/>
          </ac:spMkLst>
        </pc:spChg>
        <pc:spChg chg="mod">
          <ac:chgData name="Jassem Abbasi" userId="a485637c-5d5c-44af-8411-f95acc3236b6" providerId="ADAL" clId="{B67E75DF-61F4-4BDD-83F6-F3A9FEB4B984}" dt="2024-02-22T09:52:54.409" v="2357" actId="27803"/>
          <ac:spMkLst>
            <pc:docMk/>
            <pc:sldMk cId="3942064285" sldId="256"/>
            <ac:spMk id="15415" creationId="{B870BF84-B175-E2E8-D6E0-84E3BDF1D7B6}"/>
          </ac:spMkLst>
        </pc:spChg>
        <pc:spChg chg="mod">
          <ac:chgData name="Jassem Abbasi" userId="a485637c-5d5c-44af-8411-f95acc3236b6" providerId="ADAL" clId="{B67E75DF-61F4-4BDD-83F6-F3A9FEB4B984}" dt="2024-02-22T09:52:54.409" v="2357" actId="27803"/>
          <ac:spMkLst>
            <pc:docMk/>
            <pc:sldMk cId="3942064285" sldId="256"/>
            <ac:spMk id="15416" creationId="{D93C6B07-6EF2-BBD9-7F10-204292E07F98}"/>
          </ac:spMkLst>
        </pc:spChg>
        <pc:spChg chg="mod">
          <ac:chgData name="Jassem Abbasi" userId="a485637c-5d5c-44af-8411-f95acc3236b6" providerId="ADAL" clId="{B67E75DF-61F4-4BDD-83F6-F3A9FEB4B984}" dt="2024-02-22T09:52:54.409" v="2357" actId="27803"/>
          <ac:spMkLst>
            <pc:docMk/>
            <pc:sldMk cId="3942064285" sldId="256"/>
            <ac:spMk id="15417" creationId="{F7640B54-1D1D-B33D-98BE-A84B1C8BF30C}"/>
          </ac:spMkLst>
        </pc:spChg>
        <pc:spChg chg="mod">
          <ac:chgData name="Jassem Abbasi" userId="a485637c-5d5c-44af-8411-f95acc3236b6" providerId="ADAL" clId="{B67E75DF-61F4-4BDD-83F6-F3A9FEB4B984}" dt="2024-02-22T09:52:54.409" v="2357" actId="27803"/>
          <ac:spMkLst>
            <pc:docMk/>
            <pc:sldMk cId="3942064285" sldId="256"/>
            <ac:spMk id="15418" creationId="{A36DD5A5-BFFE-E720-2E40-194D5F76AD55}"/>
          </ac:spMkLst>
        </pc:spChg>
        <pc:spChg chg="mod">
          <ac:chgData name="Jassem Abbasi" userId="a485637c-5d5c-44af-8411-f95acc3236b6" providerId="ADAL" clId="{B67E75DF-61F4-4BDD-83F6-F3A9FEB4B984}" dt="2024-02-22T09:52:54.409" v="2357" actId="27803"/>
          <ac:spMkLst>
            <pc:docMk/>
            <pc:sldMk cId="3942064285" sldId="256"/>
            <ac:spMk id="15419" creationId="{E2ED6DA6-F1C2-A8FB-66EB-E72DD54F3B18}"/>
          </ac:spMkLst>
        </pc:spChg>
        <pc:spChg chg="mod">
          <ac:chgData name="Jassem Abbasi" userId="a485637c-5d5c-44af-8411-f95acc3236b6" providerId="ADAL" clId="{B67E75DF-61F4-4BDD-83F6-F3A9FEB4B984}" dt="2024-02-22T09:52:54.409" v="2357" actId="27803"/>
          <ac:spMkLst>
            <pc:docMk/>
            <pc:sldMk cId="3942064285" sldId="256"/>
            <ac:spMk id="15420" creationId="{F420F811-EA00-6174-D3B8-5E813F44EF3B}"/>
          </ac:spMkLst>
        </pc:spChg>
        <pc:spChg chg="mod">
          <ac:chgData name="Jassem Abbasi" userId="a485637c-5d5c-44af-8411-f95acc3236b6" providerId="ADAL" clId="{B67E75DF-61F4-4BDD-83F6-F3A9FEB4B984}" dt="2024-02-22T09:52:54.409" v="2357" actId="27803"/>
          <ac:spMkLst>
            <pc:docMk/>
            <pc:sldMk cId="3942064285" sldId="256"/>
            <ac:spMk id="15421" creationId="{4D37DEC4-DE9F-5CEC-BED0-A8FE921AA0C6}"/>
          </ac:spMkLst>
        </pc:spChg>
        <pc:spChg chg="mod">
          <ac:chgData name="Jassem Abbasi" userId="a485637c-5d5c-44af-8411-f95acc3236b6" providerId="ADAL" clId="{B67E75DF-61F4-4BDD-83F6-F3A9FEB4B984}" dt="2024-02-22T09:52:54.409" v="2357" actId="27803"/>
          <ac:spMkLst>
            <pc:docMk/>
            <pc:sldMk cId="3942064285" sldId="256"/>
            <ac:spMk id="15422" creationId="{798E55C5-3619-C658-949F-58EB188BCDC1}"/>
          </ac:spMkLst>
        </pc:spChg>
        <pc:spChg chg="mod">
          <ac:chgData name="Jassem Abbasi" userId="a485637c-5d5c-44af-8411-f95acc3236b6" providerId="ADAL" clId="{B67E75DF-61F4-4BDD-83F6-F3A9FEB4B984}" dt="2024-02-22T09:52:54.409" v="2357" actId="27803"/>
          <ac:spMkLst>
            <pc:docMk/>
            <pc:sldMk cId="3942064285" sldId="256"/>
            <ac:spMk id="15423" creationId="{1E31F0B0-61C9-1016-437C-DC7F0D0C6FAE}"/>
          </ac:spMkLst>
        </pc:spChg>
        <pc:spChg chg="mod">
          <ac:chgData name="Jassem Abbasi" userId="a485637c-5d5c-44af-8411-f95acc3236b6" providerId="ADAL" clId="{B67E75DF-61F4-4BDD-83F6-F3A9FEB4B984}" dt="2024-02-22T09:52:54.409" v="2357" actId="27803"/>
          <ac:spMkLst>
            <pc:docMk/>
            <pc:sldMk cId="3942064285" sldId="256"/>
            <ac:spMk id="15424" creationId="{D9DFC07C-D34D-C985-7B53-80F33D940AA5}"/>
          </ac:spMkLst>
        </pc:spChg>
        <pc:spChg chg="mod">
          <ac:chgData name="Jassem Abbasi" userId="a485637c-5d5c-44af-8411-f95acc3236b6" providerId="ADAL" clId="{B67E75DF-61F4-4BDD-83F6-F3A9FEB4B984}" dt="2024-02-22T09:52:54.409" v="2357" actId="27803"/>
          <ac:spMkLst>
            <pc:docMk/>
            <pc:sldMk cId="3942064285" sldId="256"/>
            <ac:spMk id="15425" creationId="{3C2AE747-D67D-79A5-77A8-36CBF1A64C59}"/>
          </ac:spMkLst>
        </pc:spChg>
        <pc:spChg chg="mod">
          <ac:chgData name="Jassem Abbasi" userId="a485637c-5d5c-44af-8411-f95acc3236b6" providerId="ADAL" clId="{B67E75DF-61F4-4BDD-83F6-F3A9FEB4B984}" dt="2024-02-22T09:52:54.409" v="2357" actId="27803"/>
          <ac:spMkLst>
            <pc:docMk/>
            <pc:sldMk cId="3942064285" sldId="256"/>
            <ac:spMk id="15426" creationId="{D48F590B-A43D-0FE9-4DE3-25CACB775D39}"/>
          </ac:spMkLst>
        </pc:spChg>
        <pc:spChg chg="mod">
          <ac:chgData name="Jassem Abbasi" userId="a485637c-5d5c-44af-8411-f95acc3236b6" providerId="ADAL" clId="{B67E75DF-61F4-4BDD-83F6-F3A9FEB4B984}" dt="2024-02-22T09:52:54.409" v="2357" actId="27803"/>
          <ac:spMkLst>
            <pc:docMk/>
            <pc:sldMk cId="3942064285" sldId="256"/>
            <ac:spMk id="15427" creationId="{49CB674F-9A1D-39E6-1CBA-888418196073}"/>
          </ac:spMkLst>
        </pc:spChg>
        <pc:spChg chg="mod">
          <ac:chgData name="Jassem Abbasi" userId="a485637c-5d5c-44af-8411-f95acc3236b6" providerId="ADAL" clId="{B67E75DF-61F4-4BDD-83F6-F3A9FEB4B984}" dt="2024-02-22T09:52:54.409" v="2357" actId="27803"/>
          <ac:spMkLst>
            <pc:docMk/>
            <pc:sldMk cId="3942064285" sldId="256"/>
            <ac:spMk id="15428" creationId="{64DD3C05-78A6-BCE1-A8F7-CF27DB0B55E4}"/>
          </ac:spMkLst>
        </pc:spChg>
        <pc:spChg chg="mod">
          <ac:chgData name="Jassem Abbasi" userId="a485637c-5d5c-44af-8411-f95acc3236b6" providerId="ADAL" clId="{B67E75DF-61F4-4BDD-83F6-F3A9FEB4B984}" dt="2024-02-22T09:52:54.409" v="2357" actId="27803"/>
          <ac:spMkLst>
            <pc:docMk/>
            <pc:sldMk cId="3942064285" sldId="256"/>
            <ac:spMk id="15429" creationId="{50909246-95E4-A41F-A9B3-493C0137A4B9}"/>
          </ac:spMkLst>
        </pc:spChg>
        <pc:spChg chg="mod">
          <ac:chgData name="Jassem Abbasi" userId="a485637c-5d5c-44af-8411-f95acc3236b6" providerId="ADAL" clId="{B67E75DF-61F4-4BDD-83F6-F3A9FEB4B984}" dt="2024-02-22T09:52:54.409" v="2357" actId="27803"/>
          <ac:spMkLst>
            <pc:docMk/>
            <pc:sldMk cId="3942064285" sldId="256"/>
            <ac:spMk id="15430" creationId="{F21119A8-AC09-0DB2-E417-54DCCA4407A0}"/>
          </ac:spMkLst>
        </pc:spChg>
        <pc:spChg chg="mod">
          <ac:chgData name="Jassem Abbasi" userId="a485637c-5d5c-44af-8411-f95acc3236b6" providerId="ADAL" clId="{B67E75DF-61F4-4BDD-83F6-F3A9FEB4B984}" dt="2024-02-22T09:52:54.409" v="2357" actId="27803"/>
          <ac:spMkLst>
            <pc:docMk/>
            <pc:sldMk cId="3942064285" sldId="256"/>
            <ac:spMk id="15431" creationId="{60346C03-0CD8-8C1B-737F-F4277FFAB6AE}"/>
          </ac:spMkLst>
        </pc:spChg>
        <pc:spChg chg="mod">
          <ac:chgData name="Jassem Abbasi" userId="a485637c-5d5c-44af-8411-f95acc3236b6" providerId="ADAL" clId="{B67E75DF-61F4-4BDD-83F6-F3A9FEB4B984}" dt="2024-02-22T09:52:54.409" v="2357" actId="27803"/>
          <ac:spMkLst>
            <pc:docMk/>
            <pc:sldMk cId="3942064285" sldId="256"/>
            <ac:spMk id="15432" creationId="{A1BBEA92-80E0-E0EC-1AD4-5BC157CE2B07}"/>
          </ac:spMkLst>
        </pc:spChg>
        <pc:spChg chg="mod">
          <ac:chgData name="Jassem Abbasi" userId="a485637c-5d5c-44af-8411-f95acc3236b6" providerId="ADAL" clId="{B67E75DF-61F4-4BDD-83F6-F3A9FEB4B984}" dt="2024-02-22T09:52:54.409" v="2357" actId="27803"/>
          <ac:spMkLst>
            <pc:docMk/>
            <pc:sldMk cId="3942064285" sldId="256"/>
            <ac:spMk id="15433" creationId="{1151E273-326B-2356-537D-1837B6D7F387}"/>
          </ac:spMkLst>
        </pc:spChg>
        <pc:spChg chg="mod">
          <ac:chgData name="Jassem Abbasi" userId="a485637c-5d5c-44af-8411-f95acc3236b6" providerId="ADAL" clId="{B67E75DF-61F4-4BDD-83F6-F3A9FEB4B984}" dt="2024-02-22T09:52:54.409" v="2357" actId="27803"/>
          <ac:spMkLst>
            <pc:docMk/>
            <pc:sldMk cId="3942064285" sldId="256"/>
            <ac:spMk id="15434" creationId="{08C80E6E-F0D2-EB4F-1A8B-1BE394EEBA3C}"/>
          </ac:spMkLst>
        </pc:spChg>
        <pc:spChg chg="mod">
          <ac:chgData name="Jassem Abbasi" userId="a485637c-5d5c-44af-8411-f95acc3236b6" providerId="ADAL" clId="{B67E75DF-61F4-4BDD-83F6-F3A9FEB4B984}" dt="2024-02-22T09:52:54.409" v="2357" actId="27803"/>
          <ac:spMkLst>
            <pc:docMk/>
            <pc:sldMk cId="3942064285" sldId="256"/>
            <ac:spMk id="15435" creationId="{7902B781-3059-DBD5-341D-43AF1C112198}"/>
          </ac:spMkLst>
        </pc:spChg>
        <pc:spChg chg="mod">
          <ac:chgData name="Jassem Abbasi" userId="a485637c-5d5c-44af-8411-f95acc3236b6" providerId="ADAL" clId="{B67E75DF-61F4-4BDD-83F6-F3A9FEB4B984}" dt="2024-02-22T09:52:54.409" v="2357" actId="27803"/>
          <ac:spMkLst>
            <pc:docMk/>
            <pc:sldMk cId="3942064285" sldId="256"/>
            <ac:spMk id="15436" creationId="{0DE748D0-920B-7119-B464-8E3A8DFB196A}"/>
          </ac:spMkLst>
        </pc:spChg>
        <pc:spChg chg="mod">
          <ac:chgData name="Jassem Abbasi" userId="a485637c-5d5c-44af-8411-f95acc3236b6" providerId="ADAL" clId="{B67E75DF-61F4-4BDD-83F6-F3A9FEB4B984}" dt="2024-02-22T09:52:54.409" v="2357" actId="27803"/>
          <ac:spMkLst>
            <pc:docMk/>
            <pc:sldMk cId="3942064285" sldId="256"/>
            <ac:spMk id="15437" creationId="{A7D12B04-2BED-7B2B-961B-5687ECB2C0F9}"/>
          </ac:spMkLst>
        </pc:spChg>
        <pc:spChg chg="mod">
          <ac:chgData name="Jassem Abbasi" userId="a485637c-5d5c-44af-8411-f95acc3236b6" providerId="ADAL" clId="{B67E75DF-61F4-4BDD-83F6-F3A9FEB4B984}" dt="2024-02-22T09:52:54.409" v="2357" actId="27803"/>
          <ac:spMkLst>
            <pc:docMk/>
            <pc:sldMk cId="3942064285" sldId="256"/>
            <ac:spMk id="15438" creationId="{7F354D26-6E70-149B-A460-B9D34B572465}"/>
          </ac:spMkLst>
        </pc:spChg>
        <pc:spChg chg="mod">
          <ac:chgData name="Jassem Abbasi" userId="a485637c-5d5c-44af-8411-f95acc3236b6" providerId="ADAL" clId="{B67E75DF-61F4-4BDD-83F6-F3A9FEB4B984}" dt="2024-02-22T09:52:54.409" v="2357" actId="27803"/>
          <ac:spMkLst>
            <pc:docMk/>
            <pc:sldMk cId="3942064285" sldId="256"/>
            <ac:spMk id="15439" creationId="{64AE46B0-93B0-9837-32D6-736C2EB8336F}"/>
          </ac:spMkLst>
        </pc:spChg>
        <pc:spChg chg="mod">
          <ac:chgData name="Jassem Abbasi" userId="a485637c-5d5c-44af-8411-f95acc3236b6" providerId="ADAL" clId="{B67E75DF-61F4-4BDD-83F6-F3A9FEB4B984}" dt="2024-02-22T09:52:54.409" v="2357" actId="27803"/>
          <ac:spMkLst>
            <pc:docMk/>
            <pc:sldMk cId="3942064285" sldId="256"/>
            <ac:spMk id="15440" creationId="{17BC0790-05C6-17EE-F71F-47C0D8FCB859}"/>
          </ac:spMkLst>
        </pc:spChg>
        <pc:spChg chg="mod">
          <ac:chgData name="Jassem Abbasi" userId="a485637c-5d5c-44af-8411-f95acc3236b6" providerId="ADAL" clId="{B67E75DF-61F4-4BDD-83F6-F3A9FEB4B984}" dt="2024-02-22T09:52:54.409" v="2357" actId="27803"/>
          <ac:spMkLst>
            <pc:docMk/>
            <pc:sldMk cId="3942064285" sldId="256"/>
            <ac:spMk id="15441" creationId="{DF047934-CED8-8A68-D769-B8CDB3C5F161}"/>
          </ac:spMkLst>
        </pc:spChg>
        <pc:spChg chg="mod">
          <ac:chgData name="Jassem Abbasi" userId="a485637c-5d5c-44af-8411-f95acc3236b6" providerId="ADAL" clId="{B67E75DF-61F4-4BDD-83F6-F3A9FEB4B984}" dt="2024-02-22T09:52:54.409" v="2357" actId="27803"/>
          <ac:spMkLst>
            <pc:docMk/>
            <pc:sldMk cId="3942064285" sldId="256"/>
            <ac:spMk id="15442" creationId="{EC9DA087-4C7C-D2B1-D723-C7B4B3B01870}"/>
          </ac:spMkLst>
        </pc:spChg>
        <pc:spChg chg="mod">
          <ac:chgData name="Jassem Abbasi" userId="a485637c-5d5c-44af-8411-f95acc3236b6" providerId="ADAL" clId="{B67E75DF-61F4-4BDD-83F6-F3A9FEB4B984}" dt="2024-02-22T09:52:54.409" v="2357" actId="27803"/>
          <ac:spMkLst>
            <pc:docMk/>
            <pc:sldMk cId="3942064285" sldId="256"/>
            <ac:spMk id="15443" creationId="{C3C49C9A-A431-2267-D94B-C97AF65C45A6}"/>
          </ac:spMkLst>
        </pc:spChg>
        <pc:spChg chg="mod">
          <ac:chgData name="Jassem Abbasi" userId="a485637c-5d5c-44af-8411-f95acc3236b6" providerId="ADAL" clId="{B67E75DF-61F4-4BDD-83F6-F3A9FEB4B984}" dt="2024-02-22T09:52:54.409" v="2357" actId="27803"/>
          <ac:spMkLst>
            <pc:docMk/>
            <pc:sldMk cId="3942064285" sldId="256"/>
            <ac:spMk id="15444" creationId="{EC9E5B81-3009-C4C1-D214-98D56656FCFE}"/>
          </ac:spMkLst>
        </pc:spChg>
        <pc:spChg chg="mod">
          <ac:chgData name="Jassem Abbasi" userId="a485637c-5d5c-44af-8411-f95acc3236b6" providerId="ADAL" clId="{B67E75DF-61F4-4BDD-83F6-F3A9FEB4B984}" dt="2024-02-22T09:52:54.409" v="2357" actId="27803"/>
          <ac:spMkLst>
            <pc:docMk/>
            <pc:sldMk cId="3942064285" sldId="256"/>
            <ac:spMk id="15445" creationId="{813D92FD-6316-9781-EE53-1B35CCBE15E0}"/>
          </ac:spMkLst>
        </pc:spChg>
        <pc:spChg chg="mod">
          <ac:chgData name="Jassem Abbasi" userId="a485637c-5d5c-44af-8411-f95acc3236b6" providerId="ADAL" clId="{B67E75DF-61F4-4BDD-83F6-F3A9FEB4B984}" dt="2024-02-22T09:52:54.409" v="2357" actId="27803"/>
          <ac:spMkLst>
            <pc:docMk/>
            <pc:sldMk cId="3942064285" sldId="256"/>
            <ac:spMk id="15446" creationId="{21B77240-ABE7-DBCA-87CE-8CD32C94059E}"/>
          </ac:spMkLst>
        </pc:spChg>
        <pc:spChg chg="mod">
          <ac:chgData name="Jassem Abbasi" userId="a485637c-5d5c-44af-8411-f95acc3236b6" providerId="ADAL" clId="{B67E75DF-61F4-4BDD-83F6-F3A9FEB4B984}" dt="2024-02-22T09:52:54.409" v="2357" actId="27803"/>
          <ac:spMkLst>
            <pc:docMk/>
            <pc:sldMk cId="3942064285" sldId="256"/>
            <ac:spMk id="15447" creationId="{5C6ECC1D-AC54-DAA6-6FBA-4E3F6E0919F0}"/>
          </ac:spMkLst>
        </pc:spChg>
        <pc:spChg chg="mod">
          <ac:chgData name="Jassem Abbasi" userId="a485637c-5d5c-44af-8411-f95acc3236b6" providerId="ADAL" clId="{B67E75DF-61F4-4BDD-83F6-F3A9FEB4B984}" dt="2024-02-22T09:52:54.409" v="2357" actId="27803"/>
          <ac:spMkLst>
            <pc:docMk/>
            <pc:sldMk cId="3942064285" sldId="256"/>
            <ac:spMk id="15448" creationId="{DBFCCAA6-8304-FDE7-FF26-2E3934D08F77}"/>
          </ac:spMkLst>
        </pc:spChg>
        <pc:spChg chg="mod">
          <ac:chgData name="Jassem Abbasi" userId="a485637c-5d5c-44af-8411-f95acc3236b6" providerId="ADAL" clId="{B67E75DF-61F4-4BDD-83F6-F3A9FEB4B984}" dt="2024-02-22T09:52:54.409" v="2357" actId="27803"/>
          <ac:spMkLst>
            <pc:docMk/>
            <pc:sldMk cId="3942064285" sldId="256"/>
            <ac:spMk id="15449" creationId="{D23EA4C4-01CD-71AE-C763-2A7AD97C2F86}"/>
          </ac:spMkLst>
        </pc:spChg>
        <pc:spChg chg="mod">
          <ac:chgData name="Jassem Abbasi" userId="a485637c-5d5c-44af-8411-f95acc3236b6" providerId="ADAL" clId="{B67E75DF-61F4-4BDD-83F6-F3A9FEB4B984}" dt="2024-02-22T09:52:54.409" v="2357" actId="27803"/>
          <ac:spMkLst>
            <pc:docMk/>
            <pc:sldMk cId="3942064285" sldId="256"/>
            <ac:spMk id="15450" creationId="{36AB8492-DF02-F055-6C3A-E4705EA185BD}"/>
          </ac:spMkLst>
        </pc:spChg>
        <pc:spChg chg="mod">
          <ac:chgData name="Jassem Abbasi" userId="a485637c-5d5c-44af-8411-f95acc3236b6" providerId="ADAL" clId="{B67E75DF-61F4-4BDD-83F6-F3A9FEB4B984}" dt="2024-02-22T09:52:54.409" v="2357" actId="27803"/>
          <ac:spMkLst>
            <pc:docMk/>
            <pc:sldMk cId="3942064285" sldId="256"/>
            <ac:spMk id="15451" creationId="{65172F02-85B3-3E0F-9794-63AA4140E99D}"/>
          </ac:spMkLst>
        </pc:spChg>
        <pc:spChg chg="mod">
          <ac:chgData name="Jassem Abbasi" userId="a485637c-5d5c-44af-8411-f95acc3236b6" providerId="ADAL" clId="{B67E75DF-61F4-4BDD-83F6-F3A9FEB4B984}" dt="2024-02-22T09:52:54.409" v="2357" actId="27803"/>
          <ac:spMkLst>
            <pc:docMk/>
            <pc:sldMk cId="3942064285" sldId="256"/>
            <ac:spMk id="15452" creationId="{B503D624-7432-013C-43FC-1A8436077B8A}"/>
          </ac:spMkLst>
        </pc:spChg>
        <pc:spChg chg="mod">
          <ac:chgData name="Jassem Abbasi" userId="a485637c-5d5c-44af-8411-f95acc3236b6" providerId="ADAL" clId="{B67E75DF-61F4-4BDD-83F6-F3A9FEB4B984}" dt="2024-02-22T09:52:54.409" v="2357" actId="27803"/>
          <ac:spMkLst>
            <pc:docMk/>
            <pc:sldMk cId="3942064285" sldId="256"/>
            <ac:spMk id="15453" creationId="{1D50F3D3-2A84-F556-DC6D-E3316C25FDE9}"/>
          </ac:spMkLst>
        </pc:spChg>
        <pc:spChg chg="mod">
          <ac:chgData name="Jassem Abbasi" userId="a485637c-5d5c-44af-8411-f95acc3236b6" providerId="ADAL" clId="{B67E75DF-61F4-4BDD-83F6-F3A9FEB4B984}" dt="2024-02-22T09:52:54.409" v="2357" actId="27803"/>
          <ac:spMkLst>
            <pc:docMk/>
            <pc:sldMk cId="3942064285" sldId="256"/>
            <ac:spMk id="15454" creationId="{4060FB1A-6BBC-E621-F946-CE0D931E88D2}"/>
          </ac:spMkLst>
        </pc:spChg>
        <pc:spChg chg="mod">
          <ac:chgData name="Jassem Abbasi" userId="a485637c-5d5c-44af-8411-f95acc3236b6" providerId="ADAL" clId="{B67E75DF-61F4-4BDD-83F6-F3A9FEB4B984}" dt="2024-02-22T09:52:54.409" v="2357" actId="27803"/>
          <ac:spMkLst>
            <pc:docMk/>
            <pc:sldMk cId="3942064285" sldId="256"/>
            <ac:spMk id="15455" creationId="{DBEA13AE-4EF7-A620-9020-D88357747B16}"/>
          </ac:spMkLst>
        </pc:spChg>
        <pc:spChg chg="mod">
          <ac:chgData name="Jassem Abbasi" userId="a485637c-5d5c-44af-8411-f95acc3236b6" providerId="ADAL" clId="{B67E75DF-61F4-4BDD-83F6-F3A9FEB4B984}" dt="2024-02-22T09:52:54.409" v="2357" actId="27803"/>
          <ac:spMkLst>
            <pc:docMk/>
            <pc:sldMk cId="3942064285" sldId="256"/>
            <ac:spMk id="15456" creationId="{E4AC2517-BAE2-DCB1-9AE0-1844E33F5C1F}"/>
          </ac:spMkLst>
        </pc:spChg>
        <pc:spChg chg="mod">
          <ac:chgData name="Jassem Abbasi" userId="a485637c-5d5c-44af-8411-f95acc3236b6" providerId="ADAL" clId="{B67E75DF-61F4-4BDD-83F6-F3A9FEB4B984}" dt="2024-02-22T09:52:54.409" v="2357" actId="27803"/>
          <ac:spMkLst>
            <pc:docMk/>
            <pc:sldMk cId="3942064285" sldId="256"/>
            <ac:spMk id="15457" creationId="{9C4AEEF6-37BC-ECBF-963B-6C0B6565AE1F}"/>
          </ac:spMkLst>
        </pc:spChg>
        <pc:spChg chg="mod">
          <ac:chgData name="Jassem Abbasi" userId="a485637c-5d5c-44af-8411-f95acc3236b6" providerId="ADAL" clId="{B67E75DF-61F4-4BDD-83F6-F3A9FEB4B984}" dt="2024-02-22T09:52:54.409" v="2357" actId="27803"/>
          <ac:spMkLst>
            <pc:docMk/>
            <pc:sldMk cId="3942064285" sldId="256"/>
            <ac:spMk id="15458" creationId="{2A7BDF4A-FCEB-9EAC-C9A1-691B901F3B9B}"/>
          </ac:spMkLst>
        </pc:spChg>
        <pc:spChg chg="mod">
          <ac:chgData name="Jassem Abbasi" userId="a485637c-5d5c-44af-8411-f95acc3236b6" providerId="ADAL" clId="{B67E75DF-61F4-4BDD-83F6-F3A9FEB4B984}" dt="2024-02-22T09:52:54.409" v="2357" actId="27803"/>
          <ac:spMkLst>
            <pc:docMk/>
            <pc:sldMk cId="3942064285" sldId="256"/>
            <ac:spMk id="15459" creationId="{55F3F1FB-36D1-B5B1-745C-A94C3C790442}"/>
          </ac:spMkLst>
        </pc:spChg>
        <pc:spChg chg="mod">
          <ac:chgData name="Jassem Abbasi" userId="a485637c-5d5c-44af-8411-f95acc3236b6" providerId="ADAL" clId="{B67E75DF-61F4-4BDD-83F6-F3A9FEB4B984}" dt="2024-02-22T09:52:54.409" v="2357" actId="27803"/>
          <ac:spMkLst>
            <pc:docMk/>
            <pc:sldMk cId="3942064285" sldId="256"/>
            <ac:spMk id="15460" creationId="{E11F5605-BE65-20E7-5F16-DF5658AD8DF4}"/>
          </ac:spMkLst>
        </pc:spChg>
        <pc:spChg chg="mod">
          <ac:chgData name="Jassem Abbasi" userId="a485637c-5d5c-44af-8411-f95acc3236b6" providerId="ADAL" clId="{B67E75DF-61F4-4BDD-83F6-F3A9FEB4B984}" dt="2024-02-22T09:52:54.409" v="2357" actId="27803"/>
          <ac:spMkLst>
            <pc:docMk/>
            <pc:sldMk cId="3942064285" sldId="256"/>
            <ac:spMk id="15461" creationId="{6724D4CB-139E-B8BF-091C-344F0DF6E3CD}"/>
          </ac:spMkLst>
        </pc:spChg>
        <pc:spChg chg="mod">
          <ac:chgData name="Jassem Abbasi" userId="a485637c-5d5c-44af-8411-f95acc3236b6" providerId="ADAL" clId="{B67E75DF-61F4-4BDD-83F6-F3A9FEB4B984}" dt="2024-02-22T09:52:54.409" v="2357" actId="27803"/>
          <ac:spMkLst>
            <pc:docMk/>
            <pc:sldMk cId="3942064285" sldId="256"/>
            <ac:spMk id="15462" creationId="{291C62A2-B293-D72E-1D93-F1B4F8EEBED2}"/>
          </ac:spMkLst>
        </pc:spChg>
        <pc:spChg chg="mod">
          <ac:chgData name="Jassem Abbasi" userId="a485637c-5d5c-44af-8411-f95acc3236b6" providerId="ADAL" clId="{B67E75DF-61F4-4BDD-83F6-F3A9FEB4B984}" dt="2024-02-22T09:52:54.409" v="2357" actId="27803"/>
          <ac:spMkLst>
            <pc:docMk/>
            <pc:sldMk cId="3942064285" sldId="256"/>
            <ac:spMk id="15463" creationId="{529E6B1E-7125-FCBF-C31C-291CB7B6B2C1}"/>
          </ac:spMkLst>
        </pc:spChg>
        <pc:spChg chg="mod">
          <ac:chgData name="Jassem Abbasi" userId="a485637c-5d5c-44af-8411-f95acc3236b6" providerId="ADAL" clId="{B67E75DF-61F4-4BDD-83F6-F3A9FEB4B984}" dt="2024-02-22T09:52:54.409" v="2357" actId="27803"/>
          <ac:spMkLst>
            <pc:docMk/>
            <pc:sldMk cId="3942064285" sldId="256"/>
            <ac:spMk id="15464" creationId="{C28142B8-3751-DCC4-3DA4-62192D32C70F}"/>
          </ac:spMkLst>
        </pc:spChg>
        <pc:spChg chg="mod">
          <ac:chgData name="Jassem Abbasi" userId="a485637c-5d5c-44af-8411-f95acc3236b6" providerId="ADAL" clId="{B67E75DF-61F4-4BDD-83F6-F3A9FEB4B984}" dt="2024-02-22T09:52:54.409" v="2357" actId="27803"/>
          <ac:spMkLst>
            <pc:docMk/>
            <pc:sldMk cId="3942064285" sldId="256"/>
            <ac:spMk id="15465" creationId="{46F345EA-54E0-DF27-184F-D500814AD913}"/>
          </ac:spMkLst>
        </pc:spChg>
        <pc:spChg chg="mod">
          <ac:chgData name="Jassem Abbasi" userId="a485637c-5d5c-44af-8411-f95acc3236b6" providerId="ADAL" clId="{B67E75DF-61F4-4BDD-83F6-F3A9FEB4B984}" dt="2024-02-22T09:52:54.409" v="2357" actId="27803"/>
          <ac:spMkLst>
            <pc:docMk/>
            <pc:sldMk cId="3942064285" sldId="256"/>
            <ac:spMk id="15466" creationId="{5DDA4582-3C68-CE06-9C4C-3CA0C5993B45}"/>
          </ac:spMkLst>
        </pc:spChg>
        <pc:spChg chg="mod">
          <ac:chgData name="Jassem Abbasi" userId="a485637c-5d5c-44af-8411-f95acc3236b6" providerId="ADAL" clId="{B67E75DF-61F4-4BDD-83F6-F3A9FEB4B984}" dt="2024-02-22T09:52:54.409" v="2357" actId="27803"/>
          <ac:spMkLst>
            <pc:docMk/>
            <pc:sldMk cId="3942064285" sldId="256"/>
            <ac:spMk id="15467" creationId="{CE1DFD1D-3B08-79A7-94D7-A012D6432BBD}"/>
          </ac:spMkLst>
        </pc:spChg>
        <pc:spChg chg="mod">
          <ac:chgData name="Jassem Abbasi" userId="a485637c-5d5c-44af-8411-f95acc3236b6" providerId="ADAL" clId="{B67E75DF-61F4-4BDD-83F6-F3A9FEB4B984}" dt="2024-02-22T09:52:54.409" v="2357" actId="27803"/>
          <ac:spMkLst>
            <pc:docMk/>
            <pc:sldMk cId="3942064285" sldId="256"/>
            <ac:spMk id="15468" creationId="{E10ADD56-4670-DDC4-A58B-573D7BFC93F8}"/>
          </ac:spMkLst>
        </pc:spChg>
        <pc:spChg chg="mod">
          <ac:chgData name="Jassem Abbasi" userId="a485637c-5d5c-44af-8411-f95acc3236b6" providerId="ADAL" clId="{B67E75DF-61F4-4BDD-83F6-F3A9FEB4B984}" dt="2024-02-22T09:52:54.409" v="2357" actId="27803"/>
          <ac:spMkLst>
            <pc:docMk/>
            <pc:sldMk cId="3942064285" sldId="256"/>
            <ac:spMk id="15469" creationId="{7CE58EA6-E38C-1994-9175-04004B9FE563}"/>
          </ac:spMkLst>
        </pc:spChg>
        <pc:spChg chg="mod">
          <ac:chgData name="Jassem Abbasi" userId="a485637c-5d5c-44af-8411-f95acc3236b6" providerId="ADAL" clId="{B67E75DF-61F4-4BDD-83F6-F3A9FEB4B984}" dt="2024-02-22T09:52:54.409" v="2357" actId="27803"/>
          <ac:spMkLst>
            <pc:docMk/>
            <pc:sldMk cId="3942064285" sldId="256"/>
            <ac:spMk id="15470" creationId="{7F5995FD-D0A3-F875-5238-4F481811DE44}"/>
          </ac:spMkLst>
        </pc:spChg>
        <pc:spChg chg="mod">
          <ac:chgData name="Jassem Abbasi" userId="a485637c-5d5c-44af-8411-f95acc3236b6" providerId="ADAL" clId="{B67E75DF-61F4-4BDD-83F6-F3A9FEB4B984}" dt="2024-02-22T09:52:54.409" v="2357" actId="27803"/>
          <ac:spMkLst>
            <pc:docMk/>
            <pc:sldMk cId="3942064285" sldId="256"/>
            <ac:spMk id="15471" creationId="{CD4ACC1B-17B8-FEE8-C8D1-2CF21C1268CF}"/>
          </ac:spMkLst>
        </pc:spChg>
        <pc:spChg chg="mod">
          <ac:chgData name="Jassem Abbasi" userId="a485637c-5d5c-44af-8411-f95acc3236b6" providerId="ADAL" clId="{B67E75DF-61F4-4BDD-83F6-F3A9FEB4B984}" dt="2024-02-22T09:52:54.409" v="2357" actId="27803"/>
          <ac:spMkLst>
            <pc:docMk/>
            <pc:sldMk cId="3942064285" sldId="256"/>
            <ac:spMk id="15472" creationId="{748AF351-CC81-38D7-47D4-AE953D575BDA}"/>
          </ac:spMkLst>
        </pc:spChg>
        <pc:spChg chg="mod">
          <ac:chgData name="Jassem Abbasi" userId="a485637c-5d5c-44af-8411-f95acc3236b6" providerId="ADAL" clId="{B67E75DF-61F4-4BDD-83F6-F3A9FEB4B984}" dt="2024-02-22T09:52:54.409" v="2357" actId="27803"/>
          <ac:spMkLst>
            <pc:docMk/>
            <pc:sldMk cId="3942064285" sldId="256"/>
            <ac:spMk id="15473" creationId="{33D1DA2E-C4D7-C7C1-DAC0-C220CBCAB5D0}"/>
          </ac:spMkLst>
        </pc:spChg>
        <pc:spChg chg="mod">
          <ac:chgData name="Jassem Abbasi" userId="a485637c-5d5c-44af-8411-f95acc3236b6" providerId="ADAL" clId="{B67E75DF-61F4-4BDD-83F6-F3A9FEB4B984}" dt="2024-02-22T09:52:54.409" v="2357" actId="27803"/>
          <ac:spMkLst>
            <pc:docMk/>
            <pc:sldMk cId="3942064285" sldId="256"/>
            <ac:spMk id="15474" creationId="{9EB0561F-9F1F-34BA-2536-9B585BACE635}"/>
          </ac:spMkLst>
        </pc:spChg>
        <pc:spChg chg="mod">
          <ac:chgData name="Jassem Abbasi" userId="a485637c-5d5c-44af-8411-f95acc3236b6" providerId="ADAL" clId="{B67E75DF-61F4-4BDD-83F6-F3A9FEB4B984}" dt="2024-02-22T09:52:54.409" v="2357" actId="27803"/>
          <ac:spMkLst>
            <pc:docMk/>
            <pc:sldMk cId="3942064285" sldId="256"/>
            <ac:spMk id="15475" creationId="{2E91D927-CF26-117E-B54C-56452D6753E2}"/>
          </ac:spMkLst>
        </pc:spChg>
        <pc:spChg chg="mod">
          <ac:chgData name="Jassem Abbasi" userId="a485637c-5d5c-44af-8411-f95acc3236b6" providerId="ADAL" clId="{B67E75DF-61F4-4BDD-83F6-F3A9FEB4B984}" dt="2024-02-22T09:52:54.409" v="2357" actId="27803"/>
          <ac:spMkLst>
            <pc:docMk/>
            <pc:sldMk cId="3942064285" sldId="256"/>
            <ac:spMk id="15476" creationId="{F5331247-376D-2CCD-F6CF-EC591DE0F581}"/>
          </ac:spMkLst>
        </pc:spChg>
        <pc:spChg chg="mod">
          <ac:chgData name="Jassem Abbasi" userId="a485637c-5d5c-44af-8411-f95acc3236b6" providerId="ADAL" clId="{B67E75DF-61F4-4BDD-83F6-F3A9FEB4B984}" dt="2024-02-22T09:52:54.409" v="2357" actId="27803"/>
          <ac:spMkLst>
            <pc:docMk/>
            <pc:sldMk cId="3942064285" sldId="256"/>
            <ac:spMk id="15477" creationId="{2E39C36F-F9F2-E735-EAC1-49AE2CACD3EE}"/>
          </ac:spMkLst>
        </pc:spChg>
        <pc:spChg chg="mod">
          <ac:chgData name="Jassem Abbasi" userId="a485637c-5d5c-44af-8411-f95acc3236b6" providerId="ADAL" clId="{B67E75DF-61F4-4BDD-83F6-F3A9FEB4B984}" dt="2024-02-22T09:52:54.409" v="2357" actId="27803"/>
          <ac:spMkLst>
            <pc:docMk/>
            <pc:sldMk cId="3942064285" sldId="256"/>
            <ac:spMk id="15478" creationId="{7E53C1DF-C090-BCCC-A70F-7FDF83743A25}"/>
          </ac:spMkLst>
        </pc:spChg>
        <pc:spChg chg="mod">
          <ac:chgData name="Jassem Abbasi" userId="a485637c-5d5c-44af-8411-f95acc3236b6" providerId="ADAL" clId="{B67E75DF-61F4-4BDD-83F6-F3A9FEB4B984}" dt="2024-02-22T09:52:54.409" v="2357" actId="27803"/>
          <ac:spMkLst>
            <pc:docMk/>
            <pc:sldMk cId="3942064285" sldId="256"/>
            <ac:spMk id="15479" creationId="{EFECE61F-B2EB-15DD-4EEA-65345AA9BBDE}"/>
          </ac:spMkLst>
        </pc:spChg>
        <pc:spChg chg="mod">
          <ac:chgData name="Jassem Abbasi" userId="a485637c-5d5c-44af-8411-f95acc3236b6" providerId="ADAL" clId="{B67E75DF-61F4-4BDD-83F6-F3A9FEB4B984}" dt="2024-02-22T09:52:54.409" v="2357" actId="27803"/>
          <ac:spMkLst>
            <pc:docMk/>
            <pc:sldMk cId="3942064285" sldId="256"/>
            <ac:spMk id="15480" creationId="{E5451DFB-5833-B1D1-2C50-114857D59FA8}"/>
          </ac:spMkLst>
        </pc:spChg>
        <pc:spChg chg="mod">
          <ac:chgData name="Jassem Abbasi" userId="a485637c-5d5c-44af-8411-f95acc3236b6" providerId="ADAL" clId="{B67E75DF-61F4-4BDD-83F6-F3A9FEB4B984}" dt="2024-02-22T09:52:54.409" v="2357" actId="27803"/>
          <ac:spMkLst>
            <pc:docMk/>
            <pc:sldMk cId="3942064285" sldId="256"/>
            <ac:spMk id="15481" creationId="{DE394E3B-3576-4FBC-6A48-107354FBFC85}"/>
          </ac:spMkLst>
        </pc:spChg>
        <pc:spChg chg="mod">
          <ac:chgData name="Jassem Abbasi" userId="a485637c-5d5c-44af-8411-f95acc3236b6" providerId="ADAL" clId="{B67E75DF-61F4-4BDD-83F6-F3A9FEB4B984}" dt="2024-02-22T09:52:54.409" v="2357" actId="27803"/>
          <ac:spMkLst>
            <pc:docMk/>
            <pc:sldMk cId="3942064285" sldId="256"/>
            <ac:spMk id="15482" creationId="{13ACEE88-D6A6-504B-937D-93D90C7D7D31}"/>
          </ac:spMkLst>
        </pc:spChg>
        <pc:spChg chg="mod">
          <ac:chgData name="Jassem Abbasi" userId="a485637c-5d5c-44af-8411-f95acc3236b6" providerId="ADAL" clId="{B67E75DF-61F4-4BDD-83F6-F3A9FEB4B984}" dt="2024-02-22T09:52:54.409" v="2357" actId="27803"/>
          <ac:spMkLst>
            <pc:docMk/>
            <pc:sldMk cId="3942064285" sldId="256"/>
            <ac:spMk id="15483" creationId="{9B596F00-D02C-AB2A-41A2-626DE42F9972}"/>
          </ac:spMkLst>
        </pc:spChg>
        <pc:spChg chg="mod">
          <ac:chgData name="Jassem Abbasi" userId="a485637c-5d5c-44af-8411-f95acc3236b6" providerId="ADAL" clId="{B67E75DF-61F4-4BDD-83F6-F3A9FEB4B984}" dt="2024-02-22T09:52:54.409" v="2357" actId="27803"/>
          <ac:spMkLst>
            <pc:docMk/>
            <pc:sldMk cId="3942064285" sldId="256"/>
            <ac:spMk id="15484" creationId="{FA19507D-998E-8397-9C06-DF8D19218A7B}"/>
          </ac:spMkLst>
        </pc:spChg>
        <pc:spChg chg="mod">
          <ac:chgData name="Jassem Abbasi" userId="a485637c-5d5c-44af-8411-f95acc3236b6" providerId="ADAL" clId="{B67E75DF-61F4-4BDD-83F6-F3A9FEB4B984}" dt="2024-02-22T09:52:54.409" v="2357" actId="27803"/>
          <ac:spMkLst>
            <pc:docMk/>
            <pc:sldMk cId="3942064285" sldId="256"/>
            <ac:spMk id="15485" creationId="{257E74D4-770C-4D29-0625-71EA583A1D14}"/>
          </ac:spMkLst>
        </pc:spChg>
        <pc:spChg chg="mod">
          <ac:chgData name="Jassem Abbasi" userId="a485637c-5d5c-44af-8411-f95acc3236b6" providerId="ADAL" clId="{B67E75DF-61F4-4BDD-83F6-F3A9FEB4B984}" dt="2024-02-22T09:52:54.409" v="2357" actId="27803"/>
          <ac:spMkLst>
            <pc:docMk/>
            <pc:sldMk cId="3942064285" sldId="256"/>
            <ac:spMk id="15486" creationId="{B9FBB4A5-90EF-BBC9-5F33-F48B31C3DF93}"/>
          </ac:spMkLst>
        </pc:spChg>
        <pc:spChg chg="mod">
          <ac:chgData name="Jassem Abbasi" userId="a485637c-5d5c-44af-8411-f95acc3236b6" providerId="ADAL" clId="{B67E75DF-61F4-4BDD-83F6-F3A9FEB4B984}" dt="2024-02-22T09:52:54.409" v="2357" actId="27803"/>
          <ac:spMkLst>
            <pc:docMk/>
            <pc:sldMk cId="3942064285" sldId="256"/>
            <ac:spMk id="15487" creationId="{CF8A7654-50B1-5CFB-BA0E-0BA0DB048020}"/>
          </ac:spMkLst>
        </pc:spChg>
        <pc:spChg chg="mod">
          <ac:chgData name="Jassem Abbasi" userId="a485637c-5d5c-44af-8411-f95acc3236b6" providerId="ADAL" clId="{B67E75DF-61F4-4BDD-83F6-F3A9FEB4B984}" dt="2024-02-22T09:52:54.409" v="2357" actId="27803"/>
          <ac:spMkLst>
            <pc:docMk/>
            <pc:sldMk cId="3942064285" sldId="256"/>
            <ac:spMk id="15488" creationId="{4E00FF97-52F0-9226-C744-520785CE0BB6}"/>
          </ac:spMkLst>
        </pc:spChg>
        <pc:spChg chg="mod">
          <ac:chgData name="Jassem Abbasi" userId="a485637c-5d5c-44af-8411-f95acc3236b6" providerId="ADAL" clId="{B67E75DF-61F4-4BDD-83F6-F3A9FEB4B984}" dt="2024-02-22T09:52:54.409" v="2357" actId="27803"/>
          <ac:spMkLst>
            <pc:docMk/>
            <pc:sldMk cId="3942064285" sldId="256"/>
            <ac:spMk id="15489" creationId="{4308932A-FB0A-415C-9C7D-5DCA4676FDF1}"/>
          </ac:spMkLst>
        </pc:spChg>
        <pc:spChg chg="mod">
          <ac:chgData name="Jassem Abbasi" userId="a485637c-5d5c-44af-8411-f95acc3236b6" providerId="ADAL" clId="{B67E75DF-61F4-4BDD-83F6-F3A9FEB4B984}" dt="2024-02-22T09:52:54.409" v="2357" actId="27803"/>
          <ac:spMkLst>
            <pc:docMk/>
            <pc:sldMk cId="3942064285" sldId="256"/>
            <ac:spMk id="15490" creationId="{8B82D3CF-5AC9-340E-5E9F-DDE61BA6BA3E}"/>
          </ac:spMkLst>
        </pc:spChg>
        <pc:spChg chg="mod">
          <ac:chgData name="Jassem Abbasi" userId="a485637c-5d5c-44af-8411-f95acc3236b6" providerId="ADAL" clId="{B67E75DF-61F4-4BDD-83F6-F3A9FEB4B984}" dt="2024-02-22T09:52:54.409" v="2357" actId="27803"/>
          <ac:spMkLst>
            <pc:docMk/>
            <pc:sldMk cId="3942064285" sldId="256"/>
            <ac:spMk id="15491" creationId="{E5FBFC0E-CDE6-A5B2-D4D3-7EDBA259414B}"/>
          </ac:spMkLst>
        </pc:spChg>
        <pc:spChg chg="mod">
          <ac:chgData name="Jassem Abbasi" userId="a485637c-5d5c-44af-8411-f95acc3236b6" providerId="ADAL" clId="{B67E75DF-61F4-4BDD-83F6-F3A9FEB4B984}" dt="2024-02-22T09:52:54.409" v="2357" actId="27803"/>
          <ac:spMkLst>
            <pc:docMk/>
            <pc:sldMk cId="3942064285" sldId="256"/>
            <ac:spMk id="15492" creationId="{51768AE7-DB90-39A1-E57F-FC1D05D6F226}"/>
          </ac:spMkLst>
        </pc:spChg>
        <pc:spChg chg="mod">
          <ac:chgData name="Jassem Abbasi" userId="a485637c-5d5c-44af-8411-f95acc3236b6" providerId="ADAL" clId="{B67E75DF-61F4-4BDD-83F6-F3A9FEB4B984}" dt="2024-02-22T09:52:54.409" v="2357" actId="27803"/>
          <ac:spMkLst>
            <pc:docMk/>
            <pc:sldMk cId="3942064285" sldId="256"/>
            <ac:spMk id="15493" creationId="{671A3227-0B00-5D04-C4CC-26338B52D0F7}"/>
          </ac:spMkLst>
        </pc:spChg>
        <pc:spChg chg="mod">
          <ac:chgData name="Jassem Abbasi" userId="a485637c-5d5c-44af-8411-f95acc3236b6" providerId="ADAL" clId="{B67E75DF-61F4-4BDD-83F6-F3A9FEB4B984}" dt="2024-02-22T09:52:54.409" v="2357" actId="27803"/>
          <ac:spMkLst>
            <pc:docMk/>
            <pc:sldMk cId="3942064285" sldId="256"/>
            <ac:spMk id="15494" creationId="{8597C05A-4CE5-2883-6EE8-D840DA63F95D}"/>
          </ac:spMkLst>
        </pc:spChg>
        <pc:spChg chg="mod">
          <ac:chgData name="Jassem Abbasi" userId="a485637c-5d5c-44af-8411-f95acc3236b6" providerId="ADAL" clId="{B67E75DF-61F4-4BDD-83F6-F3A9FEB4B984}" dt="2024-02-22T09:52:54.409" v="2357" actId="27803"/>
          <ac:spMkLst>
            <pc:docMk/>
            <pc:sldMk cId="3942064285" sldId="256"/>
            <ac:spMk id="15495" creationId="{C2947EEE-5295-1FEB-1B96-1FBC63168D08}"/>
          </ac:spMkLst>
        </pc:spChg>
        <pc:spChg chg="mod">
          <ac:chgData name="Jassem Abbasi" userId="a485637c-5d5c-44af-8411-f95acc3236b6" providerId="ADAL" clId="{B67E75DF-61F4-4BDD-83F6-F3A9FEB4B984}" dt="2024-02-22T09:52:54.409" v="2357" actId="27803"/>
          <ac:spMkLst>
            <pc:docMk/>
            <pc:sldMk cId="3942064285" sldId="256"/>
            <ac:spMk id="15496" creationId="{1EF49100-5730-1AE4-64EC-6C17E7895113}"/>
          </ac:spMkLst>
        </pc:spChg>
        <pc:spChg chg="mod">
          <ac:chgData name="Jassem Abbasi" userId="a485637c-5d5c-44af-8411-f95acc3236b6" providerId="ADAL" clId="{B67E75DF-61F4-4BDD-83F6-F3A9FEB4B984}" dt="2024-02-22T09:52:54.409" v="2357" actId="27803"/>
          <ac:spMkLst>
            <pc:docMk/>
            <pc:sldMk cId="3942064285" sldId="256"/>
            <ac:spMk id="15497" creationId="{426450EA-9906-DBAF-902E-DD57D5870303}"/>
          </ac:spMkLst>
        </pc:spChg>
        <pc:spChg chg="mod">
          <ac:chgData name="Jassem Abbasi" userId="a485637c-5d5c-44af-8411-f95acc3236b6" providerId="ADAL" clId="{B67E75DF-61F4-4BDD-83F6-F3A9FEB4B984}" dt="2024-02-22T09:52:54.409" v="2357" actId="27803"/>
          <ac:spMkLst>
            <pc:docMk/>
            <pc:sldMk cId="3942064285" sldId="256"/>
            <ac:spMk id="15498" creationId="{5797F08D-49C9-33FA-B765-65C9ADF9E149}"/>
          </ac:spMkLst>
        </pc:spChg>
        <pc:spChg chg="mod">
          <ac:chgData name="Jassem Abbasi" userId="a485637c-5d5c-44af-8411-f95acc3236b6" providerId="ADAL" clId="{B67E75DF-61F4-4BDD-83F6-F3A9FEB4B984}" dt="2024-02-22T09:52:54.409" v="2357" actId="27803"/>
          <ac:spMkLst>
            <pc:docMk/>
            <pc:sldMk cId="3942064285" sldId="256"/>
            <ac:spMk id="15499" creationId="{773EF5EB-3FCF-6B98-757F-409E08D9F347}"/>
          </ac:spMkLst>
        </pc:spChg>
        <pc:spChg chg="mod">
          <ac:chgData name="Jassem Abbasi" userId="a485637c-5d5c-44af-8411-f95acc3236b6" providerId="ADAL" clId="{B67E75DF-61F4-4BDD-83F6-F3A9FEB4B984}" dt="2024-02-22T09:52:54.409" v="2357" actId="27803"/>
          <ac:spMkLst>
            <pc:docMk/>
            <pc:sldMk cId="3942064285" sldId="256"/>
            <ac:spMk id="15500" creationId="{DE8E5A11-75BA-7896-5CFA-74DF7CE94820}"/>
          </ac:spMkLst>
        </pc:spChg>
        <pc:spChg chg="mod">
          <ac:chgData name="Jassem Abbasi" userId="a485637c-5d5c-44af-8411-f95acc3236b6" providerId="ADAL" clId="{B67E75DF-61F4-4BDD-83F6-F3A9FEB4B984}" dt="2024-02-22T09:52:54.409" v="2357" actId="27803"/>
          <ac:spMkLst>
            <pc:docMk/>
            <pc:sldMk cId="3942064285" sldId="256"/>
            <ac:spMk id="15501" creationId="{56DE5FD7-7582-A09D-A1B9-B205C9FF02B9}"/>
          </ac:spMkLst>
        </pc:spChg>
        <pc:spChg chg="mod">
          <ac:chgData name="Jassem Abbasi" userId="a485637c-5d5c-44af-8411-f95acc3236b6" providerId="ADAL" clId="{B67E75DF-61F4-4BDD-83F6-F3A9FEB4B984}" dt="2024-02-22T09:52:54.409" v="2357" actId="27803"/>
          <ac:spMkLst>
            <pc:docMk/>
            <pc:sldMk cId="3942064285" sldId="256"/>
            <ac:spMk id="15502" creationId="{B7D83D6A-A880-03AD-B67C-F96A0C8339BE}"/>
          </ac:spMkLst>
        </pc:spChg>
        <pc:spChg chg="mod">
          <ac:chgData name="Jassem Abbasi" userId="a485637c-5d5c-44af-8411-f95acc3236b6" providerId="ADAL" clId="{B67E75DF-61F4-4BDD-83F6-F3A9FEB4B984}" dt="2024-02-22T09:52:54.409" v="2357" actId="27803"/>
          <ac:spMkLst>
            <pc:docMk/>
            <pc:sldMk cId="3942064285" sldId="256"/>
            <ac:spMk id="15503" creationId="{D4D61A3C-FFAF-3D16-4758-81769FCE4F98}"/>
          </ac:spMkLst>
        </pc:spChg>
        <pc:spChg chg="mod">
          <ac:chgData name="Jassem Abbasi" userId="a485637c-5d5c-44af-8411-f95acc3236b6" providerId="ADAL" clId="{B67E75DF-61F4-4BDD-83F6-F3A9FEB4B984}" dt="2024-02-22T09:52:54.409" v="2357" actId="27803"/>
          <ac:spMkLst>
            <pc:docMk/>
            <pc:sldMk cId="3942064285" sldId="256"/>
            <ac:spMk id="15504" creationId="{9F02E172-81CC-C698-F38A-B552C9E11247}"/>
          </ac:spMkLst>
        </pc:spChg>
        <pc:spChg chg="mod">
          <ac:chgData name="Jassem Abbasi" userId="a485637c-5d5c-44af-8411-f95acc3236b6" providerId="ADAL" clId="{B67E75DF-61F4-4BDD-83F6-F3A9FEB4B984}" dt="2024-02-22T09:52:54.409" v="2357" actId="27803"/>
          <ac:spMkLst>
            <pc:docMk/>
            <pc:sldMk cId="3942064285" sldId="256"/>
            <ac:spMk id="15505" creationId="{2FEFBB08-D5AB-4A21-8E55-164096B01EFF}"/>
          </ac:spMkLst>
        </pc:spChg>
        <pc:spChg chg="mod">
          <ac:chgData name="Jassem Abbasi" userId="a485637c-5d5c-44af-8411-f95acc3236b6" providerId="ADAL" clId="{B67E75DF-61F4-4BDD-83F6-F3A9FEB4B984}" dt="2024-02-22T09:52:54.409" v="2357" actId="27803"/>
          <ac:spMkLst>
            <pc:docMk/>
            <pc:sldMk cId="3942064285" sldId="256"/>
            <ac:spMk id="15506" creationId="{E2007CDD-DEF6-D333-6C7A-65326A4C6E79}"/>
          </ac:spMkLst>
        </pc:spChg>
        <pc:spChg chg="mod">
          <ac:chgData name="Jassem Abbasi" userId="a485637c-5d5c-44af-8411-f95acc3236b6" providerId="ADAL" clId="{B67E75DF-61F4-4BDD-83F6-F3A9FEB4B984}" dt="2024-02-22T09:52:54.409" v="2357" actId="27803"/>
          <ac:spMkLst>
            <pc:docMk/>
            <pc:sldMk cId="3942064285" sldId="256"/>
            <ac:spMk id="15507" creationId="{1A326F26-DEC4-DA37-5D76-D12B4AEE1AA6}"/>
          </ac:spMkLst>
        </pc:spChg>
        <pc:spChg chg="mod">
          <ac:chgData name="Jassem Abbasi" userId="a485637c-5d5c-44af-8411-f95acc3236b6" providerId="ADAL" clId="{B67E75DF-61F4-4BDD-83F6-F3A9FEB4B984}" dt="2024-02-22T09:52:54.409" v="2357" actId="27803"/>
          <ac:spMkLst>
            <pc:docMk/>
            <pc:sldMk cId="3942064285" sldId="256"/>
            <ac:spMk id="15508" creationId="{97B34369-12EA-000D-17ED-47834FDB7DBB}"/>
          </ac:spMkLst>
        </pc:spChg>
        <pc:spChg chg="mod">
          <ac:chgData name="Jassem Abbasi" userId="a485637c-5d5c-44af-8411-f95acc3236b6" providerId="ADAL" clId="{B67E75DF-61F4-4BDD-83F6-F3A9FEB4B984}" dt="2024-02-22T09:52:54.409" v="2357" actId="27803"/>
          <ac:spMkLst>
            <pc:docMk/>
            <pc:sldMk cId="3942064285" sldId="256"/>
            <ac:spMk id="15509" creationId="{21B9911C-D515-1541-754B-9880643651BF}"/>
          </ac:spMkLst>
        </pc:spChg>
        <pc:spChg chg="mod">
          <ac:chgData name="Jassem Abbasi" userId="a485637c-5d5c-44af-8411-f95acc3236b6" providerId="ADAL" clId="{B67E75DF-61F4-4BDD-83F6-F3A9FEB4B984}" dt="2024-02-22T09:52:54.409" v="2357" actId="27803"/>
          <ac:spMkLst>
            <pc:docMk/>
            <pc:sldMk cId="3942064285" sldId="256"/>
            <ac:spMk id="15510" creationId="{686DCE17-11C0-9CF4-51CB-A3F9DE764E66}"/>
          </ac:spMkLst>
        </pc:spChg>
        <pc:spChg chg="mod">
          <ac:chgData name="Jassem Abbasi" userId="a485637c-5d5c-44af-8411-f95acc3236b6" providerId="ADAL" clId="{B67E75DF-61F4-4BDD-83F6-F3A9FEB4B984}" dt="2024-02-22T09:52:54.409" v="2357" actId="27803"/>
          <ac:spMkLst>
            <pc:docMk/>
            <pc:sldMk cId="3942064285" sldId="256"/>
            <ac:spMk id="15511" creationId="{3C03D73B-817E-AFB3-C8CE-2D256DD18052}"/>
          </ac:spMkLst>
        </pc:spChg>
        <pc:spChg chg="mod">
          <ac:chgData name="Jassem Abbasi" userId="a485637c-5d5c-44af-8411-f95acc3236b6" providerId="ADAL" clId="{B67E75DF-61F4-4BDD-83F6-F3A9FEB4B984}" dt="2024-02-22T09:52:54.409" v="2357" actId="27803"/>
          <ac:spMkLst>
            <pc:docMk/>
            <pc:sldMk cId="3942064285" sldId="256"/>
            <ac:spMk id="15512" creationId="{54F831E1-E2C2-FA8A-1309-C5720123BD21}"/>
          </ac:spMkLst>
        </pc:spChg>
        <pc:spChg chg="mod">
          <ac:chgData name="Jassem Abbasi" userId="a485637c-5d5c-44af-8411-f95acc3236b6" providerId="ADAL" clId="{B67E75DF-61F4-4BDD-83F6-F3A9FEB4B984}" dt="2024-02-22T09:52:54.409" v="2357" actId="27803"/>
          <ac:spMkLst>
            <pc:docMk/>
            <pc:sldMk cId="3942064285" sldId="256"/>
            <ac:spMk id="15513" creationId="{B0C2924F-82B8-0D1C-FF33-164B10810AB3}"/>
          </ac:spMkLst>
        </pc:spChg>
        <pc:spChg chg="mod">
          <ac:chgData name="Jassem Abbasi" userId="a485637c-5d5c-44af-8411-f95acc3236b6" providerId="ADAL" clId="{B67E75DF-61F4-4BDD-83F6-F3A9FEB4B984}" dt="2024-02-22T09:52:54.409" v="2357" actId="27803"/>
          <ac:spMkLst>
            <pc:docMk/>
            <pc:sldMk cId="3942064285" sldId="256"/>
            <ac:spMk id="15514" creationId="{F366BA23-CBD2-FCE4-9FB6-713CF4A084E4}"/>
          </ac:spMkLst>
        </pc:spChg>
        <pc:spChg chg="mod">
          <ac:chgData name="Jassem Abbasi" userId="a485637c-5d5c-44af-8411-f95acc3236b6" providerId="ADAL" clId="{B67E75DF-61F4-4BDD-83F6-F3A9FEB4B984}" dt="2024-02-22T09:52:54.409" v="2357" actId="27803"/>
          <ac:spMkLst>
            <pc:docMk/>
            <pc:sldMk cId="3942064285" sldId="256"/>
            <ac:spMk id="15515" creationId="{89C9A076-0332-EE59-D4E1-D205D7E6FF4E}"/>
          </ac:spMkLst>
        </pc:spChg>
        <pc:spChg chg="mod">
          <ac:chgData name="Jassem Abbasi" userId="a485637c-5d5c-44af-8411-f95acc3236b6" providerId="ADAL" clId="{B67E75DF-61F4-4BDD-83F6-F3A9FEB4B984}" dt="2024-02-22T09:52:54.409" v="2357" actId="27803"/>
          <ac:spMkLst>
            <pc:docMk/>
            <pc:sldMk cId="3942064285" sldId="256"/>
            <ac:spMk id="15516" creationId="{C429EBC4-B3CF-98E7-E213-687ADE179869}"/>
          </ac:spMkLst>
        </pc:spChg>
        <pc:spChg chg="mod">
          <ac:chgData name="Jassem Abbasi" userId="a485637c-5d5c-44af-8411-f95acc3236b6" providerId="ADAL" clId="{B67E75DF-61F4-4BDD-83F6-F3A9FEB4B984}" dt="2024-02-22T09:52:54.409" v="2357" actId="27803"/>
          <ac:spMkLst>
            <pc:docMk/>
            <pc:sldMk cId="3942064285" sldId="256"/>
            <ac:spMk id="15517" creationId="{B2ACAD8B-B7B7-F0AD-790E-8E74694F2F08}"/>
          </ac:spMkLst>
        </pc:spChg>
        <pc:spChg chg="mod">
          <ac:chgData name="Jassem Abbasi" userId="a485637c-5d5c-44af-8411-f95acc3236b6" providerId="ADAL" clId="{B67E75DF-61F4-4BDD-83F6-F3A9FEB4B984}" dt="2024-02-22T09:52:54.409" v="2357" actId="27803"/>
          <ac:spMkLst>
            <pc:docMk/>
            <pc:sldMk cId="3942064285" sldId="256"/>
            <ac:spMk id="15518" creationId="{495C7880-3821-2D1E-DB29-7076882FA8DE}"/>
          </ac:spMkLst>
        </pc:spChg>
        <pc:spChg chg="mod">
          <ac:chgData name="Jassem Abbasi" userId="a485637c-5d5c-44af-8411-f95acc3236b6" providerId="ADAL" clId="{B67E75DF-61F4-4BDD-83F6-F3A9FEB4B984}" dt="2024-02-22T09:52:54.409" v="2357" actId="27803"/>
          <ac:spMkLst>
            <pc:docMk/>
            <pc:sldMk cId="3942064285" sldId="256"/>
            <ac:spMk id="15519" creationId="{5B9FB713-D8A0-45E2-B9C0-6960FAA2163C}"/>
          </ac:spMkLst>
        </pc:spChg>
        <pc:spChg chg="mod">
          <ac:chgData name="Jassem Abbasi" userId="a485637c-5d5c-44af-8411-f95acc3236b6" providerId="ADAL" clId="{B67E75DF-61F4-4BDD-83F6-F3A9FEB4B984}" dt="2024-02-22T09:52:54.409" v="2357" actId="27803"/>
          <ac:spMkLst>
            <pc:docMk/>
            <pc:sldMk cId="3942064285" sldId="256"/>
            <ac:spMk id="15520" creationId="{5980EF1B-9A6B-C3A3-FAFE-7CEA8606612A}"/>
          </ac:spMkLst>
        </pc:spChg>
        <pc:spChg chg="mod">
          <ac:chgData name="Jassem Abbasi" userId="a485637c-5d5c-44af-8411-f95acc3236b6" providerId="ADAL" clId="{B67E75DF-61F4-4BDD-83F6-F3A9FEB4B984}" dt="2024-02-22T09:52:54.409" v="2357" actId="27803"/>
          <ac:spMkLst>
            <pc:docMk/>
            <pc:sldMk cId="3942064285" sldId="256"/>
            <ac:spMk id="15521" creationId="{6DE400CE-503A-D217-85EF-8C7C9F7B966B}"/>
          </ac:spMkLst>
        </pc:spChg>
        <pc:spChg chg="mod">
          <ac:chgData name="Jassem Abbasi" userId="a485637c-5d5c-44af-8411-f95acc3236b6" providerId="ADAL" clId="{B67E75DF-61F4-4BDD-83F6-F3A9FEB4B984}" dt="2024-02-22T09:52:54.409" v="2357" actId="27803"/>
          <ac:spMkLst>
            <pc:docMk/>
            <pc:sldMk cId="3942064285" sldId="256"/>
            <ac:spMk id="15522" creationId="{4BF6D63C-D3D6-3270-ADEA-D7BED1CE03B5}"/>
          </ac:spMkLst>
        </pc:spChg>
        <pc:spChg chg="mod">
          <ac:chgData name="Jassem Abbasi" userId="a485637c-5d5c-44af-8411-f95acc3236b6" providerId="ADAL" clId="{B67E75DF-61F4-4BDD-83F6-F3A9FEB4B984}" dt="2024-02-22T09:52:54.409" v="2357" actId="27803"/>
          <ac:spMkLst>
            <pc:docMk/>
            <pc:sldMk cId="3942064285" sldId="256"/>
            <ac:spMk id="15523" creationId="{5AAD0B84-4034-531C-40FD-3D8776239F86}"/>
          </ac:spMkLst>
        </pc:spChg>
        <pc:spChg chg="mod">
          <ac:chgData name="Jassem Abbasi" userId="a485637c-5d5c-44af-8411-f95acc3236b6" providerId="ADAL" clId="{B67E75DF-61F4-4BDD-83F6-F3A9FEB4B984}" dt="2024-02-22T09:52:54.409" v="2357" actId="27803"/>
          <ac:spMkLst>
            <pc:docMk/>
            <pc:sldMk cId="3942064285" sldId="256"/>
            <ac:spMk id="15524" creationId="{1ED010D5-1BEB-66BE-A660-858132400681}"/>
          </ac:spMkLst>
        </pc:spChg>
        <pc:spChg chg="mod">
          <ac:chgData name="Jassem Abbasi" userId="a485637c-5d5c-44af-8411-f95acc3236b6" providerId="ADAL" clId="{B67E75DF-61F4-4BDD-83F6-F3A9FEB4B984}" dt="2024-02-22T09:52:54.409" v="2357" actId="27803"/>
          <ac:spMkLst>
            <pc:docMk/>
            <pc:sldMk cId="3942064285" sldId="256"/>
            <ac:spMk id="15525" creationId="{A8303D22-A94B-FB3E-9B7A-D4BA42ED69A2}"/>
          </ac:spMkLst>
        </pc:spChg>
        <pc:spChg chg="mod">
          <ac:chgData name="Jassem Abbasi" userId="a485637c-5d5c-44af-8411-f95acc3236b6" providerId="ADAL" clId="{B67E75DF-61F4-4BDD-83F6-F3A9FEB4B984}" dt="2024-02-22T09:52:54.409" v="2357" actId="27803"/>
          <ac:spMkLst>
            <pc:docMk/>
            <pc:sldMk cId="3942064285" sldId="256"/>
            <ac:spMk id="15526" creationId="{238D5274-6545-61EC-9064-0EB8188C8B6C}"/>
          </ac:spMkLst>
        </pc:spChg>
        <pc:spChg chg="mod">
          <ac:chgData name="Jassem Abbasi" userId="a485637c-5d5c-44af-8411-f95acc3236b6" providerId="ADAL" clId="{B67E75DF-61F4-4BDD-83F6-F3A9FEB4B984}" dt="2024-02-22T09:52:54.409" v="2357" actId="27803"/>
          <ac:spMkLst>
            <pc:docMk/>
            <pc:sldMk cId="3942064285" sldId="256"/>
            <ac:spMk id="15527" creationId="{60A3BC22-D644-00E6-331D-75F7F1D96B4D}"/>
          </ac:spMkLst>
        </pc:spChg>
        <pc:spChg chg="mod">
          <ac:chgData name="Jassem Abbasi" userId="a485637c-5d5c-44af-8411-f95acc3236b6" providerId="ADAL" clId="{B67E75DF-61F4-4BDD-83F6-F3A9FEB4B984}" dt="2024-02-22T09:52:54.409" v="2357" actId="27803"/>
          <ac:spMkLst>
            <pc:docMk/>
            <pc:sldMk cId="3942064285" sldId="256"/>
            <ac:spMk id="15528" creationId="{12C3F0E6-63DB-B084-2446-197951A82B62}"/>
          </ac:spMkLst>
        </pc:spChg>
        <pc:spChg chg="mod">
          <ac:chgData name="Jassem Abbasi" userId="a485637c-5d5c-44af-8411-f95acc3236b6" providerId="ADAL" clId="{B67E75DF-61F4-4BDD-83F6-F3A9FEB4B984}" dt="2024-02-22T09:52:54.409" v="2357" actId="27803"/>
          <ac:spMkLst>
            <pc:docMk/>
            <pc:sldMk cId="3942064285" sldId="256"/>
            <ac:spMk id="15529" creationId="{0268A7DA-EDEC-7B95-03CE-E7FAA55BAC5E}"/>
          </ac:spMkLst>
        </pc:spChg>
        <pc:spChg chg="mod">
          <ac:chgData name="Jassem Abbasi" userId="a485637c-5d5c-44af-8411-f95acc3236b6" providerId="ADAL" clId="{B67E75DF-61F4-4BDD-83F6-F3A9FEB4B984}" dt="2024-02-22T09:52:54.409" v="2357" actId="27803"/>
          <ac:spMkLst>
            <pc:docMk/>
            <pc:sldMk cId="3942064285" sldId="256"/>
            <ac:spMk id="15530" creationId="{FFF78350-369F-C2BC-2C0C-3E18BA8A347D}"/>
          </ac:spMkLst>
        </pc:spChg>
        <pc:spChg chg="mod">
          <ac:chgData name="Jassem Abbasi" userId="a485637c-5d5c-44af-8411-f95acc3236b6" providerId="ADAL" clId="{B67E75DF-61F4-4BDD-83F6-F3A9FEB4B984}" dt="2024-02-22T09:52:54.409" v="2357" actId="27803"/>
          <ac:spMkLst>
            <pc:docMk/>
            <pc:sldMk cId="3942064285" sldId="256"/>
            <ac:spMk id="15531" creationId="{9AE67149-9F79-347E-62DE-A703EEBE6E13}"/>
          </ac:spMkLst>
        </pc:spChg>
        <pc:spChg chg="mod">
          <ac:chgData name="Jassem Abbasi" userId="a485637c-5d5c-44af-8411-f95acc3236b6" providerId="ADAL" clId="{B67E75DF-61F4-4BDD-83F6-F3A9FEB4B984}" dt="2024-02-22T09:52:54.409" v="2357" actId="27803"/>
          <ac:spMkLst>
            <pc:docMk/>
            <pc:sldMk cId="3942064285" sldId="256"/>
            <ac:spMk id="15532" creationId="{A757FAA0-0E55-A767-B957-2DF4114A05CA}"/>
          </ac:spMkLst>
        </pc:spChg>
        <pc:spChg chg="mod">
          <ac:chgData name="Jassem Abbasi" userId="a485637c-5d5c-44af-8411-f95acc3236b6" providerId="ADAL" clId="{B67E75DF-61F4-4BDD-83F6-F3A9FEB4B984}" dt="2024-02-22T09:52:54.409" v="2357" actId="27803"/>
          <ac:spMkLst>
            <pc:docMk/>
            <pc:sldMk cId="3942064285" sldId="256"/>
            <ac:spMk id="15533" creationId="{3372049A-344A-EAD7-77D2-54CAD9881B31}"/>
          </ac:spMkLst>
        </pc:spChg>
        <pc:spChg chg="mod">
          <ac:chgData name="Jassem Abbasi" userId="a485637c-5d5c-44af-8411-f95acc3236b6" providerId="ADAL" clId="{B67E75DF-61F4-4BDD-83F6-F3A9FEB4B984}" dt="2024-02-22T09:52:54.409" v="2357" actId="27803"/>
          <ac:spMkLst>
            <pc:docMk/>
            <pc:sldMk cId="3942064285" sldId="256"/>
            <ac:spMk id="15534" creationId="{61BD1855-C0C3-0DA2-B0D4-F623B350B018}"/>
          </ac:spMkLst>
        </pc:spChg>
        <pc:spChg chg="mod">
          <ac:chgData name="Jassem Abbasi" userId="a485637c-5d5c-44af-8411-f95acc3236b6" providerId="ADAL" clId="{B67E75DF-61F4-4BDD-83F6-F3A9FEB4B984}" dt="2024-02-22T09:52:54.409" v="2357" actId="27803"/>
          <ac:spMkLst>
            <pc:docMk/>
            <pc:sldMk cId="3942064285" sldId="256"/>
            <ac:spMk id="15535" creationId="{E2F0F333-AEBD-246F-AAF1-8EB040DFD7B2}"/>
          </ac:spMkLst>
        </pc:spChg>
        <pc:spChg chg="mod">
          <ac:chgData name="Jassem Abbasi" userId="a485637c-5d5c-44af-8411-f95acc3236b6" providerId="ADAL" clId="{B67E75DF-61F4-4BDD-83F6-F3A9FEB4B984}" dt="2024-02-22T09:52:54.409" v="2357" actId="27803"/>
          <ac:spMkLst>
            <pc:docMk/>
            <pc:sldMk cId="3942064285" sldId="256"/>
            <ac:spMk id="15536" creationId="{74B6916C-3423-DC93-7039-227320080D86}"/>
          </ac:spMkLst>
        </pc:spChg>
        <pc:spChg chg="mod">
          <ac:chgData name="Jassem Abbasi" userId="a485637c-5d5c-44af-8411-f95acc3236b6" providerId="ADAL" clId="{B67E75DF-61F4-4BDD-83F6-F3A9FEB4B984}" dt="2024-02-22T09:52:54.409" v="2357" actId="27803"/>
          <ac:spMkLst>
            <pc:docMk/>
            <pc:sldMk cId="3942064285" sldId="256"/>
            <ac:spMk id="15537" creationId="{62FF165C-4908-EB7A-F88C-7A245200861D}"/>
          </ac:spMkLst>
        </pc:spChg>
        <pc:spChg chg="mod">
          <ac:chgData name="Jassem Abbasi" userId="a485637c-5d5c-44af-8411-f95acc3236b6" providerId="ADAL" clId="{B67E75DF-61F4-4BDD-83F6-F3A9FEB4B984}" dt="2024-02-22T09:52:54.409" v="2357" actId="27803"/>
          <ac:spMkLst>
            <pc:docMk/>
            <pc:sldMk cId="3942064285" sldId="256"/>
            <ac:spMk id="15538" creationId="{3CB05428-E7F1-5A53-8E5F-810AB88C9060}"/>
          </ac:spMkLst>
        </pc:spChg>
        <pc:spChg chg="mod">
          <ac:chgData name="Jassem Abbasi" userId="a485637c-5d5c-44af-8411-f95acc3236b6" providerId="ADAL" clId="{B67E75DF-61F4-4BDD-83F6-F3A9FEB4B984}" dt="2024-02-22T09:52:54.409" v="2357" actId="27803"/>
          <ac:spMkLst>
            <pc:docMk/>
            <pc:sldMk cId="3942064285" sldId="256"/>
            <ac:spMk id="15539" creationId="{0C2B6079-612A-FCE9-E2EB-BB261290635F}"/>
          </ac:spMkLst>
        </pc:spChg>
        <pc:spChg chg="mod">
          <ac:chgData name="Jassem Abbasi" userId="a485637c-5d5c-44af-8411-f95acc3236b6" providerId="ADAL" clId="{B67E75DF-61F4-4BDD-83F6-F3A9FEB4B984}" dt="2024-02-22T09:52:54.409" v="2357" actId="27803"/>
          <ac:spMkLst>
            <pc:docMk/>
            <pc:sldMk cId="3942064285" sldId="256"/>
            <ac:spMk id="15540" creationId="{F255DEB3-4A63-5A99-93EB-6653B0B5752A}"/>
          </ac:spMkLst>
        </pc:spChg>
        <pc:spChg chg="mod">
          <ac:chgData name="Jassem Abbasi" userId="a485637c-5d5c-44af-8411-f95acc3236b6" providerId="ADAL" clId="{B67E75DF-61F4-4BDD-83F6-F3A9FEB4B984}" dt="2024-02-22T09:52:54.409" v="2357" actId="27803"/>
          <ac:spMkLst>
            <pc:docMk/>
            <pc:sldMk cId="3942064285" sldId="256"/>
            <ac:spMk id="15541" creationId="{F33C6D58-59E6-C072-A544-D916D0506BC6}"/>
          </ac:spMkLst>
        </pc:spChg>
        <pc:spChg chg="mod">
          <ac:chgData name="Jassem Abbasi" userId="a485637c-5d5c-44af-8411-f95acc3236b6" providerId="ADAL" clId="{B67E75DF-61F4-4BDD-83F6-F3A9FEB4B984}" dt="2024-02-22T09:52:54.409" v="2357" actId="27803"/>
          <ac:spMkLst>
            <pc:docMk/>
            <pc:sldMk cId="3942064285" sldId="256"/>
            <ac:spMk id="15542" creationId="{92B05CC1-1A7E-5FBB-E97C-7F51DB00B93F}"/>
          </ac:spMkLst>
        </pc:spChg>
        <pc:spChg chg="mod">
          <ac:chgData name="Jassem Abbasi" userId="a485637c-5d5c-44af-8411-f95acc3236b6" providerId="ADAL" clId="{B67E75DF-61F4-4BDD-83F6-F3A9FEB4B984}" dt="2024-02-22T09:52:54.409" v="2357" actId="27803"/>
          <ac:spMkLst>
            <pc:docMk/>
            <pc:sldMk cId="3942064285" sldId="256"/>
            <ac:spMk id="15543" creationId="{B0855A97-04AD-258A-582D-E26438E49D22}"/>
          </ac:spMkLst>
        </pc:spChg>
        <pc:spChg chg="mod">
          <ac:chgData name="Jassem Abbasi" userId="a485637c-5d5c-44af-8411-f95acc3236b6" providerId="ADAL" clId="{B67E75DF-61F4-4BDD-83F6-F3A9FEB4B984}" dt="2024-02-22T09:52:54.409" v="2357" actId="27803"/>
          <ac:spMkLst>
            <pc:docMk/>
            <pc:sldMk cId="3942064285" sldId="256"/>
            <ac:spMk id="15544" creationId="{6B0994A1-F748-7657-BB5D-90F91EDAB6CA}"/>
          </ac:spMkLst>
        </pc:spChg>
        <pc:spChg chg="mod">
          <ac:chgData name="Jassem Abbasi" userId="a485637c-5d5c-44af-8411-f95acc3236b6" providerId="ADAL" clId="{B67E75DF-61F4-4BDD-83F6-F3A9FEB4B984}" dt="2024-02-22T09:52:54.409" v="2357" actId="27803"/>
          <ac:spMkLst>
            <pc:docMk/>
            <pc:sldMk cId="3942064285" sldId="256"/>
            <ac:spMk id="15545" creationId="{FE85BC91-25EA-8E93-B10E-0123BBE99E7C}"/>
          </ac:spMkLst>
        </pc:spChg>
        <pc:spChg chg="mod">
          <ac:chgData name="Jassem Abbasi" userId="a485637c-5d5c-44af-8411-f95acc3236b6" providerId="ADAL" clId="{B67E75DF-61F4-4BDD-83F6-F3A9FEB4B984}" dt="2024-02-22T09:52:54.409" v="2357" actId="27803"/>
          <ac:spMkLst>
            <pc:docMk/>
            <pc:sldMk cId="3942064285" sldId="256"/>
            <ac:spMk id="15546" creationId="{47695CA0-9D18-F08A-F226-2370C59D3628}"/>
          </ac:spMkLst>
        </pc:spChg>
        <pc:spChg chg="mod">
          <ac:chgData name="Jassem Abbasi" userId="a485637c-5d5c-44af-8411-f95acc3236b6" providerId="ADAL" clId="{B67E75DF-61F4-4BDD-83F6-F3A9FEB4B984}" dt="2024-02-22T09:52:54.409" v="2357" actId="27803"/>
          <ac:spMkLst>
            <pc:docMk/>
            <pc:sldMk cId="3942064285" sldId="256"/>
            <ac:spMk id="15547" creationId="{CDBD1B53-1BBC-7BC5-FCEB-C3544B2DFDEB}"/>
          </ac:spMkLst>
        </pc:spChg>
        <pc:spChg chg="mod">
          <ac:chgData name="Jassem Abbasi" userId="a485637c-5d5c-44af-8411-f95acc3236b6" providerId="ADAL" clId="{B67E75DF-61F4-4BDD-83F6-F3A9FEB4B984}" dt="2024-02-22T09:52:54.409" v="2357" actId="27803"/>
          <ac:spMkLst>
            <pc:docMk/>
            <pc:sldMk cId="3942064285" sldId="256"/>
            <ac:spMk id="15548" creationId="{9ECF9F81-401A-26FD-8DE1-EBEB09AFD97D}"/>
          </ac:spMkLst>
        </pc:spChg>
        <pc:spChg chg="mod">
          <ac:chgData name="Jassem Abbasi" userId="a485637c-5d5c-44af-8411-f95acc3236b6" providerId="ADAL" clId="{B67E75DF-61F4-4BDD-83F6-F3A9FEB4B984}" dt="2024-02-22T09:52:54.409" v="2357" actId="27803"/>
          <ac:spMkLst>
            <pc:docMk/>
            <pc:sldMk cId="3942064285" sldId="256"/>
            <ac:spMk id="15549" creationId="{C8219FFE-A95F-BBA6-5DB9-F84648A21274}"/>
          </ac:spMkLst>
        </pc:spChg>
        <pc:spChg chg="mod">
          <ac:chgData name="Jassem Abbasi" userId="a485637c-5d5c-44af-8411-f95acc3236b6" providerId="ADAL" clId="{B67E75DF-61F4-4BDD-83F6-F3A9FEB4B984}" dt="2024-02-22T09:52:54.409" v="2357" actId="27803"/>
          <ac:spMkLst>
            <pc:docMk/>
            <pc:sldMk cId="3942064285" sldId="256"/>
            <ac:spMk id="15550" creationId="{F183E1AE-2748-4CAA-41E0-02C1EDB36694}"/>
          </ac:spMkLst>
        </pc:spChg>
        <pc:spChg chg="mod">
          <ac:chgData name="Jassem Abbasi" userId="a485637c-5d5c-44af-8411-f95acc3236b6" providerId="ADAL" clId="{B67E75DF-61F4-4BDD-83F6-F3A9FEB4B984}" dt="2024-02-22T09:52:54.409" v="2357" actId="27803"/>
          <ac:spMkLst>
            <pc:docMk/>
            <pc:sldMk cId="3942064285" sldId="256"/>
            <ac:spMk id="15551" creationId="{B02C0501-6B01-7432-C1E1-3F238259A51B}"/>
          </ac:spMkLst>
        </pc:spChg>
        <pc:spChg chg="mod">
          <ac:chgData name="Jassem Abbasi" userId="a485637c-5d5c-44af-8411-f95acc3236b6" providerId="ADAL" clId="{B67E75DF-61F4-4BDD-83F6-F3A9FEB4B984}" dt="2024-02-22T09:52:54.409" v="2357" actId="27803"/>
          <ac:spMkLst>
            <pc:docMk/>
            <pc:sldMk cId="3942064285" sldId="256"/>
            <ac:spMk id="15552" creationId="{CD684862-2BFD-F066-F659-C8DFED5D602D}"/>
          </ac:spMkLst>
        </pc:spChg>
        <pc:spChg chg="mod">
          <ac:chgData name="Jassem Abbasi" userId="a485637c-5d5c-44af-8411-f95acc3236b6" providerId="ADAL" clId="{B67E75DF-61F4-4BDD-83F6-F3A9FEB4B984}" dt="2024-02-22T09:52:54.409" v="2357" actId="27803"/>
          <ac:spMkLst>
            <pc:docMk/>
            <pc:sldMk cId="3942064285" sldId="256"/>
            <ac:spMk id="15553" creationId="{488625EA-4C81-E591-742E-D43449A35935}"/>
          </ac:spMkLst>
        </pc:spChg>
        <pc:spChg chg="mod">
          <ac:chgData name="Jassem Abbasi" userId="a485637c-5d5c-44af-8411-f95acc3236b6" providerId="ADAL" clId="{B67E75DF-61F4-4BDD-83F6-F3A9FEB4B984}" dt="2024-02-22T09:52:54.409" v="2357" actId="27803"/>
          <ac:spMkLst>
            <pc:docMk/>
            <pc:sldMk cId="3942064285" sldId="256"/>
            <ac:spMk id="15554" creationId="{3BF14B77-3F89-77BF-F131-C0B9EB932632}"/>
          </ac:spMkLst>
        </pc:spChg>
        <pc:spChg chg="mod">
          <ac:chgData name="Jassem Abbasi" userId="a485637c-5d5c-44af-8411-f95acc3236b6" providerId="ADAL" clId="{B67E75DF-61F4-4BDD-83F6-F3A9FEB4B984}" dt="2024-02-22T09:52:54.409" v="2357" actId="27803"/>
          <ac:spMkLst>
            <pc:docMk/>
            <pc:sldMk cId="3942064285" sldId="256"/>
            <ac:spMk id="15555" creationId="{C3A50354-847F-0577-E8BC-71D80CB9E7AE}"/>
          </ac:spMkLst>
        </pc:spChg>
        <pc:spChg chg="mod">
          <ac:chgData name="Jassem Abbasi" userId="a485637c-5d5c-44af-8411-f95acc3236b6" providerId="ADAL" clId="{B67E75DF-61F4-4BDD-83F6-F3A9FEB4B984}" dt="2024-02-22T09:52:54.409" v="2357" actId="27803"/>
          <ac:spMkLst>
            <pc:docMk/>
            <pc:sldMk cId="3942064285" sldId="256"/>
            <ac:spMk id="15556" creationId="{AE43589D-5ED0-9AC7-C24A-3629B7D1B06C}"/>
          </ac:spMkLst>
        </pc:spChg>
        <pc:spChg chg="mod">
          <ac:chgData name="Jassem Abbasi" userId="a485637c-5d5c-44af-8411-f95acc3236b6" providerId="ADAL" clId="{B67E75DF-61F4-4BDD-83F6-F3A9FEB4B984}" dt="2024-02-22T09:52:54.409" v="2357" actId="27803"/>
          <ac:spMkLst>
            <pc:docMk/>
            <pc:sldMk cId="3942064285" sldId="256"/>
            <ac:spMk id="15557" creationId="{DA519121-3105-6A0D-2FD0-2420E71669D5}"/>
          </ac:spMkLst>
        </pc:spChg>
        <pc:spChg chg="mod">
          <ac:chgData name="Jassem Abbasi" userId="a485637c-5d5c-44af-8411-f95acc3236b6" providerId="ADAL" clId="{B67E75DF-61F4-4BDD-83F6-F3A9FEB4B984}" dt="2024-02-22T09:52:54.409" v="2357" actId="27803"/>
          <ac:spMkLst>
            <pc:docMk/>
            <pc:sldMk cId="3942064285" sldId="256"/>
            <ac:spMk id="15558" creationId="{5C573666-14DB-D83F-CB56-EDE30CD74101}"/>
          </ac:spMkLst>
        </pc:spChg>
        <pc:spChg chg="mod">
          <ac:chgData name="Jassem Abbasi" userId="a485637c-5d5c-44af-8411-f95acc3236b6" providerId="ADAL" clId="{B67E75DF-61F4-4BDD-83F6-F3A9FEB4B984}" dt="2024-02-22T09:52:54.409" v="2357" actId="27803"/>
          <ac:spMkLst>
            <pc:docMk/>
            <pc:sldMk cId="3942064285" sldId="256"/>
            <ac:spMk id="15559" creationId="{FF5B9698-AAA4-C715-D91A-E92BDBE0E54B}"/>
          </ac:spMkLst>
        </pc:spChg>
        <pc:spChg chg="mod">
          <ac:chgData name="Jassem Abbasi" userId="a485637c-5d5c-44af-8411-f95acc3236b6" providerId="ADAL" clId="{B67E75DF-61F4-4BDD-83F6-F3A9FEB4B984}" dt="2024-02-22T09:52:54.409" v="2357" actId="27803"/>
          <ac:spMkLst>
            <pc:docMk/>
            <pc:sldMk cId="3942064285" sldId="256"/>
            <ac:spMk id="15560" creationId="{4EB92788-0BF0-216B-7103-499234B09CDD}"/>
          </ac:spMkLst>
        </pc:spChg>
        <pc:spChg chg="mod">
          <ac:chgData name="Jassem Abbasi" userId="a485637c-5d5c-44af-8411-f95acc3236b6" providerId="ADAL" clId="{B67E75DF-61F4-4BDD-83F6-F3A9FEB4B984}" dt="2024-02-22T09:52:54.409" v="2357" actId="27803"/>
          <ac:spMkLst>
            <pc:docMk/>
            <pc:sldMk cId="3942064285" sldId="256"/>
            <ac:spMk id="15561" creationId="{FCA33411-0CAA-B3B7-E8F2-EF0907EE71B2}"/>
          </ac:spMkLst>
        </pc:spChg>
        <pc:spChg chg="mod">
          <ac:chgData name="Jassem Abbasi" userId="a485637c-5d5c-44af-8411-f95acc3236b6" providerId="ADAL" clId="{B67E75DF-61F4-4BDD-83F6-F3A9FEB4B984}" dt="2024-02-22T09:52:54.409" v="2357" actId="27803"/>
          <ac:spMkLst>
            <pc:docMk/>
            <pc:sldMk cId="3942064285" sldId="256"/>
            <ac:spMk id="15562" creationId="{FEAE983F-BD8B-90C9-A23E-9161DCB0183A}"/>
          </ac:spMkLst>
        </pc:spChg>
        <pc:spChg chg="mod">
          <ac:chgData name="Jassem Abbasi" userId="a485637c-5d5c-44af-8411-f95acc3236b6" providerId="ADAL" clId="{B67E75DF-61F4-4BDD-83F6-F3A9FEB4B984}" dt="2024-02-22T09:52:54.409" v="2357" actId="27803"/>
          <ac:spMkLst>
            <pc:docMk/>
            <pc:sldMk cId="3942064285" sldId="256"/>
            <ac:spMk id="15563" creationId="{A480C06D-9B1A-F74A-3CA0-50570E7AEDC2}"/>
          </ac:spMkLst>
        </pc:spChg>
        <pc:spChg chg="mod">
          <ac:chgData name="Jassem Abbasi" userId="a485637c-5d5c-44af-8411-f95acc3236b6" providerId="ADAL" clId="{B67E75DF-61F4-4BDD-83F6-F3A9FEB4B984}" dt="2024-02-22T09:52:54.409" v="2357" actId="27803"/>
          <ac:spMkLst>
            <pc:docMk/>
            <pc:sldMk cId="3942064285" sldId="256"/>
            <ac:spMk id="15564" creationId="{DA9B4318-1031-CA52-1D46-FBACFF535C94}"/>
          </ac:spMkLst>
        </pc:spChg>
        <pc:spChg chg="mod">
          <ac:chgData name="Jassem Abbasi" userId="a485637c-5d5c-44af-8411-f95acc3236b6" providerId="ADAL" clId="{B67E75DF-61F4-4BDD-83F6-F3A9FEB4B984}" dt="2024-02-22T09:52:54.409" v="2357" actId="27803"/>
          <ac:spMkLst>
            <pc:docMk/>
            <pc:sldMk cId="3942064285" sldId="256"/>
            <ac:spMk id="15565" creationId="{3FC4C650-ECF0-8417-6F3B-45F98BD4657F}"/>
          </ac:spMkLst>
        </pc:spChg>
        <pc:spChg chg="mod">
          <ac:chgData name="Jassem Abbasi" userId="a485637c-5d5c-44af-8411-f95acc3236b6" providerId="ADAL" clId="{B67E75DF-61F4-4BDD-83F6-F3A9FEB4B984}" dt="2024-02-22T09:52:54.409" v="2357" actId="27803"/>
          <ac:spMkLst>
            <pc:docMk/>
            <pc:sldMk cId="3942064285" sldId="256"/>
            <ac:spMk id="15566" creationId="{B794632D-376F-DA99-FD5F-FECB762B74FB}"/>
          </ac:spMkLst>
        </pc:spChg>
        <pc:spChg chg="mod">
          <ac:chgData name="Jassem Abbasi" userId="a485637c-5d5c-44af-8411-f95acc3236b6" providerId="ADAL" clId="{B67E75DF-61F4-4BDD-83F6-F3A9FEB4B984}" dt="2024-02-22T09:52:54.409" v="2357" actId="27803"/>
          <ac:spMkLst>
            <pc:docMk/>
            <pc:sldMk cId="3942064285" sldId="256"/>
            <ac:spMk id="15567" creationId="{D75D12B9-1D2B-EDDF-DF98-CD2DAAE64474}"/>
          </ac:spMkLst>
        </pc:spChg>
        <pc:spChg chg="mod">
          <ac:chgData name="Jassem Abbasi" userId="a485637c-5d5c-44af-8411-f95acc3236b6" providerId="ADAL" clId="{B67E75DF-61F4-4BDD-83F6-F3A9FEB4B984}" dt="2024-02-22T09:52:54.409" v="2357" actId="27803"/>
          <ac:spMkLst>
            <pc:docMk/>
            <pc:sldMk cId="3942064285" sldId="256"/>
            <ac:spMk id="15568" creationId="{E90E4975-FD4C-800A-D05B-C1B98420C97E}"/>
          </ac:spMkLst>
        </pc:spChg>
        <pc:spChg chg="mod">
          <ac:chgData name="Jassem Abbasi" userId="a485637c-5d5c-44af-8411-f95acc3236b6" providerId="ADAL" clId="{B67E75DF-61F4-4BDD-83F6-F3A9FEB4B984}" dt="2024-02-22T09:52:54.409" v="2357" actId="27803"/>
          <ac:spMkLst>
            <pc:docMk/>
            <pc:sldMk cId="3942064285" sldId="256"/>
            <ac:spMk id="15569" creationId="{B7F17071-BF78-9D41-E4FB-1E43E57EF835}"/>
          </ac:spMkLst>
        </pc:spChg>
        <pc:spChg chg="mod">
          <ac:chgData name="Jassem Abbasi" userId="a485637c-5d5c-44af-8411-f95acc3236b6" providerId="ADAL" clId="{B67E75DF-61F4-4BDD-83F6-F3A9FEB4B984}" dt="2024-02-22T09:52:54.409" v="2357" actId="27803"/>
          <ac:spMkLst>
            <pc:docMk/>
            <pc:sldMk cId="3942064285" sldId="256"/>
            <ac:spMk id="15570" creationId="{ECC4A17A-0743-436F-7C9A-3C5598ABC876}"/>
          </ac:spMkLst>
        </pc:spChg>
        <pc:spChg chg="mod">
          <ac:chgData name="Jassem Abbasi" userId="a485637c-5d5c-44af-8411-f95acc3236b6" providerId="ADAL" clId="{B67E75DF-61F4-4BDD-83F6-F3A9FEB4B984}" dt="2024-02-22T09:52:54.409" v="2357" actId="27803"/>
          <ac:spMkLst>
            <pc:docMk/>
            <pc:sldMk cId="3942064285" sldId="256"/>
            <ac:spMk id="15571" creationId="{575138E1-6248-83D2-4BAA-8AEF89081FA2}"/>
          </ac:spMkLst>
        </pc:spChg>
        <pc:spChg chg="mod">
          <ac:chgData name="Jassem Abbasi" userId="a485637c-5d5c-44af-8411-f95acc3236b6" providerId="ADAL" clId="{B67E75DF-61F4-4BDD-83F6-F3A9FEB4B984}" dt="2024-02-22T09:52:54.409" v="2357" actId="27803"/>
          <ac:spMkLst>
            <pc:docMk/>
            <pc:sldMk cId="3942064285" sldId="256"/>
            <ac:spMk id="15572" creationId="{E97D897B-4221-5B4D-ED0A-BB8B703524E7}"/>
          </ac:spMkLst>
        </pc:spChg>
        <pc:spChg chg="mod">
          <ac:chgData name="Jassem Abbasi" userId="a485637c-5d5c-44af-8411-f95acc3236b6" providerId="ADAL" clId="{B67E75DF-61F4-4BDD-83F6-F3A9FEB4B984}" dt="2024-02-22T09:52:54.409" v="2357" actId="27803"/>
          <ac:spMkLst>
            <pc:docMk/>
            <pc:sldMk cId="3942064285" sldId="256"/>
            <ac:spMk id="15573" creationId="{D5544A31-D79C-1D56-5C53-B50E2C6C85A4}"/>
          </ac:spMkLst>
        </pc:spChg>
        <pc:spChg chg="mod">
          <ac:chgData name="Jassem Abbasi" userId="a485637c-5d5c-44af-8411-f95acc3236b6" providerId="ADAL" clId="{B67E75DF-61F4-4BDD-83F6-F3A9FEB4B984}" dt="2024-02-22T09:52:54.409" v="2357" actId="27803"/>
          <ac:spMkLst>
            <pc:docMk/>
            <pc:sldMk cId="3942064285" sldId="256"/>
            <ac:spMk id="15574" creationId="{331A3E3C-263C-A5EE-487D-C8041E6BA706}"/>
          </ac:spMkLst>
        </pc:spChg>
        <pc:spChg chg="mod">
          <ac:chgData name="Jassem Abbasi" userId="a485637c-5d5c-44af-8411-f95acc3236b6" providerId="ADAL" clId="{B67E75DF-61F4-4BDD-83F6-F3A9FEB4B984}" dt="2024-02-22T09:52:54.409" v="2357" actId="27803"/>
          <ac:spMkLst>
            <pc:docMk/>
            <pc:sldMk cId="3942064285" sldId="256"/>
            <ac:spMk id="15575" creationId="{3FD365A4-AF0E-A859-4ED1-9538FE782280}"/>
          </ac:spMkLst>
        </pc:spChg>
        <pc:spChg chg="mod">
          <ac:chgData name="Jassem Abbasi" userId="a485637c-5d5c-44af-8411-f95acc3236b6" providerId="ADAL" clId="{B67E75DF-61F4-4BDD-83F6-F3A9FEB4B984}" dt="2024-02-22T09:52:54.409" v="2357" actId="27803"/>
          <ac:spMkLst>
            <pc:docMk/>
            <pc:sldMk cId="3942064285" sldId="256"/>
            <ac:spMk id="15576" creationId="{FBC3C2DA-A9C8-6AFD-118E-8C0E98B643FE}"/>
          </ac:spMkLst>
        </pc:spChg>
        <pc:spChg chg="mod">
          <ac:chgData name="Jassem Abbasi" userId="a485637c-5d5c-44af-8411-f95acc3236b6" providerId="ADAL" clId="{B67E75DF-61F4-4BDD-83F6-F3A9FEB4B984}" dt="2024-02-22T09:52:54.409" v="2357" actId="27803"/>
          <ac:spMkLst>
            <pc:docMk/>
            <pc:sldMk cId="3942064285" sldId="256"/>
            <ac:spMk id="15577" creationId="{A1D5C5D4-A697-2FF3-2F4E-58A50440C249}"/>
          </ac:spMkLst>
        </pc:spChg>
        <pc:spChg chg="mod">
          <ac:chgData name="Jassem Abbasi" userId="a485637c-5d5c-44af-8411-f95acc3236b6" providerId="ADAL" clId="{B67E75DF-61F4-4BDD-83F6-F3A9FEB4B984}" dt="2024-02-22T09:52:54.409" v="2357" actId="27803"/>
          <ac:spMkLst>
            <pc:docMk/>
            <pc:sldMk cId="3942064285" sldId="256"/>
            <ac:spMk id="15578" creationId="{CF534093-A044-B47D-B886-278FADF2A874}"/>
          </ac:spMkLst>
        </pc:spChg>
        <pc:spChg chg="mod">
          <ac:chgData name="Jassem Abbasi" userId="a485637c-5d5c-44af-8411-f95acc3236b6" providerId="ADAL" clId="{B67E75DF-61F4-4BDD-83F6-F3A9FEB4B984}" dt="2024-02-22T09:52:54.409" v="2357" actId="27803"/>
          <ac:spMkLst>
            <pc:docMk/>
            <pc:sldMk cId="3942064285" sldId="256"/>
            <ac:spMk id="15579" creationId="{2CF44240-C628-7933-86F8-7020288459AC}"/>
          </ac:spMkLst>
        </pc:spChg>
        <pc:spChg chg="mod">
          <ac:chgData name="Jassem Abbasi" userId="a485637c-5d5c-44af-8411-f95acc3236b6" providerId="ADAL" clId="{B67E75DF-61F4-4BDD-83F6-F3A9FEB4B984}" dt="2024-02-22T09:52:54.409" v="2357" actId="27803"/>
          <ac:spMkLst>
            <pc:docMk/>
            <pc:sldMk cId="3942064285" sldId="256"/>
            <ac:spMk id="15580" creationId="{2BA03A14-9991-3001-7DD1-CB183737191B}"/>
          </ac:spMkLst>
        </pc:spChg>
        <pc:spChg chg="mod">
          <ac:chgData name="Jassem Abbasi" userId="a485637c-5d5c-44af-8411-f95acc3236b6" providerId="ADAL" clId="{B67E75DF-61F4-4BDD-83F6-F3A9FEB4B984}" dt="2024-02-22T09:52:54.409" v="2357" actId="27803"/>
          <ac:spMkLst>
            <pc:docMk/>
            <pc:sldMk cId="3942064285" sldId="256"/>
            <ac:spMk id="15581" creationId="{875F2665-24AC-25E7-2E56-1F0DE28CB159}"/>
          </ac:spMkLst>
        </pc:spChg>
        <pc:spChg chg="mod">
          <ac:chgData name="Jassem Abbasi" userId="a485637c-5d5c-44af-8411-f95acc3236b6" providerId="ADAL" clId="{B67E75DF-61F4-4BDD-83F6-F3A9FEB4B984}" dt="2024-02-22T09:52:54.409" v="2357" actId="27803"/>
          <ac:spMkLst>
            <pc:docMk/>
            <pc:sldMk cId="3942064285" sldId="256"/>
            <ac:spMk id="15582" creationId="{6E7CEC20-5677-DBB8-972F-0D8E936648D1}"/>
          </ac:spMkLst>
        </pc:spChg>
        <pc:spChg chg="mod">
          <ac:chgData name="Jassem Abbasi" userId="a485637c-5d5c-44af-8411-f95acc3236b6" providerId="ADAL" clId="{B67E75DF-61F4-4BDD-83F6-F3A9FEB4B984}" dt="2024-02-22T09:52:54.409" v="2357" actId="27803"/>
          <ac:spMkLst>
            <pc:docMk/>
            <pc:sldMk cId="3942064285" sldId="256"/>
            <ac:spMk id="15583" creationId="{8E98A29D-44F2-B58D-DF0B-19839E5B3F7E}"/>
          </ac:spMkLst>
        </pc:spChg>
        <pc:spChg chg="mod">
          <ac:chgData name="Jassem Abbasi" userId="a485637c-5d5c-44af-8411-f95acc3236b6" providerId="ADAL" clId="{B67E75DF-61F4-4BDD-83F6-F3A9FEB4B984}" dt="2024-02-22T09:52:54.409" v="2357" actId="27803"/>
          <ac:spMkLst>
            <pc:docMk/>
            <pc:sldMk cId="3942064285" sldId="256"/>
            <ac:spMk id="15584" creationId="{FC4F517D-7745-2E83-E560-C68EF5B62AAF}"/>
          </ac:spMkLst>
        </pc:spChg>
        <pc:spChg chg="mod">
          <ac:chgData name="Jassem Abbasi" userId="a485637c-5d5c-44af-8411-f95acc3236b6" providerId="ADAL" clId="{B67E75DF-61F4-4BDD-83F6-F3A9FEB4B984}" dt="2024-02-22T09:52:54.409" v="2357" actId="27803"/>
          <ac:spMkLst>
            <pc:docMk/>
            <pc:sldMk cId="3942064285" sldId="256"/>
            <ac:spMk id="15585" creationId="{16F714F3-6AE6-B74E-4432-3DAC9004D072}"/>
          </ac:spMkLst>
        </pc:spChg>
        <pc:spChg chg="mod">
          <ac:chgData name="Jassem Abbasi" userId="a485637c-5d5c-44af-8411-f95acc3236b6" providerId="ADAL" clId="{B67E75DF-61F4-4BDD-83F6-F3A9FEB4B984}" dt="2024-02-22T09:52:54.409" v="2357" actId="27803"/>
          <ac:spMkLst>
            <pc:docMk/>
            <pc:sldMk cId="3942064285" sldId="256"/>
            <ac:spMk id="15586" creationId="{69880290-38DB-7FD7-71D6-965A96178599}"/>
          </ac:spMkLst>
        </pc:spChg>
        <pc:spChg chg="mod">
          <ac:chgData name="Jassem Abbasi" userId="a485637c-5d5c-44af-8411-f95acc3236b6" providerId="ADAL" clId="{B67E75DF-61F4-4BDD-83F6-F3A9FEB4B984}" dt="2024-02-22T09:52:54.409" v="2357" actId="27803"/>
          <ac:spMkLst>
            <pc:docMk/>
            <pc:sldMk cId="3942064285" sldId="256"/>
            <ac:spMk id="15587" creationId="{0C556845-85E0-1F3F-C3FB-F147A919AD26}"/>
          </ac:spMkLst>
        </pc:spChg>
        <pc:spChg chg="mod">
          <ac:chgData name="Jassem Abbasi" userId="a485637c-5d5c-44af-8411-f95acc3236b6" providerId="ADAL" clId="{B67E75DF-61F4-4BDD-83F6-F3A9FEB4B984}" dt="2024-02-22T09:52:54.409" v="2357" actId="27803"/>
          <ac:spMkLst>
            <pc:docMk/>
            <pc:sldMk cId="3942064285" sldId="256"/>
            <ac:spMk id="15588" creationId="{4A0EBF9E-C5F6-B224-F961-D7A15E9C6FD5}"/>
          </ac:spMkLst>
        </pc:spChg>
        <pc:spChg chg="mod">
          <ac:chgData name="Jassem Abbasi" userId="a485637c-5d5c-44af-8411-f95acc3236b6" providerId="ADAL" clId="{B67E75DF-61F4-4BDD-83F6-F3A9FEB4B984}" dt="2024-02-22T09:52:54.409" v="2357" actId="27803"/>
          <ac:spMkLst>
            <pc:docMk/>
            <pc:sldMk cId="3942064285" sldId="256"/>
            <ac:spMk id="15589" creationId="{B94E1182-A05E-1070-80DF-BA08AEF475A2}"/>
          </ac:spMkLst>
        </pc:spChg>
        <pc:spChg chg="mod">
          <ac:chgData name="Jassem Abbasi" userId="a485637c-5d5c-44af-8411-f95acc3236b6" providerId="ADAL" clId="{B67E75DF-61F4-4BDD-83F6-F3A9FEB4B984}" dt="2024-02-22T09:52:54.409" v="2357" actId="27803"/>
          <ac:spMkLst>
            <pc:docMk/>
            <pc:sldMk cId="3942064285" sldId="256"/>
            <ac:spMk id="15590" creationId="{E5DD7B7A-FD0F-5CD9-8E2E-2866CE07F7A9}"/>
          </ac:spMkLst>
        </pc:spChg>
        <pc:spChg chg="mod">
          <ac:chgData name="Jassem Abbasi" userId="a485637c-5d5c-44af-8411-f95acc3236b6" providerId="ADAL" clId="{B67E75DF-61F4-4BDD-83F6-F3A9FEB4B984}" dt="2024-02-22T09:52:54.409" v="2357" actId="27803"/>
          <ac:spMkLst>
            <pc:docMk/>
            <pc:sldMk cId="3942064285" sldId="256"/>
            <ac:spMk id="15591" creationId="{0300E9BE-8E58-A93F-AB47-E2C2805142FE}"/>
          </ac:spMkLst>
        </pc:spChg>
        <pc:spChg chg="mod">
          <ac:chgData name="Jassem Abbasi" userId="a485637c-5d5c-44af-8411-f95acc3236b6" providerId="ADAL" clId="{B67E75DF-61F4-4BDD-83F6-F3A9FEB4B984}" dt="2024-02-22T09:52:54.409" v="2357" actId="27803"/>
          <ac:spMkLst>
            <pc:docMk/>
            <pc:sldMk cId="3942064285" sldId="256"/>
            <ac:spMk id="15592" creationId="{D465C247-7FC5-B3D6-3978-2E85668C01A0}"/>
          </ac:spMkLst>
        </pc:spChg>
        <pc:spChg chg="mod">
          <ac:chgData name="Jassem Abbasi" userId="a485637c-5d5c-44af-8411-f95acc3236b6" providerId="ADAL" clId="{B67E75DF-61F4-4BDD-83F6-F3A9FEB4B984}" dt="2024-02-22T09:52:54.409" v="2357" actId="27803"/>
          <ac:spMkLst>
            <pc:docMk/>
            <pc:sldMk cId="3942064285" sldId="256"/>
            <ac:spMk id="15593" creationId="{349B510F-3AB0-C812-1727-7457356CFE14}"/>
          </ac:spMkLst>
        </pc:spChg>
        <pc:spChg chg="mod">
          <ac:chgData name="Jassem Abbasi" userId="a485637c-5d5c-44af-8411-f95acc3236b6" providerId="ADAL" clId="{B67E75DF-61F4-4BDD-83F6-F3A9FEB4B984}" dt="2024-02-22T09:52:54.409" v="2357" actId="27803"/>
          <ac:spMkLst>
            <pc:docMk/>
            <pc:sldMk cId="3942064285" sldId="256"/>
            <ac:spMk id="15594" creationId="{06A5BE74-42EA-7EF9-6E79-DE6A8D80FB3B}"/>
          </ac:spMkLst>
        </pc:spChg>
        <pc:spChg chg="mod">
          <ac:chgData name="Jassem Abbasi" userId="a485637c-5d5c-44af-8411-f95acc3236b6" providerId="ADAL" clId="{B67E75DF-61F4-4BDD-83F6-F3A9FEB4B984}" dt="2024-02-22T09:52:54.409" v="2357" actId="27803"/>
          <ac:spMkLst>
            <pc:docMk/>
            <pc:sldMk cId="3942064285" sldId="256"/>
            <ac:spMk id="15595" creationId="{95DF7BBE-EF03-D546-0A8A-1753CEB2D084}"/>
          </ac:spMkLst>
        </pc:spChg>
        <pc:spChg chg="mod">
          <ac:chgData name="Jassem Abbasi" userId="a485637c-5d5c-44af-8411-f95acc3236b6" providerId="ADAL" clId="{B67E75DF-61F4-4BDD-83F6-F3A9FEB4B984}" dt="2024-02-22T09:52:54.409" v="2357" actId="27803"/>
          <ac:spMkLst>
            <pc:docMk/>
            <pc:sldMk cId="3942064285" sldId="256"/>
            <ac:spMk id="15596" creationId="{B5B1B9F2-4246-E904-1438-EFDB3A966877}"/>
          </ac:spMkLst>
        </pc:spChg>
        <pc:spChg chg="mod">
          <ac:chgData name="Jassem Abbasi" userId="a485637c-5d5c-44af-8411-f95acc3236b6" providerId="ADAL" clId="{B67E75DF-61F4-4BDD-83F6-F3A9FEB4B984}" dt="2024-02-22T09:52:54.409" v="2357" actId="27803"/>
          <ac:spMkLst>
            <pc:docMk/>
            <pc:sldMk cId="3942064285" sldId="256"/>
            <ac:spMk id="15597" creationId="{4E361DE7-BA99-2246-48CD-AE017C03E149}"/>
          </ac:spMkLst>
        </pc:spChg>
        <pc:spChg chg="mod">
          <ac:chgData name="Jassem Abbasi" userId="a485637c-5d5c-44af-8411-f95acc3236b6" providerId="ADAL" clId="{B67E75DF-61F4-4BDD-83F6-F3A9FEB4B984}" dt="2024-02-22T09:52:54.409" v="2357" actId="27803"/>
          <ac:spMkLst>
            <pc:docMk/>
            <pc:sldMk cId="3942064285" sldId="256"/>
            <ac:spMk id="15598" creationId="{D654DA9D-0F8C-3B46-E123-A3C36AF1DC08}"/>
          </ac:spMkLst>
        </pc:spChg>
        <pc:spChg chg="mod">
          <ac:chgData name="Jassem Abbasi" userId="a485637c-5d5c-44af-8411-f95acc3236b6" providerId="ADAL" clId="{B67E75DF-61F4-4BDD-83F6-F3A9FEB4B984}" dt="2024-02-22T09:52:54.409" v="2357" actId="27803"/>
          <ac:spMkLst>
            <pc:docMk/>
            <pc:sldMk cId="3942064285" sldId="256"/>
            <ac:spMk id="15599" creationId="{66E942B2-4910-C174-F76A-53C134C89876}"/>
          </ac:spMkLst>
        </pc:spChg>
        <pc:spChg chg="mod">
          <ac:chgData name="Jassem Abbasi" userId="a485637c-5d5c-44af-8411-f95acc3236b6" providerId="ADAL" clId="{B67E75DF-61F4-4BDD-83F6-F3A9FEB4B984}" dt="2024-02-22T09:52:54.409" v="2357" actId="27803"/>
          <ac:spMkLst>
            <pc:docMk/>
            <pc:sldMk cId="3942064285" sldId="256"/>
            <ac:spMk id="15600" creationId="{03743B7C-8139-DDA3-E50F-EB9A3D17C5D4}"/>
          </ac:spMkLst>
        </pc:spChg>
        <pc:spChg chg="mod">
          <ac:chgData name="Jassem Abbasi" userId="a485637c-5d5c-44af-8411-f95acc3236b6" providerId="ADAL" clId="{B67E75DF-61F4-4BDD-83F6-F3A9FEB4B984}" dt="2024-02-22T09:52:54.409" v="2357" actId="27803"/>
          <ac:spMkLst>
            <pc:docMk/>
            <pc:sldMk cId="3942064285" sldId="256"/>
            <ac:spMk id="15601" creationId="{1C32F98B-B96C-78CC-E015-0434A8DA6E09}"/>
          </ac:spMkLst>
        </pc:spChg>
        <pc:spChg chg="mod">
          <ac:chgData name="Jassem Abbasi" userId="a485637c-5d5c-44af-8411-f95acc3236b6" providerId="ADAL" clId="{B67E75DF-61F4-4BDD-83F6-F3A9FEB4B984}" dt="2024-02-22T09:52:54.409" v="2357" actId="27803"/>
          <ac:spMkLst>
            <pc:docMk/>
            <pc:sldMk cId="3942064285" sldId="256"/>
            <ac:spMk id="15602" creationId="{C513E38E-1A08-2B0B-93A2-A0580964542C}"/>
          </ac:spMkLst>
        </pc:spChg>
        <pc:spChg chg="mod">
          <ac:chgData name="Jassem Abbasi" userId="a485637c-5d5c-44af-8411-f95acc3236b6" providerId="ADAL" clId="{B67E75DF-61F4-4BDD-83F6-F3A9FEB4B984}" dt="2024-02-22T09:52:54.409" v="2357" actId="27803"/>
          <ac:spMkLst>
            <pc:docMk/>
            <pc:sldMk cId="3942064285" sldId="256"/>
            <ac:spMk id="15603" creationId="{B591B1F4-3BF0-FA3F-6A69-9AC542B4B910}"/>
          </ac:spMkLst>
        </pc:spChg>
        <pc:spChg chg="mod">
          <ac:chgData name="Jassem Abbasi" userId="a485637c-5d5c-44af-8411-f95acc3236b6" providerId="ADAL" clId="{B67E75DF-61F4-4BDD-83F6-F3A9FEB4B984}" dt="2024-02-22T09:52:54.409" v="2357" actId="27803"/>
          <ac:spMkLst>
            <pc:docMk/>
            <pc:sldMk cId="3942064285" sldId="256"/>
            <ac:spMk id="15604" creationId="{1E14FCBB-8427-0C64-761A-67565489CBEC}"/>
          </ac:spMkLst>
        </pc:spChg>
        <pc:spChg chg="mod">
          <ac:chgData name="Jassem Abbasi" userId="a485637c-5d5c-44af-8411-f95acc3236b6" providerId="ADAL" clId="{B67E75DF-61F4-4BDD-83F6-F3A9FEB4B984}" dt="2024-02-22T09:52:54.409" v="2357" actId="27803"/>
          <ac:spMkLst>
            <pc:docMk/>
            <pc:sldMk cId="3942064285" sldId="256"/>
            <ac:spMk id="15605" creationId="{1858DEE9-8D97-B8FF-17C5-5232D5C014BE}"/>
          </ac:spMkLst>
        </pc:spChg>
        <pc:spChg chg="mod">
          <ac:chgData name="Jassem Abbasi" userId="a485637c-5d5c-44af-8411-f95acc3236b6" providerId="ADAL" clId="{B67E75DF-61F4-4BDD-83F6-F3A9FEB4B984}" dt="2024-02-22T09:52:54.409" v="2357" actId="27803"/>
          <ac:spMkLst>
            <pc:docMk/>
            <pc:sldMk cId="3942064285" sldId="256"/>
            <ac:spMk id="15606" creationId="{2B1BF8D1-67BA-5E92-D851-B1F3102B4C89}"/>
          </ac:spMkLst>
        </pc:spChg>
        <pc:spChg chg="mod">
          <ac:chgData name="Jassem Abbasi" userId="a485637c-5d5c-44af-8411-f95acc3236b6" providerId="ADAL" clId="{B67E75DF-61F4-4BDD-83F6-F3A9FEB4B984}" dt="2024-02-22T09:52:54.409" v="2357" actId="27803"/>
          <ac:spMkLst>
            <pc:docMk/>
            <pc:sldMk cId="3942064285" sldId="256"/>
            <ac:spMk id="15607" creationId="{478A6FDF-E0C6-0141-AAE8-420D67909016}"/>
          </ac:spMkLst>
        </pc:spChg>
        <pc:spChg chg="mod">
          <ac:chgData name="Jassem Abbasi" userId="a485637c-5d5c-44af-8411-f95acc3236b6" providerId="ADAL" clId="{B67E75DF-61F4-4BDD-83F6-F3A9FEB4B984}" dt="2024-02-22T09:52:54.409" v="2357" actId="27803"/>
          <ac:spMkLst>
            <pc:docMk/>
            <pc:sldMk cId="3942064285" sldId="256"/>
            <ac:spMk id="15608" creationId="{50932198-F6D4-4DE6-83ED-780428495FA1}"/>
          </ac:spMkLst>
        </pc:spChg>
        <pc:spChg chg="mod">
          <ac:chgData name="Jassem Abbasi" userId="a485637c-5d5c-44af-8411-f95acc3236b6" providerId="ADAL" clId="{B67E75DF-61F4-4BDD-83F6-F3A9FEB4B984}" dt="2024-02-22T09:52:54.409" v="2357" actId="27803"/>
          <ac:spMkLst>
            <pc:docMk/>
            <pc:sldMk cId="3942064285" sldId="256"/>
            <ac:spMk id="15609" creationId="{91B99CA8-9BFF-97FA-C168-D899ECC83EDC}"/>
          </ac:spMkLst>
        </pc:spChg>
        <pc:spChg chg="mod">
          <ac:chgData name="Jassem Abbasi" userId="a485637c-5d5c-44af-8411-f95acc3236b6" providerId="ADAL" clId="{B67E75DF-61F4-4BDD-83F6-F3A9FEB4B984}" dt="2024-02-22T09:52:54.409" v="2357" actId="27803"/>
          <ac:spMkLst>
            <pc:docMk/>
            <pc:sldMk cId="3942064285" sldId="256"/>
            <ac:spMk id="15610" creationId="{B9D71CF2-089C-7474-4267-FA2FAD1A079F}"/>
          </ac:spMkLst>
        </pc:spChg>
        <pc:spChg chg="mod">
          <ac:chgData name="Jassem Abbasi" userId="a485637c-5d5c-44af-8411-f95acc3236b6" providerId="ADAL" clId="{B67E75DF-61F4-4BDD-83F6-F3A9FEB4B984}" dt="2024-02-22T09:52:54.409" v="2357" actId="27803"/>
          <ac:spMkLst>
            <pc:docMk/>
            <pc:sldMk cId="3942064285" sldId="256"/>
            <ac:spMk id="15611" creationId="{EC6C3C80-59D2-F6C6-787F-7A154F9B7790}"/>
          </ac:spMkLst>
        </pc:spChg>
        <pc:spChg chg="mod">
          <ac:chgData name="Jassem Abbasi" userId="a485637c-5d5c-44af-8411-f95acc3236b6" providerId="ADAL" clId="{B67E75DF-61F4-4BDD-83F6-F3A9FEB4B984}" dt="2024-02-22T09:52:54.409" v="2357" actId="27803"/>
          <ac:spMkLst>
            <pc:docMk/>
            <pc:sldMk cId="3942064285" sldId="256"/>
            <ac:spMk id="15612" creationId="{34DF1E7F-E987-369B-84AE-ABD10D928ED1}"/>
          </ac:spMkLst>
        </pc:spChg>
        <pc:spChg chg="mod">
          <ac:chgData name="Jassem Abbasi" userId="a485637c-5d5c-44af-8411-f95acc3236b6" providerId="ADAL" clId="{B67E75DF-61F4-4BDD-83F6-F3A9FEB4B984}" dt="2024-02-22T09:52:54.409" v="2357" actId="27803"/>
          <ac:spMkLst>
            <pc:docMk/>
            <pc:sldMk cId="3942064285" sldId="256"/>
            <ac:spMk id="15613" creationId="{8412CD45-B506-1BFB-3E9E-4E11F02DEC51}"/>
          </ac:spMkLst>
        </pc:spChg>
        <pc:spChg chg="mod">
          <ac:chgData name="Jassem Abbasi" userId="a485637c-5d5c-44af-8411-f95acc3236b6" providerId="ADAL" clId="{B67E75DF-61F4-4BDD-83F6-F3A9FEB4B984}" dt="2024-02-22T09:52:54.409" v="2357" actId="27803"/>
          <ac:spMkLst>
            <pc:docMk/>
            <pc:sldMk cId="3942064285" sldId="256"/>
            <ac:spMk id="15614" creationId="{942E46C0-66DB-4B52-C071-B763B69E791C}"/>
          </ac:spMkLst>
        </pc:spChg>
        <pc:spChg chg="mod">
          <ac:chgData name="Jassem Abbasi" userId="a485637c-5d5c-44af-8411-f95acc3236b6" providerId="ADAL" clId="{B67E75DF-61F4-4BDD-83F6-F3A9FEB4B984}" dt="2024-02-22T09:52:54.409" v="2357" actId="27803"/>
          <ac:spMkLst>
            <pc:docMk/>
            <pc:sldMk cId="3942064285" sldId="256"/>
            <ac:spMk id="15615" creationId="{0FDBC0B4-3816-6D68-F429-BD21CB15AA0E}"/>
          </ac:spMkLst>
        </pc:spChg>
        <pc:spChg chg="mod">
          <ac:chgData name="Jassem Abbasi" userId="a485637c-5d5c-44af-8411-f95acc3236b6" providerId="ADAL" clId="{B67E75DF-61F4-4BDD-83F6-F3A9FEB4B984}" dt="2024-02-22T09:52:54.409" v="2357" actId="27803"/>
          <ac:spMkLst>
            <pc:docMk/>
            <pc:sldMk cId="3942064285" sldId="256"/>
            <ac:spMk id="15616" creationId="{6D9178ED-8566-477B-EA0C-6CFADFC398E1}"/>
          </ac:spMkLst>
        </pc:spChg>
        <pc:spChg chg="mod">
          <ac:chgData name="Jassem Abbasi" userId="a485637c-5d5c-44af-8411-f95acc3236b6" providerId="ADAL" clId="{B67E75DF-61F4-4BDD-83F6-F3A9FEB4B984}" dt="2024-02-22T09:52:54.409" v="2357" actId="27803"/>
          <ac:spMkLst>
            <pc:docMk/>
            <pc:sldMk cId="3942064285" sldId="256"/>
            <ac:spMk id="15617" creationId="{7D976B3D-FBB6-B135-5212-801296EA91B8}"/>
          </ac:spMkLst>
        </pc:spChg>
        <pc:spChg chg="mod">
          <ac:chgData name="Jassem Abbasi" userId="a485637c-5d5c-44af-8411-f95acc3236b6" providerId="ADAL" clId="{B67E75DF-61F4-4BDD-83F6-F3A9FEB4B984}" dt="2024-02-22T09:52:54.409" v="2357" actId="27803"/>
          <ac:spMkLst>
            <pc:docMk/>
            <pc:sldMk cId="3942064285" sldId="256"/>
            <ac:spMk id="15618" creationId="{01957962-0F09-C0BF-0DA1-213278197089}"/>
          </ac:spMkLst>
        </pc:spChg>
        <pc:spChg chg="mod">
          <ac:chgData name="Jassem Abbasi" userId="a485637c-5d5c-44af-8411-f95acc3236b6" providerId="ADAL" clId="{B67E75DF-61F4-4BDD-83F6-F3A9FEB4B984}" dt="2024-02-22T09:52:54.409" v="2357" actId="27803"/>
          <ac:spMkLst>
            <pc:docMk/>
            <pc:sldMk cId="3942064285" sldId="256"/>
            <ac:spMk id="15619" creationId="{DA87EC58-95EC-F2B7-6222-AADE4D673AC3}"/>
          </ac:spMkLst>
        </pc:spChg>
        <pc:spChg chg="mod">
          <ac:chgData name="Jassem Abbasi" userId="a485637c-5d5c-44af-8411-f95acc3236b6" providerId="ADAL" clId="{B67E75DF-61F4-4BDD-83F6-F3A9FEB4B984}" dt="2024-02-22T09:52:54.409" v="2357" actId="27803"/>
          <ac:spMkLst>
            <pc:docMk/>
            <pc:sldMk cId="3942064285" sldId="256"/>
            <ac:spMk id="15620" creationId="{B7320715-EE14-A0B6-6A75-EE38AD1C65C4}"/>
          </ac:spMkLst>
        </pc:spChg>
        <pc:spChg chg="mod">
          <ac:chgData name="Jassem Abbasi" userId="a485637c-5d5c-44af-8411-f95acc3236b6" providerId="ADAL" clId="{B67E75DF-61F4-4BDD-83F6-F3A9FEB4B984}" dt="2024-02-22T09:52:54.409" v="2357" actId="27803"/>
          <ac:spMkLst>
            <pc:docMk/>
            <pc:sldMk cId="3942064285" sldId="256"/>
            <ac:spMk id="15621" creationId="{89F14E41-33E8-E2BF-BCBE-EADCA3866FE1}"/>
          </ac:spMkLst>
        </pc:spChg>
        <pc:spChg chg="mod">
          <ac:chgData name="Jassem Abbasi" userId="a485637c-5d5c-44af-8411-f95acc3236b6" providerId="ADAL" clId="{B67E75DF-61F4-4BDD-83F6-F3A9FEB4B984}" dt="2024-02-22T09:52:54.409" v="2357" actId="27803"/>
          <ac:spMkLst>
            <pc:docMk/>
            <pc:sldMk cId="3942064285" sldId="256"/>
            <ac:spMk id="15622" creationId="{71376405-8787-40D4-B3F5-2A742D12CDE2}"/>
          </ac:spMkLst>
        </pc:spChg>
        <pc:spChg chg="mod">
          <ac:chgData name="Jassem Abbasi" userId="a485637c-5d5c-44af-8411-f95acc3236b6" providerId="ADAL" clId="{B67E75DF-61F4-4BDD-83F6-F3A9FEB4B984}" dt="2024-02-22T09:52:54.409" v="2357" actId="27803"/>
          <ac:spMkLst>
            <pc:docMk/>
            <pc:sldMk cId="3942064285" sldId="256"/>
            <ac:spMk id="15623" creationId="{09C3DD98-E9AF-D2AD-00C1-5B8258315E9A}"/>
          </ac:spMkLst>
        </pc:spChg>
        <pc:spChg chg="mod">
          <ac:chgData name="Jassem Abbasi" userId="a485637c-5d5c-44af-8411-f95acc3236b6" providerId="ADAL" clId="{B67E75DF-61F4-4BDD-83F6-F3A9FEB4B984}" dt="2024-02-22T09:52:54.409" v="2357" actId="27803"/>
          <ac:spMkLst>
            <pc:docMk/>
            <pc:sldMk cId="3942064285" sldId="256"/>
            <ac:spMk id="15624" creationId="{4B3FB3FF-C85C-E34D-A608-94AD4E76482C}"/>
          </ac:spMkLst>
        </pc:spChg>
        <pc:spChg chg="mod">
          <ac:chgData name="Jassem Abbasi" userId="a485637c-5d5c-44af-8411-f95acc3236b6" providerId="ADAL" clId="{B67E75DF-61F4-4BDD-83F6-F3A9FEB4B984}" dt="2024-02-22T09:52:54.409" v="2357" actId="27803"/>
          <ac:spMkLst>
            <pc:docMk/>
            <pc:sldMk cId="3942064285" sldId="256"/>
            <ac:spMk id="15625" creationId="{4E79D860-070D-36AF-994F-1BAA335CFAC9}"/>
          </ac:spMkLst>
        </pc:spChg>
        <pc:spChg chg="mod">
          <ac:chgData name="Jassem Abbasi" userId="a485637c-5d5c-44af-8411-f95acc3236b6" providerId="ADAL" clId="{B67E75DF-61F4-4BDD-83F6-F3A9FEB4B984}" dt="2024-02-22T09:52:54.409" v="2357" actId="27803"/>
          <ac:spMkLst>
            <pc:docMk/>
            <pc:sldMk cId="3942064285" sldId="256"/>
            <ac:spMk id="15626" creationId="{1B9435AF-80BE-875F-D820-D2AF8A37294E}"/>
          </ac:spMkLst>
        </pc:spChg>
        <pc:spChg chg="mod">
          <ac:chgData name="Jassem Abbasi" userId="a485637c-5d5c-44af-8411-f95acc3236b6" providerId="ADAL" clId="{B67E75DF-61F4-4BDD-83F6-F3A9FEB4B984}" dt="2024-02-22T09:52:54.409" v="2357" actId="27803"/>
          <ac:spMkLst>
            <pc:docMk/>
            <pc:sldMk cId="3942064285" sldId="256"/>
            <ac:spMk id="15627" creationId="{7B347038-E453-51EA-A216-88699EC43BFA}"/>
          </ac:spMkLst>
        </pc:spChg>
        <pc:spChg chg="mod">
          <ac:chgData name="Jassem Abbasi" userId="a485637c-5d5c-44af-8411-f95acc3236b6" providerId="ADAL" clId="{B67E75DF-61F4-4BDD-83F6-F3A9FEB4B984}" dt="2024-02-22T09:52:54.409" v="2357" actId="27803"/>
          <ac:spMkLst>
            <pc:docMk/>
            <pc:sldMk cId="3942064285" sldId="256"/>
            <ac:spMk id="15628" creationId="{BECD11FE-1668-C9E0-8F91-989D086E351A}"/>
          </ac:spMkLst>
        </pc:spChg>
        <pc:spChg chg="mod">
          <ac:chgData name="Jassem Abbasi" userId="a485637c-5d5c-44af-8411-f95acc3236b6" providerId="ADAL" clId="{B67E75DF-61F4-4BDD-83F6-F3A9FEB4B984}" dt="2024-02-22T09:52:54.409" v="2357" actId="27803"/>
          <ac:spMkLst>
            <pc:docMk/>
            <pc:sldMk cId="3942064285" sldId="256"/>
            <ac:spMk id="15629" creationId="{6EE45456-DCBC-BA30-DB42-718DCA4B3C1C}"/>
          </ac:spMkLst>
        </pc:spChg>
        <pc:spChg chg="mod">
          <ac:chgData name="Jassem Abbasi" userId="a485637c-5d5c-44af-8411-f95acc3236b6" providerId="ADAL" clId="{B67E75DF-61F4-4BDD-83F6-F3A9FEB4B984}" dt="2024-02-22T09:52:54.409" v="2357" actId="27803"/>
          <ac:spMkLst>
            <pc:docMk/>
            <pc:sldMk cId="3942064285" sldId="256"/>
            <ac:spMk id="15630" creationId="{A215210E-240A-7B52-C800-735FE4165ADA}"/>
          </ac:spMkLst>
        </pc:spChg>
        <pc:spChg chg="mod">
          <ac:chgData name="Jassem Abbasi" userId="a485637c-5d5c-44af-8411-f95acc3236b6" providerId="ADAL" clId="{B67E75DF-61F4-4BDD-83F6-F3A9FEB4B984}" dt="2024-02-22T09:52:54.409" v="2357" actId="27803"/>
          <ac:spMkLst>
            <pc:docMk/>
            <pc:sldMk cId="3942064285" sldId="256"/>
            <ac:spMk id="15631" creationId="{603B46BA-1241-B90C-9FCF-67237C07AA6C}"/>
          </ac:spMkLst>
        </pc:spChg>
        <pc:spChg chg="mod">
          <ac:chgData name="Jassem Abbasi" userId="a485637c-5d5c-44af-8411-f95acc3236b6" providerId="ADAL" clId="{B67E75DF-61F4-4BDD-83F6-F3A9FEB4B984}" dt="2024-02-22T09:52:54.409" v="2357" actId="27803"/>
          <ac:spMkLst>
            <pc:docMk/>
            <pc:sldMk cId="3942064285" sldId="256"/>
            <ac:spMk id="15632" creationId="{80E809EC-E4C2-21D7-709A-D8876FB08220}"/>
          </ac:spMkLst>
        </pc:spChg>
        <pc:spChg chg="mod">
          <ac:chgData name="Jassem Abbasi" userId="a485637c-5d5c-44af-8411-f95acc3236b6" providerId="ADAL" clId="{B67E75DF-61F4-4BDD-83F6-F3A9FEB4B984}" dt="2024-02-22T09:52:54.409" v="2357" actId="27803"/>
          <ac:spMkLst>
            <pc:docMk/>
            <pc:sldMk cId="3942064285" sldId="256"/>
            <ac:spMk id="15633" creationId="{3BA6FB9C-E350-B51F-CB1A-20DE541514D1}"/>
          </ac:spMkLst>
        </pc:spChg>
        <pc:spChg chg="mod">
          <ac:chgData name="Jassem Abbasi" userId="a485637c-5d5c-44af-8411-f95acc3236b6" providerId="ADAL" clId="{B67E75DF-61F4-4BDD-83F6-F3A9FEB4B984}" dt="2024-02-22T09:52:54.409" v="2357" actId="27803"/>
          <ac:spMkLst>
            <pc:docMk/>
            <pc:sldMk cId="3942064285" sldId="256"/>
            <ac:spMk id="15634" creationId="{026F831D-1086-0982-42E2-8629836B0631}"/>
          </ac:spMkLst>
        </pc:spChg>
        <pc:spChg chg="mod">
          <ac:chgData name="Jassem Abbasi" userId="a485637c-5d5c-44af-8411-f95acc3236b6" providerId="ADAL" clId="{B67E75DF-61F4-4BDD-83F6-F3A9FEB4B984}" dt="2024-02-22T09:52:54.409" v="2357" actId="27803"/>
          <ac:spMkLst>
            <pc:docMk/>
            <pc:sldMk cId="3942064285" sldId="256"/>
            <ac:spMk id="15635" creationId="{14CAA9C4-F744-2DDA-5EB2-8B2BC7B7BCD0}"/>
          </ac:spMkLst>
        </pc:spChg>
        <pc:spChg chg="mod">
          <ac:chgData name="Jassem Abbasi" userId="a485637c-5d5c-44af-8411-f95acc3236b6" providerId="ADAL" clId="{B67E75DF-61F4-4BDD-83F6-F3A9FEB4B984}" dt="2024-02-22T09:52:54.409" v="2357" actId="27803"/>
          <ac:spMkLst>
            <pc:docMk/>
            <pc:sldMk cId="3942064285" sldId="256"/>
            <ac:spMk id="15636" creationId="{9D01A511-F321-A6C4-D2F9-4B4CA0A6F409}"/>
          </ac:spMkLst>
        </pc:spChg>
        <pc:spChg chg="mod">
          <ac:chgData name="Jassem Abbasi" userId="a485637c-5d5c-44af-8411-f95acc3236b6" providerId="ADAL" clId="{B67E75DF-61F4-4BDD-83F6-F3A9FEB4B984}" dt="2024-02-22T09:52:54.409" v="2357" actId="27803"/>
          <ac:spMkLst>
            <pc:docMk/>
            <pc:sldMk cId="3942064285" sldId="256"/>
            <ac:spMk id="15637" creationId="{4D8D62FB-5019-15A2-C9C7-0362214CDD1B}"/>
          </ac:spMkLst>
        </pc:spChg>
        <pc:spChg chg="mod">
          <ac:chgData name="Jassem Abbasi" userId="a485637c-5d5c-44af-8411-f95acc3236b6" providerId="ADAL" clId="{B67E75DF-61F4-4BDD-83F6-F3A9FEB4B984}" dt="2024-02-22T09:52:54.409" v="2357" actId="27803"/>
          <ac:spMkLst>
            <pc:docMk/>
            <pc:sldMk cId="3942064285" sldId="256"/>
            <ac:spMk id="15638" creationId="{2C356FCB-21B8-0A3E-9EF8-8BC51DA49491}"/>
          </ac:spMkLst>
        </pc:spChg>
        <pc:spChg chg="mod">
          <ac:chgData name="Jassem Abbasi" userId="a485637c-5d5c-44af-8411-f95acc3236b6" providerId="ADAL" clId="{B67E75DF-61F4-4BDD-83F6-F3A9FEB4B984}" dt="2024-02-22T09:52:54.409" v="2357" actId="27803"/>
          <ac:spMkLst>
            <pc:docMk/>
            <pc:sldMk cId="3942064285" sldId="256"/>
            <ac:spMk id="15639" creationId="{7BBBE8EF-7C3F-8D3E-A042-10F19D7659E8}"/>
          </ac:spMkLst>
        </pc:spChg>
        <pc:spChg chg="mod">
          <ac:chgData name="Jassem Abbasi" userId="a485637c-5d5c-44af-8411-f95acc3236b6" providerId="ADAL" clId="{B67E75DF-61F4-4BDD-83F6-F3A9FEB4B984}" dt="2024-02-22T09:52:54.409" v="2357" actId="27803"/>
          <ac:spMkLst>
            <pc:docMk/>
            <pc:sldMk cId="3942064285" sldId="256"/>
            <ac:spMk id="15640" creationId="{51B8FF63-A1C5-5DE1-C051-9965748B5220}"/>
          </ac:spMkLst>
        </pc:spChg>
        <pc:spChg chg="mod">
          <ac:chgData name="Jassem Abbasi" userId="a485637c-5d5c-44af-8411-f95acc3236b6" providerId="ADAL" clId="{B67E75DF-61F4-4BDD-83F6-F3A9FEB4B984}" dt="2024-02-22T09:52:54.409" v="2357" actId="27803"/>
          <ac:spMkLst>
            <pc:docMk/>
            <pc:sldMk cId="3942064285" sldId="256"/>
            <ac:spMk id="15641" creationId="{6B9EE75A-482B-13F4-4079-ABD24ABB1EB6}"/>
          </ac:spMkLst>
        </pc:spChg>
        <pc:spChg chg="mod">
          <ac:chgData name="Jassem Abbasi" userId="a485637c-5d5c-44af-8411-f95acc3236b6" providerId="ADAL" clId="{B67E75DF-61F4-4BDD-83F6-F3A9FEB4B984}" dt="2024-02-22T09:52:54.409" v="2357" actId="27803"/>
          <ac:spMkLst>
            <pc:docMk/>
            <pc:sldMk cId="3942064285" sldId="256"/>
            <ac:spMk id="15642" creationId="{6BE655B6-3A0E-F6CD-CCF7-DEBEA424CA4B}"/>
          </ac:spMkLst>
        </pc:spChg>
        <pc:spChg chg="mod">
          <ac:chgData name="Jassem Abbasi" userId="a485637c-5d5c-44af-8411-f95acc3236b6" providerId="ADAL" clId="{B67E75DF-61F4-4BDD-83F6-F3A9FEB4B984}" dt="2024-02-22T09:52:54.409" v="2357" actId="27803"/>
          <ac:spMkLst>
            <pc:docMk/>
            <pc:sldMk cId="3942064285" sldId="256"/>
            <ac:spMk id="15643" creationId="{D60D6224-DCE7-E1A2-CBAD-D2916661D4ED}"/>
          </ac:spMkLst>
        </pc:spChg>
        <pc:spChg chg="mod">
          <ac:chgData name="Jassem Abbasi" userId="a485637c-5d5c-44af-8411-f95acc3236b6" providerId="ADAL" clId="{B67E75DF-61F4-4BDD-83F6-F3A9FEB4B984}" dt="2024-02-22T09:52:54.409" v="2357" actId="27803"/>
          <ac:spMkLst>
            <pc:docMk/>
            <pc:sldMk cId="3942064285" sldId="256"/>
            <ac:spMk id="15644" creationId="{6A1913A2-386A-F0A3-B119-DD63916FFABE}"/>
          </ac:spMkLst>
        </pc:spChg>
        <pc:spChg chg="mod">
          <ac:chgData name="Jassem Abbasi" userId="a485637c-5d5c-44af-8411-f95acc3236b6" providerId="ADAL" clId="{B67E75DF-61F4-4BDD-83F6-F3A9FEB4B984}" dt="2024-02-22T09:52:54.409" v="2357" actId="27803"/>
          <ac:spMkLst>
            <pc:docMk/>
            <pc:sldMk cId="3942064285" sldId="256"/>
            <ac:spMk id="15645" creationId="{1135BF47-DEE6-1FD0-6B23-AF76E8062E59}"/>
          </ac:spMkLst>
        </pc:spChg>
        <pc:spChg chg="mod">
          <ac:chgData name="Jassem Abbasi" userId="a485637c-5d5c-44af-8411-f95acc3236b6" providerId="ADAL" clId="{B67E75DF-61F4-4BDD-83F6-F3A9FEB4B984}" dt="2024-02-22T09:52:54.409" v="2357" actId="27803"/>
          <ac:spMkLst>
            <pc:docMk/>
            <pc:sldMk cId="3942064285" sldId="256"/>
            <ac:spMk id="15646" creationId="{D60A6E0F-A03B-10AA-AE99-6B8A4D9E3234}"/>
          </ac:spMkLst>
        </pc:spChg>
        <pc:spChg chg="mod">
          <ac:chgData name="Jassem Abbasi" userId="a485637c-5d5c-44af-8411-f95acc3236b6" providerId="ADAL" clId="{B67E75DF-61F4-4BDD-83F6-F3A9FEB4B984}" dt="2024-02-22T09:52:54.409" v="2357" actId="27803"/>
          <ac:spMkLst>
            <pc:docMk/>
            <pc:sldMk cId="3942064285" sldId="256"/>
            <ac:spMk id="15647" creationId="{4EE4D11F-A358-FFB0-D16D-A6BA3BE0B047}"/>
          </ac:spMkLst>
        </pc:spChg>
        <pc:spChg chg="mod">
          <ac:chgData name="Jassem Abbasi" userId="a485637c-5d5c-44af-8411-f95acc3236b6" providerId="ADAL" clId="{B67E75DF-61F4-4BDD-83F6-F3A9FEB4B984}" dt="2024-02-22T09:52:54.409" v="2357" actId="27803"/>
          <ac:spMkLst>
            <pc:docMk/>
            <pc:sldMk cId="3942064285" sldId="256"/>
            <ac:spMk id="15648" creationId="{6CDEA066-FA9D-FE1C-8578-30066A9CB156}"/>
          </ac:spMkLst>
        </pc:spChg>
        <pc:spChg chg="mod">
          <ac:chgData name="Jassem Abbasi" userId="a485637c-5d5c-44af-8411-f95acc3236b6" providerId="ADAL" clId="{B67E75DF-61F4-4BDD-83F6-F3A9FEB4B984}" dt="2024-02-22T09:52:54.409" v="2357" actId="27803"/>
          <ac:spMkLst>
            <pc:docMk/>
            <pc:sldMk cId="3942064285" sldId="256"/>
            <ac:spMk id="15649" creationId="{1264D80A-752E-559C-A4BA-135796A870B9}"/>
          </ac:spMkLst>
        </pc:spChg>
        <pc:spChg chg="mod">
          <ac:chgData name="Jassem Abbasi" userId="a485637c-5d5c-44af-8411-f95acc3236b6" providerId="ADAL" clId="{B67E75DF-61F4-4BDD-83F6-F3A9FEB4B984}" dt="2024-02-22T09:52:54.409" v="2357" actId="27803"/>
          <ac:spMkLst>
            <pc:docMk/>
            <pc:sldMk cId="3942064285" sldId="256"/>
            <ac:spMk id="15650" creationId="{FB8DE970-6F22-C222-5264-858BFBFB7AB4}"/>
          </ac:spMkLst>
        </pc:spChg>
        <pc:spChg chg="mod">
          <ac:chgData name="Jassem Abbasi" userId="a485637c-5d5c-44af-8411-f95acc3236b6" providerId="ADAL" clId="{B67E75DF-61F4-4BDD-83F6-F3A9FEB4B984}" dt="2024-02-22T09:52:54.409" v="2357" actId="27803"/>
          <ac:spMkLst>
            <pc:docMk/>
            <pc:sldMk cId="3942064285" sldId="256"/>
            <ac:spMk id="15651" creationId="{E35A3B52-3CA6-0940-D2A5-B4FFFA3355B3}"/>
          </ac:spMkLst>
        </pc:spChg>
        <pc:spChg chg="mod">
          <ac:chgData name="Jassem Abbasi" userId="a485637c-5d5c-44af-8411-f95acc3236b6" providerId="ADAL" clId="{B67E75DF-61F4-4BDD-83F6-F3A9FEB4B984}" dt="2024-02-22T09:52:54.409" v="2357" actId="27803"/>
          <ac:spMkLst>
            <pc:docMk/>
            <pc:sldMk cId="3942064285" sldId="256"/>
            <ac:spMk id="15652" creationId="{8E526B45-258C-AB50-FA1F-CFA662A7CDAA}"/>
          </ac:spMkLst>
        </pc:spChg>
        <pc:spChg chg="mod">
          <ac:chgData name="Jassem Abbasi" userId="a485637c-5d5c-44af-8411-f95acc3236b6" providerId="ADAL" clId="{B67E75DF-61F4-4BDD-83F6-F3A9FEB4B984}" dt="2024-02-22T09:52:54.409" v="2357" actId="27803"/>
          <ac:spMkLst>
            <pc:docMk/>
            <pc:sldMk cId="3942064285" sldId="256"/>
            <ac:spMk id="15653" creationId="{6436AE12-18F7-6AF3-164D-F38D5DFF149C}"/>
          </ac:spMkLst>
        </pc:spChg>
        <pc:spChg chg="mod">
          <ac:chgData name="Jassem Abbasi" userId="a485637c-5d5c-44af-8411-f95acc3236b6" providerId="ADAL" clId="{B67E75DF-61F4-4BDD-83F6-F3A9FEB4B984}" dt="2024-02-22T09:52:54.409" v="2357" actId="27803"/>
          <ac:spMkLst>
            <pc:docMk/>
            <pc:sldMk cId="3942064285" sldId="256"/>
            <ac:spMk id="15654" creationId="{75C8FB64-C84C-8B9F-6627-3567CAD00570}"/>
          </ac:spMkLst>
        </pc:spChg>
        <pc:spChg chg="mod">
          <ac:chgData name="Jassem Abbasi" userId="a485637c-5d5c-44af-8411-f95acc3236b6" providerId="ADAL" clId="{B67E75DF-61F4-4BDD-83F6-F3A9FEB4B984}" dt="2024-02-22T09:52:54.409" v="2357" actId="27803"/>
          <ac:spMkLst>
            <pc:docMk/>
            <pc:sldMk cId="3942064285" sldId="256"/>
            <ac:spMk id="15655" creationId="{3B8FCE08-77CA-BC2D-6715-A2DCEE4F9654}"/>
          </ac:spMkLst>
        </pc:spChg>
        <pc:spChg chg="mod">
          <ac:chgData name="Jassem Abbasi" userId="a485637c-5d5c-44af-8411-f95acc3236b6" providerId="ADAL" clId="{B67E75DF-61F4-4BDD-83F6-F3A9FEB4B984}" dt="2024-02-22T09:52:54.409" v="2357" actId="27803"/>
          <ac:spMkLst>
            <pc:docMk/>
            <pc:sldMk cId="3942064285" sldId="256"/>
            <ac:spMk id="15656" creationId="{AC16823E-24CC-48C3-42CF-152C6F99BBB9}"/>
          </ac:spMkLst>
        </pc:spChg>
        <pc:spChg chg="mod">
          <ac:chgData name="Jassem Abbasi" userId="a485637c-5d5c-44af-8411-f95acc3236b6" providerId="ADAL" clId="{B67E75DF-61F4-4BDD-83F6-F3A9FEB4B984}" dt="2024-02-22T09:52:54.409" v="2357" actId="27803"/>
          <ac:spMkLst>
            <pc:docMk/>
            <pc:sldMk cId="3942064285" sldId="256"/>
            <ac:spMk id="15657" creationId="{E86697B7-EE25-4C1A-1BE5-7B072EC84252}"/>
          </ac:spMkLst>
        </pc:spChg>
        <pc:spChg chg="mod">
          <ac:chgData name="Jassem Abbasi" userId="a485637c-5d5c-44af-8411-f95acc3236b6" providerId="ADAL" clId="{B67E75DF-61F4-4BDD-83F6-F3A9FEB4B984}" dt="2024-02-22T09:52:54.409" v="2357" actId="27803"/>
          <ac:spMkLst>
            <pc:docMk/>
            <pc:sldMk cId="3942064285" sldId="256"/>
            <ac:spMk id="15658" creationId="{8ADCBB91-CC8F-0DD2-C294-6E7ACAF816DB}"/>
          </ac:spMkLst>
        </pc:spChg>
        <pc:spChg chg="mod">
          <ac:chgData name="Jassem Abbasi" userId="a485637c-5d5c-44af-8411-f95acc3236b6" providerId="ADAL" clId="{B67E75DF-61F4-4BDD-83F6-F3A9FEB4B984}" dt="2024-02-22T09:52:54.409" v="2357" actId="27803"/>
          <ac:spMkLst>
            <pc:docMk/>
            <pc:sldMk cId="3942064285" sldId="256"/>
            <ac:spMk id="15659" creationId="{B75D613C-1C40-CBC4-AE94-E873DAFEBCDA}"/>
          </ac:spMkLst>
        </pc:spChg>
        <pc:spChg chg="mod">
          <ac:chgData name="Jassem Abbasi" userId="a485637c-5d5c-44af-8411-f95acc3236b6" providerId="ADAL" clId="{B67E75DF-61F4-4BDD-83F6-F3A9FEB4B984}" dt="2024-02-22T09:52:54.409" v="2357" actId="27803"/>
          <ac:spMkLst>
            <pc:docMk/>
            <pc:sldMk cId="3942064285" sldId="256"/>
            <ac:spMk id="15660" creationId="{9E085FF5-EBCD-EBB4-24F9-3B6C6FF5CDEF}"/>
          </ac:spMkLst>
        </pc:spChg>
        <pc:spChg chg="mod">
          <ac:chgData name="Jassem Abbasi" userId="a485637c-5d5c-44af-8411-f95acc3236b6" providerId="ADAL" clId="{B67E75DF-61F4-4BDD-83F6-F3A9FEB4B984}" dt="2024-02-22T09:52:54.409" v="2357" actId="27803"/>
          <ac:spMkLst>
            <pc:docMk/>
            <pc:sldMk cId="3942064285" sldId="256"/>
            <ac:spMk id="15661" creationId="{E6B8B613-C31A-2722-A0DB-40FDFF8A3237}"/>
          </ac:spMkLst>
        </pc:spChg>
        <pc:spChg chg="mod">
          <ac:chgData name="Jassem Abbasi" userId="a485637c-5d5c-44af-8411-f95acc3236b6" providerId="ADAL" clId="{B67E75DF-61F4-4BDD-83F6-F3A9FEB4B984}" dt="2024-02-22T09:52:54.409" v="2357" actId="27803"/>
          <ac:spMkLst>
            <pc:docMk/>
            <pc:sldMk cId="3942064285" sldId="256"/>
            <ac:spMk id="15662" creationId="{902A4668-0B65-A88A-A674-FCD094C61C26}"/>
          </ac:spMkLst>
        </pc:spChg>
        <pc:spChg chg="mod">
          <ac:chgData name="Jassem Abbasi" userId="a485637c-5d5c-44af-8411-f95acc3236b6" providerId="ADAL" clId="{B67E75DF-61F4-4BDD-83F6-F3A9FEB4B984}" dt="2024-02-22T09:52:54.409" v="2357" actId="27803"/>
          <ac:spMkLst>
            <pc:docMk/>
            <pc:sldMk cId="3942064285" sldId="256"/>
            <ac:spMk id="15663" creationId="{FC971651-98B4-F6DC-7CEC-10AC58F8C45B}"/>
          </ac:spMkLst>
        </pc:spChg>
        <pc:spChg chg="mod">
          <ac:chgData name="Jassem Abbasi" userId="a485637c-5d5c-44af-8411-f95acc3236b6" providerId="ADAL" clId="{B67E75DF-61F4-4BDD-83F6-F3A9FEB4B984}" dt="2024-02-22T09:52:54.409" v="2357" actId="27803"/>
          <ac:spMkLst>
            <pc:docMk/>
            <pc:sldMk cId="3942064285" sldId="256"/>
            <ac:spMk id="15664" creationId="{C8E2B1BA-DD32-890B-7043-A55BD2EAE55C}"/>
          </ac:spMkLst>
        </pc:spChg>
        <pc:spChg chg="mod">
          <ac:chgData name="Jassem Abbasi" userId="a485637c-5d5c-44af-8411-f95acc3236b6" providerId="ADAL" clId="{B67E75DF-61F4-4BDD-83F6-F3A9FEB4B984}" dt="2024-02-22T09:52:54.409" v="2357" actId="27803"/>
          <ac:spMkLst>
            <pc:docMk/>
            <pc:sldMk cId="3942064285" sldId="256"/>
            <ac:spMk id="15665" creationId="{49CEEF44-34D0-2653-A158-764A135BBB82}"/>
          </ac:spMkLst>
        </pc:spChg>
        <pc:spChg chg="mod">
          <ac:chgData name="Jassem Abbasi" userId="a485637c-5d5c-44af-8411-f95acc3236b6" providerId="ADAL" clId="{B67E75DF-61F4-4BDD-83F6-F3A9FEB4B984}" dt="2024-02-22T09:52:54.409" v="2357" actId="27803"/>
          <ac:spMkLst>
            <pc:docMk/>
            <pc:sldMk cId="3942064285" sldId="256"/>
            <ac:spMk id="15666" creationId="{F7314B07-E18F-DF92-6387-3F81151DD0BC}"/>
          </ac:spMkLst>
        </pc:spChg>
        <pc:spChg chg="mod">
          <ac:chgData name="Jassem Abbasi" userId="a485637c-5d5c-44af-8411-f95acc3236b6" providerId="ADAL" clId="{B67E75DF-61F4-4BDD-83F6-F3A9FEB4B984}" dt="2024-02-22T09:52:54.409" v="2357" actId="27803"/>
          <ac:spMkLst>
            <pc:docMk/>
            <pc:sldMk cId="3942064285" sldId="256"/>
            <ac:spMk id="15667" creationId="{A5736CCD-318C-73F7-B9AF-4025812E057E}"/>
          </ac:spMkLst>
        </pc:spChg>
        <pc:spChg chg="mod">
          <ac:chgData name="Jassem Abbasi" userId="a485637c-5d5c-44af-8411-f95acc3236b6" providerId="ADAL" clId="{B67E75DF-61F4-4BDD-83F6-F3A9FEB4B984}" dt="2024-02-22T09:52:54.409" v="2357" actId="27803"/>
          <ac:spMkLst>
            <pc:docMk/>
            <pc:sldMk cId="3942064285" sldId="256"/>
            <ac:spMk id="15668" creationId="{F77ED983-C0B7-587E-55EB-E669AC681070}"/>
          </ac:spMkLst>
        </pc:spChg>
        <pc:spChg chg="mod">
          <ac:chgData name="Jassem Abbasi" userId="a485637c-5d5c-44af-8411-f95acc3236b6" providerId="ADAL" clId="{B67E75DF-61F4-4BDD-83F6-F3A9FEB4B984}" dt="2024-02-22T09:52:54.409" v="2357" actId="27803"/>
          <ac:spMkLst>
            <pc:docMk/>
            <pc:sldMk cId="3942064285" sldId="256"/>
            <ac:spMk id="15669" creationId="{46A2BDEA-39FA-3EAB-E35A-330E6F64BAD6}"/>
          </ac:spMkLst>
        </pc:spChg>
        <pc:spChg chg="mod">
          <ac:chgData name="Jassem Abbasi" userId="a485637c-5d5c-44af-8411-f95acc3236b6" providerId="ADAL" clId="{B67E75DF-61F4-4BDD-83F6-F3A9FEB4B984}" dt="2024-02-22T09:52:54.409" v="2357" actId="27803"/>
          <ac:spMkLst>
            <pc:docMk/>
            <pc:sldMk cId="3942064285" sldId="256"/>
            <ac:spMk id="15670" creationId="{AA03A81F-1320-F174-1B94-81A2C45B0C8B}"/>
          </ac:spMkLst>
        </pc:spChg>
        <pc:spChg chg="mod">
          <ac:chgData name="Jassem Abbasi" userId="a485637c-5d5c-44af-8411-f95acc3236b6" providerId="ADAL" clId="{B67E75DF-61F4-4BDD-83F6-F3A9FEB4B984}" dt="2024-02-22T09:52:54.409" v="2357" actId="27803"/>
          <ac:spMkLst>
            <pc:docMk/>
            <pc:sldMk cId="3942064285" sldId="256"/>
            <ac:spMk id="15671" creationId="{7942E3B4-955D-2C67-9D65-1D9FAD60B617}"/>
          </ac:spMkLst>
        </pc:spChg>
        <pc:spChg chg="mod">
          <ac:chgData name="Jassem Abbasi" userId="a485637c-5d5c-44af-8411-f95acc3236b6" providerId="ADAL" clId="{B67E75DF-61F4-4BDD-83F6-F3A9FEB4B984}" dt="2024-02-22T09:52:54.409" v="2357" actId="27803"/>
          <ac:spMkLst>
            <pc:docMk/>
            <pc:sldMk cId="3942064285" sldId="256"/>
            <ac:spMk id="15672" creationId="{22BFF7FA-8104-6B8A-0868-87A7AAFCC19A}"/>
          </ac:spMkLst>
        </pc:spChg>
        <pc:spChg chg="mod">
          <ac:chgData name="Jassem Abbasi" userId="a485637c-5d5c-44af-8411-f95acc3236b6" providerId="ADAL" clId="{B67E75DF-61F4-4BDD-83F6-F3A9FEB4B984}" dt="2024-02-22T09:52:54.409" v="2357" actId="27803"/>
          <ac:spMkLst>
            <pc:docMk/>
            <pc:sldMk cId="3942064285" sldId="256"/>
            <ac:spMk id="15673" creationId="{99270455-710A-99F5-67CB-7652E85A9BBD}"/>
          </ac:spMkLst>
        </pc:spChg>
        <pc:spChg chg="mod">
          <ac:chgData name="Jassem Abbasi" userId="a485637c-5d5c-44af-8411-f95acc3236b6" providerId="ADAL" clId="{B67E75DF-61F4-4BDD-83F6-F3A9FEB4B984}" dt="2024-02-22T09:52:54.409" v="2357" actId="27803"/>
          <ac:spMkLst>
            <pc:docMk/>
            <pc:sldMk cId="3942064285" sldId="256"/>
            <ac:spMk id="15674" creationId="{C9CCA2B9-9CB6-F006-9A6F-5A02F16F6068}"/>
          </ac:spMkLst>
        </pc:spChg>
        <pc:spChg chg="mod">
          <ac:chgData name="Jassem Abbasi" userId="a485637c-5d5c-44af-8411-f95acc3236b6" providerId="ADAL" clId="{B67E75DF-61F4-4BDD-83F6-F3A9FEB4B984}" dt="2024-02-22T09:52:54.409" v="2357" actId="27803"/>
          <ac:spMkLst>
            <pc:docMk/>
            <pc:sldMk cId="3942064285" sldId="256"/>
            <ac:spMk id="15675" creationId="{40BFAB30-3C2F-5AFE-7D2A-3E76636727F7}"/>
          </ac:spMkLst>
        </pc:spChg>
        <pc:spChg chg="mod">
          <ac:chgData name="Jassem Abbasi" userId="a485637c-5d5c-44af-8411-f95acc3236b6" providerId="ADAL" clId="{B67E75DF-61F4-4BDD-83F6-F3A9FEB4B984}" dt="2024-02-22T09:52:54.409" v="2357" actId="27803"/>
          <ac:spMkLst>
            <pc:docMk/>
            <pc:sldMk cId="3942064285" sldId="256"/>
            <ac:spMk id="15676" creationId="{BCD1F9E5-9835-7E65-59E9-2B55C64CC79C}"/>
          </ac:spMkLst>
        </pc:spChg>
        <pc:spChg chg="mod">
          <ac:chgData name="Jassem Abbasi" userId="a485637c-5d5c-44af-8411-f95acc3236b6" providerId="ADAL" clId="{B67E75DF-61F4-4BDD-83F6-F3A9FEB4B984}" dt="2024-02-22T09:52:54.409" v="2357" actId="27803"/>
          <ac:spMkLst>
            <pc:docMk/>
            <pc:sldMk cId="3942064285" sldId="256"/>
            <ac:spMk id="15677" creationId="{5BFB5116-4FDD-AD98-A3AE-128C3DC3C37A}"/>
          </ac:spMkLst>
        </pc:spChg>
        <pc:spChg chg="mod">
          <ac:chgData name="Jassem Abbasi" userId="a485637c-5d5c-44af-8411-f95acc3236b6" providerId="ADAL" clId="{B67E75DF-61F4-4BDD-83F6-F3A9FEB4B984}" dt="2024-02-22T09:52:54.409" v="2357" actId="27803"/>
          <ac:spMkLst>
            <pc:docMk/>
            <pc:sldMk cId="3942064285" sldId="256"/>
            <ac:spMk id="15678" creationId="{6AB5347C-5287-4D70-1770-623DA7E2D89E}"/>
          </ac:spMkLst>
        </pc:spChg>
        <pc:spChg chg="mod">
          <ac:chgData name="Jassem Abbasi" userId="a485637c-5d5c-44af-8411-f95acc3236b6" providerId="ADAL" clId="{B67E75DF-61F4-4BDD-83F6-F3A9FEB4B984}" dt="2024-02-22T09:52:54.409" v="2357" actId="27803"/>
          <ac:spMkLst>
            <pc:docMk/>
            <pc:sldMk cId="3942064285" sldId="256"/>
            <ac:spMk id="15679" creationId="{4A338651-405D-C7C4-838F-13EF8F69DD45}"/>
          </ac:spMkLst>
        </pc:spChg>
        <pc:spChg chg="mod">
          <ac:chgData name="Jassem Abbasi" userId="a485637c-5d5c-44af-8411-f95acc3236b6" providerId="ADAL" clId="{B67E75DF-61F4-4BDD-83F6-F3A9FEB4B984}" dt="2024-02-22T09:52:54.409" v="2357" actId="27803"/>
          <ac:spMkLst>
            <pc:docMk/>
            <pc:sldMk cId="3942064285" sldId="256"/>
            <ac:spMk id="15680" creationId="{02A1AC3A-EC44-CBEE-14C7-AED1ED2ADD79}"/>
          </ac:spMkLst>
        </pc:spChg>
        <pc:spChg chg="mod">
          <ac:chgData name="Jassem Abbasi" userId="a485637c-5d5c-44af-8411-f95acc3236b6" providerId="ADAL" clId="{B67E75DF-61F4-4BDD-83F6-F3A9FEB4B984}" dt="2024-02-22T09:52:54.409" v="2357" actId="27803"/>
          <ac:spMkLst>
            <pc:docMk/>
            <pc:sldMk cId="3942064285" sldId="256"/>
            <ac:spMk id="15681" creationId="{D8B271CD-8C9E-CC78-D196-763E5E98E62B}"/>
          </ac:spMkLst>
        </pc:spChg>
        <pc:spChg chg="mod">
          <ac:chgData name="Jassem Abbasi" userId="a485637c-5d5c-44af-8411-f95acc3236b6" providerId="ADAL" clId="{B67E75DF-61F4-4BDD-83F6-F3A9FEB4B984}" dt="2024-02-22T09:52:54.409" v="2357" actId="27803"/>
          <ac:spMkLst>
            <pc:docMk/>
            <pc:sldMk cId="3942064285" sldId="256"/>
            <ac:spMk id="15682" creationId="{C6909726-E4BF-C3BD-0DDD-746E703FA505}"/>
          </ac:spMkLst>
        </pc:spChg>
        <pc:spChg chg="mod">
          <ac:chgData name="Jassem Abbasi" userId="a485637c-5d5c-44af-8411-f95acc3236b6" providerId="ADAL" clId="{B67E75DF-61F4-4BDD-83F6-F3A9FEB4B984}" dt="2024-02-22T09:52:54.409" v="2357" actId="27803"/>
          <ac:spMkLst>
            <pc:docMk/>
            <pc:sldMk cId="3942064285" sldId="256"/>
            <ac:spMk id="15683" creationId="{929F0030-408D-91B5-9C53-2B0246C679E9}"/>
          </ac:spMkLst>
        </pc:spChg>
        <pc:spChg chg="mod">
          <ac:chgData name="Jassem Abbasi" userId="a485637c-5d5c-44af-8411-f95acc3236b6" providerId="ADAL" clId="{B67E75DF-61F4-4BDD-83F6-F3A9FEB4B984}" dt="2024-02-22T09:52:54.409" v="2357" actId="27803"/>
          <ac:spMkLst>
            <pc:docMk/>
            <pc:sldMk cId="3942064285" sldId="256"/>
            <ac:spMk id="15684" creationId="{25E36CF4-7201-35DC-5AC7-423F57893B2C}"/>
          </ac:spMkLst>
        </pc:spChg>
        <pc:spChg chg="mod">
          <ac:chgData name="Jassem Abbasi" userId="a485637c-5d5c-44af-8411-f95acc3236b6" providerId="ADAL" clId="{B67E75DF-61F4-4BDD-83F6-F3A9FEB4B984}" dt="2024-02-22T09:52:54.409" v="2357" actId="27803"/>
          <ac:spMkLst>
            <pc:docMk/>
            <pc:sldMk cId="3942064285" sldId="256"/>
            <ac:spMk id="15685" creationId="{67C5F964-CC35-692A-178B-0BEF421F8E43}"/>
          </ac:spMkLst>
        </pc:spChg>
        <pc:spChg chg="mod">
          <ac:chgData name="Jassem Abbasi" userId="a485637c-5d5c-44af-8411-f95acc3236b6" providerId="ADAL" clId="{B67E75DF-61F4-4BDD-83F6-F3A9FEB4B984}" dt="2024-02-22T09:52:54.409" v="2357" actId="27803"/>
          <ac:spMkLst>
            <pc:docMk/>
            <pc:sldMk cId="3942064285" sldId="256"/>
            <ac:spMk id="15686" creationId="{9E365C26-6A01-C48E-24FF-DC97A730DFBC}"/>
          </ac:spMkLst>
        </pc:spChg>
        <pc:spChg chg="mod">
          <ac:chgData name="Jassem Abbasi" userId="a485637c-5d5c-44af-8411-f95acc3236b6" providerId="ADAL" clId="{B67E75DF-61F4-4BDD-83F6-F3A9FEB4B984}" dt="2024-02-22T09:52:54.409" v="2357" actId="27803"/>
          <ac:spMkLst>
            <pc:docMk/>
            <pc:sldMk cId="3942064285" sldId="256"/>
            <ac:spMk id="15687" creationId="{34A0217D-DD33-35E0-7B3C-E2401BCAE5CE}"/>
          </ac:spMkLst>
        </pc:spChg>
        <pc:spChg chg="mod">
          <ac:chgData name="Jassem Abbasi" userId="a485637c-5d5c-44af-8411-f95acc3236b6" providerId="ADAL" clId="{B67E75DF-61F4-4BDD-83F6-F3A9FEB4B984}" dt="2024-02-22T09:52:54.409" v="2357" actId="27803"/>
          <ac:spMkLst>
            <pc:docMk/>
            <pc:sldMk cId="3942064285" sldId="256"/>
            <ac:spMk id="15688" creationId="{B452946E-76A2-9768-1BA4-EF13F45CC1D5}"/>
          </ac:spMkLst>
        </pc:spChg>
        <pc:spChg chg="mod">
          <ac:chgData name="Jassem Abbasi" userId="a485637c-5d5c-44af-8411-f95acc3236b6" providerId="ADAL" clId="{B67E75DF-61F4-4BDD-83F6-F3A9FEB4B984}" dt="2024-02-22T09:52:54.409" v="2357" actId="27803"/>
          <ac:spMkLst>
            <pc:docMk/>
            <pc:sldMk cId="3942064285" sldId="256"/>
            <ac:spMk id="15689" creationId="{D591CD26-724D-A914-73EF-B4E41329D016}"/>
          </ac:spMkLst>
        </pc:spChg>
        <pc:spChg chg="mod">
          <ac:chgData name="Jassem Abbasi" userId="a485637c-5d5c-44af-8411-f95acc3236b6" providerId="ADAL" clId="{B67E75DF-61F4-4BDD-83F6-F3A9FEB4B984}" dt="2024-02-22T09:52:54.409" v="2357" actId="27803"/>
          <ac:spMkLst>
            <pc:docMk/>
            <pc:sldMk cId="3942064285" sldId="256"/>
            <ac:spMk id="15690" creationId="{5EB2137F-0614-C27E-1F01-1D59E89CF5C0}"/>
          </ac:spMkLst>
        </pc:spChg>
        <pc:spChg chg="mod">
          <ac:chgData name="Jassem Abbasi" userId="a485637c-5d5c-44af-8411-f95acc3236b6" providerId="ADAL" clId="{B67E75DF-61F4-4BDD-83F6-F3A9FEB4B984}" dt="2024-02-22T09:52:54.409" v="2357" actId="27803"/>
          <ac:spMkLst>
            <pc:docMk/>
            <pc:sldMk cId="3942064285" sldId="256"/>
            <ac:spMk id="15691" creationId="{8FE6E8A1-1F80-54F6-6D4B-80050384E5BE}"/>
          </ac:spMkLst>
        </pc:spChg>
        <pc:spChg chg="mod">
          <ac:chgData name="Jassem Abbasi" userId="a485637c-5d5c-44af-8411-f95acc3236b6" providerId="ADAL" clId="{B67E75DF-61F4-4BDD-83F6-F3A9FEB4B984}" dt="2024-02-22T09:52:54.409" v="2357" actId="27803"/>
          <ac:spMkLst>
            <pc:docMk/>
            <pc:sldMk cId="3942064285" sldId="256"/>
            <ac:spMk id="15692" creationId="{712F8A56-78AC-C39A-88C0-77D64AC856BE}"/>
          </ac:spMkLst>
        </pc:spChg>
        <pc:spChg chg="mod">
          <ac:chgData name="Jassem Abbasi" userId="a485637c-5d5c-44af-8411-f95acc3236b6" providerId="ADAL" clId="{B67E75DF-61F4-4BDD-83F6-F3A9FEB4B984}" dt="2024-02-22T09:52:54.409" v="2357" actId="27803"/>
          <ac:spMkLst>
            <pc:docMk/>
            <pc:sldMk cId="3942064285" sldId="256"/>
            <ac:spMk id="15693" creationId="{0CE01476-48FF-ADD5-0C99-57F50F08B1AD}"/>
          </ac:spMkLst>
        </pc:spChg>
        <pc:spChg chg="mod">
          <ac:chgData name="Jassem Abbasi" userId="a485637c-5d5c-44af-8411-f95acc3236b6" providerId="ADAL" clId="{B67E75DF-61F4-4BDD-83F6-F3A9FEB4B984}" dt="2024-02-22T09:52:54.409" v="2357" actId="27803"/>
          <ac:spMkLst>
            <pc:docMk/>
            <pc:sldMk cId="3942064285" sldId="256"/>
            <ac:spMk id="15694" creationId="{AABFECBE-E49B-63A1-E839-41EA3F3AEE42}"/>
          </ac:spMkLst>
        </pc:spChg>
        <pc:spChg chg="mod">
          <ac:chgData name="Jassem Abbasi" userId="a485637c-5d5c-44af-8411-f95acc3236b6" providerId="ADAL" clId="{B67E75DF-61F4-4BDD-83F6-F3A9FEB4B984}" dt="2024-02-22T09:52:54.409" v="2357" actId="27803"/>
          <ac:spMkLst>
            <pc:docMk/>
            <pc:sldMk cId="3942064285" sldId="256"/>
            <ac:spMk id="15695" creationId="{FD577E6E-BA2B-235B-6074-05CA31B5A539}"/>
          </ac:spMkLst>
        </pc:spChg>
        <pc:spChg chg="mod">
          <ac:chgData name="Jassem Abbasi" userId="a485637c-5d5c-44af-8411-f95acc3236b6" providerId="ADAL" clId="{B67E75DF-61F4-4BDD-83F6-F3A9FEB4B984}" dt="2024-02-22T09:52:54.409" v="2357" actId="27803"/>
          <ac:spMkLst>
            <pc:docMk/>
            <pc:sldMk cId="3942064285" sldId="256"/>
            <ac:spMk id="15696" creationId="{F3852211-5913-97F2-CB1B-D0D6800E177D}"/>
          </ac:spMkLst>
        </pc:spChg>
        <pc:spChg chg="mod">
          <ac:chgData name="Jassem Abbasi" userId="a485637c-5d5c-44af-8411-f95acc3236b6" providerId="ADAL" clId="{B67E75DF-61F4-4BDD-83F6-F3A9FEB4B984}" dt="2024-02-22T09:52:54.409" v="2357" actId="27803"/>
          <ac:spMkLst>
            <pc:docMk/>
            <pc:sldMk cId="3942064285" sldId="256"/>
            <ac:spMk id="15697" creationId="{AEE0BD79-27A4-1D66-8B8A-B26228AB6660}"/>
          </ac:spMkLst>
        </pc:spChg>
        <pc:spChg chg="mod">
          <ac:chgData name="Jassem Abbasi" userId="a485637c-5d5c-44af-8411-f95acc3236b6" providerId="ADAL" clId="{B67E75DF-61F4-4BDD-83F6-F3A9FEB4B984}" dt="2024-02-22T09:52:54.409" v="2357" actId="27803"/>
          <ac:spMkLst>
            <pc:docMk/>
            <pc:sldMk cId="3942064285" sldId="256"/>
            <ac:spMk id="15698" creationId="{06FB470F-5EE8-1464-6114-10E8616BC3B5}"/>
          </ac:spMkLst>
        </pc:spChg>
        <pc:spChg chg="mod">
          <ac:chgData name="Jassem Abbasi" userId="a485637c-5d5c-44af-8411-f95acc3236b6" providerId="ADAL" clId="{B67E75DF-61F4-4BDD-83F6-F3A9FEB4B984}" dt="2024-02-22T09:52:54.409" v="2357" actId="27803"/>
          <ac:spMkLst>
            <pc:docMk/>
            <pc:sldMk cId="3942064285" sldId="256"/>
            <ac:spMk id="15699" creationId="{78D5C9E4-3CBB-B60C-9FB9-02D494469EBE}"/>
          </ac:spMkLst>
        </pc:spChg>
        <pc:spChg chg="mod">
          <ac:chgData name="Jassem Abbasi" userId="a485637c-5d5c-44af-8411-f95acc3236b6" providerId="ADAL" clId="{B67E75DF-61F4-4BDD-83F6-F3A9FEB4B984}" dt="2024-02-22T09:52:54.409" v="2357" actId="27803"/>
          <ac:spMkLst>
            <pc:docMk/>
            <pc:sldMk cId="3942064285" sldId="256"/>
            <ac:spMk id="15700" creationId="{FD91BCD9-3682-D14F-B653-08300300C21F}"/>
          </ac:spMkLst>
        </pc:spChg>
        <pc:spChg chg="mod">
          <ac:chgData name="Jassem Abbasi" userId="a485637c-5d5c-44af-8411-f95acc3236b6" providerId="ADAL" clId="{B67E75DF-61F4-4BDD-83F6-F3A9FEB4B984}" dt="2024-02-22T09:52:54.409" v="2357" actId="27803"/>
          <ac:spMkLst>
            <pc:docMk/>
            <pc:sldMk cId="3942064285" sldId="256"/>
            <ac:spMk id="15701" creationId="{7C6182C3-6E64-9D4E-E609-DD6A6F750B9D}"/>
          </ac:spMkLst>
        </pc:spChg>
        <pc:spChg chg="mod">
          <ac:chgData name="Jassem Abbasi" userId="a485637c-5d5c-44af-8411-f95acc3236b6" providerId="ADAL" clId="{B67E75DF-61F4-4BDD-83F6-F3A9FEB4B984}" dt="2024-02-22T09:52:54.409" v="2357" actId="27803"/>
          <ac:spMkLst>
            <pc:docMk/>
            <pc:sldMk cId="3942064285" sldId="256"/>
            <ac:spMk id="15702" creationId="{A4CB51C8-092E-140D-D662-96B74C0A616D}"/>
          </ac:spMkLst>
        </pc:spChg>
        <pc:spChg chg="mod">
          <ac:chgData name="Jassem Abbasi" userId="a485637c-5d5c-44af-8411-f95acc3236b6" providerId="ADAL" clId="{B67E75DF-61F4-4BDD-83F6-F3A9FEB4B984}" dt="2024-02-22T09:52:54.409" v="2357" actId="27803"/>
          <ac:spMkLst>
            <pc:docMk/>
            <pc:sldMk cId="3942064285" sldId="256"/>
            <ac:spMk id="15703" creationId="{D21B49E9-39E2-B8F8-1845-61EDC40B81D4}"/>
          </ac:spMkLst>
        </pc:spChg>
        <pc:spChg chg="mod">
          <ac:chgData name="Jassem Abbasi" userId="a485637c-5d5c-44af-8411-f95acc3236b6" providerId="ADAL" clId="{B67E75DF-61F4-4BDD-83F6-F3A9FEB4B984}" dt="2024-02-22T09:52:54.409" v="2357" actId="27803"/>
          <ac:spMkLst>
            <pc:docMk/>
            <pc:sldMk cId="3942064285" sldId="256"/>
            <ac:spMk id="15704" creationId="{C6150F6D-F115-C58F-D720-BA8DD2118281}"/>
          </ac:spMkLst>
        </pc:spChg>
        <pc:spChg chg="mod">
          <ac:chgData name="Jassem Abbasi" userId="a485637c-5d5c-44af-8411-f95acc3236b6" providerId="ADAL" clId="{B67E75DF-61F4-4BDD-83F6-F3A9FEB4B984}" dt="2024-02-22T09:52:54.409" v="2357" actId="27803"/>
          <ac:spMkLst>
            <pc:docMk/>
            <pc:sldMk cId="3942064285" sldId="256"/>
            <ac:spMk id="15705" creationId="{7C109E93-533A-BCC5-7A67-E7F4559F4EEC}"/>
          </ac:spMkLst>
        </pc:spChg>
        <pc:spChg chg="mod">
          <ac:chgData name="Jassem Abbasi" userId="a485637c-5d5c-44af-8411-f95acc3236b6" providerId="ADAL" clId="{B67E75DF-61F4-4BDD-83F6-F3A9FEB4B984}" dt="2024-02-22T09:52:54.409" v="2357" actId="27803"/>
          <ac:spMkLst>
            <pc:docMk/>
            <pc:sldMk cId="3942064285" sldId="256"/>
            <ac:spMk id="15706" creationId="{99F933B6-6993-A721-2402-37E203F75F1F}"/>
          </ac:spMkLst>
        </pc:spChg>
        <pc:spChg chg="mod">
          <ac:chgData name="Jassem Abbasi" userId="a485637c-5d5c-44af-8411-f95acc3236b6" providerId="ADAL" clId="{B67E75DF-61F4-4BDD-83F6-F3A9FEB4B984}" dt="2024-02-22T09:52:54.409" v="2357" actId="27803"/>
          <ac:spMkLst>
            <pc:docMk/>
            <pc:sldMk cId="3942064285" sldId="256"/>
            <ac:spMk id="15707" creationId="{EA3B6863-E19D-E0DE-6005-315465226308}"/>
          </ac:spMkLst>
        </pc:spChg>
        <pc:spChg chg="mod">
          <ac:chgData name="Jassem Abbasi" userId="a485637c-5d5c-44af-8411-f95acc3236b6" providerId="ADAL" clId="{B67E75DF-61F4-4BDD-83F6-F3A9FEB4B984}" dt="2024-02-22T09:52:54.409" v="2357" actId="27803"/>
          <ac:spMkLst>
            <pc:docMk/>
            <pc:sldMk cId="3942064285" sldId="256"/>
            <ac:spMk id="15708" creationId="{4167E38C-2668-9925-9D2F-72E6E2DAA186}"/>
          </ac:spMkLst>
        </pc:spChg>
        <pc:spChg chg="mod">
          <ac:chgData name="Jassem Abbasi" userId="a485637c-5d5c-44af-8411-f95acc3236b6" providerId="ADAL" clId="{B67E75DF-61F4-4BDD-83F6-F3A9FEB4B984}" dt="2024-02-22T09:52:54.409" v="2357" actId="27803"/>
          <ac:spMkLst>
            <pc:docMk/>
            <pc:sldMk cId="3942064285" sldId="256"/>
            <ac:spMk id="15709" creationId="{53238994-1344-669C-0DA2-8C7CF32E5817}"/>
          </ac:spMkLst>
        </pc:spChg>
        <pc:spChg chg="mod">
          <ac:chgData name="Jassem Abbasi" userId="a485637c-5d5c-44af-8411-f95acc3236b6" providerId="ADAL" clId="{B67E75DF-61F4-4BDD-83F6-F3A9FEB4B984}" dt="2024-02-22T09:52:54.409" v="2357" actId="27803"/>
          <ac:spMkLst>
            <pc:docMk/>
            <pc:sldMk cId="3942064285" sldId="256"/>
            <ac:spMk id="15710" creationId="{C6DEB90E-6C10-16DA-1BFF-7A20029D4633}"/>
          </ac:spMkLst>
        </pc:spChg>
        <pc:spChg chg="mod">
          <ac:chgData name="Jassem Abbasi" userId="a485637c-5d5c-44af-8411-f95acc3236b6" providerId="ADAL" clId="{B67E75DF-61F4-4BDD-83F6-F3A9FEB4B984}" dt="2024-02-22T09:52:54.409" v="2357" actId="27803"/>
          <ac:spMkLst>
            <pc:docMk/>
            <pc:sldMk cId="3942064285" sldId="256"/>
            <ac:spMk id="15711" creationId="{C70F1B03-449A-8163-CB4E-EDEA36D66017}"/>
          </ac:spMkLst>
        </pc:spChg>
        <pc:spChg chg="mod">
          <ac:chgData name="Jassem Abbasi" userId="a485637c-5d5c-44af-8411-f95acc3236b6" providerId="ADAL" clId="{B67E75DF-61F4-4BDD-83F6-F3A9FEB4B984}" dt="2024-02-22T09:52:54.409" v="2357" actId="27803"/>
          <ac:spMkLst>
            <pc:docMk/>
            <pc:sldMk cId="3942064285" sldId="256"/>
            <ac:spMk id="15712" creationId="{4C9FA076-68C5-82E9-8090-8990818A6A1B}"/>
          </ac:spMkLst>
        </pc:spChg>
        <pc:spChg chg="mod">
          <ac:chgData name="Jassem Abbasi" userId="a485637c-5d5c-44af-8411-f95acc3236b6" providerId="ADAL" clId="{B67E75DF-61F4-4BDD-83F6-F3A9FEB4B984}" dt="2024-02-22T09:52:54.409" v="2357" actId="27803"/>
          <ac:spMkLst>
            <pc:docMk/>
            <pc:sldMk cId="3942064285" sldId="256"/>
            <ac:spMk id="15713" creationId="{EF5447B5-CA1D-698B-5091-9BB60A62E3F0}"/>
          </ac:spMkLst>
        </pc:spChg>
        <pc:spChg chg="mod">
          <ac:chgData name="Jassem Abbasi" userId="a485637c-5d5c-44af-8411-f95acc3236b6" providerId="ADAL" clId="{B67E75DF-61F4-4BDD-83F6-F3A9FEB4B984}" dt="2024-02-22T09:52:54.409" v="2357" actId="27803"/>
          <ac:spMkLst>
            <pc:docMk/>
            <pc:sldMk cId="3942064285" sldId="256"/>
            <ac:spMk id="15714" creationId="{3383314F-B1F7-D5F9-0552-68C1B603D8F3}"/>
          </ac:spMkLst>
        </pc:spChg>
        <pc:spChg chg="mod">
          <ac:chgData name="Jassem Abbasi" userId="a485637c-5d5c-44af-8411-f95acc3236b6" providerId="ADAL" clId="{B67E75DF-61F4-4BDD-83F6-F3A9FEB4B984}" dt="2024-02-22T09:52:54.409" v="2357" actId="27803"/>
          <ac:spMkLst>
            <pc:docMk/>
            <pc:sldMk cId="3942064285" sldId="256"/>
            <ac:spMk id="15715" creationId="{B3624F99-B08C-21D1-8C74-A3E46A27431B}"/>
          </ac:spMkLst>
        </pc:spChg>
        <pc:spChg chg="mod">
          <ac:chgData name="Jassem Abbasi" userId="a485637c-5d5c-44af-8411-f95acc3236b6" providerId="ADAL" clId="{B67E75DF-61F4-4BDD-83F6-F3A9FEB4B984}" dt="2024-02-22T09:52:54.409" v="2357" actId="27803"/>
          <ac:spMkLst>
            <pc:docMk/>
            <pc:sldMk cId="3942064285" sldId="256"/>
            <ac:spMk id="15716" creationId="{C92BA8BE-6218-EB69-1AC9-B870B54DCE16}"/>
          </ac:spMkLst>
        </pc:spChg>
        <pc:spChg chg="mod">
          <ac:chgData name="Jassem Abbasi" userId="a485637c-5d5c-44af-8411-f95acc3236b6" providerId="ADAL" clId="{B67E75DF-61F4-4BDD-83F6-F3A9FEB4B984}" dt="2024-02-22T09:52:54.409" v="2357" actId="27803"/>
          <ac:spMkLst>
            <pc:docMk/>
            <pc:sldMk cId="3942064285" sldId="256"/>
            <ac:spMk id="15717" creationId="{E6C72D6D-C252-6E69-BDA3-67F588051CFA}"/>
          </ac:spMkLst>
        </pc:spChg>
        <pc:spChg chg="mod">
          <ac:chgData name="Jassem Abbasi" userId="a485637c-5d5c-44af-8411-f95acc3236b6" providerId="ADAL" clId="{B67E75DF-61F4-4BDD-83F6-F3A9FEB4B984}" dt="2024-02-22T09:52:54.409" v="2357" actId="27803"/>
          <ac:spMkLst>
            <pc:docMk/>
            <pc:sldMk cId="3942064285" sldId="256"/>
            <ac:spMk id="15718" creationId="{0C4C3A02-2B42-A873-BD0C-573EBDFF1CAF}"/>
          </ac:spMkLst>
        </pc:spChg>
        <pc:spChg chg="mod">
          <ac:chgData name="Jassem Abbasi" userId="a485637c-5d5c-44af-8411-f95acc3236b6" providerId="ADAL" clId="{B67E75DF-61F4-4BDD-83F6-F3A9FEB4B984}" dt="2024-02-22T09:52:54.409" v="2357" actId="27803"/>
          <ac:spMkLst>
            <pc:docMk/>
            <pc:sldMk cId="3942064285" sldId="256"/>
            <ac:spMk id="15719" creationId="{8B730D2C-C35F-6FD4-57BB-BFB5D8898229}"/>
          </ac:spMkLst>
        </pc:spChg>
        <pc:spChg chg="mod">
          <ac:chgData name="Jassem Abbasi" userId="a485637c-5d5c-44af-8411-f95acc3236b6" providerId="ADAL" clId="{B67E75DF-61F4-4BDD-83F6-F3A9FEB4B984}" dt="2024-02-22T09:52:54.409" v="2357" actId="27803"/>
          <ac:spMkLst>
            <pc:docMk/>
            <pc:sldMk cId="3942064285" sldId="256"/>
            <ac:spMk id="15720" creationId="{3864C02C-B7EE-5AE2-CE3E-3B9BCAA1C70A}"/>
          </ac:spMkLst>
        </pc:spChg>
        <pc:spChg chg="mod">
          <ac:chgData name="Jassem Abbasi" userId="a485637c-5d5c-44af-8411-f95acc3236b6" providerId="ADAL" clId="{B67E75DF-61F4-4BDD-83F6-F3A9FEB4B984}" dt="2024-02-22T09:52:54.409" v="2357" actId="27803"/>
          <ac:spMkLst>
            <pc:docMk/>
            <pc:sldMk cId="3942064285" sldId="256"/>
            <ac:spMk id="15721" creationId="{B5DA05B6-D8AB-2CC6-E423-0879A7E0FDF8}"/>
          </ac:spMkLst>
        </pc:spChg>
        <pc:spChg chg="mod">
          <ac:chgData name="Jassem Abbasi" userId="a485637c-5d5c-44af-8411-f95acc3236b6" providerId="ADAL" clId="{B67E75DF-61F4-4BDD-83F6-F3A9FEB4B984}" dt="2024-02-22T09:52:54.409" v="2357" actId="27803"/>
          <ac:spMkLst>
            <pc:docMk/>
            <pc:sldMk cId="3942064285" sldId="256"/>
            <ac:spMk id="15722" creationId="{90ED92A3-41BB-018D-AC28-95C60135EA9F}"/>
          </ac:spMkLst>
        </pc:spChg>
        <pc:spChg chg="mod">
          <ac:chgData name="Jassem Abbasi" userId="a485637c-5d5c-44af-8411-f95acc3236b6" providerId="ADAL" clId="{B67E75DF-61F4-4BDD-83F6-F3A9FEB4B984}" dt="2024-02-22T09:52:54.409" v="2357" actId="27803"/>
          <ac:spMkLst>
            <pc:docMk/>
            <pc:sldMk cId="3942064285" sldId="256"/>
            <ac:spMk id="15723" creationId="{742CEBD0-B0FA-8E6F-3AFC-BC881138B8A0}"/>
          </ac:spMkLst>
        </pc:spChg>
        <pc:spChg chg="mod">
          <ac:chgData name="Jassem Abbasi" userId="a485637c-5d5c-44af-8411-f95acc3236b6" providerId="ADAL" clId="{B67E75DF-61F4-4BDD-83F6-F3A9FEB4B984}" dt="2024-02-22T09:52:54.409" v="2357" actId="27803"/>
          <ac:spMkLst>
            <pc:docMk/>
            <pc:sldMk cId="3942064285" sldId="256"/>
            <ac:spMk id="15724" creationId="{CC6F8837-7C74-2BFA-1E2D-2DF59FAF41AD}"/>
          </ac:spMkLst>
        </pc:spChg>
        <pc:spChg chg="mod">
          <ac:chgData name="Jassem Abbasi" userId="a485637c-5d5c-44af-8411-f95acc3236b6" providerId="ADAL" clId="{B67E75DF-61F4-4BDD-83F6-F3A9FEB4B984}" dt="2024-02-22T09:52:54.409" v="2357" actId="27803"/>
          <ac:spMkLst>
            <pc:docMk/>
            <pc:sldMk cId="3942064285" sldId="256"/>
            <ac:spMk id="15725" creationId="{E649B074-A07B-7417-04E1-781E9CB418DA}"/>
          </ac:spMkLst>
        </pc:spChg>
        <pc:spChg chg="mod">
          <ac:chgData name="Jassem Abbasi" userId="a485637c-5d5c-44af-8411-f95acc3236b6" providerId="ADAL" clId="{B67E75DF-61F4-4BDD-83F6-F3A9FEB4B984}" dt="2024-02-22T09:52:54.409" v="2357" actId="27803"/>
          <ac:spMkLst>
            <pc:docMk/>
            <pc:sldMk cId="3942064285" sldId="256"/>
            <ac:spMk id="15726" creationId="{0A82878B-B957-FC0A-3F06-B87ABA040BDD}"/>
          </ac:spMkLst>
        </pc:spChg>
        <pc:spChg chg="mod">
          <ac:chgData name="Jassem Abbasi" userId="a485637c-5d5c-44af-8411-f95acc3236b6" providerId="ADAL" clId="{B67E75DF-61F4-4BDD-83F6-F3A9FEB4B984}" dt="2024-02-22T09:52:54.409" v="2357" actId="27803"/>
          <ac:spMkLst>
            <pc:docMk/>
            <pc:sldMk cId="3942064285" sldId="256"/>
            <ac:spMk id="15727" creationId="{B4D17A96-3FCB-FA80-0E57-6E28E9B676FB}"/>
          </ac:spMkLst>
        </pc:spChg>
        <pc:spChg chg="mod">
          <ac:chgData name="Jassem Abbasi" userId="a485637c-5d5c-44af-8411-f95acc3236b6" providerId="ADAL" clId="{B67E75DF-61F4-4BDD-83F6-F3A9FEB4B984}" dt="2024-02-22T09:52:54.409" v="2357" actId="27803"/>
          <ac:spMkLst>
            <pc:docMk/>
            <pc:sldMk cId="3942064285" sldId="256"/>
            <ac:spMk id="15728" creationId="{D123DC08-A73F-1013-36FA-82495FA83F79}"/>
          </ac:spMkLst>
        </pc:spChg>
        <pc:spChg chg="mod">
          <ac:chgData name="Jassem Abbasi" userId="a485637c-5d5c-44af-8411-f95acc3236b6" providerId="ADAL" clId="{B67E75DF-61F4-4BDD-83F6-F3A9FEB4B984}" dt="2024-02-22T09:52:54.409" v="2357" actId="27803"/>
          <ac:spMkLst>
            <pc:docMk/>
            <pc:sldMk cId="3942064285" sldId="256"/>
            <ac:spMk id="15729" creationId="{B394FD24-CD28-D825-7F15-9B2323D001C2}"/>
          </ac:spMkLst>
        </pc:spChg>
        <pc:spChg chg="mod">
          <ac:chgData name="Jassem Abbasi" userId="a485637c-5d5c-44af-8411-f95acc3236b6" providerId="ADAL" clId="{B67E75DF-61F4-4BDD-83F6-F3A9FEB4B984}" dt="2024-02-22T09:52:54.409" v="2357" actId="27803"/>
          <ac:spMkLst>
            <pc:docMk/>
            <pc:sldMk cId="3942064285" sldId="256"/>
            <ac:spMk id="15730" creationId="{2E2B8E5E-B212-78F9-8FC7-39A9C460178F}"/>
          </ac:spMkLst>
        </pc:spChg>
        <pc:spChg chg="mod">
          <ac:chgData name="Jassem Abbasi" userId="a485637c-5d5c-44af-8411-f95acc3236b6" providerId="ADAL" clId="{B67E75DF-61F4-4BDD-83F6-F3A9FEB4B984}" dt="2024-02-22T09:52:54.409" v="2357" actId="27803"/>
          <ac:spMkLst>
            <pc:docMk/>
            <pc:sldMk cId="3942064285" sldId="256"/>
            <ac:spMk id="15731" creationId="{29290F31-209C-73D7-E7A8-6B79B62B6B55}"/>
          </ac:spMkLst>
        </pc:spChg>
        <pc:spChg chg="mod">
          <ac:chgData name="Jassem Abbasi" userId="a485637c-5d5c-44af-8411-f95acc3236b6" providerId="ADAL" clId="{B67E75DF-61F4-4BDD-83F6-F3A9FEB4B984}" dt="2024-02-22T09:52:54.409" v="2357" actId="27803"/>
          <ac:spMkLst>
            <pc:docMk/>
            <pc:sldMk cId="3942064285" sldId="256"/>
            <ac:spMk id="15732" creationId="{17DA5CB1-54D0-96CE-BC0A-6D03A7E596A2}"/>
          </ac:spMkLst>
        </pc:spChg>
        <pc:spChg chg="mod">
          <ac:chgData name="Jassem Abbasi" userId="a485637c-5d5c-44af-8411-f95acc3236b6" providerId="ADAL" clId="{B67E75DF-61F4-4BDD-83F6-F3A9FEB4B984}" dt="2024-02-22T09:52:54.409" v="2357" actId="27803"/>
          <ac:spMkLst>
            <pc:docMk/>
            <pc:sldMk cId="3942064285" sldId="256"/>
            <ac:spMk id="15733" creationId="{9ABFAE7C-3C6B-8D67-45A1-0B7639108F0F}"/>
          </ac:spMkLst>
        </pc:spChg>
        <pc:spChg chg="mod">
          <ac:chgData name="Jassem Abbasi" userId="a485637c-5d5c-44af-8411-f95acc3236b6" providerId="ADAL" clId="{B67E75DF-61F4-4BDD-83F6-F3A9FEB4B984}" dt="2024-02-22T09:52:54.409" v="2357" actId="27803"/>
          <ac:spMkLst>
            <pc:docMk/>
            <pc:sldMk cId="3942064285" sldId="256"/>
            <ac:spMk id="15734" creationId="{91B81F57-A9E7-4FD4-296C-4951981EB52F}"/>
          </ac:spMkLst>
        </pc:spChg>
        <pc:spChg chg="mod">
          <ac:chgData name="Jassem Abbasi" userId="a485637c-5d5c-44af-8411-f95acc3236b6" providerId="ADAL" clId="{B67E75DF-61F4-4BDD-83F6-F3A9FEB4B984}" dt="2024-02-22T09:52:54.409" v="2357" actId="27803"/>
          <ac:spMkLst>
            <pc:docMk/>
            <pc:sldMk cId="3942064285" sldId="256"/>
            <ac:spMk id="15735" creationId="{FBC7AF78-3902-2EB3-32BD-A50299D59B23}"/>
          </ac:spMkLst>
        </pc:spChg>
        <pc:spChg chg="mod">
          <ac:chgData name="Jassem Abbasi" userId="a485637c-5d5c-44af-8411-f95acc3236b6" providerId="ADAL" clId="{B67E75DF-61F4-4BDD-83F6-F3A9FEB4B984}" dt="2024-02-22T09:52:54.409" v="2357" actId="27803"/>
          <ac:spMkLst>
            <pc:docMk/>
            <pc:sldMk cId="3942064285" sldId="256"/>
            <ac:spMk id="15736" creationId="{764D5713-0C06-A035-2948-E7655FA176B4}"/>
          </ac:spMkLst>
        </pc:spChg>
        <pc:spChg chg="mod">
          <ac:chgData name="Jassem Abbasi" userId="a485637c-5d5c-44af-8411-f95acc3236b6" providerId="ADAL" clId="{B67E75DF-61F4-4BDD-83F6-F3A9FEB4B984}" dt="2024-02-22T09:52:54.409" v="2357" actId="27803"/>
          <ac:spMkLst>
            <pc:docMk/>
            <pc:sldMk cId="3942064285" sldId="256"/>
            <ac:spMk id="15737" creationId="{C47CDD85-9563-8105-03EC-7F763E91B530}"/>
          </ac:spMkLst>
        </pc:spChg>
        <pc:spChg chg="mod">
          <ac:chgData name="Jassem Abbasi" userId="a485637c-5d5c-44af-8411-f95acc3236b6" providerId="ADAL" clId="{B67E75DF-61F4-4BDD-83F6-F3A9FEB4B984}" dt="2024-02-22T09:52:54.409" v="2357" actId="27803"/>
          <ac:spMkLst>
            <pc:docMk/>
            <pc:sldMk cId="3942064285" sldId="256"/>
            <ac:spMk id="15738" creationId="{703AAD23-AE58-6795-259B-880FFA60EB76}"/>
          </ac:spMkLst>
        </pc:spChg>
        <pc:spChg chg="mod">
          <ac:chgData name="Jassem Abbasi" userId="a485637c-5d5c-44af-8411-f95acc3236b6" providerId="ADAL" clId="{B67E75DF-61F4-4BDD-83F6-F3A9FEB4B984}" dt="2024-02-22T09:52:54.409" v="2357" actId="27803"/>
          <ac:spMkLst>
            <pc:docMk/>
            <pc:sldMk cId="3942064285" sldId="256"/>
            <ac:spMk id="15739" creationId="{1574482A-F12F-CA75-1672-719169B075E8}"/>
          </ac:spMkLst>
        </pc:spChg>
        <pc:spChg chg="mod">
          <ac:chgData name="Jassem Abbasi" userId="a485637c-5d5c-44af-8411-f95acc3236b6" providerId="ADAL" clId="{B67E75DF-61F4-4BDD-83F6-F3A9FEB4B984}" dt="2024-02-22T09:52:54.409" v="2357" actId="27803"/>
          <ac:spMkLst>
            <pc:docMk/>
            <pc:sldMk cId="3942064285" sldId="256"/>
            <ac:spMk id="15740" creationId="{91135AF9-FBF0-24CC-56A3-263339DC8CF2}"/>
          </ac:spMkLst>
        </pc:spChg>
        <pc:spChg chg="mod">
          <ac:chgData name="Jassem Abbasi" userId="a485637c-5d5c-44af-8411-f95acc3236b6" providerId="ADAL" clId="{B67E75DF-61F4-4BDD-83F6-F3A9FEB4B984}" dt="2024-02-22T09:52:54.409" v="2357" actId="27803"/>
          <ac:spMkLst>
            <pc:docMk/>
            <pc:sldMk cId="3942064285" sldId="256"/>
            <ac:spMk id="15741" creationId="{460BF362-73B5-E305-5703-979EFDFD960F}"/>
          </ac:spMkLst>
        </pc:spChg>
        <pc:spChg chg="mod">
          <ac:chgData name="Jassem Abbasi" userId="a485637c-5d5c-44af-8411-f95acc3236b6" providerId="ADAL" clId="{B67E75DF-61F4-4BDD-83F6-F3A9FEB4B984}" dt="2024-02-22T09:52:54.409" v="2357" actId="27803"/>
          <ac:spMkLst>
            <pc:docMk/>
            <pc:sldMk cId="3942064285" sldId="256"/>
            <ac:spMk id="15742" creationId="{5E5509B5-3414-9878-F86D-5F6CFE463805}"/>
          </ac:spMkLst>
        </pc:spChg>
        <pc:spChg chg="mod">
          <ac:chgData name="Jassem Abbasi" userId="a485637c-5d5c-44af-8411-f95acc3236b6" providerId="ADAL" clId="{B67E75DF-61F4-4BDD-83F6-F3A9FEB4B984}" dt="2024-02-22T09:52:54.409" v="2357" actId="27803"/>
          <ac:spMkLst>
            <pc:docMk/>
            <pc:sldMk cId="3942064285" sldId="256"/>
            <ac:spMk id="15743" creationId="{AB325BEC-D73A-F571-2D0F-BF8A81A345AA}"/>
          </ac:spMkLst>
        </pc:spChg>
        <pc:spChg chg="mod">
          <ac:chgData name="Jassem Abbasi" userId="a485637c-5d5c-44af-8411-f95acc3236b6" providerId="ADAL" clId="{B67E75DF-61F4-4BDD-83F6-F3A9FEB4B984}" dt="2024-02-22T09:52:54.409" v="2357" actId="27803"/>
          <ac:spMkLst>
            <pc:docMk/>
            <pc:sldMk cId="3942064285" sldId="256"/>
            <ac:spMk id="15744" creationId="{187DA6AA-67B8-5655-425B-27A8821D5E2F}"/>
          </ac:spMkLst>
        </pc:spChg>
        <pc:spChg chg="mod">
          <ac:chgData name="Jassem Abbasi" userId="a485637c-5d5c-44af-8411-f95acc3236b6" providerId="ADAL" clId="{B67E75DF-61F4-4BDD-83F6-F3A9FEB4B984}" dt="2024-02-22T09:52:54.409" v="2357" actId="27803"/>
          <ac:spMkLst>
            <pc:docMk/>
            <pc:sldMk cId="3942064285" sldId="256"/>
            <ac:spMk id="15745" creationId="{E2957524-30C4-B6DB-FE8E-62B307E7BFB7}"/>
          </ac:spMkLst>
        </pc:spChg>
        <pc:spChg chg="mod">
          <ac:chgData name="Jassem Abbasi" userId="a485637c-5d5c-44af-8411-f95acc3236b6" providerId="ADAL" clId="{B67E75DF-61F4-4BDD-83F6-F3A9FEB4B984}" dt="2024-02-22T09:52:54.409" v="2357" actId="27803"/>
          <ac:spMkLst>
            <pc:docMk/>
            <pc:sldMk cId="3942064285" sldId="256"/>
            <ac:spMk id="15746" creationId="{B2FD6BBC-7B85-F20C-8E20-655CD822404B}"/>
          </ac:spMkLst>
        </pc:spChg>
        <pc:spChg chg="mod">
          <ac:chgData name="Jassem Abbasi" userId="a485637c-5d5c-44af-8411-f95acc3236b6" providerId="ADAL" clId="{B67E75DF-61F4-4BDD-83F6-F3A9FEB4B984}" dt="2024-02-22T09:52:54.409" v="2357" actId="27803"/>
          <ac:spMkLst>
            <pc:docMk/>
            <pc:sldMk cId="3942064285" sldId="256"/>
            <ac:spMk id="15747" creationId="{8590B3F4-0419-FB83-D5F8-4A213678B085}"/>
          </ac:spMkLst>
        </pc:spChg>
        <pc:spChg chg="mod">
          <ac:chgData name="Jassem Abbasi" userId="a485637c-5d5c-44af-8411-f95acc3236b6" providerId="ADAL" clId="{B67E75DF-61F4-4BDD-83F6-F3A9FEB4B984}" dt="2024-02-22T09:52:54.409" v="2357" actId="27803"/>
          <ac:spMkLst>
            <pc:docMk/>
            <pc:sldMk cId="3942064285" sldId="256"/>
            <ac:spMk id="15748" creationId="{AEE17EB3-7FBD-B495-38FC-8C43FEB8C174}"/>
          </ac:spMkLst>
        </pc:spChg>
        <pc:spChg chg="mod">
          <ac:chgData name="Jassem Abbasi" userId="a485637c-5d5c-44af-8411-f95acc3236b6" providerId="ADAL" clId="{B67E75DF-61F4-4BDD-83F6-F3A9FEB4B984}" dt="2024-02-22T09:52:54.409" v="2357" actId="27803"/>
          <ac:spMkLst>
            <pc:docMk/>
            <pc:sldMk cId="3942064285" sldId="256"/>
            <ac:spMk id="15749" creationId="{119D1D13-E79E-E515-9AFB-3D5546A26933}"/>
          </ac:spMkLst>
        </pc:spChg>
        <pc:spChg chg="mod">
          <ac:chgData name="Jassem Abbasi" userId="a485637c-5d5c-44af-8411-f95acc3236b6" providerId="ADAL" clId="{B67E75DF-61F4-4BDD-83F6-F3A9FEB4B984}" dt="2024-02-22T09:52:54.409" v="2357" actId="27803"/>
          <ac:spMkLst>
            <pc:docMk/>
            <pc:sldMk cId="3942064285" sldId="256"/>
            <ac:spMk id="15750" creationId="{4F7F5FC9-6BE4-7731-70A6-EA269FA2CD7B}"/>
          </ac:spMkLst>
        </pc:spChg>
        <pc:spChg chg="mod">
          <ac:chgData name="Jassem Abbasi" userId="a485637c-5d5c-44af-8411-f95acc3236b6" providerId="ADAL" clId="{B67E75DF-61F4-4BDD-83F6-F3A9FEB4B984}" dt="2024-02-22T09:52:54.409" v="2357" actId="27803"/>
          <ac:spMkLst>
            <pc:docMk/>
            <pc:sldMk cId="3942064285" sldId="256"/>
            <ac:spMk id="15751" creationId="{883D80CD-A2F7-EC36-4CA3-4FABF02EF142}"/>
          </ac:spMkLst>
        </pc:spChg>
        <pc:spChg chg="mod">
          <ac:chgData name="Jassem Abbasi" userId="a485637c-5d5c-44af-8411-f95acc3236b6" providerId="ADAL" clId="{B67E75DF-61F4-4BDD-83F6-F3A9FEB4B984}" dt="2024-02-22T09:52:54.409" v="2357" actId="27803"/>
          <ac:spMkLst>
            <pc:docMk/>
            <pc:sldMk cId="3942064285" sldId="256"/>
            <ac:spMk id="15752" creationId="{B401403C-C0EE-CFA3-F6EF-53B2C47589D7}"/>
          </ac:spMkLst>
        </pc:spChg>
        <pc:spChg chg="mod">
          <ac:chgData name="Jassem Abbasi" userId="a485637c-5d5c-44af-8411-f95acc3236b6" providerId="ADAL" clId="{B67E75DF-61F4-4BDD-83F6-F3A9FEB4B984}" dt="2024-02-22T09:52:54.409" v="2357" actId="27803"/>
          <ac:spMkLst>
            <pc:docMk/>
            <pc:sldMk cId="3942064285" sldId="256"/>
            <ac:spMk id="15753" creationId="{710208E6-3C63-E689-F59C-B0E7C71318A6}"/>
          </ac:spMkLst>
        </pc:spChg>
        <pc:spChg chg="mod">
          <ac:chgData name="Jassem Abbasi" userId="a485637c-5d5c-44af-8411-f95acc3236b6" providerId="ADAL" clId="{B67E75DF-61F4-4BDD-83F6-F3A9FEB4B984}" dt="2024-02-22T09:52:54.409" v="2357" actId="27803"/>
          <ac:spMkLst>
            <pc:docMk/>
            <pc:sldMk cId="3942064285" sldId="256"/>
            <ac:spMk id="15754" creationId="{5913ABA9-C460-87F8-5D3F-27E25845B0E8}"/>
          </ac:spMkLst>
        </pc:spChg>
        <pc:spChg chg="mod">
          <ac:chgData name="Jassem Abbasi" userId="a485637c-5d5c-44af-8411-f95acc3236b6" providerId="ADAL" clId="{B67E75DF-61F4-4BDD-83F6-F3A9FEB4B984}" dt="2024-02-22T09:52:54.409" v="2357" actId="27803"/>
          <ac:spMkLst>
            <pc:docMk/>
            <pc:sldMk cId="3942064285" sldId="256"/>
            <ac:spMk id="15755" creationId="{6BDBC5CB-26A6-C498-5A6F-3C29F6ECD180}"/>
          </ac:spMkLst>
        </pc:spChg>
        <pc:spChg chg="mod">
          <ac:chgData name="Jassem Abbasi" userId="a485637c-5d5c-44af-8411-f95acc3236b6" providerId="ADAL" clId="{B67E75DF-61F4-4BDD-83F6-F3A9FEB4B984}" dt="2024-02-22T09:52:54.409" v="2357" actId="27803"/>
          <ac:spMkLst>
            <pc:docMk/>
            <pc:sldMk cId="3942064285" sldId="256"/>
            <ac:spMk id="15756" creationId="{5B568CB0-5FDC-4C44-7B56-44159DC4604B}"/>
          </ac:spMkLst>
        </pc:spChg>
        <pc:spChg chg="mod">
          <ac:chgData name="Jassem Abbasi" userId="a485637c-5d5c-44af-8411-f95acc3236b6" providerId="ADAL" clId="{B67E75DF-61F4-4BDD-83F6-F3A9FEB4B984}" dt="2024-02-22T09:52:54.409" v="2357" actId="27803"/>
          <ac:spMkLst>
            <pc:docMk/>
            <pc:sldMk cId="3942064285" sldId="256"/>
            <ac:spMk id="15757" creationId="{3B3806CA-A0EE-48A5-8A4F-E2616ED2B4A2}"/>
          </ac:spMkLst>
        </pc:spChg>
        <pc:spChg chg="mod">
          <ac:chgData name="Jassem Abbasi" userId="a485637c-5d5c-44af-8411-f95acc3236b6" providerId="ADAL" clId="{B67E75DF-61F4-4BDD-83F6-F3A9FEB4B984}" dt="2024-02-22T09:52:54.409" v="2357" actId="27803"/>
          <ac:spMkLst>
            <pc:docMk/>
            <pc:sldMk cId="3942064285" sldId="256"/>
            <ac:spMk id="15758" creationId="{B9A44FE9-BB52-422A-79C8-760FC3DE0F1B}"/>
          </ac:spMkLst>
        </pc:spChg>
        <pc:spChg chg="mod">
          <ac:chgData name="Jassem Abbasi" userId="a485637c-5d5c-44af-8411-f95acc3236b6" providerId="ADAL" clId="{B67E75DF-61F4-4BDD-83F6-F3A9FEB4B984}" dt="2024-02-22T09:52:54.409" v="2357" actId="27803"/>
          <ac:spMkLst>
            <pc:docMk/>
            <pc:sldMk cId="3942064285" sldId="256"/>
            <ac:spMk id="15759" creationId="{2D816C8D-F844-73B8-2244-30A2C671E5BF}"/>
          </ac:spMkLst>
        </pc:spChg>
        <pc:spChg chg="mod">
          <ac:chgData name="Jassem Abbasi" userId="a485637c-5d5c-44af-8411-f95acc3236b6" providerId="ADAL" clId="{B67E75DF-61F4-4BDD-83F6-F3A9FEB4B984}" dt="2024-02-22T09:52:54.409" v="2357" actId="27803"/>
          <ac:spMkLst>
            <pc:docMk/>
            <pc:sldMk cId="3942064285" sldId="256"/>
            <ac:spMk id="15760" creationId="{A4048A82-9B66-3542-D1B1-A68E77FDE70B}"/>
          </ac:spMkLst>
        </pc:spChg>
        <pc:spChg chg="mod">
          <ac:chgData name="Jassem Abbasi" userId="a485637c-5d5c-44af-8411-f95acc3236b6" providerId="ADAL" clId="{B67E75DF-61F4-4BDD-83F6-F3A9FEB4B984}" dt="2024-02-22T09:52:54.409" v="2357" actId="27803"/>
          <ac:spMkLst>
            <pc:docMk/>
            <pc:sldMk cId="3942064285" sldId="256"/>
            <ac:spMk id="15761" creationId="{1A6C965C-BE45-DDFD-AA65-8A7F9DEF864F}"/>
          </ac:spMkLst>
        </pc:spChg>
        <pc:spChg chg="mod">
          <ac:chgData name="Jassem Abbasi" userId="a485637c-5d5c-44af-8411-f95acc3236b6" providerId="ADAL" clId="{B67E75DF-61F4-4BDD-83F6-F3A9FEB4B984}" dt="2024-02-22T09:52:54.409" v="2357" actId="27803"/>
          <ac:spMkLst>
            <pc:docMk/>
            <pc:sldMk cId="3942064285" sldId="256"/>
            <ac:spMk id="15762" creationId="{533D463C-5A2F-5AB4-42E8-37469EBE422D}"/>
          </ac:spMkLst>
        </pc:spChg>
        <pc:spChg chg="mod">
          <ac:chgData name="Jassem Abbasi" userId="a485637c-5d5c-44af-8411-f95acc3236b6" providerId="ADAL" clId="{B67E75DF-61F4-4BDD-83F6-F3A9FEB4B984}" dt="2024-02-22T09:52:54.409" v="2357" actId="27803"/>
          <ac:spMkLst>
            <pc:docMk/>
            <pc:sldMk cId="3942064285" sldId="256"/>
            <ac:spMk id="15763" creationId="{D3AB302E-F75F-0A0A-7B23-98E8CB049561}"/>
          </ac:spMkLst>
        </pc:spChg>
        <pc:spChg chg="mod">
          <ac:chgData name="Jassem Abbasi" userId="a485637c-5d5c-44af-8411-f95acc3236b6" providerId="ADAL" clId="{B67E75DF-61F4-4BDD-83F6-F3A9FEB4B984}" dt="2024-02-22T09:52:54.409" v="2357" actId="27803"/>
          <ac:spMkLst>
            <pc:docMk/>
            <pc:sldMk cId="3942064285" sldId="256"/>
            <ac:spMk id="15764" creationId="{5ADE4D87-6C58-0994-21FB-2A8A7B9169FE}"/>
          </ac:spMkLst>
        </pc:spChg>
        <pc:spChg chg="mod">
          <ac:chgData name="Jassem Abbasi" userId="a485637c-5d5c-44af-8411-f95acc3236b6" providerId="ADAL" clId="{B67E75DF-61F4-4BDD-83F6-F3A9FEB4B984}" dt="2024-02-22T09:52:54.409" v="2357" actId="27803"/>
          <ac:spMkLst>
            <pc:docMk/>
            <pc:sldMk cId="3942064285" sldId="256"/>
            <ac:spMk id="15765" creationId="{EB9ED8D7-DCFC-3574-7715-1C5A8DEF606B}"/>
          </ac:spMkLst>
        </pc:spChg>
        <pc:spChg chg="mod">
          <ac:chgData name="Jassem Abbasi" userId="a485637c-5d5c-44af-8411-f95acc3236b6" providerId="ADAL" clId="{B67E75DF-61F4-4BDD-83F6-F3A9FEB4B984}" dt="2024-02-22T09:52:54.409" v="2357" actId="27803"/>
          <ac:spMkLst>
            <pc:docMk/>
            <pc:sldMk cId="3942064285" sldId="256"/>
            <ac:spMk id="15766" creationId="{4D003E0E-8D08-596A-2F52-76E28C4095BF}"/>
          </ac:spMkLst>
        </pc:spChg>
        <pc:spChg chg="mod">
          <ac:chgData name="Jassem Abbasi" userId="a485637c-5d5c-44af-8411-f95acc3236b6" providerId="ADAL" clId="{B67E75DF-61F4-4BDD-83F6-F3A9FEB4B984}" dt="2024-02-22T09:52:54.409" v="2357" actId="27803"/>
          <ac:spMkLst>
            <pc:docMk/>
            <pc:sldMk cId="3942064285" sldId="256"/>
            <ac:spMk id="15767" creationId="{D84712DD-2F88-E995-3989-7BC823142600}"/>
          </ac:spMkLst>
        </pc:spChg>
        <pc:spChg chg="mod">
          <ac:chgData name="Jassem Abbasi" userId="a485637c-5d5c-44af-8411-f95acc3236b6" providerId="ADAL" clId="{B67E75DF-61F4-4BDD-83F6-F3A9FEB4B984}" dt="2024-02-22T09:52:54.409" v="2357" actId="27803"/>
          <ac:spMkLst>
            <pc:docMk/>
            <pc:sldMk cId="3942064285" sldId="256"/>
            <ac:spMk id="15768" creationId="{AF44D98E-3C9E-17C5-0C65-4E04B48DB7B6}"/>
          </ac:spMkLst>
        </pc:spChg>
        <pc:spChg chg="mod">
          <ac:chgData name="Jassem Abbasi" userId="a485637c-5d5c-44af-8411-f95acc3236b6" providerId="ADAL" clId="{B67E75DF-61F4-4BDD-83F6-F3A9FEB4B984}" dt="2024-02-22T09:52:54.409" v="2357" actId="27803"/>
          <ac:spMkLst>
            <pc:docMk/>
            <pc:sldMk cId="3942064285" sldId="256"/>
            <ac:spMk id="15769" creationId="{E7CF9FD5-FA2D-D08D-02D5-0879A6021F60}"/>
          </ac:spMkLst>
        </pc:spChg>
        <pc:spChg chg="mod">
          <ac:chgData name="Jassem Abbasi" userId="a485637c-5d5c-44af-8411-f95acc3236b6" providerId="ADAL" clId="{B67E75DF-61F4-4BDD-83F6-F3A9FEB4B984}" dt="2024-02-22T09:52:54.409" v="2357" actId="27803"/>
          <ac:spMkLst>
            <pc:docMk/>
            <pc:sldMk cId="3942064285" sldId="256"/>
            <ac:spMk id="15770" creationId="{3D4426E4-F6D1-7A35-7A3F-F3EF9E9A3B48}"/>
          </ac:spMkLst>
        </pc:spChg>
        <pc:spChg chg="mod">
          <ac:chgData name="Jassem Abbasi" userId="a485637c-5d5c-44af-8411-f95acc3236b6" providerId="ADAL" clId="{B67E75DF-61F4-4BDD-83F6-F3A9FEB4B984}" dt="2024-02-22T09:52:54.409" v="2357" actId="27803"/>
          <ac:spMkLst>
            <pc:docMk/>
            <pc:sldMk cId="3942064285" sldId="256"/>
            <ac:spMk id="15771" creationId="{57C0F6D1-AAEE-76B8-609F-6199BC79A2E6}"/>
          </ac:spMkLst>
        </pc:spChg>
        <pc:spChg chg="mod">
          <ac:chgData name="Jassem Abbasi" userId="a485637c-5d5c-44af-8411-f95acc3236b6" providerId="ADAL" clId="{B67E75DF-61F4-4BDD-83F6-F3A9FEB4B984}" dt="2024-02-22T09:52:54.409" v="2357" actId="27803"/>
          <ac:spMkLst>
            <pc:docMk/>
            <pc:sldMk cId="3942064285" sldId="256"/>
            <ac:spMk id="15772" creationId="{2D86F153-08F4-C20C-1311-075476324069}"/>
          </ac:spMkLst>
        </pc:spChg>
        <pc:spChg chg="mod">
          <ac:chgData name="Jassem Abbasi" userId="a485637c-5d5c-44af-8411-f95acc3236b6" providerId="ADAL" clId="{B67E75DF-61F4-4BDD-83F6-F3A9FEB4B984}" dt="2024-02-22T09:52:54.409" v="2357" actId="27803"/>
          <ac:spMkLst>
            <pc:docMk/>
            <pc:sldMk cId="3942064285" sldId="256"/>
            <ac:spMk id="15773" creationId="{C5A3019E-02AB-0DD3-2F1E-AE49E80F6D63}"/>
          </ac:spMkLst>
        </pc:spChg>
        <pc:spChg chg="mod">
          <ac:chgData name="Jassem Abbasi" userId="a485637c-5d5c-44af-8411-f95acc3236b6" providerId="ADAL" clId="{B67E75DF-61F4-4BDD-83F6-F3A9FEB4B984}" dt="2024-02-22T09:52:54.409" v="2357" actId="27803"/>
          <ac:spMkLst>
            <pc:docMk/>
            <pc:sldMk cId="3942064285" sldId="256"/>
            <ac:spMk id="15774" creationId="{90377937-914D-EFBD-65F5-2BA5E15EF872}"/>
          </ac:spMkLst>
        </pc:spChg>
        <pc:spChg chg="mod">
          <ac:chgData name="Jassem Abbasi" userId="a485637c-5d5c-44af-8411-f95acc3236b6" providerId="ADAL" clId="{B67E75DF-61F4-4BDD-83F6-F3A9FEB4B984}" dt="2024-02-22T09:52:54.409" v="2357" actId="27803"/>
          <ac:spMkLst>
            <pc:docMk/>
            <pc:sldMk cId="3942064285" sldId="256"/>
            <ac:spMk id="15775" creationId="{E0D93739-4A40-4058-78B3-E9D001D9770E}"/>
          </ac:spMkLst>
        </pc:spChg>
        <pc:spChg chg="mod">
          <ac:chgData name="Jassem Abbasi" userId="a485637c-5d5c-44af-8411-f95acc3236b6" providerId="ADAL" clId="{B67E75DF-61F4-4BDD-83F6-F3A9FEB4B984}" dt="2024-02-22T09:52:54.409" v="2357" actId="27803"/>
          <ac:spMkLst>
            <pc:docMk/>
            <pc:sldMk cId="3942064285" sldId="256"/>
            <ac:spMk id="15776" creationId="{5E36431D-BADE-32D2-A868-A919201E51BB}"/>
          </ac:spMkLst>
        </pc:spChg>
        <pc:spChg chg="mod">
          <ac:chgData name="Jassem Abbasi" userId="a485637c-5d5c-44af-8411-f95acc3236b6" providerId="ADAL" clId="{B67E75DF-61F4-4BDD-83F6-F3A9FEB4B984}" dt="2024-02-22T09:52:54.409" v="2357" actId="27803"/>
          <ac:spMkLst>
            <pc:docMk/>
            <pc:sldMk cId="3942064285" sldId="256"/>
            <ac:spMk id="15777" creationId="{BA678A63-5334-A6DA-21A1-10EB64969622}"/>
          </ac:spMkLst>
        </pc:spChg>
        <pc:spChg chg="mod">
          <ac:chgData name="Jassem Abbasi" userId="a485637c-5d5c-44af-8411-f95acc3236b6" providerId="ADAL" clId="{B67E75DF-61F4-4BDD-83F6-F3A9FEB4B984}" dt="2024-02-22T09:52:54.409" v="2357" actId="27803"/>
          <ac:spMkLst>
            <pc:docMk/>
            <pc:sldMk cId="3942064285" sldId="256"/>
            <ac:spMk id="15778" creationId="{1D3C8138-E56D-B0C9-AFFB-EE24C6059CFB}"/>
          </ac:spMkLst>
        </pc:spChg>
        <pc:spChg chg="mod">
          <ac:chgData name="Jassem Abbasi" userId="a485637c-5d5c-44af-8411-f95acc3236b6" providerId="ADAL" clId="{B67E75DF-61F4-4BDD-83F6-F3A9FEB4B984}" dt="2024-02-22T09:52:54.409" v="2357" actId="27803"/>
          <ac:spMkLst>
            <pc:docMk/>
            <pc:sldMk cId="3942064285" sldId="256"/>
            <ac:spMk id="15779" creationId="{B7AEE024-E086-B94A-BAB4-490B1C2C2C34}"/>
          </ac:spMkLst>
        </pc:spChg>
        <pc:spChg chg="mod">
          <ac:chgData name="Jassem Abbasi" userId="a485637c-5d5c-44af-8411-f95acc3236b6" providerId="ADAL" clId="{B67E75DF-61F4-4BDD-83F6-F3A9FEB4B984}" dt="2024-02-22T09:52:54.409" v="2357" actId="27803"/>
          <ac:spMkLst>
            <pc:docMk/>
            <pc:sldMk cId="3942064285" sldId="256"/>
            <ac:spMk id="15780" creationId="{8A151207-93D7-9237-16C0-80E4650B4AAB}"/>
          </ac:spMkLst>
        </pc:spChg>
        <pc:spChg chg="mod">
          <ac:chgData name="Jassem Abbasi" userId="a485637c-5d5c-44af-8411-f95acc3236b6" providerId="ADAL" clId="{B67E75DF-61F4-4BDD-83F6-F3A9FEB4B984}" dt="2024-02-22T09:52:54.409" v="2357" actId="27803"/>
          <ac:spMkLst>
            <pc:docMk/>
            <pc:sldMk cId="3942064285" sldId="256"/>
            <ac:spMk id="15781" creationId="{F09CFDB5-F0CA-FCCF-B02E-85FF4468BA80}"/>
          </ac:spMkLst>
        </pc:spChg>
        <pc:spChg chg="mod">
          <ac:chgData name="Jassem Abbasi" userId="a485637c-5d5c-44af-8411-f95acc3236b6" providerId="ADAL" clId="{B67E75DF-61F4-4BDD-83F6-F3A9FEB4B984}" dt="2024-02-22T09:52:54.409" v="2357" actId="27803"/>
          <ac:spMkLst>
            <pc:docMk/>
            <pc:sldMk cId="3942064285" sldId="256"/>
            <ac:spMk id="15782" creationId="{AF0352C6-E2D6-10B0-BE7B-C6AD3FF79EBD}"/>
          </ac:spMkLst>
        </pc:spChg>
        <pc:spChg chg="mod">
          <ac:chgData name="Jassem Abbasi" userId="a485637c-5d5c-44af-8411-f95acc3236b6" providerId="ADAL" clId="{B67E75DF-61F4-4BDD-83F6-F3A9FEB4B984}" dt="2024-02-22T09:52:54.409" v="2357" actId="27803"/>
          <ac:spMkLst>
            <pc:docMk/>
            <pc:sldMk cId="3942064285" sldId="256"/>
            <ac:spMk id="15783" creationId="{DA87EAC8-ABE4-289A-DEF0-85A0F02B74FE}"/>
          </ac:spMkLst>
        </pc:spChg>
        <pc:spChg chg="mod">
          <ac:chgData name="Jassem Abbasi" userId="a485637c-5d5c-44af-8411-f95acc3236b6" providerId="ADAL" clId="{B67E75DF-61F4-4BDD-83F6-F3A9FEB4B984}" dt="2024-02-22T09:52:54.409" v="2357" actId="27803"/>
          <ac:spMkLst>
            <pc:docMk/>
            <pc:sldMk cId="3942064285" sldId="256"/>
            <ac:spMk id="15784" creationId="{192195AC-717A-D8EC-C039-AB573E34ACD1}"/>
          </ac:spMkLst>
        </pc:spChg>
        <pc:spChg chg="mod">
          <ac:chgData name="Jassem Abbasi" userId="a485637c-5d5c-44af-8411-f95acc3236b6" providerId="ADAL" clId="{B67E75DF-61F4-4BDD-83F6-F3A9FEB4B984}" dt="2024-02-22T09:52:54.409" v="2357" actId="27803"/>
          <ac:spMkLst>
            <pc:docMk/>
            <pc:sldMk cId="3942064285" sldId="256"/>
            <ac:spMk id="15785" creationId="{21AB9433-98A5-6A8B-D6BB-5F9FA47B4B7A}"/>
          </ac:spMkLst>
        </pc:spChg>
        <pc:spChg chg="mod">
          <ac:chgData name="Jassem Abbasi" userId="a485637c-5d5c-44af-8411-f95acc3236b6" providerId="ADAL" clId="{B67E75DF-61F4-4BDD-83F6-F3A9FEB4B984}" dt="2024-02-22T09:52:54.409" v="2357" actId="27803"/>
          <ac:spMkLst>
            <pc:docMk/>
            <pc:sldMk cId="3942064285" sldId="256"/>
            <ac:spMk id="15786" creationId="{346BE67C-BA00-10B4-4DC4-B6D64C4D499E}"/>
          </ac:spMkLst>
        </pc:spChg>
        <pc:spChg chg="mod">
          <ac:chgData name="Jassem Abbasi" userId="a485637c-5d5c-44af-8411-f95acc3236b6" providerId="ADAL" clId="{B67E75DF-61F4-4BDD-83F6-F3A9FEB4B984}" dt="2024-02-22T09:52:54.409" v="2357" actId="27803"/>
          <ac:spMkLst>
            <pc:docMk/>
            <pc:sldMk cId="3942064285" sldId="256"/>
            <ac:spMk id="15787" creationId="{993B56D7-DBAF-47D1-66FA-D85123957E80}"/>
          </ac:spMkLst>
        </pc:spChg>
        <pc:spChg chg="mod">
          <ac:chgData name="Jassem Abbasi" userId="a485637c-5d5c-44af-8411-f95acc3236b6" providerId="ADAL" clId="{B67E75DF-61F4-4BDD-83F6-F3A9FEB4B984}" dt="2024-02-22T09:52:54.409" v="2357" actId="27803"/>
          <ac:spMkLst>
            <pc:docMk/>
            <pc:sldMk cId="3942064285" sldId="256"/>
            <ac:spMk id="15788" creationId="{23605257-7974-7619-2E02-57A6E2D92931}"/>
          </ac:spMkLst>
        </pc:spChg>
        <pc:spChg chg="mod">
          <ac:chgData name="Jassem Abbasi" userId="a485637c-5d5c-44af-8411-f95acc3236b6" providerId="ADAL" clId="{B67E75DF-61F4-4BDD-83F6-F3A9FEB4B984}" dt="2024-02-22T09:52:54.409" v="2357" actId="27803"/>
          <ac:spMkLst>
            <pc:docMk/>
            <pc:sldMk cId="3942064285" sldId="256"/>
            <ac:spMk id="15789" creationId="{5A807F94-9594-24B6-13EB-B0A39A6BFAE4}"/>
          </ac:spMkLst>
        </pc:spChg>
        <pc:spChg chg="mod">
          <ac:chgData name="Jassem Abbasi" userId="a485637c-5d5c-44af-8411-f95acc3236b6" providerId="ADAL" clId="{B67E75DF-61F4-4BDD-83F6-F3A9FEB4B984}" dt="2024-02-22T09:52:54.409" v="2357" actId="27803"/>
          <ac:spMkLst>
            <pc:docMk/>
            <pc:sldMk cId="3942064285" sldId="256"/>
            <ac:spMk id="15790" creationId="{0732C576-1E73-7B78-989E-E35DB72FA865}"/>
          </ac:spMkLst>
        </pc:spChg>
        <pc:spChg chg="mod">
          <ac:chgData name="Jassem Abbasi" userId="a485637c-5d5c-44af-8411-f95acc3236b6" providerId="ADAL" clId="{B67E75DF-61F4-4BDD-83F6-F3A9FEB4B984}" dt="2024-02-22T09:52:54.409" v="2357" actId="27803"/>
          <ac:spMkLst>
            <pc:docMk/>
            <pc:sldMk cId="3942064285" sldId="256"/>
            <ac:spMk id="15791" creationId="{F667C34D-3CFC-F9D1-54C0-8934DB7CF600}"/>
          </ac:spMkLst>
        </pc:spChg>
        <pc:spChg chg="mod">
          <ac:chgData name="Jassem Abbasi" userId="a485637c-5d5c-44af-8411-f95acc3236b6" providerId="ADAL" clId="{B67E75DF-61F4-4BDD-83F6-F3A9FEB4B984}" dt="2024-02-22T09:52:54.409" v="2357" actId="27803"/>
          <ac:spMkLst>
            <pc:docMk/>
            <pc:sldMk cId="3942064285" sldId="256"/>
            <ac:spMk id="15792" creationId="{2A026306-97BF-F473-5663-FD38FC4317AB}"/>
          </ac:spMkLst>
        </pc:spChg>
        <pc:spChg chg="mod">
          <ac:chgData name="Jassem Abbasi" userId="a485637c-5d5c-44af-8411-f95acc3236b6" providerId="ADAL" clId="{B67E75DF-61F4-4BDD-83F6-F3A9FEB4B984}" dt="2024-02-22T09:52:54.409" v="2357" actId="27803"/>
          <ac:spMkLst>
            <pc:docMk/>
            <pc:sldMk cId="3942064285" sldId="256"/>
            <ac:spMk id="15793" creationId="{F15A55B0-4FDC-EE5E-875F-8BA53C5C9EBA}"/>
          </ac:spMkLst>
        </pc:spChg>
        <pc:spChg chg="mod">
          <ac:chgData name="Jassem Abbasi" userId="a485637c-5d5c-44af-8411-f95acc3236b6" providerId="ADAL" clId="{B67E75DF-61F4-4BDD-83F6-F3A9FEB4B984}" dt="2024-02-22T09:52:54.409" v="2357" actId="27803"/>
          <ac:spMkLst>
            <pc:docMk/>
            <pc:sldMk cId="3942064285" sldId="256"/>
            <ac:spMk id="15794" creationId="{825F5B2F-DB28-B988-C295-0CE517AAB938}"/>
          </ac:spMkLst>
        </pc:spChg>
        <pc:spChg chg="mod">
          <ac:chgData name="Jassem Abbasi" userId="a485637c-5d5c-44af-8411-f95acc3236b6" providerId="ADAL" clId="{B67E75DF-61F4-4BDD-83F6-F3A9FEB4B984}" dt="2024-02-22T09:52:54.409" v="2357" actId="27803"/>
          <ac:spMkLst>
            <pc:docMk/>
            <pc:sldMk cId="3942064285" sldId="256"/>
            <ac:spMk id="15795" creationId="{046A6DDD-293D-D572-2AE5-EDC7EFA1453C}"/>
          </ac:spMkLst>
        </pc:spChg>
        <pc:spChg chg="mod">
          <ac:chgData name="Jassem Abbasi" userId="a485637c-5d5c-44af-8411-f95acc3236b6" providerId="ADAL" clId="{B67E75DF-61F4-4BDD-83F6-F3A9FEB4B984}" dt="2024-02-22T09:52:54.409" v="2357" actId="27803"/>
          <ac:spMkLst>
            <pc:docMk/>
            <pc:sldMk cId="3942064285" sldId="256"/>
            <ac:spMk id="15796" creationId="{CD9A871E-41EE-3A50-D194-94A05A8AD7C0}"/>
          </ac:spMkLst>
        </pc:spChg>
        <pc:spChg chg="mod">
          <ac:chgData name="Jassem Abbasi" userId="a485637c-5d5c-44af-8411-f95acc3236b6" providerId="ADAL" clId="{B67E75DF-61F4-4BDD-83F6-F3A9FEB4B984}" dt="2024-02-22T09:52:54.409" v="2357" actId="27803"/>
          <ac:spMkLst>
            <pc:docMk/>
            <pc:sldMk cId="3942064285" sldId="256"/>
            <ac:spMk id="15797" creationId="{65503E4A-14F6-2B60-744C-6DA8DA06524D}"/>
          </ac:spMkLst>
        </pc:spChg>
        <pc:spChg chg="mod">
          <ac:chgData name="Jassem Abbasi" userId="a485637c-5d5c-44af-8411-f95acc3236b6" providerId="ADAL" clId="{B67E75DF-61F4-4BDD-83F6-F3A9FEB4B984}" dt="2024-02-22T09:52:54.409" v="2357" actId="27803"/>
          <ac:spMkLst>
            <pc:docMk/>
            <pc:sldMk cId="3942064285" sldId="256"/>
            <ac:spMk id="15798" creationId="{786776FE-A814-00CA-5636-31BA61685872}"/>
          </ac:spMkLst>
        </pc:spChg>
        <pc:spChg chg="mod">
          <ac:chgData name="Jassem Abbasi" userId="a485637c-5d5c-44af-8411-f95acc3236b6" providerId="ADAL" clId="{B67E75DF-61F4-4BDD-83F6-F3A9FEB4B984}" dt="2024-02-22T09:52:54.409" v="2357" actId="27803"/>
          <ac:spMkLst>
            <pc:docMk/>
            <pc:sldMk cId="3942064285" sldId="256"/>
            <ac:spMk id="15799" creationId="{122BC16A-16C0-65CD-5FFE-3A32B99B09F0}"/>
          </ac:spMkLst>
        </pc:spChg>
        <pc:spChg chg="mod">
          <ac:chgData name="Jassem Abbasi" userId="a485637c-5d5c-44af-8411-f95acc3236b6" providerId="ADAL" clId="{B67E75DF-61F4-4BDD-83F6-F3A9FEB4B984}" dt="2024-02-22T09:52:54.409" v="2357" actId="27803"/>
          <ac:spMkLst>
            <pc:docMk/>
            <pc:sldMk cId="3942064285" sldId="256"/>
            <ac:spMk id="15800" creationId="{40CF1B2D-5CD3-C455-126D-FE8EF0405FAC}"/>
          </ac:spMkLst>
        </pc:spChg>
        <pc:spChg chg="mod">
          <ac:chgData name="Jassem Abbasi" userId="a485637c-5d5c-44af-8411-f95acc3236b6" providerId="ADAL" clId="{B67E75DF-61F4-4BDD-83F6-F3A9FEB4B984}" dt="2024-02-22T09:52:54.409" v="2357" actId="27803"/>
          <ac:spMkLst>
            <pc:docMk/>
            <pc:sldMk cId="3942064285" sldId="256"/>
            <ac:spMk id="15801" creationId="{8A3A8848-3238-68FE-A0E9-61D4CF37284B}"/>
          </ac:spMkLst>
        </pc:spChg>
        <pc:spChg chg="mod">
          <ac:chgData name="Jassem Abbasi" userId="a485637c-5d5c-44af-8411-f95acc3236b6" providerId="ADAL" clId="{B67E75DF-61F4-4BDD-83F6-F3A9FEB4B984}" dt="2024-02-22T09:52:54.409" v="2357" actId="27803"/>
          <ac:spMkLst>
            <pc:docMk/>
            <pc:sldMk cId="3942064285" sldId="256"/>
            <ac:spMk id="15802" creationId="{E57DCF57-87CB-B845-7C30-EB5DA16171D8}"/>
          </ac:spMkLst>
        </pc:spChg>
        <pc:spChg chg="mod">
          <ac:chgData name="Jassem Abbasi" userId="a485637c-5d5c-44af-8411-f95acc3236b6" providerId="ADAL" clId="{B67E75DF-61F4-4BDD-83F6-F3A9FEB4B984}" dt="2024-02-22T09:52:54.409" v="2357" actId="27803"/>
          <ac:spMkLst>
            <pc:docMk/>
            <pc:sldMk cId="3942064285" sldId="256"/>
            <ac:spMk id="15803" creationId="{90BD90B1-4C40-4D37-4FFB-C7A98E05AB57}"/>
          </ac:spMkLst>
        </pc:spChg>
        <pc:spChg chg="mod">
          <ac:chgData name="Jassem Abbasi" userId="a485637c-5d5c-44af-8411-f95acc3236b6" providerId="ADAL" clId="{B67E75DF-61F4-4BDD-83F6-F3A9FEB4B984}" dt="2024-02-22T09:52:54.409" v="2357" actId="27803"/>
          <ac:spMkLst>
            <pc:docMk/>
            <pc:sldMk cId="3942064285" sldId="256"/>
            <ac:spMk id="15804" creationId="{F6B49480-3433-A83C-0D25-39E4D39F1C8F}"/>
          </ac:spMkLst>
        </pc:spChg>
        <pc:spChg chg="mod">
          <ac:chgData name="Jassem Abbasi" userId="a485637c-5d5c-44af-8411-f95acc3236b6" providerId="ADAL" clId="{B67E75DF-61F4-4BDD-83F6-F3A9FEB4B984}" dt="2024-02-22T09:52:54.409" v="2357" actId="27803"/>
          <ac:spMkLst>
            <pc:docMk/>
            <pc:sldMk cId="3942064285" sldId="256"/>
            <ac:spMk id="15805" creationId="{40E4D550-1984-237A-DC72-DA599160731B}"/>
          </ac:spMkLst>
        </pc:spChg>
        <pc:spChg chg="mod">
          <ac:chgData name="Jassem Abbasi" userId="a485637c-5d5c-44af-8411-f95acc3236b6" providerId="ADAL" clId="{B67E75DF-61F4-4BDD-83F6-F3A9FEB4B984}" dt="2024-02-22T09:52:54.409" v="2357" actId="27803"/>
          <ac:spMkLst>
            <pc:docMk/>
            <pc:sldMk cId="3942064285" sldId="256"/>
            <ac:spMk id="15806" creationId="{7F9BF6B8-369D-C482-2E77-E9722351E104}"/>
          </ac:spMkLst>
        </pc:spChg>
        <pc:spChg chg="mod">
          <ac:chgData name="Jassem Abbasi" userId="a485637c-5d5c-44af-8411-f95acc3236b6" providerId="ADAL" clId="{B67E75DF-61F4-4BDD-83F6-F3A9FEB4B984}" dt="2024-02-22T09:52:54.409" v="2357" actId="27803"/>
          <ac:spMkLst>
            <pc:docMk/>
            <pc:sldMk cId="3942064285" sldId="256"/>
            <ac:spMk id="15807" creationId="{7BDAAFA6-84E0-C8E4-32DD-BE050C2E7D7E}"/>
          </ac:spMkLst>
        </pc:spChg>
        <pc:spChg chg="mod">
          <ac:chgData name="Jassem Abbasi" userId="a485637c-5d5c-44af-8411-f95acc3236b6" providerId="ADAL" clId="{B67E75DF-61F4-4BDD-83F6-F3A9FEB4B984}" dt="2024-02-22T09:52:54.409" v="2357" actId="27803"/>
          <ac:spMkLst>
            <pc:docMk/>
            <pc:sldMk cId="3942064285" sldId="256"/>
            <ac:spMk id="15808" creationId="{1E6652BE-940D-D917-54E6-C2EBF951F181}"/>
          </ac:spMkLst>
        </pc:spChg>
        <pc:spChg chg="mod">
          <ac:chgData name="Jassem Abbasi" userId="a485637c-5d5c-44af-8411-f95acc3236b6" providerId="ADAL" clId="{B67E75DF-61F4-4BDD-83F6-F3A9FEB4B984}" dt="2024-02-22T09:52:54.409" v="2357" actId="27803"/>
          <ac:spMkLst>
            <pc:docMk/>
            <pc:sldMk cId="3942064285" sldId="256"/>
            <ac:spMk id="15809" creationId="{F2BF340D-34A2-8C1F-85FB-8E3983297C31}"/>
          </ac:spMkLst>
        </pc:spChg>
        <pc:spChg chg="mod">
          <ac:chgData name="Jassem Abbasi" userId="a485637c-5d5c-44af-8411-f95acc3236b6" providerId="ADAL" clId="{B67E75DF-61F4-4BDD-83F6-F3A9FEB4B984}" dt="2024-02-22T09:52:54.409" v="2357" actId="27803"/>
          <ac:spMkLst>
            <pc:docMk/>
            <pc:sldMk cId="3942064285" sldId="256"/>
            <ac:spMk id="15810" creationId="{6DB757AC-9FF7-1A72-A379-48A9861F40F0}"/>
          </ac:spMkLst>
        </pc:spChg>
        <pc:spChg chg="mod">
          <ac:chgData name="Jassem Abbasi" userId="a485637c-5d5c-44af-8411-f95acc3236b6" providerId="ADAL" clId="{B67E75DF-61F4-4BDD-83F6-F3A9FEB4B984}" dt="2024-02-22T09:52:54.409" v="2357" actId="27803"/>
          <ac:spMkLst>
            <pc:docMk/>
            <pc:sldMk cId="3942064285" sldId="256"/>
            <ac:spMk id="15811" creationId="{B7D618F6-B78E-9EFB-AFBD-5D6D4DE0F66A}"/>
          </ac:spMkLst>
        </pc:spChg>
        <pc:spChg chg="mod">
          <ac:chgData name="Jassem Abbasi" userId="a485637c-5d5c-44af-8411-f95acc3236b6" providerId="ADAL" clId="{B67E75DF-61F4-4BDD-83F6-F3A9FEB4B984}" dt="2024-02-22T09:52:54.409" v="2357" actId="27803"/>
          <ac:spMkLst>
            <pc:docMk/>
            <pc:sldMk cId="3942064285" sldId="256"/>
            <ac:spMk id="15812" creationId="{373D4C52-EE8F-8A41-179C-42D68B86B152}"/>
          </ac:spMkLst>
        </pc:spChg>
        <pc:spChg chg="mod">
          <ac:chgData name="Jassem Abbasi" userId="a485637c-5d5c-44af-8411-f95acc3236b6" providerId="ADAL" clId="{B67E75DF-61F4-4BDD-83F6-F3A9FEB4B984}" dt="2024-02-22T09:52:54.409" v="2357" actId="27803"/>
          <ac:spMkLst>
            <pc:docMk/>
            <pc:sldMk cId="3942064285" sldId="256"/>
            <ac:spMk id="15813" creationId="{4BE2A082-F5BD-B375-658E-D65EAFEAD317}"/>
          </ac:spMkLst>
        </pc:spChg>
        <pc:spChg chg="mod">
          <ac:chgData name="Jassem Abbasi" userId="a485637c-5d5c-44af-8411-f95acc3236b6" providerId="ADAL" clId="{B67E75DF-61F4-4BDD-83F6-F3A9FEB4B984}" dt="2024-02-22T09:52:54.409" v="2357" actId="27803"/>
          <ac:spMkLst>
            <pc:docMk/>
            <pc:sldMk cId="3942064285" sldId="256"/>
            <ac:spMk id="15814" creationId="{36B87E8A-073B-7EB4-84A8-1BF242B8E711}"/>
          </ac:spMkLst>
        </pc:spChg>
        <pc:spChg chg="mod">
          <ac:chgData name="Jassem Abbasi" userId="a485637c-5d5c-44af-8411-f95acc3236b6" providerId="ADAL" clId="{B67E75DF-61F4-4BDD-83F6-F3A9FEB4B984}" dt="2024-02-22T09:52:54.409" v="2357" actId="27803"/>
          <ac:spMkLst>
            <pc:docMk/>
            <pc:sldMk cId="3942064285" sldId="256"/>
            <ac:spMk id="15815" creationId="{4A83579D-11E1-724F-F4D1-A5D9E40F0C1C}"/>
          </ac:spMkLst>
        </pc:spChg>
        <pc:spChg chg="mod">
          <ac:chgData name="Jassem Abbasi" userId="a485637c-5d5c-44af-8411-f95acc3236b6" providerId="ADAL" clId="{B67E75DF-61F4-4BDD-83F6-F3A9FEB4B984}" dt="2024-02-22T09:52:54.409" v="2357" actId="27803"/>
          <ac:spMkLst>
            <pc:docMk/>
            <pc:sldMk cId="3942064285" sldId="256"/>
            <ac:spMk id="15816" creationId="{7C14620B-DF0C-0A71-186D-EA96BA5E4C37}"/>
          </ac:spMkLst>
        </pc:spChg>
        <pc:spChg chg="mod">
          <ac:chgData name="Jassem Abbasi" userId="a485637c-5d5c-44af-8411-f95acc3236b6" providerId="ADAL" clId="{B67E75DF-61F4-4BDD-83F6-F3A9FEB4B984}" dt="2024-02-22T09:52:54.409" v="2357" actId="27803"/>
          <ac:spMkLst>
            <pc:docMk/>
            <pc:sldMk cId="3942064285" sldId="256"/>
            <ac:spMk id="15817" creationId="{B2DB47FF-4843-F903-C928-9AE5251D6A98}"/>
          </ac:spMkLst>
        </pc:spChg>
        <pc:spChg chg="mod">
          <ac:chgData name="Jassem Abbasi" userId="a485637c-5d5c-44af-8411-f95acc3236b6" providerId="ADAL" clId="{B67E75DF-61F4-4BDD-83F6-F3A9FEB4B984}" dt="2024-02-22T09:52:54.409" v="2357" actId="27803"/>
          <ac:spMkLst>
            <pc:docMk/>
            <pc:sldMk cId="3942064285" sldId="256"/>
            <ac:spMk id="15818" creationId="{9C571A27-6211-04A2-C6C0-EFBBDB42F562}"/>
          </ac:spMkLst>
        </pc:spChg>
        <pc:spChg chg="mod">
          <ac:chgData name="Jassem Abbasi" userId="a485637c-5d5c-44af-8411-f95acc3236b6" providerId="ADAL" clId="{B67E75DF-61F4-4BDD-83F6-F3A9FEB4B984}" dt="2024-02-22T09:52:54.409" v="2357" actId="27803"/>
          <ac:spMkLst>
            <pc:docMk/>
            <pc:sldMk cId="3942064285" sldId="256"/>
            <ac:spMk id="15819" creationId="{F23E76F8-E15F-C828-412A-291899B832B0}"/>
          </ac:spMkLst>
        </pc:spChg>
        <pc:spChg chg="mod">
          <ac:chgData name="Jassem Abbasi" userId="a485637c-5d5c-44af-8411-f95acc3236b6" providerId="ADAL" clId="{B67E75DF-61F4-4BDD-83F6-F3A9FEB4B984}" dt="2024-02-22T09:52:54.409" v="2357" actId="27803"/>
          <ac:spMkLst>
            <pc:docMk/>
            <pc:sldMk cId="3942064285" sldId="256"/>
            <ac:spMk id="15820" creationId="{3003B89B-178A-1982-118C-A5404742D40A}"/>
          </ac:spMkLst>
        </pc:spChg>
        <pc:spChg chg="mod">
          <ac:chgData name="Jassem Abbasi" userId="a485637c-5d5c-44af-8411-f95acc3236b6" providerId="ADAL" clId="{B67E75DF-61F4-4BDD-83F6-F3A9FEB4B984}" dt="2024-02-22T09:52:54.409" v="2357" actId="27803"/>
          <ac:spMkLst>
            <pc:docMk/>
            <pc:sldMk cId="3942064285" sldId="256"/>
            <ac:spMk id="15821" creationId="{DC4B5DA6-3CCD-C39F-3BF3-3430E414030D}"/>
          </ac:spMkLst>
        </pc:spChg>
        <pc:spChg chg="mod">
          <ac:chgData name="Jassem Abbasi" userId="a485637c-5d5c-44af-8411-f95acc3236b6" providerId="ADAL" clId="{B67E75DF-61F4-4BDD-83F6-F3A9FEB4B984}" dt="2024-02-22T09:52:54.409" v="2357" actId="27803"/>
          <ac:spMkLst>
            <pc:docMk/>
            <pc:sldMk cId="3942064285" sldId="256"/>
            <ac:spMk id="15822" creationId="{147D41A3-1B4D-88B1-1343-6AD3E79571F7}"/>
          </ac:spMkLst>
        </pc:spChg>
        <pc:spChg chg="mod">
          <ac:chgData name="Jassem Abbasi" userId="a485637c-5d5c-44af-8411-f95acc3236b6" providerId="ADAL" clId="{B67E75DF-61F4-4BDD-83F6-F3A9FEB4B984}" dt="2024-02-22T09:52:54.409" v="2357" actId="27803"/>
          <ac:spMkLst>
            <pc:docMk/>
            <pc:sldMk cId="3942064285" sldId="256"/>
            <ac:spMk id="15823" creationId="{D0F7EF97-4C0A-150A-BE39-C4C493F4BB7A}"/>
          </ac:spMkLst>
        </pc:spChg>
        <pc:spChg chg="mod">
          <ac:chgData name="Jassem Abbasi" userId="a485637c-5d5c-44af-8411-f95acc3236b6" providerId="ADAL" clId="{B67E75DF-61F4-4BDD-83F6-F3A9FEB4B984}" dt="2024-02-22T09:52:54.409" v="2357" actId="27803"/>
          <ac:spMkLst>
            <pc:docMk/>
            <pc:sldMk cId="3942064285" sldId="256"/>
            <ac:spMk id="15824" creationId="{90AA61BC-6714-44C0-57EA-B5EB8BF41942}"/>
          </ac:spMkLst>
        </pc:spChg>
        <pc:spChg chg="mod">
          <ac:chgData name="Jassem Abbasi" userId="a485637c-5d5c-44af-8411-f95acc3236b6" providerId="ADAL" clId="{B67E75DF-61F4-4BDD-83F6-F3A9FEB4B984}" dt="2024-02-22T09:52:54.409" v="2357" actId="27803"/>
          <ac:spMkLst>
            <pc:docMk/>
            <pc:sldMk cId="3942064285" sldId="256"/>
            <ac:spMk id="15825" creationId="{FFBCAFC0-E759-659A-BBF6-EF1386FAD917}"/>
          </ac:spMkLst>
        </pc:spChg>
        <pc:spChg chg="mod">
          <ac:chgData name="Jassem Abbasi" userId="a485637c-5d5c-44af-8411-f95acc3236b6" providerId="ADAL" clId="{B67E75DF-61F4-4BDD-83F6-F3A9FEB4B984}" dt="2024-02-22T09:52:54.409" v="2357" actId="27803"/>
          <ac:spMkLst>
            <pc:docMk/>
            <pc:sldMk cId="3942064285" sldId="256"/>
            <ac:spMk id="15826" creationId="{797D9BC5-032F-B0C2-54C5-138B975D2DAA}"/>
          </ac:spMkLst>
        </pc:spChg>
        <pc:spChg chg="mod">
          <ac:chgData name="Jassem Abbasi" userId="a485637c-5d5c-44af-8411-f95acc3236b6" providerId="ADAL" clId="{B67E75DF-61F4-4BDD-83F6-F3A9FEB4B984}" dt="2024-02-22T09:52:54.409" v="2357" actId="27803"/>
          <ac:spMkLst>
            <pc:docMk/>
            <pc:sldMk cId="3942064285" sldId="256"/>
            <ac:spMk id="15827" creationId="{7715B957-BB9A-8ADA-0A7A-3600B83FA880}"/>
          </ac:spMkLst>
        </pc:spChg>
        <pc:spChg chg="mod">
          <ac:chgData name="Jassem Abbasi" userId="a485637c-5d5c-44af-8411-f95acc3236b6" providerId="ADAL" clId="{B67E75DF-61F4-4BDD-83F6-F3A9FEB4B984}" dt="2024-02-22T09:52:54.409" v="2357" actId="27803"/>
          <ac:spMkLst>
            <pc:docMk/>
            <pc:sldMk cId="3942064285" sldId="256"/>
            <ac:spMk id="15828" creationId="{B9DB9203-D7BA-FAF1-9181-48BF1FF2AA77}"/>
          </ac:spMkLst>
        </pc:spChg>
        <pc:spChg chg="mod">
          <ac:chgData name="Jassem Abbasi" userId="a485637c-5d5c-44af-8411-f95acc3236b6" providerId="ADAL" clId="{B67E75DF-61F4-4BDD-83F6-F3A9FEB4B984}" dt="2024-02-22T09:52:54.409" v="2357" actId="27803"/>
          <ac:spMkLst>
            <pc:docMk/>
            <pc:sldMk cId="3942064285" sldId="256"/>
            <ac:spMk id="15829" creationId="{724A7A27-9260-2CB1-53B4-BED87411DB62}"/>
          </ac:spMkLst>
        </pc:spChg>
        <pc:spChg chg="mod">
          <ac:chgData name="Jassem Abbasi" userId="a485637c-5d5c-44af-8411-f95acc3236b6" providerId="ADAL" clId="{B67E75DF-61F4-4BDD-83F6-F3A9FEB4B984}" dt="2024-02-22T09:52:54.409" v="2357" actId="27803"/>
          <ac:spMkLst>
            <pc:docMk/>
            <pc:sldMk cId="3942064285" sldId="256"/>
            <ac:spMk id="15830" creationId="{76F9D11C-C829-96FD-49B1-C14F907576E6}"/>
          </ac:spMkLst>
        </pc:spChg>
        <pc:spChg chg="mod">
          <ac:chgData name="Jassem Abbasi" userId="a485637c-5d5c-44af-8411-f95acc3236b6" providerId="ADAL" clId="{B67E75DF-61F4-4BDD-83F6-F3A9FEB4B984}" dt="2024-02-22T09:52:54.409" v="2357" actId="27803"/>
          <ac:spMkLst>
            <pc:docMk/>
            <pc:sldMk cId="3942064285" sldId="256"/>
            <ac:spMk id="15831" creationId="{8844F5A6-A849-125F-D8B6-F64362BE5AC7}"/>
          </ac:spMkLst>
        </pc:spChg>
        <pc:spChg chg="mod">
          <ac:chgData name="Jassem Abbasi" userId="a485637c-5d5c-44af-8411-f95acc3236b6" providerId="ADAL" clId="{B67E75DF-61F4-4BDD-83F6-F3A9FEB4B984}" dt="2024-02-22T09:52:54.409" v="2357" actId="27803"/>
          <ac:spMkLst>
            <pc:docMk/>
            <pc:sldMk cId="3942064285" sldId="256"/>
            <ac:spMk id="15832" creationId="{A9B20E29-6EE9-2E10-5D94-3FD78E7B3AEA}"/>
          </ac:spMkLst>
        </pc:spChg>
        <pc:spChg chg="mod">
          <ac:chgData name="Jassem Abbasi" userId="a485637c-5d5c-44af-8411-f95acc3236b6" providerId="ADAL" clId="{B67E75DF-61F4-4BDD-83F6-F3A9FEB4B984}" dt="2024-02-22T09:52:54.409" v="2357" actId="27803"/>
          <ac:spMkLst>
            <pc:docMk/>
            <pc:sldMk cId="3942064285" sldId="256"/>
            <ac:spMk id="15833" creationId="{0D88A467-DA4F-88E6-5FA0-F8AFDAAFA5C3}"/>
          </ac:spMkLst>
        </pc:spChg>
        <pc:spChg chg="mod">
          <ac:chgData name="Jassem Abbasi" userId="a485637c-5d5c-44af-8411-f95acc3236b6" providerId="ADAL" clId="{B67E75DF-61F4-4BDD-83F6-F3A9FEB4B984}" dt="2024-02-22T09:52:54.409" v="2357" actId="27803"/>
          <ac:spMkLst>
            <pc:docMk/>
            <pc:sldMk cId="3942064285" sldId="256"/>
            <ac:spMk id="15834" creationId="{6298B446-E174-E5D7-8991-F9FC6749FB8F}"/>
          </ac:spMkLst>
        </pc:spChg>
        <pc:spChg chg="mod">
          <ac:chgData name="Jassem Abbasi" userId="a485637c-5d5c-44af-8411-f95acc3236b6" providerId="ADAL" clId="{B67E75DF-61F4-4BDD-83F6-F3A9FEB4B984}" dt="2024-02-22T09:52:54.409" v="2357" actId="27803"/>
          <ac:spMkLst>
            <pc:docMk/>
            <pc:sldMk cId="3942064285" sldId="256"/>
            <ac:spMk id="15835" creationId="{11360BC1-DEA6-0498-D1F3-18517A7123D5}"/>
          </ac:spMkLst>
        </pc:spChg>
        <pc:spChg chg="mod">
          <ac:chgData name="Jassem Abbasi" userId="a485637c-5d5c-44af-8411-f95acc3236b6" providerId="ADAL" clId="{B67E75DF-61F4-4BDD-83F6-F3A9FEB4B984}" dt="2024-02-22T09:52:54.409" v="2357" actId="27803"/>
          <ac:spMkLst>
            <pc:docMk/>
            <pc:sldMk cId="3942064285" sldId="256"/>
            <ac:spMk id="15836" creationId="{8A3928CF-C7AC-B808-DCA5-36A1023FDA5F}"/>
          </ac:spMkLst>
        </pc:spChg>
        <pc:spChg chg="mod">
          <ac:chgData name="Jassem Abbasi" userId="a485637c-5d5c-44af-8411-f95acc3236b6" providerId="ADAL" clId="{B67E75DF-61F4-4BDD-83F6-F3A9FEB4B984}" dt="2024-02-22T09:52:54.409" v="2357" actId="27803"/>
          <ac:spMkLst>
            <pc:docMk/>
            <pc:sldMk cId="3942064285" sldId="256"/>
            <ac:spMk id="15837" creationId="{36B82EF6-0A59-3CD7-D224-48466FF285D6}"/>
          </ac:spMkLst>
        </pc:spChg>
        <pc:spChg chg="mod">
          <ac:chgData name="Jassem Abbasi" userId="a485637c-5d5c-44af-8411-f95acc3236b6" providerId="ADAL" clId="{B67E75DF-61F4-4BDD-83F6-F3A9FEB4B984}" dt="2024-02-22T09:52:54.409" v="2357" actId="27803"/>
          <ac:spMkLst>
            <pc:docMk/>
            <pc:sldMk cId="3942064285" sldId="256"/>
            <ac:spMk id="15838" creationId="{82CFEA5D-5642-90BF-7E56-53FBFFE73800}"/>
          </ac:spMkLst>
        </pc:spChg>
        <pc:spChg chg="mod">
          <ac:chgData name="Jassem Abbasi" userId="a485637c-5d5c-44af-8411-f95acc3236b6" providerId="ADAL" clId="{B67E75DF-61F4-4BDD-83F6-F3A9FEB4B984}" dt="2024-02-22T09:52:54.409" v="2357" actId="27803"/>
          <ac:spMkLst>
            <pc:docMk/>
            <pc:sldMk cId="3942064285" sldId="256"/>
            <ac:spMk id="15839" creationId="{E4E60CE2-8393-AD43-0C8B-BCFD0AFA9102}"/>
          </ac:spMkLst>
        </pc:spChg>
        <pc:spChg chg="mod">
          <ac:chgData name="Jassem Abbasi" userId="a485637c-5d5c-44af-8411-f95acc3236b6" providerId="ADAL" clId="{B67E75DF-61F4-4BDD-83F6-F3A9FEB4B984}" dt="2024-02-22T09:52:54.409" v="2357" actId="27803"/>
          <ac:spMkLst>
            <pc:docMk/>
            <pc:sldMk cId="3942064285" sldId="256"/>
            <ac:spMk id="15840" creationId="{49E52393-255E-A666-89CA-CA9CC4675DD1}"/>
          </ac:spMkLst>
        </pc:spChg>
        <pc:spChg chg="mod">
          <ac:chgData name="Jassem Abbasi" userId="a485637c-5d5c-44af-8411-f95acc3236b6" providerId="ADAL" clId="{B67E75DF-61F4-4BDD-83F6-F3A9FEB4B984}" dt="2024-02-22T09:52:54.409" v="2357" actId="27803"/>
          <ac:spMkLst>
            <pc:docMk/>
            <pc:sldMk cId="3942064285" sldId="256"/>
            <ac:spMk id="15841" creationId="{91C322F2-6F54-8071-EFF1-DF11A8B00BE6}"/>
          </ac:spMkLst>
        </pc:spChg>
        <pc:spChg chg="mod">
          <ac:chgData name="Jassem Abbasi" userId="a485637c-5d5c-44af-8411-f95acc3236b6" providerId="ADAL" clId="{B67E75DF-61F4-4BDD-83F6-F3A9FEB4B984}" dt="2024-02-22T09:52:54.409" v="2357" actId="27803"/>
          <ac:spMkLst>
            <pc:docMk/>
            <pc:sldMk cId="3942064285" sldId="256"/>
            <ac:spMk id="15842" creationId="{E92AA81E-9E12-2C73-B99C-3847B89376EC}"/>
          </ac:spMkLst>
        </pc:spChg>
        <pc:spChg chg="mod">
          <ac:chgData name="Jassem Abbasi" userId="a485637c-5d5c-44af-8411-f95acc3236b6" providerId="ADAL" clId="{B67E75DF-61F4-4BDD-83F6-F3A9FEB4B984}" dt="2024-02-22T09:52:54.409" v="2357" actId="27803"/>
          <ac:spMkLst>
            <pc:docMk/>
            <pc:sldMk cId="3942064285" sldId="256"/>
            <ac:spMk id="15843" creationId="{11810A9C-BB53-A45B-1D62-076A3EFBD472}"/>
          </ac:spMkLst>
        </pc:spChg>
        <pc:spChg chg="mod">
          <ac:chgData name="Jassem Abbasi" userId="a485637c-5d5c-44af-8411-f95acc3236b6" providerId="ADAL" clId="{B67E75DF-61F4-4BDD-83F6-F3A9FEB4B984}" dt="2024-02-22T09:52:54.409" v="2357" actId="27803"/>
          <ac:spMkLst>
            <pc:docMk/>
            <pc:sldMk cId="3942064285" sldId="256"/>
            <ac:spMk id="15844" creationId="{F84F0EF7-6CE6-A7C9-4495-C71CE790AF1E}"/>
          </ac:spMkLst>
        </pc:spChg>
        <pc:spChg chg="mod">
          <ac:chgData name="Jassem Abbasi" userId="a485637c-5d5c-44af-8411-f95acc3236b6" providerId="ADAL" clId="{B67E75DF-61F4-4BDD-83F6-F3A9FEB4B984}" dt="2024-02-22T09:52:54.409" v="2357" actId="27803"/>
          <ac:spMkLst>
            <pc:docMk/>
            <pc:sldMk cId="3942064285" sldId="256"/>
            <ac:spMk id="15845" creationId="{F63E61A1-8281-AF5E-C388-4E0B6726953F}"/>
          </ac:spMkLst>
        </pc:spChg>
        <pc:spChg chg="mod">
          <ac:chgData name="Jassem Abbasi" userId="a485637c-5d5c-44af-8411-f95acc3236b6" providerId="ADAL" clId="{B67E75DF-61F4-4BDD-83F6-F3A9FEB4B984}" dt="2024-02-22T09:52:54.409" v="2357" actId="27803"/>
          <ac:spMkLst>
            <pc:docMk/>
            <pc:sldMk cId="3942064285" sldId="256"/>
            <ac:spMk id="15846" creationId="{CA7ECA66-8FE8-C779-2643-2AFE04906D65}"/>
          </ac:spMkLst>
        </pc:spChg>
        <pc:spChg chg="mod">
          <ac:chgData name="Jassem Abbasi" userId="a485637c-5d5c-44af-8411-f95acc3236b6" providerId="ADAL" clId="{B67E75DF-61F4-4BDD-83F6-F3A9FEB4B984}" dt="2024-02-22T09:52:54.409" v="2357" actId="27803"/>
          <ac:spMkLst>
            <pc:docMk/>
            <pc:sldMk cId="3942064285" sldId="256"/>
            <ac:spMk id="15847" creationId="{26D74593-99B5-366C-D9E1-4169692447B1}"/>
          </ac:spMkLst>
        </pc:spChg>
        <pc:spChg chg="mod">
          <ac:chgData name="Jassem Abbasi" userId="a485637c-5d5c-44af-8411-f95acc3236b6" providerId="ADAL" clId="{B67E75DF-61F4-4BDD-83F6-F3A9FEB4B984}" dt="2024-02-22T09:52:54.409" v="2357" actId="27803"/>
          <ac:spMkLst>
            <pc:docMk/>
            <pc:sldMk cId="3942064285" sldId="256"/>
            <ac:spMk id="15848" creationId="{0606C9EC-511C-CFC0-17BD-6892FFF363E6}"/>
          </ac:spMkLst>
        </pc:spChg>
        <pc:spChg chg="mod">
          <ac:chgData name="Jassem Abbasi" userId="a485637c-5d5c-44af-8411-f95acc3236b6" providerId="ADAL" clId="{B67E75DF-61F4-4BDD-83F6-F3A9FEB4B984}" dt="2024-02-22T09:52:54.409" v="2357" actId="27803"/>
          <ac:spMkLst>
            <pc:docMk/>
            <pc:sldMk cId="3942064285" sldId="256"/>
            <ac:spMk id="15849" creationId="{031A58F8-830C-9EDE-C327-0E8B6A08D801}"/>
          </ac:spMkLst>
        </pc:spChg>
        <pc:spChg chg="mod">
          <ac:chgData name="Jassem Abbasi" userId="a485637c-5d5c-44af-8411-f95acc3236b6" providerId="ADAL" clId="{B67E75DF-61F4-4BDD-83F6-F3A9FEB4B984}" dt="2024-02-22T09:52:54.409" v="2357" actId="27803"/>
          <ac:spMkLst>
            <pc:docMk/>
            <pc:sldMk cId="3942064285" sldId="256"/>
            <ac:spMk id="15850" creationId="{E9AFF225-6420-CDD0-3166-22D49817D6E6}"/>
          </ac:spMkLst>
        </pc:spChg>
        <pc:spChg chg="mod">
          <ac:chgData name="Jassem Abbasi" userId="a485637c-5d5c-44af-8411-f95acc3236b6" providerId="ADAL" clId="{B67E75DF-61F4-4BDD-83F6-F3A9FEB4B984}" dt="2024-02-22T09:52:54.409" v="2357" actId="27803"/>
          <ac:spMkLst>
            <pc:docMk/>
            <pc:sldMk cId="3942064285" sldId="256"/>
            <ac:spMk id="15851" creationId="{EE5EBD43-EB66-0412-43C9-DC6C98360D31}"/>
          </ac:spMkLst>
        </pc:spChg>
        <pc:spChg chg="mod">
          <ac:chgData name="Jassem Abbasi" userId="a485637c-5d5c-44af-8411-f95acc3236b6" providerId="ADAL" clId="{B67E75DF-61F4-4BDD-83F6-F3A9FEB4B984}" dt="2024-02-22T09:52:54.409" v="2357" actId="27803"/>
          <ac:spMkLst>
            <pc:docMk/>
            <pc:sldMk cId="3942064285" sldId="256"/>
            <ac:spMk id="15852" creationId="{74327973-31EB-560F-724D-A85F91E80854}"/>
          </ac:spMkLst>
        </pc:spChg>
        <pc:spChg chg="mod">
          <ac:chgData name="Jassem Abbasi" userId="a485637c-5d5c-44af-8411-f95acc3236b6" providerId="ADAL" clId="{B67E75DF-61F4-4BDD-83F6-F3A9FEB4B984}" dt="2024-02-22T09:52:54.409" v="2357" actId="27803"/>
          <ac:spMkLst>
            <pc:docMk/>
            <pc:sldMk cId="3942064285" sldId="256"/>
            <ac:spMk id="15853" creationId="{B499B3ED-4A0C-AF44-96FE-2D97038C189F}"/>
          </ac:spMkLst>
        </pc:spChg>
        <pc:spChg chg="mod">
          <ac:chgData name="Jassem Abbasi" userId="a485637c-5d5c-44af-8411-f95acc3236b6" providerId="ADAL" clId="{B67E75DF-61F4-4BDD-83F6-F3A9FEB4B984}" dt="2024-02-22T09:52:54.409" v="2357" actId="27803"/>
          <ac:spMkLst>
            <pc:docMk/>
            <pc:sldMk cId="3942064285" sldId="256"/>
            <ac:spMk id="15854" creationId="{4B45EFF6-F7DD-EC3D-3277-13EF63241CB7}"/>
          </ac:spMkLst>
        </pc:spChg>
        <pc:spChg chg="mod">
          <ac:chgData name="Jassem Abbasi" userId="a485637c-5d5c-44af-8411-f95acc3236b6" providerId="ADAL" clId="{B67E75DF-61F4-4BDD-83F6-F3A9FEB4B984}" dt="2024-02-22T09:52:54.409" v="2357" actId="27803"/>
          <ac:spMkLst>
            <pc:docMk/>
            <pc:sldMk cId="3942064285" sldId="256"/>
            <ac:spMk id="15855" creationId="{B89CAC63-9626-9DDE-5622-36B7F7A2EB61}"/>
          </ac:spMkLst>
        </pc:spChg>
        <pc:spChg chg="mod">
          <ac:chgData name="Jassem Abbasi" userId="a485637c-5d5c-44af-8411-f95acc3236b6" providerId="ADAL" clId="{B67E75DF-61F4-4BDD-83F6-F3A9FEB4B984}" dt="2024-02-22T09:52:54.409" v="2357" actId="27803"/>
          <ac:spMkLst>
            <pc:docMk/>
            <pc:sldMk cId="3942064285" sldId="256"/>
            <ac:spMk id="15856" creationId="{F67D8AD4-4114-5081-AFEA-F581831E8077}"/>
          </ac:spMkLst>
        </pc:spChg>
        <pc:spChg chg="mod">
          <ac:chgData name="Jassem Abbasi" userId="a485637c-5d5c-44af-8411-f95acc3236b6" providerId="ADAL" clId="{B67E75DF-61F4-4BDD-83F6-F3A9FEB4B984}" dt="2024-02-22T09:52:54.409" v="2357" actId="27803"/>
          <ac:spMkLst>
            <pc:docMk/>
            <pc:sldMk cId="3942064285" sldId="256"/>
            <ac:spMk id="15857" creationId="{12CA81C2-B76B-1D25-38A2-EC9F90C12981}"/>
          </ac:spMkLst>
        </pc:spChg>
        <pc:spChg chg="mod">
          <ac:chgData name="Jassem Abbasi" userId="a485637c-5d5c-44af-8411-f95acc3236b6" providerId="ADAL" clId="{B67E75DF-61F4-4BDD-83F6-F3A9FEB4B984}" dt="2024-02-22T09:52:54.409" v="2357" actId="27803"/>
          <ac:spMkLst>
            <pc:docMk/>
            <pc:sldMk cId="3942064285" sldId="256"/>
            <ac:spMk id="15858" creationId="{2F3C132D-ED2E-70D2-F4D0-46C5327C39B4}"/>
          </ac:spMkLst>
        </pc:spChg>
        <pc:spChg chg="mod">
          <ac:chgData name="Jassem Abbasi" userId="a485637c-5d5c-44af-8411-f95acc3236b6" providerId="ADAL" clId="{B67E75DF-61F4-4BDD-83F6-F3A9FEB4B984}" dt="2024-02-22T09:52:54.409" v="2357" actId="27803"/>
          <ac:spMkLst>
            <pc:docMk/>
            <pc:sldMk cId="3942064285" sldId="256"/>
            <ac:spMk id="15859" creationId="{C19C950A-5E2E-4C0A-364C-6E2FBAF842AC}"/>
          </ac:spMkLst>
        </pc:spChg>
        <pc:spChg chg="mod">
          <ac:chgData name="Jassem Abbasi" userId="a485637c-5d5c-44af-8411-f95acc3236b6" providerId="ADAL" clId="{B67E75DF-61F4-4BDD-83F6-F3A9FEB4B984}" dt="2024-02-22T09:52:54.409" v="2357" actId="27803"/>
          <ac:spMkLst>
            <pc:docMk/>
            <pc:sldMk cId="3942064285" sldId="256"/>
            <ac:spMk id="15860" creationId="{2D75FB7D-FD8F-5108-4DC6-0BE856E0E8D4}"/>
          </ac:spMkLst>
        </pc:spChg>
        <pc:spChg chg="mod">
          <ac:chgData name="Jassem Abbasi" userId="a485637c-5d5c-44af-8411-f95acc3236b6" providerId="ADAL" clId="{B67E75DF-61F4-4BDD-83F6-F3A9FEB4B984}" dt="2024-02-22T09:52:54.409" v="2357" actId="27803"/>
          <ac:spMkLst>
            <pc:docMk/>
            <pc:sldMk cId="3942064285" sldId="256"/>
            <ac:spMk id="15861" creationId="{3B9C070A-B840-F93B-08DD-28BBE8A86D2B}"/>
          </ac:spMkLst>
        </pc:spChg>
        <pc:spChg chg="mod">
          <ac:chgData name="Jassem Abbasi" userId="a485637c-5d5c-44af-8411-f95acc3236b6" providerId="ADAL" clId="{B67E75DF-61F4-4BDD-83F6-F3A9FEB4B984}" dt="2024-02-22T09:52:54.409" v="2357" actId="27803"/>
          <ac:spMkLst>
            <pc:docMk/>
            <pc:sldMk cId="3942064285" sldId="256"/>
            <ac:spMk id="15862" creationId="{5FE2B332-E42F-CE99-CB6A-AB9575E7474B}"/>
          </ac:spMkLst>
        </pc:spChg>
        <pc:spChg chg="mod">
          <ac:chgData name="Jassem Abbasi" userId="a485637c-5d5c-44af-8411-f95acc3236b6" providerId="ADAL" clId="{B67E75DF-61F4-4BDD-83F6-F3A9FEB4B984}" dt="2024-02-22T09:52:54.409" v="2357" actId="27803"/>
          <ac:spMkLst>
            <pc:docMk/>
            <pc:sldMk cId="3942064285" sldId="256"/>
            <ac:spMk id="15863" creationId="{007BDEC8-F281-3D87-51B4-0241B0F656A2}"/>
          </ac:spMkLst>
        </pc:spChg>
        <pc:spChg chg="mod">
          <ac:chgData name="Jassem Abbasi" userId="a485637c-5d5c-44af-8411-f95acc3236b6" providerId="ADAL" clId="{B67E75DF-61F4-4BDD-83F6-F3A9FEB4B984}" dt="2024-02-22T09:52:54.409" v="2357" actId="27803"/>
          <ac:spMkLst>
            <pc:docMk/>
            <pc:sldMk cId="3942064285" sldId="256"/>
            <ac:spMk id="15864" creationId="{BDB22A0A-6023-FEBA-B17B-1A381AF38A10}"/>
          </ac:spMkLst>
        </pc:spChg>
        <pc:spChg chg="mod">
          <ac:chgData name="Jassem Abbasi" userId="a485637c-5d5c-44af-8411-f95acc3236b6" providerId="ADAL" clId="{B67E75DF-61F4-4BDD-83F6-F3A9FEB4B984}" dt="2024-02-22T09:52:54.409" v="2357" actId="27803"/>
          <ac:spMkLst>
            <pc:docMk/>
            <pc:sldMk cId="3942064285" sldId="256"/>
            <ac:spMk id="15865" creationId="{3C77F237-38E5-8039-623D-D7AD1763FC73}"/>
          </ac:spMkLst>
        </pc:spChg>
        <pc:spChg chg="mod">
          <ac:chgData name="Jassem Abbasi" userId="a485637c-5d5c-44af-8411-f95acc3236b6" providerId="ADAL" clId="{B67E75DF-61F4-4BDD-83F6-F3A9FEB4B984}" dt="2024-02-22T09:52:54.409" v="2357" actId="27803"/>
          <ac:spMkLst>
            <pc:docMk/>
            <pc:sldMk cId="3942064285" sldId="256"/>
            <ac:spMk id="15866" creationId="{38ED040A-76F1-B58D-4781-93917F90A743}"/>
          </ac:spMkLst>
        </pc:spChg>
        <pc:spChg chg="mod">
          <ac:chgData name="Jassem Abbasi" userId="a485637c-5d5c-44af-8411-f95acc3236b6" providerId="ADAL" clId="{B67E75DF-61F4-4BDD-83F6-F3A9FEB4B984}" dt="2024-02-22T09:52:54.409" v="2357" actId="27803"/>
          <ac:spMkLst>
            <pc:docMk/>
            <pc:sldMk cId="3942064285" sldId="256"/>
            <ac:spMk id="15867" creationId="{66BF2746-BD61-CB64-5E9E-0C4CD17B0392}"/>
          </ac:spMkLst>
        </pc:spChg>
        <pc:spChg chg="mod">
          <ac:chgData name="Jassem Abbasi" userId="a485637c-5d5c-44af-8411-f95acc3236b6" providerId="ADAL" clId="{B67E75DF-61F4-4BDD-83F6-F3A9FEB4B984}" dt="2024-02-22T09:52:54.409" v="2357" actId="27803"/>
          <ac:spMkLst>
            <pc:docMk/>
            <pc:sldMk cId="3942064285" sldId="256"/>
            <ac:spMk id="15868" creationId="{3C35B048-3751-6638-08D2-DDB419F16DB8}"/>
          </ac:spMkLst>
        </pc:spChg>
        <pc:spChg chg="mod">
          <ac:chgData name="Jassem Abbasi" userId="a485637c-5d5c-44af-8411-f95acc3236b6" providerId="ADAL" clId="{B67E75DF-61F4-4BDD-83F6-F3A9FEB4B984}" dt="2024-02-22T09:52:54.409" v="2357" actId="27803"/>
          <ac:spMkLst>
            <pc:docMk/>
            <pc:sldMk cId="3942064285" sldId="256"/>
            <ac:spMk id="15869" creationId="{93E343CE-F29C-87B8-8CCE-D054828D1CC4}"/>
          </ac:spMkLst>
        </pc:spChg>
        <pc:spChg chg="mod">
          <ac:chgData name="Jassem Abbasi" userId="a485637c-5d5c-44af-8411-f95acc3236b6" providerId="ADAL" clId="{B67E75DF-61F4-4BDD-83F6-F3A9FEB4B984}" dt="2024-02-22T09:52:54.409" v="2357" actId="27803"/>
          <ac:spMkLst>
            <pc:docMk/>
            <pc:sldMk cId="3942064285" sldId="256"/>
            <ac:spMk id="15870" creationId="{9935533A-EB24-D6AE-AA2F-8A41BCBEB472}"/>
          </ac:spMkLst>
        </pc:spChg>
        <pc:spChg chg="mod">
          <ac:chgData name="Jassem Abbasi" userId="a485637c-5d5c-44af-8411-f95acc3236b6" providerId="ADAL" clId="{B67E75DF-61F4-4BDD-83F6-F3A9FEB4B984}" dt="2024-02-22T09:52:54.409" v="2357" actId="27803"/>
          <ac:spMkLst>
            <pc:docMk/>
            <pc:sldMk cId="3942064285" sldId="256"/>
            <ac:spMk id="15871" creationId="{E8C52CFF-8BCB-DE1E-5CA0-B38E91FEDC82}"/>
          </ac:spMkLst>
        </pc:spChg>
        <pc:spChg chg="mod">
          <ac:chgData name="Jassem Abbasi" userId="a485637c-5d5c-44af-8411-f95acc3236b6" providerId="ADAL" clId="{B67E75DF-61F4-4BDD-83F6-F3A9FEB4B984}" dt="2024-02-22T09:52:54.409" v="2357" actId="27803"/>
          <ac:spMkLst>
            <pc:docMk/>
            <pc:sldMk cId="3942064285" sldId="256"/>
            <ac:spMk id="15872" creationId="{B8800886-3033-BF77-C7D0-327D492DE373}"/>
          </ac:spMkLst>
        </pc:spChg>
        <pc:spChg chg="mod">
          <ac:chgData name="Jassem Abbasi" userId="a485637c-5d5c-44af-8411-f95acc3236b6" providerId="ADAL" clId="{B67E75DF-61F4-4BDD-83F6-F3A9FEB4B984}" dt="2024-02-22T09:52:54.409" v="2357" actId="27803"/>
          <ac:spMkLst>
            <pc:docMk/>
            <pc:sldMk cId="3942064285" sldId="256"/>
            <ac:spMk id="15873" creationId="{8B47450F-E4FC-8B08-D475-B351A912F821}"/>
          </ac:spMkLst>
        </pc:spChg>
        <pc:spChg chg="mod">
          <ac:chgData name="Jassem Abbasi" userId="a485637c-5d5c-44af-8411-f95acc3236b6" providerId="ADAL" clId="{B67E75DF-61F4-4BDD-83F6-F3A9FEB4B984}" dt="2024-02-22T09:52:54.409" v="2357" actId="27803"/>
          <ac:spMkLst>
            <pc:docMk/>
            <pc:sldMk cId="3942064285" sldId="256"/>
            <ac:spMk id="15874" creationId="{D797E390-509D-E0A7-1279-4D8FD7AF81C8}"/>
          </ac:spMkLst>
        </pc:spChg>
        <pc:spChg chg="mod">
          <ac:chgData name="Jassem Abbasi" userId="a485637c-5d5c-44af-8411-f95acc3236b6" providerId="ADAL" clId="{B67E75DF-61F4-4BDD-83F6-F3A9FEB4B984}" dt="2024-02-22T09:52:54.409" v="2357" actId="27803"/>
          <ac:spMkLst>
            <pc:docMk/>
            <pc:sldMk cId="3942064285" sldId="256"/>
            <ac:spMk id="15875" creationId="{954D0289-08F8-CF0A-1FDA-EC76BF3E2F6B}"/>
          </ac:spMkLst>
        </pc:spChg>
        <pc:spChg chg="mod">
          <ac:chgData name="Jassem Abbasi" userId="a485637c-5d5c-44af-8411-f95acc3236b6" providerId="ADAL" clId="{B67E75DF-61F4-4BDD-83F6-F3A9FEB4B984}" dt="2024-02-22T09:52:54.409" v="2357" actId="27803"/>
          <ac:spMkLst>
            <pc:docMk/>
            <pc:sldMk cId="3942064285" sldId="256"/>
            <ac:spMk id="15876" creationId="{75262696-AD2B-34B0-538B-9123514942EB}"/>
          </ac:spMkLst>
        </pc:spChg>
        <pc:spChg chg="mod">
          <ac:chgData name="Jassem Abbasi" userId="a485637c-5d5c-44af-8411-f95acc3236b6" providerId="ADAL" clId="{B67E75DF-61F4-4BDD-83F6-F3A9FEB4B984}" dt="2024-02-22T09:52:54.409" v="2357" actId="27803"/>
          <ac:spMkLst>
            <pc:docMk/>
            <pc:sldMk cId="3942064285" sldId="256"/>
            <ac:spMk id="15877" creationId="{FD2E60D0-E94B-8966-40EC-6C6EF6A965B8}"/>
          </ac:spMkLst>
        </pc:spChg>
        <pc:spChg chg="mod">
          <ac:chgData name="Jassem Abbasi" userId="a485637c-5d5c-44af-8411-f95acc3236b6" providerId="ADAL" clId="{B67E75DF-61F4-4BDD-83F6-F3A9FEB4B984}" dt="2024-02-22T09:52:54.409" v="2357" actId="27803"/>
          <ac:spMkLst>
            <pc:docMk/>
            <pc:sldMk cId="3942064285" sldId="256"/>
            <ac:spMk id="15878" creationId="{043FA100-8567-F6A0-79F9-DFF71B92BD66}"/>
          </ac:spMkLst>
        </pc:spChg>
        <pc:spChg chg="mod">
          <ac:chgData name="Jassem Abbasi" userId="a485637c-5d5c-44af-8411-f95acc3236b6" providerId="ADAL" clId="{B67E75DF-61F4-4BDD-83F6-F3A9FEB4B984}" dt="2024-02-22T09:52:54.409" v="2357" actId="27803"/>
          <ac:spMkLst>
            <pc:docMk/>
            <pc:sldMk cId="3942064285" sldId="256"/>
            <ac:spMk id="15879" creationId="{9EB825D0-CB0C-0A32-14CA-4CDC30EADC7D}"/>
          </ac:spMkLst>
        </pc:spChg>
        <pc:spChg chg="mod">
          <ac:chgData name="Jassem Abbasi" userId="a485637c-5d5c-44af-8411-f95acc3236b6" providerId="ADAL" clId="{B67E75DF-61F4-4BDD-83F6-F3A9FEB4B984}" dt="2024-02-22T09:52:54.409" v="2357" actId="27803"/>
          <ac:spMkLst>
            <pc:docMk/>
            <pc:sldMk cId="3942064285" sldId="256"/>
            <ac:spMk id="15880" creationId="{B1735DC7-403C-4B70-41EA-1B0463A4C1C6}"/>
          </ac:spMkLst>
        </pc:spChg>
        <pc:spChg chg="mod">
          <ac:chgData name="Jassem Abbasi" userId="a485637c-5d5c-44af-8411-f95acc3236b6" providerId="ADAL" clId="{B67E75DF-61F4-4BDD-83F6-F3A9FEB4B984}" dt="2024-02-22T09:52:54.409" v="2357" actId="27803"/>
          <ac:spMkLst>
            <pc:docMk/>
            <pc:sldMk cId="3942064285" sldId="256"/>
            <ac:spMk id="15881" creationId="{9C9D40C2-0C78-1E13-1E1B-735787DB17A1}"/>
          </ac:spMkLst>
        </pc:spChg>
        <pc:spChg chg="mod">
          <ac:chgData name="Jassem Abbasi" userId="a485637c-5d5c-44af-8411-f95acc3236b6" providerId="ADAL" clId="{B67E75DF-61F4-4BDD-83F6-F3A9FEB4B984}" dt="2024-02-22T09:52:54.409" v="2357" actId="27803"/>
          <ac:spMkLst>
            <pc:docMk/>
            <pc:sldMk cId="3942064285" sldId="256"/>
            <ac:spMk id="15882" creationId="{163527D2-6738-2264-7ECD-B92637770CD8}"/>
          </ac:spMkLst>
        </pc:spChg>
        <pc:spChg chg="mod">
          <ac:chgData name="Jassem Abbasi" userId="a485637c-5d5c-44af-8411-f95acc3236b6" providerId="ADAL" clId="{B67E75DF-61F4-4BDD-83F6-F3A9FEB4B984}" dt="2024-02-22T09:52:54.409" v="2357" actId="27803"/>
          <ac:spMkLst>
            <pc:docMk/>
            <pc:sldMk cId="3942064285" sldId="256"/>
            <ac:spMk id="15883" creationId="{CCE19BB5-20E9-7A82-E5AA-41D18A0E0629}"/>
          </ac:spMkLst>
        </pc:spChg>
        <pc:spChg chg="mod">
          <ac:chgData name="Jassem Abbasi" userId="a485637c-5d5c-44af-8411-f95acc3236b6" providerId="ADAL" clId="{B67E75DF-61F4-4BDD-83F6-F3A9FEB4B984}" dt="2024-02-22T09:52:54.409" v="2357" actId="27803"/>
          <ac:spMkLst>
            <pc:docMk/>
            <pc:sldMk cId="3942064285" sldId="256"/>
            <ac:spMk id="15884" creationId="{271CC852-4B54-5694-A0F9-C390F72D8598}"/>
          </ac:spMkLst>
        </pc:spChg>
        <pc:spChg chg="mod">
          <ac:chgData name="Jassem Abbasi" userId="a485637c-5d5c-44af-8411-f95acc3236b6" providerId="ADAL" clId="{B67E75DF-61F4-4BDD-83F6-F3A9FEB4B984}" dt="2024-02-22T09:52:54.409" v="2357" actId="27803"/>
          <ac:spMkLst>
            <pc:docMk/>
            <pc:sldMk cId="3942064285" sldId="256"/>
            <ac:spMk id="15885" creationId="{8E7FAB82-7004-95CD-AA4F-4E313014E046}"/>
          </ac:spMkLst>
        </pc:spChg>
        <pc:spChg chg="mod">
          <ac:chgData name="Jassem Abbasi" userId="a485637c-5d5c-44af-8411-f95acc3236b6" providerId="ADAL" clId="{B67E75DF-61F4-4BDD-83F6-F3A9FEB4B984}" dt="2024-02-22T09:52:54.409" v="2357" actId="27803"/>
          <ac:spMkLst>
            <pc:docMk/>
            <pc:sldMk cId="3942064285" sldId="256"/>
            <ac:spMk id="15886" creationId="{1D1122CD-CA12-A495-EEEC-EFDD1BF82F58}"/>
          </ac:spMkLst>
        </pc:spChg>
        <pc:spChg chg="mod">
          <ac:chgData name="Jassem Abbasi" userId="a485637c-5d5c-44af-8411-f95acc3236b6" providerId="ADAL" clId="{B67E75DF-61F4-4BDD-83F6-F3A9FEB4B984}" dt="2024-02-22T09:52:54.409" v="2357" actId="27803"/>
          <ac:spMkLst>
            <pc:docMk/>
            <pc:sldMk cId="3942064285" sldId="256"/>
            <ac:spMk id="15887" creationId="{39927705-8463-D9EB-1F5C-8E72019DC2D1}"/>
          </ac:spMkLst>
        </pc:spChg>
        <pc:spChg chg="mod">
          <ac:chgData name="Jassem Abbasi" userId="a485637c-5d5c-44af-8411-f95acc3236b6" providerId="ADAL" clId="{B67E75DF-61F4-4BDD-83F6-F3A9FEB4B984}" dt="2024-02-22T09:52:54.409" v="2357" actId="27803"/>
          <ac:spMkLst>
            <pc:docMk/>
            <pc:sldMk cId="3942064285" sldId="256"/>
            <ac:spMk id="15888" creationId="{BD22EA46-9D7F-8BC3-4AED-A2A71ADD58C4}"/>
          </ac:spMkLst>
        </pc:spChg>
        <pc:spChg chg="mod">
          <ac:chgData name="Jassem Abbasi" userId="a485637c-5d5c-44af-8411-f95acc3236b6" providerId="ADAL" clId="{B67E75DF-61F4-4BDD-83F6-F3A9FEB4B984}" dt="2024-02-22T09:52:54.409" v="2357" actId="27803"/>
          <ac:spMkLst>
            <pc:docMk/>
            <pc:sldMk cId="3942064285" sldId="256"/>
            <ac:spMk id="15889" creationId="{031D6CEF-5EA2-6737-CAAF-982BE3D599B6}"/>
          </ac:spMkLst>
        </pc:spChg>
        <pc:spChg chg="mod">
          <ac:chgData name="Jassem Abbasi" userId="a485637c-5d5c-44af-8411-f95acc3236b6" providerId="ADAL" clId="{B67E75DF-61F4-4BDD-83F6-F3A9FEB4B984}" dt="2024-02-22T09:52:54.409" v="2357" actId="27803"/>
          <ac:spMkLst>
            <pc:docMk/>
            <pc:sldMk cId="3942064285" sldId="256"/>
            <ac:spMk id="15890" creationId="{747B5ACC-8BE5-C5EB-197D-68B60A3BA6A0}"/>
          </ac:spMkLst>
        </pc:spChg>
        <pc:spChg chg="mod">
          <ac:chgData name="Jassem Abbasi" userId="a485637c-5d5c-44af-8411-f95acc3236b6" providerId="ADAL" clId="{B67E75DF-61F4-4BDD-83F6-F3A9FEB4B984}" dt="2024-02-22T09:52:54.409" v="2357" actId="27803"/>
          <ac:spMkLst>
            <pc:docMk/>
            <pc:sldMk cId="3942064285" sldId="256"/>
            <ac:spMk id="15891" creationId="{54F5048E-0EEB-F3E1-D0D7-14FA87D29B8F}"/>
          </ac:spMkLst>
        </pc:spChg>
        <pc:spChg chg="mod">
          <ac:chgData name="Jassem Abbasi" userId="a485637c-5d5c-44af-8411-f95acc3236b6" providerId="ADAL" clId="{B67E75DF-61F4-4BDD-83F6-F3A9FEB4B984}" dt="2024-02-22T09:52:54.409" v="2357" actId="27803"/>
          <ac:spMkLst>
            <pc:docMk/>
            <pc:sldMk cId="3942064285" sldId="256"/>
            <ac:spMk id="15892" creationId="{ACE9E955-4D70-5436-78A5-4B421077DB21}"/>
          </ac:spMkLst>
        </pc:spChg>
        <pc:spChg chg="mod">
          <ac:chgData name="Jassem Abbasi" userId="a485637c-5d5c-44af-8411-f95acc3236b6" providerId="ADAL" clId="{B67E75DF-61F4-4BDD-83F6-F3A9FEB4B984}" dt="2024-02-22T09:52:54.409" v="2357" actId="27803"/>
          <ac:spMkLst>
            <pc:docMk/>
            <pc:sldMk cId="3942064285" sldId="256"/>
            <ac:spMk id="15893" creationId="{BEAFD25C-C2DC-1092-A89C-D2F56ED53FA4}"/>
          </ac:spMkLst>
        </pc:spChg>
        <pc:spChg chg="mod">
          <ac:chgData name="Jassem Abbasi" userId="a485637c-5d5c-44af-8411-f95acc3236b6" providerId="ADAL" clId="{B67E75DF-61F4-4BDD-83F6-F3A9FEB4B984}" dt="2024-02-22T09:52:54.409" v="2357" actId="27803"/>
          <ac:spMkLst>
            <pc:docMk/>
            <pc:sldMk cId="3942064285" sldId="256"/>
            <ac:spMk id="15894" creationId="{C01D901D-CC42-2E58-E8A7-08DD431951B5}"/>
          </ac:spMkLst>
        </pc:spChg>
        <pc:spChg chg="mod">
          <ac:chgData name="Jassem Abbasi" userId="a485637c-5d5c-44af-8411-f95acc3236b6" providerId="ADAL" clId="{B67E75DF-61F4-4BDD-83F6-F3A9FEB4B984}" dt="2024-02-22T09:52:54.409" v="2357" actId="27803"/>
          <ac:spMkLst>
            <pc:docMk/>
            <pc:sldMk cId="3942064285" sldId="256"/>
            <ac:spMk id="15895" creationId="{858B5AD1-5954-3EA7-E38C-6BDEB6728E71}"/>
          </ac:spMkLst>
        </pc:spChg>
        <pc:spChg chg="mod">
          <ac:chgData name="Jassem Abbasi" userId="a485637c-5d5c-44af-8411-f95acc3236b6" providerId="ADAL" clId="{B67E75DF-61F4-4BDD-83F6-F3A9FEB4B984}" dt="2024-02-22T09:52:54.409" v="2357" actId="27803"/>
          <ac:spMkLst>
            <pc:docMk/>
            <pc:sldMk cId="3942064285" sldId="256"/>
            <ac:spMk id="15896" creationId="{ADC79156-7116-D3B3-AADE-E1374C9A5F50}"/>
          </ac:spMkLst>
        </pc:spChg>
        <pc:spChg chg="mod">
          <ac:chgData name="Jassem Abbasi" userId="a485637c-5d5c-44af-8411-f95acc3236b6" providerId="ADAL" clId="{B67E75DF-61F4-4BDD-83F6-F3A9FEB4B984}" dt="2024-02-22T09:52:54.409" v="2357" actId="27803"/>
          <ac:spMkLst>
            <pc:docMk/>
            <pc:sldMk cId="3942064285" sldId="256"/>
            <ac:spMk id="15897" creationId="{B2D086BC-7170-52BE-CC56-C16268B2318A}"/>
          </ac:spMkLst>
        </pc:spChg>
        <pc:spChg chg="mod">
          <ac:chgData name="Jassem Abbasi" userId="a485637c-5d5c-44af-8411-f95acc3236b6" providerId="ADAL" clId="{B67E75DF-61F4-4BDD-83F6-F3A9FEB4B984}" dt="2024-02-22T09:52:54.409" v="2357" actId="27803"/>
          <ac:spMkLst>
            <pc:docMk/>
            <pc:sldMk cId="3942064285" sldId="256"/>
            <ac:spMk id="15898" creationId="{574D2328-B673-9934-9AB2-AA90480F0973}"/>
          </ac:spMkLst>
        </pc:spChg>
        <pc:spChg chg="mod">
          <ac:chgData name="Jassem Abbasi" userId="a485637c-5d5c-44af-8411-f95acc3236b6" providerId="ADAL" clId="{B67E75DF-61F4-4BDD-83F6-F3A9FEB4B984}" dt="2024-02-22T09:52:54.409" v="2357" actId="27803"/>
          <ac:spMkLst>
            <pc:docMk/>
            <pc:sldMk cId="3942064285" sldId="256"/>
            <ac:spMk id="15899" creationId="{3491ED0C-2C7A-19A1-86FB-FE6DF7BC7C20}"/>
          </ac:spMkLst>
        </pc:spChg>
        <pc:spChg chg="mod">
          <ac:chgData name="Jassem Abbasi" userId="a485637c-5d5c-44af-8411-f95acc3236b6" providerId="ADAL" clId="{B67E75DF-61F4-4BDD-83F6-F3A9FEB4B984}" dt="2024-02-22T09:52:54.409" v="2357" actId="27803"/>
          <ac:spMkLst>
            <pc:docMk/>
            <pc:sldMk cId="3942064285" sldId="256"/>
            <ac:spMk id="15900" creationId="{61F97E2D-42D9-49AB-A5F9-29EAC4ECD55F}"/>
          </ac:spMkLst>
        </pc:spChg>
        <pc:spChg chg="mod">
          <ac:chgData name="Jassem Abbasi" userId="a485637c-5d5c-44af-8411-f95acc3236b6" providerId="ADAL" clId="{B67E75DF-61F4-4BDD-83F6-F3A9FEB4B984}" dt="2024-02-22T09:52:54.409" v="2357" actId="27803"/>
          <ac:spMkLst>
            <pc:docMk/>
            <pc:sldMk cId="3942064285" sldId="256"/>
            <ac:spMk id="15901" creationId="{325267E8-7DC0-5153-D738-7A229F5273A5}"/>
          </ac:spMkLst>
        </pc:spChg>
        <pc:spChg chg="mod">
          <ac:chgData name="Jassem Abbasi" userId="a485637c-5d5c-44af-8411-f95acc3236b6" providerId="ADAL" clId="{B67E75DF-61F4-4BDD-83F6-F3A9FEB4B984}" dt="2024-02-22T09:52:54.409" v="2357" actId="27803"/>
          <ac:spMkLst>
            <pc:docMk/>
            <pc:sldMk cId="3942064285" sldId="256"/>
            <ac:spMk id="15902" creationId="{E866942D-F216-B336-43B0-B1D0A9579A28}"/>
          </ac:spMkLst>
        </pc:spChg>
        <pc:spChg chg="mod">
          <ac:chgData name="Jassem Abbasi" userId="a485637c-5d5c-44af-8411-f95acc3236b6" providerId="ADAL" clId="{B67E75DF-61F4-4BDD-83F6-F3A9FEB4B984}" dt="2024-02-22T09:52:54.409" v="2357" actId="27803"/>
          <ac:spMkLst>
            <pc:docMk/>
            <pc:sldMk cId="3942064285" sldId="256"/>
            <ac:spMk id="15903" creationId="{D714300D-994D-2AAB-FE96-02545F6B1D79}"/>
          </ac:spMkLst>
        </pc:spChg>
        <pc:spChg chg="mod">
          <ac:chgData name="Jassem Abbasi" userId="a485637c-5d5c-44af-8411-f95acc3236b6" providerId="ADAL" clId="{B67E75DF-61F4-4BDD-83F6-F3A9FEB4B984}" dt="2024-02-22T09:52:54.409" v="2357" actId="27803"/>
          <ac:spMkLst>
            <pc:docMk/>
            <pc:sldMk cId="3942064285" sldId="256"/>
            <ac:spMk id="15904" creationId="{0ECF3084-03E0-5052-91CC-A1E68D7A4F54}"/>
          </ac:spMkLst>
        </pc:spChg>
        <pc:spChg chg="mod">
          <ac:chgData name="Jassem Abbasi" userId="a485637c-5d5c-44af-8411-f95acc3236b6" providerId="ADAL" clId="{B67E75DF-61F4-4BDD-83F6-F3A9FEB4B984}" dt="2024-02-22T09:52:54.409" v="2357" actId="27803"/>
          <ac:spMkLst>
            <pc:docMk/>
            <pc:sldMk cId="3942064285" sldId="256"/>
            <ac:spMk id="15905" creationId="{669B9F29-645B-23AE-3715-5B599C65ACF8}"/>
          </ac:spMkLst>
        </pc:spChg>
        <pc:spChg chg="mod">
          <ac:chgData name="Jassem Abbasi" userId="a485637c-5d5c-44af-8411-f95acc3236b6" providerId="ADAL" clId="{B67E75DF-61F4-4BDD-83F6-F3A9FEB4B984}" dt="2024-02-22T09:52:54.409" v="2357" actId="27803"/>
          <ac:spMkLst>
            <pc:docMk/>
            <pc:sldMk cId="3942064285" sldId="256"/>
            <ac:spMk id="15906" creationId="{508CF731-CDE2-69DB-2D7B-6C31C018A785}"/>
          </ac:spMkLst>
        </pc:spChg>
        <pc:spChg chg="mod">
          <ac:chgData name="Jassem Abbasi" userId="a485637c-5d5c-44af-8411-f95acc3236b6" providerId="ADAL" clId="{B67E75DF-61F4-4BDD-83F6-F3A9FEB4B984}" dt="2024-02-22T09:52:54.409" v="2357" actId="27803"/>
          <ac:spMkLst>
            <pc:docMk/>
            <pc:sldMk cId="3942064285" sldId="256"/>
            <ac:spMk id="15907" creationId="{F76C13BF-CE05-12CB-5269-09AA0690F4EA}"/>
          </ac:spMkLst>
        </pc:spChg>
        <pc:spChg chg="mod">
          <ac:chgData name="Jassem Abbasi" userId="a485637c-5d5c-44af-8411-f95acc3236b6" providerId="ADAL" clId="{B67E75DF-61F4-4BDD-83F6-F3A9FEB4B984}" dt="2024-02-22T09:52:54.409" v="2357" actId="27803"/>
          <ac:spMkLst>
            <pc:docMk/>
            <pc:sldMk cId="3942064285" sldId="256"/>
            <ac:spMk id="15908" creationId="{7F52CE85-B71C-60D7-0716-87CA400392A2}"/>
          </ac:spMkLst>
        </pc:spChg>
        <pc:spChg chg="mod">
          <ac:chgData name="Jassem Abbasi" userId="a485637c-5d5c-44af-8411-f95acc3236b6" providerId="ADAL" clId="{B67E75DF-61F4-4BDD-83F6-F3A9FEB4B984}" dt="2024-02-22T09:52:54.409" v="2357" actId="27803"/>
          <ac:spMkLst>
            <pc:docMk/>
            <pc:sldMk cId="3942064285" sldId="256"/>
            <ac:spMk id="15909" creationId="{08938B34-BA86-C856-D6A7-265DACA79D9C}"/>
          </ac:spMkLst>
        </pc:spChg>
        <pc:spChg chg="mod">
          <ac:chgData name="Jassem Abbasi" userId="a485637c-5d5c-44af-8411-f95acc3236b6" providerId="ADAL" clId="{B67E75DF-61F4-4BDD-83F6-F3A9FEB4B984}" dt="2024-02-22T09:52:54.409" v="2357" actId="27803"/>
          <ac:spMkLst>
            <pc:docMk/>
            <pc:sldMk cId="3942064285" sldId="256"/>
            <ac:spMk id="15910" creationId="{9B806FD7-4350-65F6-5D92-875A69F5D335}"/>
          </ac:spMkLst>
        </pc:spChg>
        <pc:spChg chg="mod">
          <ac:chgData name="Jassem Abbasi" userId="a485637c-5d5c-44af-8411-f95acc3236b6" providerId="ADAL" clId="{B67E75DF-61F4-4BDD-83F6-F3A9FEB4B984}" dt="2024-02-22T09:52:54.409" v="2357" actId="27803"/>
          <ac:spMkLst>
            <pc:docMk/>
            <pc:sldMk cId="3942064285" sldId="256"/>
            <ac:spMk id="15911" creationId="{9B7B2FC1-C582-5B46-4BCE-11F0233682F7}"/>
          </ac:spMkLst>
        </pc:spChg>
        <pc:spChg chg="mod">
          <ac:chgData name="Jassem Abbasi" userId="a485637c-5d5c-44af-8411-f95acc3236b6" providerId="ADAL" clId="{B67E75DF-61F4-4BDD-83F6-F3A9FEB4B984}" dt="2024-02-22T09:52:54.409" v="2357" actId="27803"/>
          <ac:spMkLst>
            <pc:docMk/>
            <pc:sldMk cId="3942064285" sldId="256"/>
            <ac:spMk id="15912" creationId="{0804ED5A-5F36-0DED-4902-9241EB58E61F}"/>
          </ac:spMkLst>
        </pc:spChg>
        <pc:spChg chg="mod">
          <ac:chgData name="Jassem Abbasi" userId="a485637c-5d5c-44af-8411-f95acc3236b6" providerId="ADAL" clId="{B67E75DF-61F4-4BDD-83F6-F3A9FEB4B984}" dt="2024-02-22T09:52:54.409" v="2357" actId="27803"/>
          <ac:spMkLst>
            <pc:docMk/>
            <pc:sldMk cId="3942064285" sldId="256"/>
            <ac:spMk id="15913" creationId="{31571843-0B05-3EDB-6223-8A107F8BF3C6}"/>
          </ac:spMkLst>
        </pc:spChg>
        <pc:spChg chg="mod">
          <ac:chgData name="Jassem Abbasi" userId="a485637c-5d5c-44af-8411-f95acc3236b6" providerId="ADAL" clId="{B67E75DF-61F4-4BDD-83F6-F3A9FEB4B984}" dt="2024-02-22T09:52:54.409" v="2357" actId="27803"/>
          <ac:spMkLst>
            <pc:docMk/>
            <pc:sldMk cId="3942064285" sldId="256"/>
            <ac:spMk id="15914" creationId="{427461F7-C851-75F3-9F2E-FFA201AB3DE2}"/>
          </ac:spMkLst>
        </pc:spChg>
        <pc:spChg chg="mod">
          <ac:chgData name="Jassem Abbasi" userId="a485637c-5d5c-44af-8411-f95acc3236b6" providerId="ADAL" clId="{B67E75DF-61F4-4BDD-83F6-F3A9FEB4B984}" dt="2024-02-22T09:52:54.409" v="2357" actId="27803"/>
          <ac:spMkLst>
            <pc:docMk/>
            <pc:sldMk cId="3942064285" sldId="256"/>
            <ac:spMk id="15915" creationId="{FADA3A8F-6D96-961B-ECC0-80AE5258CC70}"/>
          </ac:spMkLst>
        </pc:spChg>
        <pc:spChg chg="mod">
          <ac:chgData name="Jassem Abbasi" userId="a485637c-5d5c-44af-8411-f95acc3236b6" providerId="ADAL" clId="{B67E75DF-61F4-4BDD-83F6-F3A9FEB4B984}" dt="2024-02-22T09:52:54.409" v="2357" actId="27803"/>
          <ac:spMkLst>
            <pc:docMk/>
            <pc:sldMk cId="3942064285" sldId="256"/>
            <ac:spMk id="15916" creationId="{D43FC717-BB94-64A8-C65C-09F5F200C09B}"/>
          </ac:spMkLst>
        </pc:spChg>
        <pc:spChg chg="mod">
          <ac:chgData name="Jassem Abbasi" userId="a485637c-5d5c-44af-8411-f95acc3236b6" providerId="ADAL" clId="{B67E75DF-61F4-4BDD-83F6-F3A9FEB4B984}" dt="2024-02-22T09:52:54.409" v="2357" actId="27803"/>
          <ac:spMkLst>
            <pc:docMk/>
            <pc:sldMk cId="3942064285" sldId="256"/>
            <ac:spMk id="15917" creationId="{2F995D9D-81FA-CF75-13BD-8D7452B70B43}"/>
          </ac:spMkLst>
        </pc:spChg>
        <pc:spChg chg="mod">
          <ac:chgData name="Jassem Abbasi" userId="a485637c-5d5c-44af-8411-f95acc3236b6" providerId="ADAL" clId="{B67E75DF-61F4-4BDD-83F6-F3A9FEB4B984}" dt="2024-02-22T09:52:54.409" v="2357" actId="27803"/>
          <ac:spMkLst>
            <pc:docMk/>
            <pc:sldMk cId="3942064285" sldId="256"/>
            <ac:spMk id="15918" creationId="{F3CF440E-0C99-703E-5C88-8ABC63318CD7}"/>
          </ac:spMkLst>
        </pc:spChg>
        <pc:spChg chg="mod">
          <ac:chgData name="Jassem Abbasi" userId="a485637c-5d5c-44af-8411-f95acc3236b6" providerId="ADAL" clId="{B67E75DF-61F4-4BDD-83F6-F3A9FEB4B984}" dt="2024-02-22T09:52:54.409" v="2357" actId="27803"/>
          <ac:spMkLst>
            <pc:docMk/>
            <pc:sldMk cId="3942064285" sldId="256"/>
            <ac:spMk id="15919" creationId="{B295DB80-CFCD-6704-7751-79A3F19AC929}"/>
          </ac:spMkLst>
        </pc:spChg>
        <pc:spChg chg="mod">
          <ac:chgData name="Jassem Abbasi" userId="a485637c-5d5c-44af-8411-f95acc3236b6" providerId="ADAL" clId="{B67E75DF-61F4-4BDD-83F6-F3A9FEB4B984}" dt="2024-02-22T09:52:54.409" v="2357" actId="27803"/>
          <ac:spMkLst>
            <pc:docMk/>
            <pc:sldMk cId="3942064285" sldId="256"/>
            <ac:spMk id="15920" creationId="{1F5E3817-8B6C-9A2C-9A73-D212D5CB1064}"/>
          </ac:spMkLst>
        </pc:spChg>
        <pc:spChg chg="mod">
          <ac:chgData name="Jassem Abbasi" userId="a485637c-5d5c-44af-8411-f95acc3236b6" providerId="ADAL" clId="{B67E75DF-61F4-4BDD-83F6-F3A9FEB4B984}" dt="2024-02-22T09:52:54.409" v="2357" actId="27803"/>
          <ac:spMkLst>
            <pc:docMk/>
            <pc:sldMk cId="3942064285" sldId="256"/>
            <ac:spMk id="15921" creationId="{179E5610-1AB1-DA16-89EF-FEC3DCBEC408}"/>
          </ac:spMkLst>
        </pc:spChg>
        <pc:spChg chg="mod">
          <ac:chgData name="Jassem Abbasi" userId="a485637c-5d5c-44af-8411-f95acc3236b6" providerId="ADAL" clId="{B67E75DF-61F4-4BDD-83F6-F3A9FEB4B984}" dt="2024-02-22T09:52:54.409" v="2357" actId="27803"/>
          <ac:spMkLst>
            <pc:docMk/>
            <pc:sldMk cId="3942064285" sldId="256"/>
            <ac:spMk id="15922" creationId="{C14C19CC-A33F-3675-D1A8-41FCAB70837E}"/>
          </ac:spMkLst>
        </pc:spChg>
        <pc:spChg chg="mod">
          <ac:chgData name="Jassem Abbasi" userId="a485637c-5d5c-44af-8411-f95acc3236b6" providerId="ADAL" clId="{B67E75DF-61F4-4BDD-83F6-F3A9FEB4B984}" dt="2024-02-22T09:52:54.409" v="2357" actId="27803"/>
          <ac:spMkLst>
            <pc:docMk/>
            <pc:sldMk cId="3942064285" sldId="256"/>
            <ac:spMk id="15923" creationId="{4F1E647D-DFDE-9DF9-4690-26912B6BC19A}"/>
          </ac:spMkLst>
        </pc:spChg>
        <pc:spChg chg="mod">
          <ac:chgData name="Jassem Abbasi" userId="a485637c-5d5c-44af-8411-f95acc3236b6" providerId="ADAL" clId="{B67E75DF-61F4-4BDD-83F6-F3A9FEB4B984}" dt="2024-02-22T09:52:54.409" v="2357" actId="27803"/>
          <ac:spMkLst>
            <pc:docMk/>
            <pc:sldMk cId="3942064285" sldId="256"/>
            <ac:spMk id="15924" creationId="{410713DB-D0E3-6E83-BC1C-3F6250694C70}"/>
          </ac:spMkLst>
        </pc:spChg>
        <pc:spChg chg="mod">
          <ac:chgData name="Jassem Abbasi" userId="a485637c-5d5c-44af-8411-f95acc3236b6" providerId="ADAL" clId="{B67E75DF-61F4-4BDD-83F6-F3A9FEB4B984}" dt="2024-02-22T09:52:54.409" v="2357" actId="27803"/>
          <ac:spMkLst>
            <pc:docMk/>
            <pc:sldMk cId="3942064285" sldId="256"/>
            <ac:spMk id="15925" creationId="{9FA80145-5985-6436-08D4-804FF424B51C}"/>
          </ac:spMkLst>
        </pc:spChg>
        <pc:spChg chg="mod">
          <ac:chgData name="Jassem Abbasi" userId="a485637c-5d5c-44af-8411-f95acc3236b6" providerId="ADAL" clId="{B67E75DF-61F4-4BDD-83F6-F3A9FEB4B984}" dt="2024-02-22T09:52:54.409" v="2357" actId="27803"/>
          <ac:spMkLst>
            <pc:docMk/>
            <pc:sldMk cId="3942064285" sldId="256"/>
            <ac:spMk id="15926" creationId="{258153B1-639B-92C3-101D-1EE4706BFF50}"/>
          </ac:spMkLst>
        </pc:spChg>
        <pc:spChg chg="mod">
          <ac:chgData name="Jassem Abbasi" userId="a485637c-5d5c-44af-8411-f95acc3236b6" providerId="ADAL" clId="{B67E75DF-61F4-4BDD-83F6-F3A9FEB4B984}" dt="2024-02-22T09:52:54.409" v="2357" actId="27803"/>
          <ac:spMkLst>
            <pc:docMk/>
            <pc:sldMk cId="3942064285" sldId="256"/>
            <ac:spMk id="15927" creationId="{BE53DF8F-B53F-5EFE-053B-579C365E9412}"/>
          </ac:spMkLst>
        </pc:spChg>
        <pc:spChg chg="mod">
          <ac:chgData name="Jassem Abbasi" userId="a485637c-5d5c-44af-8411-f95acc3236b6" providerId="ADAL" clId="{B67E75DF-61F4-4BDD-83F6-F3A9FEB4B984}" dt="2024-02-22T09:52:54.409" v="2357" actId="27803"/>
          <ac:spMkLst>
            <pc:docMk/>
            <pc:sldMk cId="3942064285" sldId="256"/>
            <ac:spMk id="15928" creationId="{C2E1CE89-F0FF-DDC6-40BC-18F1C592FFCA}"/>
          </ac:spMkLst>
        </pc:spChg>
        <pc:spChg chg="mod">
          <ac:chgData name="Jassem Abbasi" userId="a485637c-5d5c-44af-8411-f95acc3236b6" providerId="ADAL" clId="{B67E75DF-61F4-4BDD-83F6-F3A9FEB4B984}" dt="2024-02-22T09:52:54.409" v="2357" actId="27803"/>
          <ac:spMkLst>
            <pc:docMk/>
            <pc:sldMk cId="3942064285" sldId="256"/>
            <ac:spMk id="15929" creationId="{531B2CD6-9DD3-136A-B4DC-7D2FE5E16518}"/>
          </ac:spMkLst>
        </pc:spChg>
        <pc:spChg chg="mod">
          <ac:chgData name="Jassem Abbasi" userId="a485637c-5d5c-44af-8411-f95acc3236b6" providerId="ADAL" clId="{B67E75DF-61F4-4BDD-83F6-F3A9FEB4B984}" dt="2024-02-22T09:52:54.409" v="2357" actId="27803"/>
          <ac:spMkLst>
            <pc:docMk/>
            <pc:sldMk cId="3942064285" sldId="256"/>
            <ac:spMk id="15930" creationId="{8485A7DB-879C-206A-905A-E50D1CBE5D9E}"/>
          </ac:spMkLst>
        </pc:spChg>
        <pc:spChg chg="mod">
          <ac:chgData name="Jassem Abbasi" userId="a485637c-5d5c-44af-8411-f95acc3236b6" providerId="ADAL" clId="{B67E75DF-61F4-4BDD-83F6-F3A9FEB4B984}" dt="2024-02-22T09:52:54.409" v="2357" actId="27803"/>
          <ac:spMkLst>
            <pc:docMk/>
            <pc:sldMk cId="3942064285" sldId="256"/>
            <ac:spMk id="15931" creationId="{F1BF1A1F-F989-58B6-5085-0F701003EB1F}"/>
          </ac:spMkLst>
        </pc:spChg>
        <pc:spChg chg="mod">
          <ac:chgData name="Jassem Abbasi" userId="a485637c-5d5c-44af-8411-f95acc3236b6" providerId="ADAL" clId="{B67E75DF-61F4-4BDD-83F6-F3A9FEB4B984}" dt="2024-02-22T09:52:54.409" v="2357" actId="27803"/>
          <ac:spMkLst>
            <pc:docMk/>
            <pc:sldMk cId="3942064285" sldId="256"/>
            <ac:spMk id="15932" creationId="{AFBCFD25-5BBB-014A-A7E7-F384942EFF51}"/>
          </ac:spMkLst>
        </pc:spChg>
        <pc:spChg chg="mod">
          <ac:chgData name="Jassem Abbasi" userId="a485637c-5d5c-44af-8411-f95acc3236b6" providerId="ADAL" clId="{B67E75DF-61F4-4BDD-83F6-F3A9FEB4B984}" dt="2024-02-22T09:52:54.409" v="2357" actId="27803"/>
          <ac:spMkLst>
            <pc:docMk/>
            <pc:sldMk cId="3942064285" sldId="256"/>
            <ac:spMk id="15933" creationId="{C016F4DA-35E4-FD38-7AB3-0AD065C86660}"/>
          </ac:spMkLst>
        </pc:spChg>
        <pc:spChg chg="mod">
          <ac:chgData name="Jassem Abbasi" userId="a485637c-5d5c-44af-8411-f95acc3236b6" providerId="ADAL" clId="{B67E75DF-61F4-4BDD-83F6-F3A9FEB4B984}" dt="2024-02-22T09:52:54.409" v="2357" actId="27803"/>
          <ac:spMkLst>
            <pc:docMk/>
            <pc:sldMk cId="3942064285" sldId="256"/>
            <ac:spMk id="15934" creationId="{876FBF4E-206C-C4B1-9BA3-607E3ECAFC71}"/>
          </ac:spMkLst>
        </pc:spChg>
        <pc:spChg chg="mod">
          <ac:chgData name="Jassem Abbasi" userId="a485637c-5d5c-44af-8411-f95acc3236b6" providerId="ADAL" clId="{B67E75DF-61F4-4BDD-83F6-F3A9FEB4B984}" dt="2024-02-22T09:52:54.409" v="2357" actId="27803"/>
          <ac:spMkLst>
            <pc:docMk/>
            <pc:sldMk cId="3942064285" sldId="256"/>
            <ac:spMk id="15935" creationId="{002C03B9-772F-574B-F76C-4FE0A5F3967D}"/>
          </ac:spMkLst>
        </pc:spChg>
        <pc:spChg chg="mod">
          <ac:chgData name="Jassem Abbasi" userId="a485637c-5d5c-44af-8411-f95acc3236b6" providerId="ADAL" clId="{B67E75DF-61F4-4BDD-83F6-F3A9FEB4B984}" dt="2024-02-22T09:52:54.409" v="2357" actId="27803"/>
          <ac:spMkLst>
            <pc:docMk/>
            <pc:sldMk cId="3942064285" sldId="256"/>
            <ac:spMk id="15936" creationId="{0CA6A95F-C23F-86B4-C162-61629B8EA924}"/>
          </ac:spMkLst>
        </pc:spChg>
        <pc:spChg chg="mod">
          <ac:chgData name="Jassem Abbasi" userId="a485637c-5d5c-44af-8411-f95acc3236b6" providerId="ADAL" clId="{B67E75DF-61F4-4BDD-83F6-F3A9FEB4B984}" dt="2024-02-22T09:52:54.409" v="2357" actId="27803"/>
          <ac:spMkLst>
            <pc:docMk/>
            <pc:sldMk cId="3942064285" sldId="256"/>
            <ac:spMk id="15937" creationId="{412CAFC0-69AB-FCDB-B317-846829C03F28}"/>
          </ac:spMkLst>
        </pc:spChg>
        <pc:spChg chg="mod">
          <ac:chgData name="Jassem Abbasi" userId="a485637c-5d5c-44af-8411-f95acc3236b6" providerId="ADAL" clId="{B67E75DF-61F4-4BDD-83F6-F3A9FEB4B984}" dt="2024-02-22T09:52:54.409" v="2357" actId="27803"/>
          <ac:spMkLst>
            <pc:docMk/>
            <pc:sldMk cId="3942064285" sldId="256"/>
            <ac:spMk id="15938" creationId="{8EBF524E-8546-54AE-E37F-A70F10E8697B}"/>
          </ac:spMkLst>
        </pc:spChg>
        <pc:spChg chg="mod">
          <ac:chgData name="Jassem Abbasi" userId="a485637c-5d5c-44af-8411-f95acc3236b6" providerId="ADAL" clId="{B67E75DF-61F4-4BDD-83F6-F3A9FEB4B984}" dt="2024-02-22T09:52:54.409" v="2357" actId="27803"/>
          <ac:spMkLst>
            <pc:docMk/>
            <pc:sldMk cId="3942064285" sldId="256"/>
            <ac:spMk id="15939" creationId="{042BE7EE-9A2E-C480-DCC3-F5B6872D5DA2}"/>
          </ac:spMkLst>
        </pc:spChg>
        <pc:spChg chg="mod">
          <ac:chgData name="Jassem Abbasi" userId="a485637c-5d5c-44af-8411-f95acc3236b6" providerId="ADAL" clId="{B67E75DF-61F4-4BDD-83F6-F3A9FEB4B984}" dt="2024-02-22T09:52:54.409" v="2357" actId="27803"/>
          <ac:spMkLst>
            <pc:docMk/>
            <pc:sldMk cId="3942064285" sldId="256"/>
            <ac:spMk id="15940" creationId="{2EE026BB-6E8C-98C6-46C5-39708C65D047}"/>
          </ac:spMkLst>
        </pc:spChg>
        <pc:spChg chg="mod">
          <ac:chgData name="Jassem Abbasi" userId="a485637c-5d5c-44af-8411-f95acc3236b6" providerId="ADAL" clId="{B67E75DF-61F4-4BDD-83F6-F3A9FEB4B984}" dt="2024-02-22T09:52:54.409" v="2357" actId="27803"/>
          <ac:spMkLst>
            <pc:docMk/>
            <pc:sldMk cId="3942064285" sldId="256"/>
            <ac:spMk id="15941" creationId="{8787077F-1593-5932-F2C8-A3AD0CD470BD}"/>
          </ac:spMkLst>
        </pc:spChg>
        <pc:spChg chg="mod">
          <ac:chgData name="Jassem Abbasi" userId="a485637c-5d5c-44af-8411-f95acc3236b6" providerId="ADAL" clId="{B67E75DF-61F4-4BDD-83F6-F3A9FEB4B984}" dt="2024-02-22T09:52:54.409" v="2357" actId="27803"/>
          <ac:spMkLst>
            <pc:docMk/>
            <pc:sldMk cId="3942064285" sldId="256"/>
            <ac:spMk id="15942" creationId="{B4EB78EE-F430-0106-0D47-950201FB5BD5}"/>
          </ac:spMkLst>
        </pc:spChg>
        <pc:spChg chg="mod">
          <ac:chgData name="Jassem Abbasi" userId="a485637c-5d5c-44af-8411-f95acc3236b6" providerId="ADAL" clId="{B67E75DF-61F4-4BDD-83F6-F3A9FEB4B984}" dt="2024-02-22T09:52:54.409" v="2357" actId="27803"/>
          <ac:spMkLst>
            <pc:docMk/>
            <pc:sldMk cId="3942064285" sldId="256"/>
            <ac:spMk id="15943" creationId="{6D6DB23D-FF57-05A5-CD26-683C4C49D4A7}"/>
          </ac:spMkLst>
        </pc:spChg>
        <pc:spChg chg="mod">
          <ac:chgData name="Jassem Abbasi" userId="a485637c-5d5c-44af-8411-f95acc3236b6" providerId="ADAL" clId="{B67E75DF-61F4-4BDD-83F6-F3A9FEB4B984}" dt="2024-02-22T09:52:54.409" v="2357" actId="27803"/>
          <ac:spMkLst>
            <pc:docMk/>
            <pc:sldMk cId="3942064285" sldId="256"/>
            <ac:spMk id="15944" creationId="{391A7A81-5FAF-F0EF-AA05-D43838791195}"/>
          </ac:spMkLst>
        </pc:spChg>
        <pc:spChg chg="mod">
          <ac:chgData name="Jassem Abbasi" userId="a485637c-5d5c-44af-8411-f95acc3236b6" providerId="ADAL" clId="{B67E75DF-61F4-4BDD-83F6-F3A9FEB4B984}" dt="2024-02-22T09:52:54.409" v="2357" actId="27803"/>
          <ac:spMkLst>
            <pc:docMk/>
            <pc:sldMk cId="3942064285" sldId="256"/>
            <ac:spMk id="15945" creationId="{126A7C6F-91B7-624E-E65E-8BF67C58B630}"/>
          </ac:spMkLst>
        </pc:spChg>
        <pc:spChg chg="mod">
          <ac:chgData name="Jassem Abbasi" userId="a485637c-5d5c-44af-8411-f95acc3236b6" providerId="ADAL" clId="{B67E75DF-61F4-4BDD-83F6-F3A9FEB4B984}" dt="2024-02-22T09:52:54.409" v="2357" actId="27803"/>
          <ac:spMkLst>
            <pc:docMk/>
            <pc:sldMk cId="3942064285" sldId="256"/>
            <ac:spMk id="15946" creationId="{84F84881-26E9-51E0-2DED-20C68ED97869}"/>
          </ac:spMkLst>
        </pc:spChg>
        <pc:spChg chg="mod">
          <ac:chgData name="Jassem Abbasi" userId="a485637c-5d5c-44af-8411-f95acc3236b6" providerId="ADAL" clId="{B67E75DF-61F4-4BDD-83F6-F3A9FEB4B984}" dt="2024-02-22T09:52:54.409" v="2357" actId="27803"/>
          <ac:spMkLst>
            <pc:docMk/>
            <pc:sldMk cId="3942064285" sldId="256"/>
            <ac:spMk id="15947" creationId="{F7C09F7E-239B-8FFB-4392-A8FB6DD70C30}"/>
          </ac:spMkLst>
        </pc:spChg>
        <pc:spChg chg="mod">
          <ac:chgData name="Jassem Abbasi" userId="a485637c-5d5c-44af-8411-f95acc3236b6" providerId="ADAL" clId="{B67E75DF-61F4-4BDD-83F6-F3A9FEB4B984}" dt="2024-02-22T09:52:54.409" v="2357" actId="27803"/>
          <ac:spMkLst>
            <pc:docMk/>
            <pc:sldMk cId="3942064285" sldId="256"/>
            <ac:spMk id="15948" creationId="{B0304441-F839-BB48-1918-E16D3F145436}"/>
          </ac:spMkLst>
        </pc:spChg>
        <pc:spChg chg="mod">
          <ac:chgData name="Jassem Abbasi" userId="a485637c-5d5c-44af-8411-f95acc3236b6" providerId="ADAL" clId="{B67E75DF-61F4-4BDD-83F6-F3A9FEB4B984}" dt="2024-02-22T09:52:54.409" v="2357" actId="27803"/>
          <ac:spMkLst>
            <pc:docMk/>
            <pc:sldMk cId="3942064285" sldId="256"/>
            <ac:spMk id="15949" creationId="{277457EE-68CA-A9F0-656F-6054442606E5}"/>
          </ac:spMkLst>
        </pc:spChg>
        <pc:spChg chg="mod">
          <ac:chgData name="Jassem Abbasi" userId="a485637c-5d5c-44af-8411-f95acc3236b6" providerId="ADAL" clId="{B67E75DF-61F4-4BDD-83F6-F3A9FEB4B984}" dt="2024-02-22T09:52:54.409" v="2357" actId="27803"/>
          <ac:spMkLst>
            <pc:docMk/>
            <pc:sldMk cId="3942064285" sldId="256"/>
            <ac:spMk id="15950" creationId="{6A042C11-61F7-5CFA-2E9A-E88A7B42EF32}"/>
          </ac:spMkLst>
        </pc:spChg>
        <pc:spChg chg="mod">
          <ac:chgData name="Jassem Abbasi" userId="a485637c-5d5c-44af-8411-f95acc3236b6" providerId="ADAL" clId="{B67E75DF-61F4-4BDD-83F6-F3A9FEB4B984}" dt="2024-02-22T09:52:54.409" v="2357" actId="27803"/>
          <ac:spMkLst>
            <pc:docMk/>
            <pc:sldMk cId="3942064285" sldId="256"/>
            <ac:spMk id="15951" creationId="{E21EC011-4E23-89BB-09B5-02674896EDA6}"/>
          </ac:spMkLst>
        </pc:spChg>
        <pc:spChg chg="mod">
          <ac:chgData name="Jassem Abbasi" userId="a485637c-5d5c-44af-8411-f95acc3236b6" providerId="ADAL" clId="{B67E75DF-61F4-4BDD-83F6-F3A9FEB4B984}" dt="2024-02-22T09:52:54.409" v="2357" actId="27803"/>
          <ac:spMkLst>
            <pc:docMk/>
            <pc:sldMk cId="3942064285" sldId="256"/>
            <ac:spMk id="15952" creationId="{42F88975-EF13-B173-301A-83DED5614453}"/>
          </ac:spMkLst>
        </pc:spChg>
        <pc:spChg chg="mod">
          <ac:chgData name="Jassem Abbasi" userId="a485637c-5d5c-44af-8411-f95acc3236b6" providerId="ADAL" clId="{B67E75DF-61F4-4BDD-83F6-F3A9FEB4B984}" dt="2024-02-22T09:52:54.409" v="2357" actId="27803"/>
          <ac:spMkLst>
            <pc:docMk/>
            <pc:sldMk cId="3942064285" sldId="256"/>
            <ac:spMk id="15953" creationId="{B19F19CE-9625-4A87-7D50-808543DF9CAF}"/>
          </ac:spMkLst>
        </pc:spChg>
        <pc:spChg chg="mod">
          <ac:chgData name="Jassem Abbasi" userId="a485637c-5d5c-44af-8411-f95acc3236b6" providerId="ADAL" clId="{B67E75DF-61F4-4BDD-83F6-F3A9FEB4B984}" dt="2024-02-22T09:52:54.409" v="2357" actId="27803"/>
          <ac:spMkLst>
            <pc:docMk/>
            <pc:sldMk cId="3942064285" sldId="256"/>
            <ac:spMk id="15954" creationId="{ECC80651-1BB3-703F-22B9-13CA03D1DC2C}"/>
          </ac:spMkLst>
        </pc:spChg>
        <pc:spChg chg="mod">
          <ac:chgData name="Jassem Abbasi" userId="a485637c-5d5c-44af-8411-f95acc3236b6" providerId="ADAL" clId="{B67E75DF-61F4-4BDD-83F6-F3A9FEB4B984}" dt="2024-02-22T09:52:54.409" v="2357" actId="27803"/>
          <ac:spMkLst>
            <pc:docMk/>
            <pc:sldMk cId="3942064285" sldId="256"/>
            <ac:spMk id="15955" creationId="{3ECB0120-068D-D953-7853-0FB0E0871C3B}"/>
          </ac:spMkLst>
        </pc:spChg>
        <pc:spChg chg="mod">
          <ac:chgData name="Jassem Abbasi" userId="a485637c-5d5c-44af-8411-f95acc3236b6" providerId="ADAL" clId="{B67E75DF-61F4-4BDD-83F6-F3A9FEB4B984}" dt="2024-02-22T09:52:54.409" v="2357" actId="27803"/>
          <ac:spMkLst>
            <pc:docMk/>
            <pc:sldMk cId="3942064285" sldId="256"/>
            <ac:spMk id="15956" creationId="{74F48FFB-9C79-BF6B-CE42-A130EFC65611}"/>
          </ac:spMkLst>
        </pc:spChg>
        <pc:spChg chg="mod">
          <ac:chgData name="Jassem Abbasi" userId="a485637c-5d5c-44af-8411-f95acc3236b6" providerId="ADAL" clId="{B67E75DF-61F4-4BDD-83F6-F3A9FEB4B984}" dt="2024-02-22T09:52:54.409" v="2357" actId="27803"/>
          <ac:spMkLst>
            <pc:docMk/>
            <pc:sldMk cId="3942064285" sldId="256"/>
            <ac:spMk id="15957" creationId="{C81B5FE7-EFBF-2FE8-17DC-31367D56545F}"/>
          </ac:spMkLst>
        </pc:spChg>
        <pc:spChg chg="mod">
          <ac:chgData name="Jassem Abbasi" userId="a485637c-5d5c-44af-8411-f95acc3236b6" providerId="ADAL" clId="{B67E75DF-61F4-4BDD-83F6-F3A9FEB4B984}" dt="2024-02-22T09:52:54.409" v="2357" actId="27803"/>
          <ac:spMkLst>
            <pc:docMk/>
            <pc:sldMk cId="3942064285" sldId="256"/>
            <ac:spMk id="15958" creationId="{0C577A73-1AF5-073C-CC11-CEB87948559C}"/>
          </ac:spMkLst>
        </pc:spChg>
        <pc:spChg chg="mod">
          <ac:chgData name="Jassem Abbasi" userId="a485637c-5d5c-44af-8411-f95acc3236b6" providerId="ADAL" clId="{B67E75DF-61F4-4BDD-83F6-F3A9FEB4B984}" dt="2024-02-22T09:52:54.409" v="2357" actId="27803"/>
          <ac:spMkLst>
            <pc:docMk/>
            <pc:sldMk cId="3942064285" sldId="256"/>
            <ac:spMk id="15959" creationId="{3D58FC9E-A2D6-0323-540B-CA0C8D1EC085}"/>
          </ac:spMkLst>
        </pc:spChg>
        <pc:spChg chg="mod">
          <ac:chgData name="Jassem Abbasi" userId="a485637c-5d5c-44af-8411-f95acc3236b6" providerId="ADAL" clId="{B67E75DF-61F4-4BDD-83F6-F3A9FEB4B984}" dt="2024-02-22T09:52:54.409" v="2357" actId="27803"/>
          <ac:spMkLst>
            <pc:docMk/>
            <pc:sldMk cId="3942064285" sldId="256"/>
            <ac:spMk id="15960" creationId="{2F7BE824-EC27-A26E-4F9F-FB929A0AECFD}"/>
          </ac:spMkLst>
        </pc:spChg>
        <pc:spChg chg="mod">
          <ac:chgData name="Jassem Abbasi" userId="a485637c-5d5c-44af-8411-f95acc3236b6" providerId="ADAL" clId="{B67E75DF-61F4-4BDD-83F6-F3A9FEB4B984}" dt="2024-02-22T09:52:54.409" v="2357" actId="27803"/>
          <ac:spMkLst>
            <pc:docMk/>
            <pc:sldMk cId="3942064285" sldId="256"/>
            <ac:spMk id="15961" creationId="{A0B27873-9C0B-4DD5-2E98-D571CCC46AF6}"/>
          </ac:spMkLst>
        </pc:spChg>
        <pc:spChg chg="mod">
          <ac:chgData name="Jassem Abbasi" userId="a485637c-5d5c-44af-8411-f95acc3236b6" providerId="ADAL" clId="{B67E75DF-61F4-4BDD-83F6-F3A9FEB4B984}" dt="2024-02-22T09:52:54.409" v="2357" actId="27803"/>
          <ac:spMkLst>
            <pc:docMk/>
            <pc:sldMk cId="3942064285" sldId="256"/>
            <ac:spMk id="15962" creationId="{D1DC3FA6-61CC-69AD-1871-382ED7B85C73}"/>
          </ac:spMkLst>
        </pc:spChg>
        <pc:spChg chg="mod">
          <ac:chgData name="Jassem Abbasi" userId="a485637c-5d5c-44af-8411-f95acc3236b6" providerId="ADAL" clId="{B67E75DF-61F4-4BDD-83F6-F3A9FEB4B984}" dt="2024-02-22T09:52:54.409" v="2357" actId="27803"/>
          <ac:spMkLst>
            <pc:docMk/>
            <pc:sldMk cId="3942064285" sldId="256"/>
            <ac:spMk id="15963" creationId="{19DCEE5A-0956-0237-B344-53C77C4458B8}"/>
          </ac:spMkLst>
        </pc:spChg>
        <pc:spChg chg="mod">
          <ac:chgData name="Jassem Abbasi" userId="a485637c-5d5c-44af-8411-f95acc3236b6" providerId="ADAL" clId="{B67E75DF-61F4-4BDD-83F6-F3A9FEB4B984}" dt="2024-02-22T09:52:54.409" v="2357" actId="27803"/>
          <ac:spMkLst>
            <pc:docMk/>
            <pc:sldMk cId="3942064285" sldId="256"/>
            <ac:spMk id="15964" creationId="{6A88BB73-FC88-E4E5-F0AC-DEBC9EB40CB8}"/>
          </ac:spMkLst>
        </pc:spChg>
        <pc:spChg chg="mod">
          <ac:chgData name="Jassem Abbasi" userId="a485637c-5d5c-44af-8411-f95acc3236b6" providerId="ADAL" clId="{B67E75DF-61F4-4BDD-83F6-F3A9FEB4B984}" dt="2024-02-22T09:52:54.409" v="2357" actId="27803"/>
          <ac:spMkLst>
            <pc:docMk/>
            <pc:sldMk cId="3942064285" sldId="256"/>
            <ac:spMk id="15965" creationId="{A9C99376-7006-284B-E3DD-0EAC05F350FD}"/>
          </ac:spMkLst>
        </pc:spChg>
        <pc:spChg chg="mod">
          <ac:chgData name="Jassem Abbasi" userId="a485637c-5d5c-44af-8411-f95acc3236b6" providerId="ADAL" clId="{B67E75DF-61F4-4BDD-83F6-F3A9FEB4B984}" dt="2024-02-22T09:52:54.409" v="2357" actId="27803"/>
          <ac:spMkLst>
            <pc:docMk/>
            <pc:sldMk cId="3942064285" sldId="256"/>
            <ac:spMk id="15966" creationId="{47733DAC-22F5-862F-7167-DE4D74164DD7}"/>
          </ac:spMkLst>
        </pc:spChg>
        <pc:spChg chg="mod">
          <ac:chgData name="Jassem Abbasi" userId="a485637c-5d5c-44af-8411-f95acc3236b6" providerId="ADAL" clId="{B67E75DF-61F4-4BDD-83F6-F3A9FEB4B984}" dt="2024-02-22T09:52:54.409" v="2357" actId="27803"/>
          <ac:spMkLst>
            <pc:docMk/>
            <pc:sldMk cId="3942064285" sldId="256"/>
            <ac:spMk id="15967" creationId="{25707E7B-4F5C-9D27-C621-8706B2A36303}"/>
          </ac:spMkLst>
        </pc:spChg>
        <pc:spChg chg="mod">
          <ac:chgData name="Jassem Abbasi" userId="a485637c-5d5c-44af-8411-f95acc3236b6" providerId="ADAL" clId="{B67E75DF-61F4-4BDD-83F6-F3A9FEB4B984}" dt="2024-02-22T09:52:54.409" v="2357" actId="27803"/>
          <ac:spMkLst>
            <pc:docMk/>
            <pc:sldMk cId="3942064285" sldId="256"/>
            <ac:spMk id="15968" creationId="{14D268A4-29B7-D3CA-9AD6-61A6DF6B8B66}"/>
          </ac:spMkLst>
        </pc:spChg>
        <pc:spChg chg="mod">
          <ac:chgData name="Jassem Abbasi" userId="a485637c-5d5c-44af-8411-f95acc3236b6" providerId="ADAL" clId="{B67E75DF-61F4-4BDD-83F6-F3A9FEB4B984}" dt="2024-02-22T09:52:54.409" v="2357" actId="27803"/>
          <ac:spMkLst>
            <pc:docMk/>
            <pc:sldMk cId="3942064285" sldId="256"/>
            <ac:spMk id="15969" creationId="{F5DE5B5D-7A46-72C4-69A1-DA1BA137407A}"/>
          </ac:spMkLst>
        </pc:spChg>
        <pc:spChg chg="mod">
          <ac:chgData name="Jassem Abbasi" userId="a485637c-5d5c-44af-8411-f95acc3236b6" providerId="ADAL" clId="{B67E75DF-61F4-4BDD-83F6-F3A9FEB4B984}" dt="2024-02-22T09:52:54.409" v="2357" actId="27803"/>
          <ac:spMkLst>
            <pc:docMk/>
            <pc:sldMk cId="3942064285" sldId="256"/>
            <ac:spMk id="15970" creationId="{5C467403-070A-25EE-56FD-A22A1B33484F}"/>
          </ac:spMkLst>
        </pc:spChg>
        <pc:spChg chg="mod">
          <ac:chgData name="Jassem Abbasi" userId="a485637c-5d5c-44af-8411-f95acc3236b6" providerId="ADAL" clId="{B67E75DF-61F4-4BDD-83F6-F3A9FEB4B984}" dt="2024-02-22T09:52:54.409" v="2357" actId="27803"/>
          <ac:spMkLst>
            <pc:docMk/>
            <pc:sldMk cId="3942064285" sldId="256"/>
            <ac:spMk id="15971" creationId="{484D2E4F-EE5C-69FE-8171-EE0B3A3F183E}"/>
          </ac:spMkLst>
        </pc:spChg>
        <pc:spChg chg="mod">
          <ac:chgData name="Jassem Abbasi" userId="a485637c-5d5c-44af-8411-f95acc3236b6" providerId="ADAL" clId="{B67E75DF-61F4-4BDD-83F6-F3A9FEB4B984}" dt="2024-02-22T09:52:54.409" v="2357" actId="27803"/>
          <ac:spMkLst>
            <pc:docMk/>
            <pc:sldMk cId="3942064285" sldId="256"/>
            <ac:spMk id="15972" creationId="{E61966D2-DF89-E28D-6EFD-83FCBE05EBE6}"/>
          </ac:spMkLst>
        </pc:spChg>
        <pc:spChg chg="mod">
          <ac:chgData name="Jassem Abbasi" userId="a485637c-5d5c-44af-8411-f95acc3236b6" providerId="ADAL" clId="{B67E75DF-61F4-4BDD-83F6-F3A9FEB4B984}" dt="2024-02-22T09:52:54.409" v="2357" actId="27803"/>
          <ac:spMkLst>
            <pc:docMk/>
            <pc:sldMk cId="3942064285" sldId="256"/>
            <ac:spMk id="15973" creationId="{D76481AD-9CF3-0395-89D8-224BE5ACA861}"/>
          </ac:spMkLst>
        </pc:spChg>
        <pc:spChg chg="mod">
          <ac:chgData name="Jassem Abbasi" userId="a485637c-5d5c-44af-8411-f95acc3236b6" providerId="ADAL" clId="{B67E75DF-61F4-4BDD-83F6-F3A9FEB4B984}" dt="2024-02-22T09:52:54.409" v="2357" actId="27803"/>
          <ac:spMkLst>
            <pc:docMk/>
            <pc:sldMk cId="3942064285" sldId="256"/>
            <ac:spMk id="15974" creationId="{1BF9162F-A598-F4AD-48D0-C1834D95D267}"/>
          </ac:spMkLst>
        </pc:spChg>
        <pc:spChg chg="mod">
          <ac:chgData name="Jassem Abbasi" userId="a485637c-5d5c-44af-8411-f95acc3236b6" providerId="ADAL" clId="{B67E75DF-61F4-4BDD-83F6-F3A9FEB4B984}" dt="2024-02-22T09:52:54.409" v="2357" actId="27803"/>
          <ac:spMkLst>
            <pc:docMk/>
            <pc:sldMk cId="3942064285" sldId="256"/>
            <ac:spMk id="15975" creationId="{B2C26E18-8478-63AA-506F-950146DBD3AE}"/>
          </ac:spMkLst>
        </pc:spChg>
        <pc:spChg chg="mod">
          <ac:chgData name="Jassem Abbasi" userId="a485637c-5d5c-44af-8411-f95acc3236b6" providerId="ADAL" clId="{B67E75DF-61F4-4BDD-83F6-F3A9FEB4B984}" dt="2024-02-22T09:52:54.409" v="2357" actId="27803"/>
          <ac:spMkLst>
            <pc:docMk/>
            <pc:sldMk cId="3942064285" sldId="256"/>
            <ac:spMk id="15976" creationId="{CEBD2B8A-9B16-52C5-FE3E-82153F8C6FED}"/>
          </ac:spMkLst>
        </pc:spChg>
        <pc:spChg chg="mod">
          <ac:chgData name="Jassem Abbasi" userId="a485637c-5d5c-44af-8411-f95acc3236b6" providerId="ADAL" clId="{B67E75DF-61F4-4BDD-83F6-F3A9FEB4B984}" dt="2024-02-22T09:52:54.409" v="2357" actId="27803"/>
          <ac:spMkLst>
            <pc:docMk/>
            <pc:sldMk cId="3942064285" sldId="256"/>
            <ac:spMk id="15977" creationId="{D2150C06-99FC-55B3-8BE1-5DE9C4EB029F}"/>
          </ac:spMkLst>
        </pc:spChg>
        <pc:spChg chg="mod">
          <ac:chgData name="Jassem Abbasi" userId="a485637c-5d5c-44af-8411-f95acc3236b6" providerId="ADAL" clId="{B67E75DF-61F4-4BDD-83F6-F3A9FEB4B984}" dt="2024-02-22T09:52:54.409" v="2357" actId="27803"/>
          <ac:spMkLst>
            <pc:docMk/>
            <pc:sldMk cId="3942064285" sldId="256"/>
            <ac:spMk id="15978" creationId="{C1908D28-B689-85D2-9802-A7C97D43EFFD}"/>
          </ac:spMkLst>
        </pc:spChg>
        <pc:spChg chg="mod">
          <ac:chgData name="Jassem Abbasi" userId="a485637c-5d5c-44af-8411-f95acc3236b6" providerId="ADAL" clId="{B67E75DF-61F4-4BDD-83F6-F3A9FEB4B984}" dt="2024-02-22T09:52:54.409" v="2357" actId="27803"/>
          <ac:spMkLst>
            <pc:docMk/>
            <pc:sldMk cId="3942064285" sldId="256"/>
            <ac:spMk id="15979" creationId="{407E1192-5B72-A625-D258-2F854EA3D210}"/>
          </ac:spMkLst>
        </pc:spChg>
        <pc:spChg chg="mod">
          <ac:chgData name="Jassem Abbasi" userId="a485637c-5d5c-44af-8411-f95acc3236b6" providerId="ADAL" clId="{B67E75DF-61F4-4BDD-83F6-F3A9FEB4B984}" dt="2024-02-22T09:52:54.409" v="2357" actId="27803"/>
          <ac:spMkLst>
            <pc:docMk/>
            <pc:sldMk cId="3942064285" sldId="256"/>
            <ac:spMk id="15980" creationId="{A1200016-B1B3-E95D-3118-5CACF4DFE342}"/>
          </ac:spMkLst>
        </pc:spChg>
        <pc:spChg chg="mod">
          <ac:chgData name="Jassem Abbasi" userId="a485637c-5d5c-44af-8411-f95acc3236b6" providerId="ADAL" clId="{B67E75DF-61F4-4BDD-83F6-F3A9FEB4B984}" dt="2024-02-22T09:52:54.409" v="2357" actId="27803"/>
          <ac:spMkLst>
            <pc:docMk/>
            <pc:sldMk cId="3942064285" sldId="256"/>
            <ac:spMk id="15981" creationId="{94F2C8D6-FE77-49F0-8E46-DC77608A827F}"/>
          </ac:spMkLst>
        </pc:spChg>
        <pc:spChg chg="mod">
          <ac:chgData name="Jassem Abbasi" userId="a485637c-5d5c-44af-8411-f95acc3236b6" providerId="ADAL" clId="{B67E75DF-61F4-4BDD-83F6-F3A9FEB4B984}" dt="2024-02-22T09:52:54.409" v="2357" actId="27803"/>
          <ac:spMkLst>
            <pc:docMk/>
            <pc:sldMk cId="3942064285" sldId="256"/>
            <ac:spMk id="15982" creationId="{93BC039F-F91C-9DEE-071B-B1AB7B583067}"/>
          </ac:spMkLst>
        </pc:spChg>
        <pc:spChg chg="mod">
          <ac:chgData name="Jassem Abbasi" userId="a485637c-5d5c-44af-8411-f95acc3236b6" providerId="ADAL" clId="{B67E75DF-61F4-4BDD-83F6-F3A9FEB4B984}" dt="2024-02-22T09:52:54.409" v="2357" actId="27803"/>
          <ac:spMkLst>
            <pc:docMk/>
            <pc:sldMk cId="3942064285" sldId="256"/>
            <ac:spMk id="15983" creationId="{A7B24B00-E361-C1B4-F436-8A48A6342BE9}"/>
          </ac:spMkLst>
        </pc:spChg>
        <pc:spChg chg="mod">
          <ac:chgData name="Jassem Abbasi" userId="a485637c-5d5c-44af-8411-f95acc3236b6" providerId="ADAL" clId="{B67E75DF-61F4-4BDD-83F6-F3A9FEB4B984}" dt="2024-02-22T09:52:54.409" v="2357" actId="27803"/>
          <ac:spMkLst>
            <pc:docMk/>
            <pc:sldMk cId="3942064285" sldId="256"/>
            <ac:spMk id="15984" creationId="{4E1FC58B-CF60-C811-C574-A139DCE0709B}"/>
          </ac:spMkLst>
        </pc:spChg>
        <pc:spChg chg="mod">
          <ac:chgData name="Jassem Abbasi" userId="a485637c-5d5c-44af-8411-f95acc3236b6" providerId="ADAL" clId="{B67E75DF-61F4-4BDD-83F6-F3A9FEB4B984}" dt="2024-02-22T09:52:54.409" v="2357" actId="27803"/>
          <ac:spMkLst>
            <pc:docMk/>
            <pc:sldMk cId="3942064285" sldId="256"/>
            <ac:spMk id="15985" creationId="{B029C343-D11C-22F8-8C03-102EEC90F2CE}"/>
          </ac:spMkLst>
        </pc:spChg>
        <pc:spChg chg="mod">
          <ac:chgData name="Jassem Abbasi" userId="a485637c-5d5c-44af-8411-f95acc3236b6" providerId="ADAL" clId="{B67E75DF-61F4-4BDD-83F6-F3A9FEB4B984}" dt="2024-02-22T09:52:54.409" v="2357" actId="27803"/>
          <ac:spMkLst>
            <pc:docMk/>
            <pc:sldMk cId="3942064285" sldId="256"/>
            <ac:spMk id="15986" creationId="{C7F8B0FD-8942-89A4-B815-9124D54944A6}"/>
          </ac:spMkLst>
        </pc:spChg>
        <pc:spChg chg="mod">
          <ac:chgData name="Jassem Abbasi" userId="a485637c-5d5c-44af-8411-f95acc3236b6" providerId="ADAL" clId="{B67E75DF-61F4-4BDD-83F6-F3A9FEB4B984}" dt="2024-02-22T09:52:54.409" v="2357" actId="27803"/>
          <ac:spMkLst>
            <pc:docMk/>
            <pc:sldMk cId="3942064285" sldId="256"/>
            <ac:spMk id="15987" creationId="{77A25484-5BC1-B117-7741-2284DDBF2498}"/>
          </ac:spMkLst>
        </pc:spChg>
        <pc:spChg chg="mod">
          <ac:chgData name="Jassem Abbasi" userId="a485637c-5d5c-44af-8411-f95acc3236b6" providerId="ADAL" clId="{B67E75DF-61F4-4BDD-83F6-F3A9FEB4B984}" dt="2024-02-22T09:52:54.409" v="2357" actId="27803"/>
          <ac:spMkLst>
            <pc:docMk/>
            <pc:sldMk cId="3942064285" sldId="256"/>
            <ac:spMk id="15988" creationId="{2E2B8A85-CDF8-1065-41DB-DDF2384AEF03}"/>
          </ac:spMkLst>
        </pc:spChg>
        <pc:spChg chg="mod">
          <ac:chgData name="Jassem Abbasi" userId="a485637c-5d5c-44af-8411-f95acc3236b6" providerId="ADAL" clId="{B67E75DF-61F4-4BDD-83F6-F3A9FEB4B984}" dt="2024-02-22T09:52:54.409" v="2357" actId="27803"/>
          <ac:spMkLst>
            <pc:docMk/>
            <pc:sldMk cId="3942064285" sldId="256"/>
            <ac:spMk id="15989" creationId="{60CD47C4-7EC5-C964-68B0-112CC5223454}"/>
          </ac:spMkLst>
        </pc:spChg>
        <pc:spChg chg="mod">
          <ac:chgData name="Jassem Abbasi" userId="a485637c-5d5c-44af-8411-f95acc3236b6" providerId="ADAL" clId="{B67E75DF-61F4-4BDD-83F6-F3A9FEB4B984}" dt="2024-02-22T09:52:54.409" v="2357" actId="27803"/>
          <ac:spMkLst>
            <pc:docMk/>
            <pc:sldMk cId="3942064285" sldId="256"/>
            <ac:spMk id="15990" creationId="{0065BD55-484D-A444-E915-17EE06876D9A}"/>
          </ac:spMkLst>
        </pc:spChg>
        <pc:spChg chg="mod">
          <ac:chgData name="Jassem Abbasi" userId="a485637c-5d5c-44af-8411-f95acc3236b6" providerId="ADAL" clId="{B67E75DF-61F4-4BDD-83F6-F3A9FEB4B984}" dt="2024-02-22T09:52:54.409" v="2357" actId="27803"/>
          <ac:spMkLst>
            <pc:docMk/>
            <pc:sldMk cId="3942064285" sldId="256"/>
            <ac:spMk id="15991" creationId="{46C290E7-D6F0-025B-4923-16683BD92F1F}"/>
          </ac:spMkLst>
        </pc:spChg>
        <pc:spChg chg="mod">
          <ac:chgData name="Jassem Abbasi" userId="a485637c-5d5c-44af-8411-f95acc3236b6" providerId="ADAL" clId="{B67E75DF-61F4-4BDD-83F6-F3A9FEB4B984}" dt="2024-02-22T09:52:54.409" v="2357" actId="27803"/>
          <ac:spMkLst>
            <pc:docMk/>
            <pc:sldMk cId="3942064285" sldId="256"/>
            <ac:spMk id="15992" creationId="{69A2212A-E62C-B2E9-A8C5-B5A7C74AF628}"/>
          </ac:spMkLst>
        </pc:spChg>
        <pc:spChg chg="mod">
          <ac:chgData name="Jassem Abbasi" userId="a485637c-5d5c-44af-8411-f95acc3236b6" providerId="ADAL" clId="{B67E75DF-61F4-4BDD-83F6-F3A9FEB4B984}" dt="2024-02-22T09:52:54.409" v="2357" actId="27803"/>
          <ac:spMkLst>
            <pc:docMk/>
            <pc:sldMk cId="3942064285" sldId="256"/>
            <ac:spMk id="15993" creationId="{FF438107-79D8-AAE9-1C8A-D7E228244686}"/>
          </ac:spMkLst>
        </pc:spChg>
        <pc:spChg chg="mod">
          <ac:chgData name="Jassem Abbasi" userId="a485637c-5d5c-44af-8411-f95acc3236b6" providerId="ADAL" clId="{B67E75DF-61F4-4BDD-83F6-F3A9FEB4B984}" dt="2024-02-22T09:52:54.409" v="2357" actId="27803"/>
          <ac:spMkLst>
            <pc:docMk/>
            <pc:sldMk cId="3942064285" sldId="256"/>
            <ac:spMk id="15994" creationId="{0EFFFD83-A6D5-E40F-E9A9-66333FB21DD7}"/>
          </ac:spMkLst>
        </pc:spChg>
        <pc:spChg chg="mod">
          <ac:chgData name="Jassem Abbasi" userId="a485637c-5d5c-44af-8411-f95acc3236b6" providerId="ADAL" clId="{B67E75DF-61F4-4BDD-83F6-F3A9FEB4B984}" dt="2024-02-22T09:52:54.409" v="2357" actId="27803"/>
          <ac:spMkLst>
            <pc:docMk/>
            <pc:sldMk cId="3942064285" sldId="256"/>
            <ac:spMk id="15995" creationId="{4BD814EB-9783-795B-59F0-8A23332A0842}"/>
          </ac:spMkLst>
        </pc:spChg>
        <pc:spChg chg="mod">
          <ac:chgData name="Jassem Abbasi" userId="a485637c-5d5c-44af-8411-f95acc3236b6" providerId="ADAL" clId="{B67E75DF-61F4-4BDD-83F6-F3A9FEB4B984}" dt="2024-02-22T09:52:54.409" v="2357" actId="27803"/>
          <ac:spMkLst>
            <pc:docMk/>
            <pc:sldMk cId="3942064285" sldId="256"/>
            <ac:spMk id="15996" creationId="{AED9F548-EBE7-EE08-CB53-671EB66C7C6C}"/>
          </ac:spMkLst>
        </pc:spChg>
        <pc:spChg chg="mod">
          <ac:chgData name="Jassem Abbasi" userId="a485637c-5d5c-44af-8411-f95acc3236b6" providerId="ADAL" clId="{B67E75DF-61F4-4BDD-83F6-F3A9FEB4B984}" dt="2024-02-22T09:52:54.409" v="2357" actId="27803"/>
          <ac:spMkLst>
            <pc:docMk/>
            <pc:sldMk cId="3942064285" sldId="256"/>
            <ac:spMk id="15997" creationId="{8400DE73-185D-F3CF-00D3-EC3CB89D3FAE}"/>
          </ac:spMkLst>
        </pc:spChg>
        <pc:spChg chg="mod">
          <ac:chgData name="Jassem Abbasi" userId="a485637c-5d5c-44af-8411-f95acc3236b6" providerId="ADAL" clId="{B67E75DF-61F4-4BDD-83F6-F3A9FEB4B984}" dt="2024-02-22T09:52:54.409" v="2357" actId="27803"/>
          <ac:spMkLst>
            <pc:docMk/>
            <pc:sldMk cId="3942064285" sldId="256"/>
            <ac:spMk id="15998" creationId="{106659D0-A10D-1936-189B-955F9EFB812A}"/>
          </ac:spMkLst>
        </pc:spChg>
        <pc:spChg chg="mod">
          <ac:chgData name="Jassem Abbasi" userId="a485637c-5d5c-44af-8411-f95acc3236b6" providerId="ADAL" clId="{B67E75DF-61F4-4BDD-83F6-F3A9FEB4B984}" dt="2024-02-22T09:52:54.409" v="2357" actId="27803"/>
          <ac:spMkLst>
            <pc:docMk/>
            <pc:sldMk cId="3942064285" sldId="256"/>
            <ac:spMk id="15999" creationId="{F2CE14B0-929A-4EE1-73EE-79AEB64A2217}"/>
          </ac:spMkLst>
        </pc:spChg>
        <pc:spChg chg="mod">
          <ac:chgData name="Jassem Abbasi" userId="a485637c-5d5c-44af-8411-f95acc3236b6" providerId="ADAL" clId="{B67E75DF-61F4-4BDD-83F6-F3A9FEB4B984}" dt="2024-02-22T09:52:54.409" v="2357" actId="27803"/>
          <ac:spMkLst>
            <pc:docMk/>
            <pc:sldMk cId="3942064285" sldId="256"/>
            <ac:spMk id="16000" creationId="{07D5A08E-CBEE-C07B-90A4-B3ECDC4EEB13}"/>
          </ac:spMkLst>
        </pc:spChg>
        <pc:spChg chg="mod">
          <ac:chgData name="Jassem Abbasi" userId="a485637c-5d5c-44af-8411-f95acc3236b6" providerId="ADAL" clId="{B67E75DF-61F4-4BDD-83F6-F3A9FEB4B984}" dt="2024-02-22T09:52:54.409" v="2357" actId="27803"/>
          <ac:spMkLst>
            <pc:docMk/>
            <pc:sldMk cId="3942064285" sldId="256"/>
            <ac:spMk id="16001" creationId="{0270CAF1-C853-73EB-AB3B-A1F36D0E8170}"/>
          </ac:spMkLst>
        </pc:spChg>
        <pc:spChg chg="mod">
          <ac:chgData name="Jassem Abbasi" userId="a485637c-5d5c-44af-8411-f95acc3236b6" providerId="ADAL" clId="{B67E75DF-61F4-4BDD-83F6-F3A9FEB4B984}" dt="2024-02-22T09:52:54.409" v="2357" actId="27803"/>
          <ac:spMkLst>
            <pc:docMk/>
            <pc:sldMk cId="3942064285" sldId="256"/>
            <ac:spMk id="16002" creationId="{60F811C5-5A43-219A-4571-122FA93C69BC}"/>
          </ac:spMkLst>
        </pc:spChg>
        <pc:spChg chg="mod">
          <ac:chgData name="Jassem Abbasi" userId="a485637c-5d5c-44af-8411-f95acc3236b6" providerId="ADAL" clId="{B67E75DF-61F4-4BDD-83F6-F3A9FEB4B984}" dt="2024-02-22T09:52:54.409" v="2357" actId="27803"/>
          <ac:spMkLst>
            <pc:docMk/>
            <pc:sldMk cId="3942064285" sldId="256"/>
            <ac:spMk id="16003" creationId="{DBD663BE-9F5A-B8C9-C207-7DBDB1926D13}"/>
          </ac:spMkLst>
        </pc:spChg>
        <pc:spChg chg="mod">
          <ac:chgData name="Jassem Abbasi" userId="a485637c-5d5c-44af-8411-f95acc3236b6" providerId="ADAL" clId="{B67E75DF-61F4-4BDD-83F6-F3A9FEB4B984}" dt="2024-02-22T09:52:54.409" v="2357" actId="27803"/>
          <ac:spMkLst>
            <pc:docMk/>
            <pc:sldMk cId="3942064285" sldId="256"/>
            <ac:spMk id="16004" creationId="{623522D0-193E-A11E-359B-1F8BD46B9452}"/>
          </ac:spMkLst>
        </pc:spChg>
        <pc:spChg chg="mod">
          <ac:chgData name="Jassem Abbasi" userId="a485637c-5d5c-44af-8411-f95acc3236b6" providerId="ADAL" clId="{B67E75DF-61F4-4BDD-83F6-F3A9FEB4B984}" dt="2024-02-22T09:52:54.409" v="2357" actId="27803"/>
          <ac:spMkLst>
            <pc:docMk/>
            <pc:sldMk cId="3942064285" sldId="256"/>
            <ac:spMk id="16005" creationId="{55012D76-E7C6-3466-4CCF-BFFDD4F8917B}"/>
          </ac:spMkLst>
        </pc:spChg>
        <pc:spChg chg="mod">
          <ac:chgData name="Jassem Abbasi" userId="a485637c-5d5c-44af-8411-f95acc3236b6" providerId="ADAL" clId="{B67E75DF-61F4-4BDD-83F6-F3A9FEB4B984}" dt="2024-02-22T09:52:54.409" v="2357" actId="27803"/>
          <ac:spMkLst>
            <pc:docMk/>
            <pc:sldMk cId="3942064285" sldId="256"/>
            <ac:spMk id="16006" creationId="{34F8AB55-218D-6E44-828C-C52BF9256E8F}"/>
          </ac:spMkLst>
        </pc:spChg>
        <pc:spChg chg="mod">
          <ac:chgData name="Jassem Abbasi" userId="a485637c-5d5c-44af-8411-f95acc3236b6" providerId="ADAL" clId="{B67E75DF-61F4-4BDD-83F6-F3A9FEB4B984}" dt="2024-02-22T09:52:54.409" v="2357" actId="27803"/>
          <ac:spMkLst>
            <pc:docMk/>
            <pc:sldMk cId="3942064285" sldId="256"/>
            <ac:spMk id="16007" creationId="{D5FC5A6E-4155-CF9F-EE04-047206805C1D}"/>
          </ac:spMkLst>
        </pc:spChg>
        <pc:spChg chg="mod">
          <ac:chgData name="Jassem Abbasi" userId="a485637c-5d5c-44af-8411-f95acc3236b6" providerId="ADAL" clId="{B67E75DF-61F4-4BDD-83F6-F3A9FEB4B984}" dt="2024-02-22T09:52:54.409" v="2357" actId="27803"/>
          <ac:spMkLst>
            <pc:docMk/>
            <pc:sldMk cId="3942064285" sldId="256"/>
            <ac:spMk id="16008" creationId="{752031E7-D6C5-E823-D8D6-A6868F54AFD7}"/>
          </ac:spMkLst>
        </pc:spChg>
        <pc:spChg chg="mod">
          <ac:chgData name="Jassem Abbasi" userId="a485637c-5d5c-44af-8411-f95acc3236b6" providerId="ADAL" clId="{B67E75DF-61F4-4BDD-83F6-F3A9FEB4B984}" dt="2024-02-22T09:52:54.409" v="2357" actId="27803"/>
          <ac:spMkLst>
            <pc:docMk/>
            <pc:sldMk cId="3942064285" sldId="256"/>
            <ac:spMk id="16009" creationId="{E158BCC4-7B78-2904-3001-7B5918EDFBFB}"/>
          </ac:spMkLst>
        </pc:spChg>
        <pc:spChg chg="mod">
          <ac:chgData name="Jassem Abbasi" userId="a485637c-5d5c-44af-8411-f95acc3236b6" providerId="ADAL" clId="{B67E75DF-61F4-4BDD-83F6-F3A9FEB4B984}" dt="2024-02-22T09:52:54.409" v="2357" actId="27803"/>
          <ac:spMkLst>
            <pc:docMk/>
            <pc:sldMk cId="3942064285" sldId="256"/>
            <ac:spMk id="16010" creationId="{D7E695A6-B802-D36B-98EC-03122E1B459A}"/>
          </ac:spMkLst>
        </pc:spChg>
        <pc:spChg chg="mod">
          <ac:chgData name="Jassem Abbasi" userId="a485637c-5d5c-44af-8411-f95acc3236b6" providerId="ADAL" clId="{B67E75DF-61F4-4BDD-83F6-F3A9FEB4B984}" dt="2024-02-22T09:52:54.409" v="2357" actId="27803"/>
          <ac:spMkLst>
            <pc:docMk/>
            <pc:sldMk cId="3942064285" sldId="256"/>
            <ac:spMk id="16011" creationId="{7308D74B-16CF-FC51-A702-9E230C13D398}"/>
          </ac:spMkLst>
        </pc:spChg>
        <pc:spChg chg="mod">
          <ac:chgData name="Jassem Abbasi" userId="a485637c-5d5c-44af-8411-f95acc3236b6" providerId="ADAL" clId="{B67E75DF-61F4-4BDD-83F6-F3A9FEB4B984}" dt="2024-02-22T09:52:54.409" v="2357" actId="27803"/>
          <ac:spMkLst>
            <pc:docMk/>
            <pc:sldMk cId="3942064285" sldId="256"/>
            <ac:spMk id="16012" creationId="{196EA5EF-EFEB-C879-6CB0-2B9DF2AFE2E3}"/>
          </ac:spMkLst>
        </pc:spChg>
        <pc:spChg chg="mod">
          <ac:chgData name="Jassem Abbasi" userId="a485637c-5d5c-44af-8411-f95acc3236b6" providerId="ADAL" clId="{B67E75DF-61F4-4BDD-83F6-F3A9FEB4B984}" dt="2024-02-22T09:52:54.409" v="2357" actId="27803"/>
          <ac:spMkLst>
            <pc:docMk/>
            <pc:sldMk cId="3942064285" sldId="256"/>
            <ac:spMk id="16013" creationId="{FC091BA8-D058-1996-DB83-108A43B4CFB2}"/>
          </ac:spMkLst>
        </pc:spChg>
        <pc:spChg chg="mod">
          <ac:chgData name="Jassem Abbasi" userId="a485637c-5d5c-44af-8411-f95acc3236b6" providerId="ADAL" clId="{B67E75DF-61F4-4BDD-83F6-F3A9FEB4B984}" dt="2024-02-22T09:52:54.409" v="2357" actId="27803"/>
          <ac:spMkLst>
            <pc:docMk/>
            <pc:sldMk cId="3942064285" sldId="256"/>
            <ac:spMk id="16014" creationId="{65D3A39E-5063-55B5-4B29-8DA5D016BEE8}"/>
          </ac:spMkLst>
        </pc:spChg>
        <pc:spChg chg="mod">
          <ac:chgData name="Jassem Abbasi" userId="a485637c-5d5c-44af-8411-f95acc3236b6" providerId="ADAL" clId="{B67E75DF-61F4-4BDD-83F6-F3A9FEB4B984}" dt="2024-02-22T09:52:54.409" v="2357" actId="27803"/>
          <ac:spMkLst>
            <pc:docMk/>
            <pc:sldMk cId="3942064285" sldId="256"/>
            <ac:spMk id="16015" creationId="{AB7E0E1C-6DC4-1A90-8A86-07CDB9B0100A}"/>
          </ac:spMkLst>
        </pc:spChg>
        <pc:spChg chg="mod">
          <ac:chgData name="Jassem Abbasi" userId="a485637c-5d5c-44af-8411-f95acc3236b6" providerId="ADAL" clId="{B67E75DF-61F4-4BDD-83F6-F3A9FEB4B984}" dt="2024-02-22T09:52:54.409" v="2357" actId="27803"/>
          <ac:spMkLst>
            <pc:docMk/>
            <pc:sldMk cId="3942064285" sldId="256"/>
            <ac:spMk id="16016" creationId="{FDB28EB9-481D-4EF5-851A-3BAF34082319}"/>
          </ac:spMkLst>
        </pc:spChg>
        <pc:spChg chg="mod">
          <ac:chgData name="Jassem Abbasi" userId="a485637c-5d5c-44af-8411-f95acc3236b6" providerId="ADAL" clId="{B67E75DF-61F4-4BDD-83F6-F3A9FEB4B984}" dt="2024-02-22T09:52:54.409" v="2357" actId="27803"/>
          <ac:spMkLst>
            <pc:docMk/>
            <pc:sldMk cId="3942064285" sldId="256"/>
            <ac:spMk id="16017" creationId="{26099A0B-DEE0-9C98-1CD7-8AEAEC350B04}"/>
          </ac:spMkLst>
        </pc:spChg>
        <pc:spChg chg="mod">
          <ac:chgData name="Jassem Abbasi" userId="a485637c-5d5c-44af-8411-f95acc3236b6" providerId="ADAL" clId="{B67E75DF-61F4-4BDD-83F6-F3A9FEB4B984}" dt="2024-02-22T09:52:54.409" v="2357" actId="27803"/>
          <ac:spMkLst>
            <pc:docMk/>
            <pc:sldMk cId="3942064285" sldId="256"/>
            <ac:spMk id="16018" creationId="{7CF143C5-E91A-AD5B-3993-A6F1C1BE0C43}"/>
          </ac:spMkLst>
        </pc:spChg>
        <pc:spChg chg="mod">
          <ac:chgData name="Jassem Abbasi" userId="a485637c-5d5c-44af-8411-f95acc3236b6" providerId="ADAL" clId="{B67E75DF-61F4-4BDD-83F6-F3A9FEB4B984}" dt="2024-02-22T09:52:54.409" v="2357" actId="27803"/>
          <ac:spMkLst>
            <pc:docMk/>
            <pc:sldMk cId="3942064285" sldId="256"/>
            <ac:spMk id="16019" creationId="{DCB24C62-50F2-8ECA-A24B-400D8D84132C}"/>
          </ac:spMkLst>
        </pc:spChg>
        <pc:spChg chg="mod">
          <ac:chgData name="Jassem Abbasi" userId="a485637c-5d5c-44af-8411-f95acc3236b6" providerId="ADAL" clId="{B67E75DF-61F4-4BDD-83F6-F3A9FEB4B984}" dt="2024-02-22T09:52:54.409" v="2357" actId="27803"/>
          <ac:spMkLst>
            <pc:docMk/>
            <pc:sldMk cId="3942064285" sldId="256"/>
            <ac:spMk id="16020" creationId="{8DD218FE-37F6-B974-691D-C37CE73E7E17}"/>
          </ac:spMkLst>
        </pc:spChg>
        <pc:spChg chg="mod">
          <ac:chgData name="Jassem Abbasi" userId="a485637c-5d5c-44af-8411-f95acc3236b6" providerId="ADAL" clId="{B67E75DF-61F4-4BDD-83F6-F3A9FEB4B984}" dt="2024-02-22T09:52:54.409" v="2357" actId="27803"/>
          <ac:spMkLst>
            <pc:docMk/>
            <pc:sldMk cId="3942064285" sldId="256"/>
            <ac:spMk id="16021" creationId="{C5D52D0D-6873-E5D5-AD9B-5F918DA96532}"/>
          </ac:spMkLst>
        </pc:spChg>
        <pc:spChg chg="mod">
          <ac:chgData name="Jassem Abbasi" userId="a485637c-5d5c-44af-8411-f95acc3236b6" providerId="ADAL" clId="{B67E75DF-61F4-4BDD-83F6-F3A9FEB4B984}" dt="2024-02-22T09:52:54.409" v="2357" actId="27803"/>
          <ac:spMkLst>
            <pc:docMk/>
            <pc:sldMk cId="3942064285" sldId="256"/>
            <ac:spMk id="16022" creationId="{62371ECD-E044-D875-8F34-0265EA0E568C}"/>
          </ac:spMkLst>
        </pc:spChg>
        <pc:spChg chg="mod">
          <ac:chgData name="Jassem Abbasi" userId="a485637c-5d5c-44af-8411-f95acc3236b6" providerId="ADAL" clId="{B67E75DF-61F4-4BDD-83F6-F3A9FEB4B984}" dt="2024-02-22T09:52:54.409" v="2357" actId="27803"/>
          <ac:spMkLst>
            <pc:docMk/>
            <pc:sldMk cId="3942064285" sldId="256"/>
            <ac:spMk id="16023" creationId="{66CBFC48-EB86-AE95-DE37-3A2BB049A895}"/>
          </ac:spMkLst>
        </pc:spChg>
        <pc:spChg chg="mod">
          <ac:chgData name="Jassem Abbasi" userId="a485637c-5d5c-44af-8411-f95acc3236b6" providerId="ADAL" clId="{B67E75DF-61F4-4BDD-83F6-F3A9FEB4B984}" dt="2024-02-22T09:52:54.409" v="2357" actId="27803"/>
          <ac:spMkLst>
            <pc:docMk/>
            <pc:sldMk cId="3942064285" sldId="256"/>
            <ac:spMk id="16024" creationId="{FC5C03E2-308C-C4FD-4958-7925DA4F10CC}"/>
          </ac:spMkLst>
        </pc:spChg>
        <pc:spChg chg="mod">
          <ac:chgData name="Jassem Abbasi" userId="a485637c-5d5c-44af-8411-f95acc3236b6" providerId="ADAL" clId="{B67E75DF-61F4-4BDD-83F6-F3A9FEB4B984}" dt="2024-02-22T09:52:54.409" v="2357" actId="27803"/>
          <ac:spMkLst>
            <pc:docMk/>
            <pc:sldMk cId="3942064285" sldId="256"/>
            <ac:spMk id="16025" creationId="{50C32B8D-F3E0-1A82-0678-E940052791D6}"/>
          </ac:spMkLst>
        </pc:spChg>
        <pc:spChg chg="mod">
          <ac:chgData name="Jassem Abbasi" userId="a485637c-5d5c-44af-8411-f95acc3236b6" providerId="ADAL" clId="{B67E75DF-61F4-4BDD-83F6-F3A9FEB4B984}" dt="2024-02-22T09:52:54.409" v="2357" actId="27803"/>
          <ac:spMkLst>
            <pc:docMk/>
            <pc:sldMk cId="3942064285" sldId="256"/>
            <ac:spMk id="16026" creationId="{0339C4F4-D142-6B4F-8378-62AE8FE16172}"/>
          </ac:spMkLst>
        </pc:spChg>
        <pc:spChg chg="mod">
          <ac:chgData name="Jassem Abbasi" userId="a485637c-5d5c-44af-8411-f95acc3236b6" providerId="ADAL" clId="{B67E75DF-61F4-4BDD-83F6-F3A9FEB4B984}" dt="2024-02-22T09:52:54.409" v="2357" actId="27803"/>
          <ac:spMkLst>
            <pc:docMk/>
            <pc:sldMk cId="3942064285" sldId="256"/>
            <ac:spMk id="16027" creationId="{3625A830-48A8-3801-DCAA-11EFEC1F4C42}"/>
          </ac:spMkLst>
        </pc:spChg>
        <pc:spChg chg="mod">
          <ac:chgData name="Jassem Abbasi" userId="a485637c-5d5c-44af-8411-f95acc3236b6" providerId="ADAL" clId="{B67E75DF-61F4-4BDD-83F6-F3A9FEB4B984}" dt="2024-02-22T09:52:54.409" v="2357" actId="27803"/>
          <ac:spMkLst>
            <pc:docMk/>
            <pc:sldMk cId="3942064285" sldId="256"/>
            <ac:spMk id="16028" creationId="{4117FE40-FDAB-FA77-991A-DBC94D5E1463}"/>
          </ac:spMkLst>
        </pc:spChg>
        <pc:spChg chg="mod">
          <ac:chgData name="Jassem Abbasi" userId="a485637c-5d5c-44af-8411-f95acc3236b6" providerId="ADAL" clId="{B67E75DF-61F4-4BDD-83F6-F3A9FEB4B984}" dt="2024-02-22T09:52:54.409" v="2357" actId="27803"/>
          <ac:spMkLst>
            <pc:docMk/>
            <pc:sldMk cId="3942064285" sldId="256"/>
            <ac:spMk id="16029" creationId="{018621AB-3CDE-E7E8-2E4B-226A2F28E734}"/>
          </ac:spMkLst>
        </pc:spChg>
        <pc:spChg chg="mod">
          <ac:chgData name="Jassem Abbasi" userId="a485637c-5d5c-44af-8411-f95acc3236b6" providerId="ADAL" clId="{B67E75DF-61F4-4BDD-83F6-F3A9FEB4B984}" dt="2024-02-22T09:52:54.409" v="2357" actId="27803"/>
          <ac:spMkLst>
            <pc:docMk/>
            <pc:sldMk cId="3942064285" sldId="256"/>
            <ac:spMk id="16030" creationId="{6138B94A-961E-1F21-2692-554D4F46C7CC}"/>
          </ac:spMkLst>
        </pc:spChg>
        <pc:spChg chg="mod">
          <ac:chgData name="Jassem Abbasi" userId="a485637c-5d5c-44af-8411-f95acc3236b6" providerId="ADAL" clId="{B67E75DF-61F4-4BDD-83F6-F3A9FEB4B984}" dt="2024-02-22T09:52:54.409" v="2357" actId="27803"/>
          <ac:spMkLst>
            <pc:docMk/>
            <pc:sldMk cId="3942064285" sldId="256"/>
            <ac:spMk id="16031" creationId="{9ED1667C-B136-D567-58F2-E0F24AB478BD}"/>
          </ac:spMkLst>
        </pc:spChg>
        <pc:spChg chg="mod">
          <ac:chgData name="Jassem Abbasi" userId="a485637c-5d5c-44af-8411-f95acc3236b6" providerId="ADAL" clId="{B67E75DF-61F4-4BDD-83F6-F3A9FEB4B984}" dt="2024-02-22T09:52:54.409" v="2357" actId="27803"/>
          <ac:spMkLst>
            <pc:docMk/>
            <pc:sldMk cId="3942064285" sldId="256"/>
            <ac:spMk id="16032" creationId="{6B0376FD-A488-23CE-1826-C2F8AEB96419}"/>
          </ac:spMkLst>
        </pc:spChg>
        <pc:spChg chg="mod">
          <ac:chgData name="Jassem Abbasi" userId="a485637c-5d5c-44af-8411-f95acc3236b6" providerId="ADAL" clId="{B67E75DF-61F4-4BDD-83F6-F3A9FEB4B984}" dt="2024-02-22T09:52:54.409" v="2357" actId="27803"/>
          <ac:spMkLst>
            <pc:docMk/>
            <pc:sldMk cId="3942064285" sldId="256"/>
            <ac:spMk id="16033" creationId="{C948F7A7-0E32-3461-16E6-BB5B10E05A00}"/>
          </ac:spMkLst>
        </pc:spChg>
        <pc:spChg chg="mod">
          <ac:chgData name="Jassem Abbasi" userId="a485637c-5d5c-44af-8411-f95acc3236b6" providerId="ADAL" clId="{B67E75DF-61F4-4BDD-83F6-F3A9FEB4B984}" dt="2024-02-22T09:52:54.409" v="2357" actId="27803"/>
          <ac:spMkLst>
            <pc:docMk/>
            <pc:sldMk cId="3942064285" sldId="256"/>
            <ac:spMk id="16035" creationId="{6A25E572-F5BA-6714-D6C4-12046D15279F}"/>
          </ac:spMkLst>
        </pc:spChg>
        <pc:grpChg chg="mod">
          <ac:chgData name="Jassem Abbasi" userId="a485637c-5d5c-44af-8411-f95acc3236b6" providerId="ADAL" clId="{B67E75DF-61F4-4BDD-83F6-F3A9FEB4B984}" dt="2024-02-22T09:52:54.409" v="2357" actId="27803"/>
          <ac:grpSpMkLst>
            <pc:docMk/>
            <pc:sldMk cId="3942064285" sldId="256"/>
            <ac:grpSpMk id="7" creationId="{714668F4-2181-49E4-C143-B219B3E6FB1A}"/>
          </ac:grpSpMkLst>
        </pc:grpChg>
        <pc:grpChg chg="mod">
          <ac:chgData name="Jassem Abbasi" userId="a485637c-5d5c-44af-8411-f95acc3236b6" providerId="ADAL" clId="{B67E75DF-61F4-4BDD-83F6-F3A9FEB4B984}" dt="2024-02-22T09:52:54.409" v="2357" actId="27803"/>
          <ac:grpSpMkLst>
            <pc:docMk/>
            <pc:sldMk cId="3942064285" sldId="256"/>
            <ac:grpSpMk id="11" creationId="{2F6AC80F-4B30-06DA-5540-F0E17C1102FC}"/>
          </ac:grpSpMkLst>
        </pc:grpChg>
        <pc:grpChg chg="mod">
          <ac:chgData name="Jassem Abbasi" userId="a485637c-5d5c-44af-8411-f95acc3236b6" providerId="ADAL" clId="{B67E75DF-61F4-4BDD-83F6-F3A9FEB4B984}" dt="2024-02-22T09:52:54.409" v="2357" actId="27803"/>
          <ac:grpSpMkLst>
            <pc:docMk/>
            <pc:sldMk cId="3942064285" sldId="256"/>
            <ac:grpSpMk id="13" creationId="{615804AA-20F1-032F-CAD3-6AE1F3E7FE44}"/>
          </ac:grpSpMkLst>
        </pc:grpChg>
        <pc:grpChg chg="mod">
          <ac:chgData name="Jassem Abbasi" userId="a485637c-5d5c-44af-8411-f95acc3236b6" providerId="ADAL" clId="{B67E75DF-61F4-4BDD-83F6-F3A9FEB4B984}" dt="2024-02-22T09:52:54.409" v="2357" actId="27803"/>
          <ac:grpSpMkLst>
            <pc:docMk/>
            <pc:sldMk cId="3942064285" sldId="256"/>
            <ac:grpSpMk id="3475" creationId="{52B34929-2FD4-90B0-769F-6BC3C9915B18}"/>
          </ac:grpSpMkLst>
        </pc:grpChg>
        <pc:grpChg chg="mod">
          <ac:chgData name="Jassem Abbasi" userId="a485637c-5d5c-44af-8411-f95acc3236b6" providerId="ADAL" clId="{B67E75DF-61F4-4BDD-83F6-F3A9FEB4B984}" dt="2024-02-22T09:52:54.409" v="2357" actId="27803"/>
          <ac:grpSpMkLst>
            <pc:docMk/>
            <pc:sldMk cId="3942064285" sldId="256"/>
            <ac:grpSpMk id="3490" creationId="{90C07A49-29DE-96E5-3BAA-A3C7AB009817}"/>
          </ac:grpSpMkLst>
        </pc:grpChg>
        <pc:grpChg chg="mod">
          <ac:chgData name="Jassem Abbasi" userId="a485637c-5d5c-44af-8411-f95acc3236b6" providerId="ADAL" clId="{B67E75DF-61F4-4BDD-83F6-F3A9FEB4B984}" dt="2024-02-22T09:52:54.409" v="2357" actId="27803"/>
          <ac:grpSpMkLst>
            <pc:docMk/>
            <pc:sldMk cId="3942064285" sldId="256"/>
            <ac:grpSpMk id="5991" creationId="{1729C45C-EA74-4711-437D-FCC0E08D2B4E}"/>
          </ac:grpSpMkLst>
        </pc:grpChg>
        <pc:grpChg chg="mod">
          <ac:chgData name="Jassem Abbasi" userId="a485637c-5d5c-44af-8411-f95acc3236b6" providerId="ADAL" clId="{B67E75DF-61F4-4BDD-83F6-F3A9FEB4B984}" dt="2024-02-22T09:52:54.409" v="2357" actId="27803"/>
          <ac:grpSpMkLst>
            <pc:docMk/>
            <pc:sldMk cId="3942064285" sldId="256"/>
            <ac:grpSpMk id="5995" creationId="{69FA8CA5-C235-F19D-CF80-C22A15F3B288}"/>
          </ac:grpSpMkLst>
        </pc:grpChg>
        <pc:grpChg chg="mod">
          <ac:chgData name="Jassem Abbasi" userId="a485637c-5d5c-44af-8411-f95acc3236b6" providerId="ADAL" clId="{B67E75DF-61F4-4BDD-83F6-F3A9FEB4B984}" dt="2024-02-22T09:52:54.409" v="2357" actId="27803"/>
          <ac:grpSpMkLst>
            <pc:docMk/>
            <pc:sldMk cId="3942064285" sldId="256"/>
            <ac:grpSpMk id="5996" creationId="{0DEDA639-0C42-E423-7507-5002A78EC9E5}"/>
          </ac:grpSpMkLst>
        </pc:grpChg>
        <pc:grpChg chg="mod">
          <ac:chgData name="Jassem Abbasi" userId="a485637c-5d5c-44af-8411-f95acc3236b6" providerId="ADAL" clId="{B67E75DF-61F4-4BDD-83F6-F3A9FEB4B984}" dt="2024-02-22T09:52:54.409" v="2357" actId="27803"/>
          <ac:grpSpMkLst>
            <pc:docMk/>
            <pc:sldMk cId="3942064285" sldId="256"/>
            <ac:grpSpMk id="8497" creationId="{5A88CFAC-07CB-8599-22E1-804D3713C0D7}"/>
          </ac:grpSpMkLst>
        </pc:grpChg>
        <pc:grpChg chg="mod">
          <ac:chgData name="Jassem Abbasi" userId="a485637c-5d5c-44af-8411-f95acc3236b6" providerId="ADAL" clId="{B67E75DF-61F4-4BDD-83F6-F3A9FEB4B984}" dt="2024-02-22T09:52:54.409" v="2357" actId="27803"/>
          <ac:grpSpMkLst>
            <pc:docMk/>
            <pc:sldMk cId="3942064285" sldId="256"/>
            <ac:grpSpMk id="8512" creationId="{A3964577-5CBC-A6CC-1901-7EA44E781ECC}"/>
          </ac:grpSpMkLst>
        </pc:grpChg>
        <pc:grpChg chg="mod">
          <ac:chgData name="Jassem Abbasi" userId="a485637c-5d5c-44af-8411-f95acc3236b6" providerId="ADAL" clId="{B67E75DF-61F4-4BDD-83F6-F3A9FEB4B984}" dt="2024-02-22T09:52:54.409" v="2357" actId="27803"/>
          <ac:grpSpMkLst>
            <pc:docMk/>
            <pc:sldMk cId="3942064285" sldId="256"/>
            <ac:grpSpMk id="11013" creationId="{4FA2CAAF-A081-3731-651C-66EAEF2C921F}"/>
          </ac:grpSpMkLst>
        </pc:grpChg>
        <pc:grpChg chg="mod">
          <ac:chgData name="Jassem Abbasi" userId="a485637c-5d5c-44af-8411-f95acc3236b6" providerId="ADAL" clId="{B67E75DF-61F4-4BDD-83F6-F3A9FEB4B984}" dt="2024-02-22T09:52:54.409" v="2357" actId="27803"/>
          <ac:grpSpMkLst>
            <pc:docMk/>
            <pc:sldMk cId="3942064285" sldId="256"/>
            <ac:grpSpMk id="11017" creationId="{6B0A0428-3043-C084-16F0-F1FE4246236F}"/>
          </ac:grpSpMkLst>
        </pc:grpChg>
        <pc:grpChg chg="mod">
          <ac:chgData name="Jassem Abbasi" userId="a485637c-5d5c-44af-8411-f95acc3236b6" providerId="ADAL" clId="{B67E75DF-61F4-4BDD-83F6-F3A9FEB4B984}" dt="2024-02-22T09:52:54.409" v="2357" actId="27803"/>
          <ac:grpSpMkLst>
            <pc:docMk/>
            <pc:sldMk cId="3942064285" sldId="256"/>
            <ac:grpSpMk id="11018" creationId="{EC6533C4-F636-3AE1-AD45-8ED8AA900204}"/>
          </ac:grpSpMkLst>
        </pc:grpChg>
        <pc:grpChg chg="mod">
          <ac:chgData name="Jassem Abbasi" userId="a485637c-5d5c-44af-8411-f95acc3236b6" providerId="ADAL" clId="{B67E75DF-61F4-4BDD-83F6-F3A9FEB4B984}" dt="2024-02-22T09:52:54.409" v="2357" actId="27803"/>
          <ac:grpSpMkLst>
            <pc:docMk/>
            <pc:sldMk cId="3942064285" sldId="256"/>
            <ac:grpSpMk id="13519" creationId="{74D07FEF-A2C7-0C77-F404-4405545C61A6}"/>
          </ac:grpSpMkLst>
        </pc:grpChg>
        <pc:grpChg chg="mod">
          <ac:chgData name="Jassem Abbasi" userId="a485637c-5d5c-44af-8411-f95acc3236b6" providerId="ADAL" clId="{B67E75DF-61F4-4BDD-83F6-F3A9FEB4B984}" dt="2024-02-22T09:52:54.409" v="2357" actId="27803"/>
          <ac:grpSpMkLst>
            <pc:docMk/>
            <pc:sldMk cId="3942064285" sldId="256"/>
            <ac:grpSpMk id="13533" creationId="{2D637216-B325-06FD-E42C-341659DC772F}"/>
          </ac:grpSpMkLst>
        </pc:grpChg>
        <pc:grpChg chg="mod">
          <ac:chgData name="Jassem Abbasi" userId="a485637c-5d5c-44af-8411-f95acc3236b6" providerId="ADAL" clId="{B67E75DF-61F4-4BDD-83F6-F3A9FEB4B984}" dt="2024-02-22T09:52:54.409" v="2357" actId="27803"/>
          <ac:grpSpMkLst>
            <pc:docMk/>
            <pc:sldMk cId="3942064285" sldId="256"/>
            <ac:grpSpMk id="16034" creationId="{2494D441-C9D4-D024-9C0B-E5D4196A56EA}"/>
          </ac:grpSpMkLst>
        </pc:grpChg>
        <pc:picChg chg="add mod">
          <ac:chgData name="Jassem Abbasi" userId="a485637c-5d5c-44af-8411-f95acc3236b6" providerId="ADAL" clId="{B67E75DF-61F4-4BDD-83F6-F3A9FEB4B984}" dt="2024-02-22T10:22:02.103" v="2901" actId="1036"/>
          <ac:picMkLst>
            <pc:docMk/>
            <pc:sldMk cId="3942064285" sldId="256"/>
            <ac:picMk id="2" creationId="{9CE60E16-2732-8FDB-69D6-9A00B94F299C}"/>
          </ac:picMkLst>
        </pc:picChg>
        <pc:picChg chg="del">
          <ac:chgData name="Jassem Abbasi" userId="a485637c-5d5c-44af-8411-f95acc3236b6" providerId="ADAL" clId="{B67E75DF-61F4-4BDD-83F6-F3A9FEB4B984}" dt="2024-02-08T13:25:09.686" v="0" actId="478"/>
          <ac:picMkLst>
            <pc:docMk/>
            <pc:sldMk cId="3942064285" sldId="256"/>
            <ac:picMk id="2" creationId="{BB04722E-CCD8-5564-FF75-69BDF63BFEB5}"/>
          </ac:picMkLst>
        </pc:picChg>
        <pc:picChg chg="add del mod modCrop">
          <ac:chgData name="Jassem Abbasi" userId="a485637c-5d5c-44af-8411-f95acc3236b6" providerId="ADAL" clId="{B67E75DF-61F4-4BDD-83F6-F3A9FEB4B984}" dt="2024-02-22T09:57:29.288" v="2418" actId="478"/>
          <ac:picMkLst>
            <pc:docMk/>
            <pc:sldMk cId="3942064285" sldId="256"/>
            <ac:picMk id="4" creationId="{233D83FE-FDFA-0437-4CB3-5C5C43175944}"/>
          </ac:picMkLst>
        </pc:picChg>
        <pc:picChg chg="add del mod ord modCrop">
          <ac:chgData name="Jassem Abbasi" userId="a485637c-5d5c-44af-8411-f95acc3236b6" providerId="ADAL" clId="{B67E75DF-61F4-4BDD-83F6-F3A9FEB4B984}" dt="2024-02-22T10:20:50.315" v="2820" actId="1076"/>
          <ac:picMkLst>
            <pc:docMk/>
            <pc:sldMk cId="3942064285" sldId="256"/>
            <ac:picMk id="5" creationId="{217CBC0A-1D89-D711-4377-530D128D2631}"/>
          </ac:picMkLst>
        </pc:picChg>
        <pc:picChg chg="mod">
          <ac:chgData name="Jassem Abbasi" userId="a485637c-5d5c-44af-8411-f95acc3236b6" providerId="ADAL" clId="{B67E75DF-61F4-4BDD-83F6-F3A9FEB4B984}" dt="2024-02-22T10:22:05.529" v="2903" actId="1076"/>
          <ac:picMkLst>
            <pc:docMk/>
            <pc:sldMk cId="3942064285" sldId="256"/>
            <ac:picMk id="1026" creationId="{B158B115-F5DB-30A4-A1E1-7F5595C536F1}"/>
          </ac:picMkLst>
        </pc:picChg>
        <pc:picChg chg="del">
          <ac:chgData name="Jassem Abbasi" userId="a485637c-5d5c-44af-8411-f95acc3236b6" providerId="ADAL" clId="{B67E75DF-61F4-4BDD-83F6-F3A9FEB4B984}" dt="2024-02-08T13:25:10.825" v="1" actId="478"/>
          <ac:picMkLst>
            <pc:docMk/>
            <pc:sldMk cId="3942064285" sldId="256"/>
            <ac:picMk id="1028" creationId="{0FC07846-6E20-6285-DDCB-DBE6BC106825}"/>
          </ac:picMkLst>
        </pc:picChg>
        <pc:picChg chg="del mod">
          <ac:chgData name="Jassem Abbasi" userId="a485637c-5d5c-44af-8411-f95acc3236b6" providerId="ADAL" clId="{B67E75DF-61F4-4BDD-83F6-F3A9FEB4B984}" dt="2024-02-19T10:32:56.928" v="65" actId="478"/>
          <ac:picMkLst>
            <pc:docMk/>
            <pc:sldMk cId="3942064285" sldId="256"/>
            <ac:picMk id="3076" creationId="{D342E699-9E62-5E15-096E-170FAF6EED7F}"/>
          </ac:picMkLst>
        </pc:picChg>
        <pc:picChg chg="mod">
          <ac:chgData name="Jassem Abbasi" userId="a485637c-5d5c-44af-8411-f95acc3236b6" providerId="ADAL" clId="{B67E75DF-61F4-4BDD-83F6-F3A9FEB4B984}" dt="2024-02-22T09:52:54.409" v="2357" actId="27803"/>
          <ac:picMkLst>
            <pc:docMk/>
            <pc:sldMk cId="3942064285" sldId="256"/>
            <ac:picMk id="5993" creationId="{679F6467-BC84-56C8-D2F3-69CC2B93A5C6}"/>
          </ac:picMkLst>
        </pc:picChg>
        <pc:picChg chg="mod">
          <ac:chgData name="Jassem Abbasi" userId="a485637c-5d5c-44af-8411-f95acc3236b6" providerId="ADAL" clId="{B67E75DF-61F4-4BDD-83F6-F3A9FEB4B984}" dt="2024-02-22T09:52:54.409" v="2357" actId="27803"/>
          <ac:picMkLst>
            <pc:docMk/>
            <pc:sldMk cId="3942064285" sldId="256"/>
            <ac:picMk id="11015" creationId="{774A7696-7E64-A72E-947F-F0DA4451CA0B}"/>
          </ac:picMkLst>
        </pc:picChg>
        <pc:picChg chg="mod">
          <ac:chgData name="Jassem Abbasi" userId="a485637c-5d5c-44af-8411-f95acc3236b6" providerId="ADAL" clId="{B67E75DF-61F4-4BDD-83F6-F3A9FEB4B984}" dt="2024-02-22T09:52:54.409" v="2357" actId="27803"/>
          <ac:picMkLst>
            <pc:docMk/>
            <pc:sldMk cId="3942064285" sldId="256"/>
            <ac:picMk id="16036" creationId="{E2483AAD-8A53-657E-52F9-20C6AF842978}"/>
          </ac:picMkLst>
        </pc:picChg>
        <pc:picChg chg="add del mod">
          <ac:chgData name="Jassem Abbasi" userId="a485637c-5d5c-44af-8411-f95acc3236b6" providerId="ADAL" clId="{B67E75DF-61F4-4BDD-83F6-F3A9FEB4B984}" dt="2024-02-22T09:59:52.807" v="2431" actId="478"/>
          <ac:picMkLst>
            <pc:docMk/>
            <pc:sldMk cId="3942064285" sldId="256"/>
            <ac:picMk id="16037" creationId="{2096F79E-706B-3A60-E4C1-224DA50EB673}"/>
          </ac:picMkLst>
        </pc:picChg>
        <pc:picChg chg="add del mod ord">
          <ac:chgData name="Jassem Abbasi" userId="a485637c-5d5c-44af-8411-f95acc3236b6" providerId="ADAL" clId="{B67E75DF-61F4-4BDD-83F6-F3A9FEB4B984}" dt="2024-02-22T10:18:04.855" v="2605" actId="478"/>
          <ac:picMkLst>
            <pc:docMk/>
            <pc:sldMk cId="3942064285" sldId="256"/>
            <ac:picMk id="16038" creationId="{655E6962-E470-E818-E913-19CE74C132DB}"/>
          </ac:picMkLst>
        </pc:picChg>
        <pc:picChg chg="add del mod ord">
          <ac:chgData name="Jassem Abbasi" userId="a485637c-5d5c-44af-8411-f95acc3236b6" providerId="ADAL" clId="{B67E75DF-61F4-4BDD-83F6-F3A9FEB4B984}" dt="2024-02-22T10:20:20.464" v="2808" actId="478"/>
          <ac:picMkLst>
            <pc:docMk/>
            <pc:sldMk cId="3942064285" sldId="256"/>
            <ac:picMk id="16039" creationId="{291FEC1D-B015-CD8B-D84E-7077BF9E3242}"/>
          </ac:picMkLst>
        </pc:picChg>
        <pc:picChg chg="add mod ord">
          <ac:chgData name="Jassem Abbasi" userId="a485637c-5d5c-44af-8411-f95acc3236b6" providerId="ADAL" clId="{B67E75DF-61F4-4BDD-83F6-F3A9FEB4B984}" dt="2024-02-22T10:21:08.665" v="2892" actId="29295"/>
          <ac:picMkLst>
            <pc:docMk/>
            <pc:sldMk cId="3942064285" sldId="256"/>
            <ac:picMk id="16040" creationId="{F9AC635C-3C09-9E2D-6B69-98C89A5997A5}"/>
          </ac:picMkLst>
        </pc:picChg>
        <pc:cxnChg chg="del">
          <ac:chgData name="Jassem Abbasi" userId="a485637c-5d5c-44af-8411-f95acc3236b6" providerId="ADAL" clId="{B67E75DF-61F4-4BDD-83F6-F3A9FEB4B984}" dt="2024-02-19T10:33:05.448" v="67" actId="478"/>
          <ac:cxnSpMkLst>
            <pc:docMk/>
            <pc:sldMk cId="3942064285" sldId="256"/>
            <ac:cxnSpMk id="7" creationId="{16F46CA2-82E1-B929-0E2A-6CFD1C0E6BA0}"/>
          </ac:cxnSpMkLst>
        </pc:cxnChg>
      </pc:sldChg>
      <pc:sldChg chg="del">
        <pc:chgData name="Jassem Abbasi" userId="a485637c-5d5c-44af-8411-f95acc3236b6" providerId="ADAL" clId="{B67E75DF-61F4-4BDD-83F6-F3A9FEB4B984}" dt="2024-02-19T10:41:25.727" v="201" actId="47"/>
        <pc:sldMkLst>
          <pc:docMk/>
          <pc:sldMk cId="4138720798" sldId="262"/>
        </pc:sldMkLst>
      </pc:sldChg>
      <pc:sldChg chg="addSp delSp modSp mod ord">
        <pc:chgData name="Jassem Abbasi" userId="a485637c-5d5c-44af-8411-f95acc3236b6" providerId="ADAL" clId="{B67E75DF-61F4-4BDD-83F6-F3A9FEB4B984}" dt="2024-02-28T12:58:49.751" v="5545" actId="14100"/>
        <pc:sldMkLst>
          <pc:docMk/>
          <pc:sldMk cId="508979347" sldId="281"/>
        </pc:sldMkLst>
        <pc:spChg chg="mod ord">
          <ac:chgData name="Jassem Abbasi" userId="a485637c-5d5c-44af-8411-f95acc3236b6" providerId="ADAL" clId="{B67E75DF-61F4-4BDD-83F6-F3A9FEB4B984}" dt="2024-02-08T13:33:49.140" v="57" actId="1076"/>
          <ac:spMkLst>
            <pc:docMk/>
            <pc:sldMk cId="508979347" sldId="281"/>
            <ac:spMk id="2" creationId="{727007C6-251A-BB9B-CC02-B6634FC129A6}"/>
          </ac:spMkLst>
        </pc:spChg>
        <pc:spChg chg="mod">
          <ac:chgData name="Jassem Abbasi" userId="a485637c-5d5c-44af-8411-f95acc3236b6" providerId="ADAL" clId="{B67E75DF-61F4-4BDD-83F6-F3A9FEB4B984}" dt="2024-02-28T12:58:49.751" v="5545" actId="14100"/>
          <ac:spMkLst>
            <pc:docMk/>
            <pc:sldMk cId="508979347" sldId="281"/>
            <ac:spMk id="4" creationId="{7421FCE6-7953-A5CD-19E4-BF26B6883D95}"/>
          </ac:spMkLst>
        </pc:spChg>
        <pc:spChg chg="mod">
          <ac:chgData name="Jassem Abbasi" userId="a485637c-5d5c-44af-8411-f95acc3236b6" providerId="ADAL" clId="{B67E75DF-61F4-4BDD-83F6-F3A9FEB4B984}" dt="2024-02-20T08:06:28.266" v="1717" actId="14100"/>
          <ac:spMkLst>
            <pc:docMk/>
            <pc:sldMk cId="508979347" sldId="281"/>
            <ac:spMk id="6" creationId="{AD11CF3F-0177-5936-5907-74099E9B2EDD}"/>
          </ac:spMkLst>
        </pc:spChg>
        <pc:spChg chg="mod">
          <ac:chgData name="Jassem Abbasi" userId="a485637c-5d5c-44af-8411-f95acc3236b6" providerId="ADAL" clId="{B67E75DF-61F4-4BDD-83F6-F3A9FEB4B984}" dt="2024-02-19T18:51:48.809" v="1485" actId="13926"/>
          <ac:spMkLst>
            <pc:docMk/>
            <pc:sldMk cId="508979347" sldId="281"/>
            <ac:spMk id="7" creationId="{FB719033-FF0F-D050-236C-22A015C78744}"/>
          </ac:spMkLst>
        </pc:spChg>
        <pc:spChg chg="add mod">
          <ac:chgData name="Jassem Abbasi" userId="a485637c-5d5c-44af-8411-f95acc3236b6" providerId="ADAL" clId="{B67E75DF-61F4-4BDD-83F6-F3A9FEB4B984}" dt="2024-02-28T07:20:54.811" v="4298" actId="1037"/>
          <ac:spMkLst>
            <pc:docMk/>
            <pc:sldMk cId="508979347" sldId="281"/>
            <ac:spMk id="8" creationId="{2685C478-7729-AE52-F58C-F07A13E5C8C3}"/>
          </ac:spMkLst>
        </pc:spChg>
        <pc:picChg chg="mod">
          <ac:chgData name="Jassem Abbasi" userId="a485637c-5d5c-44af-8411-f95acc3236b6" providerId="ADAL" clId="{B67E75DF-61F4-4BDD-83F6-F3A9FEB4B984}" dt="2024-02-23T10:18:08.584" v="4227" actId="1076"/>
          <ac:picMkLst>
            <pc:docMk/>
            <pc:sldMk cId="508979347" sldId="281"/>
            <ac:picMk id="3" creationId="{17C440F2-2D88-3A82-B768-175EB389D6D3}"/>
          </ac:picMkLst>
        </pc:picChg>
        <pc:picChg chg="add del mod">
          <ac:chgData name="Jassem Abbasi" userId="a485637c-5d5c-44af-8411-f95acc3236b6" providerId="ADAL" clId="{B67E75DF-61F4-4BDD-83F6-F3A9FEB4B984}" dt="2024-02-08T13:32:22.937" v="53" actId="478"/>
          <ac:picMkLst>
            <pc:docMk/>
            <pc:sldMk cId="508979347" sldId="281"/>
            <ac:picMk id="5" creationId="{A1E2023B-5722-748E-3399-53A028CEB045}"/>
          </ac:picMkLst>
        </pc:picChg>
        <pc:picChg chg="add mod">
          <ac:chgData name="Jassem Abbasi" userId="a485637c-5d5c-44af-8411-f95acc3236b6" providerId="ADAL" clId="{B67E75DF-61F4-4BDD-83F6-F3A9FEB4B984}" dt="2024-02-08T13:33:58.336" v="60" actId="1076"/>
          <ac:picMkLst>
            <pc:docMk/>
            <pc:sldMk cId="508979347" sldId="281"/>
            <ac:picMk id="1026" creationId="{E198494F-4AF3-9236-C3A6-09ADC981AFF4}"/>
          </ac:picMkLst>
        </pc:picChg>
        <pc:picChg chg="del">
          <ac:chgData name="Jassem Abbasi" userId="a485637c-5d5c-44af-8411-f95acc3236b6" providerId="ADAL" clId="{B67E75DF-61F4-4BDD-83F6-F3A9FEB4B984}" dt="2024-02-08T13:30:30.857" v="8" actId="478"/>
          <ac:picMkLst>
            <pc:docMk/>
            <pc:sldMk cId="508979347" sldId="281"/>
            <ac:picMk id="2050" creationId="{292555F9-3733-FBA6-19CC-C4A535712792}"/>
          </ac:picMkLst>
        </pc:picChg>
      </pc:sldChg>
      <pc:sldChg chg="addSp delSp modSp add del mod ord modClrScheme chgLayout">
        <pc:chgData name="Jassem Abbasi" userId="a485637c-5d5c-44af-8411-f95acc3236b6" providerId="ADAL" clId="{B67E75DF-61F4-4BDD-83F6-F3A9FEB4B984}" dt="2024-02-28T08:48:53.320" v="4871" actId="1076"/>
        <pc:sldMkLst>
          <pc:docMk/>
          <pc:sldMk cId="668835859" sldId="282"/>
        </pc:sldMkLst>
        <pc:spChg chg="del mod ord">
          <ac:chgData name="Jassem Abbasi" userId="a485637c-5d5c-44af-8411-f95acc3236b6" providerId="ADAL" clId="{B67E75DF-61F4-4BDD-83F6-F3A9FEB4B984}" dt="2024-02-22T11:13:33.361" v="3160" actId="478"/>
          <ac:spMkLst>
            <pc:docMk/>
            <pc:sldMk cId="668835859" sldId="282"/>
            <ac:spMk id="2" creationId="{E261A71A-740A-4B88-3919-706CFF514014}"/>
          </ac:spMkLst>
        </pc:spChg>
        <pc:spChg chg="mod ord">
          <ac:chgData name="Jassem Abbasi" userId="a485637c-5d5c-44af-8411-f95acc3236b6" providerId="ADAL" clId="{B67E75DF-61F4-4BDD-83F6-F3A9FEB4B984}" dt="2024-02-28T08:42:30.443" v="4840" actId="1076"/>
          <ac:spMkLst>
            <pc:docMk/>
            <pc:sldMk cId="668835859" sldId="282"/>
            <ac:spMk id="3" creationId="{44C34422-B097-A2CE-006B-C18C2AADBDA1}"/>
          </ac:spMkLst>
        </pc:spChg>
        <pc:spChg chg="add mod">
          <ac:chgData name="Jassem Abbasi" userId="a485637c-5d5c-44af-8411-f95acc3236b6" providerId="ADAL" clId="{B67E75DF-61F4-4BDD-83F6-F3A9FEB4B984}" dt="2024-02-22T11:13:43.706" v="3174" actId="20577"/>
          <ac:spMkLst>
            <pc:docMk/>
            <pc:sldMk cId="668835859" sldId="282"/>
            <ac:spMk id="4" creationId="{383A5FAD-71E7-8EB1-F33B-5E8C0BB54D42}"/>
          </ac:spMkLst>
        </pc:spChg>
        <pc:spChg chg="add mod">
          <ac:chgData name="Jassem Abbasi" userId="a485637c-5d5c-44af-8411-f95acc3236b6" providerId="ADAL" clId="{B67E75DF-61F4-4BDD-83F6-F3A9FEB4B984}" dt="2024-02-22T13:48:13.959" v="3426" actId="1076"/>
          <ac:spMkLst>
            <pc:docMk/>
            <pc:sldMk cId="668835859" sldId="282"/>
            <ac:spMk id="18" creationId="{5A21D095-A4AD-8FCC-52BF-C17C905C885D}"/>
          </ac:spMkLst>
        </pc:spChg>
        <pc:spChg chg="add mod">
          <ac:chgData name="Jassem Abbasi" userId="a485637c-5d5c-44af-8411-f95acc3236b6" providerId="ADAL" clId="{B67E75DF-61F4-4BDD-83F6-F3A9FEB4B984}" dt="2024-02-22T13:48:28.623" v="3441" actId="14100"/>
          <ac:spMkLst>
            <pc:docMk/>
            <pc:sldMk cId="668835859" sldId="282"/>
            <ac:spMk id="19" creationId="{2E14DC22-191B-2292-F94D-B6C3D725C1BE}"/>
          </ac:spMkLst>
        </pc:spChg>
        <pc:picChg chg="del">
          <ac:chgData name="Jassem Abbasi" userId="a485637c-5d5c-44af-8411-f95acc3236b6" providerId="ADAL" clId="{B67E75DF-61F4-4BDD-83F6-F3A9FEB4B984}" dt="2024-02-22T11:15:43.985" v="3180" actId="478"/>
          <ac:picMkLst>
            <pc:docMk/>
            <pc:sldMk cId="668835859" sldId="282"/>
            <ac:picMk id="5" creationId="{934C704C-6D02-981F-7929-375AC1D9216C}"/>
          </ac:picMkLst>
        </pc:picChg>
        <pc:picChg chg="del">
          <ac:chgData name="Jassem Abbasi" userId="a485637c-5d5c-44af-8411-f95acc3236b6" providerId="ADAL" clId="{B67E75DF-61F4-4BDD-83F6-F3A9FEB4B984}" dt="2024-02-22T11:14:03.344" v="3179" actId="478"/>
          <ac:picMkLst>
            <pc:docMk/>
            <pc:sldMk cId="668835859" sldId="282"/>
            <ac:picMk id="6" creationId="{489A6E70-DD4C-2D6C-E242-EB358CEECA01}"/>
          </ac:picMkLst>
        </pc:picChg>
        <pc:picChg chg="del">
          <ac:chgData name="Jassem Abbasi" userId="a485637c-5d5c-44af-8411-f95acc3236b6" providerId="ADAL" clId="{B67E75DF-61F4-4BDD-83F6-F3A9FEB4B984}" dt="2024-02-22T11:15:45.153" v="3182" actId="478"/>
          <ac:picMkLst>
            <pc:docMk/>
            <pc:sldMk cId="668835859" sldId="282"/>
            <ac:picMk id="7" creationId="{1B75BAA0-AAE4-37A7-FC21-13FCF6AC703C}"/>
          </ac:picMkLst>
        </pc:picChg>
        <pc:picChg chg="add mod">
          <ac:chgData name="Jassem Abbasi" userId="a485637c-5d5c-44af-8411-f95acc3236b6" providerId="ADAL" clId="{B67E75DF-61F4-4BDD-83F6-F3A9FEB4B984}" dt="2024-02-28T08:48:53.320" v="4871" actId="1076"/>
          <ac:picMkLst>
            <pc:docMk/>
            <pc:sldMk cId="668835859" sldId="282"/>
            <ac:picMk id="8" creationId="{B00CF7B5-7BEF-B8AA-51C8-C0C7BC8E204D}"/>
          </ac:picMkLst>
        </pc:picChg>
        <pc:picChg chg="del">
          <ac:chgData name="Jassem Abbasi" userId="a485637c-5d5c-44af-8411-f95acc3236b6" providerId="ADAL" clId="{B67E75DF-61F4-4BDD-83F6-F3A9FEB4B984}" dt="2024-02-22T11:15:44.521" v="3181" actId="478"/>
          <ac:picMkLst>
            <pc:docMk/>
            <pc:sldMk cId="668835859" sldId="282"/>
            <ac:picMk id="9" creationId="{3086A7EA-4F2C-BA11-372C-9BEB856117C9}"/>
          </ac:picMkLst>
        </pc:picChg>
        <pc:picChg chg="add del mod">
          <ac:chgData name="Jassem Abbasi" userId="a485637c-5d5c-44af-8411-f95acc3236b6" providerId="ADAL" clId="{B67E75DF-61F4-4BDD-83F6-F3A9FEB4B984}" dt="2024-02-22T11:16:26.393" v="3192" actId="478"/>
          <ac:picMkLst>
            <pc:docMk/>
            <pc:sldMk cId="668835859" sldId="282"/>
            <ac:picMk id="10" creationId="{83285CC4-3010-8CC9-C018-CD91899D997F}"/>
          </ac:picMkLst>
        </pc:picChg>
        <pc:picChg chg="add del mod">
          <ac:chgData name="Jassem Abbasi" userId="a485637c-5d5c-44af-8411-f95acc3236b6" providerId="ADAL" clId="{B67E75DF-61F4-4BDD-83F6-F3A9FEB4B984}" dt="2024-02-22T13:47:06.292" v="3405" actId="478"/>
          <ac:picMkLst>
            <pc:docMk/>
            <pc:sldMk cId="668835859" sldId="282"/>
            <ac:picMk id="11" creationId="{3C36C9F4-96DF-00D9-50DC-988894B2EA37}"/>
          </ac:picMkLst>
        </pc:picChg>
        <pc:picChg chg="add del mod">
          <ac:chgData name="Jassem Abbasi" userId="a485637c-5d5c-44af-8411-f95acc3236b6" providerId="ADAL" clId="{B67E75DF-61F4-4BDD-83F6-F3A9FEB4B984}" dt="2024-02-22T13:47:05.900" v="3404" actId="478"/>
          <ac:picMkLst>
            <pc:docMk/>
            <pc:sldMk cId="668835859" sldId="282"/>
            <ac:picMk id="12" creationId="{07FB3112-9DD1-536D-0ABB-427E97F2FEDC}"/>
          </ac:picMkLst>
        </pc:picChg>
        <pc:picChg chg="add del mod">
          <ac:chgData name="Jassem Abbasi" userId="a485637c-5d5c-44af-8411-f95acc3236b6" providerId="ADAL" clId="{B67E75DF-61F4-4BDD-83F6-F3A9FEB4B984}" dt="2024-02-22T14:02:48.943" v="3443" actId="478"/>
          <ac:picMkLst>
            <pc:docMk/>
            <pc:sldMk cId="668835859" sldId="282"/>
            <ac:picMk id="14" creationId="{BCEACD50-0D6C-6F5F-D6B7-3624FA879532}"/>
          </ac:picMkLst>
        </pc:picChg>
        <pc:picChg chg="add mod ord">
          <ac:chgData name="Jassem Abbasi" userId="a485637c-5d5c-44af-8411-f95acc3236b6" providerId="ADAL" clId="{B67E75DF-61F4-4BDD-83F6-F3A9FEB4B984}" dt="2024-02-22T14:04:10.478" v="3462"/>
          <ac:picMkLst>
            <pc:docMk/>
            <pc:sldMk cId="668835859" sldId="282"/>
            <ac:picMk id="16" creationId="{B4349F8C-7556-C9C4-8B82-5B346F2D81FA}"/>
          </ac:picMkLst>
        </pc:picChg>
        <pc:picChg chg="add mod ord">
          <ac:chgData name="Jassem Abbasi" userId="a485637c-5d5c-44af-8411-f95acc3236b6" providerId="ADAL" clId="{B67E75DF-61F4-4BDD-83F6-F3A9FEB4B984}" dt="2024-02-22T14:04:21.247" v="3464" actId="1076"/>
          <ac:picMkLst>
            <pc:docMk/>
            <pc:sldMk cId="668835859" sldId="282"/>
            <ac:picMk id="21" creationId="{9F33898C-5733-5E48-683B-31B8B2449823}"/>
          </ac:picMkLst>
        </pc:picChg>
      </pc:sldChg>
      <pc:sldChg chg="addSp delSp modSp mod setBg modClrScheme chgLayout">
        <pc:chgData name="Jassem Abbasi" userId="a485637c-5d5c-44af-8411-f95acc3236b6" providerId="ADAL" clId="{B67E75DF-61F4-4BDD-83F6-F3A9FEB4B984}" dt="2024-02-28T08:54:09.305" v="4896" actId="20577"/>
        <pc:sldMkLst>
          <pc:docMk/>
          <pc:sldMk cId="956723956" sldId="303"/>
        </pc:sldMkLst>
        <pc:spChg chg="mod ord">
          <ac:chgData name="Jassem Abbasi" userId="a485637c-5d5c-44af-8411-f95acc3236b6" providerId="ADAL" clId="{B67E75DF-61F4-4BDD-83F6-F3A9FEB4B984}" dt="2024-02-23T08:29:25.258" v="4218" actId="700"/>
          <ac:spMkLst>
            <pc:docMk/>
            <pc:sldMk cId="956723956" sldId="303"/>
            <ac:spMk id="3" creationId="{886E4A31-8CDD-A437-3109-8ECEFC5845A0}"/>
          </ac:spMkLst>
        </pc:spChg>
        <pc:spChg chg="mod ord">
          <ac:chgData name="Jassem Abbasi" userId="a485637c-5d5c-44af-8411-f95acc3236b6" providerId="ADAL" clId="{B67E75DF-61F4-4BDD-83F6-F3A9FEB4B984}" dt="2024-02-23T08:33:36.407" v="4221" actId="1076"/>
          <ac:spMkLst>
            <pc:docMk/>
            <pc:sldMk cId="956723956" sldId="303"/>
            <ac:spMk id="4" creationId="{09CE05D4-4C76-E152-6477-406000D98FB6}"/>
          </ac:spMkLst>
        </pc:spChg>
        <pc:spChg chg="add del mod ord">
          <ac:chgData name="Jassem Abbasi" userId="a485637c-5d5c-44af-8411-f95acc3236b6" providerId="ADAL" clId="{B67E75DF-61F4-4BDD-83F6-F3A9FEB4B984}" dt="2024-02-20T09:10:43.564" v="2125" actId="478"/>
          <ac:spMkLst>
            <pc:docMk/>
            <pc:sldMk cId="956723956" sldId="303"/>
            <ac:spMk id="5" creationId="{79384245-A1A3-DB29-ABA1-707168DD4FD9}"/>
          </ac:spMkLst>
        </pc:spChg>
        <pc:spChg chg="add mod">
          <ac:chgData name="Jassem Abbasi" userId="a485637c-5d5c-44af-8411-f95acc3236b6" providerId="ADAL" clId="{B67E75DF-61F4-4BDD-83F6-F3A9FEB4B984}" dt="2024-02-28T08:54:09.305" v="4896" actId="20577"/>
          <ac:spMkLst>
            <pc:docMk/>
            <pc:sldMk cId="956723956" sldId="303"/>
            <ac:spMk id="5" creationId="{8F490717-342B-2946-8490-D46C72034988}"/>
          </ac:spMkLst>
        </pc:spChg>
        <pc:picChg chg="add mod ord">
          <ac:chgData name="Jassem Abbasi" userId="a485637c-5d5c-44af-8411-f95acc3236b6" providerId="ADAL" clId="{B67E75DF-61F4-4BDD-83F6-F3A9FEB4B984}" dt="2024-02-25T07:39:47.214" v="4233" actId="1076"/>
          <ac:picMkLst>
            <pc:docMk/>
            <pc:sldMk cId="956723956" sldId="303"/>
            <ac:picMk id="2" creationId="{194FD056-A73E-B332-7886-8DBF2B37A42D}"/>
          </ac:picMkLst>
        </pc:picChg>
        <pc:picChg chg="del mod">
          <ac:chgData name="Jassem Abbasi" userId="a485637c-5d5c-44af-8411-f95acc3236b6" providerId="ADAL" clId="{B67E75DF-61F4-4BDD-83F6-F3A9FEB4B984}" dt="2024-02-20T09:10:45.751" v="2127" actId="478"/>
          <ac:picMkLst>
            <pc:docMk/>
            <pc:sldMk cId="956723956" sldId="303"/>
            <ac:picMk id="2" creationId="{843AB6D2-6547-FBA0-E52D-5512B0A352E9}"/>
          </ac:picMkLst>
        </pc:picChg>
        <pc:picChg chg="del">
          <ac:chgData name="Jassem Abbasi" userId="a485637c-5d5c-44af-8411-f95acc3236b6" providerId="ADAL" clId="{B67E75DF-61F4-4BDD-83F6-F3A9FEB4B984}" dt="2024-02-19T10:44:40.369" v="262" actId="478"/>
          <ac:picMkLst>
            <pc:docMk/>
            <pc:sldMk cId="956723956" sldId="303"/>
            <ac:picMk id="3" creationId="{04500116-BF1E-C6B9-7D3E-4B300271F1B2}"/>
          </ac:picMkLst>
        </pc:picChg>
        <pc:picChg chg="del">
          <ac:chgData name="Jassem Abbasi" userId="a485637c-5d5c-44af-8411-f95acc3236b6" providerId="ADAL" clId="{B67E75DF-61F4-4BDD-83F6-F3A9FEB4B984}" dt="2024-02-20T09:10:37.509" v="2122" actId="478"/>
          <ac:picMkLst>
            <pc:docMk/>
            <pc:sldMk cId="956723956" sldId="303"/>
            <ac:picMk id="6" creationId="{7F923C08-339F-7C8F-4B83-F8B6385513FD}"/>
          </ac:picMkLst>
        </pc:picChg>
      </pc:sldChg>
      <pc:sldChg chg="modSp mod ord">
        <pc:chgData name="Jassem Abbasi" userId="a485637c-5d5c-44af-8411-f95acc3236b6" providerId="ADAL" clId="{B67E75DF-61F4-4BDD-83F6-F3A9FEB4B984}" dt="2024-02-28T07:25:08.068" v="4302"/>
        <pc:sldMkLst>
          <pc:docMk/>
          <pc:sldMk cId="2063710375" sldId="306"/>
        </pc:sldMkLst>
        <pc:spChg chg="mod">
          <ac:chgData name="Jassem Abbasi" userId="a485637c-5d5c-44af-8411-f95acc3236b6" providerId="ADAL" clId="{B67E75DF-61F4-4BDD-83F6-F3A9FEB4B984}" dt="2024-02-23T08:10:48.721" v="4198" actId="14100"/>
          <ac:spMkLst>
            <pc:docMk/>
            <pc:sldMk cId="2063710375" sldId="306"/>
            <ac:spMk id="9" creationId="{3C48FFCE-D1ED-B613-B5A8-63F819671743}"/>
          </ac:spMkLst>
        </pc:spChg>
        <pc:picChg chg="mod">
          <ac:chgData name="Jassem Abbasi" userId="a485637c-5d5c-44af-8411-f95acc3236b6" providerId="ADAL" clId="{B67E75DF-61F4-4BDD-83F6-F3A9FEB4B984}" dt="2024-02-22T11:00:11.708" v="3145"/>
          <ac:picMkLst>
            <pc:docMk/>
            <pc:sldMk cId="2063710375" sldId="306"/>
            <ac:picMk id="1036" creationId="{ADFE7167-21BE-70B3-527C-542D28366FC5}"/>
          </ac:picMkLst>
        </pc:picChg>
      </pc:sldChg>
      <pc:sldChg chg="del">
        <pc:chgData name="Jassem Abbasi" userId="a485637c-5d5c-44af-8411-f95acc3236b6" providerId="ADAL" clId="{B67E75DF-61F4-4BDD-83F6-F3A9FEB4B984}" dt="2024-02-19T12:58:43.707" v="1149" actId="47"/>
        <pc:sldMkLst>
          <pc:docMk/>
          <pc:sldMk cId="4145901382" sldId="307"/>
        </pc:sldMkLst>
      </pc:sldChg>
      <pc:sldChg chg="add del ord">
        <pc:chgData name="Jassem Abbasi" userId="a485637c-5d5c-44af-8411-f95acc3236b6" providerId="ADAL" clId="{B67E75DF-61F4-4BDD-83F6-F3A9FEB4B984}" dt="2024-02-23T07:52:36.705" v="3680"/>
        <pc:sldMkLst>
          <pc:docMk/>
          <pc:sldMk cId="2702516084" sldId="308"/>
        </pc:sldMkLst>
      </pc:sldChg>
      <pc:sldChg chg="modSp mod">
        <pc:chgData name="Jassem Abbasi" userId="a485637c-5d5c-44af-8411-f95acc3236b6" providerId="ADAL" clId="{B67E75DF-61F4-4BDD-83F6-F3A9FEB4B984}" dt="2024-02-26T12:48:45.520" v="4254" actId="1076"/>
        <pc:sldMkLst>
          <pc:docMk/>
          <pc:sldMk cId="3176216231" sldId="309"/>
        </pc:sldMkLst>
        <pc:spChg chg="mod">
          <ac:chgData name="Jassem Abbasi" userId="a485637c-5d5c-44af-8411-f95acc3236b6" providerId="ADAL" clId="{B67E75DF-61F4-4BDD-83F6-F3A9FEB4B984}" dt="2024-02-19T18:51:03.932" v="1474" actId="207"/>
          <ac:spMkLst>
            <pc:docMk/>
            <pc:sldMk cId="3176216231" sldId="309"/>
            <ac:spMk id="4" creationId="{3445452F-1B4C-9B8A-FCF3-6DB696425A29}"/>
          </ac:spMkLst>
        </pc:spChg>
        <pc:spChg chg="mod">
          <ac:chgData name="Jassem Abbasi" userId="a485637c-5d5c-44af-8411-f95acc3236b6" providerId="ADAL" clId="{B67E75DF-61F4-4BDD-83F6-F3A9FEB4B984}" dt="2024-02-19T19:07:13.747" v="1621" actId="108"/>
          <ac:spMkLst>
            <pc:docMk/>
            <pc:sldMk cId="3176216231" sldId="309"/>
            <ac:spMk id="31" creationId="{DD1564F6-4987-386A-7D07-C176D3D794B1}"/>
          </ac:spMkLst>
        </pc:spChg>
        <pc:spChg chg="mod">
          <ac:chgData name="Jassem Abbasi" userId="a485637c-5d5c-44af-8411-f95acc3236b6" providerId="ADAL" clId="{B67E75DF-61F4-4BDD-83F6-F3A9FEB4B984}" dt="2024-02-19T19:07:07.876" v="1620" actId="207"/>
          <ac:spMkLst>
            <pc:docMk/>
            <pc:sldMk cId="3176216231" sldId="309"/>
            <ac:spMk id="37" creationId="{22B98AD0-41A3-91AA-6500-0AD3BA5414E0}"/>
          </ac:spMkLst>
        </pc:spChg>
        <pc:picChg chg="mod">
          <ac:chgData name="Jassem Abbasi" userId="a485637c-5d5c-44af-8411-f95acc3236b6" providerId="ADAL" clId="{B67E75DF-61F4-4BDD-83F6-F3A9FEB4B984}" dt="2024-02-26T12:48:45.520" v="4254" actId="1076"/>
          <ac:picMkLst>
            <pc:docMk/>
            <pc:sldMk cId="3176216231" sldId="309"/>
            <ac:picMk id="2072" creationId="{4B919B8C-8EA7-27D8-278A-434D18661CA1}"/>
          </ac:picMkLst>
        </pc:picChg>
      </pc:sldChg>
      <pc:sldChg chg="del">
        <pc:chgData name="Jassem Abbasi" userId="a485637c-5d5c-44af-8411-f95acc3236b6" providerId="ADAL" clId="{B67E75DF-61F4-4BDD-83F6-F3A9FEB4B984}" dt="2024-02-19T12:58:23.343" v="1148" actId="47"/>
        <pc:sldMkLst>
          <pc:docMk/>
          <pc:sldMk cId="2384228785" sldId="310"/>
        </pc:sldMkLst>
      </pc:sldChg>
      <pc:sldChg chg="addSp delSp modSp mod ord">
        <pc:chgData name="Jassem Abbasi" userId="a485637c-5d5c-44af-8411-f95acc3236b6" providerId="ADAL" clId="{B67E75DF-61F4-4BDD-83F6-F3A9FEB4B984}" dt="2024-02-23T10:17:57.247" v="4225"/>
        <pc:sldMkLst>
          <pc:docMk/>
          <pc:sldMk cId="2142302183" sldId="311"/>
        </pc:sldMkLst>
        <pc:spChg chg="mod">
          <ac:chgData name="Jassem Abbasi" userId="a485637c-5d5c-44af-8411-f95acc3236b6" providerId="ADAL" clId="{B67E75DF-61F4-4BDD-83F6-F3A9FEB4B984}" dt="2024-02-19T18:51:32.685" v="1480" actId="207"/>
          <ac:spMkLst>
            <pc:docMk/>
            <pc:sldMk cId="2142302183" sldId="311"/>
            <ac:spMk id="2" creationId="{62ADA899-15F8-EB02-5A06-EFECEB470840}"/>
          </ac:spMkLst>
        </pc:spChg>
        <pc:spChg chg="mod">
          <ac:chgData name="Jassem Abbasi" userId="a485637c-5d5c-44af-8411-f95acc3236b6" providerId="ADAL" clId="{B67E75DF-61F4-4BDD-83F6-F3A9FEB4B984}" dt="2024-02-20T08:06:47.220" v="1720" actId="2711"/>
          <ac:spMkLst>
            <pc:docMk/>
            <pc:sldMk cId="2142302183" sldId="311"/>
            <ac:spMk id="18" creationId="{C22ABD9B-90CE-0CAE-8E07-5F110D37761E}"/>
          </ac:spMkLst>
        </pc:spChg>
        <pc:picChg chg="add del mod">
          <ac:chgData name="Jassem Abbasi" userId="a485637c-5d5c-44af-8411-f95acc3236b6" providerId="ADAL" clId="{B67E75DF-61F4-4BDD-83F6-F3A9FEB4B984}" dt="2024-02-19T10:49:23.914" v="265" actId="478"/>
          <ac:picMkLst>
            <pc:docMk/>
            <pc:sldMk cId="2142302183" sldId="311"/>
            <ac:picMk id="2050" creationId="{3A05CA10-745A-0146-2F04-46C4F297AD12}"/>
          </ac:picMkLst>
        </pc:picChg>
      </pc:sldChg>
      <pc:sldChg chg="addSp delSp modSp mod">
        <pc:chgData name="Jassem Abbasi" userId="a485637c-5d5c-44af-8411-f95acc3236b6" providerId="ADAL" clId="{B67E75DF-61F4-4BDD-83F6-F3A9FEB4B984}" dt="2024-02-22T10:35:50.395" v="3014" actId="13926"/>
        <pc:sldMkLst>
          <pc:docMk/>
          <pc:sldMk cId="2023377549" sldId="312"/>
        </pc:sldMkLst>
        <pc:spChg chg="mod">
          <ac:chgData name="Jassem Abbasi" userId="a485637c-5d5c-44af-8411-f95acc3236b6" providerId="ADAL" clId="{B67E75DF-61F4-4BDD-83F6-F3A9FEB4B984}" dt="2024-02-19T18:51:18.658" v="1477" actId="207"/>
          <ac:spMkLst>
            <pc:docMk/>
            <pc:sldMk cId="2023377549" sldId="312"/>
            <ac:spMk id="4" creationId="{35B9CA79-4220-A106-7FF4-1868FA984C43}"/>
          </ac:spMkLst>
        </pc:spChg>
        <pc:spChg chg="mod">
          <ac:chgData name="Jassem Abbasi" userId="a485637c-5d5c-44af-8411-f95acc3236b6" providerId="ADAL" clId="{B67E75DF-61F4-4BDD-83F6-F3A9FEB4B984}" dt="2024-02-20T08:07:28.075" v="1723" actId="208"/>
          <ac:spMkLst>
            <pc:docMk/>
            <pc:sldMk cId="2023377549" sldId="312"/>
            <ac:spMk id="6" creationId="{250325FE-7A7A-B11C-7F90-7767967B43A8}"/>
          </ac:spMkLst>
        </pc:spChg>
        <pc:spChg chg="mod">
          <ac:chgData name="Jassem Abbasi" userId="a485637c-5d5c-44af-8411-f95acc3236b6" providerId="ADAL" clId="{B67E75DF-61F4-4BDD-83F6-F3A9FEB4B984}" dt="2024-02-20T08:07:28.075" v="1723" actId="208"/>
          <ac:spMkLst>
            <pc:docMk/>
            <pc:sldMk cId="2023377549" sldId="312"/>
            <ac:spMk id="7" creationId="{EB80EB54-16C7-F60F-3531-10B347A26CF8}"/>
          </ac:spMkLst>
        </pc:spChg>
        <pc:spChg chg="mod">
          <ac:chgData name="Jassem Abbasi" userId="a485637c-5d5c-44af-8411-f95acc3236b6" providerId="ADAL" clId="{B67E75DF-61F4-4BDD-83F6-F3A9FEB4B984}" dt="2024-02-20T08:07:28.075" v="1723" actId="208"/>
          <ac:spMkLst>
            <pc:docMk/>
            <pc:sldMk cId="2023377549" sldId="312"/>
            <ac:spMk id="8" creationId="{8AFCE0D0-BC7C-40CE-DFFF-D665DD8CAAB5}"/>
          </ac:spMkLst>
        </pc:spChg>
        <pc:spChg chg="mod">
          <ac:chgData name="Jassem Abbasi" userId="a485637c-5d5c-44af-8411-f95acc3236b6" providerId="ADAL" clId="{B67E75DF-61F4-4BDD-83F6-F3A9FEB4B984}" dt="2024-02-22T10:35:47.518" v="3013" actId="13926"/>
          <ac:spMkLst>
            <pc:docMk/>
            <pc:sldMk cId="2023377549" sldId="312"/>
            <ac:spMk id="9" creationId="{305E3979-77D8-85A6-9290-E5EAFB76CD30}"/>
          </ac:spMkLst>
        </pc:spChg>
        <pc:spChg chg="mod">
          <ac:chgData name="Jassem Abbasi" userId="a485637c-5d5c-44af-8411-f95acc3236b6" providerId="ADAL" clId="{B67E75DF-61F4-4BDD-83F6-F3A9FEB4B984}" dt="2024-02-22T10:35:50.395" v="3014" actId="13926"/>
          <ac:spMkLst>
            <pc:docMk/>
            <pc:sldMk cId="2023377549" sldId="312"/>
            <ac:spMk id="12" creationId="{5851518F-E028-A277-6998-91083C787C07}"/>
          </ac:spMkLst>
        </pc:spChg>
        <pc:picChg chg="mod">
          <ac:chgData name="Jassem Abbasi" userId="a485637c-5d5c-44af-8411-f95acc3236b6" providerId="ADAL" clId="{B67E75DF-61F4-4BDD-83F6-F3A9FEB4B984}" dt="2024-02-20T08:07:48.455" v="1725"/>
          <ac:picMkLst>
            <pc:docMk/>
            <pc:sldMk cId="2023377549" sldId="312"/>
            <ac:picMk id="2" creationId="{46C9C0CE-274A-2154-EDBA-3534741FE7AD}"/>
          </ac:picMkLst>
        </pc:picChg>
        <pc:picChg chg="mod">
          <ac:chgData name="Jassem Abbasi" userId="a485637c-5d5c-44af-8411-f95acc3236b6" providerId="ADAL" clId="{B67E75DF-61F4-4BDD-83F6-F3A9FEB4B984}" dt="2024-02-20T08:07:57.364" v="1726"/>
          <ac:picMkLst>
            <pc:docMk/>
            <pc:sldMk cId="2023377549" sldId="312"/>
            <ac:picMk id="10" creationId="{10876F1B-9704-5ED9-B400-5BAA9AD7B97C}"/>
          </ac:picMkLst>
        </pc:picChg>
        <pc:picChg chg="add del">
          <ac:chgData name="Jassem Abbasi" userId="a485637c-5d5c-44af-8411-f95acc3236b6" providerId="ADAL" clId="{B67E75DF-61F4-4BDD-83F6-F3A9FEB4B984}" dt="2024-02-20T09:04:23.633" v="2120" actId="478"/>
          <ac:picMkLst>
            <pc:docMk/>
            <pc:sldMk cId="2023377549" sldId="312"/>
            <ac:picMk id="2052" creationId="{19120422-BE95-3D63-145F-E5038A5A9A7B}"/>
          </ac:picMkLst>
        </pc:picChg>
      </pc:sldChg>
      <pc:sldChg chg="addSp delSp modSp add mod ord">
        <pc:chgData name="Jassem Abbasi" userId="a485637c-5d5c-44af-8411-f95acc3236b6" providerId="ADAL" clId="{B67E75DF-61F4-4BDD-83F6-F3A9FEB4B984}" dt="2024-02-28T07:24:45.942" v="4300" actId="1076"/>
        <pc:sldMkLst>
          <pc:docMk/>
          <pc:sldMk cId="3717609407" sldId="319"/>
        </pc:sldMkLst>
        <pc:spChg chg="mod">
          <ac:chgData name="Jassem Abbasi" userId="a485637c-5d5c-44af-8411-f95acc3236b6" providerId="ADAL" clId="{B67E75DF-61F4-4BDD-83F6-F3A9FEB4B984}" dt="2024-02-23T07:51:08.244" v="3669" actId="1076"/>
          <ac:spMkLst>
            <pc:docMk/>
            <pc:sldMk cId="3717609407" sldId="319"/>
            <ac:spMk id="3" creationId="{367D03ED-56ED-125F-0802-8E25785B4E8D}"/>
          </ac:spMkLst>
        </pc:spChg>
        <pc:spChg chg="add del mod">
          <ac:chgData name="Jassem Abbasi" userId="a485637c-5d5c-44af-8411-f95acc3236b6" providerId="ADAL" clId="{B67E75DF-61F4-4BDD-83F6-F3A9FEB4B984}" dt="2024-02-19T15:08:26.543" v="1212"/>
          <ac:spMkLst>
            <pc:docMk/>
            <pc:sldMk cId="3717609407" sldId="319"/>
            <ac:spMk id="4" creationId="{FDEDFD96-B635-ECA3-0B2A-BAAB9A38FE30}"/>
          </ac:spMkLst>
        </pc:spChg>
        <pc:spChg chg="mod">
          <ac:chgData name="Jassem Abbasi" userId="a485637c-5d5c-44af-8411-f95acc3236b6" providerId="ADAL" clId="{B67E75DF-61F4-4BDD-83F6-F3A9FEB4B984}" dt="2024-02-28T07:23:11.555" v="4299" actId="1036"/>
          <ac:spMkLst>
            <pc:docMk/>
            <pc:sldMk cId="3717609407" sldId="319"/>
            <ac:spMk id="5" creationId="{44EAF2BD-F674-8B97-FB25-18230BDB01C7}"/>
          </ac:spMkLst>
        </pc:spChg>
        <pc:spChg chg="mod">
          <ac:chgData name="Jassem Abbasi" userId="a485637c-5d5c-44af-8411-f95acc3236b6" providerId="ADAL" clId="{B67E75DF-61F4-4BDD-83F6-F3A9FEB4B984}" dt="2024-02-28T07:24:45.942" v="4300" actId="1076"/>
          <ac:spMkLst>
            <pc:docMk/>
            <pc:sldMk cId="3717609407" sldId="319"/>
            <ac:spMk id="16" creationId="{5F10321E-3E4C-B638-E572-A288A4D10D46}"/>
          </ac:spMkLst>
        </pc:spChg>
        <pc:spChg chg="mod">
          <ac:chgData name="Jassem Abbasi" userId="a485637c-5d5c-44af-8411-f95acc3236b6" providerId="ADAL" clId="{B67E75DF-61F4-4BDD-83F6-F3A9FEB4B984}" dt="2024-02-23T07:51:12.007" v="3670" actId="1076"/>
          <ac:spMkLst>
            <pc:docMk/>
            <pc:sldMk cId="3717609407" sldId="319"/>
            <ac:spMk id="24" creationId="{68199A70-3642-35E5-02FD-936634AC9F92}"/>
          </ac:spMkLst>
        </pc:spChg>
      </pc:sldChg>
      <pc:sldChg chg="addSp delSp modSp add del mod">
        <pc:chgData name="Jassem Abbasi" userId="a485637c-5d5c-44af-8411-f95acc3236b6" providerId="ADAL" clId="{B67E75DF-61F4-4BDD-83F6-F3A9FEB4B984}" dt="2024-02-19T15:12:53.375" v="1373" actId="47"/>
        <pc:sldMkLst>
          <pc:docMk/>
          <pc:sldMk cId="3675930993" sldId="320"/>
        </pc:sldMkLst>
        <pc:spChg chg="mod">
          <ac:chgData name="Jassem Abbasi" userId="a485637c-5d5c-44af-8411-f95acc3236b6" providerId="ADAL" clId="{B67E75DF-61F4-4BDD-83F6-F3A9FEB4B984}" dt="2024-02-19T10:41:47.029" v="203" actId="20577"/>
          <ac:spMkLst>
            <pc:docMk/>
            <pc:sldMk cId="3675930993" sldId="320"/>
            <ac:spMk id="2" creationId="{2B6A9B82-CB95-33E3-AF4B-8F9E06D81834}"/>
          </ac:spMkLst>
        </pc:spChg>
        <pc:spChg chg="del">
          <ac:chgData name="Jassem Abbasi" userId="a485637c-5d5c-44af-8411-f95acc3236b6" providerId="ADAL" clId="{B67E75DF-61F4-4BDD-83F6-F3A9FEB4B984}" dt="2024-02-19T10:42:12.789" v="210" actId="478"/>
          <ac:spMkLst>
            <pc:docMk/>
            <pc:sldMk cId="3675930993" sldId="320"/>
            <ac:spMk id="3" creationId="{9C7B7E0C-F449-E9A5-F689-4C5F0D0B031D}"/>
          </ac:spMkLst>
        </pc:spChg>
        <pc:spChg chg="del mod">
          <ac:chgData name="Jassem Abbasi" userId="a485637c-5d5c-44af-8411-f95acc3236b6" providerId="ADAL" clId="{B67E75DF-61F4-4BDD-83F6-F3A9FEB4B984}" dt="2024-02-19T10:42:11.961" v="209" actId="478"/>
          <ac:spMkLst>
            <pc:docMk/>
            <pc:sldMk cId="3675930993" sldId="320"/>
            <ac:spMk id="4" creationId="{C80B6A00-822E-F051-54CE-C5D8C45D1AF6}"/>
          </ac:spMkLst>
        </pc:spChg>
        <pc:spChg chg="mod">
          <ac:chgData name="Jassem Abbasi" userId="a485637c-5d5c-44af-8411-f95acc3236b6" providerId="ADAL" clId="{B67E75DF-61F4-4BDD-83F6-F3A9FEB4B984}" dt="2024-02-19T12:41:42.214" v="1127" actId="1038"/>
          <ac:spMkLst>
            <pc:docMk/>
            <pc:sldMk cId="3675930993" sldId="320"/>
            <ac:spMk id="8" creationId="{6722ACDF-ED2E-AC57-CD91-CCA37C17A02B}"/>
          </ac:spMkLst>
        </pc:spChg>
        <pc:spChg chg="mod">
          <ac:chgData name="Jassem Abbasi" userId="a485637c-5d5c-44af-8411-f95acc3236b6" providerId="ADAL" clId="{B67E75DF-61F4-4BDD-83F6-F3A9FEB4B984}" dt="2024-02-19T12:41:42.214" v="1127" actId="1038"/>
          <ac:spMkLst>
            <pc:docMk/>
            <pc:sldMk cId="3675930993" sldId="320"/>
            <ac:spMk id="9" creationId="{3C3909ED-BF8E-B416-5494-2C6C03AB1CB5}"/>
          </ac:spMkLst>
        </pc:spChg>
        <pc:spChg chg="add mod">
          <ac:chgData name="Jassem Abbasi" userId="a485637c-5d5c-44af-8411-f95acc3236b6" providerId="ADAL" clId="{B67E75DF-61F4-4BDD-83F6-F3A9FEB4B984}" dt="2024-02-19T11:11:06.824" v="671" actId="1076"/>
          <ac:spMkLst>
            <pc:docMk/>
            <pc:sldMk cId="3675930993" sldId="320"/>
            <ac:spMk id="21" creationId="{C2B44C5E-146C-F017-9B2E-0769606B148D}"/>
          </ac:spMkLst>
        </pc:spChg>
        <pc:spChg chg="del">
          <ac:chgData name="Jassem Abbasi" userId="a485637c-5d5c-44af-8411-f95acc3236b6" providerId="ADAL" clId="{B67E75DF-61F4-4BDD-83F6-F3A9FEB4B984}" dt="2024-02-19T10:41:56.544" v="204" actId="478"/>
          <ac:spMkLst>
            <pc:docMk/>
            <pc:sldMk cId="3675930993" sldId="320"/>
            <ac:spMk id="22" creationId="{E4087328-0DEC-2984-FA2A-8EE0D9649396}"/>
          </ac:spMkLst>
        </pc:spChg>
        <pc:spChg chg="add mod">
          <ac:chgData name="Jassem Abbasi" userId="a485637c-5d5c-44af-8411-f95acc3236b6" providerId="ADAL" clId="{B67E75DF-61F4-4BDD-83F6-F3A9FEB4B984}" dt="2024-02-19T11:11:04.619" v="670" actId="1076"/>
          <ac:spMkLst>
            <pc:docMk/>
            <pc:sldMk cId="3675930993" sldId="320"/>
            <ac:spMk id="24" creationId="{DA4320E8-CB81-6238-FB24-394559ECEED6}"/>
          </ac:spMkLst>
        </pc:spChg>
        <pc:spChg chg="add mod">
          <ac:chgData name="Jassem Abbasi" userId="a485637c-5d5c-44af-8411-f95acc3236b6" providerId="ADAL" clId="{B67E75DF-61F4-4BDD-83F6-F3A9FEB4B984}" dt="2024-02-19T12:41:57.002" v="1133" actId="1076"/>
          <ac:spMkLst>
            <pc:docMk/>
            <pc:sldMk cId="3675930993" sldId="320"/>
            <ac:spMk id="27" creationId="{2EA92640-0670-1918-2D7D-E102BBEC2E24}"/>
          </ac:spMkLst>
        </pc:spChg>
        <pc:spChg chg="del">
          <ac:chgData name="Jassem Abbasi" userId="a485637c-5d5c-44af-8411-f95acc3236b6" providerId="ADAL" clId="{B67E75DF-61F4-4BDD-83F6-F3A9FEB4B984}" dt="2024-02-19T10:41:56.544" v="204" actId="478"/>
          <ac:spMkLst>
            <pc:docMk/>
            <pc:sldMk cId="3675930993" sldId="320"/>
            <ac:spMk id="28" creationId="{41012E51-133A-B335-6093-251412CEB711}"/>
          </ac:spMkLst>
        </pc:spChg>
        <pc:graphicFrameChg chg="add del mod">
          <ac:chgData name="Jassem Abbasi" userId="a485637c-5d5c-44af-8411-f95acc3236b6" providerId="ADAL" clId="{B67E75DF-61F4-4BDD-83F6-F3A9FEB4B984}" dt="2024-02-19T10:54:58.516" v="296"/>
          <ac:graphicFrameMkLst>
            <pc:docMk/>
            <pc:sldMk cId="3675930993" sldId="320"/>
            <ac:graphicFrameMk id="25" creationId="{9FBF6B62-6B72-EC8F-5C01-1DC994ABD162}"/>
          </ac:graphicFrameMkLst>
        </pc:graphicFrameChg>
        <pc:graphicFrameChg chg="add del mod">
          <ac:chgData name="Jassem Abbasi" userId="a485637c-5d5c-44af-8411-f95acc3236b6" providerId="ADAL" clId="{B67E75DF-61F4-4BDD-83F6-F3A9FEB4B984}" dt="2024-02-19T11:10:10.731" v="666"/>
          <ac:graphicFrameMkLst>
            <pc:docMk/>
            <pc:sldMk cId="3675930993" sldId="320"/>
            <ac:graphicFrameMk id="29" creationId="{3BBF17C6-3E08-6DCE-682C-4141A1E73921}"/>
          </ac:graphicFrameMkLst>
        </pc:graphicFrameChg>
        <pc:graphicFrameChg chg="add mod modGraphic">
          <ac:chgData name="Jassem Abbasi" userId="a485637c-5d5c-44af-8411-f95acc3236b6" providerId="ADAL" clId="{B67E75DF-61F4-4BDD-83F6-F3A9FEB4B984}" dt="2024-02-19T12:40:09.941" v="1121"/>
          <ac:graphicFrameMkLst>
            <pc:docMk/>
            <pc:sldMk cId="3675930993" sldId="320"/>
            <ac:graphicFrameMk id="30" creationId="{9E01C0C3-01D0-BA4C-6EFF-ED14F0D0DC54}"/>
          </ac:graphicFrameMkLst>
        </pc:graphicFrameChg>
        <pc:picChg chg="mod">
          <ac:chgData name="Jassem Abbasi" userId="a485637c-5d5c-44af-8411-f95acc3236b6" providerId="ADAL" clId="{B67E75DF-61F4-4BDD-83F6-F3A9FEB4B984}" dt="2024-02-19T12:41:47.078" v="1132" actId="1035"/>
          <ac:picMkLst>
            <pc:docMk/>
            <pc:sldMk cId="3675930993" sldId="320"/>
            <ac:picMk id="6" creationId="{4A414595-6FD9-8BA6-EDDA-00C26C0181A1}"/>
          </ac:picMkLst>
        </pc:picChg>
        <pc:picChg chg="del">
          <ac:chgData name="Jassem Abbasi" userId="a485637c-5d5c-44af-8411-f95acc3236b6" providerId="ADAL" clId="{B67E75DF-61F4-4BDD-83F6-F3A9FEB4B984}" dt="2024-02-19T10:41:56.544" v="204" actId="478"/>
          <ac:picMkLst>
            <pc:docMk/>
            <pc:sldMk cId="3675930993" sldId="320"/>
            <ac:picMk id="7" creationId="{61043544-5AA1-0314-E1D4-3279ADE74D0F}"/>
          </ac:picMkLst>
        </pc:picChg>
        <pc:picChg chg="del">
          <ac:chgData name="Jassem Abbasi" userId="a485637c-5d5c-44af-8411-f95acc3236b6" providerId="ADAL" clId="{B67E75DF-61F4-4BDD-83F6-F3A9FEB4B984}" dt="2024-02-19T10:41:56.544" v="204" actId="478"/>
          <ac:picMkLst>
            <pc:docMk/>
            <pc:sldMk cId="3675930993" sldId="320"/>
            <ac:picMk id="20" creationId="{DE4A269F-AE3B-AAEB-E727-D9AAB1DF5A13}"/>
          </ac:picMkLst>
        </pc:picChg>
        <pc:picChg chg="mod">
          <ac:chgData name="Jassem Abbasi" userId="a485637c-5d5c-44af-8411-f95acc3236b6" providerId="ADAL" clId="{B67E75DF-61F4-4BDD-83F6-F3A9FEB4B984}" dt="2024-02-19T12:41:42.214" v="1127" actId="1038"/>
          <ac:picMkLst>
            <pc:docMk/>
            <pc:sldMk cId="3675930993" sldId="320"/>
            <ac:picMk id="3074" creationId="{D3FD81EB-E216-3F7A-8CE7-66C3ECF283E7}"/>
          </ac:picMkLst>
        </pc:picChg>
        <pc:cxnChg chg="mod">
          <ac:chgData name="Jassem Abbasi" userId="a485637c-5d5c-44af-8411-f95acc3236b6" providerId="ADAL" clId="{B67E75DF-61F4-4BDD-83F6-F3A9FEB4B984}" dt="2024-02-19T12:41:42.214" v="1127" actId="1038"/>
          <ac:cxnSpMkLst>
            <pc:docMk/>
            <pc:sldMk cId="3675930993" sldId="320"/>
            <ac:cxnSpMk id="11" creationId="{5DD44096-7F75-DBA0-349D-95A1C87A10F2}"/>
          </ac:cxnSpMkLst>
        </pc:cxnChg>
        <pc:cxnChg chg="mod">
          <ac:chgData name="Jassem Abbasi" userId="a485637c-5d5c-44af-8411-f95acc3236b6" providerId="ADAL" clId="{B67E75DF-61F4-4BDD-83F6-F3A9FEB4B984}" dt="2024-02-19T12:41:42.214" v="1127" actId="1038"/>
          <ac:cxnSpMkLst>
            <pc:docMk/>
            <pc:sldMk cId="3675930993" sldId="320"/>
            <ac:cxnSpMk id="12" creationId="{8164CC13-01B3-DD59-78C7-755FF40D436A}"/>
          </ac:cxnSpMkLst>
        </pc:cxnChg>
        <pc:cxnChg chg="del mod">
          <ac:chgData name="Jassem Abbasi" userId="a485637c-5d5c-44af-8411-f95acc3236b6" providerId="ADAL" clId="{B67E75DF-61F4-4BDD-83F6-F3A9FEB4B984}" dt="2024-02-19T10:41:56.544" v="204" actId="478"/>
          <ac:cxnSpMkLst>
            <pc:docMk/>
            <pc:sldMk cId="3675930993" sldId="320"/>
            <ac:cxnSpMk id="15" creationId="{9D7C9142-3EF5-FF79-21C5-77B6627DAE94}"/>
          </ac:cxnSpMkLst>
        </pc:cxnChg>
        <pc:cxnChg chg="add mod">
          <ac:chgData name="Jassem Abbasi" userId="a485637c-5d5c-44af-8411-f95acc3236b6" providerId="ADAL" clId="{B67E75DF-61F4-4BDD-83F6-F3A9FEB4B984}" dt="2024-02-19T12:42:10.403" v="1136" actId="1076"/>
          <ac:cxnSpMkLst>
            <pc:docMk/>
            <pc:sldMk cId="3675930993" sldId="320"/>
            <ac:cxnSpMk id="31" creationId="{D8917A75-E597-2453-3045-D979468AD8F7}"/>
          </ac:cxnSpMkLst>
        </pc:cxnChg>
      </pc:sldChg>
      <pc:sldChg chg="addSp delSp modSp add del mod ord">
        <pc:chgData name="Jassem Abbasi" userId="a485637c-5d5c-44af-8411-f95acc3236b6" providerId="ADAL" clId="{B67E75DF-61F4-4BDD-83F6-F3A9FEB4B984}" dt="2024-02-19T15:14:54.236" v="1396" actId="47"/>
        <pc:sldMkLst>
          <pc:docMk/>
          <pc:sldMk cId="4248159181" sldId="321"/>
        </pc:sldMkLst>
        <pc:spChg chg="mod">
          <ac:chgData name="Jassem Abbasi" userId="a485637c-5d5c-44af-8411-f95acc3236b6" providerId="ADAL" clId="{B67E75DF-61F4-4BDD-83F6-F3A9FEB4B984}" dt="2024-02-19T15:03:19.117" v="1203" actId="20577"/>
          <ac:spMkLst>
            <pc:docMk/>
            <pc:sldMk cId="4248159181" sldId="321"/>
            <ac:spMk id="2" creationId="{2B6A9B82-CB95-33E3-AF4B-8F9E06D81834}"/>
          </ac:spMkLst>
        </pc:spChg>
        <pc:spChg chg="del">
          <ac:chgData name="Jassem Abbasi" userId="a485637c-5d5c-44af-8411-f95acc3236b6" providerId="ADAL" clId="{B67E75DF-61F4-4BDD-83F6-F3A9FEB4B984}" dt="2024-02-19T10:43:02.825" v="224" actId="478"/>
          <ac:spMkLst>
            <pc:docMk/>
            <pc:sldMk cId="4248159181" sldId="321"/>
            <ac:spMk id="3" creationId="{9C7B7E0C-F449-E9A5-F689-4C5F0D0B031D}"/>
          </ac:spMkLst>
        </pc:spChg>
        <pc:spChg chg="del">
          <ac:chgData name="Jassem Abbasi" userId="a485637c-5d5c-44af-8411-f95acc3236b6" providerId="ADAL" clId="{B67E75DF-61F4-4BDD-83F6-F3A9FEB4B984}" dt="2024-02-19T10:43:03.449" v="225" actId="478"/>
          <ac:spMkLst>
            <pc:docMk/>
            <pc:sldMk cId="4248159181" sldId="321"/>
            <ac:spMk id="4" creationId="{C80B6A00-822E-F051-54CE-C5D8C45D1AF6}"/>
          </ac:spMkLst>
        </pc:spChg>
        <pc:spChg chg="del">
          <ac:chgData name="Jassem Abbasi" userId="a485637c-5d5c-44af-8411-f95acc3236b6" providerId="ADAL" clId="{B67E75DF-61F4-4BDD-83F6-F3A9FEB4B984}" dt="2024-02-19T10:43:05.609" v="226" actId="478"/>
          <ac:spMkLst>
            <pc:docMk/>
            <pc:sldMk cId="4248159181" sldId="321"/>
            <ac:spMk id="8" creationId="{6722ACDF-ED2E-AC57-CD91-CCA37C17A02B}"/>
          </ac:spMkLst>
        </pc:spChg>
        <pc:spChg chg="del">
          <ac:chgData name="Jassem Abbasi" userId="a485637c-5d5c-44af-8411-f95acc3236b6" providerId="ADAL" clId="{B67E75DF-61F4-4BDD-83F6-F3A9FEB4B984}" dt="2024-02-19T10:43:05.609" v="226" actId="478"/>
          <ac:spMkLst>
            <pc:docMk/>
            <pc:sldMk cId="4248159181" sldId="321"/>
            <ac:spMk id="9" creationId="{3C3909ED-BF8E-B416-5494-2C6C03AB1CB5}"/>
          </ac:spMkLst>
        </pc:spChg>
        <pc:spChg chg="mod">
          <ac:chgData name="Jassem Abbasi" userId="a485637c-5d5c-44af-8411-f95acc3236b6" providerId="ADAL" clId="{B67E75DF-61F4-4BDD-83F6-F3A9FEB4B984}" dt="2024-02-19T11:07:31.876" v="636" actId="1037"/>
          <ac:spMkLst>
            <pc:docMk/>
            <pc:sldMk cId="4248159181" sldId="321"/>
            <ac:spMk id="22" creationId="{E4087328-0DEC-2984-FA2A-8EE0D9649396}"/>
          </ac:spMkLst>
        </pc:spChg>
        <pc:spChg chg="mod">
          <ac:chgData name="Jassem Abbasi" userId="a485637c-5d5c-44af-8411-f95acc3236b6" providerId="ADAL" clId="{B67E75DF-61F4-4BDD-83F6-F3A9FEB4B984}" dt="2024-02-19T15:03:37.041" v="1208" actId="1036"/>
          <ac:spMkLst>
            <pc:docMk/>
            <pc:sldMk cId="4248159181" sldId="321"/>
            <ac:spMk id="28" creationId="{41012E51-133A-B335-6093-251412CEB711}"/>
          </ac:spMkLst>
        </pc:spChg>
        <pc:graphicFrameChg chg="add del mod">
          <ac:chgData name="Jassem Abbasi" userId="a485637c-5d5c-44af-8411-f95acc3236b6" providerId="ADAL" clId="{B67E75DF-61F4-4BDD-83F6-F3A9FEB4B984}" dt="2024-02-19T11:07:12.636" v="549"/>
          <ac:graphicFrameMkLst>
            <pc:docMk/>
            <pc:sldMk cId="4248159181" sldId="321"/>
            <ac:graphicFrameMk id="5" creationId="{F2C18824-B7C5-3A3D-7942-6CCC17D85434}"/>
          </ac:graphicFrameMkLst>
        </pc:graphicFrameChg>
        <pc:graphicFrameChg chg="add mod modGraphic">
          <ac:chgData name="Jassem Abbasi" userId="a485637c-5d5c-44af-8411-f95acc3236b6" providerId="ADAL" clId="{B67E75DF-61F4-4BDD-83F6-F3A9FEB4B984}" dt="2024-02-19T12:43:01.959" v="1138" actId="14100"/>
          <ac:graphicFrameMkLst>
            <pc:docMk/>
            <pc:sldMk cId="4248159181" sldId="321"/>
            <ac:graphicFrameMk id="10" creationId="{A9BACE1C-2DFA-CD19-A26E-730E7AAA551F}"/>
          </ac:graphicFrameMkLst>
        </pc:graphicFrameChg>
        <pc:picChg chg="del">
          <ac:chgData name="Jassem Abbasi" userId="a485637c-5d5c-44af-8411-f95acc3236b6" providerId="ADAL" clId="{B67E75DF-61F4-4BDD-83F6-F3A9FEB4B984}" dt="2024-02-19T10:43:02.227" v="223" actId="478"/>
          <ac:picMkLst>
            <pc:docMk/>
            <pc:sldMk cId="4248159181" sldId="321"/>
            <ac:picMk id="6" creationId="{4A414595-6FD9-8BA6-EDDA-00C26C0181A1}"/>
          </ac:picMkLst>
        </pc:picChg>
        <pc:picChg chg="mod">
          <ac:chgData name="Jassem Abbasi" userId="a485637c-5d5c-44af-8411-f95acc3236b6" providerId="ADAL" clId="{B67E75DF-61F4-4BDD-83F6-F3A9FEB4B984}" dt="2024-02-19T11:07:31.876" v="636" actId="1037"/>
          <ac:picMkLst>
            <pc:docMk/>
            <pc:sldMk cId="4248159181" sldId="321"/>
            <ac:picMk id="7" creationId="{61043544-5AA1-0314-E1D4-3279ADE74D0F}"/>
          </ac:picMkLst>
        </pc:picChg>
        <pc:picChg chg="mod">
          <ac:chgData name="Jassem Abbasi" userId="a485637c-5d5c-44af-8411-f95acc3236b6" providerId="ADAL" clId="{B67E75DF-61F4-4BDD-83F6-F3A9FEB4B984}" dt="2024-02-19T15:03:31.192" v="1204" actId="1076"/>
          <ac:picMkLst>
            <pc:docMk/>
            <pc:sldMk cId="4248159181" sldId="321"/>
            <ac:picMk id="20" creationId="{DE4A269F-AE3B-AAEB-E727-D9AAB1DF5A13}"/>
          </ac:picMkLst>
        </pc:picChg>
        <pc:picChg chg="del">
          <ac:chgData name="Jassem Abbasi" userId="a485637c-5d5c-44af-8411-f95acc3236b6" providerId="ADAL" clId="{B67E75DF-61F4-4BDD-83F6-F3A9FEB4B984}" dt="2024-02-19T10:43:05.609" v="226" actId="478"/>
          <ac:picMkLst>
            <pc:docMk/>
            <pc:sldMk cId="4248159181" sldId="321"/>
            <ac:picMk id="3074" creationId="{D3FD81EB-E216-3F7A-8CE7-66C3ECF283E7}"/>
          </ac:picMkLst>
        </pc:picChg>
        <pc:cxnChg chg="del">
          <ac:chgData name="Jassem Abbasi" userId="a485637c-5d5c-44af-8411-f95acc3236b6" providerId="ADAL" clId="{B67E75DF-61F4-4BDD-83F6-F3A9FEB4B984}" dt="2024-02-19T10:43:05.609" v="226" actId="478"/>
          <ac:cxnSpMkLst>
            <pc:docMk/>
            <pc:sldMk cId="4248159181" sldId="321"/>
            <ac:cxnSpMk id="11" creationId="{5DD44096-7F75-DBA0-349D-95A1C87A10F2}"/>
          </ac:cxnSpMkLst>
        </pc:cxnChg>
        <pc:cxnChg chg="del">
          <ac:chgData name="Jassem Abbasi" userId="a485637c-5d5c-44af-8411-f95acc3236b6" providerId="ADAL" clId="{B67E75DF-61F4-4BDD-83F6-F3A9FEB4B984}" dt="2024-02-19T10:43:05.609" v="226" actId="478"/>
          <ac:cxnSpMkLst>
            <pc:docMk/>
            <pc:sldMk cId="4248159181" sldId="321"/>
            <ac:cxnSpMk id="12" creationId="{8164CC13-01B3-DD59-78C7-755FF40D436A}"/>
          </ac:cxnSpMkLst>
        </pc:cxnChg>
        <pc:cxnChg chg="mod">
          <ac:chgData name="Jassem Abbasi" userId="a485637c-5d5c-44af-8411-f95acc3236b6" providerId="ADAL" clId="{B67E75DF-61F4-4BDD-83F6-F3A9FEB4B984}" dt="2024-02-19T15:03:34.607" v="1205" actId="14100"/>
          <ac:cxnSpMkLst>
            <pc:docMk/>
            <pc:sldMk cId="4248159181" sldId="321"/>
            <ac:cxnSpMk id="15" creationId="{9D7C9142-3EF5-FF79-21C5-77B6627DAE94}"/>
          </ac:cxnSpMkLst>
        </pc:cxnChg>
      </pc:sldChg>
      <pc:sldChg chg="addSp delSp modSp new del mod">
        <pc:chgData name="Jassem Abbasi" userId="a485637c-5d5c-44af-8411-f95acc3236b6" providerId="ADAL" clId="{B67E75DF-61F4-4BDD-83F6-F3A9FEB4B984}" dt="2024-02-19T15:19:00.075" v="1428" actId="47"/>
        <pc:sldMkLst>
          <pc:docMk/>
          <pc:sldMk cId="3707714099" sldId="322"/>
        </pc:sldMkLst>
        <pc:spChg chg="del mod">
          <ac:chgData name="Jassem Abbasi" userId="a485637c-5d5c-44af-8411-f95acc3236b6" providerId="ADAL" clId="{B67E75DF-61F4-4BDD-83F6-F3A9FEB4B984}" dt="2024-02-19T11:01:17.137" v="438" actId="478"/>
          <ac:spMkLst>
            <pc:docMk/>
            <pc:sldMk cId="3707714099" sldId="322"/>
            <ac:spMk id="2" creationId="{CDD09353-4F27-3548-F42B-E79DC6EFCDCB}"/>
          </ac:spMkLst>
        </pc:spChg>
        <pc:spChg chg="del">
          <ac:chgData name="Jassem Abbasi" userId="a485637c-5d5c-44af-8411-f95acc3236b6" providerId="ADAL" clId="{B67E75DF-61F4-4BDD-83F6-F3A9FEB4B984}" dt="2024-02-19T10:56:51.150" v="329" actId="478"/>
          <ac:spMkLst>
            <pc:docMk/>
            <pc:sldMk cId="3707714099" sldId="322"/>
            <ac:spMk id="3" creationId="{3CE463E2-CFD9-6DA2-9905-4E7732E50FCB}"/>
          </ac:spMkLst>
        </pc:spChg>
        <pc:spChg chg="add mod">
          <ac:chgData name="Jassem Abbasi" userId="a485637c-5d5c-44af-8411-f95acc3236b6" providerId="ADAL" clId="{B67E75DF-61F4-4BDD-83F6-F3A9FEB4B984}" dt="2024-02-19T10:57:56.377" v="391" actId="207"/>
          <ac:spMkLst>
            <pc:docMk/>
            <pc:sldMk cId="3707714099" sldId="322"/>
            <ac:spMk id="5" creationId="{CA8C8401-41EF-FDC9-E020-03DF8EA4716F}"/>
          </ac:spMkLst>
        </pc:spChg>
        <pc:spChg chg="add mod">
          <ac:chgData name="Jassem Abbasi" userId="a485637c-5d5c-44af-8411-f95acc3236b6" providerId="ADAL" clId="{B67E75DF-61F4-4BDD-83F6-F3A9FEB4B984}" dt="2024-02-19T11:01:21.876" v="440" actId="1076"/>
          <ac:spMkLst>
            <pc:docMk/>
            <pc:sldMk cId="3707714099" sldId="322"/>
            <ac:spMk id="6" creationId="{5409F2D1-5C31-3F8C-1B4D-5E39DA7D4613}"/>
          </ac:spMkLst>
        </pc:spChg>
        <pc:spChg chg="add del mod">
          <ac:chgData name="Jassem Abbasi" userId="a485637c-5d5c-44af-8411-f95acc3236b6" providerId="ADAL" clId="{B67E75DF-61F4-4BDD-83F6-F3A9FEB4B984}" dt="2024-02-19T11:01:18.450" v="439" actId="478"/>
          <ac:spMkLst>
            <pc:docMk/>
            <pc:sldMk cId="3707714099" sldId="322"/>
            <ac:spMk id="8" creationId="{7FC93129-5052-71FC-82D0-84C5A4592170}"/>
          </ac:spMkLst>
        </pc:spChg>
        <pc:picChg chg="add mod">
          <ac:chgData name="Jassem Abbasi" userId="a485637c-5d5c-44af-8411-f95acc3236b6" providerId="ADAL" clId="{B67E75DF-61F4-4BDD-83F6-F3A9FEB4B984}" dt="2024-02-19T10:56:56.091" v="332" actId="1076"/>
          <ac:picMkLst>
            <pc:docMk/>
            <pc:sldMk cId="3707714099" sldId="322"/>
            <ac:picMk id="4" creationId="{B3ABF746-F04D-A975-9D69-718357CE6181}"/>
          </ac:picMkLst>
        </pc:picChg>
      </pc:sldChg>
      <pc:sldChg chg="addSp delSp modSp add del mod">
        <pc:chgData name="Jassem Abbasi" userId="a485637c-5d5c-44af-8411-f95acc3236b6" providerId="ADAL" clId="{B67E75DF-61F4-4BDD-83F6-F3A9FEB4B984}" dt="2024-02-19T18:52:30.870" v="1490" actId="47"/>
        <pc:sldMkLst>
          <pc:docMk/>
          <pc:sldMk cId="805897263" sldId="323"/>
        </pc:sldMkLst>
        <pc:spChg chg="del">
          <ac:chgData name="Jassem Abbasi" userId="a485637c-5d5c-44af-8411-f95acc3236b6" providerId="ADAL" clId="{B67E75DF-61F4-4BDD-83F6-F3A9FEB4B984}" dt="2024-02-19T11:01:57.890" v="445" actId="478"/>
          <ac:spMkLst>
            <pc:docMk/>
            <pc:sldMk cId="805897263" sldId="323"/>
            <ac:spMk id="3" creationId="{FDE8C727-3866-4919-76CC-765095F52547}"/>
          </ac:spMkLst>
        </pc:spChg>
        <pc:spChg chg="add del mod">
          <ac:chgData name="Jassem Abbasi" userId="a485637c-5d5c-44af-8411-f95acc3236b6" providerId="ADAL" clId="{B67E75DF-61F4-4BDD-83F6-F3A9FEB4B984}" dt="2024-02-19T11:02:49.454" v="471" actId="14100"/>
          <ac:spMkLst>
            <pc:docMk/>
            <pc:sldMk cId="805897263" sldId="323"/>
            <ac:spMk id="4" creationId="{E645F60A-63A0-5A6D-CC76-E94B03A03E56}"/>
          </ac:spMkLst>
        </pc:spChg>
        <pc:spChg chg="add mod">
          <ac:chgData name="Jassem Abbasi" userId="a485637c-5d5c-44af-8411-f95acc3236b6" providerId="ADAL" clId="{B67E75DF-61F4-4BDD-83F6-F3A9FEB4B984}" dt="2024-02-19T15:03:49.528" v="1209" actId="1076"/>
          <ac:spMkLst>
            <pc:docMk/>
            <pc:sldMk cId="805897263" sldId="323"/>
            <ac:spMk id="6" creationId="{8CBEA109-CCB4-9AA7-072D-699B9A5064F7}"/>
          </ac:spMkLst>
        </pc:spChg>
        <pc:spChg chg="del">
          <ac:chgData name="Jassem Abbasi" userId="a485637c-5d5c-44af-8411-f95acc3236b6" providerId="ADAL" clId="{B67E75DF-61F4-4BDD-83F6-F3A9FEB4B984}" dt="2024-02-19T11:01:55.834" v="444" actId="478"/>
          <ac:spMkLst>
            <pc:docMk/>
            <pc:sldMk cId="805897263" sldId="323"/>
            <ac:spMk id="10" creationId="{F64D7DF3-2838-2597-3BF0-8ABAC2F5F1AA}"/>
          </ac:spMkLst>
        </pc:spChg>
        <pc:spChg chg="del">
          <ac:chgData name="Jassem Abbasi" userId="a485637c-5d5c-44af-8411-f95acc3236b6" providerId="ADAL" clId="{B67E75DF-61F4-4BDD-83F6-F3A9FEB4B984}" dt="2024-02-19T11:01:55.834" v="444" actId="478"/>
          <ac:spMkLst>
            <pc:docMk/>
            <pc:sldMk cId="805897263" sldId="323"/>
            <ac:spMk id="14" creationId="{18BBA4ED-266C-57E7-AEAD-113BFA094FD2}"/>
          </ac:spMkLst>
        </pc:spChg>
        <pc:picChg chg="del">
          <ac:chgData name="Jassem Abbasi" userId="a485637c-5d5c-44af-8411-f95acc3236b6" providerId="ADAL" clId="{B67E75DF-61F4-4BDD-83F6-F3A9FEB4B984}" dt="2024-02-19T11:01:55.834" v="444" actId="478"/>
          <ac:picMkLst>
            <pc:docMk/>
            <pc:sldMk cId="805897263" sldId="323"/>
            <ac:picMk id="5" creationId="{40E543A2-5560-FD9E-316F-DB872EC425FA}"/>
          </ac:picMkLst>
        </pc:picChg>
        <pc:picChg chg="add mod">
          <ac:chgData name="Jassem Abbasi" userId="a485637c-5d5c-44af-8411-f95acc3236b6" providerId="ADAL" clId="{B67E75DF-61F4-4BDD-83F6-F3A9FEB4B984}" dt="2024-02-19T12:02:05.269" v="749" actId="1076"/>
          <ac:picMkLst>
            <pc:docMk/>
            <pc:sldMk cId="805897263" sldId="323"/>
            <ac:picMk id="7" creationId="{5C440E04-06C0-0A81-42F5-3B1DC441930F}"/>
          </ac:picMkLst>
        </pc:picChg>
        <pc:picChg chg="add mod">
          <ac:chgData name="Jassem Abbasi" userId="a485637c-5d5c-44af-8411-f95acc3236b6" providerId="ADAL" clId="{B67E75DF-61F4-4BDD-83F6-F3A9FEB4B984}" dt="2024-02-19T11:16:22.162" v="745" actId="1076"/>
          <ac:picMkLst>
            <pc:docMk/>
            <pc:sldMk cId="805897263" sldId="323"/>
            <ac:picMk id="8" creationId="{6C51CEFC-53EF-4914-49C2-D3E2306E4F5A}"/>
          </ac:picMkLst>
        </pc:picChg>
        <pc:picChg chg="add mod modCrop">
          <ac:chgData name="Jassem Abbasi" userId="a485637c-5d5c-44af-8411-f95acc3236b6" providerId="ADAL" clId="{B67E75DF-61F4-4BDD-83F6-F3A9FEB4B984}" dt="2024-02-19T12:58:50.995" v="1153" actId="14100"/>
          <ac:picMkLst>
            <pc:docMk/>
            <pc:sldMk cId="805897263" sldId="323"/>
            <ac:picMk id="9" creationId="{E391393D-3EEB-AF11-E455-C6B632E99033}"/>
          </ac:picMkLst>
        </pc:picChg>
        <pc:picChg chg="del mod">
          <ac:chgData name="Jassem Abbasi" userId="a485637c-5d5c-44af-8411-f95acc3236b6" providerId="ADAL" clId="{B67E75DF-61F4-4BDD-83F6-F3A9FEB4B984}" dt="2024-02-19T11:15:10.697" v="716" actId="478"/>
          <ac:picMkLst>
            <pc:docMk/>
            <pc:sldMk cId="805897263" sldId="323"/>
            <ac:picMk id="18" creationId="{05613FBB-FBA4-EB82-B49F-BAC66428A6EF}"/>
          </ac:picMkLst>
        </pc:picChg>
        <pc:picChg chg="del mod">
          <ac:chgData name="Jassem Abbasi" userId="a485637c-5d5c-44af-8411-f95acc3236b6" providerId="ADAL" clId="{B67E75DF-61F4-4BDD-83F6-F3A9FEB4B984}" dt="2024-02-19T11:15:02.650" v="711" actId="478"/>
          <ac:picMkLst>
            <pc:docMk/>
            <pc:sldMk cId="805897263" sldId="323"/>
            <ac:picMk id="19" creationId="{3BD7C8F3-0CB6-FDB1-12C6-9D46EF7CD23C}"/>
          </ac:picMkLst>
        </pc:picChg>
        <pc:picChg chg="del">
          <ac:chgData name="Jassem Abbasi" userId="a485637c-5d5c-44af-8411-f95acc3236b6" providerId="ADAL" clId="{B67E75DF-61F4-4BDD-83F6-F3A9FEB4B984}" dt="2024-02-19T11:01:57.890" v="445" actId="478"/>
          <ac:picMkLst>
            <pc:docMk/>
            <pc:sldMk cId="805897263" sldId="323"/>
            <ac:picMk id="24" creationId="{BDD00A0C-5CB4-6594-769F-37E606C5CA4B}"/>
          </ac:picMkLst>
        </pc:picChg>
        <pc:picChg chg="del">
          <ac:chgData name="Jassem Abbasi" userId="a485637c-5d5c-44af-8411-f95acc3236b6" providerId="ADAL" clId="{B67E75DF-61F4-4BDD-83F6-F3A9FEB4B984}" dt="2024-02-19T11:01:57.890" v="445" actId="478"/>
          <ac:picMkLst>
            <pc:docMk/>
            <pc:sldMk cId="805897263" sldId="323"/>
            <ac:picMk id="25" creationId="{B00B06BE-69B9-4272-26A3-C8B272D8B411}"/>
          </ac:picMkLst>
        </pc:picChg>
      </pc:sldChg>
      <pc:sldChg chg="addSp delSp modSp add del mod">
        <pc:chgData name="Jassem Abbasi" userId="a485637c-5d5c-44af-8411-f95acc3236b6" providerId="ADAL" clId="{B67E75DF-61F4-4BDD-83F6-F3A9FEB4B984}" dt="2024-02-19T19:05:18.352" v="1591" actId="47"/>
        <pc:sldMkLst>
          <pc:docMk/>
          <pc:sldMk cId="277146987" sldId="324"/>
        </pc:sldMkLst>
        <pc:spChg chg="mod">
          <ac:chgData name="Jassem Abbasi" userId="a485637c-5d5c-44af-8411-f95acc3236b6" providerId="ADAL" clId="{B67E75DF-61F4-4BDD-83F6-F3A9FEB4B984}" dt="2024-02-19T19:04:25.618" v="1581" actId="13926"/>
          <ac:spMkLst>
            <pc:docMk/>
            <pc:sldMk cId="277146987" sldId="324"/>
            <ac:spMk id="2" creationId="{2B6A9B82-CB95-33E3-AF4B-8F9E06D81834}"/>
          </ac:spMkLst>
        </pc:spChg>
        <pc:spChg chg="add del mod">
          <ac:chgData name="Jassem Abbasi" userId="a485637c-5d5c-44af-8411-f95acc3236b6" providerId="ADAL" clId="{B67E75DF-61F4-4BDD-83F6-F3A9FEB4B984}" dt="2024-02-19T12:14:41.804" v="773" actId="478"/>
          <ac:spMkLst>
            <pc:docMk/>
            <pc:sldMk cId="277146987" sldId="324"/>
            <ac:spMk id="5" creationId="{BD02AD85-2A09-386D-1030-4FA3A9B0769A}"/>
          </ac:spMkLst>
        </pc:spChg>
        <pc:spChg chg="del">
          <ac:chgData name="Jassem Abbasi" userId="a485637c-5d5c-44af-8411-f95acc3236b6" providerId="ADAL" clId="{B67E75DF-61F4-4BDD-83F6-F3A9FEB4B984}" dt="2024-02-19T12:14:40.270" v="772" actId="478"/>
          <ac:spMkLst>
            <pc:docMk/>
            <pc:sldMk cId="277146987" sldId="324"/>
            <ac:spMk id="6" creationId="{8CBEA109-CCB4-9AA7-072D-699B9A5064F7}"/>
          </ac:spMkLst>
        </pc:spChg>
        <pc:picChg chg="del">
          <ac:chgData name="Jassem Abbasi" userId="a485637c-5d5c-44af-8411-f95acc3236b6" providerId="ADAL" clId="{B67E75DF-61F4-4BDD-83F6-F3A9FEB4B984}" dt="2024-02-19T12:14:34.429" v="770" actId="478"/>
          <ac:picMkLst>
            <pc:docMk/>
            <pc:sldMk cId="277146987" sldId="324"/>
            <ac:picMk id="7" creationId="{5C440E04-06C0-0A81-42F5-3B1DC441930F}"/>
          </ac:picMkLst>
        </pc:picChg>
        <pc:picChg chg="del">
          <ac:chgData name="Jassem Abbasi" userId="a485637c-5d5c-44af-8411-f95acc3236b6" providerId="ADAL" clId="{B67E75DF-61F4-4BDD-83F6-F3A9FEB4B984}" dt="2024-02-19T12:14:33.620" v="769" actId="478"/>
          <ac:picMkLst>
            <pc:docMk/>
            <pc:sldMk cId="277146987" sldId="324"/>
            <ac:picMk id="8" creationId="{6C51CEFC-53EF-4914-49C2-D3E2306E4F5A}"/>
          </ac:picMkLst>
        </pc:picChg>
        <pc:picChg chg="mod">
          <ac:chgData name="Jassem Abbasi" userId="a485637c-5d5c-44af-8411-f95acc3236b6" providerId="ADAL" clId="{B67E75DF-61F4-4BDD-83F6-F3A9FEB4B984}" dt="2024-02-19T12:15:18.957" v="804" actId="1036"/>
          <ac:picMkLst>
            <pc:docMk/>
            <pc:sldMk cId="277146987" sldId="324"/>
            <ac:picMk id="9" creationId="{E391393D-3EEB-AF11-E455-C6B632E99033}"/>
          </ac:picMkLst>
        </pc:picChg>
        <pc:picChg chg="add del mod">
          <ac:chgData name="Jassem Abbasi" userId="a485637c-5d5c-44af-8411-f95acc3236b6" providerId="ADAL" clId="{B67E75DF-61F4-4BDD-83F6-F3A9FEB4B984}" dt="2024-02-19T12:15:03.380" v="780" actId="478"/>
          <ac:picMkLst>
            <pc:docMk/>
            <pc:sldMk cId="277146987" sldId="324"/>
            <ac:picMk id="10" creationId="{6988FD91-F7A0-82D5-F47F-C44153DF177F}"/>
          </ac:picMkLst>
        </pc:picChg>
        <pc:picChg chg="add mod">
          <ac:chgData name="Jassem Abbasi" userId="a485637c-5d5c-44af-8411-f95acc3236b6" providerId="ADAL" clId="{B67E75DF-61F4-4BDD-83F6-F3A9FEB4B984}" dt="2024-02-19T12:15:18.957" v="804" actId="1036"/>
          <ac:picMkLst>
            <pc:docMk/>
            <pc:sldMk cId="277146987" sldId="324"/>
            <ac:picMk id="11" creationId="{5A71BF9F-961F-9881-3E82-9FF4A2CAA39F}"/>
          </ac:picMkLst>
        </pc:picChg>
        <pc:picChg chg="add del mod">
          <ac:chgData name="Jassem Abbasi" userId="a485637c-5d5c-44af-8411-f95acc3236b6" providerId="ADAL" clId="{B67E75DF-61F4-4BDD-83F6-F3A9FEB4B984}" dt="2024-02-19T12:15:30.210" v="806"/>
          <ac:picMkLst>
            <pc:docMk/>
            <pc:sldMk cId="277146987" sldId="324"/>
            <ac:picMk id="12" creationId="{664FF8AA-2FEE-47A9-C433-E90F26A64A2B}"/>
          </ac:picMkLst>
        </pc:picChg>
        <pc:picChg chg="add del mod">
          <ac:chgData name="Jassem Abbasi" userId="a485637c-5d5c-44af-8411-f95acc3236b6" providerId="ADAL" clId="{B67E75DF-61F4-4BDD-83F6-F3A9FEB4B984}" dt="2024-02-19T12:15:30.210" v="806"/>
          <ac:picMkLst>
            <pc:docMk/>
            <pc:sldMk cId="277146987" sldId="324"/>
            <ac:picMk id="13" creationId="{D3EAEE3B-921B-3E57-2D56-6E64DAA7D060}"/>
          </ac:picMkLst>
        </pc:picChg>
      </pc:sldChg>
      <pc:sldChg chg="addSp delSp modSp add del mod">
        <pc:chgData name="Jassem Abbasi" userId="a485637c-5d5c-44af-8411-f95acc3236b6" providerId="ADAL" clId="{B67E75DF-61F4-4BDD-83F6-F3A9FEB4B984}" dt="2024-02-19T12:20:19.605" v="957" actId="47"/>
        <pc:sldMkLst>
          <pc:docMk/>
          <pc:sldMk cId="3356574348" sldId="325"/>
        </pc:sldMkLst>
        <pc:spChg chg="mod">
          <ac:chgData name="Jassem Abbasi" userId="a485637c-5d5c-44af-8411-f95acc3236b6" providerId="ADAL" clId="{B67E75DF-61F4-4BDD-83F6-F3A9FEB4B984}" dt="2024-02-19T12:16:18.222" v="839" actId="20577"/>
          <ac:spMkLst>
            <pc:docMk/>
            <pc:sldMk cId="3356574348" sldId="325"/>
            <ac:spMk id="2" creationId="{2B6A9B82-CB95-33E3-AF4B-8F9E06D81834}"/>
          </ac:spMkLst>
        </pc:spChg>
        <pc:spChg chg="del mod">
          <ac:chgData name="Jassem Abbasi" userId="a485637c-5d5c-44af-8411-f95acc3236b6" providerId="ADAL" clId="{B67E75DF-61F4-4BDD-83F6-F3A9FEB4B984}" dt="2024-02-19T12:16:37.779" v="850" actId="478"/>
          <ac:spMkLst>
            <pc:docMk/>
            <pc:sldMk cId="3356574348" sldId="325"/>
            <ac:spMk id="4" creationId="{E645F60A-63A0-5A6D-CC76-E94B03A03E56}"/>
          </ac:spMkLst>
        </pc:spChg>
        <pc:spChg chg="add mod">
          <ac:chgData name="Jassem Abbasi" userId="a485637c-5d5c-44af-8411-f95acc3236b6" providerId="ADAL" clId="{B67E75DF-61F4-4BDD-83F6-F3A9FEB4B984}" dt="2024-02-19T12:17:59.022" v="897" actId="20577"/>
          <ac:spMkLst>
            <pc:docMk/>
            <pc:sldMk cId="3356574348" sldId="325"/>
            <ac:spMk id="6" creationId="{68FFCFF1-272B-088B-CF03-603BE224CBD7}"/>
          </ac:spMkLst>
        </pc:spChg>
        <pc:spChg chg="add del">
          <ac:chgData name="Jassem Abbasi" userId="a485637c-5d5c-44af-8411-f95acc3236b6" providerId="ADAL" clId="{B67E75DF-61F4-4BDD-83F6-F3A9FEB4B984}" dt="2024-02-19T12:18:39.080" v="902" actId="22"/>
          <ac:spMkLst>
            <pc:docMk/>
            <pc:sldMk cId="3356574348" sldId="325"/>
            <ac:spMk id="10" creationId="{4879BFAA-1225-74EC-0F49-B8C288EECFB7}"/>
          </ac:spMkLst>
        </pc:spChg>
        <pc:spChg chg="add mod">
          <ac:chgData name="Jassem Abbasi" userId="a485637c-5d5c-44af-8411-f95acc3236b6" providerId="ADAL" clId="{B67E75DF-61F4-4BDD-83F6-F3A9FEB4B984}" dt="2024-02-19T12:19:08.270" v="911" actId="1076"/>
          <ac:spMkLst>
            <pc:docMk/>
            <pc:sldMk cId="3356574348" sldId="325"/>
            <ac:spMk id="13" creationId="{0B4DC8AA-50D6-9B32-E09F-7940ECA62822}"/>
          </ac:spMkLst>
        </pc:spChg>
        <pc:spChg chg="add mod ord">
          <ac:chgData name="Jassem Abbasi" userId="a485637c-5d5c-44af-8411-f95acc3236b6" providerId="ADAL" clId="{B67E75DF-61F4-4BDD-83F6-F3A9FEB4B984}" dt="2024-02-19T12:19:23.587" v="919" actId="1037"/>
          <ac:spMkLst>
            <pc:docMk/>
            <pc:sldMk cId="3356574348" sldId="325"/>
            <ac:spMk id="14" creationId="{58306FEB-EC40-725C-2013-9A26FBD6FD45}"/>
          </ac:spMkLst>
        </pc:spChg>
        <pc:picChg chg="add mod">
          <ac:chgData name="Jassem Abbasi" userId="a485637c-5d5c-44af-8411-f95acc3236b6" providerId="ADAL" clId="{B67E75DF-61F4-4BDD-83F6-F3A9FEB4B984}" dt="2024-02-19T12:17:20.654" v="886" actId="1076"/>
          <ac:picMkLst>
            <pc:docMk/>
            <pc:sldMk cId="3356574348" sldId="325"/>
            <ac:picMk id="3" creationId="{DF248B21-DB05-F703-5953-3960550E9DB6}"/>
          </ac:picMkLst>
        </pc:picChg>
        <pc:picChg chg="add mod">
          <ac:chgData name="Jassem Abbasi" userId="a485637c-5d5c-44af-8411-f95acc3236b6" providerId="ADAL" clId="{B67E75DF-61F4-4BDD-83F6-F3A9FEB4B984}" dt="2024-02-19T12:19:26.691" v="924" actId="1036"/>
          <ac:picMkLst>
            <pc:docMk/>
            <pc:sldMk cId="3356574348" sldId="325"/>
            <ac:picMk id="7" creationId="{C84BDF8E-0432-E212-8B7C-0EA99EFB8186}"/>
          </ac:picMkLst>
        </pc:picChg>
        <pc:picChg chg="del">
          <ac:chgData name="Jassem Abbasi" userId="a485637c-5d5c-44af-8411-f95acc3236b6" providerId="ADAL" clId="{B67E75DF-61F4-4BDD-83F6-F3A9FEB4B984}" dt="2024-02-19T12:16:19.692" v="840" actId="478"/>
          <ac:picMkLst>
            <pc:docMk/>
            <pc:sldMk cId="3356574348" sldId="325"/>
            <ac:picMk id="9" creationId="{E391393D-3EEB-AF11-E455-C6B632E99033}"/>
          </ac:picMkLst>
        </pc:picChg>
        <pc:picChg chg="del">
          <ac:chgData name="Jassem Abbasi" userId="a485637c-5d5c-44af-8411-f95acc3236b6" providerId="ADAL" clId="{B67E75DF-61F4-4BDD-83F6-F3A9FEB4B984}" dt="2024-02-19T12:16:20.180" v="841" actId="478"/>
          <ac:picMkLst>
            <pc:docMk/>
            <pc:sldMk cId="3356574348" sldId="325"/>
            <ac:picMk id="11" creationId="{5A71BF9F-961F-9881-3E82-9FF4A2CAA39F}"/>
          </ac:picMkLst>
        </pc:picChg>
      </pc:sldChg>
      <pc:sldChg chg="new del">
        <pc:chgData name="Jassem Abbasi" userId="a485637c-5d5c-44af-8411-f95acc3236b6" providerId="ADAL" clId="{B67E75DF-61F4-4BDD-83F6-F3A9FEB4B984}" dt="2024-02-19T12:37:09.318" v="1109" actId="47"/>
        <pc:sldMkLst>
          <pc:docMk/>
          <pc:sldMk cId="287758334" sldId="326"/>
        </pc:sldMkLst>
      </pc:sldChg>
      <pc:sldChg chg="modSp add del mod">
        <pc:chgData name="Jassem Abbasi" userId="a485637c-5d5c-44af-8411-f95acc3236b6" providerId="ADAL" clId="{B67E75DF-61F4-4BDD-83F6-F3A9FEB4B984}" dt="2024-02-19T19:06:28.726" v="1617" actId="47"/>
        <pc:sldMkLst>
          <pc:docMk/>
          <pc:sldMk cId="1171877322" sldId="327"/>
        </pc:sldMkLst>
        <pc:spChg chg="mod">
          <ac:chgData name="Jassem Abbasi" userId="a485637c-5d5c-44af-8411-f95acc3236b6" providerId="ADAL" clId="{B67E75DF-61F4-4BDD-83F6-F3A9FEB4B984}" dt="2024-02-19T19:04:19.125" v="1579" actId="13926"/>
          <ac:spMkLst>
            <pc:docMk/>
            <pc:sldMk cId="1171877322" sldId="327"/>
            <ac:spMk id="2" creationId="{2B6A9B82-CB95-33E3-AF4B-8F9E06D81834}"/>
          </ac:spMkLst>
        </pc:spChg>
        <pc:spChg chg="mod">
          <ac:chgData name="Jassem Abbasi" userId="a485637c-5d5c-44af-8411-f95acc3236b6" providerId="ADAL" clId="{B67E75DF-61F4-4BDD-83F6-F3A9FEB4B984}" dt="2024-02-19T12:43:38.297" v="1140" actId="14100"/>
          <ac:spMkLst>
            <pc:docMk/>
            <pc:sldMk cId="1171877322" sldId="327"/>
            <ac:spMk id="14" creationId="{58306FEB-EC40-725C-2013-9A26FBD6FD45}"/>
          </ac:spMkLst>
        </pc:spChg>
      </pc:sldChg>
      <pc:sldChg chg="addSp delSp modSp add del mod">
        <pc:chgData name="Jassem Abbasi" userId="a485637c-5d5c-44af-8411-f95acc3236b6" providerId="ADAL" clId="{B67E75DF-61F4-4BDD-83F6-F3A9FEB4B984}" dt="2024-02-20T08:10:57.765" v="1741" actId="47"/>
        <pc:sldMkLst>
          <pc:docMk/>
          <pc:sldMk cId="3223680526" sldId="328"/>
        </pc:sldMkLst>
        <pc:spChg chg="mod">
          <ac:chgData name="Jassem Abbasi" userId="a485637c-5d5c-44af-8411-f95acc3236b6" providerId="ADAL" clId="{B67E75DF-61F4-4BDD-83F6-F3A9FEB4B984}" dt="2024-02-19T19:04:08.582" v="1577" actId="2711"/>
          <ac:spMkLst>
            <pc:docMk/>
            <pc:sldMk cId="3223680526" sldId="328"/>
            <ac:spMk id="2" creationId="{2B6A9B82-CB95-33E3-AF4B-8F9E06D81834}"/>
          </ac:spMkLst>
        </pc:spChg>
        <pc:spChg chg="add mod">
          <ac:chgData name="Jassem Abbasi" userId="a485637c-5d5c-44af-8411-f95acc3236b6" providerId="ADAL" clId="{B67E75DF-61F4-4BDD-83F6-F3A9FEB4B984}" dt="2024-02-19T12:44:06.566" v="1141"/>
          <ac:spMkLst>
            <pc:docMk/>
            <pc:sldMk cId="3223680526" sldId="328"/>
            <ac:spMk id="5" creationId="{21C90673-4ABC-2A8D-A1FB-1604D22634AB}"/>
          </ac:spMkLst>
        </pc:spChg>
        <pc:spChg chg="mod">
          <ac:chgData name="Jassem Abbasi" userId="a485637c-5d5c-44af-8411-f95acc3236b6" providerId="ADAL" clId="{B67E75DF-61F4-4BDD-83F6-F3A9FEB4B984}" dt="2024-02-19T12:21:31.926" v="977" actId="20577"/>
          <ac:spMkLst>
            <pc:docMk/>
            <pc:sldMk cId="3223680526" sldId="328"/>
            <ac:spMk id="6" creationId="{68FFCFF1-272B-088B-CF03-603BE224CBD7}"/>
          </ac:spMkLst>
        </pc:spChg>
        <pc:spChg chg="del">
          <ac:chgData name="Jassem Abbasi" userId="a485637c-5d5c-44af-8411-f95acc3236b6" providerId="ADAL" clId="{B67E75DF-61F4-4BDD-83F6-F3A9FEB4B984}" dt="2024-02-19T12:20:47.876" v="963" actId="478"/>
          <ac:spMkLst>
            <pc:docMk/>
            <pc:sldMk cId="3223680526" sldId="328"/>
            <ac:spMk id="13" creationId="{0B4DC8AA-50D6-9B32-E09F-7940ECA62822}"/>
          </ac:spMkLst>
        </pc:spChg>
        <pc:spChg chg="del">
          <ac:chgData name="Jassem Abbasi" userId="a485637c-5d5c-44af-8411-f95acc3236b6" providerId="ADAL" clId="{B67E75DF-61F4-4BDD-83F6-F3A9FEB4B984}" dt="2024-02-19T12:20:47.876" v="963" actId="478"/>
          <ac:spMkLst>
            <pc:docMk/>
            <pc:sldMk cId="3223680526" sldId="328"/>
            <ac:spMk id="14" creationId="{58306FEB-EC40-725C-2013-9A26FBD6FD45}"/>
          </ac:spMkLst>
        </pc:spChg>
        <pc:picChg chg="del">
          <ac:chgData name="Jassem Abbasi" userId="a485637c-5d5c-44af-8411-f95acc3236b6" providerId="ADAL" clId="{B67E75DF-61F4-4BDD-83F6-F3A9FEB4B984}" dt="2024-02-19T12:20:46" v="962" actId="478"/>
          <ac:picMkLst>
            <pc:docMk/>
            <pc:sldMk cId="3223680526" sldId="328"/>
            <ac:picMk id="3" creationId="{DF248B21-DB05-F703-5953-3960550E9DB6}"/>
          </ac:picMkLst>
        </pc:picChg>
        <pc:picChg chg="add mod">
          <ac:chgData name="Jassem Abbasi" userId="a485637c-5d5c-44af-8411-f95acc3236b6" providerId="ADAL" clId="{B67E75DF-61F4-4BDD-83F6-F3A9FEB4B984}" dt="2024-02-19T12:21:24.838" v="974" actId="1076"/>
          <ac:picMkLst>
            <pc:docMk/>
            <pc:sldMk cId="3223680526" sldId="328"/>
            <ac:picMk id="4" creationId="{1040B248-5A6C-6EF3-A6C9-7A855E00C706}"/>
          </ac:picMkLst>
        </pc:picChg>
        <pc:picChg chg="del">
          <ac:chgData name="Jassem Abbasi" userId="a485637c-5d5c-44af-8411-f95acc3236b6" providerId="ADAL" clId="{B67E75DF-61F4-4BDD-83F6-F3A9FEB4B984}" dt="2024-02-19T12:20:47.876" v="963" actId="478"/>
          <ac:picMkLst>
            <pc:docMk/>
            <pc:sldMk cId="3223680526" sldId="328"/>
            <ac:picMk id="7" creationId="{C84BDF8E-0432-E212-8B7C-0EA99EFB8186}"/>
          </ac:picMkLst>
        </pc:picChg>
      </pc:sldChg>
      <pc:sldChg chg="addSp delSp modSp add del mod ord">
        <pc:chgData name="Jassem Abbasi" userId="a485637c-5d5c-44af-8411-f95acc3236b6" providerId="ADAL" clId="{B67E75DF-61F4-4BDD-83F6-F3A9FEB4B984}" dt="2024-02-20T08:32:06.280" v="1831" actId="47"/>
        <pc:sldMkLst>
          <pc:docMk/>
          <pc:sldMk cId="4257908999" sldId="329"/>
        </pc:sldMkLst>
        <pc:spChg chg="mod">
          <ac:chgData name="Jassem Abbasi" userId="a485637c-5d5c-44af-8411-f95acc3236b6" providerId="ADAL" clId="{B67E75DF-61F4-4BDD-83F6-F3A9FEB4B984}" dt="2024-02-19T20:19:04.857" v="1702" actId="14100"/>
          <ac:spMkLst>
            <pc:docMk/>
            <pc:sldMk cId="4257908999" sldId="329"/>
            <ac:spMk id="2" creationId="{2B6A9B82-CB95-33E3-AF4B-8F9E06D81834}"/>
          </ac:spMkLst>
        </pc:spChg>
        <pc:spChg chg="add del mod">
          <ac:chgData name="Jassem Abbasi" userId="a485637c-5d5c-44af-8411-f95acc3236b6" providerId="ADAL" clId="{B67E75DF-61F4-4BDD-83F6-F3A9FEB4B984}" dt="2024-02-19T12:44:09.592" v="1143"/>
          <ac:spMkLst>
            <pc:docMk/>
            <pc:sldMk cId="4257908999" sldId="329"/>
            <ac:spMk id="5" creationId="{EC7773DB-115F-8CF4-9A6C-F1B4233938B9}"/>
          </ac:spMkLst>
        </pc:spChg>
        <pc:spChg chg="add del mod">
          <ac:chgData name="Jassem Abbasi" userId="a485637c-5d5c-44af-8411-f95acc3236b6" providerId="ADAL" clId="{B67E75DF-61F4-4BDD-83F6-F3A9FEB4B984}" dt="2024-02-19T12:22:55.525" v="999" actId="20577"/>
          <ac:spMkLst>
            <pc:docMk/>
            <pc:sldMk cId="4257908999" sldId="329"/>
            <ac:spMk id="6" creationId="{68FFCFF1-272B-088B-CF03-603BE224CBD7}"/>
          </ac:spMkLst>
        </pc:spChg>
        <pc:spChg chg="del">
          <ac:chgData name="Jassem Abbasi" userId="a485637c-5d5c-44af-8411-f95acc3236b6" providerId="ADAL" clId="{B67E75DF-61F4-4BDD-83F6-F3A9FEB4B984}" dt="2024-02-19T12:22:35.419" v="993" actId="478"/>
          <ac:spMkLst>
            <pc:docMk/>
            <pc:sldMk cId="4257908999" sldId="329"/>
            <ac:spMk id="13" creationId="{0B4DC8AA-50D6-9B32-E09F-7940ECA62822}"/>
          </ac:spMkLst>
        </pc:spChg>
        <pc:spChg chg="del">
          <ac:chgData name="Jassem Abbasi" userId="a485637c-5d5c-44af-8411-f95acc3236b6" providerId="ADAL" clId="{B67E75DF-61F4-4BDD-83F6-F3A9FEB4B984}" dt="2024-02-19T12:22:34.148" v="992" actId="478"/>
          <ac:spMkLst>
            <pc:docMk/>
            <pc:sldMk cId="4257908999" sldId="329"/>
            <ac:spMk id="14" creationId="{58306FEB-EC40-725C-2013-9A26FBD6FD45}"/>
          </ac:spMkLst>
        </pc:spChg>
        <pc:picChg chg="del">
          <ac:chgData name="Jassem Abbasi" userId="a485637c-5d5c-44af-8411-f95acc3236b6" providerId="ADAL" clId="{B67E75DF-61F4-4BDD-83F6-F3A9FEB4B984}" dt="2024-02-19T12:22:28.372" v="988" actId="478"/>
          <ac:picMkLst>
            <pc:docMk/>
            <pc:sldMk cId="4257908999" sldId="329"/>
            <ac:picMk id="3" creationId="{DF248B21-DB05-F703-5953-3960550E9DB6}"/>
          </ac:picMkLst>
        </pc:picChg>
        <pc:picChg chg="add mod">
          <ac:chgData name="Jassem Abbasi" userId="a485637c-5d5c-44af-8411-f95acc3236b6" providerId="ADAL" clId="{B67E75DF-61F4-4BDD-83F6-F3A9FEB4B984}" dt="2024-02-19T12:22:37.241" v="994" actId="1076"/>
          <ac:picMkLst>
            <pc:docMk/>
            <pc:sldMk cId="4257908999" sldId="329"/>
            <ac:picMk id="4" creationId="{201DF586-3F95-AB4B-5727-3393DD2DD572}"/>
          </ac:picMkLst>
        </pc:picChg>
        <pc:picChg chg="del">
          <ac:chgData name="Jassem Abbasi" userId="a485637c-5d5c-44af-8411-f95acc3236b6" providerId="ADAL" clId="{B67E75DF-61F4-4BDD-83F6-F3A9FEB4B984}" dt="2024-02-19T12:22:35.419" v="993" actId="478"/>
          <ac:picMkLst>
            <pc:docMk/>
            <pc:sldMk cId="4257908999" sldId="329"/>
            <ac:picMk id="7" creationId="{C84BDF8E-0432-E212-8B7C-0EA99EFB8186}"/>
          </ac:picMkLst>
        </pc:picChg>
      </pc:sldChg>
      <pc:sldChg chg="addSp delSp modSp add del mod">
        <pc:chgData name="Jassem Abbasi" userId="a485637c-5d5c-44af-8411-f95acc3236b6" providerId="ADAL" clId="{B67E75DF-61F4-4BDD-83F6-F3A9FEB4B984}" dt="2024-02-20T08:33:16.047" v="1854" actId="47"/>
        <pc:sldMkLst>
          <pc:docMk/>
          <pc:sldMk cId="2496418502" sldId="330"/>
        </pc:sldMkLst>
        <pc:spChg chg="mod">
          <ac:chgData name="Jassem Abbasi" userId="a485637c-5d5c-44af-8411-f95acc3236b6" providerId="ADAL" clId="{B67E75DF-61F4-4BDD-83F6-F3A9FEB4B984}" dt="2024-02-19T19:03:53.489" v="1575" actId="2711"/>
          <ac:spMkLst>
            <pc:docMk/>
            <pc:sldMk cId="2496418502" sldId="330"/>
            <ac:spMk id="2" creationId="{2B6A9B82-CB95-33E3-AF4B-8F9E06D81834}"/>
          </ac:spMkLst>
        </pc:spChg>
        <pc:spChg chg="mod">
          <ac:chgData name="Jassem Abbasi" userId="a485637c-5d5c-44af-8411-f95acc3236b6" providerId="ADAL" clId="{B67E75DF-61F4-4BDD-83F6-F3A9FEB4B984}" dt="2024-02-19T19:32:18.083" v="1653" actId="207"/>
          <ac:spMkLst>
            <pc:docMk/>
            <pc:sldMk cId="2496418502" sldId="330"/>
            <ac:spMk id="6" creationId="{68FFCFF1-272B-088B-CF03-603BE224CBD7}"/>
          </ac:spMkLst>
        </pc:spChg>
        <pc:spChg chg="add mod">
          <ac:chgData name="Jassem Abbasi" userId="a485637c-5d5c-44af-8411-f95acc3236b6" providerId="ADAL" clId="{B67E75DF-61F4-4BDD-83F6-F3A9FEB4B984}" dt="2024-02-19T12:44:11.261" v="1144"/>
          <ac:spMkLst>
            <pc:docMk/>
            <pc:sldMk cId="2496418502" sldId="330"/>
            <ac:spMk id="8" creationId="{842BE4A1-6AAF-DF63-D656-B78E019F318F}"/>
          </ac:spMkLst>
        </pc:spChg>
        <pc:picChg chg="add mod">
          <ac:chgData name="Jassem Abbasi" userId="a485637c-5d5c-44af-8411-f95acc3236b6" providerId="ADAL" clId="{B67E75DF-61F4-4BDD-83F6-F3A9FEB4B984}" dt="2024-02-19T12:31:31.035" v="1049" actId="1076"/>
          <ac:picMkLst>
            <pc:docMk/>
            <pc:sldMk cId="2496418502" sldId="330"/>
            <ac:picMk id="3" creationId="{457EB2F8-5258-BBFC-0F5B-D5A29A1B42CE}"/>
          </ac:picMkLst>
        </pc:picChg>
        <pc:picChg chg="del">
          <ac:chgData name="Jassem Abbasi" userId="a485637c-5d5c-44af-8411-f95acc3236b6" providerId="ADAL" clId="{B67E75DF-61F4-4BDD-83F6-F3A9FEB4B984}" dt="2024-02-19T12:30:35.437" v="1039" actId="478"/>
          <ac:picMkLst>
            <pc:docMk/>
            <pc:sldMk cId="2496418502" sldId="330"/>
            <ac:picMk id="4" creationId="{201DF586-3F95-AB4B-5727-3393DD2DD572}"/>
          </ac:picMkLst>
        </pc:picChg>
        <pc:picChg chg="add mod">
          <ac:chgData name="Jassem Abbasi" userId="a485637c-5d5c-44af-8411-f95acc3236b6" providerId="ADAL" clId="{B67E75DF-61F4-4BDD-83F6-F3A9FEB4B984}" dt="2024-02-19T19:31:37.457" v="1639" actId="1076"/>
          <ac:picMkLst>
            <pc:docMk/>
            <pc:sldMk cId="2496418502" sldId="330"/>
            <ac:picMk id="5" creationId="{27F1E7AB-0395-4308-C522-A404156C0E29}"/>
          </ac:picMkLst>
        </pc:picChg>
        <pc:picChg chg="add mod">
          <ac:chgData name="Jassem Abbasi" userId="a485637c-5d5c-44af-8411-f95acc3236b6" providerId="ADAL" clId="{B67E75DF-61F4-4BDD-83F6-F3A9FEB4B984}" dt="2024-02-19T12:35:38.359" v="1052"/>
          <ac:picMkLst>
            <pc:docMk/>
            <pc:sldMk cId="2496418502" sldId="330"/>
            <ac:picMk id="7" creationId="{38633E5D-B0D2-DAAA-8643-806B5F0B2A19}"/>
          </ac:picMkLst>
        </pc:picChg>
      </pc:sldChg>
      <pc:sldChg chg="add del">
        <pc:chgData name="Jassem Abbasi" userId="a485637c-5d5c-44af-8411-f95acc3236b6" providerId="ADAL" clId="{B67E75DF-61F4-4BDD-83F6-F3A9FEB4B984}" dt="2024-02-08T13:26:16.550" v="3"/>
        <pc:sldMkLst>
          <pc:docMk/>
          <pc:sldMk cId="2718602824" sldId="330"/>
        </pc:sldMkLst>
      </pc:sldChg>
      <pc:sldChg chg="addSp delSp modSp add del mod">
        <pc:chgData name="Jassem Abbasi" userId="a485637c-5d5c-44af-8411-f95acc3236b6" providerId="ADAL" clId="{B67E75DF-61F4-4BDD-83F6-F3A9FEB4B984}" dt="2024-02-20T08:33:46.652" v="1892" actId="47"/>
        <pc:sldMkLst>
          <pc:docMk/>
          <pc:sldMk cId="3126998930" sldId="331"/>
        </pc:sldMkLst>
        <pc:spChg chg="mod">
          <ac:chgData name="Jassem Abbasi" userId="a485637c-5d5c-44af-8411-f95acc3236b6" providerId="ADAL" clId="{B67E75DF-61F4-4BDD-83F6-F3A9FEB4B984}" dt="2024-02-19T19:03:40.156" v="1573" actId="13926"/>
          <ac:spMkLst>
            <pc:docMk/>
            <pc:sldMk cId="3126998930" sldId="331"/>
            <ac:spMk id="2" creationId="{2B6A9B82-CB95-33E3-AF4B-8F9E06D81834}"/>
          </ac:spMkLst>
        </pc:spChg>
        <pc:spChg chg="del">
          <ac:chgData name="Jassem Abbasi" userId="a485637c-5d5c-44af-8411-f95acc3236b6" providerId="ADAL" clId="{B67E75DF-61F4-4BDD-83F6-F3A9FEB4B984}" dt="2024-02-19T12:35:50.982" v="1056" actId="478"/>
          <ac:spMkLst>
            <pc:docMk/>
            <pc:sldMk cId="3126998930" sldId="331"/>
            <ac:spMk id="6" creationId="{68FFCFF1-272B-088B-CF03-603BE224CBD7}"/>
          </ac:spMkLst>
        </pc:spChg>
        <pc:spChg chg="add mod">
          <ac:chgData name="Jassem Abbasi" userId="a485637c-5d5c-44af-8411-f95acc3236b6" providerId="ADAL" clId="{B67E75DF-61F4-4BDD-83F6-F3A9FEB4B984}" dt="2024-02-19T19:31:27.369" v="1636" actId="13926"/>
          <ac:spMkLst>
            <pc:docMk/>
            <pc:sldMk cId="3126998930" sldId="331"/>
            <ac:spMk id="8" creationId="{6DFB79A4-F36C-BC27-880D-8A69E4EFE11C}"/>
          </ac:spMkLst>
        </pc:spChg>
        <pc:spChg chg="add del mod">
          <ac:chgData name="Jassem Abbasi" userId="a485637c-5d5c-44af-8411-f95acc3236b6" providerId="ADAL" clId="{B67E75DF-61F4-4BDD-83F6-F3A9FEB4B984}" dt="2024-02-20T08:25:14.790" v="1742" actId="478"/>
          <ac:spMkLst>
            <pc:docMk/>
            <pc:sldMk cId="3126998930" sldId="331"/>
            <ac:spMk id="9" creationId="{45965214-6FD0-8E85-5859-4E03DB0B0241}"/>
          </ac:spMkLst>
        </pc:spChg>
        <pc:picChg chg="del">
          <ac:chgData name="Jassem Abbasi" userId="a485637c-5d5c-44af-8411-f95acc3236b6" providerId="ADAL" clId="{B67E75DF-61F4-4BDD-83F6-F3A9FEB4B984}" dt="2024-02-19T12:35:49.293" v="1055" actId="478"/>
          <ac:picMkLst>
            <pc:docMk/>
            <pc:sldMk cId="3126998930" sldId="331"/>
            <ac:picMk id="3" creationId="{457EB2F8-5258-BBFC-0F5B-D5A29A1B42CE}"/>
          </ac:picMkLst>
        </pc:picChg>
        <pc:picChg chg="add mod">
          <ac:chgData name="Jassem Abbasi" userId="a485637c-5d5c-44af-8411-f95acc3236b6" providerId="ADAL" clId="{B67E75DF-61F4-4BDD-83F6-F3A9FEB4B984}" dt="2024-02-20T08:25:17.595" v="1743" actId="1076"/>
          <ac:picMkLst>
            <pc:docMk/>
            <pc:sldMk cId="3126998930" sldId="331"/>
            <ac:picMk id="4" creationId="{34FD05CA-17B4-E7D2-7E6F-9B728FCB5D4E}"/>
          </ac:picMkLst>
        </pc:picChg>
        <pc:picChg chg="del">
          <ac:chgData name="Jassem Abbasi" userId="a485637c-5d5c-44af-8411-f95acc3236b6" providerId="ADAL" clId="{B67E75DF-61F4-4BDD-83F6-F3A9FEB4B984}" dt="2024-02-19T12:35:48.565" v="1054" actId="478"/>
          <ac:picMkLst>
            <pc:docMk/>
            <pc:sldMk cId="3126998930" sldId="331"/>
            <ac:picMk id="5" creationId="{27F1E7AB-0395-4308-C522-A404156C0E29}"/>
          </ac:picMkLst>
        </pc:picChg>
      </pc:sldChg>
      <pc:sldChg chg="addSp delSp modSp add mod modClrScheme chgLayout">
        <pc:chgData name="Jassem Abbasi" userId="a485637c-5d5c-44af-8411-f95acc3236b6" providerId="ADAL" clId="{B67E75DF-61F4-4BDD-83F6-F3A9FEB4B984}" dt="2024-02-28T08:48:38.089" v="4868" actId="1076"/>
        <pc:sldMkLst>
          <pc:docMk/>
          <pc:sldMk cId="2661967053" sldId="332"/>
        </pc:sldMkLst>
        <pc:spChg chg="mod ord">
          <ac:chgData name="Jassem Abbasi" userId="a485637c-5d5c-44af-8411-f95acc3236b6" providerId="ADAL" clId="{B67E75DF-61F4-4BDD-83F6-F3A9FEB4B984}" dt="2024-02-22T06:55:26.295" v="2243" actId="27636"/>
          <ac:spMkLst>
            <pc:docMk/>
            <pc:sldMk cId="2661967053" sldId="332"/>
            <ac:spMk id="2" creationId="{2B6A9B82-CB95-33E3-AF4B-8F9E06D81834}"/>
          </ac:spMkLst>
        </pc:spChg>
        <pc:spChg chg="add mod">
          <ac:chgData name="Jassem Abbasi" userId="a485637c-5d5c-44af-8411-f95acc3236b6" providerId="ADAL" clId="{B67E75DF-61F4-4BDD-83F6-F3A9FEB4B984}" dt="2024-02-28T08:41:21.273" v="4835" actId="13926"/>
          <ac:spMkLst>
            <pc:docMk/>
            <pc:sldMk cId="2661967053" sldId="332"/>
            <ac:spMk id="4" creationId="{1E8AA283-1A7D-7598-7C11-63DC981A3F27}"/>
          </ac:spMkLst>
        </pc:spChg>
        <pc:spChg chg="add del mod">
          <ac:chgData name="Jassem Abbasi" userId="a485637c-5d5c-44af-8411-f95acc3236b6" providerId="ADAL" clId="{B67E75DF-61F4-4BDD-83F6-F3A9FEB4B984}" dt="2024-02-22T13:18:31.516" v="3324" actId="478"/>
          <ac:spMkLst>
            <pc:docMk/>
            <pc:sldMk cId="2661967053" sldId="332"/>
            <ac:spMk id="4" creationId="{7A362F65-02BE-59E3-976D-32D27E1E9373}"/>
          </ac:spMkLst>
        </pc:spChg>
        <pc:spChg chg="add del mod">
          <ac:chgData name="Jassem Abbasi" userId="a485637c-5d5c-44af-8411-f95acc3236b6" providerId="ADAL" clId="{B67E75DF-61F4-4BDD-83F6-F3A9FEB4B984}" dt="2024-02-20T08:25:35.744" v="1753" actId="478"/>
          <ac:spMkLst>
            <pc:docMk/>
            <pc:sldMk cId="2661967053" sldId="332"/>
            <ac:spMk id="6" creationId="{D655E50C-7B29-AF18-F99B-91D7F4601BA9}"/>
          </ac:spMkLst>
        </pc:spChg>
        <pc:spChg chg="mod ord">
          <ac:chgData name="Jassem Abbasi" userId="a485637c-5d5c-44af-8411-f95acc3236b6" providerId="ADAL" clId="{B67E75DF-61F4-4BDD-83F6-F3A9FEB4B984}" dt="2024-02-20T08:34:45.002" v="1934" actId="700"/>
          <ac:spMkLst>
            <pc:docMk/>
            <pc:sldMk cId="2661967053" sldId="332"/>
            <ac:spMk id="7" creationId="{E1E323F7-A71D-FCE2-3117-248CCFCA9A12}"/>
          </ac:spMkLst>
        </pc:spChg>
        <pc:spChg chg="del mod">
          <ac:chgData name="Jassem Abbasi" userId="a485637c-5d5c-44af-8411-f95acc3236b6" providerId="ADAL" clId="{B67E75DF-61F4-4BDD-83F6-F3A9FEB4B984}" dt="2024-02-28T08:40:35.302" v="4816" actId="478"/>
          <ac:spMkLst>
            <pc:docMk/>
            <pc:sldMk cId="2661967053" sldId="332"/>
            <ac:spMk id="8" creationId="{6DFB79A4-F36C-BC27-880D-8A69E4EFE11C}"/>
          </ac:spMkLst>
        </pc:spChg>
        <pc:spChg chg="add del mod ord">
          <ac:chgData name="Jassem Abbasi" userId="a485637c-5d5c-44af-8411-f95acc3236b6" providerId="ADAL" clId="{B67E75DF-61F4-4BDD-83F6-F3A9FEB4B984}" dt="2024-02-20T08:34:59.023" v="1936" actId="478"/>
          <ac:spMkLst>
            <pc:docMk/>
            <pc:sldMk cId="2661967053" sldId="332"/>
            <ac:spMk id="9" creationId="{1EE6983F-2E83-47E5-D3A3-004A2E7F6D91}"/>
          </ac:spMkLst>
        </pc:spChg>
        <pc:graphicFrameChg chg="add del mod">
          <ac:chgData name="Jassem Abbasi" userId="a485637c-5d5c-44af-8411-f95acc3236b6" providerId="ADAL" clId="{B67E75DF-61F4-4BDD-83F6-F3A9FEB4B984}" dt="2024-02-28T08:44:04.909" v="4843"/>
          <ac:graphicFrameMkLst>
            <pc:docMk/>
            <pc:sldMk cId="2661967053" sldId="332"/>
            <ac:graphicFrameMk id="6" creationId="{0B3087CB-8647-DF4A-580D-D430ECD00238}"/>
          </ac:graphicFrameMkLst>
        </pc:graphicFrameChg>
        <pc:graphicFrameChg chg="add mod modGraphic">
          <ac:chgData name="Jassem Abbasi" userId="a485637c-5d5c-44af-8411-f95acc3236b6" providerId="ADAL" clId="{B67E75DF-61F4-4BDD-83F6-F3A9FEB4B984}" dt="2024-02-28T08:45:13.837" v="4867" actId="1076"/>
          <ac:graphicFrameMkLst>
            <pc:docMk/>
            <pc:sldMk cId="2661967053" sldId="332"/>
            <ac:graphicFrameMk id="9" creationId="{234DD68E-012D-7894-A18D-CC7FBCCA61C4}"/>
          </ac:graphicFrameMkLst>
        </pc:graphicFrameChg>
        <pc:picChg chg="add del mod">
          <ac:chgData name="Jassem Abbasi" userId="a485637c-5d5c-44af-8411-f95acc3236b6" providerId="ADAL" clId="{B67E75DF-61F4-4BDD-83F6-F3A9FEB4B984}" dt="2024-02-22T07:54:27.909" v="2301" actId="478"/>
          <ac:picMkLst>
            <pc:docMk/>
            <pc:sldMk cId="2661967053" sldId="332"/>
            <ac:picMk id="3" creationId="{00A3A16D-75C1-2913-6FA3-7DF2E8B63440}"/>
          </ac:picMkLst>
        </pc:picChg>
        <pc:picChg chg="del">
          <ac:chgData name="Jassem Abbasi" userId="a485637c-5d5c-44af-8411-f95acc3236b6" providerId="ADAL" clId="{B67E75DF-61F4-4BDD-83F6-F3A9FEB4B984}" dt="2024-02-19T12:37:23.173" v="1111" actId="478"/>
          <ac:picMkLst>
            <pc:docMk/>
            <pc:sldMk cId="2661967053" sldId="332"/>
            <ac:picMk id="4" creationId="{34FD05CA-17B4-E7D2-7E6F-9B728FCB5D4E}"/>
          </ac:picMkLst>
        </pc:picChg>
        <pc:picChg chg="add mod">
          <ac:chgData name="Jassem Abbasi" userId="a485637c-5d5c-44af-8411-f95acc3236b6" providerId="ADAL" clId="{B67E75DF-61F4-4BDD-83F6-F3A9FEB4B984}" dt="2024-02-28T08:48:38.089" v="4868" actId="1076"/>
          <ac:picMkLst>
            <pc:docMk/>
            <pc:sldMk cId="2661967053" sldId="332"/>
            <ac:picMk id="5" creationId="{09E3DC0D-0852-7CA1-A91A-A9A714A5BDFB}"/>
          </ac:picMkLst>
        </pc:picChg>
      </pc:sldChg>
      <pc:sldChg chg="delSp add del mod">
        <pc:chgData name="Jassem Abbasi" userId="a485637c-5d5c-44af-8411-f95acc3236b6" providerId="ADAL" clId="{B67E75DF-61F4-4BDD-83F6-F3A9FEB4B984}" dt="2024-02-20T08:08:16.549" v="1727" actId="47"/>
        <pc:sldMkLst>
          <pc:docMk/>
          <pc:sldMk cId="3860055628" sldId="333"/>
        </pc:sldMkLst>
        <pc:spChg chg="del">
          <ac:chgData name="Jassem Abbasi" userId="a485637c-5d5c-44af-8411-f95acc3236b6" providerId="ADAL" clId="{B67E75DF-61F4-4BDD-83F6-F3A9FEB4B984}" dt="2024-02-19T15:08:33.300" v="1214" actId="478"/>
          <ac:spMkLst>
            <pc:docMk/>
            <pc:sldMk cId="3860055628" sldId="333"/>
            <ac:spMk id="2" creationId="{5A9B211D-96E8-4555-4849-1CCA3D306E5F}"/>
          </ac:spMkLst>
        </pc:spChg>
        <pc:spChg chg="del">
          <ac:chgData name="Jassem Abbasi" userId="a485637c-5d5c-44af-8411-f95acc3236b6" providerId="ADAL" clId="{B67E75DF-61F4-4BDD-83F6-F3A9FEB4B984}" dt="2024-02-19T15:08:33.300" v="1214" actId="478"/>
          <ac:spMkLst>
            <pc:docMk/>
            <pc:sldMk cId="3860055628" sldId="333"/>
            <ac:spMk id="5" creationId="{44EAF2BD-F674-8B97-FB25-18230BDB01C7}"/>
          </ac:spMkLst>
        </pc:spChg>
        <pc:spChg chg="del">
          <ac:chgData name="Jassem Abbasi" userId="a485637c-5d5c-44af-8411-f95acc3236b6" providerId="ADAL" clId="{B67E75DF-61F4-4BDD-83F6-F3A9FEB4B984}" dt="2024-02-19T15:08:33.300" v="1214" actId="478"/>
          <ac:spMkLst>
            <pc:docMk/>
            <pc:sldMk cId="3860055628" sldId="333"/>
            <ac:spMk id="6" creationId="{75F67B97-E4E9-D3DF-09A7-AC4A7C2E695F}"/>
          </ac:spMkLst>
        </pc:spChg>
        <pc:spChg chg="del">
          <ac:chgData name="Jassem Abbasi" userId="a485637c-5d5c-44af-8411-f95acc3236b6" providerId="ADAL" clId="{B67E75DF-61F4-4BDD-83F6-F3A9FEB4B984}" dt="2024-02-19T15:08:33.300" v="1214" actId="478"/>
          <ac:spMkLst>
            <pc:docMk/>
            <pc:sldMk cId="3860055628" sldId="333"/>
            <ac:spMk id="7" creationId="{E770DB3F-65DF-EA51-CE36-012481E9F5A0}"/>
          </ac:spMkLst>
        </pc:spChg>
        <pc:spChg chg="del">
          <ac:chgData name="Jassem Abbasi" userId="a485637c-5d5c-44af-8411-f95acc3236b6" providerId="ADAL" clId="{B67E75DF-61F4-4BDD-83F6-F3A9FEB4B984}" dt="2024-02-19T15:08:33.300" v="1214" actId="478"/>
          <ac:spMkLst>
            <pc:docMk/>
            <pc:sldMk cId="3860055628" sldId="333"/>
            <ac:spMk id="9" creationId="{8A440093-3EAC-3830-540C-271E13DA14CC}"/>
          </ac:spMkLst>
        </pc:spChg>
        <pc:spChg chg="del">
          <ac:chgData name="Jassem Abbasi" userId="a485637c-5d5c-44af-8411-f95acc3236b6" providerId="ADAL" clId="{B67E75DF-61F4-4BDD-83F6-F3A9FEB4B984}" dt="2024-02-19T15:08:33.300" v="1214" actId="478"/>
          <ac:spMkLst>
            <pc:docMk/>
            <pc:sldMk cId="3860055628" sldId="333"/>
            <ac:spMk id="10" creationId="{E1915D0C-A0D1-005F-7DE4-11B46E27920B}"/>
          </ac:spMkLst>
        </pc:spChg>
        <pc:spChg chg="del">
          <ac:chgData name="Jassem Abbasi" userId="a485637c-5d5c-44af-8411-f95acc3236b6" providerId="ADAL" clId="{B67E75DF-61F4-4BDD-83F6-F3A9FEB4B984}" dt="2024-02-19T15:08:33.300" v="1214" actId="478"/>
          <ac:spMkLst>
            <pc:docMk/>
            <pc:sldMk cId="3860055628" sldId="333"/>
            <ac:spMk id="11" creationId="{83FE710A-4087-FACB-A278-1E80379451AA}"/>
          </ac:spMkLst>
        </pc:spChg>
        <pc:spChg chg="del">
          <ac:chgData name="Jassem Abbasi" userId="a485637c-5d5c-44af-8411-f95acc3236b6" providerId="ADAL" clId="{B67E75DF-61F4-4BDD-83F6-F3A9FEB4B984}" dt="2024-02-19T15:08:33.300" v="1214" actId="478"/>
          <ac:spMkLst>
            <pc:docMk/>
            <pc:sldMk cId="3860055628" sldId="333"/>
            <ac:spMk id="14" creationId="{ACE8FB17-8C27-4321-8A62-CDC0D6A17FB6}"/>
          </ac:spMkLst>
        </pc:spChg>
        <pc:spChg chg="del">
          <ac:chgData name="Jassem Abbasi" userId="a485637c-5d5c-44af-8411-f95acc3236b6" providerId="ADAL" clId="{B67E75DF-61F4-4BDD-83F6-F3A9FEB4B984}" dt="2024-02-19T15:08:33.300" v="1214" actId="478"/>
          <ac:spMkLst>
            <pc:docMk/>
            <pc:sldMk cId="3860055628" sldId="333"/>
            <ac:spMk id="15" creationId="{77E1151C-3FA9-62BB-1ABA-6D4E0AE28F1A}"/>
          </ac:spMkLst>
        </pc:spChg>
        <pc:spChg chg="del">
          <ac:chgData name="Jassem Abbasi" userId="a485637c-5d5c-44af-8411-f95acc3236b6" providerId="ADAL" clId="{B67E75DF-61F4-4BDD-83F6-F3A9FEB4B984}" dt="2024-02-19T15:08:34.908" v="1215" actId="478"/>
          <ac:spMkLst>
            <pc:docMk/>
            <pc:sldMk cId="3860055628" sldId="333"/>
            <ac:spMk id="16" creationId="{5F10321E-3E4C-B638-E572-A288A4D10D46}"/>
          </ac:spMkLst>
        </pc:spChg>
        <pc:spChg chg="del">
          <ac:chgData name="Jassem Abbasi" userId="a485637c-5d5c-44af-8411-f95acc3236b6" providerId="ADAL" clId="{B67E75DF-61F4-4BDD-83F6-F3A9FEB4B984}" dt="2024-02-19T15:08:33.300" v="1214" actId="478"/>
          <ac:spMkLst>
            <pc:docMk/>
            <pc:sldMk cId="3860055628" sldId="333"/>
            <ac:spMk id="17" creationId="{D53B4EC8-5CAD-CDDA-8440-392F66FD789E}"/>
          </ac:spMkLst>
        </pc:spChg>
        <pc:spChg chg="del">
          <ac:chgData name="Jassem Abbasi" userId="a485637c-5d5c-44af-8411-f95acc3236b6" providerId="ADAL" clId="{B67E75DF-61F4-4BDD-83F6-F3A9FEB4B984}" dt="2024-02-19T15:08:33.300" v="1214" actId="478"/>
          <ac:spMkLst>
            <pc:docMk/>
            <pc:sldMk cId="3860055628" sldId="333"/>
            <ac:spMk id="18" creationId="{9123CF02-F4EE-C4CA-45BA-DEFB90EC6B50}"/>
          </ac:spMkLst>
        </pc:spChg>
        <pc:spChg chg="del">
          <ac:chgData name="Jassem Abbasi" userId="a485637c-5d5c-44af-8411-f95acc3236b6" providerId="ADAL" clId="{B67E75DF-61F4-4BDD-83F6-F3A9FEB4B984}" dt="2024-02-19T15:08:33.300" v="1214" actId="478"/>
          <ac:spMkLst>
            <pc:docMk/>
            <pc:sldMk cId="3860055628" sldId="333"/>
            <ac:spMk id="21" creationId="{CA81862A-DCF6-F478-108F-E136C1903A15}"/>
          </ac:spMkLst>
        </pc:spChg>
        <pc:spChg chg="del">
          <ac:chgData name="Jassem Abbasi" userId="a485637c-5d5c-44af-8411-f95acc3236b6" providerId="ADAL" clId="{B67E75DF-61F4-4BDD-83F6-F3A9FEB4B984}" dt="2024-02-19T15:08:33.300" v="1214" actId="478"/>
          <ac:spMkLst>
            <pc:docMk/>
            <pc:sldMk cId="3860055628" sldId="333"/>
            <ac:spMk id="25" creationId="{29A14767-30D6-9845-BB0A-EE159843FAB5}"/>
          </ac:spMkLst>
        </pc:spChg>
        <pc:picChg chg="del">
          <ac:chgData name="Jassem Abbasi" userId="a485637c-5d5c-44af-8411-f95acc3236b6" providerId="ADAL" clId="{B67E75DF-61F4-4BDD-83F6-F3A9FEB4B984}" dt="2024-02-19T15:08:33.300" v="1214" actId="478"/>
          <ac:picMkLst>
            <pc:docMk/>
            <pc:sldMk cId="3860055628" sldId="333"/>
            <ac:picMk id="12" creationId="{C0130D44-B77D-967D-3188-D640D953499C}"/>
          </ac:picMkLst>
        </pc:picChg>
        <pc:picChg chg="del">
          <ac:chgData name="Jassem Abbasi" userId="a485637c-5d5c-44af-8411-f95acc3236b6" providerId="ADAL" clId="{B67E75DF-61F4-4BDD-83F6-F3A9FEB4B984}" dt="2024-02-19T15:08:33.300" v="1214" actId="478"/>
          <ac:picMkLst>
            <pc:docMk/>
            <pc:sldMk cId="3860055628" sldId="333"/>
            <ac:picMk id="20" creationId="{A860289C-0897-AE26-FC98-351744808A77}"/>
          </ac:picMkLst>
        </pc:picChg>
        <pc:picChg chg="del">
          <ac:chgData name="Jassem Abbasi" userId="a485637c-5d5c-44af-8411-f95acc3236b6" providerId="ADAL" clId="{B67E75DF-61F4-4BDD-83F6-F3A9FEB4B984}" dt="2024-02-19T15:08:33.300" v="1214" actId="478"/>
          <ac:picMkLst>
            <pc:docMk/>
            <pc:sldMk cId="3860055628" sldId="333"/>
            <ac:picMk id="23" creationId="{8E574E6D-FF7A-7104-B74A-30DF73E557A0}"/>
          </ac:picMkLst>
        </pc:picChg>
        <pc:cxnChg chg="del">
          <ac:chgData name="Jassem Abbasi" userId="a485637c-5d5c-44af-8411-f95acc3236b6" providerId="ADAL" clId="{B67E75DF-61F4-4BDD-83F6-F3A9FEB4B984}" dt="2024-02-19T15:08:33.300" v="1214" actId="478"/>
          <ac:cxnSpMkLst>
            <pc:docMk/>
            <pc:sldMk cId="3860055628" sldId="333"/>
            <ac:cxnSpMk id="8" creationId="{9C56865A-0C07-3561-FC12-098E9D4D2A36}"/>
          </ac:cxnSpMkLst>
        </pc:cxnChg>
        <pc:cxnChg chg="del">
          <ac:chgData name="Jassem Abbasi" userId="a485637c-5d5c-44af-8411-f95acc3236b6" providerId="ADAL" clId="{B67E75DF-61F4-4BDD-83F6-F3A9FEB4B984}" dt="2024-02-19T15:08:33.300" v="1214" actId="478"/>
          <ac:cxnSpMkLst>
            <pc:docMk/>
            <pc:sldMk cId="3860055628" sldId="333"/>
            <ac:cxnSpMk id="13" creationId="{CCE92638-7099-BE6F-94A0-525F8651FBD2}"/>
          </ac:cxnSpMkLst>
        </pc:cxnChg>
        <pc:cxnChg chg="del">
          <ac:chgData name="Jassem Abbasi" userId="a485637c-5d5c-44af-8411-f95acc3236b6" providerId="ADAL" clId="{B67E75DF-61F4-4BDD-83F6-F3A9FEB4B984}" dt="2024-02-19T15:08:35.722" v="1216" actId="478"/>
          <ac:cxnSpMkLst>
            <pc:docMk/>
            <pc:sldMk cId="3860055628" sldId="333"/>
            <ac:cxnSpMk id="19" creationId="{49556817-EC80-F98A-24F1-3220778C4A81}"/>
          </ac:cxnSpMkLst>
        </pc:cxnChg>
        <pc:cxnChg chg="del">
          <ac:chgData name="Jassem Abbasi" userId="a485637c-5d5c-44af-8411-f95acc3236b6" providerId="ADAL" clId="{B67E75DF-61F4-4BDD-83F6-F3A9FEB4B984}" dt="2024-02-19T15:08:33.300" v="1214" actId="478"/>
          <ac:cxnSpMkLst>
            <pc:docMk/>
            <pc:sldMk cId="3860055628" sldId="333"/>
            <ac:cxnSpMk id="22" creationId="{2C529F5B-12A9-0883-4DEA-DF60AD6316CF}"/>
          </ac:cxnSpMkLst>
        </pc:cxnChg>
      </pc:sldChg>
      <pc:sldChg chg="addSp delSp modSp add mod modClrScheme chgLayout">
        <pc:chgData name="Jassem Abbasi" userId="a485637c-5d5c-44af-8411-f95acc3236b6" providerId="ADAL" clId="{B67E75DF-61F4-4BDD-83F6-F3A9FEB4B984}" dt="2024-02-28T09:27:30.540" v="5270" actId="1037"/>
        <pc:sldMkLst>
          <pc:docMk/>
          <pc:sldMk cId="1063735046" sldId="334"/>
        </pc:sldMkLst>
        <pc:spChg chg="mod ord">
          <ac:chgData name="Jassem Abbasi" userId="a485637c-5d5c-44af-8411-f95acc3236b6" providerId="ADAL" clId="{B67E75DF-61F4-4BDD-83F6-F3A9FEB4B984}" dt="2024-02-20T09:34:01.548" v="2129" actId="700"/>
          <ac:spMkLst>
            <pc:docMk/>
            <pc:sldMk cId="1063735046" sldId="334"/>
            <ac:spMk id="2" creationId="{0105CA13-8904-4F80-7942-8DD8C4610E73}"/>
          </ac:spMkLst>
        </pc:spChg>
        <pc:spChg chg="add del mod">
          <ac:chgData name="Jassem Abbasi" userId="a485637c-5d5c-44af-8411-f95acc3236b6" providerId="ADAL" clId="{B67E75DF-61F4-4BDD-83F6-F3A9FEB4B984}" dt="2024-02-19T19:32:44.227" v="1654" actId="478"/>
          <ac:spMkLst>
            <pc:docMk/>
            <pc:sldMk cId="1063735046" sldId="334"/>
            <ac:spMk id="2" creationId="{4C9F919E-F25F-0505-CAEC-AE802F310487}"/>
          </ac:spMkLst>
        </pc:spChg>
        <pc:spChg chg="mod">
          <ac:chgData name="Jassem Abbasi" userId="a485637c-5d5c-44af-8411-f95acc3236b6" providerId="ADAL" clId="{B67E75DF-61F4-4BDD-83F6-F3A9FEB4B984}" dt="2024-02-22T13:17:20.719" v="3303" actId="404"/>
          <ac:spMkLst>
            <pc:docMk/>
            <pc:sldMk cId="1063735046" sldId="334"/>
            <ac:spMk id="3" creationId="{367D03ED-56ED-125F-0802-8E25785B4E8D}"/>
          </ac:spMkLst>
        </pc:spChg>
        <pc:spChg chg="add mod">
          <ac:chgData name="Jassem Abbasi" userId="a485637c-5d5c-44af-8411-f95acc3236b6" providerId="ADAL" clId="{B67E75DF-61F4-4BDD-83F6-F3A9FEB4B984}" dt="2024-02-19T15:10:21.366" v="1266" actId="1076"/>
          <ac:spMkLst>
            <pc:docMk/>
            <pc:sldMk cId="1063735046" sldId="334"/>
            <ac:spMk id="6" creationId="{4A914B6C-3EE2-E3EE-0367-BBDFBE1CB67E}"/>
          </ac:spMkLst>
        </pc:spChg>
        <pc:spChg chg="add mod">
          <ac:chgData name="Jassem Abbasi" userId="a485637c-5d5c-44af-8411-f95acc3236b6" providerId="ADAL" clId="{B67E75DF-61F4-4BDD-83F6-F3A9FEB4B984}" dt="2024-02-25T07:38:51.657" v="4229" actId="1076"/>
          <ac:spMkLst>
            <pc:docMk/>
            <pc:sldMk cId="1063735046" sldId="334"/>
            <ac:spMk id="7" creationId="{924ACA10-4A35-C15B-358F-CD4032C50E64}"/>
          </ac:spMkLst>
        </pc:spChg>
        <pc:spChg chg="add mod">
          <ac:chgData name="Jassem Abbasi" userId="a485637c-5d5c-44af-8411-f95acc3236b6" providerId="ADAL" clId="{B67E75DF-61F4-4BDD-83F6-F3A9FEB4B984}" dt="2024-02-28T09:27:30.540" v="5270" actId="1037"/>
          <ac:spMkLst>
            <pc:docMk/>
            <pc:sldMk cId="1063735046" sldId="334"/>
            <ac:spMk id="10" creationId="{31AE255C-0145-1B90-E776-15B6504E20AF}"/>
          </ac:spMkLst>
        </pc:spChg>
        <pc:spChg chg="add del mod">
          <ac:chgData name="Jassem Abbasi" userId="a485637c-5d5c-44af-8411-f95acc3236b6" providerId="ADAL" clId="{B67E75DF-61F4-4BDD-83F6-F3A9FEB4B984}" dt="2024-02-19T15:11:00.163" v="1274" actId="478"/>
          <ac:spMkLst>
            <pc:docMk/>
            <pc:sldMk cId="1063735046" sldId="334"/>
            <ac:spMk id="11" creationId="{7670A26E-38FB-389B-EE5D-B756834A3BFD}"/>
          </ac:spMkLst>
        </pc:spChg>
        <pc:spChg chg="add del mod ord">
          <ac:chgData name="Jassem Abbasi" userId="a485637c-5d5c-44af-8411-f95acc3236b6" providerId="ADAL" clId="{B67E75DF-61F4-4BDD-83F6-F3A9FEB4B984}" dt="2024-02-20T09:34:16.726" v="2134" actId="478"/>
          <ac:spMkLst>
            <pc:docMk/>
            <pc:sldMk cId="1063735046" sldId="334"/>
            <ac:spMk id="11" creationId="{E44B15AE-C66A-3997-7352-3EC6521C6488}"/>
          </ac:spMkLst>
        </pc:spChg>
        <pc:spChg chg="add del mod ord">
          <ac:chgData name="Jassem Abbasi" userId="a485637c-5d5c-44af-8411-f95acc3236b6" providerId="ADAL" clId="{B67E75DF-61F4-4BDD-83F6-F3A9FEB4B984}" dt="2024-02-20T09:34:09.072" v="2130" actId="478"/>
          <ac:spMkLst>
            <pc:docMk/>
            <pc:sldMk cId="1063735046" sldId="334"/>
            <ac:spMk id="12" creationId="{3D4B12C7-489E-42E8-8785-18199FDC53AA}"/>
          </ac:spMkLst>
        </pc:spChg>
        <pc:spChg chg="add del mod">
          <ac:chgData name="Jassem Abbasi" userId="a485637c-5d5c-44af-8411-f95acc3236b6" providerId="ADAL" clId="{B67E75DF-61F4-4BDD-83F6-F3A9FEB4B984}" dt="2024-02-19T15:11:26.580" v="1284" actId="478"/>
          <ac:spMkLst>
            <pc:docMk/>
            <pc:sldMk cId="1063735046" sldId="334"/>
            <ac:spMk id="12" creationId="{D0BDC6F6-71C8-1206-725E-E9222EC943EF}"/>
          </ac:spMkLst>
        </pc:spChg>
        <pc:spChg chg="add mod">
          <ac:chgData name="Jassem Abbasi" userId="a485637c-5d5c-44af-8411-f95acc3236b6" providerId="ADAL" clId="{B67E75DF-61F4-4BDD-83F6-F3A9FEB4B984}" dt="2024-02-22T06:53:03.665" v="2228" actId="1076"/>
          <ac:spMkLst>
            <pc:docMk/>
            <pc:sldMk cId="1063735046" sldId="334"/>
            <ac:spMk id="21" creationId="{27CCA3CA-3D51-172E-7F71-ACDCF48625F9}"/>
          </ac:spMkLst>
        </pc:spChg>
        <pc:spChg chg="add del mod">
          <ac:chgData name="Jassem Abbasi" userId="a485637c-5d5c-44af-8411-f95acc3236b6" providerId="ADAL" clId="{B67E75DF-61F4-4BDD-83F6-F3A9FEB4B984}" dt="2024-02-19T19:35:40.717" v="1660" actId="478"/>
          <ac:spMkLst>
            <pc:docMk/>
            <pc:sldMk cId="1063735046" sldId="334"/>
            <ac:spMk id="23" creationId="{9AE37DE3-F653-B982-4DC0-EA79E800230D}"/>
          </ac:spMkLst>
        </pc:spChg>
        <pc:spChg chg="add del mod">
          <ac:chgData name="Jassem Abbasi" userId="a485637c-5d5c-44af-8411-f95acc3236b6" providerId="ADAL" clId="{B67E75DF-61F4-4BDD-83F6-F3A9FEB4B984}" dt="2024-02-22T06:53:21.943" v="2233" actId="1076"/>
          <ac:spMkLst>
            <pc:docMk/>
            <pc:sldMk cId="1063735046" sldId="334"/>
            <ac:spMk id="24" creationId="{68199A70-3642-35E5-02FD-936634AC9F92}"/>
          </ac:spMkLst>
        </pc:spChg>
        <pc:graphicFrameChg chg="add mod modGraphic">
          <ac:chgData name="Jassem Abbasi" userId="a485637c-5d5c-44af-8411-f95acc3236b6" providerId="ADAL" clId="{B67E75DF-61F4-4BDD-83F6-F3A9FEB4B984}" dt="2024-02-25T07:30:08.815" v="4228" actId="113"/>
          <ac:graphicFrameMkLst>
            <pc:docMk/>
            <pc:sldMk cId="1063735046" sldId="334"/>
            <ac:graphicFrameMk id="13" creationId="{BFCE0EAD-FF80-1058-AFCB-B31945C0961E}"/>
          </ac:graphicFrameMkLst>
        </pc:graphicFrameChg>
        <pc:picChg chg="add mod">
          <ac:chgData name="Jassem Abbasi" userId="a485637c-5d5c-44af-8411-f95acc3236b6" providerId="ADAL" clId="{B67E75DF-61F4-4BDD-83F6-F3A9FEB4B984}" dt="2024-02-19T15:10:09.260" v="1262" actId="1076"/>
          <ac:picMkLst>
            <pc:docMk/>
            <pc:sldMk cId="1063735046" sldId="334"/>
            <ac:picMk id="4" creationId="{96440C70-CA0D-BE96-9EB1-A606DEFA77A7}"/>
          </ac:picMkLst>
        </pc:picChg>
        <pc:picChg chg="add mod">
          <ac:chgData name="Jassem Abbasi" userId="a485637c-5d5c-44af-8411-f95acc3236b6" providerId="ADAL" clId="{B67E75DF-61F4-4BDD-83F6-F3A9FEB4B984}" dt="2024-02-25T07:38:51.657" v="4229" actId="1076"/>
          <ac:picMkLst>
            <pc:docMk/>
            <pc:sldMk cId="1063735046" sldId="334"/>
            <ac:picMk id="5" creationId="{FE15D2F9-AE20-67FB-F700-83AEFEE08BAA}"/>
          </ac:picMkLst>
        </pc:picChg>
        <pc:cxnChg chg="add mod">
          <ac:chgData name="Jassem Abbasi" userId="a485637c-5d5c-44af-8411-f95acc3236b6" providerId="ADAL" clId="{B67E75DF-61F4-4BDD-83F6-F3A9FEB4B984}" dt="2024-02-25T07:39:02.510" v="4231" actId="14100"/>
          <ac:cxnSpMkLst>
            <pc:docMk/>
            <pc:sldMk cId="1063735046" sldId="334"/>
            <ac:cxnSpMk id="8" creationId="{E7AF5F17-E05D-3A50-ED8D-03AE87A7422E}"/>
          </ac:cxnSpMkLst>
        </pc:cxnChg>
        <pc:cxnChg chg="add mod">
          <ac:chgData name="Jassem Abbasi" userId="a485637c-5d5c-44af-8411-f95acc3236b6" providerId="ADAL" clId="{B67E75DF-61F4-4BDD-83F6-F3A9FEB4B984}" dt="2024-02-25T07:38:57.600" v="4230" actId="14100"/>
          <ac:cxnSpMkLst>
            <pc:docMk/>
            <pc:sldMk cId="1063735046" sldId="334"/>
            <ac:cxnSpMk id="9" creationId="{C8796740-5F91-9B80-8331-CB0D24DD5C5E}"/>
          </ac:cxnSpMkLst>
        </pc:cxnChg>
        <pc:cxnChg chg="add mod">
          <ac:chgData name="Jassem Abbasi" userId="a485637c-5d5c-44af-8411-f95acc3236b6" providerId="ADAL" clId="{B67E75DF-61F4-4BDD-83F6-F3A9FEB4B984}" dt="2024-02-19T15:12:39.844" v="1372" actId="1582"/>
          <ac:cxnSpMkLst>
            <pc:docMk/>
            <pc:sldMk cId="1063735046" sldId="334"/>
            <ac:cxnSpMk id="14" creationId="{E6AF3406-BE8E-C1A2-527A-538BFDF948E3}"/>
          </ac:cxnSpMkLst>
        </pc:cxnChg>
      </pc:sldChg>
      <pc:sldChg chg="addSp delSp modSp add mod modClrScheme chgLayout">
        <pc:chgData name="Jassem Abbasi" userId="a485637c-5d5c-44af-8411-f95acc3236b6" providerId="ADAL" clId="{B67E75DF-61F4-4BDD-83F6-F3A9FEB4B984}" dt="2024-02-28T09:33:20.287" v="5434" actId="1037"/>
        <pc:sldMkLst>
          <pc:docMk/>
          <pc:sldMk cId="245908889" sldId="335"/>
        </pc:sldMkLst>
        <pc:spChg chg="del">
          <ac:chgData name="Jassem Abbasi" userId="a485637c-5d5c-44af-8411-f95acc3236b6" providerId="ADAL" clId="{B67E75DF-61F4-4BDD-83F6-F3A9FEB4B984}" dt="2024-02-19T15:13:13.679" v="1379" actId="478"/>
          <ac:spMkLst>
            <pc:docMk/>
            <pc:sldMk cId="245908889" sldId="335"/>
            <ac:spMk id="2" creationId="{4C9F919E-F25F-0505-CAEC-AE802F310487}"/>
          </ac:spMkLst>
        </pc:spChg>
        <pc:spChg chg="mod ord">
          <ac:chgData name="Jassem Abbasi" userId="a485637c-5d5c-44af-8411-f95acc3236b6" providerId="ADAL" clId="{B67E75DF-61F4-4BDD-83F6-F3A9FEB4B984}" dt="2024-02-20T09:34:36.854" v="2137" actId="700"/>
          <ac:spMkLst>
            <pc:docMk/>
            <pc:sldMk cId="245908889" sldId="335"/>
            <ac:spMk id="2" creationId="{C0A3A63E-AB4D-20DB-2E3B-2C024DFCBACF}"/>
          </ac:spMkLst>
        </pc:spChg>
        <pc:spChg chg="mod">
          <ac:chgData name="Jassem Abbasi" userId="a485637c-5d5c-44af-8411-f95acc3236b6" providerId="ADAL" clId="{B67E75DF-61F4-4BDD-83F6-F3A9FEB4B984}" dt="2024-02-22T13:16:59.794" v="3297" actId="404"/>
          <ac:spMkLst>
            <pc:docMk/>
            <pc:sldMk cId="245908889" sldId="335"/>
            <ac:spMk id="3" creationId="{367D03ED-56ED-125F-0802-8E25785B4E8D}"/>
          </ac:spMkLst>
        </pc:spChg>
        <pc:spChg chg="del">
          <ac:chgData name="Jassem Abbasi" userId="a485637c-5d5c-44af-8411-f95acc3236b6" providerId="ADAL" clId="{B67E75DF-61F4-4BDD-83F6-F3A9FEB4B984}" dt="2024-02-19T15:13:04.562" v="1376" actId="478"/>
          <ac:spMkLst>
            <pc:docMk/>
            <pc:sldMk cId="245908889" sldId="335"/>
            <ac:spMk id="6" creationId="{4A914B6C-3EE2-E3EE-0367-BBDFBE1CB67E}"/>
          </ac:spMkLst>
        </pc:spChg>
        <pc:spChg chg="del">
          <ac:chgData name="Jassem Abbasi" userId="a485637c-5d5c-44af-8411-f95acc3236b6" providerId="ADAL" clId="{B67E75DF-61F4-4BDD-83F6-F3A9FEB4B984}" dt="2024-02-19T15:13:02.979" v="1375" actId="478"/>
          <ac:spMkLst>
            <pc:docMk/>
            <pc:sldMk cId="245908889" sldId="335"/>
            <ac:spMk id="7" creationId="{924ACA10-4A35-C15B-358F-CD4032C50E64}"/>
          </ac:spMkLst>
        </pc:spChg>
        <pc:spChg chg="del">
          <ac:chgData name="Jassem Abbasi" userId="a485637c-5d5c-44af-8411-f95acc3236b6" providerId="ADAL" clId="{B67E75DF-61F4-4BDD-83F6-F3A9FEB4B984}" dt="2024-02-19T15:13:05.963" v="1377" actId="478"/>
          <ac:spMkLst>
            <pc:docMk/>
            <pc:sldMk cId="245908889" sldId="335"/>
            <ac:spMk id="10" creationId="{31AE255C-0145-1B90-E776-15B6504E20AF}"/>
          </ac:spMkLst>
        </pc:spChg>
        <pc:spChg chg="add del mod">
          <ac:chgData name="Jassem Abbasi" userId="a485637c-5d5c-44af-8411-f95acc3236b6" providerId="ADAL" clId="{B67E75DF-61F4-4BDD-83F6-F3A9FEB4B984}" dt="2024-02-19T15:13:21.659" v="1381" actId="478"/>
          <ac:spMkLst>
            <pc:docMk/>
            <pc:sldMk cId="245908889" sldId="335"/>
            <ac:spMk id="12" creationId="{5383CB22-5C57-95B7-97AD-28A03FD5FFEA}"/>
          </ac:spMkLst>
        </pc:spChg>
        <pc:spChg chg="add mod">
          <ac:chgData name="Jassem Abbasi" userId="a485637c-5d5c-44af-8411-f95acc3236b6" providerId="ADAL" clId="{B67E75DF-61F4-4BDD-83F6-F3A9FEB4B984}" dt="2024-02-19T15:13:18.390" v="1380"/>
          <ac:spMkLst>
            <pc:docMk/>
            <pc:sldMk cId="245908889" sldId="335"/>
            <ac:spMk id="18" creationId="{09D210EE-F9BF-7241-91CA-123BD8875FCB}"/>
          </ac:spMkLst>
        </pc:spChg>
        <pc:spChg chg="add mod ord">
          <ac:chgData name="Jassem Abbasi" userId="a485637c-5d5c-44af-8411-f95acc3236b6" providerId="ADAL" clId="{B67E75DF-61F4-4BDD-83F6-F3A9FEB4B984}" dt="2024-02-28T09:33:20.287" v="5434" actId="1037"/>
          <ac:spMkLst>
            <pc:docMk/>
            <pc:sldMk cId="245908889" sldId="335"/>
            <ac:spMk id="19" creationId="{5E1B702B-71FD-2B0A-60D5-81575ED804E2}"/>
          </ac:spMkLst>
        </pc:spChg>
        <pc:spChg chg="del mod">
          <ac:chgData name="Jassem Abbasi" userId="a485637c-5d5c-44af-8411-f95acc3236b6" providerId="ADAL" clId="{B67E75DF-61F4-4BDD-83F6-F3A9FEB4B984}" dt="2024-02-19T15:14:18.595" v="1390" actId="478"/>
          <ac:spMkLst>
            <pc:docMk/>
            <pc:sldMk cId="245908889" sldId="335"/>
            <ac:spMk id="21" creationId="{27CCA3CA-3D51-172E-7F71-ACDCF48625F9}"/>
          </ac:spMkLst>
        </pc:spChg>
        <pc:spChg chg="del mod">
          <ac:chgData name="Jassem Abbasi" userId="a485637c-5d5c-44af-8411-f95acc3236b6" providerId="ADAL" clId="{B67E75DF-61F4-4BDD-83F6-F3A9FEB4B984}" dt="2024-02-19T15:14:20.164" v="1391" actId="478"/>
          <ac:spMkLst>
            <pc:docMk/>
            <pc:sldMk cId="245908889" sldId="335"/>
            <ac:spMk id="24" creationId="{68199A70-3642-35E5-02FD-936634AC9F92}"/>
          </ac:spMkLst>
        </pc:spChg>
        <pc:graphicFrameChg chg="add del mod">
          <ac:chgData name="Jassem Abbasi" userId="a485637c-5d5c-44af-8411-f95acc3236b6" providerId="ADAL" clId="{B67E75DF-61F4-4BDD-83F6-F3A9FEB4B984}" dt="2024-02-28T09:28:25.188" v="5272"/>
          <ac:graphicFrameMkLst>
            <pc:docMk/>
            <pc:sldMk cId="245908889" sldId="335"/>
            <ac:graphicFrameMk id="4" creationId="{FE197E4A-70DF-98CB-2B84-8FACF62A52E9}"/>
          </ac:graphicFrameMkLst>
        </pc:graphicFrameChg>
        <pc:graphicFrameChg chg="add mod modGraphic">
          <ac:chgData name="Jassem Abbasi" userId="a485637c-5d5c-44af-8411-f95acc3236b6" providerId="ADAL" clId="{B67E75DF-61F4-4BDD-83F6-F3A9FEB4B984}" dt="2024-02-28T09:32:20.767" v="5351" actId="13926"/>
          <ac:graphicFrameMkLst>
            <pc:docMk/>
            <pc:sldMk cId="245908889" sldId="335"/>
            <ac:graphicFrameMk id="5" creationId="{FB74DB07-EC7B-F6F5-EC8A-A03AECC17435}"/>
          </ac:graphicFrameMkLst>
        </pc:graphicFrameChg>
        <pc:graphicFrameChg chg="del">
          <ac:chgData name="Jassem Abbasi" userId="a485637c-5d5c-44af-8411-f95acc3236b6" providerId="ADAL" clId="{B67E75DF-61F4-4BDD-83F6-F3A9FEB4B984}" dt="2024-02-19T15:13:02.979" v="1375" actId="478"/>
          <ac:graphicFrameMkLst>
            <pc:docMk/>
            <pc:sldMk cId="245908889" sldId="335"/>
            <ac:graphicFrameMk id="13" creationId="{BFCE0EAD-FF80-1058-AFCB-B31945C0961E}"/>
          </ac:graphicFrameMkLst>
        </pc:graphicFrameChg>
        <pc:graphicFrameChg chg="add mod modGraphic">
          <ac:chgData name="Jassem Abbasi" userId="a485637c-5d5c-44af-8411-f95acc3236b6" providerId="ADAL" clId="{B67E75DF-61F4-4BDD-83F6-F3A9FEB4B984}" dt="2024-02-19T15:14:41.984" v="1395" actId="1076"/>
          <ac:graphicFrameMkLst>
            <pc:docMk/>
            <pc:sldMk cId="245908889" sldId="335"/>
            <ac:graphicFrameMk id="20" creationId="{DF45514D-9F8A-48CC-72FD-0FDD310C7D9B}"/>
          </ac:graphicFrameMkLst>
        </pc:graphicFrameChg>
        <pc:picChg chg="del">
          <ac:chgData name="Jassem Abbasi" userId="a485637c-5d5c-44af-8411-f95acc3236b6" providerId="ADAL" clId="{B67E75DF-61F4-4BDD-83F6-F3A9FEB4B984}" dt="2024-02-19T15:13:04.562" v="1376" actId="478"/>
          <ac:picMkLst>
            <pc:docMk/>
            <pc:sldMk cId="245908889" sldId="335"/>
            <ac:picMk id="4" creationId="{96440C70-CA0D-BE96-9EB1-A606DEFA77A7}"/>
          </ac:picMkLst>
        </pc:picChg>
        <pc:picChg chg="del">
          <ac:chgData name="Jassem Abbasi" userId="a485637c-5d5c-44af-8411-f95acc3236b6" providerId="ADAL" clId="{B67E75DF-61F4-4BDD-83F6-F3A9FEB4B984}" dt="2024-02-19T15:13:02.979" v="1375" actId="478"/>
          <ac:picMkLst>
            <pc:docMk/>
            <pc:sldMk cId="245908889" sldId="335"/>
            <ac:picMk id="5" creationId="{FE15D2F9-AE20-67FB-F700-83AEFEE08BAA}"/>
          </ac:picMkLst>
        </pc:picChg>
        <pc:picChg chg="add mod">
          <ac:chgData name="Jassem Abbasi" userId="a485637c-5d5c-44af-8411-f95acc3236b6" providerId="ADAL" clId="{B67E75DF-61F4-4BDD-83F6-F3A9FEB4B984}" dt="2024-02-28T09:29:43.898" v="5296" actId="1076"/>
          <ac:picMkLst>
            <pc:docMk/>
            <pc:sldMk cId="245908889" sldId="335"/>
            <ac:picMk id="15" creationId="{6CD95A95-8372-6F31-D715-7C6C5197E602}"/>
          </ac:picMkLst>
        </pc:picChg>
        <pc:picChg chg="add mod">
          <ac:chgData name="Jassem Abbasi" userId="a485637c-5d5c-44af-8411-f95acc3236b6" providerId="ADAL" clId="{B67E75DF-61F4-4BDD-83F6-F3A9FEB4B984}" dt="2024-02-28T09:33:20.287" v="5434" actId="1037"/>
          <ac:picMkLst>
            <pc:docMk/>
            <pc:sldMk cId="245908889" sldId="335"/>
            <ac:picMk id="16" creationId="{7F53C332-8D16-5D06-EC06-BC5929E4A8C2}"/>
          </ac:picMkLst>
        </pc:picChg>
        <pc:cxnChg chg="del">
          <ac:chgData name="Jassem Abbasi" userId="a485637c-5d5c-44af-8411-f95acc3236b6" providerId="ADAL" clId="{B67E75DF-61F4-4BDD-83F6-F3A9FEB4B984}" dt="2024-02-19T15:13:04.562" v="1376" actId="478"/>
          <ac:cxnSpMkLst>
            <pc:docMk/>
            <pc:sldMk cId="245908889" sldId="335"/>
            <ac:cxnSpMk id="8" creationId="{E7AF5F17-E05D-3A50-ED8D-03AE87A7422E}"/>
          </ac:cxnSpMkLst>
        </pc:cxnChg>
        <pc:cxnChg chg="del">
          <ac:chgData name="Jassem Abbasi" userId="a485637c-5d5c-44af-8411-f95acc3236b6" providerId="ADAL" clId="{B67E75DF-61F4-4BDD-83F6-F3A9FEB4B984}" dt="2024-02-19T15:13:04.562" v="1376" actId="478"/>
          <ac:cxnSpMkLst>
            <pc:docMk/>
            <pc:sldMk cId="245908889" sldId="335"/>
            <ac:cxnSpMk id="9" creationId="{C8796740-5F91-9B80-8331-CB0D24DD5C5E}"/>
          </ac:cxnSpMkLst>
        </pc:cxnChg>
        <pc:cxnChg chg="del">
          <ac:chgData name="Jassem Abbasi" userId="a485637c-5d5c-44af-8411-f95acc3236b6" providerId="ADAL" clId="{B67E75DF-61F4-4BDD-83F6-F3A9FEB4B984}" dt="2024-02-19T15:13:02.979" v="1375" actId="478"/>
          <ac:cxnSpMkLst>
            <pc:docMk/>
            <pc:sldMk cId="245908889" sldId="335"/>
            <ac:cxnSpMk id="14" creationId="{E6AF3406-BE8E-C1A2-527A-538BFDF948E3}"/>
          </ac:cxnSpMkLst>
        </pc:cxnChg>
        <pc:cxnChg chg="add mod">
          <ac:chgData name="Jassem Abbasi" userId="a485637c-5d5c-44af-8411-f95acc3236b6" providerId="ADAL" clId="{B67E75DF-61F4-4BDD-83F6-F3A9FEB4B984}" dt="2024-02-19T15:13:18.390" v="1380"/>
          <ac:cxnSpMkLst>
            <pc:docMk/>
            <pc:sldMk cId="245908889" sldId="335"/>
            <ac:cxnSpMk id="17" creationId="{6321059E-D652-EF70-D572-04E1EDD11ECA}"/>
          </ac:cxnSpMkLst>
        </pc:cxnChg>
      </pc:sldChg>
      <pc:sldChg chg="addSp delSp modSp add mod modClrScheme chgLayout">
        <pc:chgData name="Jassem Abbasi" userId="a485637c-5d5c-44af-8411-f95acc3236b6" providerId="ADAL" clId="{B67E75DF-61F4-4BDD-83F6-F3A9FEB4B984}" dt="2024-03-01T07:06:44.926" v="5581" actId="13926"/>
        <pc:sldMkLst>
          <pc:docMk/>
          <pc:sldMk cId="1700189895" sldId="336"/>
        </pc:sldMkLst>
        <pc:spChg chg="add del mod">
          <ac:chgData name="Jassem Abbasi" userId="a485637c-5d5c-44af-8411-f95acc3236b6" providerId="ADAL" clId="{B67E75DF-61F4-4BDD-83F6-F3A9FEB4B984}" dt="2024-02-28T07:28:34.133" v="4323" actId="478"/>
          <ac:spMkLst>
            <pc:docMk/>
            <pc:sldMk cId="1700189895" sldId="336"/>
            <ac:spMk id="2" creationId="{7BE96AA1-5555-532A-7DE7-AC68A31F7293}"/>
          </ac:spMkLst>
        </pc:spChg>
        <pc:spChg chg="mod">
          <ac:chgData name="Jassem Abbasi" userId="a485637c-5d5c-44af-8411-f95acc3236b6" providerId="ADAL" clId="{B67E75DF-61F4-4BDD-83F6-F3A9FEB4B984}" dt="2024-02-28T07:29:41.263" v="4373" actId="1076"/>
          <ac:spMkLst>
            <pc:docMk/>
            <pc:sldMk cId="1700189895" sldId="336"/>
            <ac:spMk id="3" creationId="{367D03ED-56ED-125F-0802-8E25785B4E8D}"/>
          </ac:spMkLst>
        </pc:spChg>
        <pc:spChg chg="mod ord">
          <ac:chgData name="Jassem Abbasi" userId="a485637c-5d5c-44af-8411-f95acc3236b6" providerId="ADAL" clId="{B67E75DF-61F4-4BDD-83F6-F3A9FEB4B984}" dt="2024-02-20T09:34:43.912" v="2138" actId="700"/>
          <ac:spMkLst>
            <pc:docMk/>
            <pc:sldMk cId="1700189895" sldId="336"/>
            <ac:spMk id="4" creationId="{B2984FF3-2615-D4F8-8836-6C4225A79058}"/>
          </ac:spMkLst>
        </pc:spChg>
        <pc:spChg chg="add mod">
          <ac:chgData name="Jassem Abbasi" userId="a485637c-5d5c-44af-8411-f95acc3236b6" providerId="ADAL" clId="{B67E75DF-61F4-4BDD-83F6-F3A9FEB4B984}" dt="2024-02-28T07:31:21.470" v="4400" actId="1076"/>
          <ac:spMkLst>
            <pc:docMk/>
            <pc:sldMk cId="1700189895" sldId="336"/>
            <ac:spMk id="5" creationId="{763C9E84-2FEF-475E-984F-662979E1C9CF}"/>
          </ac:spMkLst>
        </pc:spChg>
        <pc:spChg chg="add mod">
          <ac:chgData name="Jassem Abbasi" userId="a485637c-5d5c-44af-8411-f95acc3236b6" providerId="ADAL" clId="{B67E75DF-61F4-4BDD-83F6-F3A9FEB4B984}" dt="2024-03-01T07:06:44.926" v="5581" actId="13926"/>
          <ac:spMkLst>
            <pc:docMk/>
            <pc:sldMk cId="1700189895" sldId="336"/>
            <ac:spMk id="6" creationId="{F09A14BD-E61B-0D60-5278-F7E5FC89B180}"/>
          </ac:spMkLst>
        </pc:spChg>
        <pc:spChg chg="add del mod">
          <ac:chgData name="Jassem Abbasi" userId="a485637c-5d5c-44af-8411-f95acc3236b6" providerId="ADAL" clId="{B67E75DF-61F4-4BDD-83F6-F3A9FEB4B984}" dt="2024-02-28T07:31:13.831" v="4398"/>
          <ac:spMkLst>
            <pc:docMk/>
            <pc:sldMk cId="1700189895" sldId="336"/>
            <ac:spMk id="7" creationId="{F30ED4BD-6C32-DD42-219A-EFB984D0904E}"/>
          </ac:spMkLst>
        </pc:spChg>
        <pc:spChg chg="add del mod ord">
          <ac:chgData name="Jassem Abbasi" userId="a485637c-5d5c-44af-8411-f95acc3236b6" providerId="ADAL" clId="{B67E75DF-61F4-4BDD-83F6-F3A9FEB4B984}" dt="2024-02-22T10:36:20.618" v="3030" actId="478"/>
          <ac:spMkLst>
            <pc:docMk/>
            <pc:sldMk cId="1700189895" sldId="336"/>
            <ac:spMk id="14" creationId="{94F584EF-85BB-607C-6599-0153E9DC293A}"/>
          </ac:spMkLst>
        </pc:spChg>
        <pc:spChg chg="add mod">
          <ac:chgData name="Jassem Abbasi" userId="a485637c-5d5c-44af-8411-f95acc3236b6" providerId="ADAL" clId="{B67E75DF-61F4-4BDD-83F6-F3A9FEB4B984}" dt="2024-02-28T09:19:46.377" v="5190" actId="1076"/>
          <ac:spMkLst>
            <pc:docMk/>
            <pc:sldMk cId="1700189895" sldId="336"/>
            <ac:spMk id="14" creationId="{A32FB6B7-9D22-33A3-4F09-787DFE8EB35A}"/>
          </ac:spMkLst>
        </pc:spChg>
        <pc:spChg chg="add mod">
          <ac:chgData name="Jassem Abbasi" userId="a485637c-5d5c-44af-8411-f95acc3236b6" providerId="ADAL" clId="{B67E75DF-61F4-4BDD-83F6-F3A9FEB4B984}" dt="2024-02-28T07:33:35.018" v="4440" actId="1076"/>
          <ac:spMkLst>
            <pc:docMk/>
            <pc:sldMk cId="1700189895" sldId="336"/>
            <ac:spMk id="15" creationId="{212B4558-90B0-BA7E-7692-39722D7FE96E}"/>
          </ac:spMkLst>
        </pc:spChg>
        <pc:spChg chg="add mod ord">
          <ac:chgData name="Jassem Abbasi" userId="a485637c-5d5c-44af-8411-f95acc3236b6" providerId="ADAL" clId="{B67E75DF-61F4-4BDD-83F6-F3A9FEB4B984}" dt="2024-02-28T08:18:36.824" v="4529" actId="14100"/>
          <ac:spMkLst>
            <pc:docMk/>
            <pc:sldMk cId="1700189895" sldId="336"/>
            <ac:spMk id="16" creationId="{8D2A973C-1C0A-9B04-8AEB-4ED6D802C2C7}"/>
          </ac:spMkLst>
        </pc:spChg>
        <pc:spChg chg="del">
          <ac:chgData name="Jassem Abbasi" userId="a485637c-5d5c-44af-8411-f95acc3236b6" providerId="ADAL" clId="{B67E75DF-61F4-4BDD-83F6-F3A9FEB4B984}" dt="2024-02-19T15:14:59.844" v="1398" actId="478"/>
          <ac:spMkLst>
            <pc:docMk/>
            <pc:sldMk cId="1700189895" sldId="336"/>
            <ac:spMk id="18" creationId="{09D210EE-F9BF-7241-91CA-123BD8875FCB}"/>
          </ac:spMkLst>
        </pc:spChg>
        <pc:spChg chg="add mod">
          <ac:chgData name="Jassem Abbasi" userId="a485637c-5d5c-44af-8411-f95acc3236b6" providerId="ADAL" clId="{B67E75DF-61F4-4BDD-83F6-F3A9FEB4B984}" dt="2024-02-28T08:22:21.806" v="4622" actId="20577"/>
          <ac:spMkLst>
            <pc:docMk/>
            <pc:sldMk cId="1700189895" sldId="336"/>
            <ac:spMk id="18" creationId="{E43226BB-EF20-1165-B99A-DD3CEDB8920C}"/>
          </ac:spMkLst>
        </pc:spChg>
        <pc:spChg chg="del">
          <ac:chgData name="Jassem Abbasi" userId="a485637c-5d5c-44af-8411-f95acc3236b6" providerId="ADAL" clId="{B67E75DF-61F4-4BDD-83F6-F3A9FEB4B984}" dt="2024-02-19T15:14:59.844" v="1398" actId="478"/>
          <ac:spMkLst>
            <pc:docMk/>
            <pc:sldMk cId="1700189895" sldId="336"/>
            <ac:spMk id="19" creationId="{5E1B702B-71FD-2B0A-60D5-81575ED804E2}"/>
          </ac:spMkLst>
        </pc:spChg>
        <pc:spChg chg="add del mod">
          <ac:chgData name="Jassem Abbasi" userId="a485637c-5d5c-44af-8411-f95acc3236b6" providerId="ADAL" clId="{B67E75DF-61F4-4BDD-83F6-F3A9FEB4B984}" dt="2024-02-20T08:30:52.889" v="1819" actId="478"/>
          <ac:spMkLst>
            <pc:docMk/>
            <pc:sldMk cId="1700189895" sldId="336"/>
            <ac:spMk id="21" creationId="{91CE5267-2505-DE35-03A3-BC55B3C316CC}"/>
          </ac:spMkLst>
        </pc:spChg>
        <pc:graphicFrameChg chg="del">
          <ac:chgData name="Jassem Abbasi" userId="a485637c-5d5c-44af-8411-f95acc3236b6" providerId="ADAL" clId="{B67E75DF-61F4-4BDD-83F6-F3A9FEB4B984}" dt="2024-02-19T15:14:59.844" v="1398" actId="478"/>
          <ac:graphicFrameMkLst>
            <pc:docMk/>
            <pc:sldMk cId="1700189895" sldId="336"/>
            <ac:graphicFrameMk id="20" creationId="{DF45514D-9F8A-48CC-72FD-0FDD310C7D9B}"/>
          </ac:graphicFrameMkLst>
        </pc:graphicFrameChg>
        <pc:picChg chg="add del mod">
          <ac:chgData name="Jassem Abbasi" userId="a485637c-5d5c-44af-8411-f95acc3236b6" providerId="ADAL" clId="{B67E75DF-61F4-4BDD-83F6-F3A9FEB4B984}" dt="2024-02-19T15:15:05.284" v="1400"/>
          <ac:picMkLst>
            <pc:docMk/>
            <pc:sldMk cId="1700189895" sldId="336"/>
            <ac:picMk id="2" creationId="{75889B74-6DDD-F90D-F7AD-B66B5B11A548}"/>
          </ac:picMkLst>
        </pc:picChg>
        <pc:picChg chg="add del mod">
          <ac:chgData name="Jassem Abbasi" userId="a485637c-5d5c-44af-8411-f95acc3236b6" providerId="ADAL" clId="{B67E75DF-61F4-4BDD-83F6-F3A9FEB4B984}" dt="2024-02-19T15:16:04.556" v="1404"/>
          <ac:picMkLst>
            <pc:docMk/>
            <pc:sldMk cId="1700189895" sldId="336"/>
            <ac:picMk id="4" creationId="{FF875DCE-1231-633E-63AF-5D38ADAC06BE}"/>
          </ac:picMkLst>
        </pc:picChg>
        <pc:picChg chg="add del mod">
          <ac:chgData name="Jassem Abbasi" userId="a485637c-5d5c-44af-8411-f95acc3236b6" providerId="ADAL" clId="{B67E75DF-61F4-4BDD-83F6-F3A9FEB4B984}" dt="2024-02-19T15:16:04.556" v="1404"/>
          <ac:picMkLst>
            <pc:docMk/>
            <pc:sldMk cId="1700189895" sldId="336"/>
            <ac:picMk id="5" creationId="{366068AD-7ACB-6D7B-D9FE-598D0B2811EF}"/>
          </ac:picMkLst>
        </pc:picChg>
        <pc:picChg chg="add del mod">
          <ac:chgData name="Jassem Abbasi" userId="a485637c-5d5c-44af-8411-f95acc3236b6" providerId="ADAL" clId="{B67E75DF-61F4-4BDD-83F6-F3A9FEB4B984}" dt="2024-02-19T15:16:04.556" v="1404"/>
          <ac:picMkLst>
            <pc:docMk/>
            <pc:sldMk cId="1700189895" sldId="336"/>
            <ac:picMk id="6" creationId="{ADE60A61-3627-012B-FB01-59C18C92712D}"/>
          </ac:picMkLst>
        </pc:picChg>
        <pc:picChg chg="add del mod">
          <ac:chgData name="Jassem Abbasi" userId="a485637c-5d5c-44af-8411-f95acc3236b6" providerId="ADAL" clId="{B67E75DF-61F4-4BDD-83F6-F3A9FEB4B984}" dt="2024-02-19T15:16:04.556" v="1404"/>
          <ac:picMkLst>
            <pc:docMk/>
            <pc:sldMk cId="1700189895" sldId="336"/>
            <ac:picMk id="7" creationId="{75C68FD7-2F80-836F-57ED-5261C5AC28BB}"/>
          </ac:picMkLst>
        </pc:picChg>
        <pc:picChg chg="add mod modCrop">
          <ac:chgData name="Jassem Abbasi" userId="a485637c-5d5c-44af-8411-f95acc3236b6" providerId="ADAL" clId="{B67E75DF-61F4-4BDD-83F6-F3A9FEB4B984}" dt="2024-02-28T07:30:09.338" v="4375" actId="732"/>
          <ac:picMkLst>
            <pc:docMk/>
            <pc:sldMk cId="1700189895" sldId="336"/>
            <ac:picMk id="8" creationId="{F8A01E35-0E64-3704-910D-96BDF928443B}"/>
          </ac:picMkLst>
        </pc:picChg>
        <pc:picChg chg="add mod modCrop">
          <ac:chgData name="Jassem Abbasi" userId="a485637c-5d5c-44af-8411-f95acc3236b6" providerId="ADAL" clId="{B67E75DF-61F4-4BDD-83F6-F3A9FEB4B984}" dt="2024-02-28T07:29:58.766" v="4374" actId="732"/>
          <ac:picMkLst>
            <pc:docMk/>
            <pc:sldMk cId="1700189895" sldId="336"/>
            <ac:picMk id="9" creationId="{996698E9-6333-DD4A-26F8-DF90E6AAC076}"/>
          </ac:picMkLst>
        </pc:picChg>
        <pc:picChg chg="add mod">
          <ac:chgData name="Jassem Abbasi" userId="a485637c-5d5c-44af-8411-f95acc3236b6" providerId="ADAL" clId="{B67E75DF-61F4-4BDD-83F6-F3A9FEB4B984}" dt="2024-02-28T07:29:18.482" v="4370" actId="1076"/>
          <ac:picMkLst>
            <pc:docMk/>
            <pc:sldMk cId="1700189895" sldId="336"/>
            <ac:picMk id="10" creationId="{21E377A1-4697-120F-64BC-CDF23BD541C4}"/>
          </ac:picMkLst>
        </pc:picChg>
        <pc:picChg chg="add mod">
          <ac:chgData name="Jassem Abbasi" userId="a485637c-5d5c-44af-8411-f95acc3236b6" providerId="ADAL" clId="{B67E75DF-61F4-4BDD-83F6-F3A9FEB4B984}" dt="2024-02-28T07:29:18.482" v="4370" actId="1076"/>
          <ac:picMkLst>
            <pc:docMk/>
            <pc:sldMk cId="1700189895" sldId="336"/>
            <ac:picMk id="11" creationId="{6B01BBB4-2BAE-C94F-0743-E93832B075BC}"/>
          </ac:picMkLst>
        </pc:picChg>
        <pc:picChg chg="add mod modCrop">
          <ac:chgData name="Jassem Abbasi" userId="a485637c-5d5c-44af-8411-f95acc3236b6" providerId="ADAL" clId="{B67E75DF-61F4-4BDD-83F6-F3A9FEB4B984}" dt="2024-02-28T07:30:15.393" v="4376" actId="732"/>
          <ac:picMkLst>
            <pc:docMk/>
            <pc:sldMk cId="1700189895" sldId="336"/>
            <ac:picMk id="12" creationId="{A3474BCE-2996-FEE0-4C3D-6F669132FEB6}"/>
          </ac:picMkLst>
        </pc:picChg>
        <pc:picChg chg="add mod">
          <ac:chgData name="Jassem Abbasi" userId="a485637c-5d5c-44af-8411-f95acc3236b6" providerId="ADAL" clId="{B67E75DF-61F4-4BDD-83F6-F3A9FEB4B984}" dt="2024-02-28T07:29:18.482" v="4370" actId="1076"/>
          <ac:picMkLst>
            <pc:docMk/>
            <pc:sldMk cId="1700189895" sldId="336"/>
            <ac:picMk id="13" creationId="{56D4AD1D-42EE-1AE3-2D0D-33E0D197FDE4}"/>
          </ac:picMkLst>
        </pc:picChg>
        <pc:picChg chg="del">
          <ac:chgData name="Jassem Abbasi" userId="a485637c-5d5c-44af-8411-f95acc3236b6" providerId="ADAL" clId="{B67E75DF-61F4-4BDD-83F6-F3A9FEB4B984}" dt="2024-02-19T15:14:59.844" v="1398" actId="478"/>
          <ac:picMkLst>
            <pc:docMk/>
            <pc:sldMk cId="1700189895" sldId="336"/>
            <ac:picMk id="15" creationId="{6CD95A95-8372-6F31-D715-7C6C5197E602}"/>
          </ac:picMkLst>
        </pc:picChg>
        <pc:picChg chg="del">
          <ac:chgData name="Jassem Abbasi" userId="a485637c-5d5c-44af-8411-f95acc3236b6" providerId="ADAL" clId="{B67E75DF-61F4-4BDD-83F6-F3A9FEB4B984}" dt="2024-02-19T15:14:59.844" v="1398" actId="478"/>
          <ac:picMkLst>
            <pc:docMk/>
            <pc:sldMk cId="1700189895" sldId="336"/>
            <ac:picMk id="16" creationId="{7F53C332-8D16-5D06-EC06-BC5929E4A8C2}"/>
          </ac:picMkLst>
        </pc:picChg>
        <pc:picChg chg="add mod">
          <ac:chgData name="Jassem Abbasi" userId="a485637c-5d5c-44af-8411-f95acc3236b6" providerId="ADAL" clId="{B67E75DF-61F4-4BDD-83F6-F3A9FEB4B984}" dt="2024-02-28T07:29:22.926" v="4371" actId="14100"/>
          <ac:picMkLst>
            <pc:docMk/>
            <pc:sldMk cId="1700189895" sldId="336"/>
            <ac:picMk id="1026" creationId="{2967DC9D-D03F-C817-5AAF-25FADE83FE31}"/>
          </ac:picMkLst>
        </pc:picChg>
        <pc:cxnChg chg="del mod">
          <ac:chgData name="Jassem Abbasi" userId="a485637c-5d5c-44af-8411-f95acc3236b6" providerId="ADAL" clId="{B67E75DF-61F4-4BDD-83F6-F3A9FEB4B984}" dt="2024-02-19T15:14:59.844" v="1398" actId="478"/>
          <ac:cxnSpMkLst>
            <pc:docMk/>
            <pc:sldMk cId="1700189895" sldId="336"/>
            <ac:cxnSpMk id="17" creationId="{6321059E-D652-EF70-D572-04E1EDD11ECA}"/>
          </ac:cxnSpMkLst>
        </pc:cxnChg>
      </pc:sldChg>
      <pc:sldChg chg="addSp delSp modSp add mod ord modClrScheme chgLayout">
        <pc:chgData name="Jassem Abbasi" userId="a485637c-5d5c-44af-8411-f95acc3236b6" providerId="ADAL" clId="{B67E75DF-61F4-4BDD-83F6-F3A9FEB4B984}" dt="2024-02-28T09:34:39.175" v="5446" actId="1035"/>
        <pc:sldMkLst>
          <pc:docMk/>
          <pc:sldMk cId="1039031238" sldId="337"/>
        </pc:sldMkLst>
        <pc:spChg chg="mod">
          <ac:chgData name="Jassem Abbasi" userId="a485637c-5d5c-44af-8411-f95acc3236b6" providerId="ADAL" clId="{B67E75DF-61F4-4BDD-83F6-F3A9FEB4B984}" dt="2024-02-22T13:16:29.692" v="3284" actId="20577"/>
          <ac:spMkLst>
            <pc:docMk/>
            <pc:sldMk cId="1039031238" sldId="337"/>
            <ac:spMk id="3" creationId="{367D03ED-56ED-125F-0802-8E25785B4E8D}"/>
          </ac:spMkLst>
        </pc:spChg>
        <pc:spChg chg="mod ord">
          <ac:chgData name="Jassem Abbasi" userId="a485637c-5d5c-44af-8411-f95acc3236b6" providerId="ADAL" clId="{B67E75DF-61F4-4BDD-83F6-F3A9FEB4B984}" dt="2024-02-20T09:34:53.956" v="2139" actId="700"/>
          <ac:spMkLst>
            <pc:docMk/>
            <pc:sldMk cId="1039031238" sldId="337"/>
            <ac:spMk id="6" creationId="{295BFCBF-A103-0A5A-7E1F-C07715B36F89}"/>
          </ac:spMkLst>
        </pc:spChg>
        <pc:spChg chg="add del mod">
          <ac:chgData name="Jassem Abbasi" userId="a485637c-5d5c-44af-8411-f95acc3236b6" providerId="ADAL" clId="{B67E75DF-61F4-4BDD-83F6-F3A9FEB4B984}" dt="2024-02-19T15:22:45.219" v="1438" actId="478"/>
          <ac:spMkLst>
            <pc:docMk/>
            <pc:sldMk cId="1039031238" sldId="337"/>
            <ac:spMk id="6" creationId="{7F6E8D22-30EF-2282-BA29-2441AE9219D1}"/>
          </ac:spMkLst>
        </pc:spChg>
        <pc:spChg chg="add mod">
          <ac:chgData name="Jassem Abbasi" userId="a485637c-5d5c-44af-8411-f95acc3236b6" providerId="ADAL" clId="{B67E75DF-61F4-4BDD-83F6-F3A9FEB4B984}" dt="2024-02-22T10:37:30.904" v="3132" actId="1036"/>
          <ac:spMkLst>
            <pc:docMk/>
            <pc:sldMk cId="1039031238" sldId="337"/>
            <ac:spMk id="7" creationId="{80820222-8241-2E03-F2F4-E17E5CC93BE1}"/>
          </ac:spMkLst>
        </pc:spChg>
        <pc:spChg chg="del">
          <ac:chgData name="Jassem Abbasi" userId="a485637c-5d5c-44af-8411-f95acc3236b6" providerId="ADAL" clId="{B67E75DF-61F4-4BDD-83F6-F3A9FEB4B984}" dt="2024-02-19T15:21:41.089" v="1430" actId="478"/>
          <ac:spMkLst>
            <pc:docMk/>
            <pc:sldMk cId="1039031238" sldId="337"/>
            <ac:spMk id="14" creationId="{94F584EF-85BB-607C-6599-0153E9DC293A}"/>
          </ac:spMkLst>
        </pc:spChg>
        <pc:spChg chg="add mod">
          <ac:chgData name="Jassem Abbasi" userId="a485637c-5d5c-44af-8411-f95acc3236b6" providerId="ADAL" clId="{B67E75DF-61F4-4BDD-83F6-F3A9FEB4B984}" dt="2024-02-20T08:30:38.133" v="1816" actId="1036"/>
          <ac:spMkLst>
            <pc:docMk/>
            <pc:sldMk cId="1039031238" sldId="337"/>
            <ac:spMk id="15" creationId="{60EC76D1-F4A6-5606-9537-F1F18AB1298F}"/>
          </ac:spMkLst>
        </pc:spChg>
        <pc:spChg chg="del">
          <ac:chgData name="Jassem Abbasi" userId="a485637c-5d5c-44af-8411-f95acc3236b6" providerId="ADAL" clId="{B67E75DF-61F4-4BDD-83F6-F3A9FEB4B984}" dt="2024-02-19T15:23:01.683" v="1442" actId="478"/>
          <ac:spMkLst>
            <pc:docMk/>
            <pc:sldMk cId="1039031238" sldId="337"/>
            <ac:spMk id="21" creationId="{91CE5267-2505-DE35-03A3-BC55B3C316CC}"/>
          </ac:spMkLst>
        </pc:spChg>
        <pc:picChg chg="add del mod">
          <ac:chgData name="Jassem Abbasi" userId="a485637c-5d5c-44af-8411-f95acc3236b6" providerId="ADAL" clId="{B67E75DF-61F4-4BDD-83F6-F3A9FEB4B984}" dt="2024-02-28T09:34:31.023" v="5438" actId="478"/>
          <ac:picMkLst>
            <pc:docMk/>
            <pc:sldMk cId="1039031238" sldId="337"/>
            <ac:picMk id="2" creationId="{1B5D0189-00A0-A9D0-ED2F-B3D875C314B5}"/>
          </ac:picMkLst>
        </pc:picChg>
        <pc:picChg chg="add mod">
          <ac:chgData name="Jassem Abbasi" userId="a485637c-5d5c-44af-8411-f95acc3236b6" providerId="ADAL" clId="{B67E75DF-61F4-4BDD-83F6-F3A9FEB4B984}" dt="2024-02-19T15:21:47.527" v="1431"/>
          <ac:picMkLst>
            <pc:docMk/>
            <pc:sldMk cId="1039031238" sldId="337"/>
            <ac:picMk id="4" creationId="{04347E69-252F-B6A4-5429-4FADF86721C2}"/>
          </ac:picMkLst>
        </pc:picChg>
        <pc:picChg chg="add mod">
          <ac:chgData name="Jassem Abbasi" userId="a485637c-5d5c-44af-8411-f95acc3236b6" providerId="ADAL" clId="{B67E75DF-61F4-4BDD-83F6-F3A9FEB4B984}" dt="2024-02-19T15:21:47.527" v="1431"/>
          <ac:picMkLst>
            <pc:docMk/>
            <pc:sldMk cId="1039031238" sldId="337"/>
            <ac:picMk id="5" creationId="{3A5E7228-C683-90C3-21B3-523C5F040D87}"/>
          </ac:picMkLst>
        </pc:picChg>
        <pc:picChg chg="add mod modCrop">
          <ac:chgData name="Jassem Abbasi" userId="a485637c-5d5c-44af-8411-f95acc3236b6" providerId="ADAL" clId="{B67E75DF-61F4-4BDD-83F6-F3A9FEB4B984}" dt="2024-02-28T09:34:39.175" v="5446" actId="1035"/>
          <ac:picMkLst>
            <pc:docMk/>
            <pc:sldMk cId="1039031238" sldId="337"/>
            <ac:picMk id="8" creationId="{84821D7C-8DCC-54E5-F2FF-0CB5500793F5}"/>
          </ac:picMkLst>
        </pc:picChg>
        <pc:picChg chg="del">
          <ac:chgData name="Jassem Abbasi" userId="a485637c-5d5c-44af-8411-f95acc3236b6" providerId="ADAL" clId="{B67E75DF-61F4-4BDD-83F6-F3A9FEB4B984}" dt="2024-02-19T15:21:41.089" v="1430" actId="478"/>
          <ac:picMkLst>
            <pc:docMk/>
            <pc:sldMk cId="1039031238" sldId="337"/>
            <ac:picMk id="8" creationId="{F8A01E35-0E64-3704-910D-96BDF928443B}"/>
          </ac:picMkLst>
        </pc:picChg>
        <pc:picChg chg="del">
          <ac:chgData name="Jassem Abbasi" userId="a485637c-5d5c-44af-8411-f95acc3236b6" providerId="ADAL" clId="{B67E75DF-61F4-4BDD-83F6-F3A9FEB4B984}" dt="2024-02-19T15:21:41.089" v="1430" actId="478"/>
          <ac:picMkLst>
            <pc:docMk/>
            <pc:sldMk cId="1039031238" sldId="337"/>
            <ac:picMk id="9" creationId="{996698E9-6333-DD4A-26F8-DF90E6AAC076}"/>
          </ac:picMkLst>
        </pc:picChg>
        <pc:picChg chg="del">
          <ac:chgData name="Jassem Abbasi" userId="a485637c-5d5c-44af-8411-f95acc3236b6" providerId="ADAL" clId="{B67E75DF-61F4-4BDD-83F6-F3A9FEB4B984}" dt="2024-02-19T15:21:41.089" v="1430" actId="478"/>
          <ac:picMkLst>
            <pc:docMk/>
            <pc:sldMk cId="1039031238" sldId="337"/>
            <ac:picMk id="10" creationId="{21E377A1-4697-120F-64BC-CDF23BD541C4}"/>
          </ac:picMkLst>
        </pc:picChg>
        <pc:picChg chg="del">
          <ac:chgData name="Jassem Abbasi" userId="a485637c-5d5c-44af-8411-f95acc3236b6" providerId="ADAL" clId="{B67E75DF-61F4-4BDD-83F6-F3A9FEB4B984}" dt="2024-02-19T15:21:41.089" v="1430" actId="478"/>
          <ac:picMkLst>
            <pc:docMk/>
            <pc:sldMk cId="1039031238" sldId="337"/>
            <ac:picMk id="11" creationId="{6B01BBB4-2BAE-C94F-0743-E93832B075BC}"/>
          </ac:picMkLst>
        </pc:picChg>
        <pc:picChg chg="del">
          <ac:chgData name="Jassem Abbasi" userId="a485637c-5d5c-44af-8411-f95acc3236b6" providerId="ADAL" clId="{B67E75DF-61F4-4BDD-83F6-F3A9FEB4B984}" dt="2024-02-19T15:21:41.089" v="1430" actId="478"/>
          <ac:picMkLst>
            <pc:docMk/>
            <pc:sldMk cId="1039031238" sldId="337"/>
            <ac:picMk id="12" creationId="{A3474BCE-2996-FEE0-4C3D-6F669132FEB6}"/>
          </ac:picMkLst>
        </pc:picChg>
        <pc:picChg chg="del">
          <ac:chgData name="Jassem Abbasi" userId="a485637c-5d5c-44af-8411-f95acc3236b6" providerId="ADAL" clId="{B67E75DF-61F4-4BDD-83F6-F3A9FEB4B984}" dt="2024-02-19T15:21:41.089" v="1430" actId="478"/>
          <ac:picMkLst>
            <pc:docMk/>
            <pc:sldMk cId="1039031238" sldId="337"/>
            <ac:picMk id="13" creationId="{56D4AD1D-42EE-1AE3-2D0D-33E0D197FDE4}"/>
          </ac:picMkLst>
        </pc:picChg>
      </pc:sldChg>
      <pc:sldChg chg="addSp delSp modSp add mod modClrScheme chgLayout">
        <pc:chgData name="Jassem Abbasi" userId="a485637c-5d5c-44af-8411-f95acc3236b6" providerId="ADAL" clId="{B67E75DF-61F4-4BDD-83F6-F3A9FEB4B984}" dt="2024-02-28T08:53:30.938" v="4890" actId="20577"/>
        <pc:sldMkLst>
          <pc:docMk/>
          <pc:sldMk cId="2450888156" sldId="338"/>
        </pc:sldMkLst>
        <pc:spChg chg="mod ord">
          <ac:chgData name="Jassem Abbasi" userId="a485637c-5d5c-44af-8411-f95acc3236b6" providerId="ADAL" clId="{B67E75DF-61F4-4BDD-83F6-F3A9FEB4B984}" dt="2024-02-20T09:34:57.771" v="2140" actId="700"/>
          <ac:spMkLst>
            <pc:docMk/>
            <pc:sldMk cId="2450888156" sldId="338"/>
            <ac:spMk id="2" creationId="{658E90D8-1AFE-FCEE-BFB6-08B435552B7F}"/>
          </ac:spMkLst>
        </pc:spChg>
        <pc:spChg chg="del">
          <ac:chgData name="Jassem Abbasi" userId="a485637c-5d5c-44af-8411-f95acc3236b6" providerId="ADAL" clId="{B67E75DF-61F4-4BDD-83F6-F3A9FEB4B984}" dt="2024-02-19T19:04:41.901" v="1583" actId="478"/>
          <ac:spMkLst>
            <pc:docMk/>
            <pc:sldMk cId="2450888156" sldId="338"/>
            <ac:spMk id="3" creationId="{367D03ED-56ED-125F-0802-8E25785B4E8D}"/>
          </ac:spMkLst>
        </pc:spChg>
        <pc:spChg chg="add mod">
          <ac:chgData name="Jassem Abbasi" userId="a485637c-5d5c-44af-8411-f95acc3236b6" providerId="ADAL" clId="{B67E75DF-61F4-4BDD-83F6-F3A9FEB4B984}" dt="2024-02-28T08:50:52.840" v="4887" actId="1076"/>
          <ac:spMkLst>
            <pc:docMk/>
            <pc:sldMk cId="2450888156" sldId="338"/>
            <ac:spMk id="4" creationId="{E83605C1-4407-ACA8-601A-A087CF91C756}"/>
          </ac:spMkLst>
        </pc:spChg>
        <pc:spChg chg="add mod">
          <ac:chgData name="Jassem Abbasi" userId="a485637c-5d5c-44af-8411-f95acc3236b6" providerId="ADAL" clId="{B67E75DF-61F4-4BDD-83F6-F3A9FEB4B984}" dt="2024-02-28T08:50:50.494" v="4886" actId="1076"/>
          <ac:spMkLst>
            <pc:docMk/>
            <pc:sldMk cId="2450888156" sldId="338"/>
            <ac:spMk id="5" creationId="{D62340F8-3D93-0E7D-AAC0-003A33729F36}"/>
          </ac:spMkLst>
        </pc:spChg>
        <pc:spChg chg="add mod ord">
          <ac:chgData name="Jassem Abbasi" userId="a485637c-5d5c-44af-8411-f95acc3236b6" providerId="ADAL" clId="{B67E75DF-61F4-4BDD-83F6-F3A9FEB4B984}" dt="2024-02-28T08:53:30.938" v="4890" actId="20577"/>
          <ac:spMkLst>
            <pc:docMk/>
            <pc:sldMk cId="2450888156" sldId="338"/>
            <ac:spMk id="6" creationId="{633C1250-AE0C-AAAC-2A5A-EA745EED2E07}"/>
          </ac:spMkLst>
        </pc:spChg>
        <pc:spChg chg="del">
          <ac:chgData name="Jassem Abbasi" userId="a485637c-5d5c-44af-8411-f95acc3236b6" providerId="ADAL" clId="{B67E75DF-61F4-4BDD-83F6-F3A9FEB4B984}" dt="2024-02-19T19:04:41.901" v="1583" actId="478"/>
          <ac:spMkLst>
            <pc:docMk/>
            <pc:sldMk cId="2450888156" sldId="338"/>
            <ac:spMk id="7" creationId="{80820222-8241-2E03-F2F4-E17E5CC93BE1}"/>
          </ac:spMkLst>
        </pc:spChg>
        <pc:spChg chg="mod">
          <ac:chgData name="Jassem Abbasi" userId="a485637c-5d5c-44af-8411-f95acc3236b6" providerId="ADAL" clId="{B67E75DF-61F4-4BDD-83F6-F3A9FEB4B984}" dt="2024-02-20T08:25:30.214" v="1751" actId="1036"/>
          <ac:spMkLst>
            <pc:docMk/>
            <pc:sldMk cId="2450888156" sldId="338"/>
            <ac:spMk id="15" creationId="{60EC76D1-F4A6-5606-9537-F1F18AB1298F}"/>
          </ac:spMkLst>
        </pc:spChg>
        <pc:picChg chg="del">
          <ac:chgData name="Jassem Abbasi" userId="a485637c-5d5c-44af-8411-f95acc3236b6" providerId="ADAL" clId="{B67E75DF-61F4-4BDD-83F6-F3A9FEB4B984}" dt="2024-02-19T19:04:41.901" v="1583" actId="478"/>
          <ac:picMkLst>
            <pc:docMk/>
            <pc:sldMk cId="2450888156" sldId="338"/>
            <ac:picMk id="2" creationId="{1B5D0189-00A0-A9D0-ED2F-B3D875C314B5}"/>
          </ac:picMkLst>
        </pc:picChg>
        <pc:picChg chg="del">
          <ac:chgData name="Jassem Abbasi" userId="a485637c-5d5c-44af-8411-f95acc3236b6" providerId="ADAL" clId="{B67E75DF-61F4-4BDD-83F6-F3A9FEB4B984}" dt="2024-02-19T19:04:41.901" v="1583" actId="478"/>
          <ac:picMkLst>
            <pc:docMk/>
            <pc:sldMk cId="2450888156" sldId="338"/>
            <ac:picMk id="4" creationId="{04347E69-252F-B6A4-5429-4FADF86721C2}"/>
          </ac:picMkLst>
        </pc:picChg>
        <pc:picChg chg="del">
          <ac:chgData name="Jassem Abbasi" userId="a485637c-5d5c-44af-8411-f95acc3236b6" providerId="ADAL" clId="{B67E75DF-61F4-4BDD-83F6-F3A9FEB4B984}" dt="2024-02-19T19:04:41.901" v="1583" actId="478"/>
          <ac:picMkLst>
            <pc:docMk/>
            <pc:sldMk cId="2450888156" sldId="338"/>
            <ac:picMk id="5" creationId="{3A5E7228-C683-90C3-21B3-523C5F040D87}"/>
          </ac:picMkLst>
        </pc:picChg>
        <pc:picChg chg="add mod">
          <ac:chgData name="Jassem Abbasi" userId="a485637c-5d5c-44af-8411-f95acc3236b6" providerId="ADAL" clId="{B67E75DF-61F4-4BDD-83F6-F3A9FEB4B984}" dt="2024-02-28T07:38:06.295" v="4508" actId="1076"/>
          <ac:picMkLst>
            <pc:docMk/>
            <pc:sldMk cId="2450888156" sldId="338"/>
            <ac:picMk id="8" creationId="{6FA18F1E-3C61-6BA2-5EB2-F4A33833550E}"/>
          </ac:picMkLst>
        </pc:picChg>
        <pc:picChg chg="add mod">
          <ac:chgData name="Jassem Abbasi" userId="a485637c-5d5c-44af-8411-f95acc3236b6" providerId="ADAL" clId="{B67E75DF-61F4-4BDD-83F6-F3A9FEB4B984}" dt="2024-02-28T07:38:06.295" v="4508" actId="1076"/>
          <ac:picMkLst>
            <pc:docMk/>
            <pc:sldMk cId="2450888156" sldId="338"/>
            <ac:picMk id="9" creationId="{B1E6CBD3-BB3C-6299-D120-E2ADD0AB21FA}"/>
          </ac:picMkLst>
        </pc:picChg>
      </pc:sldChg>
      <pc:sldChg chg="addSp delSp modSp add mod modClrScheme chgLayout">
        <pc:chgData name="Jassem Abbasi" userId="a485637c-5d5c-44af-8411-f95acc3236b6" providerId="ADAL" clId="{B67E75DF-61F4-4BDD-83F6-F3A9FEB4B984}" dt="2024-02-28T09:22:33.866" v="5264" actId="20577"/>
        <pc:sldMkLst>
          <pc:docMk/>
          <pc:sldMk cId="1964660637" sldId="339"/>
        </pc:sldMkLst>
        <pc:spChg chg="mod ord">
          <ac:chgData name="Jassem Abbasi" userId="a485637c-5d5c-44af-8411-f95acc3236b6" providerId="ADAL" clId="{B67E75DF-61F4-4BDD-83F6-F3A9FEB4B984}" dt="2024-02-20T09:35:03.592" v="2141" actId="700"/>
          <ac:spMkLst>
            <pc:docMk/>
            <pc:sldMk cId="1964660637" sldId="339"/>
            <ac:spMk id="2" creationId="{52FEB251-10B6-E2CF-54C3-FCB5B75DD528}"/>
          </ac:spMkLst>
        </pc:spChg>
        <pc:spChg chg="add del mod">
          <ac:chgData name="Jassem Abbasi" userId="a485637c-5d5c-44af-8411-f95acc3236b6" providerId="ADAL" clId="{B67E75DF-61F4-4BDD-83F6-F3A9FEB4B984}" dt="2024-02-19T19:05:39.542" v="1596" actId="478"/>
          <ac:spMkLst>
            <pc:docMk/>
            <pc:sldMk cId="1964660637" sldId="339"/>
            <ac:spMk id="3" creationId="{A6B0E0A0-D8BB-C1F1-C95E-744F73C5555A}"/>
          </ac:spMkLst>
        </pc:spChg>
        <pc:spChg chg="add del mod">
          <ac:chgData name="Jassem Abbasi" userId="a485637c-5d5c-44af-8411-f95acc3236b6" providerId="ADAL" clId="{B67E75DF-61F4-4BDD-83F6-F3A9FEB4B984}" dt="2024-02-23T08:11:35.289" v="4201" actId="478"/>
          <ac:spMkLst>
            <pc:docMk/>
            <pc:sldMk cId="1964660637" sldId="339"/>
            <ac:spMk id="4" creationId="{DC008AAC-5F02-65D4-F10C-615BBCF1995F}"/>
          </ac:spMkLst>
        </pc:spChg>
        <pc:spChg chg="add mod">
          <ac:chgData name="Jassem Abbasi" userId="a485637c-5d5c-44af-8411-f95acc3236b6" providerId="ADAL" clId="{B67E75DF-61F4-4BDD-83F6-F3A9FEB4B984}" dt="2024-02-19T19:05:47.896" v="1597" actId="1076"/>
          <ac:spMkLst>
            <pc:docMk/>
            <pc:sldMk cId="1964660637" sldId="339"/>
            <ac:spMk id="5" creationId="{3B65C34B-2177-9D5B-EC0B-8004308B97D8}"/>
          </ac:spMkLst>
        </pc:spChg>
        <pc:spChg chg="del">
          <ac:chgData name="Jassem Abbasi" userId="a485637c-5d5c-44af-8411-f95acc3236b6" providerId="ADAL" clId="{B67E75DF-61F4-4BDD-83F6-F3A9FEB4B984}" dt="2024-02-19T19:05:27.662" v="1593" actId="478"/>
          <ac:spMkLst>
            <pc:docMk/>
            <pc:sldMk cId="1964660637" sldId="339"/>
            <ac:spMk id="6" creationId="{633C1250-AE0C-AAAC-2A5A-EA745EED2E07}"/>
          </ac:spMkLst>
        </pc:spChg>
        <pc:spChg chg="add mod">
          <ac:chgData name="Jassem Abbasi" userId="a485637c-5d5c-44af-8411-f95acc3236b6" providerId="ADAL" clId="{B67E75DF-61F4-4BDD-83F6-F3A9FEB4B984}" dt="2024-02-28T09:22:33.866" v="5264" actId="20577"/>
          <ac:spMkLst>
            <pc:docMk/>
            <pc:sldMk cId="1964660637" sldId="339"/>
            <ac:spMk id="10" creationId="{9F5C4D77-F833-51E2-6731-87A3CBB52C9E}"/>
          </ac:spMkLst>
        </pc:spChg>
        <pc:spChg chg="add del mod">
          <ac:chgData name="Jassem Abbasi" userId="a485637c-5d5c-44af-8411-f95acc3236b6" providerId="ADAL" clId="{B67E75DF-61F4-4BDD-83F6-F3A9FEB4B984}" dt="2024-02-23T08:11:31.979" v="4199" actId="478"/>
          <ac:spMkLst>
            <pc:docMk/>
            <pc:sldMk cId="1964660637" sldId="339"/>
            <ac:spMk id="12" creationId="{560B9C30-00AE-C2BF-A0A8-4DF7B4E877F7}"/>
          </ac:spMkLst>
        </pc:spChg>
        <pc:spChg chg="del">
          <ac:chgData name="Jassem Abbasi" userId="a485637c-5d5c-44af-8411-f95acc3236b6" providerId="ADAL" clId="{B67E75DF-61F4-4BDD-83F6-F3A9FEB4B984}" dt="2024-02-19T19:05:31.020" v="1594" actId="478"/>
          <ac:spMkLst>
            <pc:docMk/>
            <pc:sldMk cId="1964660637" sldId="339"/>
            <ac:spMk id="15" creationId="{60EC76D1-F4A6-5606-9537-F1F18AB1298F}"/>
          </ac:spMkLst>
        </pc:spChg>
        <pc:picChg chg="add mod modCrop">
          <ac:chgData name="Jassem Abbasi" userId="a485637c-5d5c-44af-8411-f95acc3236b6" providerId="ADAL" clId="{B67E75DF-61F4-4BDD-83F6-F3A9FEB4B984}" dt="2024-02-28T09:17:10.670" v="5146" actId="1038"/>
          <ac:picMkLst>
            <pc:docMk/>
            <pc:sldMk cId="1964660637" sldId="339"/>
            <ac:picMk id="7" creationId="{0AEF7F23-C0CF-D29D-0111-C30923D7781A}"/>
          </ac:picMkLst>
        </pc:picChg>
        <pc:picChg chg="del">
          <ac:chgData name="Jassem Abbasi" userId="a485637c-5d5c-44af-8411-f95acc3236b6" providerId="ADAL" clId="{B67E75DF-61F4-4BDD-83F6-F3A9FEB4B984}" dt="2024-02-19T19:05:27.662" v="1593" actId="478"/>
          <ac:picMkLst>
            <pc:docMk/>
            <pc:sldMk cId="1964660637" sldId="339"/>
            <ac:picMk id="8" creationId="{6FA18F1E-3C61-6BA2-5EB2-F4A33833550E}"/>
          </ac:picMkLst>
        </pc:picChg>
        <pc:picChg chg="del">
          <ac:chgData name="Jassem Abbasi" userId="a485637c-5d5c-44af-8411-f95acc3236b6" providerId="ADAL" clId="{B67E75DF-61F4-4BDD-83F6-F3A9FEB4B984}" dt="2024-02-19T19:05:27.662" v="1593" actId="478"/>
          <ac:picMkLst>
            <pc:docMk/>
            <pc:sldMk cId="1964660637" sldId="339"/>
            <ac:picMk id="9" creationId="{B1E6CBD3-BB3C-6299-D120-E2ADD0AB21FA}"/>
          </ac:picMkLst>
        </pc:picChg>
        <pc:picChg chg="add mod">
          <ac:chgData name="Jassem Abbasi" userId="a485637c-5d5c-44af-8411-f95acc3236b6" providerId="ADAL" clId="{B67E75DF-61F4-4BDD-83F6-F3A9FEB4B984}" dt="2024-02-28T09:17:17.975" v="5180" actId="1035"/>
          <ac:picMkLst>
            <pc:docMk/>
            <pc:sldMk cId="1964660637" sldId="339"/>
            <ac:picMk id="11" creationId="{52D84A6C-B663-A530-29F8-74D5730FB38E}"/>
          </ac:picMkLst>
        </pc:picChg>
      </pc:sldChg>
      <pc:sldChg chg="modSp new del mod">
        <pc:chgData name="Jassem Abbasi" userId="a485637c-5d5c-44af-8411-f95acc3236b6" providerId="ADAL" clId="{B67E75DF-61F4-4BDD-83F6-F3A9FEB4B984}" dt="2024-02-22T12:40:42.878" v="3241" actId="47"/>
        <pc:sldMkLst>
          <pc:docMk/>
          <pc:sldMk cId="3690097826" sldId="340"/>
        </pc:sldMkLst>
        <pc:spChg chg="mod">
          <ac:chgData name="Jassem Abbasi" userId="a485637c-5d5c-44af-8411-f95acc3236b6" providerId="ADAL" clId="{B67E75DF-61F4-4BDD-83F6-F3A9FEB4B984}" dt="2024-02-19T19:08:10.684" v="1634" actId="5793"/>
          <ac:spMkLst>
            <pc:docMk/>
            <pc:sldMk cId="3690097826" sldId="340"/>
            <ac:spMk id="2" creationId="{6BF37332-FC7F-CD5D-3E54-A2BF4FC45D56}"/>
          </ac:spMkLst>
        </pc:spChg>
      </pc:sldChg>
      <pc:sldChg chg="addSp delSp modSp add mod modClrScheme chgLayout">
        <pc:chgData name="Jassem Abbasi" userId="a485637c-5d5c-44af-8411-f95acc3236b6" providerId="ADAL" clId="{B67E75DF-61F4-4BDD-83F6-F3A9FEB4B984}" dt="2024-02-28T08:50:01.307" v="4885" actId="1076"/>
        <pc:sldMkLst>
          <pc:docMk/>
          <pc:sldMk cId="4060510173" sldId="341"/>
        </pc:sldMkLst>
        <pc:spChg chg="mod ord">
          <ac:chgData name="Jassem Abbasi" userId="a485637c-5d5c-44af-8411-f95acc3236b6" providerId="ADAL" clId="{B67E75DF-61F4-4BDD-83F6-F3A9FEB4B984}" dt="2024-02-20T09:35:12.127" v="2144" actId="700"/>
          <ac:spMkLst>
            <pc:docMk/>
            <pc:sldMk cId="4060510173" sldId="341"/>
            <ac:spMk id="3" creationId="{0D251AB7-E12B-A3AC-AB22-2AA4F43F67F4}"/>
          </ac:spMkLst>
        </pc:spChg>
        <pc:spChg chg="del">
          <ac:chgData name="Jassem Abbasi" userId="a485637c-5d5c-44af-8411-f95acc3236b6" providerId="ADAL" clId="{B67E75DF-61F4-4BDD-83F6-F3A9FEB4B984}" dt="2024-02-20T08:10:19.020" v="1736" actId="478"/>
          <ac:spMkLst>
            <pc:docMk/>
            <pc:sldMk cId="4060510173" sldId="341"/>
            <ac:spMk id="4" creationId="{DC008AAC-5F02-65D4-F10C-615BBCF1995F}"/>
          </ac:spMkLst>
        </pc:spChg>
        <pc:spChg chg="mod">
          <ac:chgData name="Jassem Abbasi" userId="a485637c-5d5c-44af-8411-f95acc3236b6" providerId="ADAL" clId="{B67E75DF-61F4-4BDD-83F6-F3A9FEB4B984}" dt="2024-02-20T08:10:12.184" v="1734"/>
          <ac:spMkLst>
            <pc:docMk/>
            <pc:sldMk cId="4060510173" sldId="341"/>
            <ac:spMk id="5" creationId="{3B65C34B-2177-9D5B-EC0B-8004308B97D8}"/>
          </ac:spMkLst>
        </pc:spChg>
        <pc:spChg chg="add del mod ord">
          <ac:chgData name="Jassem Abbasi" userId="a485637c-5d5c-44af-8411-f95acc3236b6" providerId="ADAL" clId="{B67E75DF-61F4-4BDD-83F6-F3A9FEB4B984}" dt="2024-02-20T09:35:09.748" v="2143" actId="700"/>
          <ac:spMkLst>
            <pc:docMk/>
            <pc:sldMk cId="4060510173" sldId="341"/>
            <ac:spMk id="6" creationId="{EDB6A40B-9C82-031E-19E2-A43BCF9A43C9}"/>
          </ac:spMkLst>
        </pc:spChg>
        <pc:spChg chg="add del mod ord">
          <ac:chgData name="Jassem Abbasi" userId="a485637c-5d5c-44af-8411-f95acc3236b6" providerId="ADAL" clId="{B67E75DF-61F4-4BDD-83F6-F3A9FEB4B984}" dt="2024-02-20T09:35:09.748" v="2143" actId="700"/>
          <ac:spMkLst>
            <pc:docMk/>
            <pc:sldMk cId="4060510173" sldId="341"/>
            <ac:spMk id="8" creationId="{95A93A40-C193-FA1A-4CE0-24953EAB0FF0}"/>
          </ac:spMkLst>
        </pc:spChg>
        <pc:spChg chg="add del mod ord">
          <ac:chgData name="Jassem Abbasi" userId="a485637c-5d5c-44af-8411-f95acc3236b6" providerId="ADAL" clId="{B67E75DF-61F4-4BDD-83F6-F3A9FEB4B984}" dt="2024-02-20T09:35:09.748" v="2143" actId="700"/>
          <ac:spMkLst>
            <pc:docMk/>
            <pc:sldMk cId="4060510173" sldId="341"/>
            <ac:spMk id="9" creationId="{402DC535-2C9E-0AAF-5E49-445151677814}"/>
          </ac:spMkLst>
        </pc:spChg>
        <pc:spChg chg="mod">
          <ac:chgData name="Jassem Abbasi" userId="a485637c-5d5c-44af-8411-f95acc3236b6" providerId="ADAL" clId="{B67E75DF-61F4-4BDD-83F6-F3A9FEB4B984}" dt="2024-02-28T08:49:56.875" v="4882" actId="14100"/>
          <ac:spMkLst>
            <pc:docMk/>
            <pc:sldMk cId="4060510173" sldId="341"/>
            <ac:spMk id="10" creationId="{9F5C4D77-F833-51E2-6731-87A3CBB52C9E}"/>
          </ac:spMkLst>
        </pc:spChg>
        <pc:spChg chg="del">
          <ac:chgData name="Jassem Abbasi" userId="a485637c-5d5c-44af-8411-f95acc3236b6" providerId="ADAL" clId="{B67E75DF-61F4-4BDD-83F6-F3A9FEB4B984}" dt="2024-02-20T08:10:19.020" v="1736" actId="478"/>
          <ac:spMkLst>
            <pc:docMk/>
            <pc:sldMk cId="4060510173" sldId="341"/>
            <ac:spMk id="12" creationId="{560B9C30-00AE-C2BF-A0A8-4DF7B4E877F7}"/>
          </ac:spMkLst>
        </pc:spChg>
        <pc:picChg chg="add mod">
          <ac:chgData name="Jassem Abbasi" userId="a485637c-5d5c-44af-8411-f95acc3236b6" providerId="ADAL" clId="{B67E75DF-61F4-4BDD-83F6-F3A9FEB4B984}" dt="2024-02-28T08:50:01.307" v="4885" actId="1076"/>
          <ac:picMkLst>
            <pc:docMk/>
            <pc:sldMk cId="4060510173" sldId="341"/>
            <ac:picMk id="2" creationId="{B5888B4A-B96A-F67D-4BCA-364F7FAF2909}"/>
          </ac:picMkLst>
        </pc:picChg>
        <pc:picChg chg="del">
          <ac:chgData name="Jassem Abbasi" userId="a485637c-5d5c-44af-8411-f95acc3236b6" providerId="ADAL" clId="{B67E75DF-61F4-4BDD-83F6-F3A9FEB4B984}" dt="2024-02-20T08:10:14.613" v="1735" actId="478"/>
          <ac:picMkLst>
            <pc:docMk/>
            <pc:sldMk cId="4060510173" sldId="341"/>
            <ac:picMk id="7" creationId="{0AEF7F23-C0CF-D29D-0111-C30923D7781A}"/>
          </ac:picMkLst>
        </pc:picChg>
        <pc:picChg chg="del">
          <ac:chgData name="Jassem Abbasi" userId="a485637c-5d5c-44af-8411-f95acc3236b6" providerId="ADAL" clId="{B67E75DF-61F4-4BDD-83F6-F3A9FEB4B984}" dt="2024-02-20T08:10:19.020" v="1736" actId="478"/>
          <ac:picMkLst>
            <pc:docMk/>
            <pc:sldMk cId="4060510173" sldId="341"/>
            <ac:picMk id="11" creationId="{52D84A6C-B663-A530-29F8-74D5730FB38E}"/>
          </ac:picMkLst>
        </pc:picChg>
      </pc:sldChg>
      <pc:sldChg chg="addSp delSp modSp add mod modClrScheme chgLayout">
        <pc:chgData name="Jassem Abbasi" userId="a485637c-5d5c-44af-8411-f95acc3236b6" providerId="ADAL" clId="{B67E75DF-61F4-4BDD-83F6-F3A9FEB4B984}" dt="2024-02-28T08:35:06.843" v="4668" actId="478"/>
        <pc:sldMkLst>
          <pc:docMk/>
          <pc:sldMk cId="4107124846" sldId="342"/>
        </pc:sldMkLst>
        <pc:spChg chg="mod ord">
          <ac:chgData name="Jassem Abbasi" userId="a485637c-5d5c-44af-8411-f95acc3236b6" providerId="ADAL" clId="{B67E75DF-61F4-4BDD-83F6-F3A9FEB4B984}" dt="2024-02-20T09:35:16.041" v="2145" actId="700"/>
          <ac:spMkLst>
            <pc:docMk/>
            <pc:sldMk cId="4107124846" sldId="342"/>
            <ac:spMk id="3" creationId="{0D251AB7-E12B-A3AC-AB22-2AA4F43F67F4}"/>
          </ac:spMkLst>
        </pc:spChg>
        <pc:spChg chg="mod">
          <ac:chgData name="Jassem Abbasi" userId="a485637c-5d5c-44af-8411-f95acc3236b6" providerId="ADAL" clId="{B67E75DF-61F4-4BDD-83F6-F3A9FEB4B984}" dt="2024-02-22T13:18:03.532" v="3321" actId="20577"/>
          <ac:spMkLst>
            <pc:docMk/>
            <pc:sldMk cId="4107124846" sldId="342"/>
            <ac:spMk id="5" creationId="{3B65C34B-2177-9D5B-EC0B-8004308B97D8}"/>
          </ac:spMkLst>
        </pc:spChg>
        <pc:spChg chg="add mod">
          <ac:chgData name="Jassem Abbasi" userId="a485637c-5d5c-44af-8411-f95acc3236b6" providerId="ADAL" clId="{B67E75DF-61F4-4BDD-83F6-F3A9FEB4B984}" dt="2024-02-28T08:35:05.083" v="4667"/>
          <ac:spMkLst>
            <pc:docMk/>
            <pc:sldMk cId="4107124846" sldId="342"/>
            <ac:spMk id="6" creationId="{B099EBD1-EC86-FB2A-52E7-421B42501736}"/>
          </ac:spMkLst>
        </pc:spChg>
        <pc:spChg chg="del mod">
          <ac:chgData name="Jassem Abbasi" userId="a485637c-5d5c-44af-8411-f95acc3236b6" providerId="ADAL" clId="{B67E75DF-61F4-4BDD-83F6-F3A9FEB4B984}" dt="2024-02-28T08:35:06.843" v="4668" actId="478"/>
          <ac:spMkLst>
            <pc:docMk/>
            <pc:sldMk cId="4107124846" sldId="342"/>
            <ac:spMk id="10" creationId="{9F5C4D77-F833-51E2-6731-87A3CBB52C9E}"/>
          </ac:spMkLst>
        </pc:spChg>
        <pc:picChg chg="del">
          <ac:chgData name="Jassem Abbasi" userId="a485637c-5d5c-44af-8411-f95acc3236b6" providerId="ADAL" clId="{B67E75DF-61F4-4BDD-83F6-F3A9FEB4B984}" dt="2024-02-20T08:31:56.799" v="1826" actId="478"/>
          <ac:picMkLst>
            <pc:docMk/>
            <pc:sldMk cId="4107124846" sldId="342"/>
            <ac:picMk id="2" creationId="{B5888B4A-B96A-F67D-4BCA-364F7FAF2909}"/>
          </ac:picMkLst>
        </pc:picChg>
        <pc:picChg chg="add mod modCrop">
          <ac:chgData name="Jassem Abbasi" userId="a485637c-5d5c-44af-8411-f95acc3236b6" providerId="ADAL" clId="{B67E75DF-61F4-4BDD-83F6-F3A9FEB4B984}" dt="2024-02-22T08:20:39.157" v="2342" actId="1076"/>
          <ac:picMkLst>
            <pc:docMk/>
            <pc:sldMk cId="4107124846" sldId="342"/>
            <ac:picMk id="2" creationId="{F2AD6D2D-4028-45DD-F6E1-086008B6471C}"/>
          </ac:picMkLst>
        </pc:picChg>
        <pc:picChg chg="add mod modCrop">
          <ac:chgData name="Jassem Abbasi" userId="a485637c-5d5c-44af-8411-f95acc3236b6" providerId="ADAL" clId="{B67E75DF-61F4-4BDD-83F6-F3A9FEB4B984}" dt="2024-02-22T08:20:24.012" v="2339" actId="14100"/>
          <ac:picMkLst>
            <pc:docMk/>
            <pc:sldMk cId="4107124846" sldId="342"/>
            <ac:picMk id="4" creationId="{EE7A4B49-C92A-A13A-D53B-5E1335BFE071}"/>
          </ac:picMkLst>
        </pc:picChg>
      </pc:sldChg>
      <pc:sldChg chg="addSp delSp modSp add mod modClrScheme chgLayout">
        <pc:chgData name="Jassem Abbasi" userId="a485637c-5d5c-44af-8411-f95acc3236b6" providerId="ADAL" clId="{B67E75DF-61F4-4BDD-83F6-F3A9FEB4B984}" dt="2024-02-28T08:36:17.893" v="4784" actId="1076"/>
        <pc:sldMkLst>
          <pc:docMk/>
          <pc:sldMk cId="2153338302" sldId="343"/>
        </pc:sldMkLst>
        <pc:spChg chg="add mod ord">
          <ac:chgData name="Jassem Abbasi" userId="a485637c-5d5c-44af-8411-f95acc3236b6" providerId="ADAL" clId="{B67E75DF-61F4-4BDD-83F6-F3A9FEB4B984}" dt="2024-02-22T13:18:11.164" v="3322" actId="404"/>
          <ac:spMkLst>
            <pc:docMk/>
            <pc:sldMk cId="2153338302" sldId="343"/>
            <ac:spMk id="2" creationId="{56566E46-D933-6596-1C40-37D9F8D32F40}"/>
          </ac:spMkLst>
        </pc:spChg>
        <pc:spChg chg="mod ord">
          <ac:chgData name="Jassem Abbasi" userId="a485637c-5d5c-44af-8411-f95acc3236b6" providerId="ADAL" clId="{B67E75DF-61F4-4BDD-83F6-F3A9FEB4B984}" dt="2024-02-20T09:03:51.564" v="2116" actId="700"/>
          <ac:spMkLst>
            <pc:docMk/>
            <pc:sldMk cId="2153338302" sldId="343"/>
            <ac:spMk id="3" creationId="{0D251AB7-E12B-A3AC-AB22-2AA4F43F67F4}"/>
          </ac:spMkLst>
        </pc:spChg>
        <pc:spChg chg="del">
          <ac:chgData name="Jassem Abbasi" userId="a485637c-5d5c-44af-8411-f95acc3236b6" providerId="ADAL" clId="{B67E75DF-61F4-4BDD-83F6-F3A9FEB4B984}" dt="2024-02-20T08:32:35.313" v="1836" actId="478"/>
          <ac:spMkLst>
            <pc:docMk/>
            <pc:sldMk cId="2153338302" sldId="343"/>
            <ac:spMk id="5" creationId="{3B65C34B-2177-9D5B-EC0B-8004308B97D8}"/>
          </ac:spMkLst>
        </pc:spChg>
        <pc:spChg chg="add mod">
          <ac:chgData name="Jassem Abbasi" userId="a485637c-5d5c-44af-8411-f95acc3236b6" providerId="ADAL" clId="{B67E75DF-61F4-4BDD-83F6-F3A9FEB4B984}" dt="2024-02-28T08:36:12.973" v="4783" actId="13926"/>
          <ac:spMkLst>
            <pc:docMk/>
            <pc:sldMk cId="2153338302" sldId="343"/>
            <ac:spMk id="5" creationId="{C2A052D0-EE1B-D2DE-C608-1FC1AD3DD5BD}"/>
          </ac:spMkLst>
        </pc:spChg>
        <pc:spChg chg="add mod">
          <ac:chgData name="Jassem Abbasi" userId="a485637c-5d5c-44af-8411-f95acc3236b6" providerId="ADAL" clId="{B67E75DF-61F4-4BDD-83F6-F3A9FEB4B984}" dt="2024-02-28T08:35:53.547" v="4779" actId="14100"/>
          <ac:spMkLst>
            <pc:docMk/>
            <pc:sldMk cId="2153338302" sldId="343"/>
            <ac:spMk id="6" creationId="{EC1BC090-7B1E-C16A-FE81-DCA8331D2E9D}"/>
          </ac:spMkLst>
        </pc:spChg>
        <pc:spChg chg="add del mod ord">
          <ac:chgData name="Jassem Abbasi" userId="a485637c-5d5c-44af-8411-f95acc3236b6" providerId="ADAL" clId="{B67E75DF-61F4-4BDD-83F6-F3A9FEB4B984}" dt="2024-02-20T09:03:57.695" v="2117" actId="478"/>
          <ac:spMkLst>
            <pc:docMk/>
            <pc:sldMk cId="2153338302" sldId="343"/>
            <ac:spMk id="9" creationId="{F3C1B40B-D45A-9B65-26DC-85E801BB974B}"/>
          </ac:spMkLst>
        </pc:spChg>
        <pc:spChg chg="del">
          <ac:chgData name="Jassem Abbasi" userId="a485637c-5d5c-44af-8411-f95acc3236b6" providerId="ADAL" clId="{B67E75DF-61F4-4BDD-83F6-F3A9FEB4B984}" dt="2024-02-20T08:32:22.966" v="1834" actId="478"/>
          <ac:spMkLst>
            <pc:docMk/>
            <pc:sldMk cId="2153338302" sldId="343"/>
            <ac:spMk id="10" creationId="{9F5C4D77-F833-51E2-6731-87A3CBB52C9E}"/>
          </ac:spMkLst>
        </pc:spChg>
        <pc:picChg chg="del">
          <ac:chgData name="Jassem Abbasi" userId="a485637c-5d5c-44af-8411-f95acc3236b6" providerId="ADAL" clId="{B67E75DF-61F4-4BDD-83F6-F3A9FEB4B984}" dt="2024-02-20T08:32:17.760" v="1833" actId="478"/>
          <ac:picMkLst>
            <pc:docMk/>
            <pc:sldMk cId="2153338302" sldId="343"/>
            <ac:picMk id="4" creationId="{EE7A4B49-C92A-A13A-D53B-5E1335BFE071}"/>
          </ac:picMkLst>
        </pc:picChg>
        <pc:picChg chg="add mod">
          <ac:chgData name="Jassem Abbasi" userId="a485637c-5d5c-44af-8411-f95acc3236b6" providerId="ADAL" clId="{B67E75DF-61F4-4BDD-83F6-F3A9FEB4B984}" dt="2024-02-20T08:32:45.113" v="1853" actId="1035"/>
          <ac:picMkLst>
            <pc:docMk/>
            <pc:sldMk cId="2153338302" sldId="343"/>
            <ac:picMk id="7" creationId="{11512F8C-1659-758D-DED2-5E849519B9C0}"/>
          </ac:picMkLst>
        </pc:picChg>
        <pc:picChg chg="add mod">
          <ac:chgData name="Jassem Abbasi" userId="a485637c-5d5c-44af-8411-f95acc3236b6" providerId="ADAL" clId="{B67E75DF-61F4-4BDD-83F6-F3A9FEB4B984}" dt="2024-02-28T08:36:17.893" v="4784" actId="1076"/>
          <ac:picMkLst>
            <pc:docMk/>
            <pc:sldMk cId="2153338302" sldId="343"/>
            <ac:picMk id="8" creationId="{7C210B61-F41C-8324-3F9E-EB4E3121D493}"/>
          </ac:picMkLst>
        </pc:picChg>
      </pc:sldChg>
      <pc:sldChg chg="addSp delSp modSp add mod modClrScheme chgLayout">
        <pc:chgData name="Jassem Abbasi" userId="a485637c-5d5c-44af-8411-f95acc3236b6" providerId="ADAL" clId="{B67E75DF-61F4-4BDD-83F6-F3A9FEB4B984}" dt="2024-02-28T09:17:26.403" v="5185" actId="1035"/>
        <pc:sldMkLst>
          <pc:docMk/>
          <pc:sldMk cId="2261490360" sldId="344"/>
        </pc:sldMkLst>
        <pc:spChg chg="del">
          <ac:chgData name="Jassem Abbasi" userId="a485637c-5d5c-44af-8411-f95acc3236b6" providerId="ADAL" clId="{B67E75DF-61F4-4BDD-83F6-F3A9FEB4B984}" dt="2024-02-20T08:33:27.192" v="1859" actId="478"/>
          <ac:spMkLst>
            <pc:docMk/>
            <pc:sldMk cId="2261490360" sldId="344"/>
            <ac:spMk id="2" creationId="{56566E46-D933-6596-1C40-37D9F8D32F40}"/>
          </ac:spMkLst>
        </pc:spChg>
        <pc:spChg chg="mod ord">
          <ac:chgData name="Jassem Abbasi" userId="a485637c-5d5c-44af-8411-f95acc3236b6" providerId="ADAL" clId="{B67E75DF-61F4-4BDD-83F6-F3A9FEB4B984}" dt="2024-02-20T09:03:38.150" v="2113" actId="700"/>
          <ac:spMkLst>
            <pc:docMk/>
            <pc:sldMk cId="2261490360" sldId="344"/>
            <ac:spMk id="3" creationId="{0D251AB7-E12B-A3AC-AB22-2AA4F43F67F4}"/>
          </ac:spMkLst>
        </pc:spChg>
        <pc:spChg chg="add del mod">
          <ac:chgData name="Jassem Abbasi" userId="a485637c-5d5c-44af-8411-f95acc3236b6" providerId="ADAL" clId="{B67E75DF-61F4-4BDD-83F6-F3A9FEB4B984}" dt="2024-02-20T08:33:37.685" v="1861" actId="478"/>
          <ac:spMkLst>
            <pc:docMk/>
            <pc:sldMk cId="2261490360" sldId="344"/>
            <ac:spMk id="5" creationId="{86647D9C-5D92-CC2E-3E0A-23C0A2198A2D}"/>
          </ac:spMkLst>
        </pc:spChg>
        <pc:spChg chg="add mod">
          <ac:chgData name="Jassem Abbasi" userId="a485637c-5d5c-44af-8411-f95acc3236b6" providerId="ADAL" clId="{B67E75DF-61F4-4BDD-83F6-F3A9FEB4B984}" dt="2024-02-28T08:39:06.133" v="4807" actId="20577"/>
          <ac:spMkLst>
            <pc:docMk/>
            <pc:sldMk cId="2261490360" sldId="344"/>
            <ac:spMk id="5" creationId="{A56184BE-F238-B67C-B0F9-90DC21BBACD4}"/>
          </ac:spMkLst>
        </pc:spChg>
        <pc:spChg chg="del">
          <ac:chgData name="Jassem Abbasi" userId="a485637c-5d5c-44af-8411-f95acc3236b6" providerId="ADAL" clId="{B67E75DF-61F4-4BDD-83F6-F3A9FEB4B984}" dt="2024-02-20T08:33:24.720" v="1858" actId="478"/>
          <ac:spMkLst>
            <pc:docMk/>
            <pc:sldMk cId="2261490360" sldId="344"/>
            <ac:spMk id="6" creationId="{EC1BC090-7B1E-C16A-FE81-DCA8331D2E9D}"/>
          </ac:spMkLst>
        </pc:spChg>
        <pc:spChg chg="add mod">
          <ac:chgData name="Jassem Abbasi" userId="a485637c-5d5c-44af-8411-f95acc3236b6" providerId="ADAL" clId="{B67E75DF-61F4-4BDD-83F6-F3A9FEB4B984}" dt="2024-02-22T13:18:18.452" v="3323" actId="14100"/>
          <ac:spMkLst>
            <pc:docMk/>
            <pc:sldMk cId="2261490360" sldId="344"/>
            <ac:spMk id="9" creationId="{07107B28-E480-D8CB-3317-7D48B56040CA}"/>
          </ac:spMkLst>
        </pc:spChg>
        <pc:spChg chg="add mod">
          <ac:chgData name="Jassem Abbasi" userId="a485637c-5d5c-44af-8411-f95acc3236b6" providerId="ADAL" clId="{B67E75DF-61F4-4BDD-83F6-F3A9FEB4B984}" dt="2024-02-28T09:17:26.403" v="5185" actId="1035"/>
          <ac:spMkLst>
            <pc:docMk/>
            <pc:sldMk cId="2261490360" sldId="344"/>
            <ac:spMk id="11" creationId="{EA1AC894-2F8F-A690-C6B4-BE8422154DBD}"/>
          </ac:spMkLst>
        </pc:spChg>
        <pc:spChg chg="add del mod ord">
          <ac:chgData name="Jassem Abbasi" userId="a485637c-5d5c-44af-8411-f95acc3236b6" providerId="ADAL" clId="{B67E75DF-61F4-4BDD-83F6-F3A9FEB4B984}" dt="2024-02-20T09:03:43.172" v="2114" actId="478"/>
          <ac:spMkLst>
            <pc:docMk/>
            <pc:sldMk cId="2261490360" sldId="344"/>
            <ac:spMk id="12" creationId="{A2CFE784-8BFF-9FBC-3A56-5AFBA00F0331}"/>
          </ac:spMkLst>
        </pc:spChg>
        <pc:spChg chg="add del mod ord">
          <ac:chgData name="Jassem Abbasi" userId="a485637c-5d5c-44af-8411-f95acc3236b6" providerId="ADAL" clId="{B67E75DF-61F4-4BDD-83F6-F3A9FEB4B984}" dt="2024-02-20T09:03:44.911" v="2115" actId="478"/>
          <ac:spMkLst>
            <pc:docMk/>
            <pc:sldMk cId="2261490360" sldId="344"/>
            <ac:spMk id="13" creationId="{CCDFBF64-489F-8871-F483-F43144EDC81D}"/>
          </ac:spMkLst>
        </pc:spChg>
        <pc:picChg chg="add mod modCrop">
          <ac:chgData name="Jassem Abbasi" userId="a485637c-5d5c-44af-8411-f95acc3236b6" providerId="ADAL" clId="{B67E75DF-61F4-4BDD-83F6-F3A9FEB4B984}" dt="2024-02-28T08:38:55.238" v="4800" actId="1076"/>
          <ac:picMkLst>
            <pc:docMk/>
            <pc:sldMk cId="2261490360" sldId="344"/>
            <ac:picMk id="2" creationId="{274B21CB-64FD-3F82-13F7-7895C21F15B1}"/>
          </ac:picMkLst>
        </pc:picChg>
        <pc:picChg chg="del">
          <ac:chgData name="Jassem Abbasi" userId="a485637c-5d5c-44af-8411-f95acc3236b6" providerId="ADAL" clId="{B67E75DF-61F4-4BDD-83F6-F3A9FEB4B984}" dt="2024-02-20T08:33:22.533" v="1857" actId="478"/>
          <ac:picMkLst>
            <pc:docMk/>
            <pc:sldMk cId="2261490360" sldId="344"/>
            <ac:picMk id="7" creationId="{11512F8C-1659-758D-DED2-5E849519B9C0}"/>
          </ac:picMkLst>
        </pc:picChg>
        <pc:picChg chg="del">
          <ac:chgData name="Jassem Abbasi" userId="a485637c-5d5c-44af-8411-f95acc3236b6" providerId="ADAL" clId="{B67E75DF-61F4-4BDD-83F6-F3A9FEB4B984}" dt="2024-02-20T08:33:21.909" v="1856" actId="478"/>
          <ac:picMkLst>
            <pc:docMk/>
            <pc:sldMk cId="2261490360" sldId="344"/>
            <ac:picMk id="8" creationId="{7C210B61-F41C-8324-3F9E-EB4E3121D493}"/>
          </ac:picMkLst>
        </pc:picChg>
        <pc:picChg chg="add mod modCrop">
          <ac:chgData name="Jassem Abbasi" userId="a485637c-5d5c-44af-8411-f95acc3236b6" providerId="ADAL" clId="{B67E75DF-61F4-4BDD-83F6-F3A9FEB4B984}" dt="2024-02-28T08:37:19.534" v="4794" actId="1076"/>
          <ac:picMkLst>
            <pc:docMk/>
            <pc:sldMk cId="2261490360" sldId="344"/>
            <ac:picMk id="10" creationId="{68337B0C-63FE-48A9-DE42-437873CDCA88}"/>
          </ac:picMkLst>
        </pc:picChg>
      </pc:sldChg>
      <pc:sldChg chg="addSp delSp modSp add mod ord">
        <pc:chgData name="Jassem Abbasi" userId="a485637c-5d5c-44af-8411-f95acc3236b6" providerId="ADAL" clId="{B67E75DF-61F4-4BDD-83F6-F3A9FEB4B984}" dt="2024-02-28T09:17:31.228" v="5186" actId="2711"/>
        <pc:sldMkLst>
          <pc:docMk/>
          <pc:sldMk cId="2487154705" sldId="345"/>
        </pc:sldMkLst>
        <pc:spChg chg="mod">
          <ac:chgData name="Jassem Abbasi" userId="a485637c-5d5c-44af-8411-f95acc3236b6" providerId="ADAL" clId="{B67E75DF-61F4-4BDD-83F6-F3A9FEB4B984}" dt="2024-02-22T06:55:26.279" v="2241" actId="27636"/>
          <ac:spMkLst>
            <pc:docMk/>
            <pc:sldMk cId="2487154705" sldId="345"/>
            <ac:spMk id="2" creationId="{2B6A9B82-CB95-33E3-AF4B-8F9E06D81834}"/>
          </ac:spMkLst>
        </pc:spChg>
        <pc:spChg chg="mod">
          <ac:chgData name="Jassem Abbasi" userId="a485637c-5d5c-44af-8411-f95acc3236b6" providerId="ADAL" clId="{B67E75DF-61F4-4BDD-83F6-F3A9FEB4B984}" dt="2024-02-22T13:21:14.287" v="3403" actId="404"/>
          <ac:spMkLst>
            <pc:docMk/>
            <pc:sldMk cId="2487154705" sldId="345"/>
            <ac:spMk id="4" creationId="{7A362F65-02BE-59E3-976D-32D27E1E9373}"/>
          </ac:spMkLst>
        </pc:spChg>
        <pc:spChg chg="mod">
          <ac:chgData name="Jassem Abbasi" userId="a485637c-5d5c-44af-8411-f95acc3236b6" providerId="ADAL" clId="{B67E75DF-61F4-4BDD-83F6-F3A9FEB4B984}" dt="2024-02-28T09:17:31.228" v="5186" actId="2711"/>
          <ac:spMkLst>
            <pc:docMk/>
            <pc:sldMk cId="2487154705" sldId="345"/>
            <ac:spMk id="8" creationId="{6DFB79A4-F36C-BC27-880D-8A69E4EFE11C}"/>
          </ac:spMkLst>
        </pc:spChg>
        <pc:spChg chg="add mod">
          <ac:chgData name="Jassem Abbasi" userId="a485637c-5d5c-44af-8411-f95acc3236b6" providerId="ADAL" clId="{B67E75DF-61F4-4BDD-83F6-F3A9FEB4B984}" dt="2024-02-28T08:49:32.833" v="4880" actId="1076"/>
          <ac:spMkLst>
            <pc:docMk/>
            <pc:sldMk cId="2487154705" sldId="345"/>
            <ac:spMk id="11" creationId="{C946CA8F-5458-B39D-93A6-B4448BF05E46}"/>
          </ac:spMkLst>
        </pc:spChg>
        <pc:spChg chg="add mod">
          <ac:chgData name="Jassem Abbasi" userId="a485637c-5d5c-44af-8411-f95acc3236b6" providerId="ADAL" clId="{B67E75DF-61F4-4BDD-83F6-F3A9FEB4B984}" dt="2024-02-22T16:51:19.272" v="3522" actId="1035"/>
          <ac:spMkLst>
            <pc:docMk/>
            <pc:sldMk cId="2487154705" sldId="345"/>
            <ac:spMk id="12" creationId="{DEE84610-33D1-C78B-DA29-4F6A7955B45B}"/>
          </ac:spMkLst>
        </pc:spChg>
        <pc:picChg chg="mod modCrop">
          <ac:chgData name="Jassem Abbasi" userId="a485637c-5d5c-44af-8411-f95acc3236b6" providerId="ADAL" clId="{B67E75DF-61F4-4BDD-83F6-F3A9FEB4B984}" dt="2024-02-28T08:49:29.726" v="4879" actId="1076"/>
          <ac:picMkLst>
            <pc:docMk/>
            <pc:sldMk cId="2487154705" sldId="345"/>
            <ac:picMk id="3" creationId="{00A3A16D-75C1-2913-6FA3-7DF2E8B63440}"/>
          </ac:picMkLst>
        </pc:picChg>
        <pc:picChg chg="del">
          <ac:chgData name="Jassem Abbasi" userId="a485637c-5d5c-44af-8411-f95acc3236b6" providerId="ADAL" clId="{B67E75DF-61F4-4BDD-83F6-F3A9FEB4B984}" dt="2024-02-22T06:55:33.018" v="2244" actId="478"/>
          <ac:picMkLst>
            <pc:docMk/>
            <pc:sldMk cId="2487154705" sldId="345"/>
            <ac:picMk id="5" creationId="{09E3DC0D-0852-7CA1-A91A-A9A714A5BDFB}"/>
          </ac:picMkLst>
        </pc:picChg>
        <pc:picChg chg="add mod modCrop">
          <ac:chgData name="Jassem Abbasi" userId="a485637c-5d5c-44af-8411-f95acc3236b6" providerId="ADAL" clId="{B67E75DF-61F4-4BDD-83F6-F3A9FEB4B984}" dt="2024-02-28T08:49:18.681" v="4874" actId="1076"/>
          <ac:picMkLst>
            <pc:docMk/>
            <pc:sldMk cId="2487154705" sldId="345"/>
            <ac:picMk id="6" creationId="{5D509F93-39AB-6EA2-5593-A65E39E2DF25}"/>
          </ac:picMkLst>
        </pc:picChg>
        <pc:picChg chg="add mod modCrop">
          <ac:chgData name="Jassem Abbasi" userId="a485637c-5d5c-44af-8411-f95acc3236b6" providerId="ADAL" clId="{B67E75DF-61F4-4BDD-83F6-F3A9FEB4B984}" dt="2024-02-28T08:49:26.561" v="4878" actId="1076"/>
          <ac:picMkLst>
            <pc:docMk/>
            <pc:sldMk cId="2487154705" sldId="345"/>
            <ac:picMk id="9" creationId="{D7AEE221-4173-9B58-46B4-0EB1AC4B21A4}"/>
          </ac:picMkLst>
        </pc:picChg>
        <pc:picChg chg="add mod modCrop">
          <ac:chgData name="Jassem Abbasi" userId="a485637c-5d5c-44af-8411-f95acc3236b6" providerId="ADAL" clId="{B67E75DF-61F4-4BDD-83F6-F3A9FEB4B984}" dt="2024-02-28T08:49:20.492" v="4875" actId="1076"/>
          <ac:picMkLst>
            <pc:docMk/>
            <pc:sldMk cId="2487154705" sldId="345"/>
            <ac:picMk id="13" creationId="{D0C63D9B-FFB5-4C73-9815-772FDA0E9545}"/>
          </ac:picMkLst>
        </pc:picChg>
      </pc:sldChg>
      <pc:sldChg chg="addSp delSp modSp add del mod setBg modClrScheme chgLayout">
        <pc:chgData name="Jassem Abbasi" userId="a485637c-5d5c-44af-8411-f95acc3236b6" providerId="ADAL" clId="{B67E75DF-61F4-4BDD-83F6-F3A9FEB4B984}" dt="2024-02-22T10:29:56.146" v="2914" actId="47"/>
        <pc:sldMkLst>
          <pc:docMk/>
          <pc:sldMk cId="378113400" sldId="346"/>
        </pc:sldMkLst>
        <pc:spChg chg="add del mod ord">
          <ac:chgData name="Jassem Abbasi" userId="a485637c-5d5c-44af-8411-f95acc3236b6" providerId="ADAL" clId="{B67E75DF-61F4-4BDD-83F6-F3A9FEB4B984}" dt="2024-02-22T10:29:21.397" v="2910" actId="700"/>
          <ac:spMkLst>
            <pc:docMk/>
            <pc:sldMk cId="378113400" sldId="346"/>
            <ac:spMk id="4" creationId="{03B007A0-BF68-6DCF-B1E3-843DBCBA1060}"/>
          </ac:spMkLst>
        </pc:spChg>
        <pc:spChg chg="add del mod ord">
          <ac:chgData name="Jassem Abbasi" userId="a485637c-5d5c-44af-8411-f95acc3236b6" providerId="ADAL" clId="{B67E75DF-61F4-4BDD-83F6-F3A9FEB4B984}" dt="2024-02-22T10:29:21.397" v="2910" actId="700"/>
          <ac:spMkLst>
            <pc:docMk/>
            <pc:sldMk cId="378113400" sldId="346"/>
            <ac:spMk id="7" creationId="{9D64339F-1DAB-F88C-7878-979E6222E37B}"/>
          </ac:spMkLst>
        </pc:spChg>
        <pc:spChg chg="add del mod ord">
          <ac:chgData name="Jassem Abbasi" userId="a485637c-5d5c-44af-8411-f95acc3236b6" providerId="ADAL" clId="{B67E75DF-61F4-4BDD-83F6-F3A9FEB4B984}" dt="2024-02-22T10:29:24.267" v="2912" actId="6264"/>
          <ac:spMkLst>
            <pc:docMk/>
            <pc:sldMk cId="378113400" sldId="346"/>
            <ac:spMk id="8" creationId="{09902B10-92C9-9908-CD76-FB12D4B228D1}"/>
          </ac:spMkLst>
        </pc:spChg>
        <pc:spChg chg="add del mod ord">
          <ac:chgData name="Jassem Abbasi" userId="a485637c-5d5c-44af-8411-f95acc3236b6" providerId="ADAL" clId="{B67E75DF-61F4-4BDD-83F6-F3A9FEB4B984}" dt="2024-02-22T10:29:24.267" v="2912" actId="6264"/>
          <ac:spMkLst>
            <pc:docMk/>
            <pc:sldMk cId="378113400" sldId="346"/>
            <ac:spMk id="9" creationId="{9478B9C1-EB28-AA25-4334-30A2CB1F909A}"/>
          </ac:spMkLst>
        </pc:spChg>
        <pc:spChg chg="add mod ord">
          <ac:chgData name="Jassem Abbasi" userId="a485637c-5d5c-44af-8411-f95acc3236b6" providerId="ADAL" clId="{B67E75DF-61F4-4BDD-83F6-F3A9FEB4B984}" dt="2024-02-22T10:29:43.688" v="2913" actId="700"/>
          <ac:spMkLst>
            <pc:docMk/>
            <pc:sldMk cId="378113400" sldId="346"/>
            <ac:spMk id="11" creationId="{31D6B41C-DAA6-111A-8854-D8E4AE6B1E24}"/>
          </ac:spMkLst>
        </pc:spChg>
        <pc:spChg chg="add mod ord">
          <ac:chgData name="Jassem Abbasi" userId="a485637c-5d5c-44af-8411-f95acc3236b6" providerId="ADAL" clId="{B67E75DF-61F4-4BDD-83F6-F3A9FEB4B984}" dt="2024-02-22T10:29:43.688" v="2913" actId="700"/>
          <ac:spMkLst>
            <pc:docMk/>
            <pc:sldMk cId="378113400" sldId="346"/>
            <ac:spMk id="13" creationId="{99F5F76F-96BD-1821-CF48-8F92D28949BC}"/>
          </ac:spMkLst>
        </pc:spChg>
      </pc:sldChg>
      <pc:sldChg chg="add del setBg">
        <pc:chgData name="Jassem Abbasi" userId="a485637c-5d5c-44af-8411-f95acc3236b6" providerId="ADAL" clId="{B67E75DF-61F4-4BDD-83F6-F3A9FEB4B984}" dt="2024-02-22T10:29:07.918" v="2907"/>
        <pc:sldMkLst>
          <pc:docMk/>
          <pc:sldMk cId="944202771" sldId="346"/>
        </pc:sldMkLst>
      </pc:sldChg>
      <pc:sldChg chg="delSp modSp add del mod">
        <pc:chgData name="Jassem Abbasi" userId="a485637c-5d5c-44af-8411-f95acc3236b6" providerId="ADAL" clId="{B67E75DF-61F4-4BDD-83F6-F3A9FEB4B984}" dt="2024-02-22T10:47:05.490" v="3135" actId="47"/>
        <pc:sldMkLst>
          <pc:docMk/>
          <pc:sldMk cId="1611541345" sldId="346"/>
        </pc:sldMkLst>
        <pc:picChg chg="mod">
          <ac:chgData name="Jassem Abbasi" userId="a485637c-5d5c-44af-8411-f95acc3236b6" providerId="ADAL" clId="{B67E75DF-61F4-4BDD-83F6-F3A9FEB4B984}" dt="2024-02-22T10:30:35.729" v="2961"/>
          <ac:picMkLst>
            <pc:docMk/>
            <pc:sldMk cId="1611541345" sldId="346"/>
            <ac:picMk id="5" creationId="{217CBC0A-1D89-D711-4377-530D128D2631}"/>
          </ac:picMkLst>
        </pc:picChg>
        <pc:picChg chg="del">
          <ac:chgData name="Jassem Abbasi" userId="a485637c-5d5c-44af-8411-f95acc3236b6" providerId="ADAL" clId="{B67E75DF-61F4-4BDD-83F6-F3A9FEB4B984}" dt="2024-02-22T10:30:04.482" v="2918" actId="478"/>
          <ac:picMkLst>
            <pc:docMk/>
            <pc:sldMk cId="1611541345" sldId="346"/>
            <ac:picMk id="16040" creationId="{F9AC635C-3C09-9E2D-6B69-98C89A5997A5}"/>
          </ac:picMkLst>
        </pc:picChg>
      </pc:sldChg>
      <pc:sldChg chg="add del setBg">
        <pc:chgData name="Jassem Abbasi" userId="a485637c-5d5c-44af-8411-f95acc3236b6" providerId="ADAL" clId="{B67E75DF-61F4-4BDD-83F6-F3A9FEB4B984}" dt="2024-02-22T10:29:58.187" v="2916"/>
        <pc:sldMkLst>
          <pc:docMk/>
          <pc:sldMk cId="2761162854" sldId="346"/>
        </pc:sldMkLst>
      </pc:sldChg>
      <pc:sldChg chg="addSp delSp modSp add mod">
        <pc:chgData name="Jassem Abbasi" userId="a485637c-5d5c-44af-8411-f95acc3236b6" providerId="ADAL" clId="{B67E75DF-61F4-4BDD-83F6-F3A9FEB4B984}" dt="2024-02-26T12:43:07.009" v="4252" actId="404"/>
        <pc:sldMkLst>
          <pc:docMk/>
          <pc:sldMk cId="3180615259" sldId="347"/>
        </pc:sldMkLst>
        <pc:spChg chg="mod">
          <ac:chgData name="Jassem Abbasi" userId="a485637c-5d5c-44af-8411-f95acc3236b6" providerId="ADAL" clId="{B67E75DF-61F4-4BDD-83F6-F3A9FEB4B984}" dt="2024-02-26T12:43:07.009" v="4252" actId="404"/>
          <ac:spMkLst>
            <pc:docMk/>
            <pc:sldMk cId="3180615259" sldId="347"/>
            <ac:spMk id="3" creationId="{604C9B21-F864-FD88-08B3-70A65976E913}"/>
          </ac:spMkLst>
        </pc:spChg>
        <pc:spChg chg="add del">
          <ac:chgData name="Jassem Abbasi" userId="a485637c-5d5c-44af-8411-f95acc3236b6" providerId="ADAL" clId="{B67E75DF-61F4-4BDD-83F6-F3A9FEB4B984}" dt="2024-02-23T07:54:12.719" v="3683"/>
          <ac:spMkLst>
            <pc:docMk/>
            <pc:sldMk cId="3180615259" sldId="347"/>
            <ac:spMk id="8" creationId="{DF4BA01B-6B86-5433-5A3C-93C51854D5CD}"/>
          </ac:spMkLst>
        </pc:spChg>
        <pc:spChg chg="mod">
          <ac:chgData name="Jassem Abbasi" userId="a485637c-5d5c-44af-8411-f95acc3236b6" providerId="ADAL" clId="{B67E75DF-61F4-4BDD-83F6-F3A9FEB4B984}" dt="2024-02-23T07:55:42.718" v="3741" actId="14100"/>
          <ac:spMkLst>
            <pc:docMk/>
            <pc:sldMk cId="3180615259" sldId="347"/>
            <ac:spMk id="10" creationId="{0CCBE0B9-ABD3-4B79-8073-5C37DB70B9D1}"/>
          </ac:spMkLst>
        </pc:spChg>
        <pc:spChg chg="mod">
          <ac:chgData name="Jassem Abbasi" userId="a485637c-5d5c-44af-8411-f95acc3236b6" providerId="ADAL" clId="{B67E75DF-61F4-4BDD-83F6-F3A9FEB4B984}" dt="2024-02-26T08:20:49.600" v="4241" actId="1076"/>
          <ac:spMkLst>
            <pc:docMk/>
            <pc:sldMk cId="3180615259" sldId="347"/>
            <ac:spMk id="12" creationId="{C5D3B57C-1348-4463-BEA8-C19C62C603D0}"/>
          </ac:spMkLst>
        </pc:spChg>
        <pc:picChg chg="add mod">
          <ac:chgData name="Jassem Abbasi" userId="a485637c-5d5c-44af-8411-f95acc3236b6" providerId="ADAL" clId="{B67E75DF-61F4-4BDD-83F6-F3A9FEB4B984}" dt="2024-02-22T16:53:12.632" v="3578" actId="14100"/>
          <ac:picMkLst>
            <pc:docMk/>
            <pc:sldMk cId="3180615259" sldId="347"/>
            <ac:picMk id="4" creationId="{13666B55-EBD1-7B54-E7F4-CB449F4311D2}"/>
          </ac:picMkLst>
        </pc:picChg>
        <pc:picChg chg="mod">
          <ac:chgData name="Jassem Abbasi" userId="a485637c-5d5c-44af-8411-f95acc3236b6" providerId="ADAL" clId="{B67E75DF-61F4-4BDD-83F6-F3A9FEB4B984}" dt="2024-02-23T07:50:09.593" v="3630" actId="1038"/>
          <ac:picMkLst>
            <pc:docMk/>
            <pc:sldMk cId="3180615259" sldId="347"/>
            <ac:picMk id="5" creationId="{217CBC0A-1D89-D711-4377-530D128D2631}"/>
          </ac:picMkLst>
        </pc:picChg>
        <pc:picChg chg="add del mod ord">
          <ac:chgData name="Jassem Abbasi" userId="a485637c-5d5c-44af-8411-f95acc3236b6" providerId="ADAL" clId="{B67E75DF-61F4-4BDD-83F6-F3A9FEB4B984}" dt="2024-02-23T08:28:53.393" v="4216" actId="478"/>
          <ac:picMkLst>
            <pc:docMk/>
            <pc:sldMk cId="3180615259" sldId="347"/>
            <ac:picMk id="7" creationId="{D134E2D8-90F6-74B0-D6D0-1D154FFEC731}"/>
          </ac:picMkLst>
        </pc:picChg>
        <pc:picChg chg="del">
          <ac:chgData name="Jassem Abbasi" userId="a485637c-5d5c-44af-8411-f95acc3236b6" providerId="ADAL" clId="{B67E75DF-61F4-4BDD-83F6-F3A9FEB4B984}" dt="2024-02-22T10:30:48.455" v="2963" actId="478"/>
          <ac:picMkLst>
            <pc:docMk/>
            <pc:sldMk cId="3180615259" sldId="347"/>
            <ac:picMk id="16040" creationId="{F9AC635C-3C09-9E2D-6B69-98C89A5997A5}"/>
          </ac:picMkLst>
        </pc:picChg>
      </pc:sldChg>
      <pc:sldChg chg="delSp add del">
        <pc:chgData name="Jassem Abbasi" userId="a485637c-5d5c-44af-8411-f95acc3236b6" providerId="ADAL" clId="{B67E75DF-61F4-4BDD-83F6-F3A9FEB4B984}" dt="2024-02-22T13:17:09.722" v="3298" actId="47"/>
        <pc:sldMkLst>
          <pc:docMk/>
          <pc:sldMk cId="257920596" sldId="348"/>
        </pc:sldMkLst>
        <pc:spChg chg="del">
          <ac:chgData name="Jassem Abbasi" userId="a485637c-5d5c-44af-8411-f95acc3236b6" providerId="ADAL" clId="{B67E75DF-61F4-4BDD-83F6-F3A9FEB4B984}" dt="2024-02-22T11:03:23.086" v="3152" actId="478"/>
          <ac:spMkLst>
            <pc:docMk/>
            <pc:sldMk cId="257920596" sldId="348"/>
            <ac:spMk id="2" creationId="{0105CA13-8904-4F80-7942-8DD8C4610E73}"/>
          </ac:spMkLst>
        </pc:spChg>
        <pc:spChg chg="del">
          <ac:chgData name="Jassem Abbasi" userId="a485637c-5d5c-44af-8411-f95acc3236b6" providerId="ADAL" clId="{B67E75DF-61F4-4BDD-83F6-F3A9FEB4B984}" dt="2024-02-22T11:03:23.086" v="3152" actId="478"/>
          <ac:spMkLst>
            <pc:docMk/>
            <pc:sldMk cId="257920596" sldId="348"/>
            <ac:spMk id="6" creationId="{4A914B6C-3EE2-E3EE-0367-BBDFBE1CB67E}"/>
          </ac:spMkLst>
        </pc:spChg>
        <pc:spChg chg="del">
          <ac:chgData name="Jassem Abbasi" userId="a485637c-5d5c-44af-8411-f95acc3236b6" providerId="ADAL" clId="{B67E75DF-61F4-4BDD-83F6-F3A9FEB4B984}" dt="2024-02-22T11:03:23.086" v="3152" actId="478"/>
          <ac:spMkLst>
            <pc:docMk/>
            <pc:sldMk cId="257920596" sldId="348"/>
            <ac:spMk id="7" creationId="{924ACA10-4A35-C15B-358F-CD4032C50E64}"/>
          </ac:spMkLst>
        </pc:spChg>
        <pc:spChg chg="del">
          <ac:chgData name="Jassem Abbasi" userId="a485637c-5d5c-44af-8411-f95acc3236b6" providerId="ADAL" clId="{B67E75DF-61F4-4BDD-83F6-F3A9FEB4B984}" dt="2024-02-22T11:03:23.086" v="3152" actId="478"/>
          <ac:spMkLst>
            <pc:docMk/>
            <pc:sldMk cId="257920596" sldId="348"/>
            <ac:spMk id="10" creationId="{31AE255C-0145-1B90-E776-15B6504E20AF}"/>
          </ac:spMkLst>
        </pc:spChg>
        <pc:spChg chg="del">
          <ac:chgData name="Jassem Abbasi" userId="a485637c-5d5c-44af-8411-f95acc3236b6" providerId="ADAL" clId="{B67E75DF-61F4-4BDD-83F6-F3A9FEB4B984}" dt="2024-02-22T11:03:23.086" v="3152" actId="478"/>
          <ac:spMkLst>
            <pc:docMk/>
            <pc:sldMk cId="257920596" sldId="348"/>
            <ac:spMk id="21" creationId="{27CCA3CA-3D51-172E-7F71-ACDCF48625F9}"/>
          </ac:spMkLst>
        </pc:spChg>
        <pc:spChg chg="del">
          <ac:chgData name="Jassem Abbasi" userId="a485637c-5d5c-44af-8411-f95acc3236b6" providerId="ADAL" clId="{B67E75DF-61F4-4BDD-83F6-F3A9FEB4B984}" dt="2024-02-22T11:03:23.086" v="3152" actId="478"/>
          <ac:spMkLst>
            <pc:docMk/>
            <pc:sldMk cId="257920596" sldId="348"/>
            <ac:spMk id="24" creationId="{68199A70-3642-35E5-02FD-936634AC9F92}"/>
          </ac:spMkLst>
        </pc:spChg>
        <pc:graphicFrameChg chg="del">
          <ac:chgData name="Jassem Abbasi" userId="a485637c-5d5c-44af-8411-f95acc3236b6" providerId="ADAL" clId="{B67E75DF-61F4-4BDD-83F6-F3A9FEB4B984}" dt="2024-02-22T11:03:23.086" v="3152" actId="478"/>
          <ac:graphicFrameMkLst>
            <pc:docMk/>
            <pc:sldMk cId="257920596" sldId="348"/>
            <ac:graphicFrameMk id="13" creationId="{BFCE0EAD-FF80-1058-AFCB-B31945C0961E}"/>
          </ac:graphicFrameMkLst>
        </pc:graphicFrameChg>
        <pc:picChg chg="del">
          <ac:chgData name="Jassem Abbasi" userId="a485637c-5d5c-44af-8411-f95acc3236b6" providerId="ADAL" clId="{B67E75DF-61F4-4BDD-83F6-F3A9FEB4B984}" dt="2024-02-22T11:03:23.086" v="3152" actId="478"/>
          <ac:picMkLst>
            <pc:docMk/>
            <pc:sldMk cId="257920596" sldId="348"/>
            <ac:picMk id="4" creationId="{96440C70-CA0D-BE96-9EB1-A606DEFA77A7}"/>
          </ac:picMkLst>
        </pc:picChg>
        <pc:picChg chg="del">
          <ac:chgData name="Jassem Abbasi" userId="a485637c-5d5c-44af-8411-f95acc3236b6" providerId="ADAL" clId="{B67E75DF-61F4-4BDD-83F6-F3A9FEB4B984}" dt="2024-02-22T11:03:23.086" v="3152" actId="478"/>
          <ac:picMkLst>
            <pc:docMk/>
            <pc:sldMk cId="257920596" sldId="348"/>
            <ac:picMk id="5" creationId="{FE15D2F9-AE20-67FB-F700-83AEFEE08BAA}"/>
          </ac:picMkLst>
        </pc:picChg>
        <pc:cxnChg chg="del">
          <ac:chgData name="Jassem Abbasi" userId="a485637c-5d5c-44af-8411-f95acc3236b6" providerId="ADAL" clId="{B67E75DF-61F4-4BDD-83F6-F3A9FEB4B984}" dt="2024-02-22T11:03:23.086" v="3152" actId="478"/>
          <ac:cxnSpMkLst>
            <pc:docMk/>
            <pc:sldMk cId="257920596" sldId="348"/>
            <ac:cxnSpMk id="8" creationId="{E7AF5F17-E05D-3A50-ED8D-03AE87A7422E}"/>
          </ac:cxnSpMkLst>
        </pc:cxnChg>
        <pc:cxnChg chg="del">
          <ac:chgData name="Jassem Abbasi" userId="a485637c-5d5c-44af-8411-f95acc3236b6" providerId="ADAL" clId="{B67E75DF-61F4-4BDD-83F6-F3A9FEB4B984}" dt="2024-02-22T11:03:23.086" v="3152" actId="478"/>
          <ac:cxnSpMkLst>
            <pc:docMk/>
            <pc:sldMk cId="257920596" sldId="348"/>
            <ac:cxnSpMk id="9" creationId="{C8796740-5F91-9B80-8331-CB0D24DD5C5E}"/>
          </ac:cxnSpMkLst>
        </pc:cxnChg>
        <pc:cxnChg chg="del">
          <ac:chgData name="Jassem Abbasi" userId="a485637c-5d5c-44af-8411-f95acc3236b6" providerId="ADAL" clId="{B67E75DF-61F4-4BDD-83F6-F3A9FEB4B984}" dt="2024-02-22T11:03:23.086" v="3152" actId="478"/>
          <ac:cxnSpMkLst>
            <pc:docMk/>
            <pc:sldMk cId="257920596" sldId="348"/>
            <ac:cxnSpMk id="14" creationId="{E6AF3406-BE8E-C1A2-527A-538BFDF948E3}"/>
          </ac:cxnSpMkLst>
        </pc:cxnChg>
      </pc:sldChg>
      <pc:sldChg chg="delSp new del mod">
        <pc:chgData name="Jassem Abbasi" userId="a485637c-5d5c-44af-8411-f95acc3236b6" providerId="ADAL" clId="{B67E75DF-61F4-4BDD-83F6-F3A9FEB4B984}" dt="2024-02-22T11:03:14.763" v="3150" actId="47"/>
        <pc:sldMkLst>
          <pc:docMk/>
          <pc:sldMk cId="1162719788" sldId="348"/>
        </pc:sldMkLst>
        <pc:spChg chg="del">
          <ac:chgData name="Jassem Abbasi" userId="a485637c-5d5c-44af-8411-f95acc3236b6" providerId="ADAL" clId="{B67E75DF-61F4-4BDD-83F6-F3A9FEB4B984}" dt="2024-02-22T11:03:14.012" v="3149" actId="478"/>
          <ac:spMkLst>
            <pc:docMk/>
            <pc:sldMk cId="1162719788" sldId="348"/>
            <ac:spMk id="2" creationId="{52FE6CB6-6CDD-AFB3-1B52-D1E2DFD09194}"/>
          </ac:spMkLst>
        </pc:spChg>
        <pc:spChg chg="del">
          <ac:chgData name="Jassem Abbasi" userId="a485637c-5d5c-44af-8411-f95acc3236b6" providerId="ADAL" clId="{B67E75DF-61F4-4BDD-83F6-F3A9FEB4B984}" dt="2024-02-22T11:03:12.826" v="3148" actId="478"/>
          <ac:spMkLst>
            <pc:docMk/>
            <pc:sldMk cId="1162719788" sldId="348"/>
            <ac:spMk id="3" creationId="{F9076130-5B8F-55BD-AFBD-070435B0CE8E}"/>
          </ac:spMkLst>
        </pc:spChg>
      </pc:sldChg>
      <pc:sldChg chg="addSp delSp modSp add mod">
        <pc:chgData name="Jassem Abbasi" userId="a485637c-5d5c-44af-8411-f95acc3236b6" providerId="ADAL" clId="{B67E75DF-61F4-4BDD-83F6-F3A9FEB4B984}" dt="2024-02-28T06:58:17.408" v="4259" actId="20577"/>
        <pc:sldMkLst>
          <pc:docMk/>
          <pc:sldMk cId="1804323120" sldId="348"/>
        </pc:sldMkLst>
        <pc:spChg chg="del">
          <ac:chgData name="Jassem Abbasi" userId="a485637c-5d5c-44af-8411-f95acc3236b6" providerId="ADAL" clId="{B67E75DF-61F4-4BDD-83F6-F3A9FEB4B984}" dt="2024-02-23T07:57:08.372" v="3880" actId="478"/>
          <ac:spMkLst>
            <pc:docMk/>
            <pc:sldMk cId="1804323120" sldId="348"/>
            <ac:spMk id="3" creationId="{604C9B21-F864-FD88-08B3-70A65976E913}"/>
          </ac:spMkLst>
        </pc:spChg>
        <pc:spChg chg="mod">
          <ac:chgData name="Jassem Abbasi" userId="a485637c-5d5c-44af-8411-f95acc3236b6" providerId="ADAL" clId="{B67E75DF-61F4-4BDD-83F6-F3A9FEB4B984}" dt="2024-02-23T07:56:09.964" v="3749" actId="20577"/>
          <ac:spMkLst>
            <pc:docMk/>
            <pc:sldMk cId="1804323120" sldId="348"/>
            <ac:spMk id="6" creationId="{9F90215F-660E-45EA-BBB7-7548618E5032}"/>
          </ac:spMkLst>
        </pc:spChg>
        <pc:spChg chg="mod">
          <ac:chgData name="Jassem Abbasi" userId="a485637c-5d5c-44af-8411-f95acc3236b6" providerId="ADAL" clId="{B67E75DF-61F4-4BDD-83F6-F3A9FEB4B984}" dt="2024-02-28T06:58:17.408" v="4259" actId="20577"/>
          <ac:spMkLst>
            <pc:docMk/>
            <pc:sldMk cId="1804323120" sldId="348"/>
            <ac:spMk id="10" creationId="{0CCBE0B9-ABD3-4B79-8073-5C37DB70B9D1}"/>
          </ac:spMkLst>
        </pc:spChg>
        <pc:spChg chg="del">
          <ac:chgData name="Jassem Abbasi" userId="a485637c-5d5c-44af-8411-f95acc3236b6" providerId="ADAL" clId="{B67E75DF-61F4-4BDD-83F6-F3A9FEB4B984}" dt="2024-02-23T07:57:59.115" v="3888" actId="478"/>
          <ac:spMkLst>
            <pc:docMk/>
            <pc:sldMk cId="1804323120" sldId="348"/>
            <ac:spMk id="12" creationId="{C5D3B57C-1348-4463-BEA8-C19C62C603D0}"/>
          </ac:spMkLst>
        </pc:spChg>
        <pc:picChg chg="del">
          <ac:chgData name="Jassem Abbasi" userId="a485637c-5d5c-44af-8411-f95acc3236b6" providerId="ADAL" clId="{B67E75DF-61F4-4BDD-83F6-F3A9FEB4B984}" dt="2024-02-23T08:00:20.651" v="3987" actId="478"/>
          <ac:picMkLst>
            <pc:docMk/>
            <pc:sldMk cId="1804323120" sldId="348"/>
            <ac:picMk id="5" creationId="{217CBC0A-1D89-D711-4377-530D128D2631}"/>
          </ac:picMkLst>
        </pc:picChg>
        <pc:picChg chg="del">
          <ac:chgData name="Jassem Abbasi" userId="a485637c-5d5c-44af-8411-f95acc3236b6" providerId="ADAL" clId="{B67E75DF-61F4-4BDD-83F6-F3A9FEB4B984}" dt="2024-02-23T08:00:21.171" v="3988" actId="478"/>
          <ac:picMkLst>
            <pc:docMk/>
            <pc:sldMk cId="1804323120" sldId="348"/>
            <ac:picMk id="7" creationId="{D134E2D8-90F6-74B0-D6D0-1D154FFEC731}"/>
          </ac:picMkLst>
        </pc:picChg>
        <pc:picChg chg="add mod">
          <ac:chgData name="Jassem Abbasi" userId="a485637c-5d5c-44af-8411-f95acc3236b6" providerId="ADAL" clId="{B67E75DF-61F4-4BDD-83F6-F3A9FEB4B984}" dt="2024-02-23T08:01:15.997" v="4079"/>
          <ac:picMkLst>
            <pc:docMk/>
            <pc:sldMk cId="1804323120" sldId="348"/>
            <ac:picMk id="8" creationId="{30407236-7361-B5FA-43CC-0A391FCF5BE8}"/>
          </ac:picMkLst>
        </pc:picChg>
      </pc:sldChg>
      <pc:sldChg chg="modSp add del mod">
        <pc:chgData name="Jassem Abbasi" userId="a485637c-5d5c-44af-8411-f95acc3236b6" providerId="ADAL" clId="{B67E75DF-61F4-4BDD-83F6-F3A9FEB4B984}" dt="2024-02-22T10:47:04.381" v="3134" actId="47"/>
        <pc:sldMkLst>
          <pc:docMk/>
          <pc:sldMk cId="2924761415" sldId="348"/>
        </pc:sldMkLst>
        <pc:spChg chg="mod">
          <ac:chgData name="Jassem Abbasi" userId="a485637c-5d5c-44af-8411-f95acc3236b6" providerId="ADAL" clId="{B67E75DF-61F4-4BDD-83F6-F3A9FEB4B984}" dt="2024-02-22T10:31:57.670" v="2976" actId="1076"/>
          <ac:spMkLst>
            <pc:docMk/>
            <pc:sldMk cId="2924761415" sldId="348"/>
            <ac:spMk id="3" creationId="{604C9B21-F864-FD88-08B3-70A65976E913}"/>
          </ac:spMkLst>
        </pc:spChg>
        <pc:spChg chg="mod">
          <ac:chgData name="Jassem Abbasi" userId="a485637c-5d5c-44af-8411-f95acc3236b6" providerId="ADAL" clId="{B67E75DF-61F4-4BDD-83F6-F3A9FEB4B984}" dt="2024-02-22T10:32:15.454" v="3002" actId="1036"/>
          <ac:spMkLst>
            <pc:docMk/>
            <pc:sldMk cId="2924761415" sldId="348"/>
            <ac:spMk id="6" creationId="{9F90215F-660E-45EA-BBB7-7548618E5032}"/>
          </ac:spMkLst>
        </pc:spChg>
        <pc:spChg chg="mod">
          <ac:chgData name="Jassem Abbasi" userId="a485637c-5d5c-44af-8411-f95acc3236b6" providerId="ADAL" clId="{B67E75DF-61F4-4BDD-83F6-F3A9FEB4B984}" dt="2024-02-22T10:32:11.918" v="2996" actId="1035"/>
          <ac:spMkLst>
            <pc:docMk/>
            <pc:sldMk cId="2924761415" sldId="348"/>
            <ac:spMk id="10" creationId="{0CCBE0B9-ABD3-4B79-8073-5C37DB70B9D1}"/>
          </ac:spMkLst>
        </pc:spChg>
        <pc:picChg chg="mod">
          <ac:chgData name="Jassem Abbasi" userId="a485637c-5d5c-44af-8411-f95acc3236b6" providerId="ADAL" clId="{B67E75DF-61F4-4BDD-83F6-F3A9FEB4B984}" dt="2024-02-22T10:31:37.133" v="2971" actId="1076"/>
          <ac:picMkLst>
            <pc:docMk/>
            <pc:sldMk cId="2924761415" sldId="348"/>
            <ac:picMk id="5" creationId="{217CBC0A-1D89-D711-4377-530D128D2631}"/>
          </ac:picMkLst>
        </pc:picChg>
      </pc:sldChg>
      <pc:sldChg chg="delSp new del mod">
        <pc:chgData name="Jassem Abbasi" userId="a485637c-5d5c-44af-8411-f95acc3236b6" providerId="ADAL" clId="{B67E75DF-61F4-4BDD-83F6-F3A9FEB4B984}" dt="2024-02-28T09:17:54.325" v="5187" actId="47"/>
        <pc:sldMkLst>
          <pc:docMk/>
          <pc:sldMk cId="1896864856" sldId="349"/>
        </pc:sldMkLst>
        <pc:spChg chg="del">
          <ac:chgData name="Jassem Abbasi" userId="a485637c-5d5c-44af-8411-f95acc3236b6" providerId="ADAL" clId="{B67E75DF-61F4-4BDD-83F6-F3A9FEB4B984}" dt="2024-02-28T09:07:34.706" v="4899" actId="478"/>
          <ac:spMkLst>
            <pc:docMk/>
            <pc:sldMk cId="1896864856" sldId="349"/>
            <ac:spMk id="2" creationId="{CA9FBD81-447D-AC96-7093-14C792A1D94C}"/>
          </ac:spMkLst>
        </pc:spChg>
        <pc:spChg chg="del">
          <ac:chgData name="Jassem Abbasi" userId="a485637c-5d5c-44af-8411-f95acc3236b6" providerId="ADAL" clId="{B67E75DF-61F4-4BDD-83F6-F3A9FEB4B984}" dt="2024-02-28T09:07:33.953" v="4898" actId="478"/>
          <ac:spMkLst>
            <pc:docMk/>
            <pc:sldMk cId="1896864856" sldId="349"/>
            <ac:spMk id="3" creationId="{89B544FF-4D3C-A297-7DB9-6CBDF3CA463C}"/>
          </ac:spMkLst>
        </pc:spChg>
      </pc:sldChg>
      <pc:sldChg chg="addSp delSp modSp add mod ord modClrScheme chgLayout">
        <pc:chgData name="Jassem Abbasi" userId="a485637c-5d5c-44af-8411-f95acc3236b6" providerId="ADAL" clId="{B67E75DF-61F4-4BDD-83F6-F3A9FEB4B984}" dt="2024-02-28T09:19:06.883" v="5189"/>
        <pc:sldMkLst>
          <pc:docMk/>
          <pc:sldMk cId="4185997185" sldId="683"/>
        </pc:sldMkLst>
        <pc:spChg chg="mod">
          <ac:chgData name="Jassem Abbasi" userId="a485637c-5d5c-44af-8411-f95acc3236b6" providerId="ADAL" clId="{B67E75DF-61F4-4BDD-83F6-F3A9FEB4B984}" dt="2024-02-28T09:16:32.894" v="5122" actId="1035"/>
          <ac:spMkLst>
            <pc:docMk/>
            <pc:sldMk cId="4185997185" sldId="683"/>
            <ac:spMk id="2" creationId="{00000000-0000-0000-0000-000000000000}"/>
          </ac:spMkLst>
        </pc:spChg>
        <pc:spChg chg="mod">
          <ac:chgData name="Jassem Abbasi" userId="a485637c-5d5c-44af-8411-f95acc3236b6" providerId="ADAL" clId="{B67E75DF-61F4-4BDD-83F6-F3A9FEB4B984}" dt="2024-02-28T09:10:16.200" v="4964" actId="1036"/>
          <ac:spMkLst>
            <pc:docMk/>
            <pc:sldMk cId="4185997185" sldId="683"/>
            <ac:spMk id="3" creationId="{00000000-0000-0000-0000-000000000000}"/>
          </ac:spMkLst>
        </pc:spChg>
        <pc:spChg chg="del">
          <ac:chgData name="Jassem Abbasi" userId="a485637c-5d5c-44af-8411-f95acc3236b6" providerId="ADAL" clId="{B67E75DF-61F4-4BDD-83F6-F3A9FEB4B984}" dt="2024-02-28T09:08:01.228" v="4906" actId="478"/>
          <ac:spMkLst>
            <pc:docMk/>
            <pc:sldMk cId="4185997185" sldId="683"/>
            <ac:spMk id="4" creationId="{00000000-0000-0000-0000-000000000000}"/>
          </ac:spMkLst>
        </pc:spChg>
        <pc:spChg chg="mod">
          <ac:chgData name="Jassem Abbasi" userId="a485637c-5d5c-44af-8411-f95acc3236b6" providerId="ADAL" clId="{B67E75DF-61F4-4BDD-83F6-F3A9FEB4B984}" dt="2024-02-28T09:15:58.563" v="5070" actId="1038"/>
          <ac:spMkLst>
            <pc:docMk/>
            <pc:sldMk cId="4185997185" sldId="683"/>
            <ac:spMk id="5" creationId="{00000000-0000-0000-0000-000000000000}"/>
          </ac:spMkLst>
        </pc:spChg>
        <pc:spChg chg="add mod">
          <ac:chgData name="Jassem Abbasi" userId="a485637c-5d5c-44af-8411-f95acc3236b6" providerId="ADAL" clId="{B67E75DF-61F4-4BDD-83F6-F3A9FEB4B984}" dt="2024-02-28T09:16:40.755" v="5125" actId="1035"/>
          <ac:spMkLst>
            <pc:docMk/>
            <pc:sldMk cId="4185997185" sldId="683"/>
            <ac:spMk id="6" creationId="{6E49C61C-B69E-F455-F882-A8DC2007FFE6}"/>
          </ac:spMkLst>
        </pc:spChg>
        <pc:spChg chg="add mod">
          <ac:chgData name="Jassem Abbasi" userId="a485637c-5d5c-44af-8411-f95acc3236b6" providerId="ADAL" clId="{B67E75DF-61F4-4BDD-83F6-F3A9FEB4B984}" dt="2024-02-28T09:11:19.664" v="5026" actId="14100"/>
          <ac:spMkLst>
            <pc:docMk/>
            <pc:sldMk cId="4185997185" sldId="683"/>
            <ac:spMk id="8" creationId="{57152A5F-0E3C-C1DB-F9A5-1E4231F18C9A}"/>
          </ac:spMkLst>
        </pc:spChg>
        <pc:spChg chg="mod">
          <ac:chgData name="Jassem Abbasi" userId="a485637c-5d5c-44af-8411-f95acc3236b6" providerId="ADAL" clId="{B67E75DF-61F4-4BDD-83F6-F3A9FEB4B984}" dt="2024-02-28T09:15:55.502" v="5052" actId="1037"/>
          <ac:spMkLst>
            <pc:docMk/>
            <pc:sldMk cId="4185997185" sldId="683"/>
            <ac:spMk id="9" creationId="{00000000-0000-0000-0000-000000000000}"/>
          </ac:spMkLst>
        </pc:spChg>
        <pc:spChg chg="mod">
          <ac:chgData name="Jassem Abbasi" userId="a485637c-5d5c-44af-8411-f95acc3236b6" providerId="ADAL" clId="{B67E75DF-61F4-4BDD-83F6-F3A9FEB4B984}" dt="2024-02-28T09:16:04.869" v="5113" actId="1038"/>
          <ac:spMkLst>
            <pc:docMk/>
            <pc:sldMk cId="4185997185" sldId="683"/>
            <ac:spMk id="10" creationId="{00000000-0000-0000-0000-000000000000}"/>
          </ac:spMkLst>
        </pc:spChg>
        <pc:spChg chg="mod">
          <ac:chgData name="Jassem Abbasi" userId="a485637c-5d5c-44af-8411-f95acc3236b6" providerId="ADAL" clId="{B67E75DF-61F4-4BDD-83F6-F3A9FEB4B984}" dt="2024-02-28T09:16:00.729" v="5090" actId="1037"/>
          <ac:spMkLst>
            <pc:docMk/>
            <pc:sldMk cId="4185997185" sldId="683"/>
            <ac:spMk id="11" creationId="{00000000-0000-0000-0000-000000000000}"/>
          </ac:spMkLst>
        </pc:spChg>
        <pc:picChg chg="add mod modCrop">
          <ac:chgData name="Jassem Abbasi" userId="a485637c-5d5c-44af-8411-f95acc3236b6" providerId="ADAL" clId="{B67E75DF-61F4-4BDD-83F6-F3A9FEB4B984}" dt="2024-02-28T09:10:09.522" v="4961" actId="14100"/>
          <ac:picMkLst>
            <pc:docMk/>
            <pc:sldMk cId="4185997185" sldId="683"/>
            <ac:picMk id="7" creationId="{D331C56D-2F2F-5897-F5DF-FA6940D008E2}"/>
          </ac:picMkLst>
        </pc:picChg>
        <pc:picChg chg="mod">
          <ac:chgData name="Jassem Abbasi" userId="a485637c-5d5c-44af-8411-f95acc3236b6" providerId="ADAL" clId="{B67E75DF-61F4-4BDD-83F6-F3A9FEB4B984}" dt="2024-02-28T09:10:16.200" v="4964" actId="1036"/>
          <ac:picMkLst>
            <pc:docMk/>
            <pc:sldMk cId="4185997185" sldId="683"/>
            <ac:picMk id="1026" creationId="{00000000-0000-0000-0000-000000000000}"/>
          </ac:picMkLst>
        </pc:picChg>
        <pc:picChg chg="mod">
          <ac:chgData name="Jassem Abbasi" userId="a485637c-5d5c-44af-8411-f95acc3236b6" providerId="ADAL" clId="{B67E75DF-61F4-4BDD-83F6-F3A9FEB4B984}" dt="2024-02-28T09:16:20.419" v="5117" actId="1036"/>
          <ac:picMkLst>
            <pc:docMk/>
            <pc:sldMk cId="4185997185" sldId="683"/>
            <ac:picMk id="1030" creationId="{00000000-0000-0000-0000-000000000000}"/>
          </ac:picMkLst>
        </pc:picChg>
        <pc:picChg chg="mod">
          <ac:chgData name="Jassem Abbasi" userId="a485637c-5d5c-44af-8411-f95acc3236b6" providerId="ADAL" clId="{B67E75DF-61F4-4BDD-83F6-F3A9FEB4B984}" dt="2024-02-28T09:15:44.548" v="5034" actId="14100"/>
          <ac:picMkLst>
            <pc:docMk/>
            <pc:sldMk cId="4185997185" sldId="683"/>
            <ac:picMk id="1034" creationId="{00000000-0000-0000-0000-000000000000}"/>
          </ac:picMkLst>
        </pc:picChg>
      </pc:sldChg>
      <pc:sldChg chg="addSp delSp modSp add mod setBg">
        <pc:chgData name="Jassem Abbasi" userId="a485637c-5d5c-44af-8411-f95acc3236b6" providerId="ADAL" clId="{B67E75DF-61F4-4BDD-83F6-F3A9FEB4B984}" dt="2024-02-28T12:55:46.531" v="5544" actId="14100"/>
        <pc:sldMkLst>
          <pc:docMk/>
          <pc:sldMk cId="3665944635" sldId="684"/>
        </pc:sldMkLst>
        <pc:spChg chg="add mod">
          <ac:chgData name="Jassem Abbasi" userId="a485637c-5d5c-44af-8411-f95acc3236b6" providerId="ADAL" clId="{B67E75DF-61F4-4BDD-83F6-F3A9FEB4B984}" dt="2024-02-28T09:44:51.811" v="5542" actId="20577"/>
          <ac:spMkLst>
            <pc:docMk/>
            <pc:sldMk cId="3665944635" sldId="684"/>
            <ac:spMk id="4" creationId="{1997290C-3DFD-B967-781C-2A09D43B47D7}"/>
          </ac:spMkLst>
        </pc:spChg>
        <pc:spChg chg="add mod">
          <ac:chgData name="Jassem Abbasi" userId="a485637c-5d5c-44af-8411-f95acc3236b6" providerId="ADAL" clId="{B67E75DF-61F4-4BDD-83F6-F3A9FEB4B984}" dt="2024-02-28T09:44:12.648" v="5540" actId="20577"/>
          <ac:spMkLst>
            <pc:docMk/>
            <pc:sldMk cId="3665944635" sldId="684"/>
            <ac:spMk id="6" creationId="{08030D32-0C1E-F09B-C0A0-C46986ED88AC}"/>
          </ac:spMkLst>
        </pc:spChg>
        <pc:picChg chg="del">
          <ac:chgData name="Jassem Abbasi" userId="a485637c-5d5c-44af-8411-f95acc3236b6" providerId="ADAL" clId="{B67E75DF-61F4-4BDD-83F6-F3A9FEB4B984}" dt="2024-02-28T09:38:21.133" v="5448" actId="478"/>
          <ac:picMkLst>
            <pc:docMk/>
            <pc:sldMk cId="3665944635" sldId="684"/>
            <ac:picMk id="15" creationId="{C80E42A0-A120-4EBA-CA8A-5DA30DF35AB6}"/>
          </ac:picMkLst>
        </pc:picChg>
        <pc:picChg chg="add mod">
          <ac:chgData name="Jassem Abbasi" userId="a485637c-5d5c-44af-8411-f95acc3236b6" providerId="ADAL" clId="{B67E75DF-61F4-4BDD-83F6-F3A9FEB4B984}" dt="2024-02-28T09:42:14.873" v="5514" actId="732"/>
          <ac:picMkLst>
            <pc:docMk/>
            <pc:sldMk cId="3665944635" sldId="684"/>
            <ac:picMk id="4098" creationId="{7635F47F-90E1-D95C-8C9E-58E2317BDCF6}"/>
          </ac:picMkLst>
        </pc:picChg>
        <pc:picChg chg="add mod">
          <ac:chgData name="Jassem Abbasi" userId="a485637c-5d5c-44af-8411-f95acc3236b6" providerId="ADAL" clId="{B67E75DF-61F4-4BDD-83F6-F3A9FEB4B984}" dt="2024-02-28T12:55:46.531" v="5544" actId="14100"/>
          <ac:picMkLst>
            <pc:docMk/>
            <pc:sldMk cId="3665944635" sldId="684"/>
            <ac:picMk id="4100" creationId="{1CFB73D9-8894-8218-8D0B-B9106CFBCA2E}"/>
          </ac:picMkLst>
        </pc:picChg>
      </pc:sldChg>
      <pc:sldMasterChg chg="modSp modSldLayout">
        <pc:chgData name="Jassem Abbasi" userId="a485637c-5d5c-44af-8411-f95acc3236b6" providerId="ADAL" clId="{B67E75DF-61F4-4BDD-83F6-F3A9FEB4B984}" dt="2024-02-20T09:34:31.122" v="2136" actId="478"/>
        <pc:sldMasterMkLst>
          <pc:docMk/>
          <pc:sldMasterMk cId="4063830249" sldId="2147483648"/>
        </pc:sldMasterMkLst>
        <pc:spChg chg="mod">
          <ac:chgData name="Jassem Abbasi" userId="a485637c-5d5c-44af-8411-f95acc3236b6" providerId="ADAL" clId="{B67E75DF-61F4-4BDD-83F6-F3A9FEB4B984}" dt="2024-02-20T08:26:17.037" v="1757" actId="404"/>
          <ac:spMkLst>
            <pc:docMk/>
            <pc:sldMasterMk cId="4063830249" sldId="2147483648"/>
            <ac:spMk id="6" creationId="{4F22D27E-7ED5-4835-A741-54E0393763DD}"/>
          </ac:spMkLst>
        </pc:spChg>
        <pc:sldLayoutChg chg="modSp">
          <pc:chgData name="Jassem Abbasi" userId="a485637c-5d5c-44af-8411-f95acc3236b6" providerId="ADAL" clId="{B67E75DF-61F4-4BDD-83F6-F3A9FEB4B984}" dt="2024-02-20T08:26:56.777" v="1760" actId="113"/>
          <pc:sldLayoutMkLst>
            <pc:docMk/>
            <pc:sldMasterMk cId="4063830249" sldId="2147483648"/>
            <pc:sldLayoutMk cId="242643857" sldId="2147483650"/>
          </pc:sldLayoutMkLst>
          <pc:spChg chg="mod">
            <ac:chgData name="Jassem Abbasi" userId="a485637c-5d5c-44af-8411-f95acc3236b6" providerId="ADAL" clId="{B67E75DF-61F4-4BDD-83F6-F3A9FEB4B984}" dt="2024-02-20T08:26:56.777" v="1760" actId="113"/>
            <ac:spMkLst>
              <pc:docMk/>
              <pc:sldMasterMk cId="4063830249" sldId="2147483648"/>
              <pc:sldLayoutMk cId="242643857" sldId="2147483650"/>
              <ac:spMk id="6" creationId="{AEE810D9-4D50-4C34-BC70-9F04E6F5F998}"/>
            </ac:spMkLst>
          </pc:spChg>
        </pc:sldLayoutChg>
        <pc:sldLayoutChg chg="addSp delSp modSp mod setBg">
          <pc:chgData name="Jassem Abbasi" userId="a485637c-5d5c-44af-8411-f95acc3236b6" providerId="ADAL" clId="{B67E75DF-61F4-4BDD-83F6-F3A9FEB4B984}" dt="2024-02-20T08:30:19.782" v="1809" actId="1035"/>
          <pc:sldLayoutMkLst>
            <pc:docMk/>
            <pc:sldMasterMk cId="4063830249" sldId="2147483648"/>
            <pc:sldLayoutMk cId="4172006932" sldId="2147483660"/>
          </pc:sldLayoutMkLst>
          <pc:spChg chg="del mod">
            <ac:chgData name="Jassem Abbasi" userId="a485637c-5d5c-44af-8411-f95acc3236b6" providerId="ADAL" clId="{B67E75DF-61F4-4BDD-83F6-F3A9FEB4B984}" dt="2024-02-20T08:28:27.158" v="1768" actId="478"/>
            <ac:spMkLst>
              <pc:docMk/>
              <pc:sldMasterMk cId="4063830249" sldId="2147483648"/>
              <pc:sldLayoutMk cId="4172006932" sldId="2147483660"/>
              <ac:spMk id="8" creationId="{F887E4F9-34DF-4641-9CA8-98269C00E1F8}"/>
            </ac:spMkLst>
          </pc:spChg>
          <pc:spChg chg="add del mod">
            <ac:chgData name="Jassem Abbasi" userId="a485637c-5d5c-44af-8411-f95acc3236b6" providerId="ADAL" clId="{B67E75DF-61F4-4BDD-83F6-F3A9FEB4B984}" dt="2024-02-20T08:30:07.110" v="1805" actId="478"/>
            <ac:spMkLst>
              <pc:docMk/>
              <pc:sldMasterMk cId="4063830249" sldId="2147483648"/>
              <pc:sldLayoutMk cId="4172006932" sldId="2147483660"/>
              <ac:spMk id="10" creationId="{346C58FB-88E9-FB1C-8B92-B504571DB05D}"/>
            </ac:spMkLst>
          </pc:spChg>
          <pc:spChg chg="add mod">
            <ac:chgData name="Jassem Abbasi" userId="a485637c-5d5c-44af-8411-f95acc3236b6" providerId="ADAL" clId="{B67E75DF-61F4-4BDD-83F6-F3A9FEB4B984}" dt="2024-02-20T08:30:19.782" v="1809" actId="1035"/>
            <ac:spMkLst>
              <pc:docMk/>
              <pc:sldMasterMk cId="4063830249" sldId="2147483648"/>
              <pc:sldLayoutMk cId="4172006932" sldId="2147483660"/>
              <ac:spMk id="32" creationId="{74B1EC54-5A0B-C98D-26EE-0AC6959EEE08}"/>
            </ac:spMkLst>
          </pc:spChg>
          <pc:picChg chg="mod ord">
            <ac:chgData name="Jassem Abbasi" userId="a485637c-5d5c-44af-8411-f95acc3236b6" providerId="ADAL" clId="{B67E75DF-61F4-4BDD-83F6-F3A9FEB4B984}" dt="2024-02-20T08:29:22.324" v="1800" actId="1076"/>
            <ac:picMkLst>
              <pc:docMk/>
              <pc:sldMasterMk cId="4063830249" sldId="2147483648"/>
              <pc:sldLayoutMk cId="4172006932" sldId="2147483660"/>
              <ac:picMk id="24" creationId="{5511011A-24AF-44B9-AA28-6E4D4F675DAE}"/>
            </ac:picMkLst>
          </pc:picChg>
        </pc:sldLayoutChg>
        <pc:sldLayoutChg chg="addSp delSp modSp mod setBg">
          <pc:chgData name="Jassem Abbasi" userId="a485637c-5d5c-44af-8411-f95acc3236b6" providerId="ADAL" clId="{B67E75DF-61F4-4BDD-83F6-F3A9FEB4B984}" dt="2024-02-20T09:34:31.122" v="2136" actId="478"/>
          <pc:sldLayoutMkLst>
            <pc:docMk/>
            <pc:sldMasterMk cId="4063830249" sldId="2147483648"/>
            <pc:sldLayoutMk cId="3871953483" sldId="2147483661"/>
          </pc:sldLayoutMkLst>
          <pc:spChg chg="del">
            <ac:chgData name="Jassem Abbasi" userId="a485637c-5d5c-44af-8411-f95acc3236b6" providerId="ADAL" clId="{B67E75DF-61F4-4BDD-83F6-F3A9FEB4B984}" dt="2024-02-20T09:34:31.122" v="2136" actId="478"/>
            <ac:spMkLst>
              <pc:docMk/>
              <pc:sldMasterMk cId="4063830249" sldId="2147483648"/>
              <pc:sldLayoutMk cId="3871953483" sldId="2147483661"/>
              <ac:spMk id="30" creationId="{65F832B6-B65A-1895-16EB-AC8A9565F7DC}"/>
            </ac:spMkLst>
          </pc:spChg>
          <pc:spChg chg="del">
            <ac:chgData name="Jassem Abbasi" userId="a485637c-5d5c-44af-8411-f95acc3236b6" providerId="ADAL" clId="{B67E75DF-61F4-4BDD-83F6-F3A9FEB4B984}" dt="2024-02-20T09:34:29.831" v="2135" actId="478"/>
            <ac:spMkLst>
              <pc:docMk/>
              <pc:sldMasterMk cId="4063830249" sldId="2147483648"/>
              <pc:sldLayoutMk cId="3871953483" sldId="2147483661"/>
              <ac:spMk id="31" creationId="{822870A8-BDF5-14BE-A4A2-BC541B7249B7}"/>
            </ac:spMkLst>
          </pc:spChg>
          <pc:grpChg chg="mod">
            <ac:chgData name="Jassem Abbasi" userId="a485637c-5d5c-44af-8411-f95acc3236b6" providerId="ADAL" clId="{B67E75DF-61F4-4BDD-83F6-F3A9FEB4B984}" dt="2024-02-20T08:37:28.711" v="2086" actId="1035"/>
            <ac:grpSpMkLst>
              <pc:docMk/>
              <pc:sldMasterMk cId="4063830249" sldId="2147483648"/>
              <pc:sldLayoutMk cId="3871953483" sldId="2147483661"/>
              <ac:grpSpMk id="4" creationId="{E2BEDD3E-8F6B-8288-0CB1-5E3CB0680D44}"/>
            </ac:grpSpMkLst>
          </pc:grpChg>
          <pc:picChg chg="add mod ord">
            <ac:chgData name="Jassem Abbasi" userId="a485637c-5d5c-44af-8411-f95acc3236b6" providerId="ADAL" clId="{B67E75DF-61F4-4BDD-83F6-F3A9FEB4B984}" dt="2024-02-20T08:37:14.503" v="2067" actId="167"/>
            <ac:picMkLst>
              <pc:docMk/>
              <pc:sldMasterMk cId="4063830249" sldId="2147483648"/>
              <pc:sldLayoutMk cId="3871953483" sldId="2147483661"/>
              <ac:picMk id="8" creationId="{2B3C55CF-3085-A37A-FED1-8D8764C6AF18}"/>
            </ac:picMkLst>
          </pc:picChg>
          <pc:picChg chg="add mod ord">
            <ac:chgData name="Jassem Abbasi" userId="a485637c-5d5c-44af-8411-f95acc3236b6" providerId="ADAL" clId="{B67E75DF-61F4-4BDD-83F6-F3A9FEB4B984}" dt="2024-02-20T08:37:11.508" v="2066" actId="167"/>
            <ac:picMkLst>
              <pc:docMk/>
              <pc:sldMasterMk cId="4063830249" sldId="2147483648"/>
              <pc:sldLayoutMk cId="3871953483" sldId="2147483661"/>
              <ac:picMk id="10" creationId="{E8D5293E-6038-C45A-80AD-A43D4AF3A311}"/>
            </ac:picMkLst>
          </pc:picChg>
          <pc:picChg chg="add del mod">
            <ac:chgData name="Jassem Abbasi" userId="a485637c-5d5c-44af-8411-f95acc3236b6" providerId="ADAL" clId="{B67E75DF-61F4-4BDD-83F6-F3A9FEB4B984}" dt="2024-02-20T08:37:20.557" v="2072" actId="1036"/>
            <ac:picMkLst>
              <pc:docMk/>
              <pc:sldMasterMk cId="4063830249" sldId="2147483648"/>
              <pc:sldLayoutMk cId="3871953483" sldId="2147483661"/>
              <ac:picMk id="24" creationId="{5511011A-24AF-44B9-AA28-6E4D4F675DAE}"/>
            </ac:picMkLst>
          </pc:picChg>
        </pc:sldLayoutChg>
      </pc:sldMasterChg>
    </pc:docChg>
  </pc:docChgLst>
  <pc:docChgLst>
    <pc:chgData name="Jassem Abbasi" userId="a485637c-5d5c-44af-8411-f95acc3236b6" providerId="ADAL" clId="{5F8C6634-611A-4C47-AB56-0BBB1D84ABA3}"/>
    <pc:docChg chg="undo custSel addSld delSld modSld sldOrd">
      <pc:chgData name="Jassem Abbasi" userId="a485637c-5d5c-44af-8411-f95acc3236b6" providerId="ADAL" clId="{5F8C6634-611A-4C47-AB56-0BBB1D84ABA3}" dt="2023-06-28T10:14:16.338" v="44"/>
      <pc:docMkLst>
        <pc:docMk/>
      </pc:docMkLst>
      <pc:sldChg chg="delSp modSp mod">
        <pc:chgData name="Jassem Abbasi" userId="a485637c-5d5c-44af-8411-f95acc3236b6" providerId="ADAL" clId="{5F8C6634-611A-4C47-AB56-0BBB1D84ABA3}" dt="2023-06-28T09:00:45.722" v="19" actId="20577"/>
        <pc:sldMkLst>
          <pc:docMk/>
          <pc:sldMk cId="3942064285" sldId="256"/>
        </pc:sldMkLst>
        <pc:spChg chg="mod">
          <ac:chgData name="Jassem Abbasi" userId="a485637c-5d5c-44af-8411-f95acc3236b6" providerId="ADAL" clId="{5F8C6634-611A-4C47-AB56-0BBB1D84ABA3}" dt="2023-06-28T09:00:45.722" v="19" actId="20577"/>
          <ac:spMkLst>
            <pc:docMk/>
            <pc:sldMk cId="3942064285" sldId="256"/>
            <ac:spMk id="10" creationId="{0CCBE0B9-ABD3-4B79-8073-5C37DB70B9D1}"/>
          </ac:spMkLst>
        </pc:spChg>
        <pc:picChg chg="mod">
          <ac:chgData name="Jassem Abbasi" userId="a485637c-5d5c-44af-8411-f95acc3236b6" providerId="ADAL" clId="{5F8C6634-611A-4C47-AB56-0BBB1D84ABA3}" dt="2023-06-28T09:00:38.978" v="1" actId="1076"/>
          <ac:picMkLst>
            <pc:docMk/>
            <pc:sldMk cId="3942064285" sldId="256"/>
            <ac:picMk id="1026" creationId="{B158B115-F5DB-30A4-A1E1-7F5595C536F1}"/>
          </ac:picMkLst>
        </pc:picChg>
        <pc:picChg chg="del">
          <ac:chgData name="Jassem Abbasi" userId="a485637c-5d5c-44af-8411-f95acc3236b6" providerId="ADAL" clId="{5F8C6634-611A-4C47-AB56-0BBB1D84ABA3}" dt="2023-06-28T09:00:36.330" v="0" actId="478"/>
          <ac:picMkLst>
            <pc:docMk/>
            <pc:sldMk cId="3942064285" sldId="256"/>
            <ac:picMk id="1028" creationId="{D689A373-E5D6-A982-4E9F-E717B9CF1D79}"/>
          </ac:picMkLst>
        </pc:picChg>
      </pc:sldChg>
      <pc:sldChg chg="addSp delSp modSp mod">
        <pc:chgData name="Jassem Abbasi" userId="a485637c-5d5c-44af-8411-f95acc3236b6" providerId="ADAL" clId="{5F8C6634-611A-4C47-AB56-0BBB1D84ABA3}" dt="2023-06-28T09:51:34.349" v="41" actId="1076"/>
        <pc:sldMkLst>
          <pc:docMk/>
          <pc:sldMk cId="4062495535" sldId="278"/>
        </pc:sldMkLst>
        <pc:spChg chg="mod">
          <ac:chgData name="Jassem Abbasi" userId="a485637c-5d5c-44af-8411-f95acc3236b6" providerId="ADAL" clId="{5F8C6634-611A-4C47-AB56-0BBB1D84ABA3}" dt="2023-06-28T09:51:21.929" v="39" actId="1076"/>
          <ac:spMkLst>
            <pc:docMk/>
            <pc:sldMk cId="4062495535" sldId="278"/>
            <ac:spMk id="2" creationId="{99C14E29-632B-400C-7639-A4A1770D9602}"/>
          </ac:spMkLst>
        </pc:spChg>
        <pc:spChg chg="mod">
          <ac:chgData name="Jassem Abbasi" userId="a485637c-5d5c-44af-8411-f95acc3236b6" providerId="ADAL" clId="{5F8C6634-611A-4C47-AB56-0BBB1D84ABA3}" dt="2023-06-28T09:51:31.003" v="40" actId="1076"/>
          <ac:spMkLst>
            <pc:docMk/>
            <pc:sldMk cId="4062495535" sldId="278"/>
            <ac:spMk id="13" creationId="{1134AE50-9DAC-D3A0-54E6-F24017E2ECCD}"/>
          </ac:spMkLst>
        </pc:spChg>
        <pc:spChg chg="mod">
          <ac:chgData name="Jassem Abbasi" userId="a485637c-5d5c-44af-8411-f95acc3236b6" providerId="ADAL" clId="{5F8C6634-611A-4C47-AB56-0BBB1D84ABA3}" dt="2023-06-28T09:51:31.003" v="40" actId="1076"/>
          <ac:spMkLst>
            <pc:docMk/>
            <pc:sldMk cId="4062495535" sldId="278"/>
            <ac:spMk id="14" creationId="{D1ABD45C-E313-F5D0-6191-841BE6F89416}"/>
          </ac:spMkLst>
        </pc:spChg>
        <pc:spChg chg="del">
          <ac:chgData name="Jassem Abbasi" userId="a485637c-5d5c-44af-8411-f95acc3236b6" providerId="ADAL" clId="{5F8C6634-611A-4C47-AB56-0BBB1D84ABA3}" dt="2023-06-28T09:01:42.801" v="25" actId="478"/>
          <ac:spMkLst>
            <pc:docMk/>
            <pc:sldMk cId="4062495535" sldId="278"/>
            <ac:spMk id="17" creationId="{ED3A7EF4-9E3C-B1F1-3E27-7327CC00AE0C}"/>
          </ac:spMkLst>
        </pc:spChg>
        <pc:spChg chg="mod">
          <ac:chgData name="Jassem Abbasi" userId="a485637c-5d5c-44af-8411-f95acc3236b6" providerId="ADAL" clId="{5F8C6634-611A-4C47-AB56-0BBB1D84ABA3}" dt="2023-06-28T09:51:31.003" v="40" actId="1076"/>
          <ac:spMkLst>
            <pc:docMk/>
            <pc:sldMk cId="4062495535" sldId="278"/>
            <ac:spMk id="24" creationId="{7CCC5C45-9F30-1ED5-E9F3-72A727F7D088}"/>
          </ac:spMkLst>
        </pc:spChg>
        <pc:spChg chg="mod">
          <ac:chgData name="Jassem Abbasi" userId="a485637c-5d5c-44af-8411-f95acc3236b6" providerId="ADAL" clId="{5F8C6634-611A-4C47-AB56-0BBB1D84ABA3}" dt="2023-06-28T09:51:31.003" v="40" actId="1076"/>
          <ac:spMkLst>
            <pc:docMk/>
            <pc:sldMk cId="4062495535" sldId="278"/>
            <ac:spMk id="25" creationId="{05ACAA70-E4C5-FFDF-2759-97D5CBC4E87C}"/>
          </ac:spMkLst>
        </pc:spChg>
        <pc:spChg chg="mod">
          <ac:chgData name="Jassem Abbasi" userId="a485637c-5d5c-44af-8411-f95acc3236b6" providerId="ADAL" clId="{5F8C6634-611A-4C47-AB56-0BBB1D84ABA3}" dt="2023-06-28T09:51:31.003" v="40" actId="1076"/>
          <ac:spMkLst>
            <pc:docMk/>
            <pc:sldMk cId="4062495535" sldId="278"/>
            <ac:spMk id="26" creationId="{E1D930B3-2621-A75B-2620-D5F645B939A6}"/>
          </ac:spMkLst>
        </pc:spChg>
        <pc:picChg chg="add del mod">
          <ac:chgData name="Jassem Abbasi" userId="a485637c-5d5c-44af-8411-f95acc3236b6" providerId="ADAL" clId="{5F8C6634-611A-4C47-AB56-0BBB1D84ABA3}" dt="2023-06-28T09:51:31.003" v="40" actId="1076"/>
          <ac:picMkLst>
            <pc:docMk/>
            <pc:sldMk cId="4062495535" sldId="278"/>
            <ac:picMk id="3" creationId="{BFBEAEBC-08AC-2D4E-EA34-C909CD59EB93}"/>
          </ac:picMkLst>
        </pc:picChg>
        <pc:picChg chg="del">
          <ac:chgData name="Jassem Abbasi" userId="a485637c-5d5c-44af-8411-f95acc3236b6" providerId="ADAL" clId="{5F8C6634-611A-4C47-AB56-0BBB1D84ABA3}" dt="2023-06-28T09:01:41.387" v="24" actId="478"/>
          <ac:picMkLst>
            <pc:docMk/>
            <pc:sldMk cId="4062495535" sldId="278"/>
            <ac:picMk id="4" creationId="{0F20AE57-64BF-11C4-94C3-5871F4D04C68}"/>
          </ac:picMkLst>
        </pc:picChg>
        <pc:picChg chg="del">
          <ac:chgData name="Jassem Abbasi" userId="a485637c-5d5c-44af-8411-f95acc3236b6" providerId="ADAL" clId="{5F8C6634-611A-4C47-AB56-0BBB1D84ABA3}" dt="2023-06-28T09:01:40.793" v="23" actId="478"/>
          <ac:picMkLst>
            <pc:docMk/>
            <pc:sldMk cId="4062495535" sldId="278"/>
            <ac:picMk id="5" creationId="{BF6733D5-28B5-340A-AA56-86FBE471815F}"/>
          </ac:picMkLst>
        </pc:picChg>
        <pc:picChg chg="del">
          <ac:chgData name="Jassem Abbasi" userId="a485637c-5d5c-44af-8411-f95acc3236b6" providerId="ADAL" clId="{5F8C6634-611A-4C47-AB56-0BBB1D84ABA3}" dt="2023-06-28T09:01:39.580" v="22" actId="478"/>
          <ac:picMkLst>
            <pc:docMk/>
            <pc:sldMk cId="4062495535" sldId="278"/>
            <ac:picMk id="6" creationId="{41213554-4A7E-995E-D248-3A46D3BB7786}"/>
          </ac:picMkLst>
        </pc:picChg>
        <pc:picChg chg="del">
          <ac:chgData name="Jassem Abbasi" userId="a485637c-5d5c-44af-8411-f95acc3236b6" providerId="ADAL" clId="{5F8C6634-611A-4C47-AB56-0BBB1D84ABA3}" dt="2023-06-28T09:01:42.801" v="25" actId="478"/>
          <ac:picMkLst>
            <pc:docMk/>
            <pc:sldMk cId="4062495535" sldId="278"/>
            <ac:picMk id="7" creationId="{177BCDAD-E655-D835-186B-9E6B33BFADC9}"/>
          </ac:picMkLst>
        </pc:picChg>
        <pc:picChg chg="mod">
          <ac:chgData name="Jassem Abbasi" userId="a485637c-5d5c-44af-8411-f95acc3236b6" providerId="ADAL" clId="{5F8C6634-611A-4C47-AB56-0BBB1D84ABA3}" dt="2023-06-28T09:51:31.003" v="40" actId="1076"/>
          <ac:picMkLst>
            <pc:docMk/>
            <pc:sldMk cId="4062495535" sldId="278"/>
            <ac:picMk id="8" creationId="{42026A5A-0B15-E58C-72DE-594D97D9EC0C}"/>
          </ac:picMkLst>
        </pc:picChg>
        <pc:picChg chg="mod">
          <ac:chgData name="Jassem Abbasi" userId="a485637c-5d5c-44af-8411-f95acc3236b6" providerId="ADAL" clId="{5F8C6634-611A-4C47-AB56-0BBB1D84ABA3}" dt="2023-06-28T09:51:31.003" v="40" actId="1076"/>
          <ac:picMkLst>
            <pc:docMk/>
            <pc:sldMk cId="4062495535" sldId="278"/>
            <ac:picMk id="9" creationId="{5C7979D9-9E43-70A3-8898-92562D45786E}"/>
          </ac:picMkLst>
        </pc:picChg>
        <pc:picChg chg="add del mod">
          <ac:chgData name="Jassem Abbasi" userId="a485637c-5d5c-44af-8411-f95acc3236b6" providerId="ADAL" clId="{5F8C6634-611A-4C47-AB56-0BBB1D84ABA3}" dt="2023-06-28T09:51:31.003" v="40" actId="1076"/>
          <ac:picMkLst>
            <pc:docMk/>
            <pc:sldMk cId="4062495535" sldId="278"/>
            <ac:picMk id="10" creationId="{E6B633CE-40BF-6D73-C2E0-A956506C9D35}"/>
          </ac:picMkLst>
        </pc:picChg>
        <pc:picChg chg="add mod modCrop">
          <ac:chgData name="Jassem Abbasi" userId="a485637c-5d5c-44af-8411-f95acc3236b6" providerId="ADAL" clId="{5F8C6634-611A-4C47-AB56-0BBB1D84ABA3}" dt="2023-06-28T09:51:34.349" v="41" actId="1076"/>
          <ac:picMkLst>
            <pc:docMk/>
            <pc:sldMk cId="4062495535" sldId="278"/>
            <ac:picMk id="11" creationId="{103DB0D7-D5A7-C068-D418-E9FFF5349A15}"/>
          </ac:picMkLst>
        </pc:picChg>
        <pc:picChg chg="del">
          <ac:chgData name="Jassem Abbasi" userId="a485637c-5d5c-44af-8411-f95acc3236b6" providerId="ADAL" clId="{5F8C6634-611A-4C47-AB56-0BBB1D84ABA3}" dt="2023-06-28T09:01:42.801" v="25" actId="478"/>
          <ac:picMkLst>
            <pc:docMk/>
            <pc:sldMk cId="4062495535" sldId="278"/>
            <ac:picMk id="16" creationId="{85145BE1-B893-2A6A-9A12-B34E91DF0768}"/>
          </ac:picMkLst>
        </pc:picChg>
      </pc:sldChg>
      <pc:sldChg chg="ord">
        <pc:chgData name="Jassem Abbasi" userId="a485637c-5d5c-44af-8411-f95acc3236b6" providerId="ADAL" clId="{5F8C6634-611A-4C47-AB56-0BBB1D84ABA3}" dt="2023-06-28T09:52:55.120" v="43"/>
        <pc:sldMkLst>
          <pc:docMk/>
          <pc:sldMk cId="508979347" sldId="281"/>
        </pc:sldMkLst>
      </pc:sldChg>
      <pc:sldChg chg="add">
        <pc:chgData name="Jassem Abbasi" userId="a485637c-5d5c-44af-8411-f95acc3236b6" providerId="ADAL" clId="{5F8C6634-611A-4C47-AB56-0BBB1D84ABA3}" dt="2023-06-28T09:02:48.838" v="36"/>
        <pc:sldMkLst>
          <pc:docMk/>
          <pc:sldMk cId="668835859" sldId="282"/>
        </pc:sldMkLst>
      </pc:sldChg>
      <pc:sldChg chg="add">
        <pc:chgData name="Jassem Abbasi" userId="a485637c-5d5c-44af-8411-f95acc3236b6" providerId="ADAL" clId="{5F8C6634-611A-4C47-AB56-0BBB1D84ABA3}" dt="2023-06-28T09:02:48.838" v="36"/>
        <pc:sldMkLst>
          <pc:docMk/>
          <pc:sldMk cId="2785864146" sldId="283"/>
        </pc:sldMkLst>
      </pc:sldChg>
      <pc:sldChg chg="del">
        <pc:chgData name="Jassem Abbasi" userId="a485637c-5d5c-44af-8411-f95acc3236b6" providerId="ADAL" clId="{5F8C6634-611A-4C47-AB56-0BBB1D84ABA3}" dt="2023-06-28T09:01:04.545" v="20" actId="47"/>
        <pc:sldMkLst>
          <pc:docMk/>
          <pc:sldMk cId="3871844517" sldId="300"/>
        </pc:sldMkLst>
      </pc:sldChg>
      <pc:sldChg chg="del">
        <pc:chgData name="Jassem Abbasi" userId="a485637c-5d5c-44af-8411-f95acc3236b6" providerId="ADAL" clId="{5F8C6634-611A-4C47-AB56-0BBB1D84ABA3}" dt="2023-06-28T09:01:08.533" v="21" actId="47"/>
        <pc:sldMkLst>
          <pc:docMk/>
          <pc:sldMk cId="193340872" sldId="304"/>
        </pc:sldMkLst>
      </pc:sldChg>
      <pc:sldChg chg="new del">
        <pc:chgData name="Jassem Abbasi" userId="a485637c-5d5c-44af-8411-f95acc3236b6" providerId="ADAL" clId="{5F8C6634-611A-4C47-AB56-0BBB1D84ABA3}" dt="2023-06-28T09:02:50.221" v="37" actId="47"/>
        <pc:sldMkLst>
          <pc:docMk/>
          <pc:sldMk cId="3158618626" sldId="304"/>
        </pc:sldMkLst>
      </pc:sldChg>
      <pc:sldChg chg="add">
        <pc:chgData name="Jassem Abbasi" userId="a485637c-5d5c-44af-8411-f95acc3236b6" providerId="ADAL" clId="{5F8C6634-611A-4C47-AB56-0BBB1D84ABA3}" dt="2023-06-28T10:14:16.338" v="44"/>
        <pc:sldMkLst>
          <pc:docMk/>
          <pc:sldMk cId="3600258939" sldId="304"/>
        </pc:sldMkLst>
      </pc:sldChg>
    </pc:docChg>
  </pc:docChgLst>
  <pc:docChgLst>
    <pc:chgData name="Jassem Abbasi" userId="a485637c-5d5c-44af-8411-f95acc3236b6" providerId="ADAL" clId="{27E535A1-93D5-4652-B82C-6F8D59F88BA8}"/>
    <pc:docChg chg="undo custSel addSld modSld sldOrd">
      <pc:chgData name="Jassem Abbasi" userId="a485637c-5d5c-44af-8411-f95acc3236b6" providerId="ADAL" clId="{27E535A1-93D5-4652-B82C-6F8D59F88BA8}" dt="2024-10-08T14:12:51.914" v="254" actId="14100"/>
      <pc:docMkLst>
        <pc:docMk/>
      </pc:docMkLst>
      <pc:sldChg chg="addSp delSp modSp mod">
        <pc:chgData name="Jassem Abbasi" userId="a485637c-5d5c-44af-8411-f95acc3236b6" providerId="ADAL" clId="{27E535A1-93D5-4652-B82C-6F8D59F88BA8}" dt="2024-10-08T14:03:54.527" v="203" actId="1035"/>
        <pc:sldMkLst>
          <pc:docMk/>
          <pc:sldMk cId="508979347" sldId="281"/>
        </pc:sldMkLst>
        <pc:spChg chg="del">
          <ac:chgData name="Jassem Abbasi" userId="a485637c-5d5c-44af-8411-f95acc3236b6" providerId="ADAL" clId="{27E535A1-93D5-4652-B82C-6F8D59F88BA8}" dt="2024-10-08T14:03:44.311" v="172" actId="478"/>
          <ac:spMkLst>
            <pc:docMk/>
            <pc:sldMk cId="508979347" sldId="281"/>
            <ac:spMk id="4" creationId="{7421FCE6-7953-A5CD-19E4-BF26B6883D95}"/>
          </ac:spMkLst>
        </pc:spChg>
        <pc:spChg chg="mod">
          <ac:chgData name="Jassem Abbasi" userId="a485637c-5d5c-44af-8411-f95acc3236b6" providerId="ADAL" clId="{27E535A1-93D5-4652-B82C-6F8D59F88BA8}" dt="2024-10-08T14:03:42.843" v="171" actId="1076"/>
          <ac:spMkLst>
            <pc:docMk/>
            <pc:sldMk cId="508979347" sldId="281"/>
            <ac:spMk id="6" creationId="{AD11CF3F-0177-5936-5907-74099E9B2EDD}"/>
          </ac:spMkLst>
        </pc:spChg>
        <pc:spChg chg="mod">
          <ac:chgData name="Jassem Abbasi" userId="a485637c-5d5c-44af-8411-f95acc3236b6" providerId="ADAL" clId="{27E535A1-93D5-4652-B82C-6F8D59F88BA8}" dt="2024-10-08T14:03:49.783" v="190" actId="1038"/>
          <ac:spMkLst>
            <pc:docMk/>
            <pc:sldMk cId="508979347" sldId="281"/>
            <ac:spMk id="8" creationId="{2685C478-7729-AE52-F58C-F07A13E5C8C3}"/>
          </ac:spMkLst>
        </pc:spChg>
        <pc:spChg chg="add mod">
          <ac:chgData name="Jassem Abbasi" userId="a485637c-5d5c-44af-8411-f95acc3236b6" providerId="ADAL" clId="{27E535A1-93D5-4652-B82C-6F8D59F88BA8}" dt="2024-10-08T14:03:54.527" v="203" actId="1035"/>
          <ac:spMkLst>
            <pc:docMk/>
            <pc:sldMk cId="508979347" sldId="281"/>
            <ac:spMk id="9" creationId="{7FE815F2-13FA-0643-8942-E522A4003800}"/>
          </ac:spMkLst>
        </pc:spChg>
      </pc:sldChg>
      <pc:sldChg chg="delSp modSp mod">
        <pc:chgData name="Jassem Abbasi" userId="a485637c-5d5c-44af-8411-f95acc3236b6" providerId="ADAL" clId="{27E535A1-93D5-4652-B82C-6F8D59F88BA8}" dt="2024-10-08T14:07:05.884" v="229" actId="20577"/>
        <pc:sldMkLst>
          <pc:docMk/>
          <pc:sldMk cId="3180615259" sldId="347"/>
        </pc:sldMkLst>
        <pc:spChg chg="mod">
          <ac:chgData name="Jassem Abbasi" userId="a485637c-5d5c-44af-8411-f95acc3236b6" providerId="ADAL" clId="{27E535A1-93D5-4652-B82C-6F8D59F88BA8}" dt="2024-10-08T13:44:15.236" v="44" actId="1076"/>
          <ac:spMkLst>
            <pc:docMk/>
            <pc:sldMk cId="3180615259" sldId="347"/>
            <ac:spMk id="6" creationId="{9F90215F-660E-45EA-BBB7-7548618E5032}"/>
          </ac:spMkLst>
        </pc:spChg>
        <pc:spChg chg="mod">
          <ac:chgData name="Jassem Abbasi" userId="a485637c-5d5c-44af-8411-f95acc3236b6" providerId="ADAL" clId="{27E535A1-93D5-4652-B82C-6F8D59F88BA8}" dt="2024-10-08T14:07:05.884" v="229" actId="20577"/>
          <ac:spMkLst>
            <pc:docMk/>
            <pc:sldMk cId="3180615259" sldId="347"/>
            <ac:spMk id="7" creationId="{D8110686-7075-5D24-F684-56A9F2DA7617}"/>
          </ac:spMkLst>
        </pc:spChg>
        <pc:spChg chg="del">
          <ac:chgData name="Jassem Abbasi" userId="a485637c-5d5c-44af-8411-f95acc3236b6" providerId="ADAL" clId="{27E535A1-93D5-4652-B82C-6F8D59F88BA8}" dt="2024-10-08T13:43:48.779" v="0" actId="478"/>
          <ac:spMkLst>
            <pc:docMk/>
            <pc:sldMk cId="3180615259" sldId="347"/>
            <ac:spMk id="10" creationId="{0CCBE0B9-ABD3-4B79-8073-5C37DB70B9D1}"/>
          </ac:spMkLst>
        </pc:spChg>
        <pc:spChg chg="mod">
          <ac:chgData name="Jassem Abbasi" userId="a485637c-5d5c-44af-8411-f95acc3236b6" providerId="ADAL" clId="{27E535A1-93D5-4652-B82C-6F8D59F88BA8}" dt="2024-10-08T13:44:41.171" v="57" actId="20577"/>
          <ac:spMkLst>
            <pc:docMk/>
            <pc:sldMk cId="3180615259" sldId="347"/>
            <ac:spMk id="12" creationId="{C5D3B57C-1348-4463-BEA8-C19C62C603D0}"/>
          </ac:spMkLst>
        </pc:spChg>
        <pc:picChg chg="del">
          <ac:chgData name="Jassem Abbasi" userId="a485637c-5d5c-44af-8411-f95acc3236b6" providerId="ADAL" clId="{27E535A1-93D5-4652-B82C-6F8D59F88BA8}" dt="2024-10-08T13:44:23.474" v="45" actId="478"/>
          <ac:picMkLst>
            <pc:docMk/>
            <pc:sldMk cId="3180615259" sldId="347"/>
            <ac:picMk id="4" creationId="{13666B55-EBD1-7B54-E7F4-CB449F4311D2}"/>
          </ac:picMkLst>
        </pc:picChg>
        <pc:picChg chg="mod">
          <ac:chgData name="Jassem Abbasi" userId="a485637c-5d5c-44af-8411-f95acc3236b6" providerId="ADAL" clId="{27E535A1-93D5-4652-B82C-6F8D59F88BA8}" dt="2024-10-08T13:44:13.256" v="43" actId="1076"/>
          <ac:picMkLst>
            <pc:docMk/>
            <pc:sldMk cId="3180615259" sldId="347"/>
            <ac:picMk id="5" creationId="{217CBC0A-1D89-D711-4377-530D128D2631}"/>
          </ac:picMkLst>
        </pc:picChg>
      </pc:sldChg>
      <pc:sldChg chg="addSp delSp modSp new mod ord setBg">
        <pc:chgData name="Jassem Abbasi" userId="a485637c-5d5c-44af-8411-f95acc3236b6" providerId="ADAL" clId="{27E535A1-93D5-4652-B82C-6F8D59F88BA8}" dt="2024-10-08T14:06:53.386" v="226" actId="403"/>
        <pc:sldMkLst>
          <pc:docMk/>
          <pc:sldMk cId="74691267" sldId="692"/>
        </pc:sldMkLst>
        <pc:spChg chg="mod">
          <ac:chgData name="Jassem Abbasi" userId="a485637c-5d5c-44af-8411-f95acc3236b6" providerId="ADAL" clId="{27E535A1-93D5-4652-B82C-6F8D59F88BA8}" dt="2024-10-08T14:06:53.386" v="226" actId="403"/>
          <ac:spMkLst>
            <pc:docMk/>
            <pc:sldMk cId="74691267" sldId="692"/>
            <ac:spMk id="2" creationId="{2A42A627-458C-90CF-9FC1-AFC327A3C92A}"/>
          </ac:spMkLst>
        </pc:spChg>
        <pc:spChg chg="mod">
          <ac:chgData name="Jassem Abbasi" userId="a485637c-5d5c-44af-8411-f95acc3236b6" providerId="ADAL" clId="{27E535A1-93D5-4652-B82C-6F8D59F88BA8}" dt="2024-10-08T13:50:13.326" v="64" actId="26606"/>
          <ac:spMkLst>
            <pc:docMk/>
            <pc:sldMk cId="74691267" sldId="692"/>
            <ac:spMk id="3" creationId="{B89D7DB3-808C-ACD5-EE70-B40905D14972}"/>
          </ac:spMkLst>
        </pc:spChg>
        <pc:spChg chg="mod">
          <ac:chgData name="Jassem Abbasi" userId="a485637c-5d5c-44af-8411-f95acc3236b6" providerId="ADAL" clId="{27E535A1-93D5-4652-B82C-6F8D59F88BA8}" dt="2024-10-08T13:50:13.326" v="64" actId="26606"/>
          <ac:spMkLst>
            <pc:docMk/>
            <pc:sldMk cId="74691267" sldId="692"/>
            <ac:spMk id="4" creationId="{2F1A0114-24F4-F982-5A0D-845B08E87066}"/>
          </ac:spMkLst>
        </pc:spChg>
        <pc:spChg chg="add del">
          <ac:chgData name="Jassem Abbasi" userId="a485637c-5d5c-44af-8411-f95acc3236b6" providerId="ADAL" clId="{27E535A1-93D5-4652-B82C-6F8D59F88BA8}" dt="2024-10-08T13:50:13.326" v="64" actId="26606"/>
          <ac:spMkLst>
            <pc:docMk/>
            <pc:sldMk cId="74691267" sldId="692"/>
            <ac:spMk id="1031" creationId="{9AA72BD9-2C5A-4EDC-931F-5AA08EACA0F3}"/>
          </ac:spMkLst>
        </pc:spChg>
        <pc:spChg chg="add del">
          <ac:chgData name="Jassem Abbasi" userId="a485637c-5d5c-44af-8411-f95acc3236b6" providerId="ADAL" clId="{27E535A1-93D5-4652-B82C-6F8D59F88BA8}" dt="2024-10-08T13:50:13.326" v="64" actId="26606"/>
          <ac:spMkLst>
            <pc:docMk/>
            <pc:sldMk cId="74691267" sldId="692"/>
            <ac:spMk id="1033" creationId="{DD3981AC-7B61-4947-BCF3-F7AA7FA385B9}"/>
          </ac:spMkLst>
        </pc:spChg>
        <pc:spChg chg="add del">
          <ac:chgData name="Jassem Abbasi" userId="a485637c-5d5c-44af-8411-f95acc3236b6" providerId="ADAL" clId="{27E535A1-93D5-4652-B82C-6F8D59F88BA8}" dt="2024-10-08T13:50:13.326" v="64" actId="26606"/>
          <ac:spMkLst>
            <pc:docMk/>
            <pc:sldMk cId="74691267" sldId="692"/>
            <ac:spMk id="1035" creationId="{55D4142C-5077-457F-A6AD-3FECFDB39685}"/>
          </ac:spMkLst>
        </pc:spChg>
        <pc:spChg chg="add del">
          <ac:chgData name="Jassem Abbasi" userId="a485637c-5d5c-44af-8411-f95acc3236b6" providerId="ADAL" clId="{27E535A1-93D5-4652-B82C-6F8D59F88BA8}" dt="2024-10-08T13:50:13.326" v="64" actId="26606"/>
          <ac:spMkLst>
            <pc:docMk/>
            <pc:sldMk cId="74691267" sldId="692"/>
            <ac:spMk id="1037" creationId="{7A5F0580-5EE9-419F-96EE-B6529EF6E7D0}"/>
          </ac:spMkLst>
        </pc:spChg>
        <pc:picChg chg="add mod ord">
          <ac:chgData name="Jassem Abbasi" userId="a485637c-5d5c-44af-8411-f95acc3236b6" providerId="ADAL" clId="{27E535A1-93D5-4652-B82C-6F8D59F88BA8}" dt="2024-10-08T13:50:15.432" v="65" actId="167"/>
          <ac:picMkLst>
            <pc:docMk/>
            <pc:sldMk cId="74691267" sldId="692"/>
            <ac:picMk id="1026" creationId="{A009F187-A1C4-7F44-AE35-32FF6FC79ADF}"/>
          </ac:picMkLst>
        </pc:picChg>
      </pc:sldChg>
      <pc:sldChg chg="addSp delSp modSp new mod setBg">
        <pc:chgData name="Jassem Abbasi" userId="a485637c-5d5c-44af-8411-f95acc3236b6" providerId="ADAL" clId="{27E535A1-93D5-4652-B82C-6F8D59F88BA8}" dt="2024-10-08T14:05:28.546" v="216" actId="403"/>
        <pc:sldMkLst>
          <pc:docMk/>
          <pc:sldMk cId="2683158707" sldId="693"/>
        </pc:sldMkLst>
        <pc:spChg chg="add del mod ord">
          <ac:chgData name="Jassem Abbasi" userId="a485637c-5d5c-44af-8411-f95acc3236b6" providerId="ADAL" clId="{27E535A1-93D5-4652-B82C-6F8D59F88BA8}" dt="2024-10-08T14:05:18.673" v="214" actId="1076"/>
          <ac:spMkLst>
            <pc:docMk/>
            <pc:sldMk cId="2683158707" sldId="693"/>
            <ac:spMk id="2" creationId="{6A7B1C53-7ACC-FEBF-8F29-7357AA89DC39}"/>
          </ac:spMkLst>
        </pc:spChg>
        <pc:spChg chg="del">
          <ac:chgData name="Jassem Abbasi" userId="a485637c-5d5c-44af-8411-f95acc3236b6" providerId="ADAL" clId="{27E535A1-93D5-4652-B82C-6F8D59F88BA8}" dt="2024-10-08T13:52:52.651" v="68" actId="478"/>
          <ac:spMkLst>
            <pc:docMk/>
            <pc:sldMk cId="2683158707" sldId="693"/>
            <ac:spMk id="3" creationId="{DBC878E5-2426-CC0A-7475-7805C43CFF4D}"/>
          </ac:spMkLst>
        </pc:spChg>
        <pc:spChg chg="mod ord">
          <ac:chgData name="Jassem Abbasi" userId="a485637c-5d5c-44af-8411-f95acc3236b6" providerId="ADAL" clId="{27E535A1-93D5-4652-B82C-6F8D59F88BA8}" dt="2024-10-08T13:55:06.669" v="125" actId="26606"/>
          <ac:spMkLst>
            <pc:docMk/>
            <pc:sldMk cId="2683158707" sldId="693"/>
            <ac:spMk id="4" creationId="{A851C37D-83C2-7210-735B-DFB34891DEE2}"/>
          </ac:spMkLst>
        </pc:spChg>
        <pc:spChg chg="add mod">
          <ac:chgData name="Jassem Abbasi" userId="a485637c-5d5c-44af-8411-f95acc3236b6" providerId="ADAL" clId="{27E535A1-93D5-4652-B82C-6F8D59F88BA8}" dt="2024-10-08T14:05:28.546" v="216" actId="403"/>
          <ac:spMkLst>
            <pc:docMk/>
            <pc:sldMk cId="2683158707" sldId="693"/>
            <ac:spMk id="6" creationId="{87DD6DA2-FA6C-73FE-8AA5-A8A23B3600FF}"/>
          </ac:spMkLst>
        </pc:spChg>
        <pc:spChg chg="add">
          <ac:chgData name="Jassem Abbasi" userId="a485637c-5d5c-44af-8411-f95acc3236b6" providerId="ADAL" clId="{27E535A1-93D5-4652-B82C-6F8D59F88BA8}" dt="2024-10-08T13:55:06.669" v="125" actId="26606"/>
          <ac:spMkLst>
            <pc:docMk/>
            <pc:sldMk cId="2683158707" sldId="693"/>
            <ac:spMk id="2057" creationId="{9AA72BD9-2C5A-4EDC-931F-5AA08EACA0F3}"/>
          </ac:spMkLst>
        </pc:spChg>
        <pc:spChg chg="add">
          <ac:chgData name="Jassem Abbasi" userId="a485637c-5d5c-44af-8411-f95acc3236b6" providerId="ADAL" clId="{27E535A1-93D5-4652-B82C-6F8D59F88BA8}" dt="2024-10-08T13:55:06.669" v="125" actId="26606"/>
          <ac:spMkLst>
            <pc:docMk/>
            <pc:sldMk cId="2683158707" sldId="693"/>
            <ac:spMk id="2059" creationId="{DD3981AC-7B61-4947-BCF3-F7AA7FA385B9}"/>
          </ac:spMkLst>
        </pc:spChg>
        <pc:spChg chg="add">
          <ac:chgData name="Jassem Abbasi" userId="a485637c-5d5c-44af-8411-f95acc3236b6" providerId="ADAL" clId="{27E535A1-93D5-4652-B82C-6F8D59F88BA8}" dt="2024-10-08T13:55:06.669" v="125" actId="26606"/>
          <ac:spMkLst>
            <pc:docMk/>
            <pc:sldMk cId="2683158707" sldId="693"/>
            <ac:spMk id="2061" creationId="{55D4142C-5077-457F-A6AD-3FECFDB39685}"/>
          </ac:spMkLst>
        </pc:spChg>
        <pc:spChg chg="add">
          <ac:chgData name="Jassem Abbasi" userId="a485637c-5d5c-44af-8411-f95acc3236b6" providerId="ADAL" clId="{27E535A1-93D5-4652-B82C-6F8D59F88BA8}" dt="2024-10-08T13:55:06.669" v="125" actId="26606"/>
          <ac:spMkLst>
            <pc:docMk/>
            <pc:sldMk cId="2683158707" sldId="693"/>
            <ac:spMk id="2063" creationId="{7A5F0580-5EE9-419F-96EE-B6529EF6E7D0}"/>
          </ac:spMkLst>
        </pc:spChg>
        <pc:picChg chg="add">
          <ac:chgData name="Jassem Abbasi" userId="a485637c-5d5c-44af-8411-f95acc3236b6" providerId="ADAL" clId="{27E535A1-93D5-4652-B82C-6F8D59F88BA8}" dt="2024-10-08T13:52:55.156" v="70"/>
          <ac:picMkLst>
            <pc:docMk/>
            <pc:sldMk cId="2683158707" sldId="693"/>
            <ac:picMk id="2050" creationId="{39987970-2106-1D74-211D-E2B58E18F757}"/>
          </ac:picMkLst>
        </pc:picChg>
        <pc:picChg chg="add mod">
          <ac:chgData name="Jassem Abbasi" userId="a485637c-5d5c-44af-8411-f95acc3236b6" providerId="ADAL" clId="{27E535A1-93D5-4652-B82C-6F8D59F88BA8}" dt="2024-10-08T13:55:06.669" v="125" actId="26606"/>
          <ac:picMkLst>
            <pc:docMk/>
            <pc:sldMk cId="2683158707" sldId="693"/>
            <ac:picMk id="2052" creationId="{E678DFDB-0924-3C43-DA8B-E2F818056D11}"/>
          </ac:picMkLst>
        </pc:picChg>
      </pc:sldChg>
      <pc:sldChg chg="modSp new mod">
        <pc:chgData name="Jassem Abbasi" userId="a485637c-5d5c-44af-8411-f95acc3236b6" providerId="ADAL" clId="{27E535A1-93D5-4652-B82C-6F8D59F88BA8}" dt="2024-10-08T14:07:27.877" v="231" actId="20577"/>
        <pc:sldMkLst>
          <pc:docMk/>
          <pc:sldMk cId="1296639533" sldId="694"/>
        </pc:sldMkLst>
        <pc:spChg chg="mod">
          <ac:chgData name="Jassem Abbasi" userId="a485637c-5d5c-44af-8411-f95acc3236b6" providerId="ADAL" clId="{27E535A1-93D5-4652-B82C-6F8D59F88BA8}" dt="2024-10-08T14:07:27.877" v="231" actId="20577"/>
          <ac:spMkLst>
            <pc:docMk/>
            <pc:sldMk cId="1296639533" sldId="694"/>
            <ac:spMk id="2" creationId="{C59456FB-1C4C-6A82-FB87-CAA9D5470C17}"/>
          </ac:spMkLst>
        </pc:spChg>
      </pc:sldChg>
      <pc:sldChg chg="modSp new mod">
        <pc:chgData name="Jassem Abbasi" userId="a485637c-5d5c-44af-8411-f95acc3236b6" providerId="ADAL" clId="{27E535A1-93D5-4652-B82C-6F8D59F88BA8}" dt="2024-10-08T14:05:56.457" v="218" actId="20577"/>
        <pc:sldMkLst>
          <pc:docMk/>
          <pc:sldMk cId="1430724808" sldId="695"/>
        </pc:sldMkLst>
        <pc:spChg chg="mod">
          <ac:chgData name="Jassem Abbasi" userId="a485637c-5d5c-44af-8411-f95acc3236b6" providerId="ADAL" clId="{27E535A1-93D5-4652-B82C-6F8D59F88BA8}" dt="2024-10-08T14:05:56.457" v="218" actId="20577"/>
          <ac:spMkLst>
            <pc:docMk/>
            <pc:sldMk cId="1430724808" sldId="695"/>
            <ac:spMk id="2" creationId="{5178662A-8D7C-3735-0B3F-13EF1B3F4468}"/>
          </ac:spMkLst>
        </pc:spChg>
      </pc:sldChg>
      <pc:sldChg chg="addSp delSp modSp new mod ord">
        <pc:chgData name="Jassem Abbasi" userId="a485637c-5d5c-44af-8411-f95acc3236b6" providerId="ADAL" clId="{27E535A1-93D5-4652-B82C-6F8D59F88BA8}" dt="2024-10-08T14:12:51.914" v="254" actId="14100"/>
        <pc:sldMkLst>
          <pc:docMk/>
          <pc:sldMk cId="3461983979" sldId="696"/>
        </pc:sldMkLst>
        <pc:spChg chg="mod">
          <ac:chgData name="Jassem Abbasi" userId="a485637c-5d5c-44af-8411-f95acc3236b6" providerId="ADAL" clId="{27E535A1-93D5-4652-B82C-6F8D59F88BA8}" dt="2024-10-08T14:12:46.290" v="253" actId="14100"/>
          <ac:spMkLst>
            <pc:docMk/>
            <pc:sldMk cId="3461983979" sldId="696"/>
            <ac:spMk id="2" creationId="{F8575D82-44DD-96E7-D350-4CFC21AF0E6A}"/>
          </ac:spMkLst>
        </pc:spChg>
        <pc:spChg chg="del mod">
          <ac:chgData name="Jassem Abbasi" userId="a485637c-5d5c-44af-8411-f95acc3236b6" providerId="ADAL" clId="{27E535A1-93D5-4652-B82C-6F8D59F88BA8}" dt="2024-10-08T14:11:55.630" v="239" actId="22"/>
          <ac:spMkLst>
            <pc:docMk/>
            <pc:sldMk cId="3461983979" sldId="696"/>
            <ac:spMk id="3" creationId="{B65D2B1C-0456-39EF-387D-D4AD4752141F}"/>
          </ac:spMkLst>
        </pc:spChg>
        <pc:spChg chg="add">
          <ac:chgData name="Jassem Abbasi" userId="a485637c-5d5c-44af-8411-f95acc3236b6" providerId="ADAL" clId="{27E535A1-93D5-4652-B82C-6F8D59F88BA8}" dt="2024-10-08T14:10:44.458" v="237"/>
          <ac:spMkLst>
            <pc:docMk/>
            <pc:sldMk cId="3461983979" sldId="696"/>
            <ac:spMk id="5" creationId="{039B4FC3-D148-EC16-900F-F68C790787A0}"/>
          </ac:spMkLst>
        </pc:spChg>
        <pc:spChg chg="add">
          <ac:chgData name="Jassem Abbasi" userId="a485637c-5d5c-44af-8411-f95acc3236b6" providerId="ADAL" clId="{27E535A1-93D5-4652-B82C-6F8D59F88BA8}" dt="2024-10-08T14:10:51.405" v="238"/>
          <ac:spMkLst>
            <pc:docMk/>
            <pc:sldMk cId="3461983979" sldId="696"/>
            <ac:spMk id="6" creationId="{70255467-3323-5B07-458E-ADCD02D8C3A3}"/>
          </ac:spMkLst>
        </pc:spChg>
        <pc:picChg chg="add mod ord">
          <ac:chgData name="Jassem Abbasi" userId="a485637c-5d5c-44af-8411-f95acc3236b6" providerId="ADAL" clId="{27E535A1-93D5-4652-B82C-6F8D59F88BA8}" dt="2024-10-08T14:12:51.914" v="254" actId="14100"/>
          <ac:picMkLst>
            <pc:docMk/>
            <pc:sldMk cId="3461983979" sldId="696"/>
            <ac:picMk id="8" creationId="{777D5C9C-0A28-DAA5-AA71-0E61F9E75973}"/>
          </ac:picMkLst>
        </pc:picChg>
      </pc:sldChg>
    </pc:docChg>
  </pc:docChgLst>
  <pc:docChgLst>
    <pc:chgData name="Jassem Abbasi" userId="a485637c-5d5c-44af-8411-f95acc3236b6" providerId="ADAL" clId="{305593A7-F8C4-4328-8A4A-67694B6E7789}"/>
    <pc:docChg chg="modSld">
      <pc:chgData name="Jassem Abbasi" userId="a485637c-5d5c-44af-8411-f95acc3236b6" providerId="ADAL" clId="{305593A7-F8C4-4328-8A4A-67694B6E7789}" dt="2023-09-04T17:03:29.809" v="4" actId="166"/>
      <pc:docMkLst>
        <pc:docMk/>
      </pc:docMkLst>
      <pc:sldChg chg="modSp mod">
        <pc:chgData name="Jassem Abbasi" userId="a485637c-5d5c-44af-8411-f95acc3236b6" providerId="ADAL" clId="{305593A7-F8C4-4328-8A4A-67694B6E7789}" dt="2023-09-04T17:03:29.809" v="4" actId="166"/>
        <pc:sldMkLst>
          <pc:docMk/>
          <pc:sldMk cId="4062495535" sldId="278"/>
        </pc:sldMkLst>
        <pc:picChg chg="mod ord">
          <ac:chgData name="Jassem Abbasi" userId="a485637c-5d5c-44af-8411-f95acc3236b6" providerId="ADAL" clId="{305593A7-F8C4-4328-8A4A-67694B6E7789}" dt="2023-09-04T17:03:29.809" v="4" actId="166"/>
          <ac:picMkLst>
            <pc:docMk/>
            <pc:sldMk cId="4062495535" sldId="278"/>
            <ac:picMk id="11" creationId="{103DB0D7-D5A7-C068-D418-E9FFF5349A1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06F471-EA64-43B2-9DFB-9A31511041B2}" type="doc">
      <dgm:prSet loTypeId="urn:microsoft.com/office/officeart/2005/8/layout/hList6" loCatId="list" qsTypeId="urn:microsoft.com/office/officeart/2005/8/quickstyle/simple1" qsCatId="simple" csTypeId="urn:microsoft.com/office/officeart/2005/8/colors/accent0_1" csCatId="mainScheme" phldr="1"/>
      <dgm:spPr/>
      <dgm:t>
        <a:bodyPr/>
        <a:lstStyle/>
        <a:p>
          <a:endParaRPr lang="en-US"/>
        </a:p>
      </dgm:t>
    </dgm:pt>
    <dgm:pt modelId="{32282761-2AF0-4EA4-BAE0-16983E275A48}">
      <dgm:prSet phldrT="[Text]"/>
      <dgm:spPr/>
      <dgm:t>
        <a:bodyPr/>
        <a:lstStyle/>
        <a:p>
          <a:r>
            <a:rPr lang="en-US" dirty="0">
              <a:latin typeface="Arial" panose="020B0604020202020204" pitchFamily="34" charset="0"/>
              <a:cs typeface="Arial" panose="020B0604020202020204" pitchFamily="34" charset="0"/>
            </a:rPr>
            <a:t>Larger Datasets</a:t>
          </a:r>
        </a:p>
      </dgm:t>
    </dgm:pt>
    <dgm:pt modelId="{9369CD0F-A4C9-4C81-9598-5544585241FC}" type="parTrans" cxnId="{F50F7B8F-AEE9-43C9-B4F9-E994AEDB3AFD}">
      <dgm:prSet/>
      <dgm:spPr/>
      <dgm:t>
        <a:bodyPr/>
        <a:lstStyle/>
        <a:p>
          <a:endParaRPr lang="en-US">
            <a:latin typeface="Arial" panose="020B0604020202020204" pitchFamily="34" charset="0"/>
            <a:cs typeface="Arial" panose="020B0604020202020204" pitchFamily="34" charset="0"/>
          </a:endParaRPr>
        </a:p>
      </dgm:t>
    </dgm:pt>
    <dgm:pt modelId="{498AF8F9-3131-4039-803E-5AA25D7229F7}" type="sibTrans" cxnId="{F50F7B8F-AEE9-43C9-B4F9-E994AEDB3AFD}">
      <dgm:prSet/>
      <dgm:spPr/>
      <dgm:t>
        <a:bodyPr/>
        <a:lstStyle/>
        <a:p>
          <a:endParaRPr lang="en-US">
            <a:latin typeface="Arial" panose="020B0604020202020204" pitchFamily="34" charset="0"/>
            <a:cs typeface="Arial" panose="020B0604020202020204" pitchFamily="34" charset="0"/>
          </a:endParaRPr>
        </a:p>
      </dgm:t>
    </dgm:pt>
    <dgm:pt modelId="{AF50B26E-0912-4EAA-9201-B309804314B4}">
      <dgm:prSet phldrT="[Text]"/>
      <dgm:spPr/>
      <dgm:t>
        <a:bodyPr/>
        <a:lstStyle/>
        <a:p>
          <a:r>
            <a:rPr lang="en-US" dirty="0">
              <a:latin typeface="Arial" panose="020B0604020202020204" pitchFamily="34" charset="0"/>
              <a:cs typeface="Arial" panose="020B0604020202020204" pitchFamily="34" charset="0"/>
            </a:rPr>
            <a:t>Better Hardware</a:t>
          </a:r>
        </a:p>
      </dgm:t>
    </dgm:pt>
    <dgm:pt modelId="{0E2EE4CD-3CDB-44F4-B430-9CCDA80C9A8C}" type="parTrans" cxnId="{211D300D-D494-4A37-BF18-B3E86DCD6A61}">
      <dgm:prSet/>
      <dgm:spPr/>
      <dgm:t>
        <a:bodyPr/>
        <a:lstStyle/>
        <a:p>
          <a:endParaRPr lang="en-US">
            <a:latin typeface="Arial" panose="020B0604020202020204" pitchFamily="34" charset="0"/>
            <a:cs typeface="Arial" panose="020B0604020202020204" pitchFamily="34" charset="0"/>
          </a:endParaRPr>
        </a:p>
      </dgm:t>
    </dgm:pt>
    <dgm:pt modelId="{1C3DAF8E-6A39-40E5-8A08-785C87C1E255}" type="sibTrans" cxnId="{211D300D-D494-4A37-BF18-B3E86DCD6A61}">
      <dgm:prSet/>
      <dgm:spPr/>
      <dgm:t>
        <a:bodyPr/>
        <a:lstStyle/>
        <a:p>
          <a:endParaRPr lang="en-US">
            <a:latin typeface="Arial" panose="020B0604020202020204" pitchFamily="34" charset="0"/>
            <a:cs typeface="Arial" panose="020B0604020202020204" pitchFamily="34" charset="0"/>
          </a:endParaRPr>
        </a:p>
      </dgm:t>
    </dgm:pt>
    <dgm:pt modelId="{1AFBDD0F-074C-405A-9D95-7AA3192A3079}">
      <dgm:prSet phldrT="[Text]"/>
      <dgm:spPr/>
      <dgm:t>
        <a:bodyPr/>
        <a:lstStyle/>
        <a:p>
          <a:r>
            <a:rPr lang="en-US" dirty="0">
              <a:latin typeface="Arial" panose="020B0604020202020204" pitchFamily="34" charset="0"/>
              <a:cs typeface="Arial" panose="020B0604020202020204" pitchFamily="34" charset="0"/>
            </a:rPr>
            <a:t>Smarter Algorithms</a:t>
          </a:r>
        </a:p>
      </dgm:t>
    </dgm:pt>
    <dgm:pt modelId="{B34F713C-1D33-4F5B-A554-F00F00F8BFD8}" type="parTrans" cxnId="{B2234608-875C-42F7-BD96-A479258EAACB}">
      <dgm:prSet/>
      <dgm:spPr/>
      <dgm:t>
        <a:bodyPr/>
        <a:lstStyle/>
        <a:p>
          <a:endParaRPr lang="en-US">
            <a:latin typeface="Arial" panose="020B0604020202020204" pitchFamily="34" charset="0"/>
            <a:cs typeface="Arial" panose="020B0604020202020204" pitchFamily="34" charset="0"/>
          </a:endParaRPr>
        </a:p>
      </dgm:t>
    </dgm:pt>
    <dgm:pt modelId="{51EEC255-F338-403C-AF11-252B3891B6D5}" type="sibTrans" cxnId="{B2234608-875C-42F7-BD96-A479258EAACB}">
      <dgm:prSet/>
      <dgm:spPr/>
      <dgm:t>
        <a:bodyPr/>
        <a:lstStyle/>
        <a:p>
          <a:endParaRPr lang="en-US">
            <a:latin typeface="Arial" panose="020B0604020202020204" pitchFamily="34" charset="0"/>
            <a:cs typeface="Arial" panose="020B0604020202020204" pitchFamily="34" charset="0"/>
          </a:endParaRPr>
        </a:p>
      </dgm:t>
    </dgm:pt>
    <dgm:pt modelId="{B64B21C4-6FE8-4B4F-8741-3D27C32778E4}" type="pres">
      <dgm:prSet presAssocID="{DB06F471-EA64-43B2-9DFB-9A31511041B2}" presName="Name0" presStyleCnt="0">
        <dgm:presLayoutVars>
          <dgm:dir/>
          <dgm:resizeHandles val="exact"/>
        </dgm:presLayoutVars>
      </dgm:prSet>
      <dgm:spPr/>
    </dgm:pt>
    <dgm:pt modelId="{29893F77-C3B5-4637-AA1D-930EE5727FFF}" type="pres">
      <dgm:prSet presAssocID="{32282761-2AF0-4EA4-BAE0-16983E275A48}" presName="node" presStyleLbl="node1" presStyleIdx="0" presStyleCnt="3">
        <dgm:presLayoutVars>
          <dgm:bulletEnabled val="1"/>
        </dgm:presLayoutVars>
      </dgm:prSet>
      <dgm:spPr/>
    </dgm:pt>
    <dgm:pt modelId="{D9C8FEE8-B31C-4EBD-9760-02DC80BD9BC1}" type="pres">
      <dgm:prSet presAssocID="{498AF8F9-3131-4039-803E-5AA25D7229F7}" presName="sibTrans" presStyleCnt="0"/>
      <dgm:spPr/>
    </dgm:pt>
    <dgm:pt modelId="{9D670B14-7C16-4660-B6C2-69630E13FED2}" type="pres">
      <dgm:prSet presAssocID="{AF50B26E-0912-4EAA-9201-B309804314B4}" presName="node" presStyleLbl="node1" presStyleIdx="1" presStyleCnt="3">
        <dgm:presLayoutVars>
          <dgm:bulletEnabled val="1"/>
        </dgm:presLayoutVars>
      </dgm:prSet>
      <dgm:spPr/>
    </dgm:pt>
    <dgm:pt modelId="{4FFF334C-EA5B-4054-9CFE-877A74C4B2CF}" type="pres">
      <dgm:prSet presAssocID="{1C3DAF8E-6A39-40E5-8A08-785C87C1E255}" presName="sibTrans" presStyleCnt="0"/>
      <dgm:spPr/>
    </dgm:pt>
    <dgm:pt modelId="{20657FD5-42B4-4D9B-B0B9-F4414F6C5592}" type="pres">
      <dgm:prSet presAssocID="{1AFBDD0F-074C-405A-9D95-7AA3192A3079}" presName="node" presStyleLbl="node1" presStyleIdx="2" presStyleCnt="3">
        <dgm:presLayoutVars>
          <dgm:bulletEnabled val="1"/>
        </dgm:presLayoutVars>
      </dgm:prSet>
      <dgm:spPr/>
    </dgm:pt>
  </dgm:ptLst>
  <dgm:cxnLst>
    <dgm:cxn modelId="{B2234608-875C-42F7-BD96-A479258EAACB}" srcId="{DB06F471-EA64-43B2-9DFB-9A31511041B2}" destId="{1AFBDD0F-074C-405A-9D95-7AA3192A3079}" srcOrd="2" destOrd="0" parTransId="{B34F713C-1D33-4F5B-A554-F00F00F8BFD8}" sibTransId="{51EEC255-F338-403C-AF11-252B3891B6D5}"/>
    <dgm:cxn modelId="{211D300D-D494-4A37-BF18-B3E86DCD6A61}" srcId="{DB06F471-EA64-43B2-9DFB-9A31511041B2}" destId="{AF50B26E-0912-4EAA-9201-B309804314B4}" srcOrd="1" destOrd="0" parTransId="{0E2EE4CD-3CDB-44F4-B430-9CCDA80C9A8C}" sibTransId="{1C3DAF8E-6A39-40E5-8A08-785C87C1E255}"/>
    <dgm:cxn modelId="{83166952-011C-460B-BE70-DD7518FA1BF6}" type="presOf" srcId="{1AFBDD0F-074C-405A-9D95-7AA3192A3079}" destId="{20657FD5-42B4-4D9B-B0B9-F4414F6C5592}" srcOrd="0" destOrd="0" presId="urn:microsoft.com/office/officeart/2005/8/layout/hList6"/>
    <dgm:cxn modelId="{F50F7B8F-AEE9-43C9-B4F9-E994AEDB3AFD}" srcId="{DB06F471-EA64-43B2-9DFB-9A31511041B2}" destId="{32282761-2AF0-4EA4-BAE0-16983E275A48}" srcOrd="0" destOrd="0" parTransId="{9369CD0F-A4C9-4C81-9598-5544585241FC}" sibTransId="{498AF8F9-3131-4039-803E-5AA25D7229F7}"/>
    <dgm:cxn modelId="{CD27B29A-77B6-4AD2-A1BB-4AC0B8DFFB0A}" type="presOf" srcId="{32282761-2AF0-4EA4-BAE0-16983E275A48}" destId="{29893F77-C3B5-4637-AA1D-930EE5727FFF}" srcOrd="0" destOrd="0" presId="urn:microsoft.com/office/officeart/2005/8/layout/hList6"/>
    <dgm:cxn modelId="{AFB225DA-31C4-49FB-8E6A-4686DBD1ACC9}" type="presOf" srcId="{DB06F471-EA64-43B2-9DFB-9A31511041B2}" destId="{B64B21C4-6FE8-4B4F-8741-3D27C32778E4}" srcOrd="0" destOrd="0" presId="urn:microsoft.com/office/officeart/2005/8/layout/hList6"/>
    <dgm:cxn modelId="{1BD00EFD-54F9-4608-9E0C-13CF183B3E9E}" type="presOf" srcId="{AF50B26E-0912-4EAA-9201-B309804314B4}" destId="{9D670B14-7C16-4660-B6C2-69630E13FED2}" srcOrd="0" destOrd="0" presId="urn:microsoft.com/office/officeart/2005/8/layout/hList6"/>
    <dgm:cxn modelId="{64B7C272-B639-441D-B425-7102E9475CB1}" type="presParOf" srcId="{B64B21C4-6FE8-4B4F-8741-3D27C32778E4}" destId="{29893F77-C3B5-4637-AA1D-930EE5727FFF}" srcOrd="0" destOrd="0" presId="urn:microsoft.com/office/officeart/2005/8/layout/hList6"/>
    <dgm:cxn modelId="{DD78B396-51D0-4CAB-8E0B-134CF8230E7C}" type="presParOf" srcId="{B64B21C4-6FE8-4B4F-8741-3D27C32778E4}" destId="{D9C8FEE8-B31C-4EBD-9760-02DC80BD9BC1}" srcOrd="1" destOrd="0" presId="urn:microsoft.com/office/officeart/2005/8/layout/hList6"/>
    <dgm:cxn modelId="{01D7C68F-693F-401A-9036-23C6480C3D25}" type="presParOf" srcId="{B64B21C4-6FE8-4B4F-8741-3D27C32778E4}" destId="{9D670B14-7C16-4660-B6C2-69630E13FED2}" srcOrd="2" destOrd="0" presId="urn:microsoft.com/office/officeart/2005/8/layout/hList6"/>
    <dgm:cxn modelId="{7F97B985-6322-494B-A42C-3B56D3BB0568}" type="presParOf" srcId="{B64B21C4-6FE8-4B4F-8741-3D27C32778E4}" destId="{4FFF334C-EA5B-4054-9CFE-877A74C4B2CF}" srcOrd="3" destOrd="0" presId="urn:microsoft.com/office/officeart/2005/8/layout/hList6"/>
    <dgm:cxn modelId="{7E06AFA5-FE91-4CEE-ABB2-6FE27CE705E7}" type="presParOf" srcId="{B64B21C4-6FE8-4B4F-8741-3D27C32778E4}" destId="{20657FD5-42B4-4D9B-B0B9-F4414F6C5592}" srcOrd="4"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93F77-C3B5-4637-AA1D-930EE5727FFF}">
      <dsp:nvSpPr>
        <dsp:cNvPr id="0" name=""/>
        <dsp:cNvSpPr/>
      </dsp:nvSpPr>
      <dsp:spPr>
        <a:xfrm rot="16200000">
          <a:off x="838045" y="-836892"/>
          <a:ext cx="1325563" cy="2999347"/>
        </a:xfrm>
        <a:prstGeom prst="flowChartManualOperati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90903" bIns="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Arial" panose="020B0604020202020204" pitchFamily="34" charset="0"/>
              <a:cs typeface="Arial" panose="020B0604020202020204" pitchFamily="34" charset="0"/>
            </a:rPr>
            <a:t>Larger Datasets</a:t>
          </a:r>
        </a:p>
      </dsp:txBody>
      <dsp:txXfrm rot="5400000">
        <a:off x="1153" y="265113"/>
        <a:ext cx="2999347" cy="795337"/>
      </dsp:txXfrm>
    </dsp:sp>
    <dsp:sp modelId="{9D670B14-7C16-4660-B6C2-69630E13FED2}">
      <dsp:nvSpPr>
        <dsp:cNvPr id="0" name=""/>
        <dsp:cNvSpPr/>
      </dsp:nvSpPr>
      <dsp:spPr>
        <a:xfrm rot="16200000">
          <a:off x="4062344" y="-836892"/>
          <a:ext cx="1325563" cy="2999347"/>
        </a:xfrm>
        <a:prstGeom prst="flowChartManualOperati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90903" bIns="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Arial" panose="020B0604020202020204" pitchFamily="34" charset="0"/>
              <a:cs typeface="Arial" panose="020B0604020202020204" pitchFamily="34" charset="0"/>
            </a:rPr>
            <a:t>Better Hardware</a:t>
          </a:r>
        </a:p>
      </dsp:txBody>
      <dsp:txXfrm rot="5400000">
        <a:off x="3225452" y="265113"/>
        <a:ext cx="2999347" cy="795337"/>
      </dsp:txXfrm>
    </dsp:sp>
    <dsp:sp modelId="{20657FD5-42B4-4D9B-B0B9-F4414F6C5592}">
      <dsp:nvSpPr>
        <dsp:cNvPr id="0" name=""/>
        <dsp:cNvSpPr/>
      </dsp:nvSpPr>
      <dsp:spPr>
        <a:xfrm rot="16200000">
          <a:off x="7286643" y="-836892"/>
          <a:ext cx="1325563" cy="2999347"/>
        </a:xfrm>
        <a:prstGeom prst="flowChartManualOperati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90903" bIns="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Arial" panose="020B0604020202020204" pitchFamily="34" charset="0"/>
              <a:cs typeface="Arial" panose="020B0604020202020204" pitchFamily="34" charset="0"/>
            </a:rPr>
            <a:t>Smarter Algorithms</a:t>
          </a:r>
        </a:p>
      </dsp:txBody>
      <dsp:txXfrm rot="5400000">
        <a:off x="6449751" y="265113"/>
        <a:ext cx="2999347" cy="79533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7D51F-360A-4A83-945F-650CD31F0CEF}" type="datetimeFigureOut">
              <a:rPr lang="nb-NO" smtClean="0"/>
              <a:t>30.01.2025</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B1ED6-7787-44D3-99A4-C7871EA3E967}" type="slidenum">
              <a:rPr lang="nb-NO" smtClean="0"/>
              <a:t>‹#›</a:t>
            </a:fld>
            <a:endParaRPr lang="nb-NO"/>
          </a:p>
        </p:txBody>
      </p:sp>
    </p:spTree>
    <p:extLst>
      <p:ext uri="{BB962C8B-B14F-4D97-AF65-F5344CB8AC3E}">
        <p14:creationId xmlns:p14="http://schemas.microsoft.com/office/powerpoint/2010/main" val="58883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1</a:t>
            </a:fld>
            <a:endParaRPr lang="nb-NO"/>
          </a:p>
        </p:txBody>
      </p:sp>
    </p:spTree>
    <p:extLst>
      <p:ext uri="{BB962C8B-B14F-4D97-AF65-F5344CB8AC3E}">
        <p14:creationId xmlns:p14="http://schemas.microsoft.com/office/powerpoint/2010/main" val="509495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19</a:t>
            </a:fld>
            <a:endParaRPr lang="nb-NO"/>
          </a:p>
        </p:txBody>
      </p:sp>
    </p:spTree>
    <p:extLst>
      <p:ext uri="{BB962C8B-B14F-4D97-AF65-F5344CB8AC3E}">
        <p14:creationId xmlns:p14="http://schemas.microsoft.com/office/powerpoint/2010/main" val="1061522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20</a:t>
            </a:fld>
            <a:endParaRPr lang="nb-NO"/>
          </a:p>
        </p:txBody>
      </p:sp>
    </p:spTree>
    <p:extLst>
      <p:ext uri="{BB962C8B-B14F-4D97-AF65-F5344CB8AC3E}">
        <p14:creationId xmlns:p14="http://schemas.microsoft.com/office/powerpoint/2010/main" val="348497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Machine Learning (</a:t>
            </a:r>
            <a:r>
              <a:rPr lang="en-US" dirty="0" err="1"/>
              <a:t>SciML</a:t>
            </a:r>
            <a:r>
              <a:rPr lang="en-US" dirty="0"/>
              <a:t>) refers to the integration of machine learning techniques with traditional scientific computing to improve the modeling, simulation, and understanding of physical, biological, and other natural phenomena. The goal is to combine data-driven approaches (such as neural networks and deep learning) with physical laws and equations (such as partial differential equations, or PDEs) to enhance both the accuracy and efficiency of predictive models.</a:t>
            </a:r>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21</a:t>
            </a:fld>
            <a:endParaRPr lang="nb-NO"/>
          </a:p>
        </p:txBody>
      </p:sp>
    </p:spTree>
    <p:extLst>
      <p:ext uri="{BB962C8B-B14F-4D97-AF65-F5344CB8AC3E}">
        <p14:creationId xmlns:p14="http://schemas.microsoft.com/office/powerpoint/2010/main" val="48901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22</a:t>
            </a:fld>
            <a:endParaRPr lang="nb-NO"/>
          </a:p>
        </p:txBody>
      </p:sp>
    </p:spTree>
    <p:extLst>
      <p:ext uri="{BB962C8B-B14F-4D97-AF65-F5344CB8AC3E}">
        <p14:creationId xmlns:p14="http://schemas.microsoft.com/office/powerpoint/2010/main" val="2650973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 neural network learns a mapping between input and output points on a fixed, discrete grid. b, A neural operator maps between functions on continuous domains, even when training data are on a fixed grid. c, Because a neural operator maps between functions, it accepts inputs outside the training grid and can do </a:t>
            </a:r>
            <a:r>
              <a:rPr lang="en-US" dirty="0" err="1"/>
              <a:t>superresolution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Comparison of deep learning models. The first row indicates whether the model is discretization invariant. The second and third rows indicate whether the output and input are a functions. The fourth row indicates whether the model class is a universal approximator of operators. Neural Operators are discretization invariant deep learning methods that output functions and can approximate any operator. </a:t>
            </a:r>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24</a:t>
            </a:fld>
            <a:endParaRPr lang="nb-NO"/>
          </a:p>
        </p:txBody>
      </p:sp>
    </p:spTree>
    <p:extLst>
      <p:ext uri="{BB962C8B-B14F-4D97-AF65-F5344CB8AC3E}">
        <p14:creationId xmlns:p14="http://schemas.microsoft.com/office/powerpoint/2010/main" val="1513389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32</a:t>
            </a:fld>
            <a:endParaRPr lang="nb-NO"/>
          </a:p>
        </p:txBody>
      </p:sp>
    </p:spTree>
    <p:extLst>
      <p:ext uri="{BB962C8B-B14F-4D97-AF65-F5344CB8AC3E}">
        <p14:creationId xmlns:p14="http://schemas.microsoft.com/office/powerpoint/2010/main" val="117285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https://developer.nvidia.com/blog/empowering-energy-trading-with-metdesk-and-nvidia-earth-2/</a:t>
            </a:r>
          </a:p>
        </p:txBody>
      </p:sp>
      <p:sp>
        <p:nvSpPr>
          <p:cNvPr id="4" name="Slide Number Placeholder 3"/>
          <p:cNvSpPr>
            <a:spLocks noGrp="1"/>
          </p:cNvSpPr>
          <p:nvPr>
            <p:ph type="sldNum" sz="quarter" idx="5"/>
          </p:nvPr>
        </p:nvSpPr>
        <p:spPr/>
        <p:txBody>
          <a:bodyPr/>
          <a:lstStyle/>
          <a:p>
            <a:fld id="{199B1ED6-7787-44D3-99A4-C7871EA3E967}" type="slidenum">
              <a:rPr lang="nb-NO" smtClean="0"/>
              <a:t>38</a:t>
            </a:fld>
            <a:endParaRPr lang="nb-NO"/>
          </a:p>
        </p:txBody>
      </p:sp>
    </p:spTree>
    <p:extLst>
      <p:ext uri="{BB962C8B-B14F-4D97-AF65-F5344CB8AC3E}">
        <p14:creationId xmlns:p14="http://schemas.microsoft.com/office/powerpoint/2010/main" val="2561686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https://www.linkedin.com/posts/jousefmurad_simai-engineeredmind-science-activity-7262724868960350209-3lCa?utm_source=share&amp;utm_medium=member_desktop</a:t>
            </a:r>
          </a:p>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42</a:t>
            </a:fld>
            <a:endParaRPr lang="nb-NO"/>
          </a:p>
        </p:txBody>
      </p:sp>
    </p:spTree>
    <p:extLst>
      <p:ext uri="{BB962C8B-B14F-4D97-AF65-F5344CB8AC3E}">
        <p14:creationId xmlns:p14="http://schemas.microsoft.com/office/powerpoint/2010/main" val="1136097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https://www.linkedin.com/posts/jousefmurad_simai-engineeredmind-science-activity-7262724868960350209-3lCa?utm_source=share&amp;utm_medium=member_desktop</a:t>
            </a:r>
          </a:p>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43</a:t>
            </a:fld>
            <a:endParaRPr lang="nb-NO"/>
          </a:p>
        </p:txBody>
      </p:sp>
    </p:spTree>
    <p:extLst>
      <p:ext uri="{BB962C8B-B14F-4D97-AF65-F5344CB8AC3E}">
        <p14:creationId xmlns:p14="http://schemas.microsoft.com/office/powerpoint/2010/main" val="426061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3</a:t>
            </a:fld>
            <a:endParaRPr lang="nb-NO"/>
          </a:p>
        </p:txBody>
      </p:sp>
    </p:spTree>
    <p:extLst>
      <p:ext uri="{BB962C8B-B14F-4D97-AF65-F5344CB8AC3E}">
        <p14:creationId xmlns:p14="http://schemas.microsoft.com/office/powerpoint/2010/main" val="3473095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egoe UI Variable Text" pitchFamily="2" charset="0"/>
              </a:rPr>
              <a:t>The primary goal of </a:t>
            </a:r>
            <a:r>
              <a:rPr lang="en-US" b="0" i="0" dirty="0" err="1">
                <a:solidFill>
                  <a:srgbClr val="0D0D0D"/>
                </a:solidFill>
                <a:effectLst/>
                <a:latin typeface="Segoe UI Variable Text" pitchFamily="2" charset="0"/>
              </a:rPr>
              <a:t>SciML</a:t>
            </a:r>
            <a:r>
              <a:rPr lang="en-US" b="0" i="0" dirty="0">
                <a:solidFill>
                  <a:srgbClr val="0D0D0D"/>
                </a:solidFill>
                <a:effectLst/>
                <a:latin typeface="Segoe UI Variable Text" pitchFamily="2" charset="0"/>
              </a:rPr>
              <a:t> is to integrate machine learning techniques with scientific models to improve the understanding, simulation, and optimization of physical systems.</a:t>
            </a:r>
            <a:endParaRPr lang="nb-NO" dirty="0"/>
          </a:p>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6</a:t>
            </a:fld>
            <a:endParaRPr lang="nb-NO"/>
          </a:p>
        </p:txBody>
      </p:sp>
    </p:spTree>
    <p:extLst>
      <p:ext uri="{BB962C8B-B14F-4D97-AF65-F5344CB8AC3E}">
        <p14:creationId xmlns:p14="http://schemas.microsoft.com/office/powerpoint/2010/main" val="177868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9</a:t>
            </a:fld>
            <a:endParaRPr lang="nb-NO"/>
          </a:p>
        </p:txBody>
      </p:sp>
    </p:spTree>
    <p:extLst>
      <p:ext uri="{BB962C8B-B14F-4D97-AF65-F5344CB8AC3E}">
        <p14:creationId xmlns:p14="http://schemas.microsoft.com/office/powerpoint/2010/main" val="1342527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12</a:t>
            </a:fld>
            <a:endParaRPr lang="nb-NO"/>
          </a:p>
        </p:txBody>
      </p:sp>
    </p:spTree>
    <p:extLst>
      <p:ext uri="{BB962C8B-B14F-4D97-AF65-F5344CB8AC3E}">
        <p14:creationId xmlns:p14="http://schemas.microsoft.com/office/powerpoint/2010/main" val="1329597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https://sciml.wur.nl/reviews/sciml/sciml.html</a:t>
            </a:r>
          </a:p>
        </p:txBody>
      </p:sp>
      <p:sp>
        <p:nvSpPr>
          <p:cNvPr id="4" name="Slide Number Placeholder 3"/>
          <p:cNvSpPr>
            <a:spLocks noGrp="1"/>
          </p:cNvSpPr>
          <p:nvPr>
            <p:ph type="sldNum" sz="quarter" idx="5"/>
          </p:nvPr>
        </p:nvSpPr>
        <p:spPr/>
        <p:txBody>
          <a:bodyPr/>
          <a:lstStyle/>
          <a:p>
            <a:fld id="{199B1ED6-7787-44D3-99A4-C7871EA3E967}" type="slidenum">
              <a:rPr lang="nb-NO" smtClean="0"/>
              <a:t>13</a:t>
            </a:fld>
            <a:endParaRPr lang="nb-NO"/>
          </a:p>
        </p:txBody>
      </p:sp>
    </p:spTree>
    <p:extLst>
      <p:ext uri="{BB962C8B-B14F-4D97-AF65-F5344CB8AC3E}">
        <p14:creationId xmlns:p14="http://schemas.microsoft.com/office/powerpoint/2010/main" val="2743152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a:t>
            </a:r>
            <a:r>
              <a:rPr lang="en-US" dirty="0" err="1"/>
              <a:t>diferential</a:t>
            </a:r>
            <a:r>
              <a:rPr lang="en-US" dirty="0"/>
              <a:t> equations (PDEs) are among the most universal and parsimonious descriptions of natural physical laws, capturing a rich variety of phenomenology and multiscale physics in a compact and symbolic representation. </a:t>
            </a:r>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14</a:t>
            </a:fld>
            <a:endParaRPr lang="nb-NO"/>
          </a:p>
        </p:txBody>
      </p:sp>
    </p:spTree>
    <p:extLst>
      <p:ext uri="{BB962C8B-B14F-4D97-AF65-F5344CB8AC3E}">
        <p14:creationId xmlns:p14="http://schemas.microsoft.com/office/powerpoint/2010/main" val="1481095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a:t>
            </a:r>
            <a:r>
              <a:rPr lang="en-US" dirty="0" err="1"/>
              <a:t>diferential</a:t>
            </a:r>
            <a:r>
              <a:rPr lang="en-US" dirty="0"/>
              <a:t> equations (PDEs) are among the most universal and parsimonious descriptions of natural physical laws, capturing a rich variety of phenomenology and multiscale physics in a compact and symbolic representation. </a:t>
            </a:r>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15</a:t>
            </a:fld>
            <a:endParaRPr lang="nb-NO"/>
          </a:p>
        </p:txBody>
      </p:sp>
    </p:spTree>
    <p:extLst>
      <p:ext uri="{BB962C8B-B14F-4D97-AF65-F5344CB8AC3E}">
        <p14:creationId xmlns:p14="http://schemas.microsoft.com/office/powerpoint/2010/main" val="4032014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17</a:t>
            </a:fld>
            <a:endParaRPr lang="nb-NO"/>
          </a:p>
        </p:txBody>
      </p:sp>
    </p:spTree>
    <p:extLst>
      <p:ext uri="{BB962C8B-B14F-4D97-AF65-F5344CB8AC3E}">
        <p14:creationId xmlns:p14="http://schemas.microsoft.com/office/powerpoint/2010/main" val="327924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1336-7351-4248-AAF6-5E948819B6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C81746F-E59B-410B-9A8A-7FA0841585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68551F4-4477-4473-9E08-34E6662E214F}"/>
              </a:ext>
            </a:extLst>
          </p:cNvPr>
          <p:cNvSpPr>
            <a:spLocks noGrp="1"/>
          </p:cNvSpPr>
          <p:nvPr>
            <p:ph type="dt" sz="half" idx="10"/>
          </p:nvPr>
        </p:nvSpPr>
        <p:spPr/>
        <p:txBody>
          <a:bodyPr/>
          <a:lstStyle/>
          <a:p>
            <a:fld id="{83BBB66D-0814-4F70-B5D2-D383B3097CCD}" type="datetime1">
              <a:rPr lang="en-GB" smtClean="0"/>
              <a:t>30/01/2025</a:t>
            </a:fld>
            <a:endParaRPr lang="en-GB"/>
          </a:p>
        </p:txBody>
      </p:sp>
      <p:sp>
        <p:nvSpPr>
          <p:cNvPr id="5" name="Footer Placeholder 4">
            <a:extLst>
              <a:ext uri="{FF2B5EF4-FFF2-40B4-BE49-F238E27FC236}">
                <a16:creationId xmlns:a16="http://schemas.microsoft.com/office/drawing/2014/main" id="{14744A60-486D-404A-9159-347DCDE3B8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DEF255-C2FE-4851-B88C-97164A50C8A4}"/>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23673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FBDB-AAF3-4377-9CDB-58ABFCEFCC1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3726EA-7FA3-4440-8028-E4EEDEB0D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08FCB5-5885-4F7C-95F5-FDE8BA314C6E}"/>
              </a:ext>
            </a:extLst>
          </p:cNvPr>
          <p:cNvSpPr>
            <a:spLocks noGrp="1"/>
          </p:cNvSpPr>
          <p:nvPr>
            <p:ph type="dt" sz="half" idx="10"/>
          </p:nvPr>
        </p:nvSpPr>
        <p:spPr/>
        <p:txBody>
          <a:bodyPr/>
          <a:lstStyle/>
          <a:p>
            <a:fld id="{77E38E16-F8BC-45B9-A5CE-00688E554E30}" type="datetime1">
              <a:rPr lang="en-GB" smtClean="0"/>
              <a:t>30/01/2025</a:t>
            </a:fld>
            <a:endParaRPr lang="en-GB"/>
          </a:p>
        </p:txBody>
      </p:sp>
      <p:sp>
        <p:nvSpPr>
          <p:cNvPr id="5" name="Footer Placeholder 4">
            <a:extLst>
              <a:ext uri="{FF2B5EF4-FFF2-40B4-BE49-F238E27FC236}">
                <a16:creationId xmlns:a16="http://schemas.microsoft.com/office/drawing/2014/main" id="{959CC39C-29A4-4BD8-AB7B-69C7F3E2F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05FCD5-EF51-4EAD-A98C-BC29D1544E61}"/>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202298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CB6484-B304-45A8-A51F-DFE5A0139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4F6885-9C81-46B7-B4E2-C8B60DF802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91B759-46ED-4170-A95D-3560D9047D0A}"/>
              </a:ext>
            </a:extLst>
          </p:cNvPr>
          <p:cNvSpPr>
            <a:spLocks noGrp="1"/>
          </p:cNvSpPr>
          <p:nvPr>
            <p:ph type="dt" sz="half" idx="10"/>
          </p:nvPr>
        </p:nvSpPr>
        <p:spPr/>
        <p:txBody>
          <a:bodyPr/>
          <a:lstStyle/>
          <a:p>
            <a:fld id="{38F10912-94F8-4FB8-82DA-BF203059150E}" type="datetime1">
              <a:rPr lang="en-GB" smtClean="0"/>
              <a:t>30/01/2025</a:t>
            </a:fld>
            <a:endParaRPr lang="en-GB"/>
          </a:p>
        </p:txBody>
      </p:sp>
      <p:sp>
        <p:nvSpPr>
          <p:cNvPr id="5" name="Footer Placeholder 4">
            <a:extLst>
              <a:ext uri="{FF2B5EF4-FFF2-40B4-BE49-F238E27FC236}">
                <a16:creationId xmlns:a16="http://schemas.microsoft.com/office/drawing/2014/main" id="{A240B6CC-C54A-44B0-8997-97927BFF0F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8601D2-D908-430E-8B3D-07F2A8DA7129}"/>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4024810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0_Tittellysbilde">
    <p:bg>
      <p:bgPr>
        <a:solidFill>
          <a:schemeClr val="bg1">
            <a:alpha val="0"/>
          </a:schemeClr>
        </a:solidFill>
        <a:effectLst/>
      </p:bgPr>
    </p:bg>
    <p:spTree>
      <p:nvGrpSpPr>
        <p:cNvPr id="1" name=""/>
        <p:cNvGrpSpPr/>
        <p:nvPr/>
      </p:nvGrpSpPr>
      <p:grpSpPr>
        <a:xfrm>
          <a:off x="0" y="0"/>
          <a:ext cx="0" cy="0"/>
          <a:chOff x="0" y="0"/>
          <a:chExt cx="0" cy="0"/>
        </a:xfrm>
      </p:grpSpPr>
      <p:pic>
        <p:nvPicPr>
          <p:cNvPr id="8" name="Grafikk 23">
            <a:extLst>
              <a:ext uri="{FF2B5EF4-FFF2-40B4-BE49-F238E27FC236}">
                <a16:creationId xmlns:a16="http://schemas.microsoft.com/office/drawing/2014/main" id="{2B3C55CF-3085-A37A-FED1-8D8764C6AF1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60908"/>
          <a:stretch/>
        </p:blipFill>
        <p:spPr>
          <a:xfrm>
            <a:off x="0" y="5589735"/>
            <a:ext cx="12192000" cy="1242982"/>
          </a:xfrm>
          <a:prstGeom prst="rect">
            <a:avLst/>
          </a:prstGeom>
        </p:spPr>
      </p:pic>
      <p:pic>
        <p:nvPicPr>
          <p:cNvPr id="10" name="Grafikk 23">
            <a:extLst>
              <a:ext uri="{FF2B5EF4-FFF2-40B4-BE49-F238E27FC236}">
                <a16:creationId xmlns:a16="http://schemas.microsoft.com/office/drawing/2014/main" id="{E8D5293E-6038-C45A-80AD-A43D4AF3A31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60908"/>
          <a:stretch/>
        </p:blipFill>
        <p:spPr>
          <a:xfrm>
            <a:off x="0" y="5589735"/>
            <a:ext cx="12192000" cy="1242982"/>
          </a:xfrm>
          <a:prstGeom prst="rect">
            <a:avLst/>
          </a:prstGeom>
        </p:spPr>
      </p:pic>
      <p:pic>
        <p:nvPicPr>
          <p:cNvPr id="24" name="Grafikk 23">
            <a:extLst>
              <a:ext uri="{FF2B5EF4-FFF2-40B4-BE49-F238E27FC236}">
                <a16:creationId xmlns:a16="http://schemas.microsoft.com/office/drawing/2014/main" id="{5511011A-24AF-44B9-AA28-6E4D4F675DA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60908"/>
          <a:stretch/>
        </p:blipFill>
        <p:spPr>
          <a:xfrm>
            <a:off x="-120091" y="4469348"/>
            <a:ext cx="12192000" cy="1242982"/>
          </a:xfrm>
          <a:prstGeom prst="rect">
            <a:avLst/>
          </a:prstGeom>
        </p:spPr>
      </p:pic>
      <p:grpSp>
        <p:nvGrpSpPr>
          <p:cNvPr id="4" name="Grafikk 9">
            <a:extLst>
              <a:ext uri="{FF2B5EF4-FFF2-40B4-BE49-F238E27FC236}">
                <a16:creationId xmlns:a16="http://schemas.microsoft.com/office/drawing/2014/main" id="{E2BEDD3E-8F6B-8288-0CB1-5E3CB0680D44}"/>
              </a:ext>
            </a:extLst>
          </p:cNvPr>
          <p:cNvGrpSpPr/>
          <p:nvPr userDrawn="1"/>
        </p:nvGrpSpPr>
        <p:grpSpPr>
          <a:xfrm>
            <a:off x="10436436" y="6244928"/>
            <a:ext cx="1641264" cy="672758"/>
            <a:chOff x="8175797" y="6237010"/>
            <a:chExt cx="1641264" cy="672758"/>
          </a:xfrm>
        </p:grpSpPr>
        <p:grpSp>
          <p:nvGrpSpPr>
            <p:cNvPr id="5" name="Grafikk 9">
              <a:extLst>
                <a:ext uri="{FF2B5EF4-FFF2-40B4-BE49-F238E27FC236}">
                  <a16:creationId xmlns:a16="http://schemas.microsoft.com/office/drawing/2014/main" id="{1F5C38A4-B4F8-2FDC-124A-2FF35DE48C49}"/>
                </a:ext>
              </a:extLst>
            </p:cNvPr>
            <p:cNvGrpSpPr/>
            <p:nvPr/>
          </p:nvGrpSpPr>
          <p:grpSpPr>
            <a:xfrm>
              <a:off x="8175797" y="6292761"/>
              <a:ext cx="705644" cy="584508"/>
              <a:chOff x="8175797" y="6292761"/>
              <a:chExt cx="705644" cy="584508"/>
            </a:xfrm>
            <a:solidFill>
              <a:srgbClr val="020E50"/>
            </a:solidFill>
          </p:grpSpPr>
          <p:sp>
            <p:nvSpPr>
              <p:cNvPr id="27" name="Freeform: Shape 90">
                <a:extLst>
                  <a:ext uri="{FF2B5EF4-FFF2-40B4-BE49-F238E27FC236}">
                    <a16:creationId xmlns:a16="http://schemas.microsoft.com/office/drawing/2014/main" id="{51B7FF99-A392-00F9-F627-E3901B036BEC}"/>
                  </a:ext>
                </a:extLst>
              </p:cNvPr>
              <p:cNvSpPr/>
              <p:nvPr/>
            </p:nvSpPr>
            <p:spPr>
              <a:xfrm>
                <a:off x="8175797" y="6297724"/>
                <a:ext cx="193576" cy="364813"/>
              </a:xfrm>
              <a:custGeom>
                <a:avLst/>
                <a:gdLst>
                  <a:gd name="connsiteX0" fmla="*/ 44672 w 193576"/>
                  <a:gd name="connsiteY0" fmla="*/ 71970 h 364813"/>
                  <a:gd name="connsiteX1" fmla="*/ 44672 w 193576"/>
                  <a:gd name="connsiteY1" fmla="*/ 364814 h 364813"/>
                  <a:gd name="connsiteX2" fmla="*/ 0 w 193576"/>
                  <a:gd name="connsiteY2" fmla="*/ 364814 h 364813"/>
                  <a:gd name="connsiteX3" fmla="*/ 0 w 193576"/>
                  <a:gd name="connsiteY3" fmla="*/ 827 h 364813"/>
                  <a:gd name="connsiteX4" fmla="*/ 65353 w 193576"/>
                  <a:gd name="connsiteY4" fmla="*/ 827 h 364813"/>
                  <a:gd name="connsiteX5" fmla="*/ 148905 w 193576"/>
                  <a:gd name="connsiteY5" fmla="*/ 293671 h 364813"/>
                  <a:gd name="connsiteX6" fmla="*/ 148905 w 193576"/>
                  <a:gd name="connsiteY6" fmla="*/ 0 h 364813"/>
                  <a:gd name="connsiteX7" fmla="*/ 193577 w 193576"/>
                  <a:gd name="connsiteY7" fmla="*/ 0 h 364813"/>
                  <a:gd name="connsiteX8" fmla="*/ 193577 w 193576"/>
                  <a:gd name="connsiteY8" fmla="*/ 363987 h 364813"/>
                  <a:gd name="connsiteX9" fmla="*/ 128224 w 193576"/>
                  <a:gd name="connsiteY9" fmla="*/ 363987 h 364813"/>
                  <a:gd name="connsiteX10" fmla="*/ 44672 w 193576"/>
                  <a:gd name="connsiteY10" fmla="*/ 71970 h 36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576" h="364813">
                    <a:moveTo>
                      <a:pt x="44672" y="71970"/>
                    </a:moveTo>
                    <a:lnTo>
                      <a:pt x="44672" y="364814"/>
                    </a:lnTo>
                    <a:lnTo>
                      <a:pt x="0" y="364814"/>
                    </a:lnTo>
                    <a:lnTo>
                      <a:pt x="0" y="827"/>
                    </a:lnTo>
                    <a:lnTo>
                      <a:pt x="65353" y="827"/>
                    </a:lnTo>
                    <a:lnTo>
                      <a:pt x="148905" y="293671"/>
                    </a:lnTo>
                    <a:lnTo>
                      <a:pt x="148905" y="0"/>
                    </a:lnTo>
                    <a:lnTo>
                      <a:pt x="193577" y="0"/>
                    </a:lnTo>
                    <a:lnTo>
                      <a:pt x="193577" y="363987"/>
                    </a:lnTo>
                    <a:lnTo>
                      <a:pt x="128224" y="363987"/>
                    </a:lnTo>
                    <a:lnTo>
                      <a:pt x="44672" y="71970"/>
                    </a:lnTo>
                    <a:close/>
                  </a:path>
                </a:pathLst>
              </a:custGeom>
              <a:solidFill>
                <a:srgbClr val="020E50"/>
              </a:solidFill>
              <a:ln w="8255" cap="flat">
                <a:noFill/>
                <a:prstDash val="solid"/>
                <a:miter/>
              </a:ln>
            </p:spPr>
            <p:txBody>
              <a:bodyPr rtlCol="0" anchor="ctr"/>
              <a:lstStyle/>
              <a:p>
                <a:endParaRPr lang="nb-NO"/>
              </a:p>
            </p:txBody>
          </p:sp>
          <p:sp>
            <p:nvSpPr>
              <p:cNvPr id="28" name="Freeform: Shape 91">
                <a:extLst>
                  <a:ext uri="{FF2B5EF4-FFF2-40B4-BE49-F238E27FC236}">
                    <a16:creationId xmlns:a16="http://schemas.microsoft.com/office/drawing/2014/main" id="{2448CE1A-B5DE-381F-DF0B-C5F1282C2C65}"/>
                  </a:ext>
                </a:extLst>
              </p:cNvPr>
              <p:cNvSpPr/>
              <p:nvPr/>
            </p:nvSpPr>
            <p:spPr>
              <a:xfrm>
                <a:off x="8444653" y="6292761"/>
                <a:ext cx="186958" cy="373913"/>
              </a:xfrm>
              <a:custGeom>
                <a:avLst/>
                <a:gdLst>
                  <a:gd name="connsiteX0" fmla="*/ 85207 w 186958"/>
                  <a:gd name="connsiteY0" fmla="*/ 330070 h 373913"/>
                  <a:gd name="connsiteX1" fmla="*/ 100097 w 186958"/>
                  <a:gd name="connsiteY1" fmla="*/ 330070 h 373913"/>
                  <a:gd name="connsiteX2" fmla="*/ 137324 w 186958"/>
                  <a:gd name="connsiteY2" fmla="*/ 291189 h 373913"/>
                  <a:gd name="connsiteX3" fmla="*/ 137324 w 186958"/>
                  <a:gd name="connsiteY3" fmla="*/ 274645 h 373913"/>
                  <a:gd name="connsiteX4" fmla="*/ 185304 w 186958"/>
                  <a:gd name="connsiteY4" fmla="*/ 274645 h 373913"/>
                  <a:gd name="connsiteX5" fmla="*/ 185304 w 186958"/>
                  <a:gd name="connsiteY5" fmla="*/ 291189 h 373913"/>
                  <a:gd name="connsiteX6" fmla="*/ 100925 w 186958"/>
                  <a:gd name="connsiteY6" fmla="*/ 373914 h 373913"/>
                  <a:gd name="connsiteX7" fmla="*/ 86034 w 186958"/>
                  <a:gd name="connsiteY7" fmla="*/ 373914 h 373913"/>
                  <a:gd name="connsiteX8" fmla="*/ 0 w 186958"/>
                  <a:gd name="connsiteY8" fmla="*/ 290362 h 373913"/>
                  <a:gd name="connsiteX9" fmla="*/ 0 w 186958"/>
                  <a:gd name="connsiteY9" fmla="*/ 82724 h 373913"/>
                  <a:gd name="connsiteX10" fmla="*/ 86034 w 186958"/>
                  <a:gd name="connsiteY10" fmla="*/ 0 h 373913"/>
                  <a:gd name="connsiteX11" fmla="*/ 100925 w 186958"/>
                  <a:gd name="connsiteY11" fmla="*/ 0 h 373913"/>
                  <a:gd name="connsiteX12" fmla="*/ 186959 w 186958"/>
                  <a:gd name="connsiteY12" fmla="*/ 82724 h 373913"/>
                  <a:gd name="connsiteX13" fmla="*/ 186959 w 186958"/>
                  <a:gd name="connsiteY13" fmla="*/ 98442 h 373913"/>
                  <a:gd name="connsiteX14" fmla="*/ 138978 w 186958"/>
                  <a:gd name="connsiteY14" fmla="*/ 98442 h 373913"/>
                  <a:gd name="connsiteX15" fmla="*/ 138978 w 186958"/>
                  <a:gd name="connsiteY15" fmla="*/ 82724 h 373913"/>
                  <a:gd name="connsiteX16" fmla="*/ 100925 w 186958"/>
                  <a:gd name="connsiteY16" fmla="*/ 43844 h 373913"/>
                  <a:gd name="connsiteX17" fmla="*/ 86034 w 186958"/>
                  <a:gd name="connsiteY17" fmla="*/ 43844 h 373913"/>
                  <a:gd name="connsiteX18" fmla="*/ 48808 w 186958"/>
                  <a:gd name="connsiteY18" fmla="*/ 82724 h 373913"/>
                  <a:gd name="connsiteX19" fmla="*/ 48808 w 186958"/>
                  <a:gd name="connsiteY19" fmla="*/ 290362 h 373913"/>
                  <a:gd name="connsiteX20" fmla="*/ 85207 w 186958"/>
                  <a:gd name="connsiteY20" fmla="*/ 330070 h 37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6958" h="373913">
                    <a:moveTo>
                      <a:pt x="85207" y="330070"/>
                    </a:moveTo>
                    <a:lnTo>
                      <a:pt x="100097" y="330070"/>
                    </a:lnTo>
                    <a:cubicBezTo>
                      <a:pt x="120779" y="330070"/>
                      <a:pt x="137324" y="311870"/>
                      <a:pt x="137324" y="291189"/>
                    </a:cubicBezTo>
                    <a:lnTo>
                      <a:pt x="137324" y="274645"/>
                    </a:lnTo>
                    <a:lnTo>
                      <a:pt x="185304" y="274645"/>
                    </a:lnTo>
                    <a:lnTo>
                      <a:pt x="185304" y="291189"/>
                    </a:lnTo>
                    <a:cubicBezTo>
                      <a:pt x="186131" y="336688"/>
                      <a:pt x="148078" y="373914"/>
                      <a:pt x="100925" y="373914"/>
                    </a:cubicBezTo>
                    <a:lnTo>
                      <a:pt x="86034" y="373914"/>
                    </a:lnTo>
                    <a:cubicBezTo>
                      <a:pt x="38881" y="373914"/>
                      <a:pt x="0" y="336688"/>
                      <a:pt x="0" y="290362"/>
                    </a:cubicBezTo>
                    <a:lnTo>
                      <a:pt x="0" y="82724"/>
                    </a:lnTo>
                    <a:cubicBezTo>
                      <a:pt x="0" y="37226"/>
                      <a:pt x="38881" y="0"/>
                      <a:pt x="86034" y="0"/>
                    </a:cubicBezTo>
                    <a:lnTo>
                      <a:pt x="100925" y="0"/>
                    </a:lnTo>
                    <a:cubicBezTo>
                      <a:pt x="148078" y="0"/>
                      <a:pt x="186959" y="37226"/>
                      <a:pt x="186959" y="82724"/>
                    </a:cubicBezTo>
                    <a:lnTo>
                      <a:pt x="186959" y="98442"/>
                    </a:lnTo>
                    <a:lnTo>
                      <a:pt x="138978" y="98442"/>
                    </a:lnTo>
                    <a:lnTo>
                      <a:pt x="138978" y="82724"/>
                    </a:lnTo>
                    <a:cubicBezTo>
                      <a:pt x="138978" y="61216"/>
                      <a:pt x="121606" y="43844"/>
                      <a:pt x="100925" y="43844"/>
                    </a:cubicBezTo>
                    <a:lnTo>
                      <a:pt x="86034" y="43844"/>
                    </a:lnTo>
                    <a:cubicBezTo>
                      <a:pt x="65353" y="43844"/>
                      <a:pt x="48808" y="62043"/>
                      <a:pt x="48808" y="82724"/>
                    </a:cubicBezTo>
                    <a:lnTo>
                      <a:pt x="48808" y="290362"/>
                    </a:lnTo>
                    <a:cubicBezTo>
                      <a:pt x="47981" y="311870"/>
                      <a:pt x="64526" y="330070"/>
                      <a:pt x="85207" y="330070"/>
                    </a:cubicBezTo>
                    <a:close/>
                  </a:path>
                </a:pathLst>
              </a:custGeom>
              <a:solidFill>
                <a:srgbClr val="020E50"/>
              </a:solidFill>
              <a:ln w="8255" cap="flat">
                <a:noFill/>
                <a:prstDash val="solid"/>
                <a:miter/>
              </a:ln>
            </p:spPr>
            <p:txBody>
              <a:bodyPr rtlCol="0" anchor="ctr"/>
              <a:lstStyle/>
              <a:p>
                <a:endParaRPr lang="nb-NO"/>
              </a:p>
            </p:txBody>
          </p:sp>
          <p:sp>
            <p:nvSpPr>
              <p:cNvPr id="29" name="Freeform: Shape 92">
                <a:extLst>
                  <a:ext uri="{FF2B5EF4-FFF2-40B4-BE49-F238E27FC236}">
                    <a16:creationId xmlns:a16="http://schemas.microsoft.com/office/drawing/2014/main" id="{8BCC03FA-7825-1CC7-D034-71F0A5A962D8}"/>
                  </a:ext>
                </a:extLst>
              </p:cNvPr>
              <p:cNvSpPr/>
              <p:nvPr/>
            </p:nvSpPr>
            <p:spPr>
              <a:xfrm>
                <a:off x="8695310" y="6292761"/>
                <a:ext cx="186131" cy="374740"/>
              </a:xfrm>
              <a:custGeom>
                <a:avLst/>
                <a:gdLst>
                  <a:gd name="connsiteX0" fmla="*/ 101752 w 186131"/>
                  <a:gd name="connsiteY0" fmla="*/ 164621 h 374740"/>
                  <a:gd name="connsiteX1" fmla="*/ 186131 w 186131"/>
                  <a:gd name="connsiteY1" fmla="*/ 257272 h 374740"/>
                  <a:gd name="connsiteX2" fmla="*/ 186131 w 186131"/>
                  <a:gd name="connsiteY2" fmla="*/ 291189 h 374740"/>
                  <a:gd name="connsiteX3" fmla="*/ 100925 w 186131"/>
                  <a:gd name="connsiteY3" fmla="*/ 374741 h 374740"/>
                  <a:gd name="connsiteX4" fmla="*/ 86034 w 186131"/>
                  <a:gd name="connsiteY4" fmla="*/ 374741 h 374740"/>
                  <a:gd name="connsiteX5" fmla="*/ 827 w 186131"/>
                  <a:gd name="connsiteY5" fmla="*/ 291189 h 374740"/>
                  <a:gd name="connsiteX6" fmla="*/ 827 w 186131"/>
                  <a:gd name="connsiteY6" fmla="*/ 279608 h 374740"/>
                  <a:gd name="connsiteX7" fmla="*/ 49635 w 186131"/>
                  <a:gd name="connsiteY7" fmla="*/ 279608 h 374740"/>
                  <a:gd name="connsiteX8" fmla="*/ 49635 w 186131"/>
                  <a:gd name="connsiteY8" fmla="*/ 291189 h 374740"/>
                  <a:gd name="connsiteX9" fmla="*/ 86034 w 186131"/>
                  <a:gd name="connsiteY9" fmla="*/ 330070 h 374740"/>
                  <a:gd name="connsiteX10" fmla="*/ 100925 w 186131"/>
                  <a:gd name="connsiteY10" fmla="*/ 330070 h 374740"/>
                  <a:gd name="connsiteX11" fmla="*/ 138151 w 186131"/>
                  <a:gd name="connsiteY11" fmla="*/ 291189 h 374740"/>
                  <a:gd name="connsiteX12" fmla="*/ 138151 w 186131"/>
                  <a:gd name="connsiteY12" fmla="*/ 258927 h 374740"/>
                  <a:gd name="connsiteX13" fmla="*/ 79416 w 186131"/>
                  <a:gd name="connsiteY13" fmla="*/ 205156 h 374740"/>
                  <a:gd name="connsiteX14" fmla="*/ 0 w 186131"/>
                  <a:gd name="connsiteY14" fmla="*/ 112505 h 374740"/>
                  <a:gd name="connsiteX15" fmla="*/ 0 w 186131"/>
                  <a:gd name="connsiteY15" fmla="*/ 82724 h 374740"/>
                  <a:gd name="connsiteX16" fmla="*/ 85207 w 186131"/>
                  <a:gd name="connsiteY16" fmla="*/ 0 h 374740"/>
                  <a:gd name="connsiteX17" fmla="*/ 100097 w 186131"/>
                  <a:gd name="connsiteY17" fmla="*/ 0 h 374740"/>
                  <a:gd name="connsiteX18" fmla="*/ 185304 w 186131"/>
                  <a:gd name="connsiteY18" fmla="*/ 82724 h 374740"/>
                  <a:gd name="connsiteX19" fmla="*/ 185304 w 186131"/>
                  <a:gd name="connsiteY19" fmla="*/ 95133 h 374740"/>
                  <a:gd name="connsiteX20" fmla="*/ 137324 w 186131"/>
                  <a:gd name="connsiteY20" fmla="*/ 95133 h 374740"/>
                  <a:gd name="connsiteX21" fmla="*/ 137324 w 186131"/>
                  <a:gd name="connsiteY21" fmla="*/ 83551 h 374740"/>
                  <a:gd name="connsiteX22" fmla="*/ 100097 w 186131"/>
                  <a:gd name="connsiteY22" fmla="*/ 43844 h 374740"/>
                  <a:gd name="connsiteX23" fmla="*/ 85207 w 186131"/>
                  <a:gd name="connsiteY23" fmla="*/ 43844 h 374740"/>
                  <a:gd name="connsiteX24" fmla="*/ 48808 w 186131"/>
                  <a:gd name="connsiteY24" fmla="*/ 83551 h 374740"/>
                  <a:gd name="connsiteX25" fmla="*/ 48808 w 186131"/>
                  <a:gd name="connsiteY25" fmla="*/ 110851 h 374740"/>
                  <a:gd name="connsiteX26" fmla="*/ 101752 w 186131"/>
                  <a:gd name="connsiteY26" fmla="*/ 164621 h 37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131" h="374740">
                    <a:moveTo>
                      <a:pt x="101752" y="164621"/>
                    </a:moveTo>
                    <a:cubicBezTo>
                      <a:pt x="143942" y="181993"/>
                      <a:pt x="186131" y="195229"/>
                      <a:pt x="186131" y="257272"/>
                    </a:cubicBezTo>
                    <a:lnTo>
                      <a:pt x="186131" y="291189"/>
                    </a:lnTo>
                    <a:cubicBezTo>
                      <a:pt x="186131" y="337515"/>
                      <a:pt x="148078" y="374741"/>
                      <a:pt x="100925" y="374741"/>
                    </a:cubicBezTo>
                    <a:lnTo>
                      <a:pt x="86034" y="374741"/>
                    </a:lnTo>
                    <a:cubicBezTo>
                      <a:pt x="39708" y="374741"/>
                      <a:pt x="827" y="337515"/>
                      <a:pt x="827" y="291189"/>
                    </a:cubicBezTo>
                    <a:lnTo>
                      <a:pt x="827" y="279608"/>
                    </a:lnTo>
                    <a:lnTo>
                      <a:pt x="49635" y="279608"/>
                    </a:lnTo>
                    <a:lnTo>
                      <a:pt x="49635" y="291189"/>
                    </a:lnTo>
                    <a:cubicBezTo>
                      <a:pt x="49635" y="312698"/>
                      <a:pt x="66180" y="330070"/>
                      <a:pt x="86034" y="330070"/>
                    </a:cubicBezTo>
                    <a:lnTo>
                      <a:pt x="100925" y="330070"/>
                    </a:lnTo>
                    <a:cubicBezTo>
                      <a:pt x="121606" y="330070"/>
                      <a:pt x="138151" y="311870"/>
                      <a:pt x="138151" y="291189"/>
                    </a:cubicBezTo>
                    <a:lnTo>
                      <a:pt x="138151" y="258927"/>
                    </a:lnTo>
                    <a:cubicBezTo>
                      <a:pt x="138151" y="227492"/>
                      <a:pt x="109197" y="217565"/>
                      <a:pt x="79416" y="205156"/>
                    </a:cubicBezTo>
                    <a:cubicBezTo>
                      <a:pt x="40535" y="189439"/>
                      <a:pt x="0" y="171239"/>
                      <a:pt x="0" y="112505"/>
                    </a:cubicBezTo>
                    <a:lnTo>
                      <a:pt x="0" y="82724"/>
                    </a:lnTo>
                    <a:cubicBezTo>
                      <a:pt x="0" y="37226"/>
                      <a:pt x="38881" y="0"/>
                      <a:pt x="85207" y="0"/>
                    </a:cubicBezTo>
                    <a:lnTo>
                      <a:pt x="100097" y="0"/>
                    </a:lnTo>
                    <a:cubicBezTo>
                      <a:pt x="147251" y="0"/>
                      <a:pt x="185304" y="37226"/>
                      <a:pt x="185304" y="82724"/>
                    </a:cubicBezTo>
                    <a:lnTo>
                      <a:pt x="185304" y="95133"/>
                    </a:lnTo>
                    <a:lnTo>
                      <a:pt x="137324" y="95133"/>
                    </a:lnTo>
                    <a:lnTo>
                      <a:pt x="137324" y="83551"/>
                    </a:lnTo>
                    <a:cubicBezTo>
                      <a:pt x="137324" y="62043"/>
                      <a:pt x="120779" y="43844"/>
                      <a:pt x="100097" y="43844"/>
                    </a:cubicBezTo>
                    <a:lnTo>
                      <a:pt x="85207" y="43844"/>
                    </a:lnTo>
                    <a:cubicBezTo>
                      <a:pt x="65353" y="43844"/>
                      <a:pt x="48808" y="62043"/>
                      <a:pt x="48808" y="83551"/>
                    </a:cubicBezTo>
                    <a:lnTo>
                      <a:pt x="48808" y="110851"/>
                    </a:lnTo>
                    <a:cubicBezTo>
                      <a:pt x="48808" y="143940"/>
                      <a:pt x="74453" y="153867"/>
                      <a:pt x="101752" y="164621"/>
                    </a:cubicBezTo>
                    <a:close/>
                  </a:path>
                </a:pathLst>
              </a:custGeom>
              <a:solidFill>
                <a:srgbClr val="020E50"/>
              </a:solidFill>
              <a:ln w="8255" cap="flat">
                <a:noFill/>
                <a:prstDash val="solid"/>
                <a:miter/>
              </a:ln>
            </p:spPr>
            <p:txBody>
              <a:bodyPr rtlCol="0" anchor="ctr"/>
              <a:lstStyle/>
              <a:p>
                <a:endParaRPr lang="nb-NO"/>
              </a:p>
            </p:txBody>
          </p:sp>
        </p:grpSp>
        <p:grpSp>
          <p:nvGrpSpPr>
            <p:cNvPr id="6" name="Grafikk 9">
              <a:extLst>
                <a:ext uri="{FF2B5EF4-FFF2-40B4-BE49-F238E27FC236}">
                  <a16:creationId xmlns:a16="http://schemas.microsoft.com/office/drawing/2014/main" id="{7AA58D3D-840C-CC38-BF0F-B42858A6D9F7}"/>
                </a:ext>
              </a:extLst>
            </p:cNvPr>
            <p:cNvGrpSpPr/>
            <p:nvPr/>
          </p:nvGrpSpPr>
          <p:grpSpPr>
            <a:xfrm>
              <a:off x="9211514" y="6449937"/>
              <a:ext cx="599756" cy="340641"/>
              <a:chOff x="9211514" y="6449937"/>
              <a:chExt cx="599756" cy="340641"/>
            </a:xfrm>
            <a:solidFill>
              <a:srgbClr val="020E50"/>
            </a:solidFill>
          </p:grpSpPr>
          <p:sp>
            <p:nvSpPr>
              <p:cNvPr id="22" name="Freeform: Shape 94">
                <a:extLst>
                  <a:ext uri="{FF2B5EF4-FFF2-40B4-BE49-F238E27FC236}">
                    <a16:creationId xmlns:a16="http://schemas.microsoft.com/office/drawing/2014/main" id="{2BC9082C-1BC0-A429-88E7-B9EB8367B863}"/>
                  </a:ext>
                </a:extLst>
              </p:cNvPr>
              <p:cNvSpPr/>
              <p:nvPr/>
            </p:nvSpPr>
            <p:spPr>
              <a:xfrm>
                <a:off x="9211514" y="6450764"/>
                <a:ext cx="121605" cy="214255"/>
              </a:xfrm>
              <a:custGeom>
                <a:avLst/>
                <a:gdLst>
                  <a:gd name="connsiteX0" fmla="*/ 2482 w 121605"/>
                  <a:gd name="connsiteY0" fmla="*/ 188611 h 214255"/>
                  <a:gd name="connsiteX1" fmla="*/ 76107 w 121605"/>
                  <a:gd name="connsiteY1" fmla="*/ 90169 h 214255"/>
                  <a:gd name="connsiteX2" fmla="*/ 86034 w 121605"/>
                  <a:gd name="connsiteY2" fmla="*/ 72797 h 214255"/>
                  <a:gd name="connsiteX3" fmla="*/ 89343 w 121605"/>
                  <a:gd name="connsiteY3" fmla="*/ 55425 h 214255"/>
                  <a:gd name="connsiteX4" fmla="*/ 89343 w 121605"/>
                  <a:gd name="connsiteY4" fmla="*/ 55425 h 214255"/>
                  <a:gd name="connsiteX5" fmla="*/ 81898 w 121605"/>
                  <a:gd name="connsiteY5" fmla="*/ 35571 h 214255"/>
                  <a:gd name="connsiteX6" fmla="*/ 61216 w 121605"/>
                  <a:gd name="connsiteY6" fmla="*/ 28953 h 214255"/>
                  <a:gd name="connsiteX7" fmla="*/ 40535 w 121605"/>
                  <a:gd name="connsiteY7" fmla="*/ 36399 h 214255"/>
                  <a:gd name="connsiteX8" fmla="*/ 30608 w 121605"/>
                  <a:gd name="connsiteY8" fmla="*/ 57907 h 214255"/>
                  <a:gd name="connsiteX9" fmla="*/ 30608 w 121605"/>
                  <a:gd name="connsiteY9" fmla="*/ 57907 h 214255"/>
                  <a:gd name="connsiteX10" fmla="*/ 0 w 121605"/>
                  <a:gd name="connsiteY10" fmla="*/ 57907 h 214255"/>
                  <a:gd name="connsiteX11" fmla="*/ 0 w 121605"/>
                  <a:gd name="connsiteY11" fmla="*/ 57907 h 214255"/>
                  <a:gd name="connsiteX12" fmla="*/ 10754 w 121605"/>
                  <a:gd name="connsiteY12" fmla="*/ 26472 h 214255"/>
                  <a:gd name="connsiteX13" fmla="*/ 31436 w 121605"/>
                  <a:gd name="connsiteY13" fmla="*/ 6618 h 214255"/>
                  <a:gd name="connsiteX14" fmla="*/ 61216 w 121605"/>
                  <a:gd name="connsiteY14" fmla="*/ 0 h 214255"/>
                  <a:gd name="connsiteX15" fmla="*/ 93479 w 121605"/>
                  <a:gd name="connsiteY15" fmla="*/ 6618 h 214255"/>
                  <a:gd name="connsiteX16" fmla="*/ 114161 w 121605"/>
                  <a:gd name="connsiteY16" fmla="*/ 25645 h 214255"/>
                  <a:gd name="connsiteX17" fmla="*/ 120778 w 121605"/>
                  <a:gd name="connsiteY17" fmla="*/ 55425 h 214255"/>
                  <a:gd name="connsiteX18" fmla="*/ 120778 w 121605"/>
                  <a:gd name="connsiteY18" fmla="*/ 55425 h 214255"/>
                  <a:gd name="connsiteX19" fmla="*/ 115815 w 121605"/>
                  <a:gd name="connsiteY19" fmla="*/ 78588 h 214255"/>
                  <a:gd name="connsiteX20" fmla="*/ 102579 w 121605"/>
                  <a:gd name="connsiteY20" fmla="*/ 102578 h 214255"/>
                  <a:gd name="connsiteX21" fmla="*/ 41363 w 121605"/>
                  <a:gd name="connsiteY21" fmla="*/ 186130 h 214255"/>
                  <a:gd name="connsiteX22" fmla="*/ 121606 w 121605"/>
                  <a:gd name="connsiteY22" fmla="*/ 186130 h 214255"/>
                  <a:gd name="connsiteX23" fmla="*/ 121606 w 121605"/>
                  <a:gd name="connsiteY23" fmla="*/ 214256 h 214255"/>
                  <a:gd name="connsiteX24" fmla="*/ 2482 w 121605"/>
                  <a:gd name="connsiteY24" fmla="*/ 214256 h 214255"/>
                  <a:gd name="connsiteX25" fmla="*/ 2482 w 121605"/>
                  <a:gd name="connsiteY25" fmla="*/ 188611 h 21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605" h="214255">
                    <a:moveTo>
                      <a:pt x="2482" y="188611"/>
                    </a:moveTo>
                    <a:lnTo>
                      <a:pt x="76107" y="90169"/>
                    </a:lnTo>
                    <a:cubicBezTo>
                      <a:pt x="80243" y="84379"/>
                      <a:pt x="83552" y="78588"/>
                      <a:pt x="86034" y="72797"/>
                    </a:cubicBezTo>
                    <a:cubicBezTo>
                      <a:pt x="88516" y="67007"/>
                      <a:pt x="89343" y="61216"/>
                      <a:pt x="89343" y="55425"/>
                    </a:cubicBezTo>
                    <a:lnTo>
                      <a:pt x="89343" y="55425"/>
                    </a:lnTo>
                    <a:cubicBezTo>
                      <a:pt x="89343" y="47153"/>
                      <a:pt x="86861" y="40535"/>
                      <a:pt x="81898" y="35571"/>
                    </a:cubicBezTo>
                    <a:cubicBezTo>
                      <a:pt x="76934" y="30608"/>
                      <a:pt x="70316" y="28953"/>
                      <a:pt x="61216" y="28953"/>
                    </a:cubicBezTo>
                    <a:cubicBezTo>
                      <a:pt x="52944" y="28953"/>
                      <a:pt x="45499" y="31435"/>
                      <a:pt x="40535" y="36399"/>
                    </a:cubicBezTo>
                    <a:cubicBezTo>
                      <a:pt x="35572" y="41362"/>
                      <a:pt x="32263" y="48807"/>
                      <a:pt x="30608" y="57907"/>
                    </a:cubicBezTo>
                    <a:lnTo>
                      <a:pt x="30608" y="57907"/>
                    </a:lnTo>
                    <a:lnTo>
                      <a:pt x="0" y="57907"/>
                    </a:lnTo>
                    <a:lnTo>
                      <a:pt x="0" y="57907"/>
                    </a:lnTo>
                    <a:cubicBezTo>
                      <a:pt x="1654" y="45498"/>
                      <a:pt x="4963" y="35571"/>
                      <a:pt x="10754" y="26472"/>
                    </a:cubicBezTo>
                    <a:cubicBezTo>
                      <a:pt x="15718" y="18199"/>
                      <a:pt x="23163" y="11581"/>
                      <a:pt x="31436" y="6618"/>
                    </a:cubicBezTo>
                    <a:cubicBezTo>
                      <a:pt x="39708" y="2482"/>
                      <a:pt x="49635" y="0"/>
                      <a:pt x="61216" y="0"/>
                    </a:cubicBezTo>
                    <a:cubicBezTo>
                      <a:pt x="73625" y="0"/>
                      <a:pt x="84380" y="2482"/>
                      <a:pt x="93479" y="6618"/>
                    </a:cubicBezTo>
                    <a:cubicBezTo>
                      <a:pt x="102579" y="10754"/>
                      <a:pt x="109197" y="17372"/>
                      <a:pt x="114161" y="25645"/>
                    </a:cubicBezTo>
                    <a:cubicBezTo>
                      <a:pt x="119124" y="33917"/>
                      <a:pt x="120778" y="43844"/>
                      <a:pt x="120778" y="55425"/>
                    </a:cubicBezTo>
                    <a:lnTo>
                      <a:pt x="120778" y="55425"/>
                    </a:lnTo>
                    <a:cubicBezTo>
                      <a:pt x="120778" y="62870"/>
                      <a:pt x="119124" y="71143"/>
                      <a:pt x="115815" y="78588"/>
                    </a:cubicBezTo>
                    <a:cubicBezTo>
                      <a:pt x="112506" y="86860"/>
                      <a:pt x="108370" y="94306"/>
                      <a:pt x="102579" y="102578"/>
                    </a:cubicBezTo>
                    <a:lnTo>
                      <a:pt x="41363" y="186130"/>
                    </a:lnTo>
                    <a:lnTo>
                      <a:pt x="121606" y="186130"/>
                    </a:lnTo>
                    <a:lnTo>
                      <a:pt x="121606" y="214256"/>
                    </a:lnTo>
                    <a:lnTo>
                      <a:pt x="2482" y="214256"/>
                    </a:lnTo>
                    <a:lnTo>
                      <a:pt x="2482" y="188611"/>
                    </a:lnTo>
                    <a:close/>
                  </a:path>
                </a:pathLst>
              </a:custGeom>
              <a:solidFill>
                <a:srgbClr val="020E50"/>
              </a:solidFill>
              <a:ln w="8255" cap="flat">
                <a:noFill/>
                <a:prstDash val="solid"/>
                <a:miter/>
              </a:ln>
            </p:spPr>
            <p:txBody>
              <a:bodyPr rtlCol="0" anchor="ctr"/>
              <a:lstStyle/>
              <a:p>
                <a:endParaRPr lang="nb-NO"/>
              </a:p>
            </p:txBody>
          </p:sp>
          <p:sp>
            <p:nvSpPr>
              <p:cNvPr id="23" name="Freeform: Shape 95">
                <a:extLst>
                  <a:ext uri="{FF2B5EF4-FFF2-40B4-BE49-F238E27FC236}">
                    <a16:creationId xmlns:a16="http://schemas.microsoft.com/office/drawing/2014/main" id="{195D7216-F843-C895-C146-CDC6BBABCBFD}"/>
                  </a:ext>
                </a:extLst>
              </p:cNvPr>
              <p:cNvSpPr/>
              <p:nvPr/>
            </p:nvSpPr>
            <p:spPr>
              <a:xfrm>
                <a:off x="9370346" y="6450764"/>
                <a:ext cx="120778" cy="217564"/>
              </a:xfrm>
              <a:custGeom>
                <a:avLst/>
                <a:gdLst>
                  <a:gd name="connsiteX0" fmla="*/ 15718 w 120778"/>
                  <a:gd name="connsiteY0" fmla="*/ 201020 h 217564"/>
                  <a:gd name="connsiteX1" fmla="*/ 0 w 120778"/>
                  <a:gd name="connsiteY1" fmla="*/ 156349 h 217564"/>
                  <a:gd name="connsiteX2" fmla="*/ 0 w 120778"/>
                  <a:gd name="connsiteY2" fmla="*/ 60389 h 217564"/>
                  <a:gd name="connsiteX3" fmla="*/ 15718 w 120778"/>
                  <a:gd name="connsiteY3" fmla="*/ 15718 h 217564"/>
                  <a:gd name="connsiteX4" fmla="*/ 60389 w 120778"/>
                  <a:gd name="connsiteY4" fmla="*/ 0 h 217564"/>
                  <a:gd name="connsiteX5" fmla="*/ 105061 w 120778"/>
                  <a:gd name="connsiteY5" fmla="*/ 15718 h 217564"/>
                  <a:gd name="connsiteX6" fmla="*/ 120779 w 120778"/>
                  <a:gd name="connsiteY6" fmla="*/ 60389 h 217564"/>
                  <a:gd name="connsiteX7" fmla="*/ 120779 w 120778"/>
                  <a:gd name="connsiteY7" fmla="*/ 157176 h 217564"/>
                  <a:gd name="connsiteX8" fmla="*/ 105061 w 120778"/>
                  <a:gd name="connsiteY8" fmla="*/ 201847 h 217564"/>
                  <a:gd name="connsiteX9" fmla="*/ 60389 w 120778"/>
                  <a:gd name="connsiteY9" fmla="*/ 217565 h 217564"/>
                  <a:gd name="connsiteX10" fmla="*/ 15718 w 120778"/>
                  <a:gd name="connsiteY10" fmla="*/ 201020 h 217564"/>
                  <a:gd name="connsiteX11" fmla="*/ 84380 w 120778"/>
                  <a:gd name="connsiteY11" fmla="*/ 180339 h 217564"/>
                  <a:gd name="connsiteX12" fmla="*/ 91825 w 120778"/>
                  <a:gd name="connsiteY12" fmla="*/ 156349 h 217564"/>
                  <a:gd name="connsiteX13" fmla="*/ 91825 w 120778"/>
                  <a:gd name="connsiteY13" fmla="*/ 60389 h 217564"/>
                  <a:gd name="connsiteX14" fmla="*/ 84380 w 120778"/>
                  <a:gd name="connsiteY14" fmla="*/ 36399 h 217564"/>
                  <a:gd name="connsiteX15" fmla="*/ 61216 w 120778"/>
                  <a:gd name="connsiteY15" fmla="*/ 28126 h 217564"/>
                  <a:gd name="connsiteX16" fmla="*/ 38054 w 120778"/>
                  <a:gd name="connsiteY16" fmla="*/ 36399 h 217564"/>
                  <a:gd name="connsiteX17" fmla="*/ 30608 w 120778"/>
                  <a:gd name="connsiteY17" fmla="*/ 60389 h 217564"/>
                  <a:gd name="connsiteX18" fmla="*/ 30608 w 120778"/>
                  <a:gd name="connsiteY18" fmla="*/ 157176 h 217564"/>
                  <a:gd name="connsiteX19" fmla="*/ 38054 w 120778"/>
                  <a:gd name="connsiteY19" fmla="*/ 181166 h 217564"/>
                  <a:gd name="connsiteX20" fmla="*/ 61216 w 120778"/>
                  <a:gd name="connsiteY20" fmla="*/ 189439 h 217564"/>
                  <a:gd name="connsiteX21" fmla="*/ 84380 w 120778"/>
                  <a:gd name="connsiteY21" fmla="*/ 180339 h 21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778" h="217564">
                    <a:moveTo>
                      <a:pt x="15718" y="201020"/>
                    </a:moveTo>
                    <a:cubicBezTo>
                      <a:pt x="5791" y="190266"/>
                      <a:pt x="0" y="175375"/>
                      <a:pt x="0" y="156349"/>
                    </a:cubicBezTo>
                    <a:lnTo>
                      <a:pt x="0" y="60389"/>
                    </a:lnTo>
                    <a:cubicBezTo>
                      <a:pt x="0" y="41362"/>
                      <a:pt x="4964" y="26472"/>
                      <a:pt x="15718" y="15718"/>
                    </a:cubicBezTo>
                    <a:cubicBezTo>
                      <a:pt x="25645" y="4963"/>
                      <a:pt x="40535" y="0"/>
                      <a:pt x="60389" y="0"/>
                    </a:cubicBezTo>
                    <a:cubicBezTo>
                      <a:pt x="80243" y="0"/>
                      <a:pt x="95134" y="4963"/>
                      <a:pt x="105061" y="15718"/>
                    </a:cubicBezTo>
                    <a:cubicBezTo>
                      <a:pt x="114988" y="26472"/>
                      <a:pt x="120779" y="41362"/>
                      <a:pt x="120779" y="60389"/>
                    </a:cubicBezTo>
                    <a:lnTo>
                      <a:pt x="120779" y="157176"/>
                    </a:lnTo>
                    <a:cubicBezTo>
                      <a:pt x="120779" y="176203"/>
                      <a:pt x="115815" y="191093"/>
                      <a:pt x="105061" y="201847"/>
                    </a:cubicBezTo>
                    <a:cubicBezTo>
                      <a:pt x="95134" y="212601"/>
                      <a:pt x="80243" y="217565"/>
                      <a:pt x="60389" y="217565"/>
                    </a:cubicBezTo>
                    <a:cubicBezTo>
                      <a:pt x="41363" y="216738"/>
                      <a:pt x="26472" y="211774"/>
                      <a:pt x="15718" y="201020"/>
                    </a:cubicBezTo>
                    <a:close/>
                    <a:moveTo>
                      <a:pt x="84380" y="180339"/>
                    </a:moveTo>
                    <a:cubicBezTo>
                      <a:pt x="89343" y="174548"/>
                      <a:pt x="91825" y="167103"/>
                      <a:pt x="91825" y="156349"/>
                    </a:cubicBezTo>
                    <a:lnTo>
                      <a:pt x="91825" y="60389"/>
                    </a:lnTo>
                    <a:cubicBezTo>
                      <a:pt x="91825" y="50462"/>
                      <a:pt x="89343" y="42189"/>
                      <a:pt x="84380" y="36399"/>
                    </a:cubicBezTo>
                    <a:cubicBezTo>
                      <a:pt x="79416" y="30608"/>
                      <a:pt x="71971" y="28126"/>
                      <a:pt x="61216" y="28126"/>
                    </a:cubicBezTo>
                    <a:cubicBezTo>
                      <a:pt x="50462" y="28126"/>
                      <a:pt x="43017" y="30608"/>
                      <a:pt x="38054" y="36399"/>
                    </a:cubicBezTo>
                    <a:cubicBezTo>
                      <a:pt x="33090" y="42189"/>
                      <a:pt x="30608" y="49635"/>
                      <a:pt x="30608" y="60389"/>
                    </a:cubicBezTo>
                    <a:lnTo>
                      <a:pt x="30608" y="157176"/>
                    </a:lnTo>
                    <a:cubicBezTo>
                      <a:pt x="30608" y="167103"/>
                      <a:pt x="33090" y="175375"/>
                      <a:pt x="38054" y="181166"/>
                    </a:cubicBezTo>
                    <a:cubicBezTo>
                      <a:pt x="43017" y="186957"/>
                      <a:pt x="50462" y="189439"/>
                      <a:pt x="61216" y="189439"/>
                    </a:cubicBezTo>
                    <a:cubicBezTo>
                      <a:pt x="71971" y="189439"/>
                      <a:pt x="79416" y="186130"/>
                      <a:pt x="84380" y="180339"/>
                    </a:cubicBezTo>
                    <a:close/>
                  </a:path>
                </a:pathLst>
              </a:custGeom>
              <a:solidFill>
                <a:srgbClr val="020E50"/>
              </a:solidFill>
              <a:ln w="8255" cap="flat">
                <a:noFill/>
                <a:prstDash val="solid"/>
                <a:miter/>
              </a:ln>
            </p:spPr>
            <p:txBody>
              <a:bodyPr rtlCol="0" anchor="ctr"/>
              <a:lstStyle/>
              <a:p>
                <a:endParaRPr lang="nb-NO"/>
              </a:p>
            </p:txBody>
          </p:sp>
          <p:sp>
            <p:nvSpPr>
              <p:cNvPr id="25" name="Freeform: Shape 96">
                <a:extLst>
                  <a:ext uri="{FF2B5EF4-FFF2-40B4-BE49-F238E27FC236}">
                    <a16:creationId xmlns:a16="http://schemas.microsoft.com/office/drawing/2014/main" id="{E6279B6E-5B89-B554-3F6E-73D68E9F9B65}"/>
                  </a:ext>
                </a:extLst>
              </p:cNvPr>
              <p:cNvSpPr/>
              <p:nvPr/>
            </p:nvSpPr>
            <p:spPr>
              <a:xfrm>
                <a:off x="9525042" y="6449937"/>
                <a:ext cx="126569" cy="216896"/>
              </a:xfrm>
              <a:custGeom>
                <a:avLst/>
                <a:gdLst>
                  <a:gd name="connsiteX0" fmla="*/ 32263 w 126569"/>
                  <a:gd name="connsiteY0" fmla="*/ 210947 h 216896"/>
                  <a:gd name="connsiteX1" fmla="*/ 10754 w 126569"/>
                  <a:gd name="connsiteY1" fmla="*/ 191920 h 216896"/>
                  <a:gd name="connsiteX2" fmla="*/ 0 w 126569"/>
                  <a:gd name="connsiteY2" fmla="*/ 162140 h 216896"/>
                  <a:gd name="connsiteX3" fmla="*/ 30608 w 126569"/>
                  <a:gd name="connsiteY3" fmla="*/ 162140 h 216896"/>
                  <a:gd name="connsiteX4" fmla="*/ 36399 w 126569"/>
                  <a:gd name="connsiteY4" fmla="*/ 177030 h 216896"/>
                  <a:gd name="connsiteX5" fmla="*/ 47981 w 126569"/>
                  <a:gd name="connsiteY5" fmla="*/ 185302 h 216896"/>
                  <a:gd name="connsiteX6" fmla="*/ 64526 w 126569"/>
                  <a:gd name="connsiteY6" fmla="*/ 187784 h 216896"/>
                  <a:gd name="connsiteX7" fmla="*/ 87689 w 126569"/>
                  <a:gd name="connsiteY7" fmla="*/ 179512 h 216896"/>
                  <a:gd name="connsiteX8" fmla="*/ 95961 w 126569"/>
                  <a:gd name="connsiteY8" fmla="*/ 157176 h 216896"/>
                  <a:gd name="connsiteX9" fmla="*/ 95961 w 126569"/>
                  <a:gd name="connsiteY9" fmla="*/ 150558 h 216896"/>
                  <a:gd name="connsiteX10" fmla="*/ 88516 w 126569"/>
                  <a:gd name="connsiteY10" fmla="*/ 125741 h 216896"/>
                  <a:gd name="connsiteX11" fmla="*/ 67007 w 126569"/>
                  <a:gd name="connsiteY11" fmla="*/ 117468 h 216896"/>
                  <a:gd name="connsiteX12" fmla="*/ 52117 w 126569"/>
                  <a:gd name="connsiteY12" fmla="*/ 117468 h 216896"/>
                  <a:gd name="connsiteX13" fmla="*/ 52117 w 126569"/>
                  <a:gd name="connsiteY13" fmla="*/ 89342 h 216896"/>
                  <a:gd name="connsiteX14" fmla="*/ 67007 w 126569"/>
                  <a:gd name="connsiteY14" fmla="*/ 89342 h 216896"/>
                  <a:gd name="connsiteX15" fmla="*/ 86034 w 126569"/>
                  <a:gd name="connsiteY15" fmla="*/ 81897 h 216896"/>
                  <a:gd name="connsiteX16" fmla="*/ 92652 w 126569"/>
                  <a:gd name="connsiteY16" fmla="*/ 61216 h 216896"/>
                  <a:gd name="connsiteX17" fmla="*/ 92652 w 126569"/>
                  <a:gd name="connsiteY17" fmla="*/ 54598 h 216896"/>
                  <a:gd name="connsiteX18" fmla="*/ 85207 w 126569"/>
                  <a:gd name="connsiteY18" fmla="*/ 35571 h 216896"/>
                  <a:gd name="connsiteX19" fmla="*/ 64526 w 126569"/>
                  <a:gd name="connsiteY19" fmla="*/ 28953 h 216896"/>
                  <a:gd name="connsiteX20" fmla="*/ 51289 w 126569"/>
                  <a:gd name="connsiteY20" fmla="*/ 31435 h 216896"/>
                  <a:gd name="connsiteX21" fmla="*/ 41363 w 126569"/>
                  <a:gd name="connsiteY21" fmla="*/ 40535 h 216896"/>
                  <a:gd name="connsiteX22" fmla="*/ 35572 w 126569"/>
                  <a:gd name="connsiteY22" fmla="*/ 55425 h 216896"/>
                  <a:gd name="connsiteX23" fmla="*/ 5791 w 126569"/>
                  <a:gd name="connsiteY23" fmla="*/ 55425 h 216896"/>
                  <a:gd name="connsiteX24" fmla="*/ 16545 w 126569"/>
                  <a:gd name="connsiteY24" fmla="*/ 25645 h 216896"/>
                  <a:gd name="connsiteX25" fmla="*/ 37226 w 126569"/>
                  <a:gd name="connsiteY25" fmla="*/ 6618 h 216896"/>
                  <a:gd name="connsiteX26" fmla="*/ 65353 w 126569"/>
                  <a:gd name="connsiteY26" fmla="*/ 0 h 216896"/>
                  <a:gd name="connsiteX27" fmla="*/ 107543 w 126569"/>
                  <a:gd name="connsiteY27" fmla="*/ 14063 h 216896"/>
                  <a:gd name="connsiteX28" fmla="*/ 122433 w 126569"/>
                  <a:gd name="connsiteY28" fmla="*/ 54598 h 216896"/>
                  <a:gd name="connsiteX29" fmla="*/ 122433 w 126569"/>
                  <a:gd name="connsiteY29" fmla="*/ 59561 h 216896"/>
                  <a:gd name="connsiteX30" fmla="*/ 114161 w 126569"/>
                  <a:gd name="connsiteY30" fmla="*/ 87688 h 216896"/>
                  <a:gd name="connsiteX31" fmla="*/ 90170 w 126569"/>
                  <a:gd name="connsiteY31" fmla="*/ 105060 h 216896"/>
                  <a:gd name="connsiteX32" fmla="*/ 116642 w 126569"/>
                  <a:gd name="connsiteY32" fmla="*/ 122432 h 216896"/>
                  <a:gd name="connsiteX33" fmla="*/ 126569 w 126569"/>
                  <a:gd name="connsiteY33" fmla="*/ 156349 h 216896"/>
                  <a:gd name="connsiteX34" fmla="*/ 126569 w 126569"/>
                  <a:gd name="connsiteY34" fmla="*/ 158831 h 216896"/>
                  <a:gd name="connsiteX35" fmla="*/ 119124 w 126569"/>
                  <a:gd name="connsiteY35" fmla="*/ 190266 h 216896"/>
                  <a:gd name="connsiteX36" fmla="*/ 98443 w 126569"/>
                  <a:gd name="connsiteY36" fmla="*/ 210120 h 216896"/>
                  <a:gd name="connsiteX37" fmla="*/ 65353 w 126569"/>
                  <a:gd name="connsiteY37" fmla="*/ 216738 h 216896"/>
                  <a:gd name="connsiteX38" fmla="*/ 32263 w 126569"/>
                  <a:gd name="connsiteY38" fmla="*/ 210947 h 21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6569" h="216896">
                    <a:moveTo>
                      <a:pt x="32263" y="210947"/>
                    </a:moveTo>
                    <a:cubicBezTo>
                      <a:pt x="23163" y="206811"/>
                      <a:pt x="15718" y="200193"/>
                      <a:pt x="10754" y="191920"/>
                    </a:cubicBezTo>
                    <a:cubicBezTo>
                      <a:pt x="4964" y="183648"/>
                      <a:pt x="1654" y="173721"/>
                      <a:pt x="0" y="162140"/>
                    </a:cubicBezTo>
                    <a:lnTo>
                      <a:pt x="30608" y="162140"/>
                    </a:lnTo>
                    <a:cubicBezTo>
                      <a:pt x="31436" y="167930"/>
                      <a:pt x="33090" y="172894"/>
                      <a:pt x="36399" y="177030"/>
                    </a:cubicBezTo>
                    <a:cubicBezTo>
                      <a:pt x="39708" y="181166"/>
                      <a:pt x="43017" y="183648"/>
                      <a:pt x="47981" y="185302"/>
                    </a:cubicBezTo>
                    <a:cubicBezTo>
                      <a:pt x="52944" y="186957"/>
                      <a:pt x="57908" y="187784"/>
                      <a:pt x="64526" y="187784"/>
                    </a:cubicBezTo>
                    <a:cubicBezTo>
                      <a:pt x="74453" y="187784"/>
                      <a:pt x="81898" y="185302"/>
                      <a:pt x="87689" y="179512"/>
                    </a:cubicBezTo>
                    <a:cubicBezTo>
                      <a:pt x="93479" y="174548"/>
                      <a:pt x="95961" y="167103"/>
                      <a:pt x="95961" y="157176"/>
                    </a:cubicBezTo>
                    <a:lnTo>
                      <a:pt x="95961" y="150558"/>
                    </a:lnTo>
                    <a:cubicBezTo>
                      <a:pt x="95961" y="139804"/>
                      <a:pt x="93479" y="131532"/>
                      <a:pt x="88516" y="125741"/>
                    </a:cubicBezTo>
                    <a:cubicBezTo>
                      <a:pt x="83552" y="119950"/>
                      <a:pt x="76107" y="117468"/>
                      <a:pt x="67007" y="117468"/>
                    </a:cubicBezTo>
                    <a:lnTo>
                      <a:pt x="52117" y="117468"/>
                    </a:lnTo>
                    <a:lnTo>
                      <a:pt x="52117" y="89342"/>
                    </a:lnTo>
                    <a:lnTo>
                      <a:pt x="67007" y="89342"/>
                    </a:lnTo>
                    <a:cubicBezTo>
                      <a:pt x="75280" y="89342"/>
                      <a:pt x="81898" y="86860"/>
                      <a:pt x="86034" y="81897"/>
                    </a:cubicBezTo>
                    <a:cubicBezTo>
                      <a:pt x="90998" y="76934"/>
                      <a:pt x="92652" y="70316"/>
                      <a:pt x="92652" y="61216"/>
                    </a:cubicBezTo>
                    <a:lnTo>
                      <a:pt x="92652" y="54598"/>
                    </a:lnTo>
                    <a:cubicBezTo>
                      <a:pt x="92652" y="46326"/>
                      <a:pt x="90170" y="39708"/>
                      <a:pt x="85207" y="35571"/>
                    </a:cubicBezTo>
                    <a:cubicBezTo>
                      <a:pt x="80243" y="30608"/>
                      <a:pt x="73625" y="28953"/>
                      <a:pt x="64526" y="28953"/>
                    </a:cubicBezTo>
                    <a:cubicBezTo>
                      <a:pt x="59562" y="28953"/>
                      <a:pt x="54599" y="29781"/>
                      <a:pt x="51289" y="31435"/>
                    </a:cubicBezTo>
                    <a:cubicBezTo>
                      <a:pt x="47981" y="33090"/>
                      <a:pt x="43844" y="36399"/>
                      <a:pt x="41363" y="40535"/>
                    </a:cubicBezTo>
                    <a:cubicBezTo>
                      <a:pt x="38881" y="44671"/>
                      <a:pt x="36399" y="49635"/>
                      <a:pt x="35572" y="55425"/>
                    </a:cubicBezTo>
                    <a:lnTo>
                      <a:pt x="5791" y="55425"/>
                    </a:lnTo>
                    <a:cubicBezTo>
                      <a:pt x="7445" y="43844"/>
                      <a:pt x="11582" y="33917"/>
                      <a:pt x="16545" y="25645"/>
                    </a:cubicBezTo>
                    <a:cubicBezTo>
                      <a:pt x="21509" y="17372"/>
                      <a:pt x="28954" y="10754"/>
                      <a:pt x="37226" y="6618"/>
                    </a:cubicBezTo>
                    <a:cubicBezTo>
                      <a:pt x="45499" y="2482"/>
                      <a:pt x="54599" y="0"/>
                      <a:pt x="65353" y="0"/>
                    </a:cubicBezTo>
                    <a:cubicBezTo>
                      <a:pt x="83552" y="0"/>
                      <a:pt x="97616" y="4963"/>
                      <a:pt x="107543" y="14063"/>
                    </a:cubicBezTo>
                    <a:cubicBezTo>
                      <a:pt x="117470" y="23163"/>
                      <a:pt x="122433" y="37226"/>
                      <a:pt x="122433" y="54598"/>
                    </a:cubicBezTo>
                    <a:lnTo>
                      <a:pt x="122433" y="59561"/>
                    </a:lnTo>
                    <a:cubicBezTo>
                      <a:pt x="122433" y="70316"/>
                      <a:pt x="119951" y="79415"/>
                      <a:pt x="114161" y="87688"/>
                    </a:cubicBezTo>
                    <a:cubicBezTo>
                      <a:pt x="108370" y="95960"/>
                      <a:pt x="100097" y="100924"/>
                      <a:pt x="90170" y="105060"/>
                    </a:cubicBezTo>
                    <a:cubicBezTo>
                      <a:pt x="101752" y="107542"/>
                      <a:pt x="110852" y="113332"/>
                      <a:pt x="116642" y="122432"/>
                    </a:cubicBezTo>
                    <a:cubicBezTo>
                      <a:pt x="123260" y="131532"/>
                      <a:pt x="126569" y="142286"/>
                      <a:pt x="126569" y="156349"/>
                    </a:cubicBezTo>
                    <a:lnTo>
                      <a:pt x="126569" y="158831"/>
                    </a:lnTo>
                    <a:cubicBezTo>
                      <a:pt x="126569" y="171239"/>
                      <a:pt x="124088" y="181993"/>
                      <a:pt x="119124" y="190266"/>
                    </a:cubicBezTo>
                    <a:cubicBezTo>
                      <a:pt x="114161" y="198538"/>
                      <a:pt x="107543" y="205983"/>
                      <a:pt x="98443" y="210120"/>
                    </a:cubicBezTo>
                    <a:cubicBezTo>
                      <a:pt x="89343" y="215083"/>
                      <a:pt x="78589" y="216738"/>
                      <a:pt x="65353" y="216738"/>
                    </a:cubicBezTo>
                    <a:cubicBezTo>
                      <a:pt x="51289" y="217565"/>
                      <a:pt x="41363" y="215083"/>
                      <a:pt x="32263" y="210947"/>
                    </a:cubicBezTo>
                    <a:close/>
                  </a:path>
                </a:pathLst>
              </a:custGeom>
              <a:solidFill>
                <a:srgbClr val="020E50"/>
              </a:solidFill>
              <a:ln w="8255" cap="flat">
                <a:noFill/>
                <a:prstDash val="solid"/>
                <a:miter/>
              </a:ln>
            </p:spPr>
            <p:txBody>
              <a:bodyPr rtlCol="0" anchor="ctr"/>
              <a:lstStyle/>
              <a:p>
                <a:endParaRPr lang="nb-NO"/>
              </a:p>
            </p:txBody>
          </p:sp>
          <p:sp>
            <p:nvSpPr>
              <p:cNvPr id="26" name="Freeform: Shape 97">
                <a:extLst>
                  <a:ext uri="{FF2B5EF4-FFF2-40B4-BE49-F238E27FC236}">
                    <a16:creationId xmlns:a16="http://schemas.microsoft.com/office/drawing/2014/main" id="{0E43120D-4085-64CA-E6E0-ED8434675880}"/>
                  </a:ext>
                </a:extLst>
              </p:cNvPr>
              <p:cNvSpPr/>
              <p:nvPr/>
            </p:nvSpPr>
            <p:spPr>
              <a:xfrm>
                <a:off x="9690492" y="6450764"/>
                <a:ext cx="120778" cy="217564"/>
              </a:xfrm>
              <a:custGeom>
                <a:avLst/>
                <a:gdLst>
                  <a:gd name="connsiteX0" fmla="*/ 15718 w 120778"/>
                  <a:gd name="connsiteY0" fmla="*/ 201020 h 217564"/>
                  <a:gd name="connsiteX1" fmla="*/ 0 w 120778"/>
                  <a:gd name="connsiteY1" fmla="*/ 156349 h 217564"/>
                  <a:gd name="connsiteX2" fmla="*/ 0 w 120778"/>
                  <a:gd name="connsiteY2" fmla="*/ 60389 h 217564"/>
                  <a:gd name="connsiteX3" fmla="*/ 15718 w 120778"/>
                  <a:gd name="connsiteY3" fmla="*/ 15718 h 217564"/>
                  <a:gd name="connsiteX4" fmla="*/ 60389 w 120778"/>
                  <a:gd name="connsiteY4" fmla="*/ 0 h 217564"/>
                  <a:gd name="connsiteX5" fmla="*/ 105061 w 120778"/>
                  <a:gd name="connsiteY5" fmla="*/ 15718 h 217564"/>
                  <a:gd name="connsiteX6" fmla="*/ 120779 w 120778"/>
                  <a:gd name="connsiteY6" fmla="*/ 60389 h 217564"/>
                  <a:gd name="connsiteX7" fmla="*/ 120779 w 120778"/>
                  <a:gd name="connsiteY7" fmla="*/ 157176 h 217564"/>
                  <a:gd name="connsiteX8" fmla="*/ 105061 w 120778"/>
                  <a:gd name="connsiteY8" fmla="*/ 201847 h 217564"/>
                  <a:gd name="connsiteX9" fmla="*/ 60389 w 120778"/>
                  <a:gd name="connsiteY9" fmla="*/ 217565 h 217564"/>
                  <a:gd name="connsiteX10" fmla="*/ 15718 w 120778"/>
                  <a:gd name="connsiteY10" fmla="*/ 201020 h 217564"/>
                  <a:gd name="connsiteX11" fmla="*/ 83552 w 120778"/>
                  <a:gd name="connsiteY11" fmla="*/ 180339 h 217564"/>
                  <a:gd name="connsiteX12" fmla="*/ 90998 w 120778"/>
                  <a:gd name="connsiteY12" fmla="*/ 156349 h 217564"/>
                  <a:gd name="connsiteX13" fmla="*/ 90998 w 120778"/>
                  <a:gd name="connsiteY13" fmla="*/ 60389 h 217564"/>
                  <a:gd name="connsiteX14" fmla="*/ 83552 w 120778"/>
                  <a:gd name="connsiteY14" fmla="*/ 36399 h 217564"/>
                  <a:gd name="connsiteX15" fmla="*/ 60389 w 120778"/>
                  <a:gd name="connsiteY15" fmla="*/ 28126 h 217564"/>
                  <a:gd name="connsiteX16" fmla="*/ 37226 w 120778"/>
                  <a:gd name="connsiteY16" fmla="*/ 36399 h 217564"/>
                  <a:gd name="connsiteX17" fmla="*/ 29781 w 120778"/>
                  <a:gd name="connsiteY17" fmla="*/ 60389 h 217564"/>
                  <a:gd name="connsiteX18" fmla="*/ 29781 w 120778"/>
                  <a:gd name="connsiteY18" fmla="*/ 157176 h 217564"/>
                  <a:gd name="connsiteX19" fmla="*/ 37226 w 120778"/>
                  <a:gd name="connsiteY19" fmla="*/ 181166 h 217564"/>
                  <a:gd name="connsiteX20" fmla="*/ 60389 w 120778"/>
                  <a:gd name="connsiteY20" fmla="*/ 189439 h 217564"/>
                  <a:gd name="connsiteX21" fmla="*/ 83552 w 120778"/>
                  <a:gd name="connsiteY21" fmla="*/ 180339 h 21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778" h="217564">
                    <a:moveTo>
                      <a:pt x="15718" y="201020"/>
                    </a:moveTo>
                    <a:cubicBezTo>
                      <a:pt x="5791" y="190266"/>
                      <a:pt x="0" y="175375"/>
                      <a:pt x="0" y="156349"/>
                    </a:cubicBezTo>
                    <a:lnTo>
                      <a:pt x="0" y="60389"/>
                    </a:lnTo>
                    <a:cubicBezTo>
                      <a:pt x="0" y="41362"/>
                      <a:pt x="4964" y="26472"/>
                      <a:pt x="15718" y="15718"/>
                    </a:cubicBezTo>
                    <a:cubicBezTo>
                      <a:pt x="25645" y="4963"/>
                      <a:pt x="40535" y="0"/>
                      <a:pt x="60389" y="0"/>
                    </a:cubicBezTo>
                    <a:cubicBezTo>
                      <a:pt x="80243" y="0"/>
                      <a:pt x="95134" y="4963"/>
                      <a:pt x="105061" y="15718"/>
                    </a:cubicBezTo>
                    <a:cubicBezTo>
                      <a:pt x="114988" y="26472"/>
                      <a:pt x="120779" y="41362"/>
                      <a:pt x="120779" y="60389"/>
                    </a:cubicBezTo>
                    <a:lnTo>
                      <a:pt x="120779" y="157176"/>
                    </a:lnTo>
                    <a:cubicBezTo>
                      <a:pt x="120779" y="176203"/>
                      <a:pt x="115815" y="191093"/>
                      <a:pt x="105061" y="201847"/>
                    </a:cubicBezTo>
                    <a:cubicBezTo>
                      <a:pt x="95134" y="212601"/>
                      <a:pt x="80243" y="217565"/>
                      <a:pt x="60389" y="217565"/>
                    </a:cubicBezTo>
                    <a:cubicBezTo>
                      <a:pt x="41363" y="216738"/>
                      <a:pt x="25645" y="211774"/>
                      <a:pt x="15718" y="201020"/>
                    </a:cubicBezTo>
                    <a:close/>
                    <a:moveTo>
                      <a:pt x="83552" y="180339"/>
                    </a:moveTo>
                    <a:cubicBezTo>
                      <a:pt x="88516" y="174548"/>
                      <a:pt x="90998" y="167103"/>
                      <a:pt x="90998" y="156349"/>
                    </a:cubicBezTo>
                    <a:lnTo>
                      <a:pt x="90998" y="60389"/>
                    </a:lnTo>
                    <a:cubicBezTo>
                      <a:pt x="90998" y="50462"/>
                      <a:pt x="88516" y="42189"/>
                      <a:pt x="83552" y="36399"/>
                    </a:cubicBezTo>
                    <a:cubicBezTo>
                      <a:pt x="78589" y="30608"/>
                      <a:pt x="71144" y="28126"/>
                      <a:pt x="60389" y="28126"/>
                    </a:cubicBezTo>
                    <a:cubicBezTo>
                      <a:pt x="49635" y="28126"/>
                      <a:pt x="42190" y="30608"/>
                      <a:pt x="37226" y="36399"/>
                    </a:cubicBezTo>
                    <a:cubicBezTo>
                      <a:pt x="32263" y="42189"/>
                      <a:pt x="29781" y="49635"/>
                      <a:pt x="29781" y="60389"/>
                    </a:cubicBezTo>
                    <a:lnTo>
                      <a:pt x="29781" y="157176"/>
                    </a:lnTo>
                    <a:cubicBezTo>
                      <a:pt x="29781" y="167103"/>
                      <a:pt x="32263" y="175375"/>
                      <a:pt x="37226" y="181166"/>
                    </a:cubicBezTo>
                    <a:cubicBezTo>
                      <a:pt x="42190" y="186957"/>
                      <a:pt x="49635" y="189439"/>
                      <a:pt x="60389" y="189439"/>
                    </a:cubicBezTo>
                    <a:cubicBezTo>
                      <a:pt x="71144" y="189439"/>
                      <a:pt x="78589" y="186130"/>
                      <a:pt x="83552" y="180339"/>
                    </a:cubicBezTo>
                    <a:close/>
                  </a:path>
                </a:pathLst>
              </a:custGeom>
              <a:solidFill>
                <a:srgbClr val="020E50"/>
              </a:solidFill>
              <a:ln w="8255" cap="flat">
                <a:noFill/>
                <a:prstDash val="solid"/>
                <a:miter/>
              </a:ln>
            </p:spPr>
            <p:txBody>
              <a:bodyPr rtlCol="0" anchor="ctr"/>
              <a:lstStyle/>
              <a:p>
                <a:endParaRPr lang="nb-NO"/>
              </a:p>
            </p:txBody>
          </p:sp>
        </p:grpSp>
        <p:grpSp>
          <p:nvGrpSpPr>
            <p:cNvPr id="7" name="Grafikk 9">
              <a:extLst>
                <a:ext uri="{FF2B5EF4-FFF2-40B4-BE49-F238E27FC236}">
                  <a16:creationId xmlns:a16="http://schemas.microsoft.com/office/drawing/2014/main" id="{2534DA98-AD2C-EE5E-C09C-98B8AEB5B1AD}"/>
                </a:ext>
              </a:extLst>
            </p:cNvPr>
            <p:cNvGrpSpPr/>
            <p:nvPr/>
          </p:nvGrpSpPr>
          <p:grpSpPr>
            <a:xfrm>
              <a:off x="8952585" y="6237010"/>
              <a:ext cx="864476" cy="671789"/>
              <a:chOff x="8952585" y="6237010"/>
              <a:chExt cx="864476" cy="671789"/>
            </a:xfrm>
          </p:grpSpPr>
          <p:sp>
            <p:nvSpPr>
              <p:cNvPr id="19" name="Freeform: Shape 99">
                <a:extLst>
                  <a:ext uri="{FF2B5EF4-FFF2-40B4-BE49-F238E27FC236}">
                    <a16:creationId xmlns:a16="http://schemas.microsoft.com/office/drawing/2014/main" id="{285670D7-C972-6BC4-52E7-004956743F05}"/>
                  </a:ext>
                </a:extLst>
              </p:cNvPr>
              <p:cNvSpPr/>
              <p:nvPr/>
            </p:nvSpPr>
            <p:spPr>
              <a:xfrm>
                <a:off x="8952585" y="6306498"/>
                <a:ext cx="864476" cy="96492"/>
              </a:xfrm>
              <a:custGeom>
                <a:avLst/>
                <a:gdLst>
                  <a:gd name="connsiteX0" fmla="*/ 864477 w 864476"/>
                  <a:gd name="connsiteY0" fmla="*/ 65678 h 96492"/>
                  <a:gd name="connsiteX1" fmla="*/ 747834 w 864476"/>
                  <a:gd name="connsiteY1" fmla="*/ 54097 h 96492"/>
                  <a:gd name="connsiteX2" fmla="*/ 645255 w 864476"/>
                  <a:gd name="connsiteY2" fmla="*/ 36725 h 96492"/>
                  <a:gd name="connsiteX3" fmla="*/ 583212 w 864476"/>
                  <a:gd name="connsiteY3" fmla="*/ 51615 h 96492"/>
                  <a:gd name="connsiteX4" fmla="*/ 439270 w 864476"/>
                  <a:gd name="connsiteY4" fmla="*/ 61542 h 96492"/>
                  <a:gd name="connsiteX5" fmla="*/ 405353 w 864476"/>
                  <a:gd name="connsiteY5" fmla="*/ 48306 h 96492"/>
                  <a:gd name="connsiteX6" fmla="*/ 310219 w 864476"/>
                  <a:gd name="connsiteY6" fmla="*/ 21834 h 96492"/>
                  <a:gd name="connsiteX7" fmla="*/ 274647 w 864476"/>
                  <a:gd name="connsiteY7" fmla="*/ 26798 h 96492"/>
                  <a:gd name="connsiteX8" fmla="*/ 238248 w 864476"/>
                  <a:gd name="connsiteY8" fmla="*/ 30934 h 96492"/>
                  <a:gd name="connsiteX9" fmla="*/ 197713 w 864476"/>
                  <a:gd name="connsiteY9" fmla="*/ 16043 h 96492"/>
                  <a:gd name="connsiteX10" fmla="*/ 162141 w 864476"/>
                  <a:gd name="connsiteY10" fmla="*/ 1153 h 96492"/>
                  <a:gd name="connsiteX11" fmla="*/ 135669 w 864476"/>
                  <a:gd name="connsiteY11" fmla="*/ 1980 h 96492"/>
                  <a:gd name="connsiteX12" fmla="*/ 66180 w 864476"/>
                  <a:gd name="connsiteY12" fmla="*/ 64851 h 96492"/>
                  <a:gd name="connsiteX13" fmla="*/ 0 w 864476"/>
                  <a:gd name="connsiteY13" fmla="*/ 84705 h 96492"/>
                  <a:gd name="connsiteX14" fmla="*/ 0 w 864476"/>
                  <a:gd name="connsiteY14" fmla="*/ 91323 h 96492"/>
                  <a:gd name="connsiteX15" fmla="*/ 73625 w 864476"/>
                  <a:gd name="connsiteY15" fmla="*/ 70641 h 96492"/>
                  <a:gd name="connsiteX16" fmla="*/ 143942 w 864476"/>
                  <a:gd name="connsiteY16" fmla="*/ 20180 h 96492"/>
                  <a:gd name="connsiteX17" fmla="*/ 189440 w 864476"/>
                  <a:gd name="connsiteY17" fmla="*/ 31761 h 96492"/>
                  <a:gd name="connsiteX18" fmla="*/ 235766 w 864476"/>
                  <a:gd name="connsiteY18" fmla="*/ 49133 h 96492"/>
                  <a:gd name="connsiteX19" fmla="*/ 277956 w 864476"/>
                  <a:gd name="connsiteY19" fmla="*/ 44997 h 96492"/>
                  <a:gd name="connsiteX20" fmla="*/ 310219 w 864476"/>
                  <a:gd name="connsiteY20" fmla="*/ 40033 h 96492"/>
                  <a:gd name="connsiteX21" fmla="*/ 398735 w 864476"/>
                  <a:gd name="connsiteY21" fmla="*/ 65678 h 96492"/>
                  <a:gd name="connsiteX22" fmla="*/ 433479 w 864476"/>
                  <a:gd name="connsiteY22" fmla="*/ 79741 h 96492"/>
                  <a:gd name="connsiteX23" fmla="*/ 587348 w 864476"/>
                  <a:gd name="connsiteY23" fmla="*/ 70641 h 96492"/>
                  <a:gd name="connsiteX24" fmla="*/ 647737 w 864476"/>
                  <a:gd name="connsiteY24" fmla="*/ 55751 h 96492"/>
                  <a:gd name="connsiteX25" fmla="*/ 742044 w 864476"/>
                  <a:gd name="connsiteY25" fmla="*/ 73123 h 96492"/>
                  <a:gd name="connsiteX26" fmla="*/ 856204 w 864476"/>
                  <a:gd name="connsiteY26" fmla="*/ 83050 h 96492"/>
                  <a:gd name="connsiteX27" fmla="*/ 864477 w 864476"/>
                  <a:gd name="connsiteY27" fmla="*/ 65678 h 9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4476" h="96492">
                    <a:moveTo>
                      <a:pt x="864477" y="65678"/>
                    </a:moveTo>
                    <a:cubicBezTo>
                      <a:pt x="814014" y="78087"/>
                      <a:pt x="775134" y="64851"/>
                      <a:pt x="747834" y="54097"/>
                    </a:cubicBezTo>
                    <a:cubicBezTo>
                      <a:pt x="715572" y="42515"/>
                      <a:pt x="682482" y="30107"/>
                      <a:pt x="645255" y="36725"/>
                    </a:cubicBezTo>
                    <a:cubicBezTo>
                      <a:pt x="624574" y="40033"/>
                      <a:pt x="603065" y="45824"/>
                      <a:pt x="583212" y="51615"/>
                    </a:cubicBezTo>
                    <a:cubicBezTo>
                      <a:pt x="534404" y="65678"/>
                      <a:pt x="488078" y="78914"/>
                      <a:pt x="439270" y="61542"/>
                    </a:cubicBezTo>
                    <a:cubicBezTo>
                      <a:pt x="428516" y="57406"/>
                      <a:pt x="416934" y="53269"/>
                      <a:pt x="405353" y="48306"/>
                    </a:cubicBezTo>
                    <a:cubicBezTo>
                      <a:pt x="374744" y="35070"/>
                      <a:pt x="343309" y="21834"/>
                      <a:pt x="310219" y="21834"/>
                    </a:cubicBezTo>
                    <a:cubicBezTo>
                      <a:pt x="297810" y="21834"/>
                      <a:pt x="286229" y="24316"/>
                      <a:pt x="274647" y="26798"/>
                    </a:cubicBezTo>
                    <a:cubicBezTo>
                      <a:pt x="261411" y="29279"/>
                      <a:pt x="249002" y="32588"/>
                      <a:pt x="238248" y="30934"/>
                    </a:cubicBezTo>
                    <a:cubicBezTo>
                      <a:pt x="223358" y="29279"/>
                      <a:pt x="210949" y="22661"/>
                      <a:pt x="197713" y="16043"/>
                    </a:cubicBezTo>
                    <a:cubicBezTo>
                      <a:pt x="186959" y="10253"/>
                      <a:pt x="175377" y="3635"/>
                      <a:pt x="162141" y="1153"/>
                    </a:cubicBezTo>
                    <a:cubicBezTo>
                      <a:pt x="154696" y="-501"/>
                      <a:pt x="143114" y="-501"/>
                      <a:pt x="135669" y="1980"/>
                    </a:cubicBezTo>
                    <a:cubicBezTo>
                      <a:pt x="107543" y="10253"/>
                      <a:pt x="69489" y="61542"/>
                      <a:pt x="66180" y="64851"/>
                    </a:cubicBezTo>
                    <a:cubicBezTo>
                      <a:pt x="54599" y="78914"/>
                      <a:pt x="31436" y="91323"/>
                      <a:pt x="0" y="84705"/>
                    </a:cubicBezTo>
                    <a:lnTo>
                      <a:pt x="0" y="91323"/>
                    </a:lnTo>
                    <a:cubicBezTo>
                      <a:pt x="0" y="91323"/>
                      <a:pt x="38881" y="112004"/>
                      <a:pt x="73625" y="70641"/>
                    </a:cubicBezTo>
                    <a:cubicBezTo>
                      <a:pt x="81898" y="60715"/>
                      <a:pt x="119124" y="22661"/>
                      <a:pt x="143942" y="20180"/>
                    </a:cubicBezTo>
                    <a:cubicBezTo>
                      <a:pt x="163796" y="18525"/>
                      <a:pt x="178686" y="25970"/>
                      <a:pt x="189440" y="31761"/>
                    </a:cubicBezTo>
                    <a:cubicBezTo>
                      <a:pt x="203504" y="39206"/>
                      <a:pt x="217567" y="46651"/>
                      <a:pt x="235766" y="49133"/>
                    </a:cubicBezTo>
                    <a:cubicBezTo>
                      <a:pt x="249830" y="50788"/>
                      <a:pt x="263893" y="47479"/>
                      <a:pt x="277956" y="44997"/>
                    </a:cubicBezTo>
                    <a:cubicBezTo>
                      <a:pt x="289538" y="42515"/>
                      <a:pt x="300292" y="40033"/>
                      <a:pt x="310219" y="40033"/>
                    </a:cubicBezTo>
                    <a:cubicBezTo>
                      <a:pt x="340000" y="40861"/>
                      <a:pt x="369781" y="53269"/>
                      <a:pt x="398735" y="65678"/>
                    </a:cubicBezTo>
                    <a:cubicBezTo>
                      <a:pt x="410316" y="70641"/>
                      <a:pt x="421898" y="75605"/>
                      <a:pt x="433479" y="79741"/>
                    </a:cubicBezTo>
                    <a:cubicBezTo>
                      <a:pt x="486423" y="98768"/>
                      <a:pt x="537713" y="83877"/>
                      <a:pt x="587348" y="70641"/>
                    </a:cubicBezTo>
                    <a:cubicBezTo>
                      <a:pt x="607202" y="64851"/>
                      <a:pt x="627883" y="59060"/>
                      <a:pt x="647737" y="55751"/>
                    </a:cubicBezTo>
                    <a:cubicBezTo>
                      <a:pt x="680827" y="49960"/>
                      <a:pt x="711435" y="61542"/>
                      <a:pt x="742044" y="73123"/>
                    </a:cubicBezTo>
                    <a:cubicBezTo>
                      <a:pt x="775134" y="85532"/>
                      <a:pt x="817323" y="94631"/>
                      <a:pt x="856204" y="83050"/>
                    </a:cubicBezTo>
                    <a:lnTo>
                      <a:pt x="864477" y="65678"/>
                    </a:lnTo>
                    <a:close/>
                  </a:path>
                </a:pathLst>
              </a:custGeom>
              <a:solidFill>
                <a:srgbClr val="020E50">
                  <a:alpha val="70000"/>
                </a:srgbClr>
              </a:solidFill>
              <a:ln w="8255" cap="flat">
                <a:noFill/>
                <a:prstDash val="solid"/>
                <a:miter/>
              </a:ln>
            </p:spPr>
            <p:txBody>
              <a:bodyPr rtlCol="0" anchor="ctr"/>
              <a:lstStyle/>
              <a:p>
                <a:endParaRPr lang="nb-NO"/>
              </a:p>
            </p:txBody>
          </p:sp>
          <p:sp>
            <p:nvSpPr>
              <p:cNvPr id="20" name="Freeform: Shape 100">
                <a:extLst>
                  <a:ext uri="{FF2B5EF4-FFF2-40B4-BE49-F238E27FC236}">
                    <a16:creationId xmlns:a16="http://schemas.microsoft.com/office/drawing/2014/main" id="{04EF468E-54E4-E2F6-5176-6D0008113C42}"/>
                  </a:ext>
                </a:extLst>
              </p:cNvPr>
              <p:cNvSpPr/>
              <p:nvPr/>
            </p:nvSpPr>
            <p:spPr>
              <a:xfrm>
                <a:off x="8952585" y="6237010"/>
                <a:ext cx="864476" cy="95665"/>
              </a:xfrm>
              <a:custGeom>
                <a:avLst/>
                <a:gdLst>
                  <a:gd name="connsiteX0" fmla="*/ 864477 w 864476"/>
                  <a:gd name="connsiteY0" fmla="*/ 65678 h 95665"/>
                  <a:gd name="connsiteX1" fmla="*/ 747834 w 864476"/>
                  <a:gd name="connsiteY1" fmla="*/ 54097 h 95665"/>
                  <a:gd name="connsiteX2" fmla="*/ 645255 w 864476"/>
                  <a:gd name="connsiteY2" fmla="*/ 36725 h 95665"/>
                  <a:gd name="connsiteX3" fmla="*/ 583212 w 864476"/>
                  <a:gd name="connsiteY3" fmla="*/ 51615 h 95665"/>
                  <a:gd name="connsiteX4" fmla="*/ 439270 w 864476"/>
                  <a:gd name="connsiteY4" fmla="*/ 61542 h 95665"/>
                  <a:gd name="connsiteX5" fmla="*/ 405353 w 864476"/>
                  <a:gd name="connsiteY5" fmla="*/ 48306 h 95665"/>
                  <a:gd name="connsiteX6" fmla="*/ 310219 w 864476"/>
                  <a:gd name="connsiteY6" fmla="*/ 21834 h 95665"/>
                  <a:gd name="connsiteX7" fmla="*/ 274647 w 864476"/>
                  <a:gd name="connsiteY7" fmla="*/ 26798 h 95665"/>
                  <a:gd name="connsiteX8" fmla="*/ 238248 w 864476"/>
                  <a:gd name="connsiteY8" fmla="*/ 30934 h 95665"/>
                  <a:gd name="connsiteX9" fmla="*/ 197713 w 864476"/>
                  <a:gd name="connsiteY9" fmla="*/ 16043 h 95665"/>
                  <a:gd name="connsiteX10" fmla="*/ 162141 w 864476"/>
                  <a:gd name="connsiteY10" fmla="*/ 1153 h 95665"/>
                  <a:gd name="connsiteX11" fmla="*/ 135669 w 864476"/>
                  <a:gd name="connsiteY11" fmla="*/ 1980 h 95665"/>
                  <a:gd name="connsiteX12" fmla="*/ 66180 w 864476"/>
                  <a:gd name="connsiteY12" fmla="*/ 64851 h 95665"/>
                  <a:gd name="connsiteX13" fmla="*/ 0 w 864476"/>
                  <a:gd name="connsiteY13" fmla="*/ 84705 h 95665"/>
                  <a:gd name="connsiteX14" fmla="*/ 0 w 864476"/>
                  <a:gd name="connsiteY14" fmla="*/ 90495 h 95665"/>
                  <a:gd name="connsiteX15" fmla="*/ 73625 w 864476"/>
                  <a:gd name="connsiteY15" fmla="*/ 69814 h 95665"/>
                  <a:gd name="connsiteX16" fmla="*/ 143942 w 864476"/>
                  <a:gd name="connsiteY16" fmla="*/ 19352 h 95665"/>
                  <a:gd name="connsiteX17" fmla="*/ 189440 w 864476"/>
                  <a:gd name="connsiteY17" fmla="*/ 30934 h 95665"/>
                  <a:gd name="connsiteX18" fmla="*/ 235766 w 864476"/>
                  <a:gd name="connsiteY18" fmla="*/ 48306 h 95665"/>
                  <a:gd name="connsiteX19" fmla="*/ 277956 w 864476"/>
                  <a:gd name="connsiteY19" fmla="*/ 44170 h 95665"/>
                  <a:gd name="connsiteX20" fmla="*/ 310219 w 864476"/>
                  <a:gd name="connsiteY20" fmla="*/ 39206 h 95665"/>
                  <a:gd name="connsiteX21" fmla="*/ 398735 w 864476"/>
                  <a:gd name="connsiteY21" fmla="*/ 64851 h 95665"/>
                  <a:gd name="connsiteX22" fmla="*/ 433479 w 864476"/>
                  <a:gd name="connsiteY22" fmla="*/ 78914 h 95665"/>
                  <a:gd name="connsiteX23" fmla="*/ 587348 w 864476"/>
                  <a:gd name="connsiteY23" fmla="*/ 69814 h 95665"/>
                  <a:gd name="connsiteX24" fmla="*/ 647737 w 864476"/>
                  <a:gd name="connsiteY24" fmla="*/ 54924 h 95665"/>
                  <a:gd name="connsiteX25" fmla="*/ 742044 w 864476"/>
                  <a:gd name="connsiteY25" fmla="*/ 72296 h 95665"/>
                  <a:gd name="connsiteX26" fmla="*/ 856204 w 864476"/>
                  <a:gd name="connsiteY26" fmla="*/ 82223 h 95665"/>
                  <a:gd name="connsiteX27" fmla="*/ 864477 w 864476"/>
                  <a:gd name="connsiteY27" fmla="*/ 65678 h 9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4476" h="95665">
                    <a:moveTo>
                      <a:pt x="864477" y="65678"/>
                    </a:moveTo>
                    <a:cubicBezTo>
                      <a:pt x="814014" y="78087"/>
                      <a:pt x="775134" y="64851"/>
                      <a:pt x="747834" y="54097"/>
                    </a:cubicBezTo>
                    <a:cubicBezTo>
                      <a:pt x="715572" y="42515"/>
                      <a:pt x="682482" y="30107"/>
                      <a:pt x="645255" y="36725"/>
                    </a:cubicBezTo>
                    <a:cubicBezTo>
                      <a:pt x="624574" y="40033"/>
                      <a:pt x="603065" y="45824"/>
                      <a:pt x="583212" y="51615"/>
                    </a:cubicBezTo>
                    <a:cubicBezTo>
                      <a:pt x="533576" y="65678"/>
                      <a:pt x="487250" y="78914"/>
                      <a:pt x="439270" y="61542"/>
                    </a:cubicBezTo>
                    <a:cubicBezTo>
                      <a:pt x="428516" y="57406"/>
                      <a:pt x="416934" y="53269"/>
                      <a:pt x="405353" y="48306"/>
                    </a:cubicBezTo>
                    <a:cubicBezTo>
                      <a:pt x="374744" y="35070"/>
                      <a:pt x="343309" y="21834"/>
                      <a:pt x="310219" y="21834"/>
                    </a:cubicBezTo>
                    <a:cubicBezTo>
                      <a:pt x="297810" y="21834"/>
                      <a:pt x="286229" y="24316"/>
                      <a:pt x="274647" y="26798"/>
                    </a:cubicBezTo>
                    <a:cubicBezTo>
                      <a:pt x="261411" y="29279"/>
                      <a:pt x="249002" y="32588"/>
                      <a:pt x="238248" y="30934"/>
                    </a:cubicBezTo>
                    <a:cubicBezTo>
                      <a:pt x="223358" y="29279"/>
                      <a:pt x="210949" y="22661"/>
                      <a:pt x="197713" y="16043"/>
                    </a:cubicBezTo>
                    <a:cubicBezTo>
                      <a:pt x="186959" y="10253"/>
                      <a:pt x="175377" y="3635"/>
                      <a:pt x="162141" y="1153"/>
                    </a:cubicBezTo>
                    <a:cubicBezTo>
                      <a:pt x="154696" y="-501"/>
                      <a:pt x="143114" y="-501"/>
                      <a:pt x="135669" y="1980"/>
                    </a:cubicBezTo>
                    <a:cubicBezTo>
                      <a:pt x="107543" y="10253"/>
                      <a:pt x="69489" y="61542"/>
                      <a:pt x="66180" y="64851"/>
                    </a:cubicBezTo>
                    <a:cubicBezTo>
                      <a:pt x="54599" y="78914"/>
                      <a:pt x="31436" y="91323"/>
                      <a:pt x="0" y="84705"/>
                    </a:cubicBezTo>
                    <a:lnTo>
                      <a:pt x="0" y="90495"/>
                    </a:lnTo>
                    <a:cubicBezTo>
                      <a:pt x="0" y="90495"/>
                      <a:pt x="38881" y="111176"/>
                      <a:pt x="73625" y="69814"/>
                    </a:cubicBezTo>
                    <a:cubicBezTo>
                      <a:pt x="81898" y="59887"/>
                      <a:pt x="119124" y="21834"/>
                      <a:pt x="143942" y="19352"/>
                    </a:cubicBezTo>
                    <a:cubicBezTo>
                      <a:pt x="163796" y="17698"/>
                      <a:pt x="178686" y="25143"/>
                      <a:pt x="189440" y="30934"/>
                    </a:cubicBezTo>
                    <a:cubicBezTo>
                      <a:pt x="203504" y="38379"/>
                      <a:pt x="217567" y="45824"/>
                      <a:pt x="235766" y="48306"/>
                    </a:cubicBezTo>
                    <a:cubicBezTo>
                      <a:pt x="249830" y="49960"/>
                      <a:pt x="263893" y="46651"/>
                      <a:pt x="277956" y="44170"/>
                    </a:cubicBezTo>
                    <a:cubicBezTo>
                      <a:pt x="289538" y="41688"/>
                      <a:pt x="300292" y="39206"/>
                      <a:pt x="310219" y="39206"/>
                    </a:cubicBezTo>
                    <a:cubicBezTo>
                      <a:pt x="340000" y="40033"/>
                      <a:pt x="369781" y="52442"/>
                      <a:pt x="398735" y="64851"/>
                    </a:cubicBezTo>
                    <a:cubicBezTo>
                      <a:pt x="410316" y="69814"/>
                      <a:pt x="421898" y="74778"/>
                      <a:pt x="433479" y="78914"/>
                    </a:cubicBezTo>
                    <a:cubicBezTo>
                      <a:pt x="486423" y="97940"/>
                      <a:pt x="537713" y="83050"/>
                      <a:pt x="587348" y="69814"/>
                    </a:cubicBezTo>
                    <a:cubicBezTo>
                      <a:pt x="607202" y="64024"/>
                      <a:pt x="627883" y="58233"/>
                      <a:pt x="647737" y="54924"/>
                    </a:cubicBezTo>
                    <a:cubicBezTo>
                      <a:pt x="680827" y="49133"/>
                      <a:pt x="711435" y="60715"/>
                      <a:pt x="742044" y="72296"/>
                    </a:cubicBezTo>
                    <a:cubicBezTo>
                      <a:pt x="775134" y="84705"/>
                      <a:pt x="817323" y="93804"/>
                      <a:pt x="856204" y="82223"/>
                    </a:cubicBezTo>
                    <a:lnTo>
                      <a:pt x="864477" y="65678"/>
                    </a:lnTo>
                    <a:close/>
                  </a:path>
                </a:pathLst>
              </a:custGeom>
              <a:solidFill>
                <a:srgbClr val="020E50">
                  <a:alpha val="20000"/>
                </a:srgbClr>
              </a:solidFill>
              <a:ln w="8255" cap="flat">
                <a:noFill/>
                <a:prstDash val="solid"/>
                <a:miter/>
              </a:ln>
            </p:spPr>
            <p:txBody>
              <a:bodyPr rtlCol="0" anchor="ctr"/>
              <a:lstStyle/>
              <a:p>
                <a:endParaRPr lang="nb-NO"/>
              </a:p>
            </p:txBody>
          </p:sp>
          <p:sp>
            <p:nvSpPr>
              <p:cNvPr id="21" name="Freeform: Shape 101">
                <a:extLst>
                  <a:ext uri="{FF2B5EF4-FFF2-40B4-BE49-F238E27FC236}">
                    <a16:creationId xmlns:a16="http://schemas.microsoft.com/office/drawing/2014/main" id="{9CF5DC46-E12E-E295-7AC0-4B3E0B4A36C4}"/>
                  </a:ext>
                </a:extLst>
              </p:cNvPr>
              <p:cNvSpPr/>
              <p:nvPr/>
            </p:nvSpPr>
            <p:spPr>
              <a:xfrm>
                <a:off x="8957549" y="6579488"/>
                <a:ext cx="177031" cy="88220"/>
              </a:xfrm>
              <a:custGeom>
                <a:avLst/>
                <a:gdLst>
                  <a:gd name="connsiteX0" fmla="*/ 177032 w 177031"/>
                  <a:gd name="connsiteY0" fmla="*/ 6117 h 88220"/>
                  <a:gd name="connsiteX1" fmla="*/ 162141 w 177031"/>
                  <a:gd name="connsiteY1" fmla="*/ 1153 h 88220"/>
                  <a:gd name="connsiteX2" fmla="*/ 135669 w 177031"/>
                  <a:gd name="connsiteY2" fmla="*/ 1980 h 88220"/>
                  <a:gd name="connsiteX3" fmla="*/ 66180 w 177031"/>
                  <a:gd name="connsiteY3" fmla="*/ 56578 h 88220"/>
                  <a:gd name="connsiteX4" fmla="*/ 0 w 177031"/>
                  <a:gd name="connsiteY4" fmla="*/ 76432 h 88220"/>
                  <a:gd name="connsiteX5" fmla="*/ 0 w 177031"/>
                  <a:gd name="connsiteY5" fmla="*/ 83050 h 88220"/>
                  <a:gd name="connsiteX6" fmla="*/ 73625 w 177031"/>
                  <a:gd name="connsiteY6" fmla="*/ 62369 h 88220"/>
                  <a:gd name="connsiteX7" fmla="*/ 143942 w 177031"/>
                  <a:gd name="connsiteY7" fmla="*/ 11907 h 88220"/>
                  <a:gd name="connsiteX8" fmla="*/ 175377 w 177031"/>
                  <a:gd name="connsiteY8" fmla="*/ 16871 h 88220"/>
                  <a:gd name="connsiteX9" fmla="*/ 175377 w 177031"/>
                  <a:gd name="connsiteY9" fmla="*/ 6117 h 8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031" h="88220">
                    <a:moveTo>
                      <a:pt x="177032" y="6117"/>
                    </a:moveTo>
                    <a:cubicBezTo>
                      <a:pt x="172068" y="4462"/>
                      <a:pt x="167932" y="2808"/>
                      <a:pt x="162141" y="1153"/>
                    </a:cubicBezTo>
                    <a:cubicBezTo>
                      <a:pt x="154696" y="-501"/>
                      <a:pt x="143114" y="-501"/>
                      <a:pt x="135669" y="1980"/>
                    </a:cubicBezTo>
                    <a:cubicBezTo>
                      <a:pt x="107543" y="10253"/>
                      <a:pt x="69489" y="53269"/>
                      <a:pt x="66180" y="56578"/>
                    </a:cubicBezTo>
                    <a:cubicBezTo>
                      <a:pt x="54599" y="70641"/>
                      <a:pt x="31436" y="83050"/>
                      <a:pt x="0" y="76432"/>
                    </a:cubicBezTo>
                    <a:lnTo>
                      <a:pt x="0" y="83050"/>
                    </a:lnTo>
                    <a:cubicBezTo>
                      <a:pt x="0" y="83050"/>
                      <a:pt x="38881" y="103731"/>
                      <a:pt x="73625" y="62369"/>
                    </a:cubicBezTo>
                    <a:cubicBezTo>
                      <a:pt x="81898" y="52442"/>
                      <a:pt x="119124" y="14389"/>
                      <a:pt x="143942" y="11907"/>
                    </a:cubicBezTo>
                    <a:cubicBezTo>
                      <a:pt x="156350" y="11080"/>
                      <a:pt x="167105" y="13562"/>
                      <a:pt x="175377" y="16871"/>
                    </a:cubicBezTo>
                    <a:lnTo>
                      <a:pt x="175377" y="6117"/>
                    </a:lnTo>
                    <a:close/>
                  </a:path>
                </a:pathLst>
              </a:custGeom>
              <a:solidFill>
                <a:srgbClr val="020E50">
                  <a:alpha val="40000"/>
                </a:srgbClr>
              </a:solidFill>
              <a:ln w="8255" cap="flat">
                <a:noFill/>
                <a:prstDash val="solid"/>
                <a:miter/>
              </a:ln>
            </p:spPr>
            <p:txBody>
              <a:bodyPr rtlCol="0" anchor="ctr"/>
              <a:lstStyle/>
              <a:p>
                <a:endParaRPr lang="nb-NO"/>
              </a:p>
            </p:txBody>
          </p:sp>
        </p:grpSp>
        <p:sp>
          <p:nvSpPr>
            <p:cNvPr id="9" name="Freeform: Shape 102">
              <a:extLst>
                <a:ext uri="{FF2B5EF4-FFF2-40B4-BE49-F238E27FC236}">
                  <a16:creationId xmlns:a16="http://schemas.microsoft.com/office/drawing/2014/main" id="{ACE05BDD-A963-7BEE-9ED9-10FE949481AF}"/>
                </a:ext>
              </a:extLst>
            </p:cNvPr>
            <p:cNvSpPr/>
            <p:nvPr/>
          </p:nvSpPr>
          <p:spPr>
            <a:xfrm>
              <a:off x="9086600" y="6626967"/>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1" name="Freeform: Shape 103">
              <a:extLst>
                <a:ext uri="{FF2B5EF4-FFF2-40B4-BE49-F238E27FC236}">
                  <a16:creationId xmlns:a16="http://schemas.microsoft.com/office/drawing/2014/main" id="{519751BF-A545-A6FF-F560-805BD2271DC0}"/>
                </a:ext>
              </a:extLst>
            </p:cNvPr>
            <p:cNvSpPr/>
            <p:nvPr/>
          </p:nvSpPr>
          <p:spPr>
            <a:xfrm>
              <a:off x="9022074" y="6469791"/>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2" name="Freeform: Shape 104">
              <a:extLst>
                <a:ext uri="{FF2B5EF4-FFF2-40B4-BE49-F238E27FC236}">
                  <a16:creationId xmlns:a16="http://schemas.microsoft.com/office/drawing/2014/main" id="{CAB7603B-9C8C-97EE-0FE3-EA29A62D440D}"/>
                </a:ext>
              </a:extLst>
            </p:cNvPr>
            <p:cNvSpPr/>
            <p:nvPr/>
          </p:nvSpPr>
          <p:spPr>
            <a:xfrm>
              <a:off x="8953412" y="6507017"/>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3" name="Freeform: Shape 105">
              <a:extLst>
                <a:ext uri="{FF2B5EF4-FFF2-40B4-BE49-F238E27FC236}">
                  <a16:creationId xmlns:a16="http://schemas.microsoft.com/office/drawing/2014/main" id="{DDE8C929-228B-6B9C-9C4D-6A3A84E7BB82}"/>
                </a:ext>
              </a:extLst>
            </p:cNvPr>
            <p:cNvSpPr/>
            <p:nvPr/>
          </p:nvSpPr>
          <p:spPr>
            <a:xfrm>
              <a:off x="9086600" y="6430083"/>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4" name="Freeform: Shape 106">
              <a:extLst>
                <a:ext uri="{FF2B5EF4-FFF2-40B4-BE49-F238E27FC236}">
                  <a16:creationId xmlns:a16="http://schemas.microsoft.com/office/drawing/2014/main" id="{61DBC830-999E-678F-D75B-AC4B3F4AF504}"/>
                </a:ext>
              </a:extLst>
            </p:cNvPr>
            <p:cNvSpPr/>
            <p:nvPr/>
          </p:nvSpPr>
          <p:spPr>
            <a:xfrm>
              <a:off x="9106454" y="6511980"/>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5" name="Freeform: Shape 107">
              <a:extLst>
                <a:ext uri="{FF2B5EF4-FFF2-40B4-BE49-F238E27FC236}">
                  <a16:creationId xmlns:a16="http://schemas.microsoft.com/office/drawing/2014/main" id="{BE0F3C0B-54F5-4BD0-AF91-E5D7FBA57D48}"/>
                </a:ext>
              </a:extLst>
            </p:cNvPr>
            <p:cNvSpPr/>
            <p:nvPr/>
          </p:nvSpPr>
          <p:spPr>
            <a:xfrm>
              <a:off x="9058473" y="6525216"/>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6" name="Freeform: Shape 108">
              <a:extLst>
                <a:ext uri="{FF2B5EF4-FFF2-40B4-BE49-F238E27FC236}">
                  <a16:creationId xmlns:a16="http://schemas.microsoft.com/office/drawing/2014/main" id="{4CAACE88-D38A-287D-6783-E51C4DD6BE9C}"/>
                </a:ext>
              </a:extLst>
            </p:cNvPr>
            <p:cNvSpPr/>
            <p:nvPr/>
          </p:nvSpPr>
          <p:spPr>
            <a:xfrm>
              <a:off x="9012147" y="6559133"/>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7" name="Freeform: Shape 109">
              <a:extLst>
                <a:ext uri="{FF2B5EF4-FFF2-40B4-BE49-F238E27FC236}">
                  <a16:creationId xmlns:a16="http://schemas.microsoft.com/office/drawing/2014/main" id="{5414A3A3-89E2-601F-4FB7-84E112668A7B}"/>
                </a:ext>
              </a:extLst>
            </p:cNvPr>
            <p:cNvSpPr/>
            <p:nvPr/>
          </p:nvSpPr>
          <p:spPr>
            <a:xfrm>
              <a:off x="8964994" y="6590568"/>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8" name="Freeform: Shape 110">
              <a:extLst>
                <a:ext uri="{FF2B5EF4-FFF2-40B4-BE49-F238E27FC236}">
                  <a16:creationId xmlns:a16="http://schemas.microsoft.com/office/drawing/2014/main" id="{B755C588-6821-E8AB-20E7-BB2E425156B6}"/>
                </a:ext>
              </a:extLst>
            </p:cNvPr>
            <p:cNvSpPr/>
            <p:nvPr/>
          </p:nvSpPr>
          <p:spPr>
            <a:xfrm>
              <a:off x="8952585" y="6381777"/>
              <a:ext cx="181995" cy="88220"/>
            </a:xfrm>
            <a:custGeom>
              <a:avLst/>
              <a:gdLst>
                <a:gd name="connsiteX0" fmla="*/ 181995 w 181995"/>
                <a:gd name="connsiteY0" fmla="*/ 7771 h 88220"/>
                <a:gd name="connsiteX1" fmla="*/ 162141 w 181995"/>
                <a:gd name="connsiteY1" fmla="*/ 1153 h 88220"/>
                <a:gd name="connsiteX2" fmla="*/ 135669 w 181995"/>
                <a:gd name="connsiteY2" fmla="*/ 1980 h 88220"/>
                <a:gd name="connsiteX3" fmla="*/ 66180 w 181995"/>
                <a:gd name="connsiteY3" fmla="*/ 56578 h 88220"/>
                <a:gd name="connsiteX4" fmla="*/ 0 w 181995"/>
                <a:gd name="connsiteY4" fmla="*/ 76432 h 88220"/>
                <a:gd name="connsiteX5" fmla="*/ 0 w 181995"/>
                <a:gd name="connsiteY5" fmla="*/ 83050 h 88220"/>
                <a:gd name="connsiteX6" fmla="*/ 74453 w 181995"/>
                <a:gd name="connsiteY6" fmla="*/ 62369 h 88220"/>
                <a:gd name="connsiteX7" fmla="*/ 144769 w 181995"/>
                <a:gd name="connsiteY7" fmla="*/ 11907 h 88220"/>
                <a:gd name="connsiteX8" fmla="*/ 181995 w 181995"/>
                <a:gd name="connsiteY8" fmla="*/ 19352 h 88220"/>
                <a:gd name="connsiteX9" fmla="*/ 181995 w 181995"/>
                <a:gd name="connsiteY9" fmla="*/ 7771 h 8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95" h="88220">
                  <a:moveTo>
                    <a:pt x="181995" y="7771"/>
                  </a:moveTo>
                  <a:cubicBezTo>
                    <a:pt x="175377" y="5289"/>
                    <a:pt x="168759" y="2808"/>
                    <a:pt x="162141" y="1153"/>
                  </a:cubicBezTo>
                  <a:cubicBezTo>
                    <a:pt x="154696" y="-501"/>
                    <a:pt x="143114" y="-501"/>
                    <a:pt x="135669" y="1980"/>
                  </a:cubicBezTo>
                  <a:cubicBezTo>
                    <a:pt x="107543" y="10253"/>
                    <a:pt x="69489" y="53269"/>
                    <a:pt x="66180" y="56578"/>
                  </a:cubicBezTo>
                  <a:cubicBezTo>
                    <a:pt x="54599" y="70641"/>
                    <a:pt x="31436" y="83050"/>
                    <a:pt x="0" y="76432"/>
                  </a:cubicBezTo>
                  <a:lnTo>
                    <a:pt x="0" y="83050"/>
                  </a:lnTo>
                  <a:cubicBezTo>
                    <a:pt x="0" y="83050"/>
                    <a:pt x="38881" y="103731"/>
                    <a:pt x="74453" y="62369"/>
                  </a:cubicBezTo>
                  <a:cubicBezTo>
                    <a:pt x="82725" y="52442"/>
                    <a:pt x="119951" y="13562"/>
                    <a:pt x="144769" y="11907"/>
                  </a:cubicBezTo>
                  <a:cubicBezTo>
                    <a:pt x="160487" y="10253"/>
                    <a:pt x="172895" y="14389"/>
                    <a:pt x="181995" y="19352"/>
                  </a:cubicBezTo>
                  <a:lnTo>
                    <a:pt x="181995" y="7771"/>
                  </a:lnTo>
                  <a:close/>
                </a:path>
              </a:pathLst>
            </a:custGeom>
            <a:solidFill>
              <a:srgbClr val="020E50">
                <a:alpha val="40000"/>
              </a:srgbClr>
            </a:solidFill>
            <a:ln w="8255" cap="flat">
              <a:noFill/>
              <a:prstDash val="solid"/>
              <a:miter/>
            </a:ln>
          </p:spPr>
          <p:txBody>
            <a:bodyPr rtlCol="0" anchor="ctr"/>
            <a:lstStyle/>
            <a:p>
              <a:endParaRPr lang="nb-NO"/>
            </a:p>
          </p:txBody>
        </p:sp>
      </p:grpSp>
      <p:sp>
        <p:nvSpPr>
          <p:cNvPr id="2" name="Plassholder for dato 3">
            <a:extLst>
              <a:ext uri="{FF2B5EF4-FFF2-40B4-BE49-F238E27FC236}">
                <a16:creationId xmlns:a16="http://schemas.microsoft.com/office/drawing/2014/main" id="{CE4E9BE8-5111-6FD0-6366-4467BEB1F528}"/>
              </a:ext>
            </a:extLst>
          </p:cNvPr>
          <p:cNvSpPr>
            <a:spLocks noGrp="1"/>
          </p:cNvSpPr>
          <p:nvPr>
            <p:ph type="dt" sz="half" idx="10"/>
          </p:nvPr>
        </p:nvSpPr>
        <p:spPr>
          <a:xfrm>
            <a:off x="409322" y="6550559"/>
            <a:ext cx="2743200" cy="307442"/>
          </a:xfrm>
        </p:spPr>
        <p:txBody>
          <a:bodyPr/>
          <a:lstStyle>
            <a:lvl1pPr>
              <a:defRPr>
                <a:solidFill>
                  <a:srgbClr val="020E50"/>
                </a:solidFill>
              </a:defRPr>
            </a:lvl1pPr>
          </a:lstStyle>
          <a:p>
            <a:fld id="{7FD08104-FE53-4410-8FAC-8DDD538BBF92}" type="datetime1">
              <a:rPr lang="en-GB" smtClean="0"/>
              <a:t>30/01/2025</a:t>
            </a:fld>
            <a:endParaRPr lang="nb-NO" dirty="0"/>
          </a:p>
        </p:txBody>
      </p:sp>
      <p:sp>
        <p:nvSpPr>
          <p:cNvPr id="3" name="Plassholder for bunntekst 4">
            <a:extLst>
              <a:ext uri="{FF2B5EF4-FFF2-40B4-BE49-F238E27FC236}">
                <a16:creationId xmlns:a16="http://schemas.microsoft.com/office/drawing/2014/main" id="{D0BE95CD-4385-5CBC-CCB3-3C390A529322}"/>
              </a:ext>
            </a:extLst>
          </p:cNvPr>
          <p:cNvSpPr>
            <a:spLocks noGrp="1"/>
          </p:cNvSpPr>
          <p:nvPr>
            <p:ph type="ftr" sz="quarter" idx="11"/>
          </p:nvPr>
        </p:nvSpPr>
        <p:spPr>
          <a:xfrm>
            <a:off x="4038600" y="6550559"/>
            <a:ext cx="4114800" cy="307442"/>
          </a:xfrm>
        </p:spPr>
        <p:txBody>
          <a:bodyPr/>
          <a:lstStyle>
            <a:lvl1pPr>
              <a:defRPr>
                <a:solidFill>
                  <a:srgbClr val="020E50"/>
                </a:solidFill>
              </a:defRPr>
            </a:lvl1pPr>
          </a:lstStyle>
          <a:p>
            <a:endParaRPr lang="nb-NO" dirty="0"/>
          </a:p>
        </p:txBody>
      </p:sp>
      <p:sp>
        <p:nvSpPr>
          <p:cNvPr id="32" name="Slide Number Placeholder 5">
            <a:extLst>
              <a:ext uri="{FF2B5EF4-FFF2-40B4-BE49-F238E27FC236}">
                <a16:creationId xmlns:a16="http://schemas.microsoft.com/office/drawing/2014/main" id="{74B1EC54-5A0B-C98D-26EE-0AC6959EEE08}"/>
              </a:ext>
            </a:extLst>
          </p:cNvPr>
          <p:cNvSpPr>
            <a:spLocks noGrp="1"/>
          </p:cNvSpPr>
          <p:nvPr>
            <p:ph type="sldNum" sz="quarter" idx="12"/>
          </p:nvPr>
        </p:nvSpPr>
        <p:spPr>
          <a:xfrm>
            <a:off x="7537116" y="6369283"/>
            <a:ext cx="2743200" cy="365125"/>
          </a:xfrm>
        </p:spPr>
        <p:txBody>
          <a:bodyPr/>
          <a:lstStyle>
            <a:lvl1pPr>
              <a:defRPr b="0" u="none">
                <a:solidFill>
                  <a:schemeClr val="bg1"/>
                </a:solidFill>
              </a:defRPr>
            </a:lvl1pPr>
          </a:lstStyle>
          <a:p>
            <a:fld id="{68FA913F-7171-4556-8BED-0A30A44EC611}" type="slidenum">
              <a:rPr lang="en-GB" smtClean="0"/>
              <a:pPr/>
              <a:t>‹#›</a:t>
            </a:fld>
            <a:endParaRPr lang="en-GB" dirty="0"/>
          </a:p>
        </p:txBody>
      </p:sp>
    </p:spTree>
    <p:extLst>
      <p:ext uri="{BB962C8B-B14F-4D97-AF65-F5344CB8AC3E}">
        <p14:creationId xmlns:p14="http://schemas.microsoft.com/office/powerpoint/2010/main" val="3871953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67" y="498443"/>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54651" y="2124531"/>
            <a:ext cx="11054080" cy="4132139"/>
          </a:xfrm>
          <a:prstGeom prst="rect">
            <a:avLst/>
          </a:prstGeom>
        </p:spPr>
        <p:txBody>
          <a:bodyPr/>
          <a:lstStyle>
            <a:lvl1pPr marL="0" indent="0">
              <a:spcBef>
                <a:spcPts val="333"/>
              </a:spcBef>
              <a:spcAft>
                <a:spcPts val="333"/>
              </a:spcAft>
              <a:buClr>
                <a:schemeClr val="bg2"/>
              </a:buClr>
              <a:buSzPct val="100000"/>
              <a:buFontTx/>
              <a:buNone/>
              <a:defRPr sz="1867">
                <a:solidFill>
                  <a:schemeClr val="bg1"/>
                </a:solidFill>
                <a:latin typeface="Arial" panose="020B0604020202020204" pitchFamily="34" charset="0"/>
                <a:cs typeface="Arial" panose="020B0604020202020204" pitchFamily="34" charset="0"/>
              </a:defRPr>
            </a:lvl1pPr>
            <a:lvl2pPr marL="635044" indent="0">
              <a:spcBef>
                <a:spcPts val="333"/>
              </a:spcBef>
              <a:spcAft>
                <a:spcPts val="333"/>
              </a:spcAft>
              <a:buClr>
                <a:schemeClr val="bg2"/>
              </a:buClr>
              <a:buSzPct val="100000"/>
              <a:buFontTx/>
              <a:buNone/>
              <a:defRPr sz="1600">
                <a:solidFill>
                  <a:schemeClr val="bg1"/>
                </a:solidFill>
                <a:latin typeface="Arial" panose="020B0604020202020204" pitchFamily="34" charset="0"/>
                <a:cs typeface="Arial" panose="020B0604020202020204" pitchFamily="34" charset="0"/>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550221" y="1160993"/>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pic>
        <p:nvPicPr>
          <p:cNvPr id="6" name="Picture 5" descr="Diagram&#10;&#10;Description automatically generated">
            <a:extLst>
              <a:ext uri="{FF2B5EF4-FFF2-40B4-BE49-F238E27FC236}">
                <a16:creationId xmlns:a16="http://schemas.microsoft.com/office/drawing/2014/main" id="{B946F4DC-A650-3E45-833A-BA7AED6F2CFF}"/>
              </a:ext>
            </a:extLst>
          </p:cNvPr>
          <p:cNvPicPr>
            <a:picLocks noChangeAspect="1"/>
          </p:cNvPicPr>
          <p:nvPr userDrawn="1"/>
        </p:nvPicPr>
        <p:blipFill>
          <a:blip r:embed="rId2"/>
          <a:stretch>
            <a:fillRect/>
          </a:stretch>
        </p:blipFill>
        <p:spPr>
          <a:xfrm>
            <a:off x="0" y="5920840"/>
            <a:ext cx="538867" cy="937161"/>
          </a:xfrm>
          <a:prstGeom prst="rect">
            <a:avLst/>
          </a:prstGeom>
        </p:spPr>
      </p:pic>
    </p:spTree>
    <p:extLst>
      <p:ext uri="{BB962C8B-B14F-4D97-AF65-F5344CB8AC3E}">
        <p14:creationId xmlns:p14="http://schemas.microsoft.com/office/powerpoint/2010/main" val="218085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0B98-63FD-63C5-1539-9DC6713C52E3}"/>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3EC2BD34-FA71-F2CA-5D1E-9A1BBE4E98A8}"/>
              </a:ext>
            </a:extLst>
          </p:cNvPr>
          <p:cNvSpPr>
            <a:spLocks noGrp="1"/>
          </p:cNvSpPr>
          <p:nvPr>
            <p:ph type="dt" sz="half" idx="10"/>
          </p:nvPr>
        </p:nvSpPr>
        <p:spPr/>
        <p:txBody>
          <a:bodyPr/>
          <a:lstStyle/>
          <a:p>
            <a:fld id="{256FFD74-E296-454E-833A-EECA773B7666}" type="datetime1">
              <a:rPr lang="en-GB" smtClean="0"/>
              <a:t>30/01/2025</a:t>
            </a:fld>
            <a:endParaRPr lang="en-GB"/>
          </a:p>
        </p:txBody>
      </p:sp>
      <p:sp>
        <p:nvSpPr>
          <p:cNvPr id="4" name="Footer Placeholder 3">
            <a:extLst>
              <a:ext uri="{FF2B5EF4-FFF2-40B4-BE49-F238E27FC236}">
                <a16:creationId xmlns:a16="http://schemas.microsoft.com/office/drawing/2014/main" id="{31125D49-546F-6C92-7EA7-603AA8C6F72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C7496DD-4D67-CFD6-E463-E24D4F0B506E}"/>
              </a:ext>
            </a:extLst>
          </p:cNvPr>
          <p:cNvSpPr>
            <a:spLocks noGrp="1"/>
          </p:cNvSpPr>
          <p:nvPr>
            <p:ph type="sldNum" sz="quarter" idx="12"/>
          </p:nvPr>
        </p:nvSpPr>
        <p:spPr/>
        <p:txBody>
          <a:bodyPr/>
          <a:lstStyle/>
          <a:p>
            <a:fld id="{68FA913F-7171-4556-8BED-0A30A44EC611}" type="slidenum">
              <a:rPr lang="en-GB" smtClean="0"/>
              <a:pPr/>
              <a:t>‹#›</a:t>
            </a:fld>
            <a:endParaRPr lang="en-GB"/>
          </a:p>
        </p:txBody>
      </p:sp>
    </p:spTree>
    <p:extLst>
      <p:ext uri="{BB962C8B-B14F-4D97-AF65-F5344CB8AC3E}">
        <p14:creationId xmlns:p14="http://schemas.microsoft.com/office/powerpoint/2010/main" val="281138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C2BC-5DE5-4363-9167-B8D4E2BE504C}"/>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7B86168-5EB4-4BED-AE23-23486810D9E3}"/>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3F4ABB-2664-40E5-83E5-814B7BFA2FEF}"/>
              </a:ext>
            </a:extLst>
          </p:cNvPr>
          <p:cNvSpPr>
            <a:spLocks noGrp="1"/>
          </p:cNvSpPr>
          <p:nvPr>
            <p:ph type="dt" sz="half" idx="10"/>
          </p:nvPr>
        </p:nvSpPr>
        <p:spPr/>
        <p:txBody>
          <a:bodyPr/>
          <a:lstStyle/>
          <a:p>
            <a:fld id="{170960EF-2E2C-4639-8D35-74803546049B}" type="datetime1">
              <a:rPr lang="en-GB" smtClean="0"/>
              <a:t>30/01/2025</a:t>
            </a:fld>
            <a:endParaRPr lang="en-GB"/>
          </a:p>
        </p:txBody>
      </p:sp>
      <p:sp>
        <p:nvSpPr>
          <p:cNvPr id="5" name="Footer Placeholder 4">
            <a:extLst>
              <a:ext uri="{FF2B5EF4-FFF2-40B4-BE49-F238E27FC236}">
                <a16:creationId xmlns:a16="http://schemas.microsoft.com/office/drawing/2014/main" id="{7E5FD0CE-4844-476C-A9E3-5BB1CFBCD2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E810D9-4D50-4C34-BC70-9F04E6F5F998}"/>
              </a:ext>
            </a:extLst>
          </p:cNvPr>
          <p:cNvSpPr>
            <a:spLocks noGrp="1"/>
          </p:cNvSpPr>
          <p:nvPr>
            <p:ph type="sldNum" sz="quarter" idx="12"/>
          </p:nvPr>
        </p:nvSpPr>
        <p:spPr/>
        <p:txBody>
          <a:bodyPr/>
          <a:lstStyle>
            <a:lvl1pPr>
              <a:defRPr b="0" u="none">
                <a:solidFill>
                  <a:schemeClr val="bg1"/>
                </a:solidFill>
              </a:defRPr>
            </a:lvl1pPr>
          </a:lstStyle>
          <a:p>
            <a:fld id="{68FA913F-7171-4556-8BED-0A30A44EC611}" type="slidenum">
              <a:rPr lang="en-GB" smtClean="0"/>
              <a:pPr/>
              <a:t>‹#›</a:t>
            </a:fld>
            <a:endParaRPr lang="en-GB" dirty="0"/>
          </a:p>
        </p:txBody>
      </p:sp>
    </p:spTree>
    <p:extLst>
      <p:ext uri="{BB962C8B-B14F-4D97-AF65-F5344CB8AC3E}">
        <p14:creationId xmlns:p14="http://schemas.microsoft.com/office/powerpoint/2010/main" val="242643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AE16-1B05-4BB8-B18C-40B7A0F5B103}"/>
              </a:ext>
            </a:extLst>
          </p:cNvPr>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1BE18D6-E66B-461C-904F-EEAD3B34D6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0492EF-93DD-48D1-A590-FDF79DFB035C}"/>
              </a:ext>
            </a:extLst>
          </p:cNvPr>
          <p:cNvSpPr>
            <a:spLocks noGrp="1"/>
          </p:cNvSpPr>
          <p:nvPr>
            <p:ph type="dt" sz="half" idx="10"/>
          </p:nvPr>
        </p:nvSpPr>
        <p:spPr/>
        <p:txBody>
          <a:bodyPr/>
          <a:lstStyle/>
          <a:p>
            <a:fld id="{A78E2834-7F4B-441A-8133-CF324A312798}" type="datetime1">
              <a:rPr lang="en-GB" smtClean="0"/>
              <a:t>30/01/2025</a:t>
            </a:fld>
            <a:endParaRPr lang="en-GB"/>
          </a:p>
        </p:txBody>
      </p:sp>
      <p:sp>
        <p:nvSpPr>
          <p:cNvPr id="5" name="Footer Placeholder 4">
            <a:extLst>
              <a:ext uri="{FF2B5EF4-FFF2-40B4-BE49-F238E27FC236}">
                <a16:creationId xmlns:a16="http://schemas.microsoft.com/office/drawing/2014/main" id="{7BC69ADF-A014-4C6A-8DA3-FAAD167F28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67F5D7-0F0B-48E7-99C6-033C1282C0F3}"/>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379713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990F1-B349-4AB8-A6DD-6F62827E3E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9E6369-9C0F-407E-8DEA-61FEBFC4D4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C8F6AE2-91D4-449D-8826-42CD71BF14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F297247-D058-4C70-81A7-1695B2A52C1F}"/>
              </a:ext>
            </a:extLst>
          </p:cNvPr>
          <p:cNvSpPr>
            <a:spLocks noGrp="1"/>
          </p:cNvSpPr>
          <p:nvPr>
            <p:ph type="dt" sz="half" idx="10"/>
          </p:nvPr>
        </p:nvSpPr>
        <p:spPr/>
        <p:txBody>
          <a:bodyPr/>
          <a:lstStyle/>
          <a:p>
            <a:fld id="{94E9ED8E-2D39-4B5F-877D-70792844CB7F}" type="datetime1">
              <a:rPr lang="en-GB" smtClean="0"/>
              <a:t>30/01/2025</a:t>
            </a:fld>
            <a:endParaRPr lang="en-GB"/>
          </a:p>
        </p:txBody>
      </p:sp>
      <p:sp>
        <p:nvSpPr>
          <p:cNvPr id="6" name="Footer Placeholder 5">
            <a:extLst>
              <a:ext uri="{FF2B5EF4-FFF2-40B4-BE49-F238E27FC236}">
                <a16:creationId xmlns:a16="http://schemas.microsoft.com/office/drawing/2014/main" id="{19662E08-D938-44F5-BB10-D939D73039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D59174-F2FA-4022-9739-7DFAD9F0E18D}"/>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1900811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6FC90-CDC9-4F44-B40B-6E4275AE065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73D48D-3C98-4548-8079-96945106E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00266E-D255-495F-B1C0-9AFF7AF711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1E33C53-BBA3-4989-8F6F-97B0E894C1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B2FB62-3168-4822-B352-F793F6A934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AEACEC8-F601-46B5-A326-EEEB88201442}"/>
              </a:ext>
            </a:extLst>
          </p:cNvPr>
          <p:cNvSpPr>
            <a:spLocks noGrp="1"/>
          </p:cNvSpPr>
          <p:nvPr>
            <p:ph type="dt" sz="half" idx="10"/>
          </p:nvPr>
        </p:nvSpPr>
        <p:spPr/>
        <p:txBody>
          <a:bodyPr/>
          <a:lstStyle/>
          <a:p>
            <a:fld id="{2B7851B7-72F1-4913-8625-CBD116CC2AB4}" type="datetime1">
              <a:rPr lang="en-GB" smtClean="0"/>
              <a:t>30/01/2025</a:t>
            </a:fld>
            <a:endParaRPr lang="en-GB"/>
          </a:p>
        </p:txBody>
      </p:sp>
      <p:sp>
        <p:nvSpPr>
          <p:cNvPr id="8" name="Footer Placeholder 7">
            <a:extLst>
              <a:ext uri="{FF2B5EF4-FFF2-40B4-BE49-F238E27FC236}">
                <a16:creationId xmlns:a16="http://schemas.microsoft.com/office/drawing/2014/main" id="{673702D9-B5CF-4D4D-8289-6CFA703BE71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85380F-5AB5-448E-A7A7-A3A7A478BE13}"/>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70769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654FF-1B9D-474E-AB4E-46800EF4ABBF}"/>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562770F2-2A28-4C60-8DEC-53136DC41435}"/>
              </a:ext>
            </a:extLst>
          </p:cNvPr>
          <p:cNvSpPr>
            <a:spLocks noGrp="1"/>
          </p:cNvSpPr>
          <p:nvPr>
            <p:ph type="dt" sz="half" idx="10"/>
          </p:nvPr>
        </p:nvSpPr>
        <p:spPr/>
        <p:txBody>
          <a:bodyPr/>
          <a:lstStyle/>
          <a:p>
            <a:fld id="{F6D5DAA5-3A52-4D5D-AACD-1A75DA8A9CE2}" type="datetime1">
              <a:rPr lang="en-GB" smtClean="0"/>
              <a:t>30/01/2025</a:t>
            </a:fld>
            <a:endParaRPr lang="en-GB"/>
          </a:p>
        </p:txBody>
      </p:sp>
      <p:sp>
        <p:nvSpPr>
          <p:cNvPr id="4" name="Footer Placeholder 3">
            <a:extLst>
              <a:ext uri="{FF2B5EF4-FFF2-40B4-BE49-F238E27FC236}">
                <a16:creationId xmlns:a16="http://schemas.microsoft.com/office/drawing/2014/main" id="{DB586C89-B41B-4F32-A7AF-38B5AB3BA3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7AAB475-8CF7-410C-8956-2184FEF66188}"/>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259728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D25E4D-A420-4CB6-BF17-050CAAB6EE62}"/>
              </a:ext>
            </a:extLst>
          </p:cNvPr>
          <p:cNvSpPr>
            <a:spLocks noGrp="1"/>
          </p:cNvSpPr>
          <p:nvPr>
            <p:ph type="dt" sz="half" idx="10"/>
          </p:nvPr>
        </p:nvSpPr>
        <p:spPr/>
        <p:txBody>
          <a:bodyPr/>
          <a:lstStyle/>
          <a:p>
            <a:fld id="{A1AE414E-4BE9-4788-8849-22BECE7BE0B6}" type="datetime1">
              <a:rPr lang="en-GB" smtClean="0"/>
              <a:t>30/01/2025</a:t>
            </a:fld>
            <a:endParaRPr lang="en-GB"/>
          </a:p>
        </p:txBody>
      </p:sp>
      <p:sp>
        <p:nvSpPr>
          <p:cNvPr id="3" name="Footer Placeholder 2">
            <a:extLst>
              <a:ext uri="{FF2B5EF4-FFF2-40B4-BE49-F238E27FC236}">
                <a16:creationId xmlns:a16="http://schemas.microsoft.com/office/drawing/2014/main" id="{4ACEE6CE-857E-4FC3-902A-20C6E0524A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19A59B2-7CE4-49E9-B6D8-06F8ED739762}"/>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211994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BBB4-97BD-4A3E-8942-EA1467A6A9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C0CDA6-EAAF-4D66-89AC-5A88A97829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146CC96-7FE9-4D90-848E-86EF5AB75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E0D3A6-A879-4324-A39E-EB53452C8E61}"/>
              </a:ext>
            </a:extLst>
          </p:cNvPr>
          <p:cNvSpPr>
            <a:spLocks noGrp="1"/>
          </p:cNvSpPr>
          <p:nvPr>
            <p:ph type="dt" sz="half" idx="10"/>
          </p:nvPr>
        </p:nvSpPr>
        <p:spPr/>
        <p:txBody>
          <a:bodyPr/>
          <a:lstStyle/>
          <a:p>
            <a:fld id="{C78992DE-DDC0-4639-9A3F-A5A0A80FC646}" type="datetime1">
              <a:rPr lang="en-GB" smtClean="0"/>
              <a:t>30/01/2025</a:t>
            </a:fld>
            <a:endParaRPr lang="en-GB"/>
          </a:p>
        </p:txBody>
      </p:sp>
      <p:sp>
        <p:nvSpPr>
          <p:cNvPr id="6" name="Footer Placeholder 5">
            <a:extLst>
              <a:ext uri="{FF2B5EF4-FFF2-40B4-BE49-F238E27FC236}">
                <a16:creationId xmlns:a16="http://schemas.microsoft.com/office/drawing/2014/main" id="{0E3057AD-239A-4344-B544-0059C3ADE8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D37F8F-E020-4500-AF38-1B6BB5313E44}"/>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141490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3590-13B3-4E45-9BF1-244F5DAED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208243-02AA-4DB4-9E57-49BFBE3D3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B34BFD8-C33F-4B33-A40F-8F7588E4F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3871E-B7FD-4F96-9FD5-9B899F37CBB6}"/>
              </a:ext>
            </a:extLst>
          </p:cNvPr>
          <p:cNvSpPr>
            <a:spLocks noGrp="1"/>
          </p:cNvSpPr>
          <p:nvPr>
            <p:ph type="dt" sz="half" idx="10"/>
          </p:nvPr>
        </p:nvSpPr>
        <p:spPr/>
        <p:txBody>
          <a:bodyPr/>
          <a:lstStyle/>
          <a:p>
            <a:fld id="{91A31579-6F54-4E52-8AE1-B41239749163}" type="datetime1">
              <a:rPr lang="en-GB" smtClean="0"/>
              <a:t>30/01/2025</a:t>
            </a:fld>
            <a:endParaRPr lang="en-GB"/>
          </a:p>
        </p:txBody>
      </p:sp>
      <p:sp>
        <p:nvSpPr>
          <p:cNvPr id="6" name="Footer Placeholder 5">
            <a:extLst>
              <a:ext uri="{FF2B5EF4-FFF2-40B4-BE49-F238E27FC236}">
                <a16:creationId xmlns:a16="http://schemas.microsoft.com/office/drawing/2014/main" id="{949E8800-A763-4E4C-B298-9262AC0610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39DB04-603B-469C-A2C4-0605D436EC32}"/>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127842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955AFD-D36A-475D-90A9-832DCE8B0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C3A85F-7818-4070-959F-B02C170EA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5C8EA3-25AA-49D9-A437-1D41897B2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FFD74-E296-454E-833A-EECA773B7666}" type="datetime1">
              <a:rPr lang="en-GB" smtClean="0"/>
              <a:t>30/01/2025</a:t>
            </a:fld>
            <a:endParaRPr lang="en-GB"/>
          </a:p>
        </p:txBody>
      </p:sp>
      <p:sp>
        <p:nvSpPr>
          <p:cNvPr id="5" name="Footer Placeholder 4">
            <a:extLst>
              <a:ext uri="{FF2B5EF4-FFF2-40B4-BE49-F238E27FC236}">
                <a16:creationId xmlns:a16="http://schemas.microsoft.com/office/drawing/2014/main" id="{6BA950FE-8E8D-4041-A92E-D286808665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22D27E-7ED5-4835-A741-54E0393763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defRPr>
            </a:lvl1pPr>
          </a:lstStyle>
          <a:p>
            <a:fld id="{68FA913F-7171-4556-8BED-0A30A44EC611}" type="slidenum">
              <a:rPr lang="en-GB" smtClean="0"/>
              <a:pPr/>
              <a:t>‹#›</a:t>
            </a:fld>
            <a:endParaRPr lang="en-GB"/>
          </a:p>
        </p:txBody>
      </p:sp>
      <p:pic>
        <p:nvPicPr>
          <p:cNvPr id="7" name="Grafikk 23">
            <a:extLst>
              <a:ext uri="{FF2B5EF4-FFF2-40B4-BE49-F238E27FC236}">
                <a16:creationId xmlns:a16="http://schemas.microsoft.com/office/drawing/2014/main" id="{74B5A910-BCEC-5BB8-8913-0857E8DD1652}"/>
              </a:ext>
            </a:extLst>
          </p:cNvPr>
          <p:cNvPicPr>
            <a:picLocks noChangeAspect="1"/>
          </p:cNvPicPr>
          <p:nvPr userDrawn="1"/>
        </p:nvPicPr>
        <p:blipFill rotWithShape="1">
          <a:blip r:embed="rId16">
            <a:extLst>
              <a:ext uri="{96DAC541-7B7A-43D3-8B79-37D633B846F1}">
                <asvg:svgBlip xmlns:asvg="http://schemas.microsoft.com/office/drawing/2016/SVG/main" r:embed="rId17"/>
              </a:ext>
            </a:extLst>
          </a:blip>
          <a:srcRect b="60908"/>
          <a:stretch/>
        </p:blipFill>
        <p:spPr>
          <a:xfrm>
            <a:off x="-76200" y="5598882"/>
            <a:ext cx="12192000" cy="1242982"/>
          </a:xfrm>
          <a:prstGeom prst="rect">
            <a:avLst/>
          </a:prstGeom>
        </p:spPr>
      </p:pic>
      <p:pic>
        <p:nvPicPr>
          <p:cNvPr id="8" name="Grafikk 23">
            <a:extLst>
              <a:ext uri="{FF2B5EF4-FFF2-40B4-BE49-F238E27FC236}">
                <a16:creationId xmlns:a16="http://schemas.microsoft.com/office/drawing/2014/main" id="{FB15EFAE-9E13-4422-F013-A0BF06D2A494}"/>
              </a:ext>
            </a:extLst>
          </p:cNvPr>
          <p:cNvPicPr>
            <a:picLocks noChangeAspect="1"/>
          </p:cNvPicPr>
          <p:nvPr userDrawn="1"/>
        </p:nvPicPr>
        <p:blipFill rotWithShape="1">
          <a:blip r:embed="rId16">
            <a:extLst>
              <a:ext uri="{96DAC541-7B7A-43D3-8B79-37D633B846F1}">
                <asvg:svgBlip xmlns:asvg="http://schemas.microsoft.com/office/drawing/2016/SVG/main" r:embed="rId17"/>
              </a:ext>
            </a:extLst>
          </a:blip>
          <a:srcRect b="60908"/>
          <a:stretch/>
        </p:blipFill>
        <p:spPr>
          <a:xfrm>
            <a:off x="0" y="5589735"/>
            <a:ext cx="12192000" cy="1242982"/>
          </a:xfrm>
          <a:prstGeom prst="rect">
            <a:avLst/>
          </a:prstGeom>
        </p:spPr>
      </p:pic>
    </p:spTree>
    <p:extLst>
      <p:ext uri="{BB962C8B-B14F-4D97-AF65-F5344CB8AC3E}">
        <p14:creationId xmlns:p14="http://schemas.microsoft.com/office/powerpoint/2010/main" val="4063830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2.xml.rels><?xml version="1.0" encoding="UTF-8" standalone="yes"?>
<Relationships xmlns="http://schemas.openxmlformats.org/package/2006/relationships"><Relationship Id="rId3" Type="http://schemas.openxmlformats.org/officeDocument/2006/relationships/hyperlink" Target="https://onepetro.org/SJ/article/doi/10.2118/218402-PA/540447/Application-of-Physics-Informed-Neural-Networks" TargetMode="External"/><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hyperlink" Target="https://pubs.acs.org/doi/full/10.1021/acs.energyfuels.3c02271" TargetMode="External"/><Relationship Id="rId4" Type="http://schemas.openxmlformats.org/officeDocument/2006/relationships/hyperlink" Target="https://www.sciencedirect.com/science/article/pii/S0925231224011238"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gif"/><Relationship Id="rId4" Type="http://schemas.openxmlformats.org/officeDocument/2006/relationships/image" Target="../media/image37.gif"/></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basic.ai/blog-post/what-is-the-foundation-model" TargetMode="External"/><Relationship Id="rId7" Type="http://schemas.openxmlformats.org/officeDocument/2006/relationships/image" Target="../media/image64.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ww.linkedin.com/feed/hashtag/?keywords=simai&amp;highlightedUpdateUrns=urn%3Ali%3Aactivity%3A7262724868960350209"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linkedin.com/company/ansys-inc/" TargetMode="External"/><Relationship Id="rId5" Type="http://schemas.openxmlformats.org/officeDocument/2006/relationships/image" Target="../media/image73.png"/><Relationship Id="rId4"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4.png"/><Relationship Id="rId4"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Eigensteve" TargetMode="External"/><Relationship Id="rId2" Type="http://schemas.openxmlformats.org/officeDocument/2006/relationships/hyperlink" Target="https://camlab.ethz.ch/teaching/ai-in-the-sciences-and-engineering-2024.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5.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0F4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17CBC0A-1D89-D711-4377-530D128D2631}"/>
              </a:ext>
            </a:extLst>
          </p:cNvPr>
          <p:cNvPicPr>
            <a:picLocks noChangeAspect="1"/>
          </p:cNvPicPr>
          <p:nvPr/>
        </p:nvPicPr>
        <p:blipFill rotWithShape="1">
          <a:blip r:embed="rId3">
            <a:lum bright="32000" contras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474" t="24961" r="55344" b="64787"/>
          <a:stretch/>
        </p:blipFill>
        <p:spPr>
          <a:xfrm flipH="1">
            <a:off x="5712182" y="412063"/>
            <a:ext cx="6473354" cy="5765861"/>
          </a:xfrm>
          <a:prstGeom prst="rect">
            <a:avLst/>
          </a:prstGeom>
        </p:spPr>
      </p:pic>
      <p:sp>
        <p:nvSpPr>
          <p:cNvPr id="6" name="TextBox 5">
            <a:extLst>
              <a:ext uri="{FF2B5EF4-FFF2-40B4-BE49-F238E27FC236}">
                <a16:creationId xmlns:a16="http://schemas.microsoft.com/office/drawing/2014/main" id="{9F90215F-660E-45EA-BBB7-7548618E5032}"/>
              </a:ext>
            </a:extLst>
          </p:cNvPr>
          <p:cNvSpPr txBox="1"/>
          <p:nvPr/>
        </p:nvSpPr>
        <p:spPr>
          <a:xfrm>
            <a:off x="344440" y="699166"/>
            <a:ext cx="6196403" cy="2616101"/>
          </a:xfrm>
          <a:prstGeom prst="rect">
            <a:avLst/>
          </a:prstGeom>
          <a:noFill/>
        </p:spPr>
        <p:txBody>
          <a:bodyPr wrap="square" rtlCol="0">
            <a:spAutoFit/>
          </a:bodyPr>
          <a:lstStyle/>
          <a:p>
            <a:r>
              <a:rPr lang="en-US" sz="4800" dirty="0">
                <a:solidFill>
                  <a:schemeClr val="bg1"/>
                </a:solidFill>
                <a:latin typeface="Tahoma" panose="020B0604030504040204" pitchFamily="34" charset="0"/>
                <a:ea typeface="Tahoma" panose="020B0604030504040204" pitchFamily="34" charset="0"/>
                <a:cs typeface="Tahoma" panose="020B0604030504040204" pitchFamily="34" charset="0"/>
              </a:rPr>
              <a:t>Scientific Machine Learning (</a:t>
            </a:r>
            <a:r>
              <a:rPr lang="en-US" sz="4800" dirty="0" err="1">
                <a:solidFill>
                  <a:schemeClr val="bg1"/>
                </a:solidFill>
                <a:latin typeface="Tahoma" panose="020B0604030504040204" pitchFamily="34" charset="0"/>
                <a:ea typeface="Tahoma" panose="020B0604030504040204" pitchFamily="34" charset="0"/>
                <a:cs typeface="Tahoma" panose="020B0604030504040204" pitchFamily="34" charset="0"/>
              </a:rPr>
              <a:t>SciML</a:t>
            </a:r>
            <a:r>
              <a:rPr lang="en-US" sz="4800" dirty="0">
                <a:solidFill>
                  <a:schemeClr val="bg1"/>
                </a:solidFill>
                <a:latin typeface="Tahoma" panose="020B0604030504040204" pitchFamily="34" charset="0"/>
                <a:ea typeface="Tahoma" panose="020B0604030504040204" pitchFamily="34" charset="0"/>
                <a:cs typeface="Tahoma" panose="020B0604030504040204" pitchFamily="34" charset="0"/>
              </a:rPr>
              <a:t>) for Solving PDEs </a:t>
            </a:r>
          </a:p>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(Case Studies: two-phase flow in porous media) </a:t>
            </a:r>
          </a:p>
        </p:txBody>
      </p:sp>
      <p:sp>
        <p:nvSpPr>
          <p:cNvPr id="12" name="TextBox 11">
            <a:extLst>
              <a:ext uri="{FF2B5EF4-FFF2-40B4-BE49-F238E27FC236}">
                <a16:creationId xmlns:a16="http://schemas.microsoft.com/office/drawing/2014/main" id="{C5D3B57C-1348-4463-BEA8-C19C62C603D0}"/>
              </a:ext>
            </a:extLst>
          </p:cNvPr>
          <p:cNvSpPr txBox="1"/>
          <p:nvPr/>
        </p:nvSpPr>
        <p:spPr>
          <a:xfrm>
            <a:off x="274159" y="4928843"/>
            <a:ext cx="4242575" cy="369332"/>
          </a:xfrm>
          <a:prstGeom prst="rect">
            <a:avLst/>
          </a:prstGeom>
          <a:solidFill>
            <a:schemeClr val="bg2"/>
          </a:solidFill>
        </p:spPr>
        <p:txBody>
          <a:bodyPr wrap="square" rtlCol="0">
            <a:spAutoFit/>
          </a:bodyPr>
          <a:lstStyle/>
          <a:p>
            <a:r>
              <a:rPr lang="en-GB"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University of Stavanger (Jan. 2025)</a:t>
            </a:r>
          </a:p>
        </p:txBody>
      </p:sp>
      <p:pic>
        <p:nvPicPr>
          <p:cNvPr id="1026" name="Picture 2" descr="University of Stavanger - MATLAB Access for Everyone - MATLAB &amp; Simulink">
            <a:extLst>
              <a:ext uri="{FF2B5EF4-FFF2-40B4-BE49-F238E27FC236}">
                <a16:creationId xmlns:a16="http://schemas.microsoft.com/office/drawing/2014/main" id="{B158B115-F5DB-30A4-A1E1-7F5595C53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2555" y="6010267"/>
            <a:ext cx="790622" cy="7906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NCS2030 – National Centre for Sustainable Subsurface Utilization of the  Norwegian Shelf | University of Stavanger">
            <a:extLst>
              <a:ext uri="{FF2B5EF4-FFF2-40B4-BE49-F238E27FC236}">
                <a16:creationId xmlns:a16="http://schemas.microsoft.com/office/drawing/2014/main" id="{9CE60E16-2732-8FDB-69D6-9A00B94F29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2641" y="5967340"/>
            <a:ext cx="6399217" cy="89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615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2B15-B523-1437-79D5-8188AE046F7B}"/>
              </a:ext>
            </a:extLst>
          </p:cNvPr>
          <p:cNvSpPr>
            <a:spLocks noGrp="1"/>
          </p:cNvSpPr>
          <p:nvPr>
            <p:ph type="title"/>
          </p:nvPr>
        </p:nvSpPr>
        <p:spPr/>
        <p:txBody>
          <a:bodyPr/>
          <a:lstStyle/>
          <a:p>
            <a:r>
              <a:rPr lang="en-US" dirty="0"/>
              <a:t>NVIDIA, a new giant!</a:t>
            </a:r>
            <a:endParaRPr lang="nb-NO" dirty="0"/>
          </a:p>
        </p:txBody>
      </p:sp>
      <p:sp>
        <p:nvSpPr>
          <p:cNvPr id="4" name="Slide Number Placeholder 3">
            <a:extLst>
              <a:ext uri="{FF2B5EF4-FFF2-40B4-BE49-F238E27FC236}">
                <a16:creationId xmlns:a16="http://schemas.microsoft.com/office/drawing/2014/main" id="{7664FF17-F379-40A1-131B-5DA79B0D3F63}"/>
              </a:ext>
            </a:extLst>
          </p:cNvPr>
          <p:cNvSpPr>
            <a:spLocks noGrp="1"/>
          </p:cNvSpPr>
          <p:nvPr>
            <p:ph type="sldNum" sz="quarter" idx="12"/>
          </p:nvPr>
        </p:nvSpPr>
        <p:spPr/>
        <p:txBody>
          <a:bodyPr/>
          <a:lstStyle/>
          <a:p>
            <a:fld id="{68FA913F-7171-4556-8BED-0A30A44EC611}" type="slidenum">
              <a:rPr lang="en-GB" smtClean="0"/>
              <a:pPr/>
              <a:t>10</a:t>
            </a:fld>
            <a:endParaRPr lang="en-GB" dirty="0"/>
          </a:p>
        </p:txBody>
      </p:sp>
      <p:pic>
        <p:nvPicPr>
          <p:cNvPr id="6" name="Picture 5">
            <a:extLst>
              <a:ext uri="{FF2B5EF4-FFF2-40B4-BE49-F238E27FC236}">
                <a16:creationId xmlns:a16="http://schemas.microsoft.com/office/drawing/2014/main" id="{587121C9-9797-915B-73B1-4CC85F047CA0}"/>
              </a:ext>
            </a:extLst>
          </p:cNvPr>
          <p:cNvPicPr>
            <a:picLocks noChangeAspect="1"/>
          </p:cNvPicPr>
          <p:nvPr/>
        </p:nvPicPr>
        <p:blipFill>
          <a:blip r:embed="rId2"/>
          <a:stretch>
            <a:fillRect/>
          </a:stretch>
        </p:blipFill>
        <p:spPr>
          <a:xfrm>
            <a:off x="1528678" y="1665924"/>
            <a:ext cx="9134644" cy="2941772"/>
          </a:xfrm>
          <a:prstGeom prst="rect">
            <a:avLst/>
          </a:prstGeom>
        </p:spPr>
      </p:pic>
      <p:pic>
        <p:nvPicPr>
          <p:cNvPr id="5" name="Picture 4">
            <a:extLst>
              <a:ext uri="{FF2B5EF4-FFF2-40B4-BE49-F238E27FC236}">
                <a16:creationId xmlns:a16="http://schemas.microsoft.com/office/drawing/2014/main" id="{4E8A0CFB-240E-9B5A-716A-65638F8D8201}"/>
              </a:ext>
            </a:extLst>
          </p:cNvPr>
          <p:cNvPicPr>
            <a:picLocks noChangeAspect="1"/>
          </p:cNvPicPr>
          <p:nvPr/>
        </p:nvPicPr>
        <p:blipFill>
          <a:blip r:embed="rId3"/>
          <a:stretch>
            <a:fillRect/>
          </a:stretch>
        </p:blipFill>
        <p:spPr>
          <a:xfrm>
            <a:off x="1998483" y="4790258"/>
            <a:ext cx="8468412" cy="1748654"/>
          </a:xfrm>
          <a:prstGeom prst="rect">
            <a:avLst/>
          </a:prstGeom>
        </p:spPr>
      </p:pic>
    </p:spTree>
    <p:extLst>
      <p:ext uri="{BB962C8B-B14F-4D97-AF65-F5344CB8AC3E}">
        <p14:creationId xmlns:p14="http://schemas.microsoft.com/office/powerpoint/2010/main" val="360618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5D82-44DD-96E7-D350-4CFC21AF0E6A}"/>
              </a:ext>
            </a:extLst>
          </p:cNvPr>
          <p:cNvSpPr>
            <a:spLocks noGrp="1"/>
          </p:cNvSpPr>
          <p:nvPr>
            <p:ph type="title"/>
          </p:nvPr>
        </p:nvSpPr>
        <p:spPr>
          <a:xfrm>
            <a:off x="710542" y="365125"/>
            <a:ext cx="10643258" cy="1325563"/>
          </a:xfrm>
        </p:spPr>
        <p:txBody>
          <a:bodyPr>
            <a:normAutofit fontScale="90000"/>
          </a:bodyPr>
          <a:lstStyle/>
          <a:p>
            <a:r>
              <a:rPr lang="en-US" dirty="0"/>
              <a:t>Affiliation of teams building notable AI systems</a:t>
            </a:r>
            <a:br>
              <a:rPr lang="en-US" dirty="0"/>
            </a:br>
            <a:r>
              <a:rPr lang="en-US" sz="4400" dirty="0">
                <a:solidFill>
                  <a:schemeClr val="accent2">
                    <a:lumMod val="60000"/>
                    <a:lumOff val="40000"/>
                  </a:schemeClr>
                </a:solidFill>
              </a:rPr>
              <a:t>Growing …</a:t>
            </a:r>
            <a:endParaRPr lang="nb-NO" dirty="0"/>
          </a:p>
        </p:txBody>
      </p:sp>
      <p:pic>
        <p:nvPicPr>
          <p:cNvPr id="8" name="Content Placeholder 7">
            <a:extLst>
              <a:ext uri="{FF2B5EF4-FFF2-40B4-BE49-F238E27FC236}">
                <a16:creationId xmlns:a16="http://schemas.microsoft.com/office/drawing/2014/main" id="{777D5C9C-0A28-DAA5-AA71-0E61F9E75973}"/>
              </a:ext>
            </a:extLst>
          </p:cNvPr>
          <p:cNvPicPr>
            <a:picLocks noGrp="1" noChangeAspect="1"/>
          </p:cNvPicPr>
          <p:nvPr>
            <p:ph idx="1"/>
          </p:nvPr>
        </p:nvPicPr>
        <p:blipFill>
          <a:blip r:embed="rId2"/>
          <a:stretch>
            <a:fillRect/>
          </a:stretch>
        </p:blipFill>
        <p:spPr>
          <a:xfrm>
            <a:off x="1398431" y="2293883"/>
            <a:ext cx="10554098" cy="3737910"/>
          </a:xfrm>
        </p:spPr>
      </p:pic>
      <p:sp>
        <p:nvSpPr>
          <p:cNvPr id="4" name="Slide Number Placeholder 3">
            <a:extLst>
              <a:ext uri="{FF2B5EF4-FFF2-40B4-BE49-F238E27FC236}">
                <a16:creationId xmlns:a16="http://schemas.microsoft.com/office/drawing/2014/main" id="{F08C954B-2CEB-D97A-AB08-F61CF6B790B4}"/>
              </a:ext>
            </a:extLst>
          </p:cNvPr>
          <p:cNvSpPr>
            <a:spLocks noGrp="1"/>
          </p:cNvSpPr>
          <p:nvPr>
            <p:ph type="sldNum" sz="quarter" idx="12"/>
          </p:nvPr>
        </p:nvSpPr>
        <p:spPr/>
        <p:txBody>
          <a:bodyPr/>
          <a:lstStyle/>
          <a:p>
            <a:fld id="{68FA913F-7171-4556-8BED-0A30A44EC611}" type="slidenum">
              <a:rPr lang="en-GB" smtClean="0"/>
              <a:pPr/>
              <a:t>11</a:t>
            </a:fld>
            <a:endParaRPr lang="en-GB" dirty="0"/>
          </a:p>
        </p:txBody>
      </p:sp>
      <p:sp>
        <p:nvSpPr>
          <p:cNvPr id="10" name="TextBox 9">
            <a:extLst>
              <a:ext uri="{FF2B5EF4-FFF2-40B4-BE49-F238E27FC236}">
                <a16:creationId xmlns:a16="http://schemas.microsoft.com/office/drawing/2014/main" id="{E74D23F5-A010-0D37-6A52-C447355ADFC8}"/>
              </a:ext>
            </a:extLst>
          </p:cNvPr>
          <p:cNvSpPr txBox="1"/>
          <p:nvPr/>
        </p:nvSpPr>
        <p:spPr>
          <a:xfrm>
            <a:off x="1944865" y="2227934"/>
            <a:ext cx="4087306" cy="1477328"/>
          </a:xfrm>
          <a:prstGeom prst="rect">
            <a:avLst/>
          </a:prstGeom>
          <a:noFill/>
        </p:spPr>
        <p:txBody>
          <a:bodyPr wrap="square">
            <a:spAutoFit/>
          </a:bodyPr>
          <a:lstStyle/>
          <a:p>
            <a:r>
              <a:rPr lang="en-US" b="1" dirty="0">
                <a:solidFill>
                  <a:srgbClr val="4E2CE0"/>
                </a:solidFill>
                <a:latin typeface="Tahoma" panose="020B0604030504040204" pitchFamily="34" charset="0"/>
                <a:ea typeface="Tahoma" panose="020B0604030504040204" pitchFamily="34" charset="0"/>
                <a:cs typeface="Tahoma" panose="020B0604030504040204" pitchFamily="34" charset="0"/>
              </a:rPr>
              <a:t>AI-assisted researchers: **</a:t>
            </a:r>
          </a:p>
          <a:p>
            <a:pPr marL="285750" indent="-285750">
              <a:buFont typeface="Arial" panose="020B0604020202020204" pitchFamily="34" charset="0"/>
              <a:buChar char="•"/>
            </a:pPr>
            <a:r>
              <a:rPr lang="en-US" dirty="0">
                <a:solidFill>
                  <a:srgbClr val="4E2CE0"/>
                </a:solidFill>
                <a:latin typeface="Tahoma" panose="020B0604030504040204" pitchFamily="34" charset="0"/>
                <a:ea typeface="Tahoma" panose="020B0604030504040204" pitchFamily="34" charset="0"/>
                <a:cs typeface="Tahoma" panose="020B0604030504040204" pitchFamily="34" charset="0"/>
              </a:rPr>
              <a:t>discover 44% more materials,</a:t>
            </a:r>
          </a:p>
          <a:p>
            <a:pPr marL="285750" indent="-285750">
              <a:buFont typeface="Arial" panose="020B0604020202020204" pitchFamily="34" charset="0"/>
              <a:buChar char="•"/>
            </a:pPr>
            <a:r>
              <a:rPr lang="en-US" dirty="0">
                <a:solidFill>
                  <a:srgbClr val="4E2CE0"/>
                </a:solidFill>
                <a:latin typeface="Tahoma" panose="020B0604030504040204" pitchFamily="34" charset="0"/>
                <a:ea typeface="Tahoma" panose="020B0604030504040204" pitchFamily="34" charset="0"/>
                <a:cs typeface="Tahoma" panose="020B0604030504040204" pitchFamily="34" charset="0"/>
              </a:rPr>
              <a:t>39% increase in patent filings,</a:t>
            </a:r>
          </a:p>
          <a:p>
            <a:pPr marL="285750" indent="-285750">
              <a:buFont typeface="Arial" panose="020B0604020202020204" pitchFamily="34" charset="0"/>
              <a:buChar char="•"/>
            </a:pPr>
            <a:r>
              <a:rPr lang="en-US" dirty="0">
                <a:solidFill>
                  <a:srgbClr val="4E2CE0"/>
                </a:solidFill>
                <a:latin typeface="Tahoma" panose="020B0604030504040204" pitchFamily="34" charset="0"/>
                <a:ea typeface="Tahoma" panose="020B0604030504040204" pitchFamily="34" charset="0"/>
                <a:cs typeface="Tahoma" panose="020B0604030504040204" pitchFamily="34" charset="0"/>
              </a:rPr>
              <a:t>17% rise in downstream product innovation.</a:t>
            </a:r>
            <a:endParaRPr lang="nb-NO" dirty="0">
              <a:solidFill>
                <a:srgbClr val="4E2CE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867AE006-A5D1-8858-8E0E-35FF04F2CE93}"/>
              </a:ext>
            </a:extLst>
          </p:cNvPr>
          <p:cNvSpPr txBox="1"/>
          <p:nvPr/>
        </p:nvSpPr>
        <p:spPr>
          <a:xfrm>
            <a:off x="2218173" y="6620592"/>
            <a:ext cx="7061479" cy="276999"/>
          </a:xfrm>
          <a:prstGeom prst="rect">
            <a:avLst/>
          </a:prstGeom>
          <a:noFill/>
        </p:spPr>
        <p:txBody>
          <a:bodyPr wrap="square">
            <a:spAutoFit/>
          </a:bodyPr>
          <a:lstStyle/>
          <a:p>
            <a:r>
              <a:rPr lang="en-US" sz="1200" dirty="0"/>
              <a:t>** Artificial Intelligence, Scientific Discovery, and Product Innovation, Aidan Toner-Rodgers, 2024</a:t>
            </a:r>
            <a:endParaRPr lang="nb-NO" sz="1200" dirty="0"/>
          </a:p>
        </p:txBody>
      </p:sp>
    </p:spTree>
    <p:extLst>
      <p:ext uri="{BB962C8B-B14F-4D97-AF65-F5344CB8AC3E}">
        <p14:creationId xmlns:p14="http://schemas.microsoft.com/office/powerpoint/2010/main" val="3461983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7007C6-251A-BB9B-CC02-B6634FC129A6}"/>
              </a:ext>
            </a:extLst>
          </p:cNvPr>
          <p:cNvSpPr/>
          <p:nvPr/>
        </p:nvSpPr>
        <p:spPr>
          <a:xfrm>
            <a:off x="0" y="0"/>
            <a:ext cx="12192000" cy="6858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26" name="Picture 2">
            <a:extLst>
              <a:ext uri="{FF2B5EF4-FFF2-40B4-BE49-F238E27FC236}">
                <a16:creationId xmlns:a16="http://schemas.microsoft.com/office/drawing/2014/main" id="{E198494F-4AF3-9236-C3A6-09ADC981A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75" r="3363" b="14219"/>
          <a:stretch/>
        </p:blipFill>
        <p:spPr bwMode="auto">
          <a:xfrm>
            <a:off x="1550504" y="1137131"/>
            <a:ext cx="9087600" cy="54592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What's New in Artificial Intelligence from the 2022 Gartner Hype Cycle™">
            <a:extLst>
              <a:ext uri="{FF2B5EF4-FFF2-40B4-BE49-F238E27FC236}">
                <a16:creationId xmlns:a16="http://schemas.microsoft.com/office/drawing/2014/main" id="{17C440F2-2D88-3A82-B768-175EB389D6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569" t="89701" b="2671"/>
          <a:stretch/>
        </p:blipFill>
        <p:spPr bwMode="auto">
          <a:xfrm>
            <a:off x="167249" y="6417949"/>
            <a:ext cx="1090109" cy="3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11CF3F-0177-5936-5907-74099E9B2EDD}"/>
              </a:ext>
            </a:extLst>
          </p:cNvPr>
          <p:cNvSpPr txBox="1"/>
          <p:nvPr/>
        </p:nvSpPr>
        <p:spPr>
          <a:xfrm>
            <a:off x="249578" y="1001035"/>
            <a:ext cx="1559530" cy="1015663"/>
          </a:xfrm>
          <a:prstGeom prst="rect">
            <a:avLst/>
          </a:prstGeom>
          <a:noFill/>
        </p:spPr>
        <p:txBody>
          <a:bodyPr wrap="square" rtlCol="0">
            <a:spAutoFit/>
          </a:bodyPr>
          <a:lstStyle/>
          <a:p>
            <a:r>
              <a:rPr lang="en-US" sz="20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Just </a:t>
            </a:r>
          </a:p>
          <a:p>
            <a:r>
              <a:rPr lang="en-US" sz="20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Beginning </a:t>
            </a:r>
          </a:p>
          <a:p>
            <a:r>
              <a:rPr lang="en-US" sz="20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of an Era!</a:t>
            </a:r>
            <a:endParaRPr lang="nb-NO" sz="20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endParaRPr>
          </a:p>
        </p:txBody>
      </p:sp>
      <p:sp>
        <p:nvSpPr>
          <p:cNvPr id="7" name="Title 1">
            <a:extLst>
              <a:ext uri="{FF2B5EF4-FFF2-40B4-BE49-F238E27FC236}">
                <a16:creationId xmlns:a16="http://schemas.microsoft.com/office/drawing/2014/main" id="{FB719033-FF0F-D050-236C-22A015C78744}"/>
              </a:ext>
            </a:extLst>
          </p:cNvPr>
          <p:cNvSpPr>
            <a:spLocks noGrp="1"/>
          </p:cNvSpPr>
          <p:nvPr>
            <p:ph type="title"/>
          </p:nvPr>
        </p:nvSpPr>
        <p:spPr>
          <a:xfrm>
            <a:off x="245208" y="28831"/>
            <a:ext cx="10515600" cy="1132843"/>
          </a:xfrm>
        </p:spPr>
        <p:txBody>
          <a:bodyPr>
            <a:normAutofit/>
          </a:bodyPr>
          <a:lstStyle/>
          <a:p>
            <a:r>
              <a:rPr lang="en-US"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Artificial Intelligence Hype Cycle (2023)</a:t>
            </a:r>
            <a:endParaRPr lang="nb-NO"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172FF579-9A47-5D8D-5379-EF16737B262F}"/>
              </a:ext>
            </a:extLst>
          </p:cNvPr>
          <p:cNvSpPr>
            <a:spLocks noGrp="1"/>
          </p:cNvSpPr>
          <p:nvPr>
            <p:ph type="sldNum" sz="quarter" idx="12"/>
          </p:nvPr>
        </p:nvSpPr>
        <p:spPr/>
        <p:txBody>
          <a:bodyPr/>
          <a:lstStyle/>
          <a:p>
            <a:fld id="{68FA913F-7171-4556-8BED-0A30A44EC611}" type="slidenum">
              <a:rPr lang="en-GB" smtClean="0"/>
              <a:pPr/>
              <a:t>12</a:t>
            </a:fld>
            <a:endParaRPr lang="en-GB" dirty="0"/>
          </a:p>
        </p:txBody>
      </p:sp>
      <p:sp>
        <p:nvSpPr>
          <p:cNvPr id="8" name="TextBox 7">
            <a:extLst>
              <a:ext uri="{FF2B5EF4-FFF2-40B4-BE49-F238E27FC236}">
                <a16:creationId xmlns:a16="http://schemas.microsoft.com/office/drawing/2014/main" id="{2685C478-7729-AE52-F58C-F07A13E5C8C3}"/>
              </a:ext>
            </a:extLst>
          </p:cNvPr>
          <p:cNvSpPr txBox="1"/>
          <p:nvPr/>
        </p:nvSpPr>
        <p:spPr>
          <a:xfrm>
            <a:off x="1877881" y="4495706"/>
            <a:ext cx="1559530" cy="307777"/>
          </a:xfrm>
          <a:prstGeom prst="rect">
            <a:avLst/>
          </a:prstGeom>
          <a:noFill/>
        </p:spPr>
        <p:txBody>
          <a:bodyPr wrap="square" rtlCol="0">
            <a:spAutoFit/>
          </a:bodyPr>
          <a:lstStyle/>
          <a:p>
            <a:r>
              <a:rPr lang="en-US" sz="12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Physics-informed </a:t>
            </a:r>
            <a:r>
              <a:rPr lang="en-US" sz="14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AI</a:t>
            </a:r>
            <a:endParaRPr lang="nb-NO" sz="12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7FE815F2-13FA-0643-8942-E522A4003800}"/>
              </a:ext>
            </a:extLst>
          </p:cNvPr>
          <p:cNvSpPr txBox="1"/>
          <p:nvPr/>
        </p:nvSpPr>
        <p:spPr>
          <a:xfrm>
            <a:off x="2618232" y="3389513"/>
            <a:ext cx="1559530" cy="307777"/>
          </a:xfrm>
          <a:prstGeom prst="rect">
            <a:avLst/>
          </a:prstGeom>
          <a:noFill/>
        </p:spPr>
        <p:txBody>
          <a:bodyPr wrap="square" rtlCol="0">
            <a:spAutoFit/>
          </a:bodyPr>
          <a:lstStyle/>
          <a:p>
            <a:r>
              <a:rPr lang="en-US" sz="14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AI Simulation  </a:t>
            </a:r>
            <a:endParaRPr lang="nb-NO" sz="14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08979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8CF2-741B-7360-CD4E-1018B1D56C6A}"/>
              </a:ext>
            </a:extLst>
          </p:cNvPr>
          <p:cNvSpPr>
            <a:spLocks noGrp="1"/>
          </p:cNvSpPr>
          <p:nvPr>
            <p:ph type="title"/>
          </p:nvPr>
        </p:nvSpPr>
        <p:spPr/>
        <p:txBody>
          <a:bodyPr/>
          <a:lstStyle/>
          <a:p>
            <a:r>
              <a:rPr lang="en-US" dirty="0"/>
              <a:t>Scientific Computing &amp; Machine Learning for PDEs</a:t>
            </a:r>
            <a:endParaRPr lang="nb-NO" dirty="0"/>
          </a:p>
        </p:txBody>
      </p:sp>
      <p:sp>
        <p:nvSpPr>
          <p:cNvPr id="4" name="Slide Number Placeholder 3">
            <a:extLst>
              <a:ext uri="{FF2B5EF4-FFF2-40B4-BE49-F238E27FC236}">
                <a16:creationId xmlns:a16="http://schemas.microsoft.com/office/drawing/2014/main" id="{E8AFBF60-96D4-4194-438E-29442711A862}"/>
              </a:ext>
            </a:extLst>
          </p:cNvPr>
          <p:cNvSpPr>
            <a:spLocks noGrp="1"/>
          </p:cNvSpPr>
          <p:nvPr>
            <p:ph type="sldNum" sz="quarter" idx="12"/>
          </p:nvPr>
        </p:nvSpPr>
        <p:spPr/>
        <p:txBody>
          <a:bodyPr/>
          <a:lstStyle/>
          <a:p>
            <a:fld id="{68FA913F-7171-4556-8BED-0A30A44EC611}" type="slidenum">
              <a:rPr lang="en-GB" smtClean="0"/>
              <a:pPr/>
              <a:t>13</a:t>
            </a:fld>
            <a:endParaRPr lang="en-GB" dirty="0"/>
          </a:p>
        </p:txBody>
      </p:sp>
      <p:pic>
        <p:nvPicPr>
          <p:cNvPr id="1027" name="Picture 3">
            <a:extLst>
              <a:ext uri="{FF2B5EF4-FFF2-40B4-BE49-F238E27FC236}">
                <a16:creationId xmlns:a16="http://schemas.microsoft.com/office/drawing/2014/main" id="{FC1278B2-F8D9-24C6-CD9B-2E5D53CB6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33" y="2274554"/>
            <a:ext cx="3699985" cy="308689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ciML Introduction. Artificial Intelligence and STEM's… | by COLSA  Corporation | Medium">
            <a:extLst>
              <a:ext uri="{FF2B5EF4-FFF2-40B4-BE49-F238E27FC236}">
                <a16:creationId xmlns:a16="http://schemas.microsoft.com/office/drawing/2014/main" id="{8877F2F4-EEC3-7323-1D60-51462DF8ED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8805" y="1603415"/>
            <a:ext cx="6453612" cy="484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256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Flow in disordered porous media. We show the contour plot of the... |  Download Scientific Diagram">
            <a:extLst>
              <a:ext uri="{FF2B5EF4-FFF2-40B4-BE49-F238E27FC236}">
                <a16:creationId xmlns:a16="http://schemas.microsoft.com/office/drawing/2014/main" id="{AC6FBC59-3D5F-A745-1629-4D3A851BD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997"/>
          <a:stretch/>
        </p:blipFill>
        <p:spPr bwMode="auto">
          <a:xfrm rot="16200000">
            <a:off x="4563541" y="4213235"/>
            <a:ext cx="2196822" cy="22545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863FBF-A7B7-7E08-79C5-5AC5A3C8422E}"/>
              </a:ext>
            </a:extLst>
          </p:cNvPr>
          <p:cNvSpPr>
            <a:spLocks noGrp="1"/>
          </p:cNvSpPr>
          <p:nvPr>
            <p:ph type="title"/>
          </p:nvPr>
        </p:nvSpPr>
        <p:spPr>
          <a:xfrm>
            <a:off x="419100" y="279162"/>
            <a:ext cx="10515600" cy="1325563"/>
          </a:xfrm>
        </p:spPr>
        <p:txBody>
          <a:bodyPr/>
          <a:lstStyle/>
          <a:p>
            <a:r>
              <a:rPr lang="en-US" dirty="0"/>
              <a:t>Partial Differential Equations (PDEs)</a:t>
            </a:r>
            <a:br>
              <a:rPr lang="en-US" dirty="0"/>
            </a:br>
            <a:r>
              <a:rPr lang="en-US" sz="3600" dirty="0">
                <a:solidFill>
                  <a:schemeClr val="accent2">
                    <a:lumMod val="60000"/>
                    <a:lumOff val="40000"/>
                  </a:schemeClr>
                </a:solidFill>
              </a:rPr>
              <a:t>They are everywhere!</a:t>
            </a:r>
            <a:endParaRPr lang="nb-NO" dirty="0">
              <a:solidFill>
                <a:schemeClr val="accent2">
                  <a:lumMod val="60000"/>
                  <a:lumOff val="40000"/>
                </a:schemeClr>
              </a:solidFill>
            </a:endParaRPr>
          </a:p>
        </p:txBody>
      </p:sp>
      <p:sp>
        <p:nvSpPr>
          <p:cNvPr id="4" name="Slide Number Placeholder 3">
            <a:extLst>
              <a:ext uri="{FF2B5EF4-FFF2-40B4-BE49-F238E27FC236}">
                <a16:creationId xmlns:a16="http://schemas.microsoft.com/office/drawing/2014/main" id="{71109F11-D792-8FB8-B584-6363ED0BF758}"/>
              </a:ext>
            </a:extLst>
          </p:cNvPr>
          <p:cNvSpPr>
            <a:spLocks noGrp="1"/>
          </p:cNvSpPr>
          <p:nvPr>
            <p:ph type="sldNum" sz="quarter" idx="12"/>
          </p:nvPr>
        </p:nvSpPr>
        <p:spPr/>
        <p:txBody>
          <a:bodyPr/>
          <a:lstStyle/>
          <a:p>
            <a:fld id="{68FA913F-7171-4556-8BED-0A30A44EC611}" type="slidenum">
              <a:rPr lang="en-GB" smtClean="0"/>
              <a:pPr/>
              <a:t>14</a:t>
            </a:fld>
            <a:endParaRPr lang="en-GB" dirty="0"/>
          </a:p>
        </p:txBody>
      </p:sp>
      <p:pic>
        <p:nvPicPr>
          <p:cNvPr id="3074" name="Picture 2" descr="News - EuroTempest">
            <a:extLst>
              <a:ext uri="{FF2B5EF4-FFF2-40B4-BE49-F238E27FC236}">
                <a16:creationId xmlns:a16="http://schemas.microsoft.com/office/drawing/2014/main" id="{8668D5A1-298C-05DC-810B-2362D6A61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75" y="4295774"/>
            <a:ext cx="3128383" cy="1970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8800E-A1B7-E3D5-BEAA-9EFC55894772}"/>
              </a:ext>
            </a:extLst>
          </p:cNvPr>
          <p:cNvSpPr txBox="1"/>
          <p:nvPr/>
        </p:nvSpPr>
        <p:spPr>
          <a:xfrm>
            <a:off x="838200" y="6266656"/>
            <a:ext cx="3105150" cy="369332"/>
          </a:xfrm>
          <a:prstGeom prst="rect">
            <a:avLst/>
          </a:prstGeom>
          <a:noFill/>
        </p:spPr>
        <p:txBody>
          <a:bodyPr wrap="square">
            <a:spAutoFit/>
          </a:bodyPr>
          <a:lstStyle/>
          <a:p>
            <a:r>
              <a:rPr lang="nb-NO" dirty="0" err="1">
                <a:latin typeface="Arial" panose="020B0604020202020204" pitchFamily="34" charset="0"/>
                <a:cs typeface="Arial" panose="020B0604020202020204" pitchFamily="34" charset="0"/>
              </a:rPr>
              <a:t>Navier</a:t>
            </a:r>
            <a:r>
              <a:rPr lang="nb-NO" dirty="0">
                <a:latin typeface="Arial" panose="020B0604020202020204" pitchFamily="34" charset="0"/>
                <a:cs typeface="Arial" panose="020B0604020202020204" pitchFamily="34" charset="0"/>
              </a:rPr>
              <a:t>-Stokes Equations </a:t>
            </a:r>
          </a:p>
        </p:txBody>
      </p:sp>
      <p:sp>
        <p:nvSpPr>
          <p:cNvPr id="7" name="TextBox 6">
            <a:extLst>
              <a:ext uri="{FF2B5EF4-FFF2-40B4-BE49-F238E27FC236}">
                <a16:creationId xmlns:a16="http://schemas.microsoft.com/office/drawing/2014/main" id="{291D1976-FF23-889F-1873-FC0178F390C4}"/>
              </a:ext>
            </a:extLst>
          </p:cNvPr>
          <p:cNvSpPr txBox="1"/>
          <p:nvPr/>
        </p:nvSpPr>
        <p:spPr>
          <a:xfrm>
            <a:off x="4437137" y="6266656"/>
            <a:ext cx="3105150" cy="369332"/>
          </a:xfrm>
          <a:prstGeom prst="rect">
            <a:avLst/>
          </a:prstGeom>
          <a:noFill/>
        </p:spPr>
        <p:txBody>
          <a:bodyPr wrap="square">
            <a:spAutoFit/>
          </a:bodyPr>
          <a:lstStyle/>
          <a:p>
            <a:r>
              <a:rPr lang="nb-NO" dirty="0" err="1">
                <a:latin typeface="Arial" panose="020B0604020202020204" pitchFamily="34" charset="0"/>
                <a:cs typeface="Arial" panose="020B0604020202020204" pitchFamily="34" charset="0"/>
              </a:rPr>
              <a:t>Flow</a:t>
            </a:r>
            <a:r>
              <a:rPr lang="nb-NO" dirty="0">
                <a:latin typeface="Arial" panose="020B0604020202020204" pitchFamily="34" charset="0"/>
                <a:cs typeface="Arial" panose="020B0604020202020204" pitchFamily="34" charset="0"/>
              </a:rPr>
              <a:t> in </a:t>
            </a:r>
            <a:r>
              <a:rPr lang="nb-NO" dirty="0" err="1">
                <a:latin typeface="Arial" panose="020B0604020202020204" pitchFamily="34" charset="0"/>
                <a:cs typeface="Arial" panose="020B0604020202020204" pitchFamily="34" charset="0"/>
              </a:rPr>
              <a:t>Porous</a:t>
            </a:r>
            <a:r>
              <a:rPr lang="nb-NO" dirty="0">
                <a:latin typeface="Arial" panose="020B0604020202020204" pitchFamily="34" charset="0"/>
                <a:cs typeface="Arial" panose="020B0604020202020204" pitchFamily="34" charset="0"/>
              </a:rPr>
              <a:t> Media</a:t>
            </a:r>
          </a:p>
        </p:txBody>
      </p:sp>
      <p:pic>
        <p:nvPicPr>
          <p:cNvPr id="3080" name="Picture 8" descr="Black Holes: A Phenomenon at the Intersection of Astronomy and Physics">
            <a:extLst>
              <a:ext uri="{FF2B5EF4-FFF2-40B4-BE49-F238E27FC236}">
                <a16:creationId xmlns:a16="http://schemas.microsoft.com/office/drawing/2014/main" id="{E60FDE7B-976D-1413-34A2-B434825071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975" y="1891268"/>
            <a:ext cx="3147935" cy="19708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EC30EA-2D71-2C5B-BCB9-9C41516BD130}"/>
              </a:ext>
            </a:extLst>
          </p:cNvPr>
          <p:cNvSpPr txBox="1"/>
          <p:nvPr/>
        </p:nvSpPr>
        <p:spPr>
          <a:xfrm>
            <a:off x="847725" y="3834091"/>
            <a:ext cx="3105150" cy="369332"/>
          </a:xfrm>
          <a:prstGeom prst="rect">
            <a:avLst/>
          </a:prstGeom>
          <a:noFill/>
        </p:spPr>
        <p:txBody>
          <a:bodyPr wrap="square">
            <a:spAutoFit/>
          </a:bodyPr>
          <a:lstStyle/>
          <a:p>
            <a:r>
              <a:rPr lang="nb-NO" dirty="0">
                <a:latin typeface="Arial" panose="020B0604020202020204" pitchFamily="34" charset="0"/>
                <a:cs typeface="Arial" panose="020B0604020202020204" pitchFamily="34" charset="0"/>
              </a:rPr>
              <a:t>Black-holes  </a:t>
            </a:r>
          </a:p>
        </p:txBody>
      </p:sp>
      <p:pic>
        <p:nvPicPr>
          <p:cNvPr id="3082" name="Picture 10" descr="Effet Marangoni, phénomène. Recherche biologique, expérimentation : vidéo  de stock (100 % libre de droit) 1049073694 | Shutterstock">
            <a:extLst>
              <a:ext uri="{FF2B5EF4-FFF2-40B4-BE49-F238E27FC236}">
                <a16:creationId xmlns:a16="http://schemas.microsoft.com/office/drawing/2014/main" id="{61AED1E3-73D6-E423-EBE4-DF3A5490C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4698" y="1884296"/>
            <a:ext cx="3466302" cy="19497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0882B29-BF3A-F117-CD93-BA5C0176932A}"/>
              </a:ext>
            </a:extLst>
          </p:cNvPr>
          <p:cNvSpPr txBox="1"/>
          <p:nvPr/>
        </p:nvSpPr>
        <p:spPr>
          <a:xfrm>
            <a:off x="4437137" y="3862149"/>
            <a:ext cx="3105150" cy="369332"/>
          </a:xfrm>
          <a:prstGeom prst="rect">
            <a:avLst/>
          </a:prstGeom>
          <a:noFill/>
        </p:spPr>
        <p:txBody>
          <a:bodyPr wrap="square">
            <a:spAutoFit/>
          </a:bodyPr>
          <a:lstStyle/>
          <a:p>
            <a:r>
              <a:rPr lang="nb-NO" dirty="0">
                <a:latin typeface="Arial" panose="020B0604020202020204" pitchFamily="34" charset="0"/>
                <a:cs typeface="Arial" panose="020B0604020202020204" pitchFamily="34" charset="0"/>
              </a:rPr>
              <a:t>Surface Phenomena</a:t>
            </a:r>
          </a:p>
        </p:txBody>
      </p:sp>
      <p:pic>
        <p:nvPicPr>
          <p:cNvPr id="9" name="Picture 8">
            <a:extLst>
              <a:ext uri="{FF2B5EF4-FFF2-40B4-BE49-F238E27FC236}">
                <a16:creationId xmlns:a16="http://schemas.microsoft.com/office/drawing/2014/main" id="{B849AF1D-3A71-2003-6ECF-C2BD67B41B85}"/>
              </a:ext>
            </a:extLst>
          </p:cNvPr>
          <p:cNvPicPr>
            <a:picLocks noChangeAspect="1"/>
          </p:cNvPicPr>
          <p:nvPr/>
        </p:nvPicPr>
        <p:blipFill>
          <a:blip r:embed="rId7"/>
          <a:stretch>
            <a:fillRect/>
          </a:stretch>
        </p:blipFill>
        <p:spPr>
          <a:xfrm>
            <a:off x="8567670" y="1915013"/>
            <a:ext cx="2964622" cy="4351642"/>
          </a:xfrm>
          <a:prstGeom prst="rect">
            <a:avLst/>
          </a:prstGeom>
        </p:spPr>
      </p:pic>
      <p:sp>
        <p:nvSpPr>
          <p:cNvPr id="3" name="TextBox 2">
            <a:extLst>
              <a:ext uri="{FF2B5EF4-FFF2-40B4-BE49-F238E27FC236}">
                <a16:creationId xmlns:a16="http://schemas.microsoft.com/office/drawing/2014/main" id="{2AACAC88-3E33-359C-49F3-38CAB59084D7}"/>
              </a:ext>
            </a:extLst>
          </p:cNvPr>
          <p:cNvSpPr txBox="1"/>
          <p:nvPr/>
        </p:nvSpPr>
        <p:spPr>
          <a:xfrm>
            <a:off x="8497406" y="6266656"/>
            <a:ext cx="3105150" cy="369332"/>
          </a:xfrm>
          <a:prstGeom prst="rect">
            <a:avLst/>
          </a:prstGeom>
          <a:noFill/>
        </p:spPr>
        <p:txBody>
          <a:bodyPr wrap="square">
            <a:spAutoFit/>
          </a:bodyPr>
          <a:lstStyle/>
          <a:p>
            <a:r>
              <a:rPr lang="nb-NO" dirty="0">
                <a:latin typeface="Arial" panose="020B0604020202020204" pitchFamily="34" charset="0"/>
                <a:cs typeface="Arial" panose="020B0604020202020204" pitchFamily="34" charset="0"/>
              </a:rPr>
              <a:t>Cup </a:t>
            </a:r>
            <a:r>
              <a:rPr lang="nb-NO" dirty="0" err="1">
                <a:latin typeface="Arial" panose="020B0604020202020204" pitchFamily="34" charset="0"/>
                <a:cs typeface="Arial" panose="020B0604020202020204" pitchFamily="34" charset="0"/>
              </a:rPr>
              <a:t>of</a:t>
            </a:r>
            <a:r>
              <a:rPr lang="nb-NO" dirty="0">
                <a:latin typeface="Arial" panose="020B0604020202020204" pitchFamily="34" charset="0"/>
                <a:cs typeface="Arial" panose="020B0604020202020204" pitchFamily="34" charset="0"/>
              </a:rPr>
              <a:t> Espresso!</a:t>
            </a:r>
          </a:p>
        </p:txBody>
      </p:sp>
    </p:spTree>
    <p:extLst>
      <p:ext uri="{BB962C8B-B14F-4D97-AF65-F5344CB8AC3E}">
        <p14:creationId xmlns:p14="http://schemas.microsoft.com/office/powerpoint/2010/main" val="405435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Black Holes: A Phenomenon at the Intersection of Astronomy and Physics">
            <a:extLst>
              <a:ext uri="{FF2B5EF4-FFF2-40B4-BE49-F238E27FC236}">
                <a16:creationId xmlns:a16="http://schemas.microsoft.com/office/drawing/2014/main" id="{E60FDE7B-976D-1413-34A2-B43482507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17"/>
          <a:stretch/>
        </p:blipFill>
        <p:spPr bwMode="auto">
          <a:xfrm>
            <a:off x="0" y="0"/>
            <a:ext cx="12192000" cy="71357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82882C8-42C6-987D-6F34-BC7823F6FE8E}"/>
              </a:ext>
            </a:extLst>
          </p:cNvPr>
          <p:cNvSpPr/>
          <p:nvPr/>
        </p:nvSpPr>
        <p:spPr>
          <a:xfrm>
            <a:off x="-2" y="16476"/>
            <a:ext cx="12228845" cy="7182092"/>
          </a:xfrm>
          <a:prstGeom prst="rect">
            <a:avLst/>
          </a:prstGeom>
          <a:gradFill>
            <a:gsLst>
              <a:gs pos="57000">
                <a:srgbClr val="F8F9F9">
                  <a:alpha val="94000"/>
                </a:srgbClr>
              </a:gs>
              <a:gs pos="0">
                <a:schemeClr val="accent3">
                  <a:lumMod val="5000"/>
                  <a:lumOff val="95000"/>
                  <a:alpha val="0"/>
                </a:schemeClr>
              </a:gs>
              <a:gs pos="100000">
                <a:srgbClr val="F6F7F8"/>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2000"/>
          </a:p>
        </p:txBody>
      </p:sp>
      <p:sp>
        <p:nvSpPr>
          <p:cNvPr id="2" name="Title 1">
            <a:extLst>
              <a:ext uri="{FF2B5EF4-FFF2-40B4-BE49-F238E27FC236}">
                <a16:creationId xmlns:a16="http://schemas.microsoft.com/office/drawing/2014/main" id="{95863FBF-A7B7-7E08-79C5-5AC5A3C8422E}"/>
              </a:ext>
            </a:extLst>
          </p:cNvPr>
          <p:cNvSpPr>
            <a:spLocks noGrp="1"/>
          </p:cNvSpPr>
          <p:nvPr>
            <p:ph type="title"/>
          </p:nvPr>
        </p:nvSpPr>
        <p:spPr>
          <a:xfrm>
            <a:off x="419100" y="279162"/>
            <a:ext cx="10515600" cy="1325563"/>
          </a:xfrm>
        </p:spPr>
        <p:txBody>
          <a:bodyPr/>
          <a:lstStyle/>
          <a:p>
            <a:r>
              <a:rPr lang="en-US" dirty="0"/>
              <a:t>Partial Differential Equations (PDEs)</a:t>
            </a:r>
            <a:br>
              <a:rPr lang="en-US" dirty="0"/>
            </a:br>
            <a:r>
              <a:rPr lang="en-US" sz="3600" dirty="0">
                <a:solidFill>
                  <a:schemeClr val="accent2">
                    <a:lumMod val="60000"/>
                    <a:lumOff val="40000"/>
                  </a:schemeClr>
                </a:solidFill>
              </a:rPr>
              <a:t>They are everywhere!</a:t>
            </a:r>
            <a:endParaRPr lang="nb-NO" dirty="0">
              <a:solidFill>
                <a:schemeClr val="accent2">
                  <a:lumMod val="60000"/>
                  <a:lumOff val="40000"/>
                </a:schemeClr>
              </a:solidFill>
            </a:endParaRPr>
          </a:p>
        </p:txBody>
      </p:sp>
      <p:sp>
        <p:nvSpPr>
          <p:cNvPr id="4" name="Slide Number Placeholder 3">
            <a:extLst>
              <a:ext uri="{FF2B5EF4-FFF2-40B4-BE49-F238E27FC236}">
                <a16:creationId xmlns:a16="http://schemas.microsoft.com/office/drawing/2014/main" id="{71109F11-D792-8FB8-B584-6363ED0BF758}"/>
              </a:ext>
            </a:extLst>
          </p:cNvPr>
          <p:cNvSpPr>
            <a:spLocks noGrp="1"/>
          </p:cNvSpPr>
          <p:nvPr>
            <p:ph type="sldNum" sz="quarter" idx="12"/>
          </p:nvPr>
        </p:nvSpPr>
        <p:spPr/>
        <p:txBody>
          <a:bodyPr/>
          <a:lstStyle/>
          <a:p>
            <a:fld id="{68FA913F-7171-4556-8BED-0A30A44EC611}" type="slidenum">
              <a:rPr lang="en-GB" smtClean="0"/>
              <a:pPr/>
              <a:t>15</a:t>
            </a:fld>
            <a:endParaRPr lang="en-GB" dirty="0"/>
          </a:p>
        </p:txBody>
      </p:sp>
      <p:sp>
        <p:nvSpPr>
          <p:cNvPr id="11" name="TextBox 10">
            <a:extLst>
              <a:ext uri="{FF2B5EF4-FFF2-40B4-BE49-F238E27FC236}">
                <a16:creationId xmlns:a16="http://schemas.microsoft.com/office/drawing/2014/main" id="{718BDD75-B63E-B2D7-6B08-BBC8D486657C}"/>
              </a:ext>
            </a:extLst>
          </p:cNvPr>
          <p:cNvSpPr txBox="1"/>
          <p:nvPr/>
        </p:nvSpPr>
        <p:spPr>
          <a:xfrm>
            <a:off x="469759" y="1905896"/>
            <a:ext cx="7100084" cy="3416320"/>
          </a:xfrm>
          <a:prstGeom prst="rect">
            <a:avLst/>
          </a:prstGeom>
          <a:noFill/>
        </p:spPr>
        <p:txBody>
          <a:bodyPr wrap="square">
            <a:spAutoFit/>
          </a:bodyPr>
          <a:lstStyle/>
          <a:p>
            <a:pPr algn="l"/>
            <a:r>
              <a:rPr lang="nb-NO" sz="2400" b="1" i="0" dirty="0" err="1">
                <a:solidFill>
                  <a:srgbClr val="4E2CE0"/>
                </a:solidFill>
                <a:effectLst/>
                <a:latin typeface="Segoe UI Variable Text" pitchFamily="2" charset="0"/>
              </a:rPr>
              <a:t>Classification</a:t>
            </a:r>
            <a:r>
              <a:rPr lang="nb-NO" sz="2400" b="1" i="0" dirty="0">
                <a:solidFill>
                  <a:srgbClr val="4E2CE0"/>
                </a:solidFill>
                <a:effectLst/>
                <a:latin typeface="Segoe UI Variable Text" pitchFamily="2" charset="0"/>
              </a:rPr>
              <a:t> </a:t>
            </a:r>
            <a:r>
              <a:rPr lang="nb-NO" sz="2400" b="1" i="0" dirty="0" err="1">
                <a:solidFill>
                  <a:srgbClr val="4E2CE0"/>
                </a:solidFill>
                <a:effectLst/>
                <a:latin typeface="Segoe UI Variable Text" pitchFamily="2" charset="0"/>
              </a:rPr>
              <a:t>of</a:t>
            </a:r>
            <a:r>
              <a:rPr lang="nb-NO" sz="2400" b="1" i="0" dirty="0">
                <a:solidFill>
                  <a:srgbClr val="4E2CE0"/>
                </a:solidFill>
                <a:effectLst/>
                <a:latin typeface="Segoe UI Variable Text" pitchFamily="2" charset="0"/>
              </a:rPr>
              <a:t> Second-Order </a:t>
            </a:r>
            <a:r>
              <a:rPr lang="nb-NO" sz="2400" b="1" i="0" dirty="0" err="1">
                <a:solidFill>
                  <a:srgbClr val="4E2CE0"/>
                </a:solidFill>
                <a:effectLst/>
                <a:latin typeface="Segoe UI Variable Text" pitchFamily="2" charset="0"/>
              </a:rPr>
              <a:t>PDEs</a:t>
            </a:r>
            <a:r>
              <a:rPr lang="nb-NO" sz="2400" b="0" i="0" dirty="0">
                <a:solidFill>
                  <a:srgbClr val="4E2CE0"/>
                </a:solidFill>
                <a:effectLst/>
                <a:latin typeface="Segoe UI Variable Text" pitchFamily="2" charset="0"/>
              </a:rPr>
              <a:t>:</a:t>
            </a:r>
          </a:p>
          <a:p>
            <a:pPr lvl="1" algn="l"/>
            <a:r>
              <a:rPr lang="nb-NO" sz="2400" b="1" i="0" dirty="0">
                <a:solidFill>
                  <a:srgbClr val="4E2CE0"/>
                </a:solidFill>
                <a:effectLst/>
                <a:latin typeface="Segoe UI Variable Text" pitchFamily="2" charset="0"/>
              </a:rPr>
              <a:t>1) </a:t>
            </a:r>
            <a:r>
              <a:rPr lang="nb-NO" sz="2400" b="1" i="0" dirty="0" err="1">
                <a:solidFill>
                  <a:srgbClr val="4E2CE0"/>
                </a:solidFill>
                <a:effectLst/>
                <a:latin typeface="Segoe UI Variable Text" pitchFamily="2" charset="0"/>
              </a:rPr>
              <a:t>Elliptic</a:t>
            </a:r>
            <a:r>
              <a:rPr lang="nb-NO" sz="2400" b="1" i="0" dirty="0">
                <a:solidFill>
                  <a:srgbClr val="4E2CE0"/>
                </a:solidFill>
                <a:effectLst/>
                <a:latin typeface="Segoe UI Variable Text" pitchFamily="2" charset="0"/>
              </a:rPr>
              <a:t> </a:t>
            </a:r>
            <a:r>
              <a:rPr lang="nb-NO" sz="2400" b="1" i="0" dirty="0" err="1">
                <a:solidFill>
                  <a:srgbClr val="4E2CE0"/>
                </a:solidFill>
                <a:effectLst/>
                <a:latin typeface="Segoe UI Variable Text" pitchFamily="2" charset="0"/>
              </a:rPr>
              <a:t>PDEs</a:t>
            </a:r>
            <a:r>
              <a:rPr lang="nb-NO" sz="2400" b="0" i="0" dirty="0">
                <a:solidFill>
                  <a:srgbClr val="4E2CE0"/>
                </a:solidFill>
                <a:effectLst/>
                <a:latin typeface="Segoe UI Variable Text" pitchFamily="2" charset="0"/>
              </a:rPr>
              <a:t> </a:t>
            </a:r>
            <a:r>
              <a:rPr lang="nb-NO" sz="2400" b="0" i="0" dirty="0">
                <a:solidFill>
                  <a:srgbClr val="0D0D0D"/>
                </a:solidFill>
                <a:effectLst/>
                <a:latin typeface="Segoe UI Variable Text" pitchFamily="2" charset="0"/>
              </a:rPr>
              <a:t>(e.g., </a:t>
            </a:r>
            <a:r>
              <a:rPr lang="nb-NO" sz="2400" b="0" i="0" dirty="0" err="1">
                <a:solidFill>
                  <a:srgbClr val="0D0D0D"/>
                </a:solidFill>
                <a:effectLst/>
                <a:latin typeface="Segoe UI Variable Text" pitchFamily="2" charset="0"/>
              </a:rPr>
              <a:t>Laplace’s</a:t>
            </a:r>
            <a:r>
              <a:rPr lang="nb-NO" sz="2400" b="0" i="0" dirty="0">
                <a:solidFill>
                  <a:srgbClr val="0D0D0D"/>
                </a:solidFill>
                <a:effectLst/>
                <a:latin typeface="Segoe UI Variable Text" pitchFamily="2" charset="0"/>
              </a:rPr>
              <a:t> </a:t>
            </a:r>
            <a:r>
              <a:rPr lang="nb-NO" sz="2400" b="0" i="0" dirty="0" err="1">
                <a:solidFill>
                  <a:srgbClr val="0D0D0D"/>
                </a:solidFill>
                <a:effectLst/>
                <a:latin typeface="Segoe UI Variable Text" pitchFamily="2" charset="0"/>
              </a:rPr>
              <a:t>equation</a:t>
            </a:r>
            <a:r>
              <a:rPr lang="nb-NO" sz="2400" b="0" i="0" dirty="0">
                <a:solidFill>
                  <a:srgbClr val="0D0D0D"/>
                </a:solidFill>
                <a:effectLst/>
                <a:latin typeface="Segoe UI Variable Text" pitchFamily="2" charset="0"/>
              </a:rPr>
              <a:t>): </a:t>
            </a:r>
          </a:p>
          <a:p>
            <a:pPr lvl="1" algn="l"/>
            <a:r>
              <a:rPr lang="nb-NO" sz="2400" dirty="0">
                <a:solidFill>
                  <a:srgbClr val="0D0D0D"/>
                </a:solidFill>
                <a:latin typeface="Segoe UI Variable Text" pitchFamily="2" charset="0"/>
              </a:rPr>
              <a:t>     </a:t>
            </a:r>
            <a:r>
              <a:rPr lang="nb-NO" sz="2400" b="0" i="0" dirty="0">
                <a:solidFill>
                  <a:srgbClr val="0D0D0D"/>
                </a:solidFill>
                <a:effectLst/>
                <a:latin typeface="Segoe UI Variable Text" pitchFamily="2" charset="0"/>
              </a:rPr>
              <a:t>Steady-</a:t>
            </a:r>
            <a:r>
              <a:rPr lang="nb-NO" sz="2400" b="0" i="0" dirty="0" err="1">
                <a:solidFill>
                  <a:srgbClr val="0D0D0D"/>
                </a:solidFill>
                <a:effectLst/>
                <a:latin typeface="Segoe UI Variable Text" pitchFamily="2" charset="0"/>
              </a:rPr>
              <a:t>state</a:t>
            </a:r>
            <a:r>
              <a:rPr lang="nb-NO" sz="2400" b="0" i="0" dirty="0">
                <a:solidFill>
                  <a:srgbClr val="0D0D0D"/>
                </a:solidFill>
                <a:effectLst/>
                <a:latin typeface="Segoe UI Variable Text" pitchFamily="2" charset="0"/>
              </a:rPr>
              <a:t> problems, </a:t>
            </a:r>
            <a:r>
              <a:rPr lang="nb-NO" sz="2400" b="0" i="0" dirty="0" err="1">
                <a:solidFill>
                  <a:srgbClr val="0D0D0D"/>
                </a:solidFill>
                <a:effectLst/>
                <a:latin typeface="Segoe UI Variable Text" pitchFamily="2" charset="0"/>
              </a:rPr>
              <a:t>no</a:t>
            </a:r>
            <a:r>
              <a:rPr lang="nb-NO" sz="2400" b="0" i="0" dirty="0">
                <a:solidFill>
                  <a:srgbClr val="0D0D0D"/>
                </a:solidFill>
                <a:effectLst/>
                <a:latin typeface="Segoe UI Variable Text" pitchFamily="2" charset="0"/>
              </a:rPr>
              <a:t> time </a:t>
            </a:r>
            <a:r>
              <a:rPr lang="nb-NO" sz="2400" b="0" i="0" dirty="0" err="1">
                <a:solidFill>
                  <a:srgbClr val="0D0D0D"/>
                </a:solidFill>
                <a:effectLst/>
                <a:latin typeface="Segoe UI Variable Text" pitchFamily="2" charset="0"/>
              </a:rPr>
              <a:t>dependency</a:t>
            </a:r>
            <a:r>
              <a:rPr lang="nb-NO" sz="2400" b="0" i="0" dirty="0">
                <a:solidFill>
                  <a:srgbClr val="0D0D0D"/>
                </a:solidFill>
                <a:effectLst/>
                <a:latin typeface="Segoe UI Variable Text" pitchFamily="2" charset="0"/>
              </a:rPr>
              <a:t>.</a:t>
            </a:r>
          </a:p>
          <a:p>
            <a:pPr lvl="1" algn="l"/>
            <a:r>
              <a:rPr lang="nb-NO" sz="2400" b="1" i="0" dirty="0">
                <a:solidFill>
                  <a:srgbClr val="4E2CE0"/>
                </a:solidFill>
                <a:effectLst/>
                <a:latin typeface="Segoe UI Variable Text" pitchFamily="2" charset="0"/>
              </a:rPr>
              <a:t>2) </a:t>
            </a:r>
            <a:r>
              <a:rPr lang="nb-NO" sz="2400" b="1" i="0" dirty="0" err="1">
                <a:solidFill>
                  <a:srgbClr val="4E2CE0"/>
                </a:solidFill>
                <a:effectLst/>
                <a:latin typeface="Segoe UI Variable Text" pitchFamily="2" charset="0"/>
              </a:rPr>
              <a:t>Parabolic</a:t>
            </a:r>
            <a:r>
              <a:rPr lang="nb-NO" sz="2400" b="1" i="0" dirty="0">
                <a:solidFill>
                  <a:srgbClr val="4E2CE0"/>
                </a:solidFill>
                <a:effectLst/>
                <a:latin typeface="Segoe UI Variable Text" pitchFamily="2" charset="0"/>
              </a:rPr>
              <a:t> </a:t>
            </a:r>
            <a:r>
              <a:rPr lang="nb-NO" sz="2400" b="1" i="0" dirty="0" err="1">
                <a:solidFill>
                  <a:srgbClr val="4E2CE0"/>
                </a:solidFill>
                <a:effectLst/>
                <a:latin typeface="Segoe UI Variable Text" pitchFamily="2" charset="0"/>
              </a:rPr>
              <a:t>PDEs</a:t>
            </a:r>
            <a:r>
              <a:rPr lang="nb-NO" sz="2400" b="0" i="0" dirty="0">
                <a:solidFill>
                  <a:srgbClr val="4E2CE0"/>
                </a:solidFill>
                <a:effectLst/>
                <a:latin typeface="Segoe UI Variable Text" pitchFamily="2" charset="0"/>
              </a:rPr>
              <a:t> </a:t>
            </a:r>
            <a:r>
              <a:rPr lang="nb-NO" sz="2400" b="0" i="0" dirty="0">
                <a:solidFill>
                  <a:srgbClr val="0D0D0D"/>
                </a:solidFill>
                <a:effectLst/>
                <a:latin typeface="Segoe UI Variable Text" pitchFamily="2" charset="0"/>
              </a:rPr>
              <a:t>(e.g., Heat </a:t>
            </a:r>
            <a:r>
              <a:rPr lang="nb-NO" sz="2400" b="0" i="0" dirty="0" err="1">
                <a:solidFill>
                  <a:srgbClr val="0D0D0D"/>
                </a:solidFill>
                <a:effectLst/>
                <a:latin typeface="Segoe UI Variable Text" pitchFamily="2" charset="0"/>
              </a:rPr>
              <a:t>equation</a:t>
            </a:r>
            <a:r>
              <a:rPr lang="nb-NO" sz="2400" b="0" i="0" dirty="0">
                <a:solidFill>
                  <a:srgbClr val="0D0D0D"/>
                </a:solidFill>
                <a:effectLst/>
                <a:latin typeface="Segoe UI Variable Text" pitchFamily="2" charset="0"/>
              </a:rPr>
              <a:t>): </a:t>
            </a:r>
          </a:p>
          <a:p>
            <a:pPr lvl="1" algn="l"/>
            <a:r>
              <a:rPr lang="nb-NO" sz="2400" dirty="0">
                <a:solidFill>
                  <a:srgbClr val="0D0D0D"/>
                </a:solidFill>
                <a:latin typeface="Segoe UI Variable Text" pitchFamily="2" charset="0"/>
              </a:rPr>
              <a:t>    </a:t>
            </a:r>
            <a:r>
              <a:rPr lang="nb-NO" sz="2400" b="0" i="0" dirty="0">
                <a:solidFill>
                  <a:srgbClr val="0D0D0D"/>
                </a:solidFill>
                <a:effectLst/>
                <a:latin typeface="Segoe UI Variable Text" pitchFamily="2" charset="0"/>
              </a:rPr>
              <a:t>Time-dependent problems </a:t>
            </a:r>
            <a:r>
              <a:rPr lang="nb-NO" sz="2400" b="0" i="0" dirty="0" err="1">
                <a:solidFill>
                  <a:srgbClr val="0D0D0D"/>
                </a:solidFill>
                <a:effectLst/>
                <a:latin typeface="Segoe UI Variable Text" pitchFamily="2" charset="0"/>
              </a:rPr>
              <a:t>with</a:t>
            </a:r>
            <a:r>
              <a:rPr lang="nb-NO" sz="2400" b="0" i="0" dirty="0">
                <a:solidFill>
                  <a:srgbClr val="0D0D0D"/>
                </a:solidFill>
                <a:effectLst/>
                <a:latin typeface="Segoe UI Variable Text" pitchFamily="2" charset="0"/>
              </a:rPr>
              <a:t> </a:t>
            </a:r>
            <a:r>
              <a:rPr lang="nb-NO" sz="2400" b="0" i="0" dirty="0" err="1">
                <a:solidFill>
                  <a:srgbClr val="0D0D0D"/>
                </a:solidFill>
                <a:effectLst/>
                <a:latin typeface="Segoe UI Variable Text" pitchFamily="2" charset="0"/>
              </a:rPr>
              <a:t>diffusion</a:t>
            </a:r>
            <a:r>
              <a:rPr lang="nb-NO" sz="2400" b="0" i="0" dirty="0">
                <a:solidFill>
                  <a:srgbClr val="0D0D0D"/>
                </a:solidFill>
                <a:effectLst/>
                <a:latin typeface="Segoe UI Variable Text" pitchFamily="2" charset="0"/>
              </a:rPr>
              <a:t>-like </a:t>
            </a:r>
            <a:r>
              <a:rPr lang="nb-NO" sz="2400" b="0" i="0" dirty="0" err="1">
                <a:solidFill>
                  <a:srgbClr val="0D0D0D"/>
                </a:solidFill>
                <a:effectLst/>
                <a:latin typeface="Segoe UI Variable Text" pitchFamily="2" charset="0"/>
              </a:rPr>
              <a:t>behavior</a:t>
            </a:r>
            <a:r>
              <a:rPr lang="nb-NO" sz="2400" b="0" i="0" dirty="0">
                <a:solidFill>
                  <a:srgbClr val="0D0D0D"/>
                </a:solidFill>
                <a:effectLst/>
                <a:latin typeface="Segoe UI Variable Text" pitchFamily="2" charset="0"/>
              </a:rPr>
              <a:t>.</a:t>
            </a:r>
          </a:p>
          <a:p>
            <a:pPr lvl="1" algn="l"/>
            <a:r>
              <a:rPr lang="nb-NO" sz="2400" b="1" i="0" dirty="0">
                <a:solidFill>
                  <a:srgbClr val="4E2CE0"/>
                </a:solidFill>
                <a:effectLst/>
                <a:latin typeface="Segoe UI Variable Text" pitchFamily="2" charset="0"/>
              </a:rPr>
              <a:t>3) </a:t>
            </a:r>
            <a:r>
              <a:rPr lang="nb-NO" sz="2400" b="1" i="0" dirty="0" err="1">
                <a:solidFill>
                  <a:srgbClr val="4E2CE0"/>
                </a:solidFill>
                <a:effectLst/>
                <a:latin typeface="Segoe UI Variable Text" pitchFamily="2" charset="0"/>
              </a:rPr>
              <a:t>Hyperbolic</a:t>
            </a:r>
            <a:r>
              <a:rPr lang="nb-NO" sz="2400" b="1" i="0" dirty="0">
                <a:solidFill>
                  <a:srgbClr val="4E2CE0"/>
                </a:solidFill>
                <a:effectLst/>
                <a:latin typeface="Segoe UI Variable Text" pitchFamily="2" charset="0"/>
              </a:rPr>
              <a:t> </a:t>
            </a:r>
            <a:r>
              <a:rPr lang="nb-NO" sz="2400" b="1" i="0" dirty="0" err="1">
                <a:solidFill>
                  <a:srgbClr val="4E2CE0"/>
                </a:solidFill>
                <a:effectLst/>
                <a:latin typeface="Segoe UI Variable Text" pitchFamily="2" charset="0"/>
              </a:rPr>
              <a:t>PDEs</a:t>
            </a:r>
            <a:r>
              <a:rPr lang="nb-NO" sz="2400" b="0" i="0" dirty="0">
                <a:solidFill>
                  <a:srgbClr val="4E2CE0"/>
                </a:solidFill>
                <a:effectLst/>
                <a:latin typeface="Segoe UI Variable Text" pitchFamily="2" charset="0"/>
              </a:rPr>
              <a:t> </a:t>
            </a:r>
            <a:r>
              <a:rPr lang="nb-NO" sz="2400" b="0" i="0" dirty="0">
                <a:solidFill>
                  <a:srgbClr val="0D0D0D"/>
                </a:solidFill>
                <a:effectLst/>
                <a:latin typeface="Segoe UI Variable Text" pitchFamily="2" charset="0"/>
              </a:rPr>
              <a:t>(e.g., </a:t>
            </a:r>
            <a:r>
              <a:rPr lang="nb-NO" sz="2400" b="0" i="0" dirty="0" err="1">
                <a:solidFill>
                  <a:srgbClr val="0D0D0D"/>
                </a:solidFill>
                <a:effectLst/>
                <a:latin typeface="Segoe UI Variable Text" pitchFamily="2" charset="0"/>
              </a:rPr>
              <a:t>Wave</a:t>
            </a:r>
            <a:r>
              <a:rPr lang="nb-NO" sz="2400" b="0" i="0" dirty="0">
                <a:solidFill>
                  <a:srgbClr val="0D0D0D"/>
                </a:solidFill>
                <a:effectLst/>
                <a:latin typeface="Segoe UI Variable Text" pitchFamily="2" charset="0"/>
              </a:rPr>
              <a:t> </a:t>
            </a:r>
            <a:r>
              <a:rPr lang="nb-NO" sz="2400" b="0" i="0" dirty="0" err="1">
                <a:solidFill>
                  <a:srgbClr val="0D0D0D"/>
                </a:solidFill>
                <a:effectLst/>
                <a:latin typeface="Segoe UI Variable Text" pitchFamily="2" charset="0"/>
              </a:rPr>
              <a:t>equation</a:t>
            </a:r>
            <a:r>
              <a:rPr lang="nb-NO" sz="2400" b="0" i="0" dirty="0">
                <a:solidFill>
                  <a:srgbClr val="0D0D0D"/>
                </a:solidFill>
                <a:effectLst/>
                <a:latin typeface="Segoe UI Variable Text" pitchFamily="2" charset="0"/>
              </a:rPr>
              <a:t>): </a:t>
            </a:r>
          </a:p>
          <a:p>
            <a:pPr lvl="1" algn="l"/>
            <a:r>
              <a:rPr lang="nb-NO" sz="2400" dirty="0">
                <a:solidFill>
                  <a:srgbClr val="0D0D0D"/>
                </a:solidFill>
                <a:latin typeface="Segoe UI Variable Text" pitchFamily="2" charset="0"/>
              </a:rPr>
              <a:t>    </a:t>
            </a:r>
            <a:r>
              <a:rPr lang="nb-NO" sz="2400" b="0" i="0" dirty="0">
                <a:solidFill>
                  <a:srgbClr val="0D0D0D"/>
                </a:solidFill>
                <a:effectLst/>
                <a:latin typeface="Segoe UI Variable Text" pitchFamily="2" charset="0"/>
              </a:rPr>
              <a:t>Time-dependent problems </a:t>
            </a:r>
            <a:r>
              <a:rPr lang="nb-NO" sz="2400" b="0" i="0" dirty="0" err="1">
                <a:solidFill>
                  <a:srgbClr val="0D0D0D"/>
                </a:solidFill>
                <a:effectLst/>
                <a:latin typeface="Segoe UI Variable Text" pitchFamily="2" charset="0"/>
              </a:rPr>
              <a:t>with</a:t>
            </a:r>
            <a:r>
              <a:rPr lang="nb-NO" sz="2400" b="0" i="0" dirty="0">
                <a:solidFill>
                  <a:srgbClr val="0D0D0D"/>
                </a:solidFill>
                <a:effectLst/>
                <a:latin typeface="Segoe UI Variable Text" pitchFamily="2" charset="0"/>
              </a:rPr>
              <a:t> </a:t>
            </a:r>
            <a:r>
              <a:rPr lang="nb-NO" sz="2400" b="0" i="0" dirty="0" err="1">
                <a:solidFill>
                  <a:srgbClr val="0D0D0D"/>
                </a:solidFill>
                <a:effectLst/>
                <a:latin typeface="Segoe UI Variable Text" pitchFamily="2" charset="0"/>
              </a:rPr>
              <a:t>wave</a:t>
            </a:r>
            <a:r>
              <a:rPr lang="nb-NO" sz="2400" b="0" i="0" dirty="0">
                <a:solidFill>
                  <a:srgbClr val="0D0D0D"/>
                </a:solidFill>
                <a:effectLst/>
                <a:latin typeface="Segoe UI Variable Text" pitchFamily="2" charset="0"/>
              </a:rPr>
              <a:t>-like </a:t>
            </a:r>
            <a:r>
              <a:rPr lang="nb-NO" sz="2400" b="0" i="0" dirty="0" err="1">
                <a:solidFill>
                  <a:srgbClr val="0D0D0D"/>
                </a:solidFill>
                <a:effectLst/>
                <a:latin typeface="Segoe UI Variable Text" pitchFamily="2" charset="0"/>
              </a:rPr>
              <a:t>behavior</a:t>
            </a:r>
            <a:r>
              <a:rPr lang="nb-NO" sz="2400" b="0" i="0" dirty="0">
                <a:solidFill>
                  <a:srgbClr val="0D0D0D"/>
                </a:solidFill>
                <a:effectLst/>
                <a:latin typeface="Segoe UI Variable Text" pitchFamily="2" charset="0"/>
              </a:rPr>
              <a:t>.</a:t>
            </a:r>
          </a:p>
        </p:txBody>
      </p:sp>
    </p:spTree>
    <p:extLst>
      <p:ext uri="{BB962C8B-B14F-4D97-AF65-F5344CB8AC3E}">
        <p14:creationId xmlns:p14="http://schemas.microsoft.com/office/powerpoint/2010/main" val="426508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3982-A28E-BA24-E178-40C91A362B1E}"/>
              </a:ext>
            </a:extLst>
          </p:cNvPr>
          <p:cNvSpPr>
            <a:spLocks noGrp="1"/>
          </p:cNvSpPr>
          <p:nvPr>
            <p:ph type="title"/>
          </p:nvPr>
        </p:nvSpPr>
        <p:spPr>
          <a:xfrm>
            <a:off x="571500" y="327818"/>
            <a:ext cx="10515600" cy="1325563"/>
          </a:xfrm>
        </p:spPr>
        <p:txBody>
          <a:bodyPr/>
          <a:lstStyle/>
          <a:p>
            <a:r>
              <a:rPr lang="nb-NO" dirty="0"/>
              <a:t>Key Scientific </a:t>
            </a:r>
            <a:r>
              <a:rPr lang="nb-NO" dirty="0" err="1"/>
              <a:t>Tasks</a:t>
            </a:r>
            <a:endParaRPr lang="nb-NO" dirty="0"/>
          </a:p>
        </p:txBody>
      </p:sp>
      <p:sp>
        <p:nvSpPr>
          <p:cNvPr id="3" name="Content Placeholder 2">
            <a:extLst>
              <a:ext uri="{FF2B5EF4-FFF2-40B4-BE49-F238E27FC236}">
                <a16:creationId xmlns:a16="http://schemas.microsoft.com/office/drawing/2014/main" id="{884E9CE9-E54B-019E-FB9E-76C2D61A1917}"/>
              </a:ext>
            </a:extLst>
          </p:cNvPr>
          <p:cNvSpPr>
            <a:spLocks noGrp="1"/>
          </p:cNvSpPr>
          <p:nvPr>
            <p:ph idx="1"/>
          </p:nvPr>
        </p:nvSpPr>
        <p:spPr>
          <a:xfrm>
            <a:off x="571500" y="2041525"/>
            <a:ext cx="3352800" cy="508000"/>
          </a:xfrm>
        </p:spPr>
        <p:txBody>
          <a:bodyPr/>
          <a:lstStyle/>
          <a:p>
            <a:pPr marL="0" indent="0">
              <a:buNone/>
            </a:pPr>
            <a:r>
              <a:rPr lang="en-US" dirty="0"/>
              <a:t>Forward Simulation</a:t>
            </a:r>
            <a:endParaRPr lang="nb-NO" dirty="0"/>
          </a:p>
        </p:txBody>
      </p:sp>
      <p:sp>
        <p:nvSpPr>
          <p:cNvPr id="4" name="Slide Number Placeholder 3">
            <a:extLst>
              <a:ext uri="{FF2B5EF4-FFF2-40B4-BE49-F238E27FC236}">
                <a16:creationId xmlns:a16="http://schemas.microsoft.com/office/drawing/2014/main" id="{B556B6E3-7BB6-AEEF-9F2D-61646E16EB41}"/>
              </a:ext>
            </a:extLst>
          </p:cNvPr>
          <p:cNvSpPr>
            <a:spLocks noGrp="1"/>
          </p:cNvSpPr>
          <p:nvPr>
            <p:ph type="sldNum" sz="quarter" idx="12"/>
          </p:nvPr>
        </p:nvSpPr>
        <p:spPr/>
        <p:txBody>
          <a:bodyPr/>
          <a:lstStyle/>
          <a:p>
            <a:fld id="{68FA913F-7171-4556-8BED-0A30A44EC611}" type="slidenum">
              <a:rPr lang="en-GB" smtClean="0"/>
              <a:pPr/>
              <a:t>16</a:t>
            </a:fld>
            <a:endParaRPr lang="en-GB" dirty="0"/>
          </a:p>
        </p:txBody>
      </p:sp>
      <p:pic>
        <p:nvPicPr>
          <p:cNvPr id="6146" name="Picture 2" descr="Released free FEA tool, pycalculix">
            <a:extLst>
              <a:ext uri="{FF2B5EF4-FFF2-40B4-BE49-F238E27FC236}">
                <a16:creationId xmlns:a16="http://schemas.microsoft.com/office/drawing/2014/main" id="{A7CB0FC4-3C33-CE08-1836-E072F34CA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3350438"/>
            <a:ext cx="3879056" cy="25860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Vs obtained from inversion of pre-stack seismic data. Vs has decreased... |  Download Scientific Diagram">
            <a:extLst>
              <a:ext uri="{FF2B5EF4-FFF2-40B4-BE49-F238E27FC236}">
                <a16:creationId xmlns:a16="http://schemas.microsoft.com/office/drawing/2014/main" id="{D1172B5C-FC5F-C813-29F5-7108993B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725" y="2995613"/>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BB77B2C-6952-A70C-6EAE-12B902A222A8}"/>
              </a:ext>
            </a:extLst>
          </p:cNvPr>
          <p:cNvSpPr txBox="1">
            <a:spLocks/>
          </p:cNvSpPr>
          <p:nvPr/>
        </p:nvSpPr>
        <p:spPr>
          <a:xfrm>
            <a:off x="4886325" y="2041525"/>
            <a:ext cx="3352800" cy="50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Inverse Simulation</a:t>
            </a:r>
            <a:endParaRPr lang="nb-NO" dirty="0"/>
          </a:p>
        </p:txBody>
      </p:sp>
      <p:pic>
        <p:nvPicPr>
          <p:cNvPr id="6150" name="Picture 6" descr="GENERATIVE PDE CONTROL">
            <a:extLst>
              <a:ext uri="{FF2B5EF4-FFF2-40B4-BE49-F238E27FC236}">
                <a16:creationId xmlns:a16="http://schemas.microsoft.com/office/drawing/2014/main" id="{6E2F46A7-F306-DD4C-FC9D-CBB28FC449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557"/>
          <a:stretch/>
        </p:blipFill>
        <p:spPr bwMode="auto">
          <a:xfrm>
            <a:off x="8753475" y="3321782"/>
            <a:ext cx="2967037" cy="26241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439CDE-F6F9-46C9-13D1-8BFA40C26CAC}"/>
              </a:ext>
            </a:extLst>
          </p:cNvPr>
          <p:cNvSpPr txBox="1"/>
          <p:nvPr/>
        </p:nvSpPr>
        <p:spPr>
          <a:xfrm>
            <a:off x="571500" y="2492501"/>
            <a:ext cx="1247775" cy="461665"/>
          </a:xfrm>
          <a:prstGeom prst="rect">
            <a:avLst/>
          </a:prstGeom>
          <a:noFill/>
        </p:spPr>
        <p:txBody>
          <a:bodyPr wrap="square">
            <a:spAutoFit/>
          </a:bodyPr>
          <a:lstStyle/>
          <a:p>
            <a:r>
              <a:rPr lang="nb-NO" sz="2400" dirty="0">
                <a:solidFill>
                  <a:srgbClr val="FF0000"/>
                </a:solidFill>
                <a:latin typeface="Arial" panose="020B0604020202020204" pitchFamily="34" charset="0"/>
                <a:cs typeface="Arial" panose="020B0604020202020204" pitchFamily="34" charset="0"/>
              </a:rPr>
              <a:t>y</a:t>
            </a:r>
            <a:r>
              <a:rPr lang="nb-NO" sz="2400" dirty="0">
                <a:latin typeface="Arial" panose="020B0604020202020204" pitchFamily="34" charset="0"/>
                <a:cs typeface="Arial" panose="020B0604020202020204" pitchFamily="34" charset="0"/>
              </a:rPr>
              <a:t> = f(x)</a:t>
            </a:r>
          </a:p>
        </p:txBody>
      </p:sp>
      <p:sp>
        <p:nvSpPr>
          <p:cNvPr id="8" name="TextBox 7">
            <a:extLst>
              <a:ext uri="{FF2B5EF4-FFF2-40B4-BE49-F238E27FC236}">
                <a16:creationId xmlns:a16="http://schemas.microsoft.com/office/drawing/2014/main" id="{D0B6106C-9BC9-FDE1-2FF1-F69C651AA864}"/>
              </a:ext>
            </a:extLst>
          </p:cNvPr>
          <p:cNvSpPr txBox="1"/>
          <p:nvPr/>
        </p:nvSpPr>
        <p:spPr>
          <a:xfrm>
            <a:off x="4972050" y="2504601"/>
            <a:ext cx="1247775" cy="461665"/>
          </a:xfrm>
          <a:prstGeom prst="rect">
            <a:avLst/>
          </a:prstGeom>
          <a:noFill/>
        </p:spPr>
        <p:txBody>
          <a:bodyPr wrap="square">
            <a:spAutoFit/>
          </a:bodyPr>
          <a:lstStyle/>
          <a:p>
            <a:r>
              <a:rPr lang="nb-NO" sz="2400" dirty="0">
                <a:latin typeface="Arial" panose="020B0604020202020204" pitchFamily="34" charset="0"/>
                <a:cs typeface="Arial" panose="020B0604020202020204" pitchFamily="34" charset="0"/>
              </a:rPr>
              <a:t>y = f(</a:t>
            </a:r>
            <a:r>
              <a:rPr lang="nb-NO" sz="2400" dirty="0">
                <a:solidFill>
                  <a:srgbClr val="FF0000"/>
                </a:solidFill>
                <a:latin typeface="Arial" panose="020B0604020202020204" pitchFamily="34" charset="0"/>
                <a:cs typeface="Arial" panose="020B0604020202020204" pitchFamily="34" charset="0"/>
              </a:rPr>
              <a:t>x</a:t>
            </a:r>
            <a:r>
              <a:rPr lang="nb-NO" sz="2400"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9B08FAE6-E05E-192F-981E-F94474A5027D}"/>
              </a:ext>
            </a:extLst>
          </p:cNvPr>
          <p:cNvSpPr txBox="1"/>
          <p:nvPr/>
        </p:nvSpPr>
        <p:spPr>
          <a:xfrm>
            <a:off x="8989218" y="2504600"/>
            <a:ext cx="1247775" cy="461665"/>
          </a:xfrm>
          <a:prstGeom prst="rect">
            <a:avLst/>
          </a:prstGeom>
          <a:noFill/>
        </p:spPr>
        <p:txBody>
          <a:bodyPr wrap="square">
            <a:spAutoFit/>
          </a:bodyPr>
          <a:lstStyle/>
          <a:p>
            <a:r>
              <a:rPr lang="nb-NO" sz="2400" dirty="0">
                <a:latin typeface="Arial" panose="020B0604020202020204" pitchFamily="34" charset="0"/>
                <a:cs typeface="Arial" panose="020B0604020202020204" pitchFamily="34" charset="0"/>
              </a:rPr>
              <a:t>y = </a:t>
            </a:r>
            <a:r>
              <a:rPr lang="nb-NO" sz="2400" dirty="0">
                <a:solidFill>
                  <a:srgbClr val="FF0000"/>
                </a:solidFill>
                <a:latin typeface="Arial" panose="020B0604020202020204" pitchFamily="34" charset="0"/>
                <a:cs typeface="Arial" panose="020B0604020202020204" pitchFamily="34" charset="0"/>
              </a:rPr>
              <a:t>f</a:t>
            </a:r>
            <a:r>
              <a:rPr lang="nb-NO" sz="2400" dirty="0">
                <a:latin typeface="Arial" panose="020B0604020202020204" pitchFamily="34" charset="0"/>
                <a:cs typeface="Arial" panose="020B0604020202020204" pitchFamily="34" charset="0"/>
              </a:rPr>
              <a:t>(x)</a:t>
            </a:r>
          </a:p>
        </p:txBody>
      </p:sp>
      <p:sp>
        <p:nvSpPr>
          <p:cNvPr id="12" name="Content Placeholder 2">
            <a:extLst>
              <a:ext uri="{FF2B5EF4-FFF2-40B4-BE49-F238E27FC236}">
                <a16:creationId xmlns:a16="http://schemas.microsoft.com/office/drawing/2014/main" id="{7CFF253D-77F4-FF8D-3DB6-41F73B997A56}"/>
              </a:ext>
            </a:extLst>
          </p:cNvPr>
          <p:cNvSpPr txBox="1">
            <a:spLocks/>
          </p:cNvSpPr>
          <p:nvPr/>
        </p:nvSpPr>
        <p:spPr>
          <a:xfrm>
            <a:off x="8839200" y="2049054"/>
            <a:ext cx="3352800" cy="50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Equation Discovery</a:t>
            </a:r>
            <a:endParaRPr lang="nb-NO" dirty="0"/>
          </a:p>
        </p:txBody>
      </p:sp>
    </p:spTree>
    <p:extLst>
      <p:ext uri="{BB962C8B-B14F-4D97-AF65-F5344CB8AC3E}">
        <p14:creationId xmlns:p14="http://schemas.microsoft.com/office/powerpoint/2010/main" val="190301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C155D09-EB2A-6D4C-A4B8-46502553BD28}"/>
              </a:ext>
            </a:extLst>
          </p:cNvPr>
          <p:cNvPicPr>
            <a:picLocks noChangeAspect="1"/>
          </p:cNvPicPr>
          <p:nvPr/>
        </p:nvPicPr>
        <p:blipFill>
          <a:blip r:embed="rId3"/>
          <a:srcRect l="3245" r="3343" b="-1"/>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737176-2E03-59A7-70E4-4B1FC230CAE8}"/>
              </a:ext>
            </a:extLst>
          </p:cNvPr>
          <p:cNvSpPr>
            <a:spLocks noGrp="1"/>
          </p:cNvSpPr>
          <p:nvPr>
            <p:ph type="title"/>
          </p:nvPr>
        </p:nvSpPr>
        <p:spPr>
          <a:xfrm>
            <a:off x="533400" y="267145"/>
            <a:ext cx="5562600" cy="1899912"/>
          </a:xfrm>
        </p:spPr>
        <p:txBody>
          <a:bodyPr>
            <a:normAutofit/>
          </a:bodyPr>
          <a:lstStyle/>
          <a:p>
            <a:r>
              <a:rPr lang="nb-NO" sz="4000" dirty="0" err="1"/>
              <a:t>Why</a:t>
            </a:r>
            <a:r>
              <a:rPr lang="nb-NO" sz="4000" dirty="0"/>
              <a:t> a </a:t>
            </a:r>
            <a:r>
              <a:rPr lang="nb-NO" sz="4000" dirty="0" err="1"/>
              <a:t>revolution</a:t>
            </a:r>
            <a:r>
              <a:rPr lang="nb-NO" sz="4000" dirty="0"/>
              <a:t> is </a:t>
            </a:r>
            <a:r>
              <a:rPr lang="nb-NO" sz="4000" dirty="0" err="1"/>
              <a:t>needed</a:t>
            </a:r>
            <a:r>
              <a:rPr lang="nb-NO" sz="4000" dirty="0"/>
              <a:t>?</a:t>
            </a:r>
          </a:p>
        </p:txBody>
      </p:sp>
      <p:sp>
        <p:nvSpPr>
          <p:cNvPr id="3" name="Content Placeholder 2">
            <a:extLst>
              <a:ext uri="{FF2B5EF4-FFF2-40B4-BE49-F238E27FC236}">
                <a16:creationId xmlns:a16="http://schemas.microsoft.com/office/drawing/2014/main" id="{8DEBD272-AAAE-0E8C-5096-6A1275EF06E0}"/>
              </a:ext>
            </a:extLst>
          </p:cNvPr>
          <p:cNvSpPr>
            <a:spLocks noGrp="1"/>
          </p:cNvSpPr>
          <p:nvPr>
            <p:ph idx="1"/>
          </p:nvPr>
        </p:nvSpPr>
        <p:spPr>
          <a:xfrm>
            <a:off x="533400" y="2434192"/>
            <a:ext cx="6619875" cy="3742762"/>
          </a:xfrm>
        </p:spPr>
        <p:txBody>
          <a:bodyPr>
            <a:normAutofit/>
          </a:bodyPr>
          <a:lstStyle/>
          <a:p>
            <a:pPr marL="0" indent="0">
              <a:buNone/>
            </a:pPr>
            <a:r>
              <a:rPr lang="en-US" sz="2400" b="1" dirty="0">
                <a:solidFill>
                  <a:srgbClr val="0000FF"/>
                </a:solidFill>
              </a:rPr>
              <a:t>Numerical Methods are very Successful</a:t>
            </a:r>
          </a:p>
          <a:p>
            <a:pPr marL="0" indent="0">
              <a:buNone/>
            </a:pPr>
            <a:r>
              <a:rPr lang="en-US" sz="2000" dirty="0"/>
              <a:t>(</a:t>
            </a:r>
            <a:r>
              <a:rPr lang="en-US" sz="2000" dirty="0">
                <a:solidFill>
                  <a:srgbClr val="FF0000"/>
                </a:solidFill>
              </a:rPr>
              <a:t>issues</a:t>
            </a:r>
            <a:r>
              <a:rPr lang="en-US" sz="2000" dirty="0"/>
              <a:t>: high resolution, </a:t>
            </a:r>
            <a:r>
              <a:rPr lang="en-US" sz="2000" dirty="0" err="1"/>
              <a:t>multiphysics</a:t>
            </a:r>
            <a:r>
              <a:rPr lang="en-US" sz="2000" dirty="0"/>
              <a:t>, multiscale)</a:t>
            </a:r>
          </a:p>
          <a:p>
            <a:pPr marL="0" indent="0">
              <a:buNone/>
            </a:pPr>
            <a:endParaRPr lang="en-US" sz="2000" dirty="0"/>
          </a:p>
          <a:p>
            <a:pPr marL="0" indent="0">
              <a:buNone/>
            </a:pPr>
            <a:r>
              <a:rPr lang="en-US" sz="2400" b="1" dirty="0"/>
              <a:t>Challenging Tasks:  </a:t>
            </a:r>
            <a:endParaRPr lang="nb-NO" sz="2400" b="1" dirty="0"/>
          </a:p>
          <a:p>
            <a:r>
              <a:rPr lang="nb-NO" sz="2400" dirty="0"/>
              <a:t>Optimal Design</a:t>
            </a:r>
          </a:p>
          <a:p>
            <a:r>
              <a:rPr lang="nb-NO" sz="2400" dirty="0"/>
              <a:t>Inverse Problem</a:t>
            </a:r>
          </a:p>
          <a:p>
            <a:r>
              <a:rPr lang="nb-NO" sz="2400" dirty="0" err="1"/>
              <a:t>Uncertainty</a:t>
            </a:r>
            <a:r>
              <a:rPr lang="nb-NO" sz="2400" dirty="0"/>
              <a:t> </a:t>
            </a:r>
            <a:r>
              <a:rPr lang="nb-NO" sz="2400" dirty="0" err="1"/>
              <a:t>quantification</a:t>
            </a:r>
            <a:r>
              <a:rPr lang="nb-NO" sz="2400" dirty="0"/>
              <a:t> (UQ)</a:t>
            </a:r>
          </a:p>
        </p:txBody>
      </p:sp>
      <p:sp>
        <p:nvSpPr>
          <p:cNvPr id="4" name="Slide Number Placeholder 3">
            <a:extLst>
              <a:ext uri="{FF2B5EF4-FFF2-40B4-BE49-F238E27FC236}">
                <a16:creationId xmlns:a16="http://schemas.microsoft.com/office/drawing/2014/main" id="{A4BFCA40-206E-954A-4E94-BA5DF6307326}"/>
              </a:ext>
            </a:extLst>
          </p:cNvPr>
          <p:cNvSpPr>
            <a:spLocks noGrp="1"/>
          </p:cNvSpPr>
          <p:nvPr>
            <p:ph type="sldNum" sz="quarter" idx="12"/>
          </p:nvPr>
        </p:nvSpPr>
        <p:spPr>
          <a:xfrm>
            <a:off x="8610600" y="6356350"/>
            <a:ext cx="2743200" cy="365125"/>
          </a:xfrm>
        </p:spPr>
        <p:txBody>
          <a:bodyPr>
            <a:normAutofit/>
          </a:bodyPr>
          <a:lstStyle/>
          <a:p>
            <a:pPr>
              <a:spcAft>
                <a:spcPts val="600"/>
              </a:spcAft>
            </a:pPr>
            <a:fld id="{68FA913F-7171-4556-8BED-0A30A44EC611}" type="slidenum">
              <a:rPr lang="en-GB">
                <a:solidFill>
                  <a:srgbClr val="FFFFFF"/>
                </a:solidFill>
              </a:rPr>
              <a:pPr>
                <a:spcAft>
                  <a:spcPts val="600"/>
                </a:spcAft>
              </a:pPr>
              <a:t>17</a:t>
            </a:fld>
            <a:endParaRPr lang="en-GB">
              <a:solidFill>
                <a:srgbClr val="FFFFFF"/>
              </a:solidFill>
            </a:endParaRPr>
          </a:p>
        </p:txBody>
      </p:sp>
    </p:spTree>
    <p:extLst>
      <p:ext uri="{BB962C8B-B14F-4D97-AF65-F5344CB8AC3E}">
        <p14:creationId xmlns:p14="http://schemas.microsoft.com/office/powerpoint/2010/main" val="3998217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olecular model">
            <a:extLst>
              <a:ext uri="{FF2B5EF4-FFF2-40B4-BE49-F238E27FC236}">
                <a16:creationId xmlns:a16="http://schemas.microsoft.com/office/drawing/2014/main" id="{5FEB05B2-2408-509E-1C3A-093B6929AA82}"/>
              </a:ext>
            </a:extLst>
          </p:cNvPr>
          <p:cNvPicPr>
            <a:picLocks noChangeAspect="1"/>
          </p:cNvPicPr>
          <p:nvPr/>
        </p:nvPicPr>
        <p:blipFill>
          <a:blip r:embed="rId2">
            <a:alphaModFix amt="50000"/>
          </a:blip>
          <a:srcRect t="7221" b="8509"/>
          <a:stretch/>
        </p:blipFill>
        <p:spPr>
          <a:xfrm>
            <a:off x="20" y="1"/>
            <a:ext cx="12191980" cy="6857999"/>
          </a:xfrm>
          <a:prstGeom prst="rect">
            <a:avLst/>
          </a:prstGeom>
        </p:spPr>
      </p:pic>
      <p:sp>
        <p:nvSpPr>
          <p:cNvPr id="2" name="Title 1">
            <a:extLst>
              <a:ext uri="{FF2B5EF4-FFF2-40B4-BE49-F238E27FC236}">
                <a16:creationId xmlns:a16="http://schemas.microsoft.com/office/drawing/2014/main" id="{D3004A12-9D28-CEC3-ADDE-C255D72335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latin typeface="+mj-lt"/>
                <a:cs typeface="+mj-cs"/>
              </a:rPr>
              <a:t>Scientific Machine Learning</a:t>
            </a:r>
            <a:br>
              <a:rPr lang="en-US" sz="6000" dirty="0">
                <a:solidFill>
                  <a:srgbClr val="FFFFFF"/>
                </a:solidFill>
                <a:latin typeface="+mj-lt"/>
                <a:cs typeface="+mj-cs"/>
              </a:rPr>
            </a:br>
            <a:r>
              <a:rPr lang="nb-NO" sz="3200" dirty="0" err="1"/>
              <a:t>Incorporating</a:t>
            </a:r>
            <a:r>
              <a:rPr lang="nb-NO" sz="3200" dirty="0"/>
              <a:t> </a:t>
            </a:r>
            <a:r>
              <a:rPr lang="nb-NO" sz="3200" dirty="0" err="1"/>
              <a:t>Physics</a:t>
            </a:r>
            <a:r>
              <a:rPr lang="nb-NO" sz="3200" dirty="0"/>
              <a:t> </a:t>
            </a:r>
            <a:r>
              <a:rPr lang="nb-NO" sz="3200" dirty="0" err="1"/>
              <a:t>into</a:t>
            </a:r>
            <a:r>
              <a:rPr lang="nb-NO" sz="3200" dirty="0"/>
              <a:t> Learning</a:t>
            </a:r>
            <a:endParaRPr lang="en-US" sz="6000" dirty="0">
              <a:solidFill>
                <a:srgbClr val="FFFFFF"/>
              </a:solidFill>
              <a:latin typeface="+mj-lt"/>
              <a:cs typeface="+mj-cs"/>
            </a:endParaRPr>
          </a:p>
        </p:txBody>
      </p:sp>
      <p:sp>
        <p:nvSpPr>
          <p:cNvPr id="4" name="Slide Number Placeholder 3">
            <a:extLst>
              <a:ext uri="{FF2B5EF4-FFF2-40B4-BE49-F238E27FC236}">
                <a16:creationId xmlns:a16="http://schemas.microsoft.com/office/drawing/2014/main" id="{D23F74D5-A550-5580-671E-D8FA18F20D1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8FA913F-7171-4556-8BED-0A30A44EC611}" type="slidenum">
              <a:rPr lang="en-US" sz="1200">
                <a:solidFill>
                  <a:srgbClr val="FFFFFF"/>
                </a:solidFill>
                <a:latin typeface="Calibri" panose="020F0502020204030204"/>
                <a:ea typeface="+mn-ea"/>
                <a:cs typeface="+mn-cs"/>
              </a:rPr>
              <a:pPr>
                <a:spcAft>
                  <a:spcPts val="600"/>
                </a:spcAft>
                <a:defRPr/>
              </a:pPr>
              <a:t>18</a:t>
            </a:fld>
            <a:endParaRPr lang="en-US" sz="120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3709996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9AE6-4D39-8E3A-9C3E-78C11FFABCDB}"/>
              </a:ext>
            </a:extLst>
          </p:cNvPr>
          <p:cNvSpPr>
            <a:spLocks noGrp="1"/>
          </p:cNvSpPr>
          <p:nvPr>
            <p:ph type="title"/>
          </p:nvPr>
        </p:nvSpPr>
        <p:spPr/>
        <p:txBody>
          <a:bodyPr/>
          <a:lstStyle/>
          <a:p>
            <a:r>
              <a:rPr lang="nb-NO" dirty="0" err="1"/>
              <a:t>Why</a:t>
            </a:r>
            <a:r>
              <a:rPr lang="nb-NO" dirty="0"/>
              <a:t> </a:t>
            </a:r>
            <a:r>
              <a:rPr lang="nb-NO" dirty="0" err="1"/>
              <a:t>Numerical</a:t>
            </a:r>
            <a:r>
              <a:rPr lang="nb-NO" dirty="0"/>
              <a:t> Methods?</a:t>
            </a:r>
          </a:p>
        </p:txBody>
      </p:sp>
      <p:sp>
        <p:nvSpPr>
          <p:cNvPr id="3" name="Content Placeholder 2">
            <a:extLst>
              <a:ext uri="{FF2B5EF4-FFF2-40B4-BE49-F238E27FC236}">
                <a16:creationId xmlns:a16="http://schemas.microsoft.com/office/drawing/2014/main" id="{785C75E2-AFF0-E803-2FBD-19DCFFA4B729}"/>
              </a:ext>
            </a:extLst>
          </p:cNvPr>
          <p:cNvSpPr>
            <a:spLocks noGrp="1"/>
          </p:cNvSpPr>
          <p:nvPr>
            <p:ph idx="1"/>
          </p:nvPr>
        </p:nvSpPr>
        <p:spPr>
          <a:xfrm>
            <a:off x="653144" y="1825625"/>
            <a:ext cx="6626888" cy="4351338"/>
          </a:xfrm>
        </p:spPr>
        <p:txBody>
          <a:bodyPr>
            <a:normAutofit fontScale="85000" lnSpcReduction="20000"/>
          </a:bodyPr>
          <a:lstStyle/>
          <a:p>
            <a:r>
              <a:rPr lang="nb-NO" dirty="0" err="1">
                <a:solidFill>
                  <a:srgbClr val="4E2CE0"/>
                </a:solidFill>
              </a:rPr>
              <a:t>Overcome</a:t>
            </a:r>
            <a:r>
              <a:rPr lang="nb-NO" dirty="0">
                <a:solidFill>
                  <a:srgbClr val="4E2CE0"/>
                </a:solidFill>
              </a:rPr>
              <a:t> </a:t>
            </a:r>
            <a:r>
              <a:rPr lang="nb-NO" dirty="0" err="1">
                <a:solidFill>
                  <a:srgbClr val="4E2CE0"/>
                </a:solidFill>
              </a:rPr>
              <a:t>Analytical</a:t>
            </a:r>
            <a:r>
              <a:rPr lang="nb-NO" dirty="0">
                <a:solidFill>
                  <a:srgbClr val="4E2CE0"/>
                </a:solidFill>
              </a:rPr>
              <a:t> </a:t>
            </a:r>
            <a:r>
              <a:rPr lang="nb-NO" dirty="0" err="1">
                <a:solidFill>
                  <a:srgbClr val="4E2CE0"/>
                </a:solidFill>
              </a:rPr>
              <a:t>Limitations</a:t>
            </a:r>
            <a:r>
              <a:rPr lang="nb-NO" dirty="0">
                <a:solidFill>
                  <a:srgbClr val="4E2CE0"/>
                </a:solidFill>
              </a:rPr>
              <a:t>: </a:t>
            </a:r>
            <a:r>
              <a:rPr lang="nb-NO" dirty="0"/>
              <a:t>Handles </a:t>
            </a:r>
            <a:r>
              <a:rPr lang="nb-NO" dirty="0" err="1"/>
              <a:t>complex</a:t>
            </a:r>
            <a:r>
              <a:rPr lang="nb-NO" dirty="0"/>
              <a:t> </a:t>
            </a:r>
            <a:r>
              <a:rPr lang="nb-NO" dirty="0" err="1"/>
              <a:t>geometries</a:t>
            </a:r>
            <a:r>
              <a:rPr lang="nb-NO" dirty="0"/>
              <a:t> and real-</a:t>
            </a:r>
            <a:r>
              <a:rPr lang="nb-NO" dirty="0" err="1"/>
              <a:t>world</a:t>
            </a:r>
            <a:r>
              <a:rPr lang="nb-NO" dirty="0"/>
              <a:t> problems </a:t>
            </a:r>
            <a:r>
              <a:rPr lang="nb-NO" dirty="0" err="1"/>
              <a:t>where</a:t>
            </a:r>
            <a:r>
              <a:rPr lang="nb-NO" dirty="0"/>
              <a:t> </a:t>
            </a:r>
            <a:r>
              <a:rPr lang="nb-NO" dirty="0" err="1"/>
              <a:t>analytical</a:t>
            </a:r>
            <a:r>
              <a:rPr lang="nb-NO" dirty="0"/>
              <a:t> </a:t>
            </a:r>
            <a:r>
              <a:rPr lang="nb-NO" dirty="0" err="1"/>
              <a:t>methods</a:t>
            </a:r>
            <a:r>
              <a:rPr lang="nb-NO" dirty="0"/>
              <a:t> </a:t>
            </a:r>
            <a:r>
              <a:rPr lang="nb-NO" dirty="0" err="1"/>
              <a:t>fail</a:t>
            </a:r>
            <a:r>
              <a:rPr lang="nb-NO" dirty="0"/>
              <a:t>.</a:t>
            </a:r>
          </a:p>
          <a:p>
            <a:r>
              <a:rPr lang="nb-NO" dirty="0" err="1">
                <a:solidFill>
                  <a:srgbClr val="4E2CE0"/>
                </a:solidFill>
              </a:rPr>
              <a:t>Improved</a:t>
            </a:r>
            <a:r>
              <a:rPr lang="nb-NO" dirty="0">
                <a:solidFill>
                  <a:srgbClr val="4E2CE0"/>
                </a:solidFill>
              </a:rPr>
              <a:t> </a:t>
            </a:r>
            <a:r>
              <a:rPr lang="nb-NO" dirty="0" err="1">
                <a:solidFill>
                  <a:srgbClr val="4E2CE0"/>
                </a:solidFill>
              </a:rPr>
              <a:t>Modeling</a:t>
            </a:r>
            <a:r>
              <a:rPr lang="nb-NO" dirty="0">
                <a:solidFill>
                  <a:srgbClr val="4E2CE0"/>
                </a:solidFill>
              </a:rPr>
              <a:t>: </a:t>
            </a:r>
            <a:r>
              <a:rPr lang="nb-NO" dirty="0" err="1"/>
              <a:t>Approximate</a:t>
            </a:r>
            <a:r>
              <a:rPr lang="nb-NO" dirty="0"/>
              <a:t> </a:t>
            </a:r>
            <a:r>
              <a:rPr lang="nb-NO" dirty="0" err="1"/>
              <a:t>solutions</a:t>
            </a:r>
            <a:r>
              <a:rPr lang="nb-NO" dirty="0"/>
              <a:t> </a:t>
            </a:r>
            <a:r>
              <a:rPr lang="nb-NO" dirty="0" err="1"/>
              <a:t>often</a:t>
            </a:r>
            <a:r>
              <a:rPr lang="nb-NO" dirty="0"/>
              <a:t> </a:t>
            </a:r>
            <a:r>
              <a:rPr lang="nb-NO" dirty="0" err="1"/>
              <a:t>outperform</a:t>
            </a:r>
            <a:r>
              <a:rPr lang="nb-NO" dirty="0"/>
              <a:t> </a:t>
            </a:r>
            <a:r>
              <a:rPr lang="nb-NO" dirty="0" err="1"/>
              <a:t>oversimplified</a:t>
            </a:r>
            <a:r>
              <a:rPr lang="nb-NO" dirty="0"/>
              <a:t> "</a:t>
            </a:r>
            <a:r>
              <a:rPr lang="nb-NO" dirty="0" err="1"/>
              <a:t>exact</a:t>
            </a:r>
            <a:r>
              <a:rPr lang="nb-NO" dirty="0"/>
              <a:t>" </a:t>
            </a:r>
            <a:r>
              <a:rPr lang="nb-NO" dirty="0" err="1"/>
              <a:t>ones</a:t>
            </a:r>
            <a:r>
              <a:rPr lang="nb-NO" dirty="0"/>
              <a:t>.</a:t>
            </a:r>
          </a:p>
          <a:p>
            <a:r>
              <a:rPr lang="nb-NO" dirty="0" err="1">
                <a:solidFill>
                  <a:srgbClr val="4E2CE0"/>
                </a:solidFill>
              </a:rPr>
              <a:t>Flexibility</a:t>
            </a:r>
            <a:r>
              <a:rPr lang="nb-NO" dirty="0">
                <a:solidFill>
                  <a:srgbClr val="4E2CE0"/>
                </a:solidFill>
              </a:rPr>
              <a:t>: </a:t>
            </a:r>
            <a:r>
              <a:rPr lang="nb-NO" dirty="0"/>
              <a:t>Supports </a:t>
            </a:r>
            <a:r>
              <a:rPr lang="nb-NO" dirty="0" err="1"/>
              <a:t>parametric</a:t>
            </a:r>
            <a:r>
              <a:rPr lang="nb-NO" dirty="0"/>
              <a:t> studies and diverse scenarios.</a:t>
            </a:r>
          </a:p>
          <a:p>
            <a:r>
              <a:rPr lang="nb-NO" dirty="0" err="1">
                <a:solidFill>
                  <a:srgbClr val="4E2CE0"/>
                </a:solidFill>
              </a:rPr>
              <a:t>Simplify</a:t>
            </a:r>
            <a:r>
              <a:rPr lang="nb-NO" dirty="0">
                <a:solidFill>
                  <a:srgbClr val="4E2CE0"/>
                </a:solidFill>
              </a:rPr>
              <a:t> </a:t>
            </a:r>
            <a:r>
              <a:rPr lang="nb-NO" dirty="0" err="1">
                <a:solidFill>
                  <a:srgbClr val="4E2CE0"/>
                </a:solidFill>
              </a:rPr>
              <a:t>Complex</a:t>
            </a:r>
            <a:r>
              <a:rPr lang="nb-NO" dirty="0">
                <a:solidFill>
                  <a:srgbClr val="4E2CE0"/>
                </a:solidFill>
              </a:rPr>
              <a:t> Solutions: </a:t>
            </a:r>
            <a:r>
              <a:rPr lang="nb-NO" dirty="0" err="1"/>
              <a:t>Reduces</a:t>
            </a:r>
            <a:r>
              <a:rPr lang="nb-NO" dirty="0"/>
              <a:t> </a:t>
            </a:r>
            <a:r>
              <a:rPr lang="nb-NO" dirty="0" err="1"/>
              <a:t>the</a:t>
            </a:r>
            <a:r>
              <a:rPr lang="nb-NO" dirty="0"/>
              <a:t> </a:t>
            </a:r>
            <a:r>
              <a:rPr lang="nb-NO" dirty="0" err="1"/>
              <a:t>effort</a:t>
            </a:r>
            <a:r>
              <a:rPr lang="nb-NO" dirty="0"/>
              <a:t> </a:t>
            </a:r>
            <a:r>
              <a:rPr lang="nb-NO" dirty="0" err="1"/>
              <a:t>of</a:t>
            </a:r>
            <a:r>
              <a:rPr lang="nb-NO" dirty="0"/>
              <a:t> </a:t>
            </a:r>
            <a:r>
              <a:rPr lang="nb-NO" dirty="0" err="1"/>
              <a:t>dealing</a:t>
            </a:r>
            <a:r>
              <a:rPr lang="nb-NO" dirty="0"/>
              <a:t> </a:t>
            </a:r>
            <a:r>
              <a:rPr lang="nb-NO" dirty="0" err="1"/>
              <a:t>with</a:t>
            </a:r>
            <a:r>
              <a:rPr lang="nb-NO" dirty="0"/>
              <a:t> </a:t>
            </a:r>
            <a:r>
              <a:rPr lang="nb-NO" dirty="0" err="1"/>
              <a:t>intimidating</a:t>
            </a:r>
            <a:r>
              <a:rPr lang="nb-NO" dirty="0"/>
              <a:t> </a:t>
            </a:r>
            <a:r>
              <a:rPr lang="nb-NO" dirty="0" err="1"/>
              <a:t>analytical</a:t>
            </a:r>
            <a:r>
              <a:rPr lang="nb-NO" dirty="0"/>
              <a:t> </a:t>
            </a:r>
            <a:r>
              <a:rPr lang="nb-NO" dirty="0" err="1"/>
              <a:t>formulas</a:t>
            </a:r>
            <a:r>
              <a:rPr lang="nb-NO" dirty="0"/>
              <a:t>.</a:t>
            </a:r>
          </a:p>
          <a:p>
            <a:r>
              <a:rPr lang="nb-NO" dirty="0" err="1">
                <a:solidFill>
                  <a:srgbClr val="4E2CE0"/>
                </a:solidFill>
              </a:rPr>
              <a:t>Enhanced</a:t>
            </a:r>
            <a:r>
              <a:rPr lang="nb-NO" dirty="0">
                <a:solidFill>
                  <a:srgbClr val="4E2CE0"/>
                </a:solidFill>
              </a:rPr>
              <a:t> </a:t>
            </a:r>
            <a:r>
              <a:rPr lang="nb-NO" dirty="0" err="1">
                <a:solidFill>
                  <a:srgbClr val="4E2CE0"/>
                </a:solidFill>
              </a:rPr>
              <a:t>Usability</a:t>
            </a:r>
            <a:r>
              <a:rPr lang="nb-NO" dirty="0">
                <a:solidFill>
                  <a:srgbClr val="4E2CE0"/>
                </a:solidFill>
              </a:rPr>
              <a:t>: </a:t>
            </a:r>
            <a:r>
              <a:rPr lang="nb-NO" dirty="0" err="1"/>
              <a:t>Provides</a:t>
            </a:r>
            <a:r>
              <a:rPr lang="nb-NO" dirty="0"/>
              <a:t> </a:t>
            </a:r>
            <a:r>
              <a:rPr lang="nb-NO" dirty="0" err="1"/>
              <a:t>efficient</a:t>
            </a:r>
            <a:r>
              <a:rPr lang="nb-NO" dirty="0"/>
              <a:t> </a:t>
            </a:r>
            <a:r>
              <a:rPr lang="nb-NO" dirty="0" err="1"/>
              <a:t>computations</a:t>
            </a:r>
            <a:r>
              <a:rPr lang="nb-NO" dirty="0"/>
              <a:t> and </a:t>
            </a:r>
            <a:r>
              <a:rPr lang="nb-NO" dirty="0" err="1"/>
              <a:t>visually</a:t>
            </a:r>
            <a:r>
              <a:rPr lang="nb-NO" dirty="0"/>
              <a:t> </a:t>
            </a:r>
            <a:r>
              <a:rPr lang="nb-NO" dirty="0" err="1"/>
              <a:t>appealing</a:t>
            </a:r>
            <a:r>
              <a:rPr lang="nb-NO" dirty="0"/>
              <a:t> outputs for </a:t>
            </a:r>
            <a:r>
              <a:rPr lang="nb-NO" dirty="0" err="1"/>
              <a:t>interpretation</a:t>
            </a:r>
            <a:r>
              <a:rPr lang="nb-NO" dirty="0"/>
              <a:t>.</a:t>
            </a:r>
          </a:p>
        </p:txBody>
      </p:sp>
      <p:sp>
        <p:nvSpPr>
          <p:cNvPr id="4" name="Slide Number Placeholder 3">
            <a:extLst>
              <a:ext uri="{FF2B5EF4-FFF2-40B4-BE49-F238E27FC236}">
                <a16:creationId xmlns:a16="http://schemas.microsoft.com/office/drawing/2014/main" id="{34F2B02D-DC22-EA90-CF11-B910B8785CE8}"/>
              </a:ext>
            </a:extLst>
          </p:cNvPr>
          <p:cNvSpPr>
            <a:spLocks noGrp="1"/>
          </p:cNvSpPr>
          <p:nvPr>
            <p:ph type="sldNum" sz="quarter" idx="12"/>
          </p:nvPr>
        </p:nvSpPr>
        <p:spPr/>
        <p:txBody>
          <a:bodyPr/>
          <a:lstStyle/>
          <a:p>
            <a:fld id="{68FA913F-7171-4556-8BED-0A30A44EC611}" type="slidenum">
              <a:rPr lang="en-GB" smtClean="0"/>
              <a:pPr/>
              <a:t>19</a:t>
            </a:fld>
            <a:endParaRPr lang="en-GB" dirty="0"/>
          </a:p>
        </p:txBody>
      </p:sp>
      <p:pic>
        <p:nvPicPr>
          <p:cNvPr id="3076" name="Picture 4" descr="Pin page">
            <a:extLst>
              <a:ext uri="{FF2B5EF4-FFF2-40B4-BE49-F238E27FC236}">
                <a16:creationId xmlns:a16="http://schemas.microsoft.com/office/drawing/2014/main" id="{D6022957-4C60-FF2D-51E8-6BBF0EFDE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7204" y="1292283"/>
            <a:ext cx="3872437" cy="21814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plications | DARTS - Delft Advanced Research Terra Simulator">
            <a:extLst>
              <a:ext uri="{FF2B5EF4-FFF2-40B4-BE49-F238E27FC236}">
                <a16:creationId xmlns:a16="http://schemas.microsoft.com/office/drawing/2014/main" id="{C0486C57-7ABC-F068-0938-466794BC69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010"/>
          <a:stretch/>
        </p:blipFill>
        <p:spPr bwMode="auto">
          <a:xfrm>
            <a:off x="8187207" y="3541389"/>
            <a:ext cx="3276286" cy="2388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5A97BC-DC44-8AD3-A885-20E8F29F25F6}"/>
              </a:ext>
            </a:extLst>
          </p:cNvPr>
          <p:cNvSpPr txBox="1"/>
          <p:nvPr/>
        </p:nvSpPr>
        <p:spPr>
          <a:xfrm>
            <a:off x="8126606" y="5853165"/>
            <a:ext cx="3276286" cy="276999"/>
          </a:xfrm>
          <a:prstGeom prst="rect">
            <a:avLst/>
          </a:prstGeom>
          <a:noFill/>
        </p:spPr>
        <p:txBody>
          <a:bodyPr wrap="square">
            <a:spAutoFit/>
          </a:bodyPr>
          <a:lstStyle/>
          <a:p>
            <a:r>
              <a:rPr lang="en-US" sz="1200" dirty="0"/>
              <a:t>DARTS - Delft Advanced Research Terra Simulator</a:t>
            </a:r>
            <a:endParaRPr lang="nb-NO" sz="1200" dirty="0"/>
          </a:p>
        </p:txBody>
      </p:sp>
    </p:spTree>
    <p:extLst>
      <p:ext uri="{BB962C8B-B14F-4D97-AF65-F5344CB8AC3E}">
        <p14:creationId xmlns:p14="http://schemas.microsoft.com/office/powerpoint/2010/main" val="1176883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6C8C89-BD9A-4437-A32B-5E17679D8F0B}"/>
              </a:ext>
            </a:extLst>
          </p:cNvPr>
          <p:cNvSpPr>
            <a:spLocks noChangeArrowheads="1"/>
          </p:cNvSpPr>
          <p:nvPr/>
        </p:nvSpPr>
        <p:spPr bwMode="auto">
          <a:xfrm>
            <a:off x="0" y="1"/>
            <a:ext cx="2666149" cy="6858000"/>
          </a:xfrm>
          <a:prstGeom prst="rect">
            <a:avLst/>
          </a:prstGeom>
          <a:solidFill>
            <a:srgbClr val="29D5C5"/>
          </a:solidFill>
          <a:ln>
            <a:noFill/>
          </a:ln>
        </p:spPr>
        <p:txBody>
          <a:bodyPr rot="0" vert="horz" wrap="square" lIns="91440" tIns="45720" rIns="91440" bIns="45720" anchor="t" anchorCtr="0" upright="1">
            <a:noAutofit/>
          </a:bodyPr>
          <a:lstStyle/>
          <a:p>
            <a:endParaRPr lang="en-US"/>
          </a:p>
        </p:txBody>
      </p:sp>
      <p:sp>
        <p:nvSpPr>
          <p:cNvPr id="6" name="Text Box 5">
            <a:extLst>
              <a:ext uri="{FF2B5EF4-FFF2-40B4-BE49-F238E27FC236}">
                <a16:creationId xmlns:a16="http://schemas.microsoft.com/office/drawing/2014/main" id="{0759B85B-2997-4ADF-A549-21DCB7648D23}"/>
              </a:ext>
            </a:extLst>
          </p:cNvPr>
          <p:cNvSpPr txBox="1">
            <a:spLocks noChangeArrowheads="1"/>
          </p:cNvSpPr>
          <p:nvPr/>
        </p:nvSpPr>
        <p:spPr bwMode="auto">
          <a:xfrm>
            <a:off x="4235269" y="95156"/>
            <a:ext cx="4565015" cy="6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4400" spc="150" dirty="0">
                <a:solidFill>
                  <a:srgbClr val="454546"/>
                </a:solidFill>
                <a:effectLst/>
                <a:latin typeface="Trebuchet MS" panose="020B0603020202020204" pitchFamily="34" charset="0"/>
                <a:ea typeface="Calibri" panose="020F0502020204030204" pitchFamily="34" charset="0"/>
                <a:cs typeface="Open Sans Light" panose="020B0306030504020204" pitchFamily="34" charset="0"/>
              </a:rPr>
              <a:t>JASSEM ABBASI</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 Box 22">
            <a:extLst>
              <a:ext uri="{FF2B5EF4-FFF2-40B4-BE49-F238E27FC236}">
                <a16:creationId xmlns:a16="http://schemas.microsoft.com/office/drawing/2014/main" id="{EB14D56A-5540-4CE1-BA36-6C7CA8D12B2E}"/>
              </a:ext>
            </a:extLst>
          </p:cNvPr>
          <p:cNvSpPr txBox="1">
            <a:spLocks noChangeArrowheads="1"/>
          </p:cNvSpPr>
          <p:nvPr/>
        </p:nvSpPr>
        <p:spPr bwMode="auto">
          <a:xfrm>
            <a:off x="3114993" y="2602661"/>
            <a:ext cx="376317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justLow">
              <a:lnSpc>
                <a:spcPct val="107000"/>
              </a:lnSpc>
              <a:spcBef>
                <a:spcPts val="0"/>
              </a:spcBef>
              <a:spcAft>
                <a:spcPts val="0"/>
              </a:spcAft>
            </a:pPr>
            <a:r>
              <a:rPr lang="en-GB" sz="11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ETH Zürich (2024)</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ETH AI </a:t>
            </a:r>
            <a:r>
              <a:rPr lang="en-GB" sz="1100" dirty="0" err="1">
                <a:solidFill>
                  <a:srgbClr val="22A69D"/>
                </a:solidFill>
                <a:effectLst/>
                <a:latin typeface="Segoe UI" panose="020B0502040204020203" pitchFamily="34" charset="0"/>
                <a:ea typeface="Calibri" panose="020F0502020204030204" pitchFamily="34" charset="0"/>
                <a:cs typeface="Arial" panose="020B0604020202020204" pitchFamily="34" charset="0"/>
              </a:rPr>
              <a:t>Center</a:t>
            </a: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 – Visiting Researcher </a:t>
            </a:r>
            <a:endParaRPr lang="nb-NO" sz="1100" dirty="0">
              <a:solidFill>
                <a:srgbClr val="22A69D"/>
              </a:solidFill>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endParaRPr lang="nb-NO" sz="6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107000"/>
              </a:lnSpc>
              <a:spcBef>
                <a:spcPts val="0"/>
              </a:spcBef>
              <a:spcAft>
                <a:spcPts val="0"/>
              </a:spcAft>
            </a:pPr>
            <a:r>
              <a:rPr lang="en-GB" sz="11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EQUINOR ASA, Norway (2022) [intern]</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107000"/>
              </a:lnSpc>
              <a:spcBef>
                <a:spcPts val="0"/>
              </a:spcBef>
              <a:spcAft>
                <a:spcPts val="0"/>
              </a:spcAft>
            </a:pP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Subsurface Geoscience/Reservoir Simulation Engineer</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endParaRPr lang="nb-NO" sz="8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107000"/>
              </a:lnSpc>
              <a:spcBef>
                <a:spcPts val="0"/>
              </a:spcBef>
              <a:spcAft>
                <a:spcPts val="0"/>
              </a:spcAft>
            </a:pPr>
            <a:r>
              <a:rPr lang="en-GB" sz="11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ZODAN SOLUTIONS LTD., UK (2019-2020)</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Scientific Software Developer</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endParaRPr lang="nb-NO" sz="8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107000"/>
              </a:lnSpc>
              <a:spcBef>
                <a:spcPts val="0"/>
              </a:spcBef>
              <a:spcAft>
                <a:spcPts val="0"/>
              </a:spcAft>
            </a:pPr>
            <a:r>
              <a:rPr lang="en-GB" sz="11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SHIRAZ UNIVERSITY/PETROAZMA COMPANY</a:t>
            </a:r>
            <a:r>
              <a:rPr lang="en-GB" sz="1100" dirty="0">
                <a:solidFill>
                  <a:srgbClr val="10443F"/>
                </a:solidFill>
                <a:effectLst/>
                <a:latin typeface="Calibri" panose="020F0502020204030204" pitchFamily="34" charset="0"/>
                <a:ea typeface="Calibri" panose="020F0502020204030204" pitchFamily="34" charset="0"/>
                <a:cs typeface="Arial" panose="020B0604020202020204" pitchFamily="34" charset="0"/>
              </a:rPr>
              <a:t> (2016-2018)</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Reservoir </a:t>
            </a:r>
            <a:r>
              <a:rPr lang="en-US"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[Simulation]</a:t>
            </a: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 Engineer/Researcher</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endParaRPr lang="nb-NO" sz="8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107000"/>
              </a:lnSpc>
              <a:spcBef>
                <a:spcPts val="0"/>
              </a:spcBef>
              <a:spcAft>
                <a:spcPts val="0"/>
              </a:spcAft>
            </a:pPr>
            <a:r>
              <a:rPr lang="en-GB" sz="11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PETROTIRAZIS OIL COMPANY PTED. (2016) [intern]</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800"/>
              </a:spcAft>
            </a:pP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Scientific Software Developer (Intern)</a:t>
            </a:r>
            <a:endParaRPr lang="nb-NO"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 Box 21">
            <a:extLst>
              <a:ext uri="{FF2B5EF4-FFF2-40B4-BE49-F238E27FC236}">
                <a16:creationId xmlns:a16="http://schemas.microsoft.com/office/drawing/2014/main" id="{C7F25043-E708-4DC2-9A54-074094C53C20}"/>
              </a:ext>
            </a:extLst>
          </p:cNvPr>
          <p:cNvSpPr txBox="1">
            <a:spLocks noChangeArrowheads="1"/>
          </p:cNvSpPr>
          <p:nvPr/>
        </p:nvSpPr>
        <p:spPr bwMode="auto">
          <a:xfrm>
            <a:off x="3108801" y="2261415"/>
            <a:ext cx="4476750" cy="50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nSpc>
                <a:spcPct val="107000"/>
              </a:lnSpc>
              <a:spcBef>
                <a:spcPts val="0"/>
              </a:spcBef>
              <a:spcAft>
                <a:spcPts val="800"/>
              </a:spcAft>
            </a:pPr>
            <a:r>
              <a:rPr lang="en-US" sz="1800" spc="500" dirty="0">
                <a:solidFill>
                  <a:srgbClr val="454546"/>
                </a:solidFill>
                <a:effectLst/>
                <a:latin typeface="Segoe UI" panose="020B0502040204020203" pitchFamily="34" charset="0"/>
                <a:ea typeface="Microsoft YaHei" panose="020B0503020204020204" pitchFamily="34" charset="-122"/>
                <a:cs typeface="Arial" panose="020B0604020202020204" pitchFamily="34" charset="0"/>
              </a:rPr>
              <a:t>EXPERIENCE</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 Box 21">
            <a:extLst>
              <a:ext uri="{FF2B5EF4-FFF2-40B4-BE49-F238E27FC236}">
                <a16:creationId xmlns:a16="http://schemas.microsoft.com/office/drawing/2014/main" id="{B1C49905-7000-4ABA-874B-6EC981C04B44}"/>
              </a:ext>
            </a:extLst>
          </p:cNvPr>
          <p:cNvSpPr txBox="1">
            <a:spLocks noChangeArrowheads="1"/>
          </p:cNvSpPr>
          <p:nvPr/>
        </p:nvSpPr>
        <p:spPr bwMode="auto">
          <a:xfrm>
            <a:off x="3109598" y="4883077"/>
            <a:ext cx="447675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nSpc>
                <a:spcPct val="107000"/>
              </a:lnSpc>
              <a:spcBef>
                <a:spcPts val="0"/>
              </a:spcBef>
              <a:spcAft>
                <a:spcPts val="800"/>
              </a:spcAft>
            </a:pPr>
            <a:r>
              <a:rPr lang="en-US" sz="1800" spc="500" dirty="0">
                <a:solidFill>
                  <a:srgbClr val="454546"/>
                </a:solidFill>
                <a:effectLst/>
                <a:latin typeface="Segoe UI" panose="020B0502040204020203" pitchFamily="34" charset="0"/>
                <a:ea typeface="Microsoft YaHei" panose="020B0503020204020204" pitchFamily="34" charset="-122"/>
                <a:cs typeface="Arial" panose="020B0604020202020204" pitchFamily="34" charset="0"/>
              </a:rPr>
              <a:t>EDUCATION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ext Box 22">
            <a:extLst>
              <a:ext uri="{FF2B5EF4-FFF2-40B4-BE49-F238E27FC236}">
                <a16:creationId xmlns:a16="http://schemas.microsoft.com/office/drawing/2014/main" id="{13C60690-7284-417E-9E4C-E59CC2CC1AD3}"/>
              </a:ext>
            </a:extLst>
          </p:cNvPr>
          <p:cNvSpPr txBox="1">
            <a:spLocks noChangeArrowheads="1"/>
          </p:cNvSpPr>
          <p:nvPr/>
        </p:nvSpPr>
        <p:spPr bwMode="auto">
          <a:xfrm>
            <a:off x="3109598" y="5280212"/>
            <a:ext cx="4476750" cy="144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justLow">
              <a:lnSpc>
                <a:spcPct val="107000"/>
              </a:lnSpc>
              <a:spcBef>
                <a:spcPts val="0"/>
              </a:spcBef>
              <a:spcAft>
                <a:spcPts val="0"/>
              </a:spcAft>
            </a:pPr>
            <a:r>
              <a:rPr lang="en-GB" sz="11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UNIVERSITY OF STAVANGER (2021- Dec. 2024)</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Scientific Machine Learning (PhD)</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r>
              <a:rPr lang="en-GB" sz="11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 </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107000"/>
              </a:lnSpc>
              <a:spcBef>
                <a:spcPts val="0"/>
              </a:spcBef>
              <a:spcAft>
                <a:spcPts val="0"/>
              </a:spcAft>
            </a:pPr>
            <a:r>
              <a:rPr lang="en-GB" sz="11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SHIRAZ UNIVERSITY (2014-2016)</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Reservoir Engineering (M.Sc.)</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r>
              <a:rPr lang="en-GB" sz="1100" dirty="0">
                <a:solidFill>
                  <a:srgbClr val="0D0D0D"/>
                </a:solidFill>
                <a:effectLst/>
                <a:latin typeface="Open Sans Light" panose="020B0306030504020204" pitchFamily="34" charset="0"/>
                <a:ea typeface="Calibri" panose="020F0502020204030204" pitchFamily="34" charset="0"/>
                <a:cs typeface="Arial" panose="020B0604020202020204" pitchFamily="34" charset="0"/>
              </a:rPr>
              <a:t> </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107000"/>
              </a:lnSpc>
              <a:spcBef>
                <a:spcPts val="0"/>
              </a:spcBef>
              <a:spcAft>
                <a:spcPts val="0"/>
              </a:spcAft>
            </a:pPr>
            <a:r>
              <a:rPr lang="en-GB" sz="11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PETROLEUM UNIVERSITY OF TECHNOLOGY (2010-2014)</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90000"/>
              </a:lnSpc>
              <a:spcBef>
                <a:spcPts val="0"/>
              </a:spcBef>
              <a:spcAft>
                <a:spcPts val="0"/>
              </a:spcAft>
            </a:pPr>
            <a:r>
              <a:rPr lang="en-GB" sz="1100" dirty="0">
                <a:solidFill>
                  <a:srgbClr val="22A69D"/>
                </a:solidFill>
                <a:effectLst/>
                <a:latin typeface="Segoe UI" panose="020B0502040204020203" pitchFamily="34" charset="0"/>
                <a:ea typeface="Calibri" panose="020F0502020204030204" pitchFamily="34" charset="0"/>
                <a:cs typeface="Arial" panose="020B0604020202020204" pitchFamily="34" charset="0"/>
              </a:rPr>
              <a:t>Reservoir Engineering (B.Sc.)</a:t>
            </a:r>
            <a:endParaRPr lang="nb-NO"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Text Box 30">
            <a:extLst>
              <a:ext uri="{FF2B5EF4-FFF2-40B4-BE49-F238E27FC236}">
                <a16:creationId xmlns:a16="http://schemas.microsoft.com/office/drawing/2014/main" id="{28366C2C-9F33-44C4-9520-3A53158FCA69}"/>
              </a:ext>
            </a:extLst>
          </p:cNvPr>
          <p:cNvSpPr txBox="1">
            <a:spLocks noChangeArrowheads="1"/>
          </p:cNvSpPr>
          <p:nvPr/>
        </p:nvSpPr>
        <p:spPr bwMode="auto">
          <a:xfrm>
            <a:off x="-11667" y="4301887"/>
            <a:ext cx="257111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nSpc>
                <a:spcPct val="107000"/>
              </a:lnSpc>
              <a:spcBef>
                <a:spcPts val="0"/>
              </a:spcBef>
              <a:spcAft>
                <a:spcPts val="800"/>
              </a:spcAft>
            </a:pPr>
            <a:r>
              <a:rPr lang="en-US" sz="1600" spc="400" dirty="0">
                <a:solidFill>
                  <a:srgbClr val="002060"/>
                </a:solidFill>
                <a:effectLst/>
                <a:latin typeface="Segoe UI" panose="020B0502040204020203" pitchFamily="34" charset="0"/>
                <a:ea typeface="Calibri" panose="020F0502020204030204" pitchFamily="34" charset="0"/>
                <a:cs typeface="Arial" panose="020B0604020202020204" pitchFamily="34" charset="0"/>
              </a:rPr>
              <a:t>QUALIFICATIONS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Text Box 33">
            <a:extLst>
              <a:ext uri="{FF2B5EF4-FFF2-40B4-BE49-F238E27FC236}">
                <a16:creationId xmlns:a16="http://schemas.microsoft.com/office/drawing/2014/main" id="{4966D77F-3A8A-4C4A-ACAE-D4E323119246}"/>
              </a:ext>
            </a:extLst>
          </p:cNvPr>
          <p:cNvSpPr txBox="1">
            <a:spLocks noChangeArrowheads="1"/>
          </p:cNvSpPr>
          <p:nvPr/>
        </p:nvSpPr>
        <p:spPr bwMode="auto">
          <a:xfrm>
            <a:off x="15602" y="4582782"/>
            <a:ext cx="2797150" cy="227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Programming</a:t>
            </a:r>
          </a:p>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Scientific Software Development</a:t>
            </a:r>
            <a:endParaRPr lang="nb-NO"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Machine Learning | Deep Learning</a:t>
            </a:r>
            <a:endParaRPr lang="nb-NO"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Optimization | Inverse Calculations</a:t>
            </a:r>
            <a:endParaRPr lang="nb-NO"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Applied Mathematics | Statistics</a:t>
            </a:r>
            <a:endParaRPr lang="nb-NO"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Data Science | Data Analytics</a:t>
            </a:r>
            <a:endParaRPr lang="nb-NO"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Reservoir Engineering/Simulation</a:t>
            </a:r>
            <a:endParaRPr lang="nb-NO"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Computational Fluid Dynamics (CFD)</a:t>
            </a:r>
            <a:endParaRPr lang="nb-NO"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Flow in Porous Media  </a:t>
            </a:r>
          </a:p>
          <a:p>
            <a:pPr marL="0" marR="0">
              <a:lnSpc>
                <a:spcPct val="115000"/>
              </a:lnSpc>
              <a:spcBef>
                <a:spcPts val="0"/>
              </a:spcBef>
              <a:spcAft>
                <a:spcPts val="0"/>
              </a:spcAft>
            </a:pPr>
            <a:r>
              <a:rPr lang="en-GB" sz="1200" dirty="0">
                <a:effectLst/>
                <a:latin typeface="Segoe UI" panose="020B0502040204020203" pitchFamily="34" charset="0"/>
                <a:ea typeface="Calibri" panose="020F0502020204030204" pitchFamily="34" charset="0"/>
                <a:cs typeface="Arial" panose="020B0604020202020204" pitchFamily="34" charset="0"/>
              </a:rPr>
              <a:t>Thermodynamics</a:t>
            </a:r>
            <a:endParaRPr lang="nb-NO"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2" name="Text Box 22">
            <a:extLst>
              <a:ext uri="{FF2B5EF4-FFF2-40B4-BE49-F238E27FC236}">
                <a16:creationId xmlns:a16="http://schemas.microsoft.com/office/drawing/2014/main" id="{EC4E6430-F68F-487E-B985-7FEA4763D8B2}"/>
              </a:ext>
            </a:extLst>
          </p:cNvPr>
          <p:cNvSpPr txBox="1">
            <a:spLocks noChangeArrowheads="1"/>
          </p:cNvSpPr>
          <p:nvPr/>
        </p:nvSpPr>
        <p:spPr bwMode="auto">
          <a:xfrm>
            <a:off x="3695832" y="816962"/>
            <a:ext cx="5993340" cy="460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lnSpc>
                <a:spcPct val="107000"/>
              </a:lnSpc>
              <a:spcBef>
                <a:spcPts val="0"/>
              </a:spcBef>
              <a:spcAft>
                <a:spcPts val="0"/>
              </a:spcAft>
            </a:pPr>
            <a:r>
              <a:rPr lang="en-US" sz="1600" dirty="0">
                <a:solidFill>
                  <a:srgbClr val="0D0D0D"/>
                </a:solidFill>
                <a:latin typeface="Open Sans Light" panose="020B0306030504020204" pitchFamily="34" charset="0"/>
                <a:cs typeface="Arial" panose="020B0604020202020204" pitchFamily="34" charset="0"/>
              </a:rPr>
              <a:t>Scientific Machine Learning &amp; Reservoir Engineering</a:t>
            </a:r>
            <a:r>
              <a:rPr lang="en-GB" sz="1600" dirty="0">
                <a:solidFill>
                  <a:srgbClr val="0D0D0D"/>
                </a:solidFill>
                <a:latin typeface="Open Sans Light" panose="020B0306030504020204" pitchFamily="34" charset="0"/>
                <a:cs typeface="Arial" panose="020B0604020202020204" pitchFamily="34" charset="0"/>
              </a:rPr>
              <a:t> </a:t>
            </a:r>
            <a:endParaRPr lang="en-US" sz="1600" dirty="0">
              <a:solidFill>
                <a:srgbClr val="0D0D0D"/>
              </a:solidFill>
              <a:latin typeface="Open Sans Light" panose="020B0306030504020204" pitchFamily="34" charset="0"/>
              <a:cs typeface="Arial" panose="020B0604020202020204" pitchFamily="34" charset="0"/>
            </a:endParaRPr>
          </a:p>
        </p:txBody>
      </p:sp>
      <p:sp>
        <p:nvSpPr>
          <p:cNvPr id="24" name="Text Box 31">
            <a:extLst>
              <a:ext uri="{FF2B5EF4-FFF2-40B4-BE49-F238E27FC236}">
                <a16:creationId xmlns:a16="http://schemas.microsoft.com/office/drawing/2014/main" id="{EACB6F11-36FD-4780-8725-6A81F10E793E}"/>
              </a:ext>
            </a:extLst>
          </p:cNvPr>
          <p:cNvSpPr txBox="1">
            <a:spLocks noChangeArrowheads="1"/>
          </p:cNvSpPr>
          <p:nvPr/>
        </p:nvSpPr>
        <p:spPr bwMode="auto">
          <a:xfrm>
            <a:off x="9851" y="2805505"/>
            <a:ext cx="2703600" cy="16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nSpc>
                <a:spcPct val="95000"/>
              </a:lnSpc>
              <a:spcBef>
                <a:spcPts val="0"/>
              </a:spcBef>
              <a:spcAft>
                <a:spcPts val="200"/>
              </a:spcAft>
            </a:pPr>
            <a:r>
              <a:rPr lang="en-US" sz="1200" spc="-30" dirty="0">
                <a:solidFill>
                  <a:srgbClr val="000000"/>
                </a:solidFill>
                <a:effectLst/>
                <a:latin typeface="Open Sans Light" panose="020B0306030504020204" pitchFamily="34" charset="0"/>
                <a:ea typeface="Calibri" panose="020F0502020204030204" pitchFamily="34" charset="0"/>
                <a:cs typeface="Arial" panose="020B0604020202020204" pitchFamily="34" charset="0"/>
              </a:rPr>
              <a:t>Dedicated Research Scientist specializing in computational modeling and data analysis with over five years of experience in both academic and industry research. Expertise in Scientific Machine Learning, numerical simulations, and fluid dynamics, with a focus on subsurface flow. </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Text Box 30">
            <a:extLst>
              <a:ext uri="{FF2B5EF4-FFF2-40B4-BE49-F238E27FC236}">
                <a16:creationId xmlns:a16="http://schemas.microsoft.com/office/drawing/2014/main" id="{BBF43A15-D66C-46E5-91E5-E1D4AB169B3B}"/>
              </a:ext>
            </a:extLst>
          </p:cNvPr>
          <p:cNvSpPr txBox="1">
            <a:spLocks noChangeArrowheads="1"/>
          </p:cNvSpPr>
          <p:nvPr/>
        </p:nvSpPr>
        <p:spPr bwMode="auto">
          <a:xfrm>
            <a:off x="33382" y="2508174"/>
            <a:ext cx="241744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nSpc>
                <a:spcPct val="107000"/>
              </a:lnSpc>
              <a:spcBef>
                <a:spcPts val="0"/>
              </a:spcBef>
              <a:spcAft>
                <a:spcPts val="800"/>
              </a:spcAft>
            </a:pPr>
            <a:r>
              <a:rPr lang="en-US" sz="1600" spc="500" dirty="0">
                <a:solidFill>
                  <a:srgbClr val="002060"/>
                </a:solidFill>
                <a:effectLst/>
                <a:latin typeface="Segoe UI" panose="020B0502040204020203" pitchFamily="34" charset="0"/>
                <a:ea typeface="Calibri" panose="020F0502020204030204" pitchFamily="34" charset="0"/>
                <a:cs typeface="Arial" panose="020B0604020202020204" pitchFamily="34" charset="0"/>
              </a:rPr>
              <a:t>ABOUT 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7DB13F4C-A8A3-485C-8927-059ED808A771}"/>
              </a:ext>
            </a:extLst>
          </p:cNvPr>
          <p:cNvSpPr>
            <a:spLocks noChangeArrowheads="1"/>
          </p:cNvSpPr>
          <p:nvPr/>
        </p:nvSpPr>
        <p:spPr bwMode="auto">
          <a:xfrm>
            <a:off x="5376774" y="771666"/>
            <a:ext cx="2459950" cy="50291"/>
          </a:xfrm>
          <a:prstGeom prst="rect">
            <a:avLst/>
          </a:prstGeom>
          <a:solidFill>
            <a:srgbClr val="29D5C5"/>
          </a:solidFill>
          <a:ln>
            <a:noFill/>
          </a:ln>
        </p:spPr>
        <p:txBody>
          <a:bodyPr rot="0" vert="horz" wrap="square" lIns="91440" tIns="45720" rIns="91440" bIns="45720" anchor="t" anchorCtr="0" upright="1">
            <a:noAutofit/>
          </a:bodyPr>
          <a:lstStyle/>
          <a:p>
            <a:endParaRPr lang="en-US"/>
          </a:p>
        </p:txBody>
      </p:sp>
      <p:pic>
        <p:nvPicPr>
          <p:cNvPr id="2" name="Picture 1">
            <a:extLst>
              <a:ext uri="{FF2B5EF4-FFF2-40B4-BE49-F238E27FC236}">
                <a16:creationId xmlns:a16="http://schemas.microsoft.com/office/drawing/2014/main" id="{F75B6E30-FEE4-4BCF-8DE5-A3C32DA21D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3" b="9397"/>
          <a:stretch/>
        </p:blipFill>
        <p:spPr bwMode="auto">
          <a:xfrm>
            <a:off x="-18813" y="-1"/>
            <a:ext cx="2692438" cy="2460711"/>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ECA3FDA4-2355-E399-2DFA-0C965CD5DBFB}"/>
              </a:ext>
            </a:extLst>
          </p:cNvPr>
          <p:cNvSpPr>
            <a:spLocks noChangeArrowheads="1"/>
          </p:cNvSpPr>
          <p:nvPr/>
        </p:nvSpPr>
        <p:spPr bwMode="auto">
          <a:xfrm flipH="1">
            <a:off x="3140625" y="1363103"/>
            <a:ext cx="3737545" cy="812683"/>
          </a:xfrm>
          <a:prstGeom prst="rect">
            <a:avLst/>
          </a:prstGeom>
          <a:solidFill>
            <a:schemeClr val="bg1">
              <a:lumMod val="95000"/>
            </a:schemeClr>
          </a:solidFill>
          <a:ln>
            <a:noFill/>
          </a:ln>
        </p:spPr>
        <p:txBody>
          <a:bodyPr rot="0" vert="horz" wrap="square" lIns="91440" tIns="45720" rIns="91440" bIns="45720" anchor="t" anchorCtr="0" upright="1">
            <a:noAutofit/>
          </a:bodyPr>
          <a:lstStyle/>
          <a:p>
            <a:endParaRPr lang="nb-NO"/>
          </a:p>
        </p:txBody>
      </p:sp>
      <p:sp>
        <p:nvSpPr>
          <p:cNvPr id="8" name="Text Box 21">
            <a:extLst>
              <a:ext uri="{FF2B5EF4-FFF2-40B4-BE49-F238E27FC236}">
                <a16:creationId xmlns:a16="http://schemas.microsoft.com/office/drawing/2014/main" id="{5D91A2FF-8325-2210-790B-1B3B5FE15F6F}"/>
              </a:ext>
            </a:extLst>
          </p:cNvPr>
          <p:cNvSpPr txBox="1">
            <a:spLocks noChangeArrowheads="1"/>
          </p:cNvSpPr>
          <p:nvPr/>
        </p:nvSpPr>
        <p:spPr bwMode="auto">
          <a:xfrm>
            <a:off x="3117766" y="1328178"/>
            <a:ext cx="3417570" cy="35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nSpc>
                <a:spcPct val="107000"/>
              </a:lnSpc>
              <a:spcBef>
                <a:spcPts val="0"/>
              </a:spcBef>
              <a:spcAft>
                <a:spcPts val="800"/>
              </a:spcAft>
            </a:pPr>
            <a:r>
              <a:rPr lang="en-US" sz="1800" spc="500" dirty="0">
                <a:solidFill>
                  <a:srgbClr val="454546"/>
                </a:solidFill>
                <a:effectLst/>
                <a:latin typeface="Segoe UI" panose="020B0502040204020203" pitchFamily="34" charset="0"/>
                <a:ea typeface="Microsoft YaHei" panose="020B0503020204020204" pitchFamily="34" charset="-122"/>
                <a:cs typeface="Arial" panose="020B0604020202020204" pitchFamily="34" charset="0"/>
              </a:rPr>
              <a:t>CURRENT ACTIVITY</a:t>
            </a:r>
            <a:endParaRPr lang="nb-NO"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 Box 22">
            <a:extLst>
              <a:ext uri="{FF2B5EF4-FFF2-40B4-BE49-F238E27FC236}">
                <a16:creationId xmlns:a16="http://schemas.microsoft.com/office/drawing/2014/main" id="{97F0CA37-C7C5-7E57-D710-CDB32576CEA0}"/>
              </a:ext>
            </a:extLst>
          </p:cNvPr>
          <p:cNvSpPr txBox="1">
            <a:spLocks noChangeArrowheads="1"/>
          </p:cNvSpPr>
          <p:nvPr/>
        </p:nvSpPr>
        <p:spPr bwMode="auto">
          <a:xfrm>
            <a:off x="3127291" y="1678063"/>
            <a:ext cx="3499868" cy="460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justLow">
              <a:lnSpc>
                <a:spcPct val="107000"/>
              </a:lnSpc>
              <a:spcBef>
                <a:spcPts val="0"/>
              </a:spcBef>
              <a:spcAft>
                <a:spcPts val="0"/>
              </a:spcAft>
            </a:pPr>
            <a:r>
              <a:rPr lang="en-GB" sz="1000" dirty="0">
                <a:solidFill>
                  <a:srgbClr val="10443F"/>
                </a:solidFill>
                <a:effectLst/>
                <a:latin typeface="Segoe UI" panose="020B0502040204020203" pitchFamily="34" charset="0"/>
                <a:ea typeface="Calibri" panose="020F0502020204030204" pitchFamily="34" charset="0"/>
                <a:cs typeface="Arial" panose="020B0604020202020204" pitchFamily="34" charset="0"/>
              </a:rPr>
              <a:t>Application of Physics-informed Machine Learning for Modelling of Multiphase Flow Processes in Porous Media</a:t>
            </a:r>
            <a:endParaRPr lang="nb-NO"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25" name="Text Box 21">
            <a:extLst>
              <a:ext uri="{FF2B5EF4-FFF2-40B4-BE49-F238E27FC236}">
                <a16:creationId xmlns:a16="http://schemas.microsoft.com/office/drawing/2014/main" id="{4D8B01AD-CEDC-DEC6-CE5D-91BCEEC3523C}"/>
              </a:ext>
            </a:extLst>
          </p:cNvPr>
          <p:cNvSpPr txBox="1">
            <a:spLocks noChangeArrowheads="1"/>
          </p:cNvSpPr>
          <p:nvPr/>
        </p:nvSpPr>
        <p:spPr bwMode="auto">
          <a:xfrm>
            <a:off x="7180412" y="2250954"/>
            <a:ext cx="4476750"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nSpc>
                <a:spcPct val="107000"/>
              </a:lnSpc>
              <a:spcBef>
                <a:spcPts val="0"/>
              </a:spcBef>
              <a:spcAft>
                <a:spcPts val="800"/>
              </a:spcAft>
            </a:pPr>
            <a:r>
              <a:rPr lang="en-US" sz="1800" spc="500" dirty="0">
                <a:solidFill>
                  <a:srgbClr val="454546"/>
                </a:solidFill>
                <a:effectLst/>
                <a:latin typeface="Segoe UI" panose="020B0502040204020203" pitchFamily="34" charset="0"/>
                <a:ea typeface="Microsoft YaHei" panose="020B0503020204020204" pitchFamily="34" charset="-122"/>
                <a:cs typeface="Arial" panose="020B0604020202020204" pitchFamily="34" charset="0"/>
              </a:rPr>
              <a:t>PUBLICATIONS</a:t>
            </a:r>
            <a:r>
              <a:rPr lang="en-US" sz="1600" dirty="0">
                <a:solidFill>
                  <a:srgbClr val="454546"/>
                </a:solidFill>
                <a:effectLst/>
                <a:latin typeface="Segoe UI" panose="020B0502040204020203" pitchFamily="34" charset="0"/>
                <a:ea typeface="Microsoft YaHei" panose="020B0503020204020204" pitchFamily="34" charset="-122"/>
                <a:cs typeface="Arial" panose="020B0604020202020204" pitchFamily="34" charset="0"/>
              </a:rPr>
              <a:t>(</a:t>
            </a:r>
            <a:r>
              <a:rPr lang="en-US" sz="1400" dirty="0">
                <a:solidFill>
                  <a:srgbClr val="454546"/>
                </a:solidFill>
                <a:effectLst/>
                <a:latin typeface="Segoe UI" panose="020B0502040204020203" pitchFamily="34" charset="0"/>
                <a:ea typeface="Microsoft YaHei" panose="020B0503020204020204" pitchFamily="34" charset="-122"/>
                <a:cs typeface="Arial" panose="020B0604020202020204" pitchFamily="34" charset="0"/>
              </a:rPr>
              <a:t>selected</a:t>
            </a:r>
            <a:r>
              <a:rPr lang="en-US" sz="1600" dirty="0">
                <a:solidFill>
                  <a:srgbClr val="454546"/>
                </a:solidFill>
                <a:effectLst/>
                <a:latin typeface="Segoe UI" panose="020B0502040204020203" pitchFamily="34" charset="0"/>
                <a:ea typeface="Microsoft YaHei" panose="020B0503020204020204" pitchFamily="34" charset="-122"/>
                <a:cs typeface="Arial" panose="020B0604020202020204" pitchFamily="34" charset="0"/>
              </a:rPr>
              <a:t>)</a:t>
            </a:r>
            <a:endParaRPr lang="nb-NO"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26" name="Text Box 22">
            <a:extLst>
              <a:ext uri="{FF2B5EF4-FFF2-40B4-BE49-F238E27FC236}">
                <a16:creationId xmlns:a16="http://schemas.microsoft.com/office/drawing/2014/main" id="{13049B8C-100F-E0C8-3853-D38DA9DF41C0}"/>
              </a:ext>
            </a:extLst>
          </p:cNvPr>
          <p:cNvSpPr txBox="1">
            <a:spLocks noChangeArrowheads="1"/>
          </p:cNvSpPr>
          <p:nvPr/>
        </p:nvSpPr>
        <p:spPr bwMode="auto">
          <a:xfrm>
            <a:off x="7193747" y="2597029"/>
            <a:ext cx="4549184"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justLow">
              <a:lnSpc>
                <a:spcPct val="90000"/>
              </a:lnSpc>
              <a:spcBef>
                <a:spcPts val="0"/>
              </a:spcBef>
              <a:spcAft>
                <a:spcPts val="0"/>
              </a:spcAft>
            </a:pPr>
            <a:r>
              <a:rPr lang="en-US" sz="1000" u="sng" dirty="0">
                <a:solidFill>
                  <a:srgbClr val="208C82"/>
                </a:solidFill>
                <a:effectLst/>
                <a:latin typeface="Segoe UI" panose="020B0502040204020203" pitchFamily="34" charset="0"/>
                <a:ea typeface="Calibri" panose="020F0502020204030204" pitchFamily="34" charset="0"/>
                <a:cs typeface="Arial" panose="020B0604020202020204" pitchFamily="34" charset="0"/>
              </a:rPr>
              <a:t>ML4PS @ </a:t>
            </a:r>
            <a:r>
              <a:rPr lang="en-US" sz="1000" u="sng" dirty="0" err="1">
                <a:solidFill>
                  <a:srgbClr val="208C82"/>
                </a:solidFill>
                <a:effectLst/>
                <a:latin typeface="Segoe UI" panose="020B0502040204020203" pitchFamily="34" charset="0"/>
                <a:ea typeface="Calibri" panose="020F0502020204030204" pitchFamily="34" charset="0"/>
                <a:cs typeface="Arial" panose="020B0604020202020204" pitchFamily="34" charset="0"/>
              </a:rPr>
              <a:t>NeurIPS</a:t>
            </a:r>
            <a:r>
              <a:rPr lang="en-US" sz="1000" u="sng" dirty="0">
                <a:solidFill>
                  <a:srgbClr val="208C82"/>
                </a:solidFill>
                <a:effectLst/>
                <a:latin typeface="Segoe UI" panose="020B0502040204020203" pitchFamily="34" charset="0"/>
                <a:ea typeface="Calibri" panose="020F0502020204030204" pitchFamily="34" charset="0"/>
                <a:cs typeface="Arial" panose="020B0604020202020204" pitchFamily="34" charset="0"/>
              </a:rPr>
              <a:t> </a:t>
            </a:r>
            <a:r>
              <a:rPr lang="en-US" sz="9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(2024)</a:t>
            </a:r>
            <a:r>
              <a:rPr lang="en-US" sz="10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a:t>
            </a:r>
            <a:r>
              <a:rPr lang="en-US" sz="1000" dirty="0">
                <a:effectLst/>
                <a:latin typeface="Segoe UI" panose="020B0502040204020203" pitchFamily="34" charset="0"/>
                <a:ea typeface="Calibri" panose="020F0502020204030204" pitchFamily="34" charset="0"/>
                <a:cs typeface="Arial" panose="020B0604020202020204" pitchFamily="34" charset="0"/>
              </a:rPr>
              <a:t> </a:t>
            </a:r>
            <a:r>
              <a:rPr lang="en-GB" sz="1000" dirty="0">
                <a:effectLst/>
                <a:latin typeface="Segoe UI" panose="020B0502040204020203" pitchFamily="34" charset="0"/>
                <a:ea typeface="Calibri" panose="020F0502020204030204" pitchFamily="34" charset="0"/>
                <a:cs typeface="Arial" panose="020B0604020202020204" pitchFamily="34" charset="0"/>
              </a:rPr>
              <a:t>History-Matching of Imbibition Flow in Multiscale Fractured Porous Media Using Physics-Informed Neural Networks (PINNs)</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r>
              <a:rPr lang="en-GB" sz="300" dirty="0">
                <a:effectLst/>
                <a:latin typeface="Segoe UI" panose="020B0502040204020203" pitchFamily="34" charset="0"/>
                <a:ea typeface="Calibri" panose="020F0502020204030204" pitchFamily="34" charset="0"/>
                <a:cs typeface="Arial" panose="020B0604020202020204" pitchFamily="34" charset="0"/>
              </a:rPr>
              <a:t> </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r>
              <a:rPr lang="en-US" sz="10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SPE Journal </a:t>
            </a:r>
            <a:r>
              <a:rPr lang="en-US" sz="9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(2024)</a:t>
            </a:r>
            <a:r>
              <a:rPr lang="en-US" sz="10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 </a:t>
            </a:r>
            <a:r>
              <a:rPr lang="en-GB" sz="1000" dirty="0">
                <a:effectLst/>
                <a:latin typeface="Segoe UI" panose="020B0502040204020203" pitchFamily="34" charset="0"/>
                <a:ea typeface="Calibri" panose="020F0502020204030204" pitchFamily="34" charset="0"/>
                <a:cs typeface="Arial" panose="020B0604020202020204" pitchFamily="34" charset="0"/>
              </a:rPr>
              <a:t>Application of Physics-Informed Neural Networks for Estimation of Saturation Functions from Counter current Spontaneous Imbibition Tests </a:t>
            </a:r>
            <a:r>
              <a:rPr lang="en-GB" sz="1000" u="none" strike="noStrike" dirty="0">
                <a:solidFill>
                  <a:srgbClr val="0563C1"/>
                </a:solidFill>
                <a:effectLst/>
                <a:latin typeface="Segoe UI" panose="020B0502040204020203" pitchFamily="34" charset="0"/>
                <a:ea typeface="Calibri" panose="020F0502020204030204" pitchFamily="34" charset="0"/>
                <a:cs typeface="Arial" panose="020B0604020202020204" pitchFamily="34" charset="0"/>
                <a:hlinkClick r:id="rId3"/>
              </a:rPr>
              <a:t>→</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r>
              <a:rPr lang="en-GB" sz="300" dirty="0">
                <a:effectLst/>
                <a:latin typeface="Segoe UI" panose="020B0502040204020203" pitchFamily="34" charset="0"/>
                <a:ea typeface="Calibri" panose="020F0502020204030204" pitchFamily="34" charset="0"/>
                <a:cs typeface="Arial" panose="020B0604020202020204" pitchFamily="34" charset="0"/>
              </a:rPr>
              <a:t> </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r>
              <a:rPr lang="en-US" sz="10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Neurocomputing </a:t>
            </a:r>
            <a:r>
              <a:rPr lang="en-US" sz="9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(2024)</a:t>
            </a:r>
            <a:r>
              <a:rPr lang="en-US" sz="10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 </a:t>
            </a:r>
            <a:r>
              <a:rPr lang="en-GB" sz="1000" dirty="0">
                <a:effectLst/>
                <a:latin typeface="Segoe UI" panose="020B0502040204020203" pitchFamily="34" charset="0"/>
                <a:ea typeface="Calibri" panose="020F0502020204030204" pitchFamily="34" charset="0"/>
                <a:cs typeface="Arial" panose="020B0604020202020204" pitchFamily="34" charset="0"/>
              </a:rPr>
              <a:t>Physical Activation Functions (PAFs): An Approach for More Efficient Induction of Physics into Physics-Informed Neural Networks (PINNs) </a:t>
            </a:r>
            <a:r>
              <a:rPr lang="en-GB" sz="1000" u="none" strike="noStrike" dirty="0">
                <a:solidFill>
                  <a:srgbClr val="0563C1"/>
                </a:solidFill>
                <a:effectLst/>
                <a:latin typeface="Segoe UI" panose="020B0502040204020203" pitchFamily="34" charset="0"/>
                <a:ea typeface="Calibri" panose="020F0502020204030204" pitchFamily="34" charset="0"/>
                <a:cs typeface="Arial" panose="020B0604020202020204" pitchFamily="34" charset="0"/>
                <a:hlinkClick r:id="rId4"/>
              </a:rPr>
              <a:t>→</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r>
              <a:rPr lang="en-GB" sz="300" dirty="0">
                <a:effectLst/>
                <a:latin typeface="Segoe UI" panose="020B0502040204020203" pitchFamily="34" charset="0"/>
                <a:ea typeface="Calibri" panose="020F0502020204030204" pitchFamily="34" charset="0"/>
                <a:cs typeface="Arial" panose="020B0604020202020204" pitchFamily="34" charset="0"/>
              </a:rPr>
              <a:t> </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r>
              <a:rPr lang="en-US" sz="10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Energy and Fuels </a:t>
            </a:r>
            <a:r>
              <a:rPr lang="en-US" sz="9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(2023)</a:t>
            </a:r>
            <a:r>
              <a:rPr lang="en-US" sz="1000" dirty="0">
                <a:solidFill>
                  <a:srgbClr val="208C82"/>
                </a:solidFill>
                <a:effectLst/>
                <a:latin typeface="Segoe UI" panose="020B0502040204020203" pitchFamily="34" charset="0"/>
                <a:ea typeface="Calibri" panose="020F0502020204030204" pitchFamily="34" charset="0"/>
                <a:cs typeface="Arial" panose="020B0604020202020204" pitchFamily="34" charset="0"/>
              </a:rPr>
              <a:t>: </a:t>
            </a:r>
            <a:r>
              <a:rPr lang="en-GB" sz="1000" dirty="0">
                <a:effectLst/>
                <a:latin typeface="Segoe UI" panose="020B0502040204020203" pitchFamily="34" charset="0"/>
                <a:ea typeface="Calibri" panose="020F0502020204030204" pitchFamily="34" charset="0"/>
                <a:cs typeface="Arial" panose="020B0604020202020204" pitchFamily="34" charset="0"/>
              </a:rPr>
              <a:t>Simulation and Prediction of Spontaneous Imbibition at Early and Late Times Using Physics-Informed Neural Networks </a:t>
            </a:r>
            <a:r>
              <a:rPr lang="en-GB" sz="1000" u="none" strike="noStrike" dirty="0">
                <a:solidFill>
                  <a:srgbClr val="0563C1"/>
                </a:solidFill>
                <a:effectLst/>
                <a:latin typeface="Segoe UI" panose="020B0502040204020203" pitchFamily="34" charset="0"/>
                <a:ea typeface="Calibri" panose="020F0502020204030204" pitchFamily="34" charset="0"/>
                <a:cs typeface="Arial" panose="020B0604020202020204" pitchFamily="34" charset="0"/>
                <a:hlinkClick r:id="rId5"/>
              </a:rPr>
              <a:t>→</a:t>
            </a: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endParaRPr lang="nb-NO" sz="1100" dirty="0">
              <a:effectLst/>
              <a:latin typeface="Calibri" panose="020F0502020204030204" pitchFamily="34" charset="0"/>
              <a:ea typeface="Calibri" panose="020F0502020204030204" pitchFamily="34" charset="0"/>
              <a:cs typeface="Arial" panose="020B0604020202020204" pitchFamily="34" charset="0"/>
            </a:endParaRPr>
          </a:p>
          <a:p>
            <a:pPr marL="0" marR="0" algn="justLow">
              <a:lnSpc>
                <a:spcPct val="90000"/>
              </a:lnSpc>
              <a:spcBef>
                <a:spcPts val="0"/>
              </a:spcBef>
              <a:spcAft>
                <a:spcPts val="0"/>
              </a:spcAft>
            </a:pPr>
            <a:r>
              <a:rPr lang="nb-NO" sz="1200" dirty="0">
                <a:solidFill>
                  <a:srgbClr val="00B050"/>
                </a:solidFill>
                <a:latin typeface="Calibri" panose="020F0502020204030204" pitchFamily="34" charset="0"/>
                <a:ea typeface="Calibri" panose="020F0502020204030204" pitchFamily="34" charset="0"/>
                <a:cs typeface="Arial" panose="020B0604020202020204" pitchFamily="34" charset="0"/>
              </a:rPr>
              <a:t>…</a:t>
            </a:r>
            <a:endParaRPr lang="nb-NO" sz="1200"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188A723-E27A-01E9-4CA4-61C9433F77CB}"/>
              </a:ext>
            </a:extLst>
          </p:cNvPr>
          <p:cNvSpPr txBox="1"/>
          <p:nvPr/>
        </p:nvSpPr>
        <p:spPr>
          <a:xfrm>
            <a:off x="9890161" y="69196"/>
            <a:ext cx="2640204" cy="307777"/>
          </a:xfrm>
          <a:prstGeom prst="rect">
            <a:avLst/>
          </a:prstGeom>
          <a:noFill/>
        </p:spPr>
        <p:txBody>
          <a:bodyPr wrap="square">
            <a:spAutoFit/>
          </a:bodyPr>
          <a:lstStyle/>
          <a:p>
            <a:r>
              <a:rPr lang="nb-NO" sz="1400" dirty="0">
                <a:solidFill>
                  <a:srgbClr val="22A69D"/>
                </a:solidFill>
                <a:latin typeface="Segoe UI" panose="020B0502040204020203" pitchFamily="34" charset="0"/>
                <a:ea typeface="Calibri" panose="020F0502020204030204" pitchFamily="34" charset="0"/>
                <a:cs typeface="Arial" panose="020B0604020202020204" pitchFamily="34" charset="0"/>
              </a:rPr>
              <a:t>https://jcabbasi.github.io/</a:t>
            </a:r>
          </a:p>
        </p:txBody>
      </p:sp>
    </p:spTree>
    <p:extLst>
      <p:ext uri="{BB962C8B-B14F-4D97-AF65-F5344CB8AC3E}">
        <p14:creationId xmlns:p14="http://schemas.microsoft.com/office/powerpoint/2010/main" val="3049570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403B-D585-4AF1-AD63-36BDFFA07983}"/>
              </a:ext>
            </a:extLst>
          </p:cNvPr>
          <p:cNvSpPr>
            <a:spLocks noGrp="1"/>
          </p:cNvSpPr>
          <p:nvPr>
            <p:ph type="title"/>
          </p:nvPr>
        </p:nvSpPr>
        <p:spPr/>
        <p:txBody>
          <a:bodyPr>
            <a:normAutofit/>
          </a:bodyPr>
          <a:lstStyle/>
          <a:p>
            <a:r>
              <a:rPr lang="nb-NO" dirty="0" err="1"/>
              <a:t>Why</a:t>
            </a:r>
            <a:r>
              <a:rPr lang="nb-NO" dirty="0"/>
              <a:t> </a:t>
            </a:r>
            <a:r>
              <a:rPr lang="nb-NO" dirty="0">
                <a:solidFill>
                  <a:srgbClr val="FF0000"/>
                </a:solidFill>
              </a:rPr>
              <a:t>NOT</a:t>
            </a:r>
            <a:r>
              <a:rPr lang="nb-NO" dirty="0"/>
              <a:t> </a:t>
            </a:r>
            <a:r>
              <a:rPr lang="nb-NO" dirty="0" err="1"/>
              <a:t>Numerical</a:t>
            </a:r>
            <a:r>
              <a:rPr lang="nb-NO" dirty="0"/>
              <a:t> Methods?</a:t>
            </a:r>
          </a:p>
        </p:txBody>
      </p:sp>
      <p:sp>
        <p:nvSpPr>
          <p:cNvPr id="3" name="Content Placeholder 2">
            <a:extLst>
              <a:ext uri="{FF2B5EF4-FFF2-40B4-BE49-F238E27FC236}">
                <a16:creationId xmlns:a16="http://schemas.microsoft.com/office/drawing/2014/main" id="{29C8ED19-59DE-1D7B-10E4-FF9D160F88B8}"/>
              </a:ext>
            </a:extLst>
          </p:cNvPr>
          <p:cNvSpPr>
            <a:spLocks noGrp="1"/>
          </p:cNvSpPr>
          <p:nvPr>
            <p:ph idx="1"/>
          </p:nvPr>
        </p:nvSpPr>
        <p:spPr/>
        <p:txBody>
          <a:bodyPr>
            <a:normAutofit fontScale="92500" lnSpcReduction="10000"/>
          </a:bodyPr>
          <a:lstStyle/>
          <a:p>
            <a:pPr marL="0" indent="0" algn="l">
              <a:buNone/>
            </a:pPr>
            <a:r>
              <a:rPr lang="en-US" b="0" i="0" dirty="0">
                <a:solidFill>
                  <a:srgbClr val="242424"/>
                </a:solidFill>
                <a:effectLst/>
              </a:rPr>
              <a:t>Current </a:t>
            </a:r>
            <a:r>
              <a:rPr lang="en-US" b="0" i="0" dirty="0">
                <a:effectLst/>
              </a:rPr>
              <a:t>numerical methods </a:t>
            </a:r>
            <a:r>
              <a:rPr lang="en-US" b="0" i="0" dirty="0">
                <a:solidFill>
                  <a:srgbClr val="242424"/>
                </a:solidFill>
                <a:effectLst/>
              </a:rPr>
              <a:t>come with several limitations and challenges:</a:t>
            </a:r>
          </a:p>
          <a:p>
            <a:pPr algn="l">
              <a:buFont typeface="+mj-lt"/>
              <a:buAutoNum type="arabicPeriod"/>
            </a:pPr>
            <a:r>
              <a:rPr lang="en-US" sz="2600" b="1" i="0" dirty="0">
                <a:solidFill>
                  <a:srgbClr val="0000FF"/>
                </a:solidFill>
                <a:effectLst/>
              </a:rPr>
              <a:t> </a:t>
            </a:r>
            <a:r>
              <a:rPr lang="en-US" sz="2600" b="1" i="0" dirty="0">
                <a:solidFill>
                  <a:srgbClr val="4E2CE0"/>
                </a:solidFill>
                <a:effectLst/>
              </a:rPr>
              <a:t>Computational</a:t>
            </a:r>
            <a:r>
              <a:rPr lang="en-US" sz="2600" b="1" i="0" dirty="0">
                <a:solidFill>
                  <a:srgbClr val="0000FF"/>
                </a:solidFill>
                <a:effectLst/>
              </a:rPr>
              <a:t> </a:t>
            </a:r>
            <a:r>
              <a:rPr lang="en-US" sz="2600" b="1" i="0" dirty="0">
                <a:solidFill>
                  <a:srgbClr val="4E2CE0"/>
                </a:solidFill>
                <a:effectLst/>
              </a:rPr>
              <a:t>Complexity</a:t>
            </a:r>
            <a:r>
              <a:rPr lang="en-US" sz="2600" b="0" i="0" dirty="0">
                <a:solidFill>
                  <a:srgbClr val="4E2CE0"/>
                </a:solidFill>
                <a:effectLst/>
              </a:rPr>
              <a:t>: </a:t>
            </a:r>
            <a:r>
              <a:rPr lang="en-US" sz="2600" b="0" i="0" dirty="0">
                <a:solidFill>
                  <a:srgbClr val="242424"/>
                </a:solidFill>
                <a:effectLst/>
              </a:rPr>
              <a:t>Solving PDEs numerically can be computationally demanding, particularly for large-scale and real-world problems.</a:t>
            </a:r>
          </a:p>
          <a:p>
            <a:pPr algn="l">
              <a:buFont typeface="+mj-lt"/>
              <a:buAutoNum type="arabicPeriod"/>
            </a:pPr>
            <a:r>
              <a:rPr lang="en-US" sz="2600" b="1" i="0" dirty="0">
                <a:solidFill>
                  <a:srgbClr val="4E2CE0"/>
                </a:solidFill>
                <a:effectLst/>
              </a:rPr>
              <a:t> Independent Computations</a:t>
            </a:r>
            <a:r>
              <a:rPr lang="en-US" sz="2600" b="0" i="0" dirty="0">
                <a:solidFill>
                  <a:srgbClr val="4E2CE0"/>
                </a:solidFill>
                <a:effectLst/>
              </a:rPr>
              <a:t>: </a:t>
            </a:r>
            <a:r>
              <a:rPr lang="en-US" sz="2600" b="0" i="0" dirty="0">
                <a:solidFill>
                  <a:srgbClr val="242424"/>
                </a:solidFill>
                <a:effectLst/>
              </a:rPr>
              <a:t>Each instance of the input space needs to be processed independently when using numerical methods (no interaction and mutual computations).</a:t>
            </a:r>
          </a:p>
          <a:p>
            <a:pPr algn="l">
              <a:buFont typeface="+mj-lt"/>
              <a:buAutoNum type="arabicPeriod"/>
            </a:pPr>
            <a:r>
              <a:rPr lang="en-US" sz="2600" b="1" i="0" dirty="0">
                <a:solidFill>
                  <a:srgbClr val="4E2CE0"/>
                </a:solidFill>
                <a:effectLst/>
              </a:rPr>
              <a:t> Exact Physics Knowledge</a:t>
            </a:r>
            <a:r>
              <a:rPr lang="en-US" sz="2600" b="0" i="0" dirty="0">
                <a:solidFill>
                  <a:srgbClr val="4E2CE0"/>
                </a:solidFill>
                <a:effectLst/>
              </a:rPr>
              <a:t>: </a:t>
            </a:r>
            <a:r>
              <a:rPr lang="en-US" sz="2600" b="0" i="0" dirty="0">
                <a:solidFill>
                  <a:srgbClr val="242424"/>
                </a:solidFill>
                <a:effectLst/>
              </a:rPr>
              <a:t>Numerical methods heavily rely on a precise understanding of the physics governing the problem.</a:t>
            </a:r>
          </a:p>
          <a:p>
            <a:pPr algn="l">
              <a:buFont typeface="+mj-lt"/>
              <a:buAutoNum type="arabicPeriod"/>
            </a:pPr>
            <a:r>
              <a:rPr lang="en-US" sz="2600" b="1" i="0" dirty="0">
                <a:solidFill>
                  <a:srgbClr val="4E2CE0"/>
                </a:solidFill>
                <a:effectLst/>
              </a:rPr>
              <a:t> Data Agnostic</a:t>
            </a:r>
            <a:r>
              <a:rPr lang="en-US" sz="2600" b="0" i="0" dirty="0">
                <a:solidFill>
                  <a:srgbClr val="4E2CE0"/>
                </a:solidFill>
                <a:effectLst/>
              </a:rPr>
              <a:t>: </a:t>
            </a:r>
            <a:r>
              <a:rPr lang="en-US" sz="2600" b="0" i="0" dirty="0">
                <a:solidFill>
                  <a:srgbClr val="242424"/>
                </a:solidFill>
                <a:effectLst/>
              </a:rPr>
              <a:t>Traditional numerical methods are </a:t>
            </a:r>
            <a:r>
              <a:rPr lang="en-US" sz="2600" b="0" i="1" dirty="0">
                <a:solidFill>
                  <a:srgbClr val="242424"/>
                </a:solidFill>
                <a:effectLst/>
              </a:rPr>
              <a:t>not designed to leverage existing datasets</a:t>
            </a:r>
            <a:r>
              <a:rPr lang="en-US" sz="2600" b="0" i="0" dirty="0">
                <a:solidFill>
                  <a:srgbClr val="242424"/>
                </a:solidFill>
                <a:effectLst/>
              </a:rPr>
              <a:t> for learning or data-driven approaches.</a:t>
            </a:r>
          </a:p>
          <a:p>
            <a:endParaRPr lang="nb-NO" dirty="0"/>
          </a:p>
        </p:txBody>
      </p:sp>
      <p:sp>
        <p:nvSpPr>
          <p:cNvPr id="4" name="Slide Number Placeholder 3">
            <a:extLst>
              <a:ext uri="{FF2B5EF4-FFF2-40B4-BE49-F238E27FC236}">
                <a16:creationId xmlns:a16="http://schemas.microsoft.com/office/drawing/2014/main" id="{60C50765-0A1B-B0BD-562B-2247EB78EBD3}"/>
              </a:ext>
            </a:extLst>
          </p:cNvPr>
          <p:cNvSpPr>
            <a:spLocks noGrp="1"/>
          </p:cNvSpPr>
          <p:nvPr>
            <p:ph type="sldNum" sz="quarter" idx="12"/>
          </p:nvPr>
        </p:nvSpPr>
        <p:spPr/>
        <p:txBody>
          <a:bodyPr/>
          <a:lstStyle/>
          <a:p>
            <a:fld id="{68FA913F-7171-4556-8BED-0A30A44EC611}" type="slidenum">
              <a:rPr lang="en-GB" smtClean="0"/>
              <a:pPr/>
              <a:t>20</a:t>
            </a:fld>
            <a:endParaRPr lang="en-GB" dirty="0"/>
          </a:p>
        </p:txBody>
      </p:sp>
    </p:spTree>
    <p:extLst>
      <p:ext uri="{BB962C8B-B14F-4D97-AF65-F5344CB8AC3E}">
        <p14:creationId xmlns:p14="http://schemas.microsoft.com/office/powerpoint/2010/main" val="125845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662A-8D7C-3735-0B3F-13EF1B3F4468}"/>
              </a:ext>
            </a:extLst>
          </p:cNvPr>
          <p:cNvSpPr>
            <a:spLocks noGrp="1"/>
          </p:cNvSpPr>
          <p:nvPr>
            <p:ph type="title"/>
          </p:nvPr>
        </p:nvSpPr>
        <p:spPr/>
        <p:txBody>
          <a:bodyPr/>
          <a:lstStyle/>
          <a:p>
            <a:r>
              <a:rPr lang="nb-NO" dirty="0" err="1"/>
              <a:t>Incorporating</a:t>
            </a:r>
            <a:r>
              <a:rPr lang="nb-NO" dirty="0"/>
              <a:t> </a:t>
            </a:r>
            <a:r>
              <a:rPr lang="nb-NO" dirty="0" err="1"/>
              <a:t>Physics</a:t>
            </a:r>
            <a:r>
              <a:rPr lang="nb-NO" dirty="0"/>
              <a:t> </a:t>
            </a:r>
            <a:r>
              <a:rPr lang="nb-NO" dirty="0" err="1"/>
              <a:t>into</a:t>
            </a:r>
            <a:r>
              <a:rPr lang="nb-NO" dirty="0"/>
              <a:t> Learning</a:t>
            </a:r>
          </a:p>
        </p:txBody>
      </p:sp>
      <p:sp>
        <p:nvSpPr>
          <p:cNvPr id="3" name="Content Placeholder 2">
            <a:extLst>
              <a:ext uri="{FF2B5EF4-FFF2-40B4-BE49-F238E27FC236}">
                <a16:creationId xmlns:a16="http://schemas.microsoft.com/office/drawing/2014/main" id="{5C5FECD5-057A-68F1-758F-DDAE1803DC91}"/>
              </a:ext>
            </a:extLst>
          </p:cNvPr>
          <p:cNvSpPr>
            <a:spLocks noGrp="1"/>
          </p:cNvSpPr>
          <p:nvPr>
            <p:ph idx="1"/>
          </p:nvPr>
        </p:nvSpPr>
        <p:spPr>
          <a:xfrm>
            <a:off x="659091" y="2213498"/>
            <a:ext cx="6392421" cy="4351338"/>
          </a:xfrm>
        </p:spPr>
        <p:txBody>
          <a:bodyPr/>
          <a:lstStyle/>
          <a:p>
            <a:r>
              <a:rPr lang="en-US" b="1" dirty="0"/>
              <a:t>Semi-supervised Learning</a:t>
            </a:r>
          </a:p>
          <a:p>
            <a:pPr marL="0" indent="0">
              <a:buNone/>
            </a:pPr>
            <a:r>
              <a:rPr lang="en-US" dirty="0">
                <a:solidFill>
                  <a:srgbClr val="4E2CE0"/>
                </a:solidFill>
              </a:rPr>
              <a:t>(Physics Informed Learning)</a:t>
            </a:r>
          </a:p>
          <a:p>
            <a:pPr marL="0" indent="0">
              <a:buNone/>
            </a:pPr>
            <a:r>
              <a:rPr lang="en-US" sz="2000" dirty="0"/>
              <a:t>Enforce </a:t>
            </a:r>
            <a:r>
              <a:rPr lang="en-US" sz="2000" dirty="0">
                <a:solidFill>
                  <a:srgbClr val="0000FF"/>
                </a:solidFill>
              </a:rPr>
              <a:t>physical laws </a:t>
            </a:r>
            <a:r>
              <a:rPr lang="en-US" sz="2000" dirty="0"/>
              <a:t>as hard/soft constraints</a:t>
            </a:r>
            <a:endParaRPr lang="en-US" sz="2000" dirty="0">
              <a:solidFill>
                <a:srgbClr val="4E2CE0"/>
              </a:solidFill>
            </a:endParaRPr>
          </a:p>
          <a:p>
            <a:pPr marL="0" indent="0">
              <a:buNone/>
            </a:pPr>
            <a:endParaRPr lang="en-US" dirty="0"/>
          </a:p>
          <a:p>
            <a:r>
              <a:rPr lang="en-US" b="1" dirty="0"/>
              <a:t>Supervised Learning </a:t>
            </a:r>
          </a:p>
          <a:p>
            <a:pPr marL="0" indent="0">
              <a:buNone/>
            </a:pPr>
            <a:r>
              <a:rPr lang="en-US" dirty="0">
                <a:solidFill>
                  <a:srgbClr val="4E2CE0"/>
                </a:solidFill>
              </a:rPr>
              <a:t>(Operator Learning)</a:t>
            </a:r>
          </a:p>
          <a:p>
            <a:pPr marL="0" indent="0">
              <a:buNone/>
            </a:pPr>
            <a:r>
              <a:rPr lang="en-US" sz="2000" dirty="0"/>
              <a:t>Train on </a:t>
            </a:r>
            <a:r>
              <a:rPr lang="en-US" sz="2000" dirty="0">
                <a:solidFill>
                  <a:srgbClr val="0000FF"/>
                </a:solidFill>
              </a:rPr>
              <a:t>large amount of data </a:t>
            </a:r>
            <a:r>
              <a:rPr lang="en-US" sz="2000" dirty="0"/>
              <a:t>and let the NN learn the physics based operators</a:t>
            </a:r>
            <a:endParaRPr lang="nb-NO" sz="2000" dirty="0"/>
          </a:p>
          <a:p>
            <a:pPr marL="0" indent="0">
              <a:buNone/>
            </a:pPr>
            <a:endParaRPr lang="nb-NO" dirty="0">
              <a:solidFill>
                <a:srgbClr val="4E2CE0"/>
              </a:solidFill>
            </a:endParaRPr>
          </a:p>
        </p:txBody>
      </p:sp>
      <p:sp>
        <p:nvSpPr>
          <p:cNvPr id="4" name="Slide Number Placeholder 3">
            <a:extLst>
              <a:ext uri="{FF2B5EF4-FFF2-40B4-BE49-F238E27FC236}">
                <a16:creationId xmlns:a16="http://schemas.microsoft.com/office/drawing/2014/main" id="{0737C88A-D196-5B7F-2C5F-A2182902F6D4}"/>
              </a:ext>
            </a:extLst>
          </p:cNvPr>
          <p:cNvSpPr>
            <a:spLocks noGrp="1"/>
          </p:cNvSpPr>
          <p:nvPr>
            <p:ph type="sldNum" sz="quarter" idx="12"/>
          </p:nvPr>
        </p:nvSpPr>
        <p:spPr/>
        <p:txBody>
          <a:bodyPr/>
          <a:lstStyle/>
          <a:p>
            <a:fld id="{68FA913F-7171-4556-8BED-0A30A44EC611}" type="slidenum">
              <a:rPr lang="en-GB" smtClean="0"/>
              <a:pPr/>
              <a:t>21</a:t>
            </a:fld>
            <a:endParaRPr lang="en-GB" dirty="0"/>
          </a:p>
        </p:txBody>
      </p:sp>
      <p:pic>
        <p:nvPicPr>
          <p:cNvPr id="7170" name="Picture 2" descr="Physics Informed Neural Networks (PINNs): An Intuitive Guide | by Ian  Henderson | Towards Data Science">
            <a:extLst>
              <a:ext uri="{FF2B5EF4-FFF2-40B4-BE49-F238E27FC236}">
                <a16:creationId xmlns:a16="http://schemas.microsoft.com/office/drawing/2014/main" id="{6F9A3FBF-8307-00FF-E9DC-543A98A82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081" y="1956356"/>
            <a:ext cx="5224774" cy="333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72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A899-15F8-EB02-5A06-EFECEB470840}"/>
              </a:ext>
            </a:extLst>
          </p:cNvPr>
          <p:cNvSpPr>
            <a:spLocks noGrp="1"/>
          </p:cNvSpPr>
          <p:nvPr>
            <p:ph type="title"/>
          </p:nvPr>
        </p:nvSpPr>
        <p:spPr>
          <a:xfrm>
            <a:off x="838200" y="168051"/>
            <a:ext cx="10515600" cy="1325563"/>
          </a:xfrm>
        </p:spPr>
        <p:txBody>
          <a:bodyPr/>
          <a:lstStyle/>
          <a:p>
            <a:r>
              <a:rPr lang="en-US" dirty="0">
                <a:solidFill>
                  <a:srgbClr val="4E2CE0"/>
                </a:solidFill>
              </a:rPr>
              <a:t>Physics Informed Machine Learning</a:t>
            </a:r>
          </a:p>
        </p:txBody>
      </p:sp>
      <p:pic>
        <p:nvPicPr>
          <p:cNvPr id="9" name="Picture 8">
            <a:extLst>
              <a:ext uri="{FF2B5EF4-FFF2-40B4-BE49-F238E27FC236}">
                <a16:creationId xmlns:a16="http://schemas.microsoft.com/office/drawing/2014/main" id="{A6F471E9-4A57-F596-4277-0E3B4EC9BEA3}"/>
              </a:ext>
            </a:extLst>
          </p:cNvPr>
          <p:cNvPicPr>
            <a:picLocks noChangeAspect="1"/>
          </p:cNvPicPr>
          <p:nvPr/>
        </p:nvPicPr>
        <p:blipFill rotWithShape="1">
          <a:blip r:embed="rId3"/>
          <a:srcRect t="303"/>
          <a:stretch/>
        </p:blipFill>
        <p:spPr>
          <a:xfrm>
            <a:off x="1587853" y="1702523"/>
            <a:ext cx="5516563" cy="3959723"/>
          </a:xfrm>
          <a:prstGeom prst="rect">
            <a:avLst/>
          </a:prstGeom>
        </p:spPr>
      </p:pic>
      <p:pic>
        <p:nvPicPr>
          <p:cNvPr id="3" name="Picture 2" descr="technology">
            <a:extLst>
              <a:ext uri="{FF2B5EF4-FFF2-40B4-BE49-F238E27FC236}">
                <a16:creationId xmlns:a16="http://schemas.microsoft.com/office/drawing/2014/main" id="{258753C0-CEE7-9F8C-268F-5F08165F9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866" y="4269416"/>
            <a:ext cx="3761544" cy="19815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oogle DeepMind is teaching an AI how to walk - SiliconANGLE">
            <a:extLst>
              <a:ext uri="{FF2B5EF4-FFF2-40B4-BE49-F238E27FC236}">
                <a16:creationId xmlns:a16="http://schemas.microsoft.com/office/drawing/2014/main" id="{CB83CBE9-5580-4964-CBB3-A1754EDF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5866" y="1762813"/>
            <a:ext cx="3761544" cy="22619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A7BF13-E7E8-26AE-2B0C-DED9206D38CA}"/>
              </a:ext>
            </a:extLst>
          </p:cNvPr>
          <p:cNvSpPr txBox="1"/>
          <p:nvPr/>
        </p:nvSpPr>
        <p:spPr>
          <a:xfrm>
            <a:off x="65811" y="6551449"/>
            <a:ext cx="1879936" cy="276999"/>
          </a:xfrm>
          <a:prstGeom prst="rect">
            <a:avLst/>
          </a:prstGeom>
          <a:noFill/>
        </p:spPr>
        <p:txBody>
          <a:bodyPr wrap="square">
            <a:spAutoFit/>
          </a:bodyPr>
          <a:lstStyle/>
          <a:p>
            <a:r>
              <a:rPr lang="en-US" sz="1200" dirty="0" err="1">
                <a:solidFill>
                  <a:schemeClr val="bg1">
                    <a:lumMod val="50000"/>
                  </a:schemeClr>
                </a:solidFill>
              </a:rPr>
              <a:t>Karniadakis</a:t>
            </a:r>
            <a:r>
              <a:rPr lang="en-US" sz="1200" dirty="0">
                <a:solidFill>
                  <a:schemeClr val="bg1">
                    <a:lumMod val="50000"/>
                  </a:schemeClr>
                </a:solidFill>
              </a:rPr>
              <a:t> et al., 2021</a:t>
            </a:r>
            <a:endParaRPr lang="nb-NO" sz="1200" dirty="0">
              <a:solidFill>
                <a:schemeClr val="bg1">
                  <a:lumMod val="50000"/>
                </a:schemeClr>
              </a:solidFill>
            </a:endParaRPr>
          </a:p>
        </p:txBody>
      </p:sp>
      <p:sp>
        <p:nvSpPr>
          <p:cNvPr id="6" name="Slide Number Placeholder 5">
            <a:extLst>
              <a:ext uri="{FF2B5EF4-FFF2-40B4-BE49-F238E27FC236}">
                <a16:creationId xmlns:a16="http://schemas.microsoft.com/office/drawing/2014/main" id="{568710C1-CF9E-38A9-0F3A-6D5AA3604638}"/>
              </a:ext>
            </a:extLst>
          </p:cNvPr>
          <p:cNvSpPr>
            <a:spLocks noGrp="1"/>
          </p:cNvSpPr>
          <p:nvPr>
            <p:ph type="sldNum" sz="quarter" idx="12"/>
          </p:nvPr>
        </p:nvSpPr>
        <p:spPr/>
        <p:txBody>
          <a:bodyPr/>
          <a:lstStyle/>
          <a:p>
            <a:fld id="{68FA913F-7171-4556-8BED-0A30A44EC611}" type="slidenum">
              <a:rPr lang="en-GB" smtClean="0"/>
              <a:t>22</a:t>
            </a:fld>
            <a:endParaRPr lang="en-GB"/>
          </a:p>
        </p:txBody>
      </p:sp>
      <p:sp>
        <p:nvSpPr>
          <p:cNvPr id="8" name="TextBox 7">
            <a:extLst>
              <a:ext uri="{FF2B5EF4-FFF2-40B4-BE49-F238E27FC236}">
                <a16:creationId xmlns:a16="http://schemas.microsoft.com/office/drawing/2014/main" id="{4AF5A103-52AC-A07C-89A2-639140CCB54F}"/>
              </a:ext>
            </a:extLst>
          </p:cNvPr>
          <p:cNvSpPr txBox="1"/>
          <p:nvPr/>
        </p:nvSpPr>
        <p:spPr>
          <a:xfrm>
            <a:off x="188406" y="5783682"/>
            <a:ext cx="7061479" cy="646331"/>
          </a:xfrm>
          <a:prstGeom prst="rect">
            <a:avLst/>
          </a:prstGeom>
          <a:noFill/>
        </p:spPr>
        <p:txBody>
          <a:bodyPr wrap="square">
            <a:spAutoFit/>
          </a:bodyPr>
          <a:lstStyle/>
          <a:p>
            <a:pPr marL="0" indent="0">
              <a:buNone/>
            </a:pPr>
            <a:r>
              <a:rPr lang="en-US" dirty="0"/>
              <a:t>&gt; </a:t>
            </a:r>
            <a:r>
              <a:rPr lang="en-US" b="1" dirty="0"/>
              <a:t>PINNs: </a:t>
            </a:r>
            <a:r>
              <a:rPr lang="en-US" dirty="0"/>
              <a:t>Great for some PDEs, particularly with </a:t>
            </a:r>
            <a:r>
              <a:rPr lang="en-US" dirty="0">
                <a:solidFill>
                  <a:srgbClr val="4E2CE0"/>
                </a:solidFill>
              </a:rPr>
              <a:t>low complexity</a:t>
            </a:r>
            <a:r>
              <a:rPr lang="en-US" dirty="0"/>
              <a:t>, and </a:t>
            </a:r>
            <a:r>
              <a:rPr lang="en-US" dirty="0">
                <a:solidFill>
                  <a:srgbClr val="4E2CE0"/>
                </a:solidFill>
              </a:rPr>
              <a:t>low training data</a:t>
            </a:r>
            <a:r>
              <a:rPr lang="en-US" dirty="0"/>
              <a:t>. Have several negatives. We need alternatives</a:t>
            </a:r>
            <a:endParaRPr lang="nb-NO" dirty="0"/>
          </a:p>
        </p:txBody>
      </p:sp>
    </p:spTree>
    <p:extLst>
      <p:ext uri="{BB962C8B-B14F-4D97-AF65-F5344CB8AC3E}">
        <p14:creationId xmlns:p14="http://schemas.microsoft.com/office/powerpoint/2010/main" val="230245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6D0B-61C6-D8B1-E283-C715814E9AF4}"/>
              </a:ext>
            </a:extLst>
          </p:cNvPr>
          <p:cNvSpPr>
            <a:spLocks noGrp="1"/>
          </p:cNvSpPr>
          <p:nvPr>
            <p:ph type="title"/>
          </p:nvPr>
        </p:nvSpPr>
        <p:spPr/>
        <p:txBody>
          <a:bodyPr/>
          <a:lstStyle/>
          <a:p>
            <a:r>
              <a:rPr lang="nb-NO" dirty="0"/>
              <a:t>Operator Learning (</a:t>
            </a:r>
            <a:r>
              <a:rPr lang="el-GR" dirty="0">
                <a:solidFill>
                  <a:schemeClr val="accent2">
                    <a:lumMod val="60000"/>
                    <a:lumOff val="40000"/>
                  </a:schemeClr>
                </a:solidFill>
              </a:rPr>
              <a:t>Ψ</a:t>
            </a:r>
            <a:r>
              <a:rPr lang="el-GR" dirty="0"/>
              <a:t> : </a:t>
            </a:r>
            <a:r>
              <a:rPr lang="nb-NO" dirty="0" err="1"/>
              <a:t>X</a:t>
            </a:r>
            <a:r>
              <a:rPr lang="nb-NO" dirty="0"/>
              <a:t> → Y)</a:t>
            </a:r>
          </a:p>
        </p:txBody>
      </p:sp>
      <p:sp>
        <p:nvSpPr>
          <p:cNvPr id="3" name="Content Placeholder 2">
            <a:extLst>
              <a:ext uri="{FF2B5EF4-FFF2-40B4-BE49-F238E27FC236}">
                <a16:creationId xmlns:a16="http://schemas.microsoft.com/office/drawing/2014/main" id="{848A674D-7FAB-2B27-19B2-7FA36DBAD045}"/>
              </a:ext>
            </a:extLst>
          </p:cNvPr>
          <p:cNvSpPr>
            <a:spLocks noGrp="1"/>
          </p:cNvSpPr>
          <p:nvPr>
            <p:ph idx="1"/>
          </p:nvPr>
        </p:nvSpPr>
        <p:spPr/>
        <p:txBody>
          <a:bodyPr/>
          <a:lstStyle/>
          <a:p>
            <a:r>
              <a:rPr lang="en-US" dirty="0">
                <a:solidFill>
                  <a:schemeClr val="accent2">
                    <a:lumMod val="60000"/>
                    <a:lumOff val="40000"/>
                  </a:schemeClr>
                </a:solidFill>
              </a:rPr>
              <a:t>Goal:</a:t>
            </a:r>
            <a:r>
              <a:rPr lang="en-US" dirty="0"/>
              <a:t> Learn </a:t>
            </a:r>
            <a:r>
              <a:rPr lang="en-US" dirty="0">
                <a:solidFill>
                  <a:schemeClr val="accent2">
                    <a:lumMod val="60000"/>
                    <a:lumOff val="40000"/>
                  </a:schemeClr>
                </a:solidFill>
              </a:rPr>
              <a:t>Ψ</a:t>
            </a:r>
            <a:r>
              <a:rPr lang="en-US" dirty="0"/>
              <a:t> from samples </a:t>
            </a:r>
            <a:r>
              <a:rPr lang="en-US" dirty="0">
                <a:solidFill>
                  <a:srgbClr val="0000FF"/>
                </a:solidFill>
              </a:rPr>
              <a:t>S: </a:t>
            </a:r>
            <a:r>
              <a:rPr lang="nb-NO" sz="2400" dirty="0" err="1"/>
              <a:t>Supervised</a:t>
            </a:r>
            <a:r>
              <a:rPr lang="nb-NO" sz="2400" dirty="0"/>
              <a:t> Deep Learning </a:t>
            </a:r>
            <a:endParaRPr lang="nb-NO" dirty="0"/>
          </a:p>
          <a:p>
            <a:endParaRPr lang="nb-NO" dirty="0">
              <a:solidFill>
                <a:srgbClr val="0000FF"/>
              </a:solidFill>
            </a:endParaRPr>
          </a:p>
        </p:txBody>
      </p:sp>
      <p:sp>
        <p:nvSpPr>
          <p:cNvPr id="4" name="Slide Number Placeholder 3">
            <a:extLst>
              <a:ext uri="{FF2B5EF4-FFF2-40B4-BE49-F238E27FC236}">
                <a16:creationId xmlns:a16="http://schemas.microsoft.com/office/drawing/2014/main" id="{0F6DD6AB-B3E5-6F4D-669B-EA9F34D099EE}"/>
              </a:ext>
            </a:extLst>
          </p:cNvPr>
          <p:cNvSpPr>
            <a:spLocks noGrp="1"/>
          </p:cNvSpPr>
          <p:nvPr>
            <p:ph type="sldNum" sz="quarter" idx="12"/>
          </p:nvPr>
        </p:nvSpPr>
        <p:spPr/>
        <p:txBody>
          <a:bodyPr/>
          <a:lstStyle/>
          <a:p>
            <a:fld id="{68FA913F-7171-4556-8BED-0A30A44EC611}" type="slidenum">
              <a:rPr lang="en-GB" smtClean="0"/>
              <a:pPr/>
              <a:t>23</a:t>
            </a:fld>
            <a:endParaRPr lang="en-GB" dirty="0"/>
          </a:p>
        </p:txBody>
      </p:sp>
      <p:pic>
        <p:nvPicPr>
          <p:cNvPr id="6" name="Picture 5">
            <a:extLst>
              <a:ext uri="{FF2B5EF4-FFF2-40B4-BE49-F238E27FC236}">
                <a16:creationId xmlns:a16="http://schemas.microsoft.com/office/drawing/2014/main" id="{A87CDE0E-8880-9C84-4E58-C4B6A487B487}"/>
              </a:ext>
            </a:extLst>
          </p:cNvPr>
          <p:cNvPicPr>
            <a:picLocks noChangeAspect="1"/>
          </p:cNvPicPr>
          <p:nvPr/>
        </p:nvPicPr>
        <p:blipFill>
          <a:blip r:embed="rId2"/>
          <a:stretch>
            <a:fillRect/>
          </a:stretch>
        </p:blipFill>
        <p:spPr>
          <a:xfrm>
            <a:off x="2892077" y="2478755"/>
            <a:ext cx="8333296" cy="4181185"/>
          </a:xfrm>
          <a:prstGeom prst="rect">
            <a:avLst/>
          </a:prstGeom>
        </p:spPr>
      </p:pic>
      <p:sp>
        <p:nvSpPr>
          <p:cNvPr id="8" name="TextBox 7">
            <a:extLst>
              <a:ext uri="{FF2B5EF4-FFF2-40B4-BE49-F238E27FC236}">
                <a16:creationId xmlns:a16="http://schemas.microsoft.com/office/drawing/2014/main" id="{70CBE079-F103-0DD1-6AB9-A1ED176678DC}"/>
              </a:ext>
            </a:extLst>
          </p:cNvPr>
          <p:cNvSpPr txBox="1"/>
          <p:nvPr/>
        </p:nvSpPr>
        <p:spPr>
          <a:xfrm>
            <a:off x="6741183" y="3069133"/>
            <a:ext cx="469397" cy="400110"/>
          </a:xfrm>
          <a:prstGeom prst="rect">
            <a:avLst/>
          </a:prstGeom>
          <a:solidFill>
            <a:schemeClr val="bg1"/>
          </a:solidFill>
        </p:spPr>
        <p:txBody>
          <a:bodyPr wrap="square">
            <a:spAutoFit/>
          </a:bodyPr>
          <a:lstStyle/>
          <a:p>
            <a:r>
              <a:rPr lang="en-US" sz="2000" dirty="0">
                <a:solidFill>
                  <a:srgbClr val="FF0000"/>
                </a:solidFill>
              </a:rPr>
              <a:t>Ψ</a:t>
            </a:r>
            <a:endParaRPr lang="nb-NO" sz="2000" dirty="0">
              <a:solidFill>
                <a:srgbClr val="FF0000"/>
              </a:solidFill>
            </a:endParaRPr>
          </a:p>
        </p:txBody>
      </p:sp>
      <p:sp>
        <p:nvSpPr>
          <p:cNvPr id="10" name="TextBox 9">
            <a:extLst>
              <a:ext uri="{FF2B5EF4-FFF2-40B4-BE49-F238E27FC236}">
                <a16:creationId xmlns:a16="http://schemas.microsoft.com/office/drawing/2014/main" id="{9EEB5E17-5266-894C-1CDA-5666A37195BD}"/>
              </a:ext>
            </a:extLst>
          </p:cNvPr>
          <p:cNvSpPr txBox="1"/>
          <p:nvPr/>
        </p:nvSpPr>
        <p:spPr>
          <a:xfrm>
            <a:off x="2483785" y="3269188"/>
            <a:ext cx="574590" cy="369332"/>
          </a:xfrm>
          <a:prstGeom prst="rect">
            <a:avLst/>
          </a:prstGeom>
          <a:noFill/>
        </p:spPr>
        <p:txBody>
          <a:bodyPr wrap="square">
            <a:spAutoFit/>
          </a:bodyPr>
          <a:lstStyle/>
          <a:p>
            <a:r>
              <a:rPr lang="en-US" dirty="0">
                <a:solidFill>
                  <a:srgbClr val="0000FF"/>
                </a:solidFill>
              </a:rPr>
              <a:t>S</a:t>
            </a:r>
            <a:endParaRPr lang="nb-NO" dirty="0"/>
          </a:p>
        </p:txBody>
      </p:sp>
      <p:sp>
        <p:nvSpPr>
          <p:cNvPr id="11" name="Left Brace 10">
            <a:extLst>
              <a:ext uri="{FF2B5EF4-FFF2-40B4-BE49-F238E27FC236}">
                <a16:creationId xmlns:a16="http://schemas.microsoft.com/office/drawing/2014/main" id="{E3CC9FA5-C713-0D81-3E7E-01E1D12A9BC1}"/>
              </a:ext>
            </a:extLst>
          </p:cNvPr>
          <p:cNvSpPr/>
          <p:nvPr/>
        </p:nvSpPr>
        <p:spPr>
          <a:xfrm>
            <a:off x="2766056" y="2890535"/>
            <a:ext cx="221479" cy="1046205"/>
          </a:xfrm>
          <a:prstGeom prst="leftBrace">
            <a:avLst>
              <a:gd name="adj1" fmla="val 106936"/>
              <a:gd name="adj2" fmla="val 54724"/>
            </a:avLst>
          </a:prstGeom>
          <a:ln w="28575">
            <a:solidFill>
              <a:srgbClr val="4E2C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3" name="TextBox 12">
            <a:extLst>
              <a:ext uri="{FF2B5EF4-FFF2-40B4-BE49-F238E27FC236}">
                <a16:creationId xmlns:a16="http://schemas.microsoft.com/office/drawing/2014/main" id="{4E5119A0-47A9-34DF-EB99-60C843EB508A}"/>
              </a:ext>
            </a:extLst>
          </p:cNvPr>
          <p:cNvSpPr txBox="1"/>
          <p:nvPr/>
        </p:nvSpPr>
        <p:spPr>
          <a:xfrm>
            <a:off x="109150" y="6573671"/>
            <a:ext cx="4693509" cy="261610"/>
          </a:xfrm>
          <a:prstGeom prst="rect">
            <a:avLst/>
          </a:prstGeom>
          <a:noFill/>
        </p:spPr>
        <p:txBody>
          <a:bodyPr wrap="square">
            <a:spAutoFit/>
          </a:bodyPr>
          <a:lstStyle/>
          <a:p>
            <a:r>
              <a:rPr lang="en-US" sz="1100" i="0" dirty="0">
                <a:solidFill>
                  <a:srgbClr val="131314"/>
                </a:solidFill>
                <a:effectLst/>
                <a:latin typeface="Manrope Var"/>
              </a:rPr>
              <a:t>NOMAD: Nonlinear Manifold Decoders for Operator Learning</a:t>
            </a:r>
            <a:endParaRPr lang="nb-NO" sz="1100" dirty="0"/>
          </a:p>
        </p:txBody>
      </p:sp>
      <p:sp>
        <p:nvSpPr>
          <p:cNvPr id="12" name="TextBox 11">
            <a:extLst>
              <a:ext uri="{FF2B5EF4-FFF2-40B4-BE49-F238E27FC236}">
                <a16:creationId xmlns:a16="http://schemas.microsoft.com/office/drawing/2014/main" id="{F96DBEE9-A62B-9413-C7CA-2C3840E46DAF}"/>
              </a:ext>
            </a:extLst>
          </p:cNvPr>
          <p:cNvSpPr txBox="1"/>
          <p:nvPr/>
        </p:nvSpPr>
        <p:spPr>
          <a:xfrm>
            <a:off x="343590" y="2760408"/>
            <a:ext cx="2039713" cy="3139321"/>
          </a:xfrm>
          <a:prstGeom prst="rect">
            <a:avLst/>
          </a:prstGeom>
          <a:noFill/>
        </p:spPr>
        <p:txBody>
          <a:bodyPr wrap="square">
            <a:spAutoFit/>
          </a:bodyPr>
          <a:lstStyle/>
          <a:p>
            <a:r>
              <a:rPr lang="en-US" dirty="0">
                <a:solidFill>
                  <a:srgbClr val="0000FF"/>
                </a:solidFill>
                <a:latin typeface="Arial" panose="020B0604020202020204" pitchFamily="34" charset="0"/>
                <a:cs typeface="Arial" panose="020B0604020202020204" pitchFamily="34" charset="0"/>
              </a:rPr>
              <a:t>&gt; Train on large amount of data (and hope) that the NN learns the constraints</a:t>
            </a:r>
          </a:p>
          <a:p>
            <a:endParaRPr lang="en-US" dirty="0">
              <a:solidFill>
                <a:srgbClr val="0000FF"/>
              </a:solidFill>
              <a:latin typeface="Arial" panose="020B0604020202020204" pitchFamily="34" charset="0"/>
              <a:cs typeface="Arial" panose="020B0604020202020204" pitchFamily="34" charset="0"/>
            </a:endParaRPr>
          </a:p>
          <a:p>
            <a:r>
              <a:rPr lang="en-US" b="1" dirty="0">
                <a:solidFill>
                  <a:srgbClr val="0000FF"/>
                </a:solidFill>
                <a:latin typeface="Arial" panose="020B0604020202020204" pitchFamily="34" charset="0"/>
                <a:cs typeface="Arial" panose="020B0604020202020204" pitchFamily="34" charset="0"/>
              </a:rPr>
              <a:t>Task: </a:t>
            </a:r>
            <a:r>
              <a:rPr lang="en-US" dirty="0">
                <a:solidFill>
                  <a:srgbClr val="0000FF"/>
                </a:solidFill>
                <a:latin typeface="Arial" panose="020B0604020202020204" pitchFamily="34" charset="0"/>
                <a:cs typeface="Arial" panose="020B0604020202020204" pitchFamily="34" charset="0"/>
              </a:rPr>
              <a:t>Find a Surrogate (based on DNNs) from data.</a:t>
            </a:r>
          </a:p>
          <a:p>
            <a:endParaRPr lang="nb-NO" dirty="0">
              <a:solidFill>
                <a:srgbClr val="0000FF"/>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73CD849-A794-519C-C2E9-223118B5CC65}"/>
              </a:ext>
            </a:extLst>
          </p:cNvPr>
          <p:cNvSpPr txBox="1"/>
          <p:nvPr/>
        </p:nvSpPr>
        <p:spPr>
          <a:xfrm>
            <a:off x="4143321" y="6492142"/>
            <a:ext cx="6134518" cy="369332"/>
          </a:xfrm>
          <a:prstGeom prst="rect">
            <a:avLst/>
          </a:prstGeom>
          <a:noFill/>
        </p:spPr>
        <p:txBody>
          <a:bodyPr wrap="square">
            <a:spAutoFit/>
          </a:bodyPr>
          <a:lstStyle/>
          <a:p>
            <a:pPr algn="ctr"/>
            <a:r>
              <a:rPr lang="nb-NO" dirty="0" err="1"/>
              <a:t>mapping</a:t>
            </a:r>
            <a:r>
              <a:rPr lang="nb-NO" dirty="0"/>
              <a:t> from </a:t>
            </a:r>
            <a:r>
              <a:rPr lang="nb-NO" dirty="0" err="1"/>
              <a:t>function</a:t>
            </a:r>
            <a:r>
              <a:rPr lang="nb-NO" dirty="0"/>
              <a:t> </a:t>
            </a:r>
            <a:r>
              <a:rPr lang="nb-NO" dirty="0" err="1"/>
              <a:t>spaces</a:t>
            </a:r>
            <a:endParaRPr lang="nb-NO" dirty="0"/>
          </a:p>
        </p:txBody>
      </p:sp>
    </p:spTree>
    <p:extLst>
      <p:ext uri="{BB962C8B-B14F-4D97-AF65-F5344CB8AC3E}">
        <p14:creationId xmlns:p14="http://schemas.microsoft.com/office/powerpoint/2010/main" val="6775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4B9B-58D6-A749-A9C9-8B9BC611EBDB}"/>
              </a:ext>
            </a:extLst>
          </p:cNvPr>
          <p:cNvSpPr>
            <a:spLocks noGrp="1"/>
          </p:cNvSpPr>
          <p:nvPr>
            <p:ph type="title"/>
          </p:nvPr>
        </p:nvSpPr>
        <p:spPr/>
        <p:txBody>
          <a:bodyPr>
            <a:normAutofit fontScale="90000"/>
          </a:bodyPr>
          <a:lstStyle/>
          <a:p>
            <a:r>
              <a:rPr lang="nb-NO" dirty="0"/>
              <a:t>Operator Learning (</a:t>
            </a:r>
            <a:r>
              <a:rPr lang="el-GR" dirty="0">
                <a:solidFill>
                  <a:schemeClr val="accent2">
                    <a:lumMod val="60000"/>
                    <a:lumOff val="40000"/>
                  </a:schemeClr>
                </a:solidFill>
              </a:rPr>
              <a:t>Ψ</a:t>
            </a:r>
            <a:r>
              <a:rPr lang="el-GR" dirty="0"/>
              <a:t> : </a:t>
            </a:r>
            <a:r>
              <a:rPr lang="nb-NO" dirty="0" err="1"/>
              <a:t>X</a:t>
            </a:r>
            <a:r>
              <a:rPr lang="nb-NO" dirty="0"/>
              <a:t> → Y)</a:t>
            </a:r>
            <a:br>
              <a:rPr lang="nb-NO" dirty="0"/>
            </a:br>
            <a:r>
              <a:rPr lang="en-US" sz="3600" dirty="0">
                <a:solidFill>
                  <a:srgbClr val="4E2CE0"/>
                </a:solidFill>
              </a:rPr>
              <a:t> Comparison of neural networks with neural operators</a:t>
            </a:r>
            <a:endParaRPr lang="nb-NO" dirty="0">
              <a:solidFill>
                <a:srgbClr val="4E2CE0"/>
              </a:solidFill>
            </a:endParaRPr>
          </a:p>
        </p:txBody>
      </p:sp>
      <p:sp>
        <p:nvSpPr>
          <p:cNvPr id="4" name="Slide Number Placeholder 3">
            <a:extLst>
              <a:ext uri="{FF2B5EF4-FFF2-40B4-BE49-F238E27FC236}">
                <a16:creationId xmlns:a16="http://schemas.microsoft.com/office/drawing/2014/main" id="{14A55C1A-1777-CD3B-AC50-51DBB8076965}"/>
              </a:ext>
            </a:extLst>
          </p:cNvPr>
          <p:cNvSpPr>
            <a:spLocks noGrp="1"/>
          </p:cNvSpPr>
          <p:nvPr>
            <p:ph type="sldNum" sz="quarter" idx="12"/>
          </p:nvPr>
        </p:nvSpPr>
        <p:spPr/>
        <p:txBody>
          <a:bodyPr/>
          <a:lstStyle/>
          <a:p>
            <a:fld id="{68FA913F-7171-4556-8BED-0A30A44EC611}" type="slidenum">
              <a:rPr lang="en-GB" smtClean="0"/>
              <a:pPr/>
              <a:t>24</a:t>
            </a:fld>
            <a:endParaRPr lang="en-GB" dirty="0"/>
          </a:p>
        </p:txBody>
      </p:sp>
      <p:sp>
        <p:nvSpPr>
          <p:cNvPr id="6" name="TextBox 5">
            <a:extLst>
              <a:ext uri="{FF2B5EF4-FFF2-40B4-BE49-F238E27FC236}">
                <a16:creationId xmlns:a16="http://schemas.microsoft.com/office/drawing/2014/main" id="{F383F504-7EF5-C7DF-03F1-7AB3C3B8D060}"/>
              </a:ext>
            </a:extLst>
          </p:cNvPr>
          <p:cNvSpPr txBox="1"/>
          <p:nvPr/>
        </p:nvSpPr>
        <p:spPr>
          <a:xfrm>
            <a:off x="67961" y="6568603"/>
            <a:ext cx="11053120" cy="261610"/>
          </a:xfrm>
          <a:prstGeom prst="rect">
            <a:avLst/>
          </a:prstGeom>
          <a:noFill/>
        </p:spPr>
        <p:txBody>
          <a:bodyPr wrap="square">
            <a:spAutoFit/>
          </a:bodyPr>
          <a:lstStyle/>
          <a:p>
            <a:r>
              <a:rPr lang="en-US" sz="1100" b="0" i="0" dirty="0" err="1">
                <a:solidFill>
                  <a:srgbClr val="222222"/>
                </a:solidFill>
                <a:effectLst/>
                <a:latin typeface="Arial" panose="020B0604020202020204" pitchFamily="34" charset="0"/>
              </a:rPr>
              <a:t>Azizzadenesheli</a:t>
            </a:r>
            <a:r>
              <a:rPr lang="en-US" sz="1100" b="0" i="0" dirty="0">
                <a:solidFill>
                  <a:srgbClr val="222222"/>
                </a:solidFill>
                <a:effectLst/>
                <a:latin typeface="Arial" panose="020B0604020202020204" pitchFamily="34" charset="0"/>
              </a:rPr>
              <a:t>, </a:t>
            </a:r>
            <a:r>
              <a:rPr lang="en-US" sz="1100" b="0" i="0" dirty="0" err="1">
                <a:solidFill>
                  <a:srgbClr val="222222"/>
                </a:solidFill>
                <a:effectLst/>
                <a:latin typeface="Arial" panose="020B0604020202020204" pitchFamily="34" charset="0"/>
              </a:rPr>
              <a:t>Kamyar</a:t>
            </a:r>
            <a:r>
              <a:rPr lang="en-US" sz="1100" b="0" i="0" dirty="0">
                <a:solidFill>
                  <a:srgbClr val="222222"/>
                </a:solidFill>
                <a:effectLst/>
                <a:latin typeface="Arial" panose="020B0604020202020204" pitchFamily="34" charset="0"/>
              </a:rPr>
              <a:t>, et al. "Neural operators for accelerating scientific simulations and design." </a:t>
            </a:r>
            <a:r>
              <a:rPr lang="en-US" sz="1100" b="0" i="1" dirty="0">
                <a:solidFill>
                  <a:srgbClr val="222222"/>
                </a:solidFill>
                <a:effectLst/>
                <a:latin typeface="Arial" panose="020B0604020202020204" pitchFamily="34" charset="0"/>
              </a:rPr>
              <a:t>Nature Reviews Physics</a:t>
            </a:r>
            <a:r>
              <a:rPr lang="en-US" sz="1100" b="0" i="0" dirty="0">
                <a:solidFill>
                  <a:srgbClr val="222222"/>
                </a:solidFill>
                <a:effectLst/>
                <a:latin typeface="Arial" panose="020B0604020202020204" pitchFamily="34" charset="0"/>
              </a:rPr>
              <a:t> (2024): 1-9.</a:t>
            </a:r>
            <a:endParaRPr lang="nb-NO" sz="1100" dirty="0"/>
          </a:p>
        </p:txBody>
      </p:sp>
      <p:pic>
        <p:nvPicPr>
          <p:cNvPr id="12" name="Picture 11">
            <a:extLst>
              <a:ext uri="{FF2B5EF4-FFF2-40B4-BE49-F238E27FC236}">
                <a16:creationId xmlns:a16="http://schemas.microsoft.com/office/drawing/2014/main" id="{15852881-46F6-BA81-967E-228B7DB43316}"/>
              </a:ext>
            </a:extLst>
          </p:cNvPr>
          <p:cNvPicPr>
            <a:picLocks noChangeAspect="1"/>
          </p:cNvPicPr>
          <p:nvPr/>
        </p:nvPicPr>
        <p:blipFill>
          <a:blip r:embed="rId3"/>
          <a:stretch>
            <a:fillRect/>
          </a:stretch>
        </p:blipFill>
        <p:spPr>
          <a:xfrm>
            <a:off x="2999434" y="5037134"/>
            <a:ext cx="5376115" cy="1382761"/>
          </a:xfrm>
          <a:prstGeom prst="rect">
            <a:avLst/>
          </a:prstGeom>
        </p:spPr>
      </p:pic>
      <p:pic>
        <p:nvPicPr>
          <p:cNvPr id="5" name="Picture 4">
            <a:extLst>
              <a:ext uri="{FF2B5EF4-FFF2-40B4-BE49-F238E27FC236}">
                <a16:creationId xmlns:a16="http://schemas.microsoft.com/office/drawing/2014/main" id="{08E4675A-4B5F-F223-472B-F90FDCAE8445}"/>
              </a:ext>
            </a:extLst>
          </p:cNvPr>
          <p:cNvPicPr>
            <a:picLocks noChangeAspect="1"/>
          </p:cNvPicPr>
          <p:nvPr/>
        </p:nvPicPr>
        <p:blipFill>
          <a:blip r:embed="rId4"/>
          <a:stretch>
            <a:fillRect/>
          </a:stretch>
        </p:blipFill>
        <p:spPr>
          <a:xfrm>
            <a:off x="2353052" y="1740324"/>
            <a:ext cx="6668877" cy="3148102"/>
          </a:xfrm>
          <a:prstGeom prst="rect">
            <a:avLst/>
          </a:prstGeom>
        </p:spPr>
      </p:pic>
    </p:spTree>
    <p:extLst>
      <p:ext uri="{BB962C8B-B14F-4D97-AF65-F5344CB8AC3E}">
        <p14:creationId xmlns:p14="http://schemas.microsoft.com/office/powerpoint/2010/main" val="2313107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4B9B-58D6-A749-A9C9-8B9BC611EBDB}"/>
              </a:ext>
            </a:extLst>
          </p:cNvPr>
          <p:cNvSpPr>
            <a:spLocks noGrp="1"/>
          </p:cNvSpPr>
          <p:nvPr>
            <p:ph type="title"/>
          </p:nvPr>
        </p:nvSpPr>
        <p:spPr/>
        <p:txBody>
          <a:bodyPr/>
          <a:lstStyle/>
          <a:p>
            <a:r>
              <a:rPr lang="nb-NO" dirty="0"/>
              <a:t>Operator Learning (</a:t>
            </a:r>
            <a:r>
              <a:rPr lang="el-GR" dirty="0">
                <a:solidFill>
                  <a:schemeClr val="accent2">
                    <a:lumMod val="60000"/>
                    <a:lumOff val="40000"/>
                  </a:schemeClr>
                </a:solidFill>
              </a:rPr>
              <a:t>Ψ</a:t>
            </a:r>
            <a:r>
              <a:rPr lang="el-GR" dirty="0"/>
              <a:t> : </a:t>
            </a:r>
            <a:r>
              <a:rPr lang="nb-NO" dirty="0" err="1"/>
              <a:t>X</a:t>
            </a:r>
            <a:r>
              <a:rPr lang="nb-NO" dirty="0"/>
              <a:t> → Y)</a:t>
            </a:r>
          </a:p>
        </p:txBody>
      </p:sp>
      <p:sp>
        <p:nvSpPr>
          <p:cNvPr id="3" name="Content Placeholder 2">
            <a:extLst>
              <a:ext uri="{FF2B5EF4-FFF2-40B4-BE49-F238E27FC236}">
                <a16:creationId xmlns:a16="http://schemas.microsoft.com/office/drawing/2014/main" id="{BB3D6A1D-F2E3-1D8A-291B-3AB29ADCA97E}"/>
              </a:ext>
            </a:extLst>
          </p:cNvPr>
          <p:cNvSpPr>
            <a:spLocks noGrp="1"/>
          </p:cNvSpPr>
          <p:nvPr>
            <p:ph idx="1"/>
          </p:nvPr>
        </p:nvSpPr>
        <p:spPr>
          <a:xfrm>
            <a:off x="720879" y="1690688"/>
            <a:ext cx="5060092" cy="4351338"/>
          </a:xfrm>
        </p:spPr>
        <p:txBody>
          <a:bodyPr>
            <a:normAutofit/>
          </a:bodyPr>
          <a:lstStyle/>
          <a:p>
            <a:r>
              <a:rPr lang="nb-NO" sz="2400" dirty="0" err="1"/>
              <a:t>DeepONet</a:t>
            </a:r>
            <a:endParaRPr lang="nb-NO" sz="2400" dirty="0"/>
          </a:p>
          <a:p>
            <a:r>
              <a:rPr lang="en-US" sz="2400" dirty="0"/>
              <a:t>Fourier Neural Operator (FNO)</a:t>
            </a:r>
          </a:p>
          <a:p>
            <a:r>
              <a:rPr lang="en-US" sz="2400" dirty="0"/>
              <a:t>Convolutional Neural Operator (CNO)</a:t>
            </a:r>
          </a:p>
          <a:p>
            <a:r>
              <a:rPr lang="en-US" sz="2400" dirty="0"/>
              <a:t>Graph Neural Operator (GNO)</a:t>
            </a:r>
          </a:p>
          <a:p>
            <a:r>
              <a:rPr lang="en-US" sz="2400" dirty="0"/>
              <a:t>Operator U-Net architecture</a:t>
            </a:r>
          </a:p>
          <a:p>
            <a:r>
              <a:rPr lang="en-US" sz="2400" dirty="0" err="1"/>
              <a:t>GenCFD</a:t>
            </a:r>
            <a:endParaRPr lang="en-US" sz="2400" dirty="0"/>
          </a:p>
          <a:p>
            <a:r>
              <a:rPr lang="en-US" sz="2400" dirty="0"/>
              <a:t>…</a:t>
            </a:r>
          </a:p>
          <a:p>
            <a:endParaRPr lang="en-US" sz="2400" dirty="0"/>
          </a:p>
          <a:p>
            <a:endParaRPr lang="en-US" sz="2400" dirty="0"/>
          </a:p>
          <a:p>
            <a:endParaRPr lang="en-US" sz="2400" dirty="0"/>
          </a:p>
          <a:p>
            <a:endParaRPr lang="nb-NO" sz="2400" dirty="0"/>
          </a:p>
        </p:txBody>
      </p:sp>
      <p:sp>
        <p:nvSpPr>
          <p:cNvPr id="4" name="Slide Number Placeholder 3">
            <a:extLst>
              <a:ext uri="{FF2B5EF4-FFF2-40B4-BE49-F238E27FC236}">
                <a16:creationId xmlns:a16="http://schemas.microsoft.com/office/drawing/2014/main" id="{14A55C1A-1777-CD3B-AC50-51DBB8076965}"/>
              </a:ext>
            </a:extLst>
          </p:cNvPr>
          <p:cNvSpPr>
            <a:spLocks noGrp="1"/>
          </p:cNvSpPr>
          <p:nvPr>
            <p:ph type="sldNum" sz="quarter" idx="12"/>
          </p:nvPr>
        </p:nvSpPr>
        <p:spPr/>
        <p:txBody>
          <a:bodyPr/>
          <a:lstStyle/>
          <a:p>
            <a:fld id="{68FA913F-7171-4556-8BED-0A30A44EC611}" type="slidenum">
              <a:rPr lang="en-GB" smtClean="0"/>
              <a:pPr/>
              <a:t>25</a:t>
            </a:fld>
            <a:endParaRPr lang="en-GB" dirty="0"/>
          </a:p>
        </p:txBody>
      </p:sp>
      <p:sp>
        <p:nvSpPr>
          <p:cNvPr id="6" name="TextBox 5">
            <a:extLst>
              <a:ext uri="{FF2B5EF4-FFF2-40B4-BE49-F238E27FC236}">
                <a16:creationId xmlns:a16="http://schemas.microsoft.com/office/drawing/2014/main" id="{B875838A-9A2A-00A7-5382-1CF7B4C96FC3}"/>
              </a:ext>
            </a:extLst>
          </p:cNvPr>
          <p:cNvSpPr txBox="1"/>
          <p:nvPr/>
        </p:nvSpPr>
        <p:spPr>
          <a:xfrm>
            <a:off x="273907" y="6356350"/>
            <a:ext cx="6133070" cy="369332"/>
          </a:xfrm>
          <a:prstGeom prst="rect">
            <a:avLst/>
          </a:prstGeom>
          <a:noFill/>
        </p:spPr>
        <p:txBody>
          <a:bodyPr wrap="square">
            <a:spAutoFit/>
          </a:bodyPr>
          <a:lstStyle/>
          <a:p>
            <a:r>
              <a:rPr lang="nb-NO" dirty="0"/>
              <a:t>https://neuraloperator.github.io/dev/index.html</a:t>
            </a:r>
          </a:p>
        </p:txBody>
      </p:sp>
      <p:pic>
        <p:nvPicPr>
          <p:cNvPr id="7" name="Picture 6">
            <a:extLst>
              <a:ext uri="{FF2B5EF4-FFF2-40B4-BE49-F238E27FC236}">
                <a16:creationId xmlns:a16="http://schemas.microsoft.com/office/drawing/2014/main" id="{F813605F-13CC-2C94-3E10-6F0E12C3415A}"/>
              </a:ext>
            </a:extLst>
          </p:cNvPr>
          <p:cNvPicPr>
            <a:picLocks noChangeAspect="1"/>
          </p:cNvPicPr>
          <p:nvPr/>
        </p:nvPicPr>
        <p:blipFill>
          <a:blip r:embed="rId2"/>
          <a:stretch>
            <a:fillRect/>
          </a:stretch>
        </p:blipFill>
        <p:spPr>
          <a:xfrm>
            <a:off x="6096000" y="2059458"/>
            <a:ext cx="5636563" cy="3373893"/>
          </a:xfrm>
          <a:prstGeom prst="rect">
            <a:avLst/>
          </a:prstGeom>
        </p:spPr>
      </p:pic>
    </p:spTree>
    <p:extLst>
      <p:ext uri="{BB962C8B-B14F-4D97-AF65-F5344CB8AC3E}">
        <p14:creationId xmlns:p14="http://schemas.microsoft.com/office/powerpoint/2010/main" val="897223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B736-5BD3-9654-A3C0-732CC5A7DDA9}"/>
              </a:ext>
            </a:extLst>
          </p:cNvPr>
          <p:cNvSpPr>
            <a:spLocks noGrp="1"/>
          </p:cNvSpPr>
          <p:nvPr>
            <p:ph type="title"/>
          </p:nvPr>
        </p:nvSpPr>
        <p:spPr/>
        <p:txBody>
          <a:bodyPr/>
          <a:lstStyle/>
          <a:p>
            <a:r>
              <a:rPr lang="nb-NO" dirty="0" err="1"/>
              <a:t>DeepONet</a:t>
            </a:r>
            <a:r>
              <a:rPr lang="nb-NO" dirty="0"/>
              <a:t> (Deep Operator Network)</a:t>
            </a:r>
          </a:p>
        </p:txBody>
      </p:sp>
      <p:sp>
        <p:nvSpPr>
          <p:cNvPr id="3" name="Content Placeholder 2">
            <a:extLst>
              <a:ext uri="{FF2B5EF4-FFF2-40B4-BE49-F238E27FC236}">
                <a16:creationId xmlns:a16="http://schemas.microsoft.com/office/drawing/2014/main" id="{32ECD645-D09B-F387-CAD4-EFDC7CDBC4FC}"/>
              </a:ext>
            </a:extLst>
          </p:cNvPr>
          <p:cNvSpPr>
            <a:spLocks noGrp="1"/>
          </p:cNvSpPr>
          <p:nvPr>
            <p:ph idx="1"/>
          </p:nvPr>
        </p:nvSpPr>
        <p:spPr>
          <a:xfrm>
            <a:off x="838200" y="1825625"/>
            <a:ext cx="5442020" cy="3575364"/>
          </a:xfrm>
        </p:spPr>
        <p:txBody>
          <a:bodyPr>
            <a:normAutofit fontScale="92500" lnSpcReduction="10000"/>
          </a:bodyPr>
          <a:lstStyle/>
          <a:p>
            <a:r>
              <a:rPr lang="en-US" dirty="0">
                <a:solidFill>
                  <a:srgbClr val="4E2CE0"/>
                </a:solidFill>
              </a:rPr>
              <a:t>Branch Network: </a:t>
            </a:r>
            <a:r>
              <a:rPr lang="en-US" dirty="0"/>
              <a:t>Processes the input function by evaluating it at a set of fixed sensor points. These evaluations are then transformed into a feature representation.</a:t>
            </a:r>
          </a:p>
          <a:p>
            <a:r>
              <a:rPr lang="en-US" dirty="0">
                <a:solidFill>
                  <a:srgbClr val="4E2CE0"/>
                </a:solidFill>
              </a:rPr>
              <a:t>Trunk Network:</a:t>
            </a:r>
            <a:r>
              <a:rPr lang="en-US" dirty="0"/>
              <a:t> Takes the coordinates where the output function is to be evaluated and generates corresponding basis functions.</a:t>
            </a:r>
            <a:endParaRPr lang="nb-NO" dirty="0"/>
          </a:p>
        </p:txBody>
      </p:sp>
      <p:sp>
        <p:nvSpPr>
          <p:cNvPr id="4" name="Slide Number Placeholder 3">
            <a:extLst>
              <a:ext uri="{FF2B5EF4-FFF2-40B4-BE49-F238E27FC236}">
                <a16:creationId xmlns:a16="http://schemas.microsoft.com/office/drawing/2014/main" id="{10DB6B54-98DD-10E4-22DF-88207240F72C}"/>
              </a:ext>
            </a:extLst>
          </p:cNvPr>
          <p:cNvSpPr>
            <a:spLocks noGrp="1"/>
          </p:cNvSpPr>
          <p:nvPr>
            <p:ph type="sldNum" sz="quarter" idx="12"/>
          </p:nvPr>
        </p:nvSpPr>
        <p:spPr/>
        <p:txBody>
          <a:bodyPr/>
          <a:lstStyle/>
          <a:p>
            <a:fld id="{68FA913F-7171-4556-8BED-0A30A44EC611}" type="slidenum">
              <a:rPr lang="en-GB" smtClean="0"/>
              <a:pPr/>
              <a:t>26</a:t>
            </a:fld>
            <a:endParaRPr lang="en-GB" dirty="0"/>
          </a:p>
        </p:txBody>
      </p:sp>
      <p:pic>
        <p:nvPicPr>
          <p:cNvPr id="4098" name="Picture 2" descr="Algorithms | Free Full-Text | Fed-DeepONet: Stochastic Gradient-Based ...">
            <a:extLst>
              <a:ext uri="{FF2B5EF4-FFF2-40B4-BE49-F238E27FC236}">
                <a16:creationId xmlns:a16="http://schemas.microsoft.com/office/drawing/2014/main" id="{D895DA47-FAF9-EA6E-AA62-DB9FB6D67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2761" y="1870075"/>
            <a:ext cx="5598281" cy="39783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46B3C9-B371-6F9B-992C-5E5691C9E3FB}"/>
                  </a:ext>
                </a:extLst>
              </p:cNvPr>
              <p:cNvSpPr txBox="1"/>
              <p:nvPr/>
            </p:nvSpPr>
            <p:spPr>
              <a:xfrm>
                <a:off x="10973920" y="3323492"/>
                <a:ext cx="759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1</m:t>
                          </m:r>
                        </m:sub>
                      </m:sSub>
                    </m:oMath>
                  </m:oMathPara>
                </a14:m>
                <a:endParaRPr lang="nb-NO" dirty="0"/>
              </a:p>
            </p:txBody>
          </p:sp>
        </mc:Choice>
        <mc:Fallback xmlns="">
          <p:sp>
            <p:nvSpPr>
              <p:cNvPr id="5" name="TextBox 4">
                <a:extLst>
                  <a:ext uri="{FF2B5EF4-FFF2-40B4-BE49-F238E27FC236}">
                    <a16:creationId xmlns:a16="http://schemas.microsoft.com/office/drawing/2014/main" id="{F946B3C9-B371-6F9B-992C-5E5691C9E3FB}"/>
                  </a:ext>
                </a:extLst>
              </p:cNvPr>
              <p:cNvSpPr txBox="1">
                <a:spLocks noRot="1" noChangeAspect="1" noMove="1" noResize="1" noEditPoints="1" noAdjustHandles="1" noChangeArrowheads="1" noChangeShapeType="1" noTextEdit="1"/>
              </p:cNvSpPr>
              <p:nvPr/>
            </p:nvSpPr>
            <p:spPr>
              <a:xfrm>
                <a:off x="10973920" y="3323492"/>
                <a:ext cx="759760" cy="369332"/>
              </a:xfrm>
              <a:prstGeom prst="rect">
                <a:avLst/>
              </a:prstGeom>
              <a:blipFill>
                <a:blip r:embed="rId3"/>
                <a:stretch>
                  <a:fillRect/>
                </a:stretch>
              </a:blipFill>
            </p:spPr>
            <p:txBody>
              <a:bodyPr/>
              <a:lstStyle/>
              <a:p>
                <a:r>
                  <a:rPr lang="nb-NO">
                    <a:noFill/>
                  </a:rPr>
                  <a:t> </a:t>
                </a:r>
              </a:p>
            </p:txBody>
          </p:sp>
        </mc:Fallback>
      </mc:AlternateContent>
      <p:sp>
        <p:nvSpPr>
          <p:cNvPr id="7" name="TextBox 6">
            <a:extLst>
              <a:ext uri="{FF2B5EF4-FFF2-40B4-BE49-F238E27FC236}">
                <a16:creationId xmlns:a16="http://schemas.microsoft.com/office/drawing/2014/main" id="{8F07D433-1E2A-B29E-D328-2FD5913A7F5A}"/>
              </a:ext>
            </a:extLst>
          </p:cNvPr>
          <p:cNvSpPr txBox="1"/>
          <p:nvPr/>
        </p:nvSpPr>
        <p:spPr>
          <a:xfrm>
            <a:off x="7870371" y="5794625"/>
            <a:ext cx="3921369" cy="307777"/>
          </a:xfrm>
          <a:prstGeom prst="rect">
            <a:avLst/>
          </a:prstGeom>
          <a:noFill/>
        </p:spPr>
        <p:txBody>
          <a:bodyPr wrap="square">
            <a:spAutoFit/>
          </a:bodyPr>
          <a:lstStyle/>
          <a:p>
            <a:r>
              <a:rPr lang="nb-NO" sz="1400" dirty="0"/>
              <a:t>https://www.mdpi.com/1999-4893/15/9/325</a:t>
            </a:r>
          </a:p>
        </p:txBody>
      </p:sp>
      <p:sp>
        <p:nvSpPr>
          <p:cNvPr id="9" name="TextBox 8">
            <a:extLst>
              <a:ext uri="{FF2B5EF4-FFF2-40B4-BE49-F238E27FC236}">
                <a16:creationId xmlns:a16="http://schemas.microsoft.com/office/drawing/2014/main" id="{DA96435A-857E-59E3-4E98-3EF13A36E526}"/>
              </a:ext>
            </a:extLst>
          </p:cNvPr>
          <p:cNvSpPr txBox="1"/>
          <p:nvPr/>
        </p:nvSpPr>
        <p:spPr>
          <a:xfrm>
            <a:off x="145702" y="6488668"/>
            <a:ext cx="6134518" cy="369332"/>
          </a:xfrm>
          <a:prstGeom prst="rect">
            <a:avLst/>
          </a:prstGeom>
          <a:noFill/>
        </p:spPr>
        <p:txBody>
          <a:bodyPr wrap="square">
            <a:spAutoFit/>
          </a:bodyPr>
          <a:lstStyle/>
          <a:p>
            <a:r>
              <a:rPr lang="nb-NO" dirty="0"/>
              <a:t>https://arxiv.org/abs/1910.03193</a:t>
            </a:r>
          </a:p>
        </p:txBody>
      </p:sp>
    </p:spTree>
    <p:extLst>
      <p:ext uri="{BB962C8B-B14F-4D97-AF65-F5344CB8AC3E}">
        <p14:creationId xmlns:p14="http://schemas.microsoft.com/office/powerpoint/2010/main" val="831178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BECC-793D-62F7-66BB-FC857789B50A}"/>
              </a:ext>
            </a:extLst>
          </p:cNvPr>
          <p:cNvSpPr>
            <a:spLocks noGrp="1"/>
          </p:cNvSpPr>
          <p:nvPr>
            <p:ph type="title"/>
          </p:nvPr>
        </p:nvSpPr>
        <p:spPr>
          <a:xfrm>
            <a:off x="477456" y="226229"/>
            <a:ext cx="10515600" cy="1325563"/>
          </a:xfrm>
        </p:spPr>
        <p:txBody>
          <a:bodyPr/>
          <a:lstStyle/>
          <a:p>
            <a:r>
              <a:rPr lang="en-US" dirty="0"/>
              <a:t> Fourier Neural Operator (FNO) (2020)</a:t>
            </a:r>
          </a:p>
        </p:txBody>
      </p:sp>
      <p:sp>
        <p:nvSpPr>
          <p:cNvPr id="3" name="Content Placeholder 2">
            <a:extLst>
              <a:ext uri="{FF2B5EF4-FFF2-40B4-BE49-F238E27FC236}">
                <a16:creationId xmlns:a16="http://schemas.microsoft.com/office/drawing/2014/main" id="{506095FE-CC0E-0544-3980-0ADDBF304851}"/>
              </a:ext>
            </a:extLst>
          </p:cNvPr>
          <p:cNvSpPr>
            <a:spLocks noGrp="1"/>
          </p:cNvSpPr>
          <p:nvPr>
            <p:ph idx="1"/>
          </p:nvPr>
        </p:nvSpPr>
        <p:spPr>
          <a:xfrm>
            <a:off x="266238" y="1847850"/>
            <a:ext cx="5469018" cy="4508500"/>
          </a:xfrm>
        </p:spPr>
        <p:txBody>
          <a:bodyPr>
            <a:normAutofit fontScale="77500" lnSpcReduction="20000"/>
          </a:bodyPr>
          <a:lstStyle/>
          <a:p>
            <a:pPr>
              <a:buFont typeface="Arial" panose="020B0604020202020204" pitchFamily="34" charset="0"/>
              <a:buChar char="•"/>
            </a:pPr>
            <a:r>
              <a:rPr lang="en-US" b="1" dirty="0">
                <a:solidFill>
                  <a:srgbClr val="4E2CE0"/>
                </a:solidFill>
              </a:rPr>
              <a:t>Architecture</a:t>
            </a:r>
            <a:r>
              <a:rPr lang="en-US" dirty="0">
                <a:solidFill>
                  <a:srgbClr val="4E2CE0"/>
                </a:solidFill>
              </a:rPr>
              <a:t>: </a:t>
            </a:r>
            <a:r>
              <a:rPr lang="en-US" dirty="0"/>
              <a:t>A series of Fourier transforms, convolutional layers, and Fourier layers to model long-range dependencies and complex spatial patterns.</a:t>
            </a:r>
          </a:p>
          <a:p>
            <a:pPr>
              <a:buFont typeface="Arial" panose="020B0604020202020204" pitchFamily="34" charset="0"/>
              <a:buChar char="•"/>
            </a:pPr>
            <a:r>
              <a:rPr lang="en-US" b="1" dirty="0">
                <a:solidFill>
                  <a:srgbClr val="4E2CE0"/>
                </a:solidFill>
              </a:rPr>
              <a:t>Parameter Count</a:t>
            </a:r>
            <a:r>
              <a:rPr lang="en-US" dirty="0">
                <a:solidFill>
                  <a:srgbClr val="4E2CE0"/>
                </a:solidFill>
              </a:rPr>
              <a:t>: </a:t>
            </a:r>
            <a:r>
              <a:rPr lang="en-US" dirty="0"/>
              <a:t>Ranges from </a:t>
            </a:r>
            <a:r>
              <a:rPr lang="en-US" b="1" dirty="0"/>
              <a:t>millions to tens of millions</a:t>
            </a:r>
            <a:r>
              <a:rPr lang="en-US" dirty="0"/>
              <a:t> of parameters.</a:t>
            </a:r>
          </a:p>
          <a:p>
            <a:pPr>
              <a:buFont typeface="Arial" panose="020B0604020202020204" pitchFamily="34" charset="0"/>
              <a:buChar char="•"/>
            </a:pPr>
            <a:r>
              <a:rPr lang="en-US" b="1" dirty="0">
                <a:solidFill>
                  <a:srgbClr val="4E2CE0"/>
                </a:solidFill>
              </a:rPr>
              <a:t>Application</a:t>
            </a:r>
            <a:r>
              <a:rPr lang="en-US" dirty="0">
                <a:solidFill>
                  <a:srgbClr val="4E2CE0"/>
                </a:solidFill>
              </a:rPr>
              <a:t>: </a:t>
            </a:r>
            <a:r>
              <a:rPr lang="en-US" dirty="0"/>
              <a:t>Designed to handle high-dimensional PDEs, particularly those involving turbulence or nonlinear dynamics, like the Navier-Stokes equations.</a:t>
            </a:r>
          </a:p>
          <a:p>
            <a:pPr>
              <a:buFont typeface="Arial" panose="020B0604020202020204" pitchFamily="34" charset="0"/>
              <a:buChar char="•"/>
            </a:pPr>
            <a:r>
              <a:rPr lang="en-US" b="1" dirty="0">
                <a:solidFill>
                  <a:srgbClr val="4E2CE0"/>
                </a:solidFill>
              </a:rPr>
              <a:t>Use Case</a:t>
            </a:r>
            <a:r>
              <a:rPr lang="en-US" dirty="0">
                <a:solidFill>
                  <a:srgbClr val="4E2CE0"/>
                </a:solidFill>
              </a:rPr>
              <a:t>: </a:t>
            </a:r>
            <a:r>
              <a:rPr lang="en-US" dirty="0"/>
              <a:t>Applications in complex fluid dynamics and atmospheric modeling due to FNO’s ability to capture intricate spatial structures over larger domains.</a:t>
            </a:r>
          </a:p>
        </p:txBody>
      </p:sp>
      <p:sp>
        <p:nvSpPr>
          <p:cNvPr id="4" name="Slide Number Placeholder 3">
            <a:extLst>
              <a:ext uri="{FF2B5EF4-FFF2-40B4-BE49-F238E27FC236}">
                <a16:creationId xmlns:a16="http://schemas.microsoft.com/office/drawing/2014/main" id="{790D8FC9-E232-FB04-1971-D734F8D65005}"/>
              </a:ext>
            </a:extLst>
          </p:cNvPr>
          <p:cNvSpPr>
            <a:spLocks noGrp="1"/>
          </p:cNvSpPr>
          <p:nvPr>
            <p:ph type="sldNum" sz="quarter" idx="12"/>
          </p:nvPr>
        </p:nvSpPr>
        <p:spPr/>
        <p:txBody>
          <a:bodyPr/>
          <a:lstStyle/>
          <a:p>
            <a:fld id="{68FA913F-7171-4556-8BED-0A30A44EC611}" type="slidenum">
              <a:rPr lang="en-GB" smtClean="0"/>
              <a:pPr/>
              <a:t>27</a:t>
            </a:fld>
            <a:endParaRPr lang="en-GB" dirty="0"/>
          </a:p>
        </p:txBody>
      </p:sp>
      <p:pic>
        <p:nvPicPr>
          <p:cNvPr id="5" name="Picture 4">
            <a:extLst>
              <a:ext uri="{FF2B5EF4-FFF2-40B4-BE49-F238E27FC236}">
                <a16:creationId xmlns:a16="http://schemas.microsoft.com/office/drawing/2014/main" id="{9889CC7A-546F-2BF1-7BC1-2F5E26F43501}"/>
              </a:ext>
            </a:extLst>
          </p:cNvPr>
          <p:cNvPicPr>
            <a:picLocks noChangeAspect="1"/>
          </p:cNvPicPr>
          <p:nvPr/>
        </p:nvPicPr>
        <p:blipFill>
          <a:blip r:embed="rId2"/>
          <a:stretch>
            <a:fillRect/>
          </a:stretch>
        </p:blipFill>
        <p:spPr>
          <a:xfrm>
            <a:off x="6008199" y="2085032"/>
            <a:ext cx="5991025" cy="3540263"/>
          </a:xfrm>
          <a:prstGeom prst="rect">
            <a:avLst/>
          </a:prstGeom>
        </p:spPr>
      </p:pic>
      <p:sp>
        <p:nvSpPr>
          <p:cNvPr id="7" name="TextBox 6">
            <a:extLst>
              <a:ext uri="{FF2B5EF4-FFF2-40B4-BE49-F238E27FC236}">
                <a16:creationId xmlns:a16="http://schemas.microsoft.com/office/drawing/2014/main" id="{AD2097D1-690F-E53F-36C5-4304A59189E7}"/>
              </a:ext>
            </a:extLst>
          </p:cNvPr>
          <p:cNvSpPr txBox="1"/>
          <p:nvPr/>
        </p:nvSpPr>
        <p:spPr>
          <a:xfrm>
            <a:off x="67826" y="6439710"/>
            <a:ext cx="6134518" cy="369332"/>
          </a:xfrm>
          <a:prstGeom prst="rect">
            <a:avLst/>
          </a:prstGeom>
          <a:noFill/>
        </p:spPr>
        <p:txBody>
          <a:bodyPr wrap="square">
            <a:spAutoFit/>
          </a:bodyPr>
          <a:lstStyle/>
          <a:p>
            <a:r>
              <a:rPr lang="nb-NO" dirty="0"/>
              <a:t>https://arxiv.org/abs/2010.08895</a:t>
            </a:r>
          </a:p>
        </p:txBody>
      </p:sp>
      <p:pic>
        <p:nvPicPr>
          <p:cNvPr id="6" name="Picture 12" descr="Naruhiko Tan, Solution Architect">
            <a:extLst>
              <a:ext uri="{FF2B5EF4-FFF2-40B4-BE49-F238E27FC236}">
                <a16:creationId xmlns:a16="http://schemas.microsoft.com/office/drawing/2014/main" id="{4EE4BE18-64C4-0E40-F9D0-AF0EEC5F8B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6815" y1="46212" x2="36815" y2="46212"/>
                        <a14:foregroundMark x1="50914" y1="59848" x2="50914" y2="59848"/>
                        <a14:foregroundMark x1="58486" y1="50758" x2="58486" y2="50758"/>
                        <a14:foregroundMark x1="62924" y1="50758" x2="62924" y2="50758"/>
                        <a14:foregroundMark x1="73107" y1="58333" x2="73107" y2="58333"/>
                        <a14:foregroundMark x1="80940" y1="40152" x2="80940" y2="40152"/>
                        <a14:foregroundMark x1="89556" y1="65909" x2="89556" y2="65909"/>
                        <a14:foregroundMark x1="29765" y1="42424" x2="31593" y2="42424"/>
                        <a14:foregroundMark x1="88773" y1="65152" x2="88773" y2="65152"/>
                      </a14:backgroundRemoval>
                    </a14:imgEffect>
                    <a14:imgEffect>
                      <a14:colorTemperature colorTemp="53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407442" y="6214143"/>
            <a:ext cx="1868164" cy="643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FFC62CF-1CFE-2C5B-14B9-21C73AB3C8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5606" y="6213110"/>
            <a:ext cx="1499794" cy="64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473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5759-A701-6DFA-AED6-32D35717F7ED}"/>
              </a:ext>
            </a:extLst>
          </p:cNvPr>
          <p:cNvSpPr>
            <a:spLocks noGrp="1"/>
          </p:cNvSpPr>
          <p:nvPr>
            <p:ph type="title"/>
          </p:nvPr>
        </p:nvSpPr>
        <p:spPr>
          <a:xfrm>
            <a:off x="273536" y="99243"/>
            <a:ext cx="6862255" cy="1171997"/>
          </a:xfrm>
        </p:spPr>
        <p:txBody>
          <a:bodyPr>
            <a:normAutofit/>
          </a:bodyPr>
          <a:lstStyle/>
          <a:p>
            <a:r>
              <a:rPr lang="en-US" dirty="0"/>
              <a:t>Graph Neural Networks</a:t>
            </a:r>
            <a:endParaRPr lang="nb-NO" dirty="0"/>
          </a:p>
        </p:txBody>
      </p:sp>
      <p:sp>
        <p:nvSpPr>
          <p:cNvPr id="14" name="Slide Number Placeholder 13">
            <a:extLst>
              <a:ext uri="{FF2B5EF4-FFF2-40B4-BE49-F238E27FC236}">
                <a16:creationId xmlns:a16="http://schemas.microsoft.com/office/drawing/2014/main" id="{1D4BB52F-DA38-24B5-27D7-5C61888A8902}"/>
              </a:ext>
            </a:extLst>
          </p:cNvPr>
          <p:cNvSpPr>
            <a:spLocks noGrp="1"/>
          </p:cNvSpPr>
          <p:nvPr>
            <p:ph type="sldNum" sz="quarter" idx="12"/>
          </p:nvPr>
        </p:nvSpPr>
        <p:spPr/>
        <p:txBody>
          <a:bodyPr/>
          <a:lstStyle/>
          <a:p>
            <a:fld id="{68FA913F-7171-4556-8BED-0A30A44EC611}" type="slidenum">
              <a:rPr lang="en-GB" smtClean="0"/>
              <a:t>28</a:t>
            </a:fld>
            <a:endParaRPr lang="en-GB"/>
          </a:p>
        </p:txBody>
      </p:sp>
      <p:pic>
        <p:nvPicPr>
          <p:cNvPr id="6146" name="Picture 2" descr="Introduction to Graph Neural Networks: An Illustrated Guide | by Bscarleth  Gtz | Medium">
            <a:extLst>
              <a:ext uri="{FF2B5EF4-FFF2-40B4-BE49-F238E27FC236}">
                <a16:creationId xmlns:a16="http://schemas.microsoft.com/office/drawing/2014/main" id="{2D7005D8-B08A-A3A9-8402-83965E522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65" y="2219742"/>
            <a:ext cx="6230725" cy="33303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804D7-3FD1-0223-559B-24E76CE37D35}"/>
              </a:ext>
            </a:extLst>
          </p:cNvPr>
          <p:cNvSpPr txBox="1"/>
          <p:nvPr/>
        </p:nvSpPr>
        <p:spPr>
          <a:xfrm>
            <a:off x="538223" y="5550061"/>
            <a:ext cx="4161098" cy="430887"/>
          </a:xfrm>
          <a:prstGeom prst="rect">
            <a:avLst/>
          </a:prstGeom>
          <a:noFill/>
        </p:spPr>
        <p:txBody>
          <a:bodyPr wrap="square">
            <a:spAutoFit/>
          </a:bodyPr>
          <a:lstStyle/>
          <a:p>
            <a:r>
              <a:rPr lang="nb-NO" sz="1100" dirty="0"/>
              <a:t>https://medium.com/@bscarleth.gtz/introduction-to-graph-neural-networks-an-illustrated-guide-c3f19da2ba39</a:t>
            </a:r>
          </a:p>
        </p:txBody>
      </p:sp>
      <p:sp>
        <p:nvSpPr>
          <p:cNvPr id="7" name="TextBox 6">
            <a:extLst>
              <a:ext uri="{FF2B5EF4-FFF2-40B4-BE49-F238E27FC236}">
                <a16:creationId xmlns:a16="http://schemas.microsoft.com/office/drawing/2014/main" id="{47C91455-2F0A-4BC1-741A-3AEC792A8B60}"/>
              </a:ext>
            </a:extLst>
          </p:cNvPr>
          <p:cNvSpPr txBox="1"/>
          <p:nvPr/>
        </p:nvSpPr>
        <p:spPr>
          <a:xfrm>
            <a:off x="492690" y="1588800"/>
            <a:ext cx="3211974" cy="400110"/>
          </a:xfrm>
          <a:prstGeom prst="rect">
            <a:avLst/>
          </a:prstGeom>
          <a:noFill/>
        </p:spPr>
        <p:txBody>
          <a:bodyPr wrap="square">
            <a:spAutoFit/>
          </a:bodyPr>
          <a:lstStyle/>
          <a:p>
            <a:r>
              <a:rPr lang="nb-NO" sz="2000" b="1" i="0" dirty="0">
                <a:solidFill>
                  <a:srgbClr val="4E2CE0"/>
                </a:solidFill>
                <a:effectLst/>
                <a:latin typeface="Segoe UI Variable Text" pitchFamily="2" charset="0"/>
              </a:rPr>
              <a:t>Graphs : Nodes + Edges</a:t>
            </a:r>
            <a:endParaRPr lang="nb-NO" sz="2000" dirty="0">
              <a:solidFill>
                <a:srgbClr val="4E2CE0"/>
              </a:solidFill>
            </a:endParaRPr>
          </a:p>
        </p:txBody>
      </p:sp>
      <p:pic>
        <p:nvPicPr>
          <p:cNvPr id="7170" name="Picture 2" descr="Explainable AI for Graph Neural Networks | by yasmine karray | Medium">
            <a:extLst>
              <a:ext uri="{FF2B5EF4-FFF2-40B4-BE49-F238E27FC236}">
                <a16:creationId xmlns:a16="http://schemas.microsoft.com/office/drawing/2014/main" id="{035627A4-3C80-7F09-38B4-53A6F61E2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959" y="2435173"/>
            <a:ext cx="4800822" cy="2801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981EB1-F962-2E8D-1C51-85446D779CAE}"/>
              </a:ext>
            </a:extLst>
          </p:cNvPr>
          <p:cNvSpPr txBox="1"/>
          <p:nvPr/>
        </p:nvSpPr>
        <p:spPr>
          <a:xfrm>
            <a:off x="6967959" y="1621321"/>
            <a:ext cx="3211974" cy="400110"/>
          </a:xfrm>
          <a:prstGeom prst="rect">
            <a:avLst/>
          </a:prstGeom>
          <a:noFill/>
        </p:spPr>
        <p:txBody>
          <a:bodyPr wrap="square">
            <a:spAutoFit/>
          </a:bodyPr>
          <a:lstStyle/>
          <a:p>
            <a:r>
              <a:rPr lang="nb-NO" sz="2000" b="1" i="0" dirty="0" err="1">
                <a:solidFill>
                  <a:srgbClr val="4E2CE0"/>
                </a:solidFill>
                <a:effectLst/>
                <a:latin typeface="Segoe UI Variable Text" pitchFamily="2" charset="0"/>
              </a:rPr>
              <a:t>Interesting</a:t>
            </a:r>
            <a:r>
              <a:rPr lang="nb-NO" sz="2000" b="1" i="0" dirty="0">
                <a:solidFill>
                  <a:srgbClr val="4E2CE0"/>
                </a:solidFill>
                <a:effectLst/>
                <a:latin typeface="Segoe UI Variable Text" pitchFamily="2" charset="0"/>
              </a:rPr>
              <a:t> </a:t>
            </a:r>
            <a:r>
              <a:rPr lang="nb-NO" sz="2000" b="1" i="0" dirty="0" err="1">
                <a:solidFill>
                  <a:srgbClr val="4E2CE0"/>
                </a:solidFill>
                <a:effectLst/>
                <a:latin typeface="Segoe UI Variable Text" pitchFamily="2" charset="0"/>
              </a:rPr>
              <a:t>Possibilities</a:t>
            </a:r>
            <a:endParaRPr lang="nb-NO" sz="2000" dirty="0">
              <a:solidFill>
                <a:srgbClr val="4E2CE0"/>
              </a:solidFill>
            </a:endParaRPr>
          </a:p>
        </p:txBody>
      </p:sp>
      <p:sp>
        <p:nvSpPr>
          <p:cNvPr id="6" name="TextBox 5">
            <a:extLst>
              <a:ext uri="{FF2B5EF4-FFF2-40B4-BE49-F238E27FC236}">
                <a16:creationId xmlns:a16="http://schemas.microsoft.com/office/drawing/2014/main" id="{00FADBA9-CC60-7A12-9441-024B4E9E2789}"/>
              </a:ext>
            </a:extLst>
          </p:cNvPr>
          <p:cNvSpPr txBox="1"/>
          <p:nvPr/>
        </p:nvSpPr>
        <p:spPr>
          <a:xfrm>
            <a:off x="381965" y="6389425"/>
            <a:ext cx="6134582" cy="369332"/>
          </a:xfrm>
          <a:prstGeom prst="rect">
            <a:avLst/>
          </a:prstGeom>
          <a:noFill/>
        </p:spPr>
        <p:txBody>
          <a:bodyPr wrap="square">
            <a:spAutoFit/>
          </a:bodyPr>
          <a:lstStyle/>
          <a:p>
            <a:r>
              <a:rPr lang="nb-NO" dirty="0"/>
              <a:t>A </a:t>
            </a:r>
            <a:r>
              <a:rPr lang="nb-NO" dirty="0" err="1"/>
              <a:t>nice</a:t>
            </a:r>
            <a:r>
              <a:rPr lang="nb-NO" dirty="0"/>
              <a:t> </a:t>
            </a:r>
            <a:r>
              <a:rPr lang="nb-NO" dirty="0" err="1"/>
              <a:t>course</a:t>
            </a:r>
            <a:r>
              <a:rPr lang="nb-NO" dirty="0"/>
              <a:t>: https://gnn.seas.upenn.edu/</a:t>
            </a:r>
          </a:p>
        </p:txBody>
      </p:sp>
    </p:spTree>
    <p:extLst>
      <p:ext uri="{BB962C8B-B14F-4D97-AF65-F5344CB8AC3E}">
        <p14:creationId xmlns:p14="http://schemas.microsoft.com/office/powerpoint/2010/main" val="3943164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5759-A701-6DFA-AED6-32D35717F7ED}"/>
              </a:ext>
            </a:extLst>
          </p:cNvPr>
          <p:cNvSpPr>
            <a:spLocks noGrp="1"/>
          </p:cNvSpPr>
          <p:nvPr>
            <p:ph type="title"/>
          </p:nvPr>
        </p:nvSpPr>
        <p:spPr>
          <a:xfrm>
            <a:off x="273537" y="14408"/>
            <a:ext cx="6862255" cy="1171997"/>
          </a:xfrm>
        </p:spPr>
        <p:txBody>
          <a:bodyPr>
            <a:normAutofit/>
          </a:bodyPr>
          <a:lstStyle/>
          <a:p>
            <a:r>
              <a:rPr lang="en-US" dirty="0"/>
              <a:t>Graph Neural Networks</a:t>
            </a:r>
            <a:endParaRPr lang="nb-NO" dirty="0"/>
          </a:p>
        </p:txBody>
      </p:sp>
      <p:pic>
        <p:nvPicPr>
          <p:cNvPr id="13316" name="Picture 4" descr="nothing">
            <a:extLst>
              <a:ext uri="{FF2B5EF4-FFF2-40B4-BE49-F238E27FC236}">
                <a16:creationId xmlns:a16="http://schemas.microsoft.com/office/drawing/2014/main" id="{E84602C9-40A5-E8B9-0BFB-FAE266B2F1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57" b="3771"/>
          <a:stretch/>
        </p:blipFill>
        <p:spPr bwMode="auto">
          <a:xfrm>
            <a:off x="1600599" y="1095481"/>
            <a:ext cx="8854071" cy="5571537"/>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1D4BB52F-DA38-24B5-27D7-5C61888A8902}"/>
              </a:ext>
            </a:extLst>
          </p:cNvPr>
          <p:cNvSpPr>
            <a:spLocks noGrp="1"/>
          </p:cNvSpPr>
          <p:nvPr>
            <p:ph type="sldNum" sz="quarter" idx="12"/>
          </p:nvPr>
        </p:nvSpPr>
        <p:spPr/>
        <p:txBody>
          <a:bodyPr/>
          <a:lstStyle/>
          <a:p>
            <a:fld id="{68FA913F-7171-4556-8BED-0A30A44EC611}" type="slidenum">
              <a:rPr lang="en-GB" smtClean="0"/>
              <a:t>29</a:t>
            </a:fld>
            <a:endParaRPr lang="en-GB"/>
          </a:p>
        </p:txBody>
      </p:sp>
    </p:spTree>
    <p:extLst>
      <p:ext uri="{BB962C8B-B14F-4D97-AF65-F5344CB8AC3E}">
        <p14:creationId xmlns:p14="http://schemas.microsoft.com/office/powerpoint/2010/main" val="324482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17CBC0A-1D89-D711-4377-530D128D2631}"/>
              </a:ext>
            </a:extLst>
          </p:cNvPr>
          <p:cNvPicPr>
            <a:picLocks noChangeAspect="1"/>
          </p:cNvPicPr>
          <p:nvPr/>
        </p:nvPicPr>
        <p:blipFill rotWithShape="1">
          <a:blip r:embed="rId3">
            <a:lum bright="32000" contras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474" t="24961" r="55344" b="64787"/>
          <a:stretch/>
        </p:blipFill>
        <p:spPr>
          <a:xfrm flipH="1">
            <a:off x="6865287" y="773465"/>
            <a:ext cx="5326713" cy="4744540"/>
          </a:xfrm>
          <a:prstGeom prst="rect">
            <a:avLst/>
          </a:prstGeom>
        </p:spPr>
      </p:pic>
      <p:sp>
        <p:nvSpPr>
          <p:cNvPr id="6" name="TextBox 5">
            <a:extLst>
              <a:ext uri="{FF2B5EF4-FFF2-40B4-BE49-F238E27FC236}">
                <a16:creationId xmlns:a16="http://schemas.microsoft.com/office/drawing/2014/main" id="{9F90215F-660E-45EA-BBB7-7548618E5032}"/>
              </a:ext>
            </a:extLst>
          </p:cNvPr>
          <p:cNvSpPr txBox="1"/>
          <p:nvPr/>
        </p:nvSpPr>
        <p:spPr>
          <a:xfrm>
            <a:off x="344440" y="699166"/>
            <a:ext cx="7800677" cy="4503349"/>
          </a:xfrm>
          <a:prstGeom prst="rect">
            <a:avLst/>
          </a:prstGeom>
          <a:noFill/>
        </p:spPr>
        <p:txBody>
          <a:bodyPr wrap="square" rtlCol="0">
            <a:spAutoFit/>
          </a:bodyPr>
          <a:lstStyle/>
          <a:p>
            <a:r>
              <a:rPr lang="en-GB" sz="3600" dirty="0">
                <a:latin typeface="Tahoma" panose="020B0604030504040204" pitchFamily="34" charset="0"/>
                <a:ea typeface="Tahoma" panose="020B0604030504040204" pitchFamily="34" charset="0"/>
                <a:cs typeface="Tahoma" panose="020B0604030504040204" pitchFamily="34" charset="0"/>
              </a:rPr>
              <a:t>Contents</a:t>
            </a:r>
            <a:endParaRPr lang="en-GB" sz="2800" dirty="0">
              <a:latin typeface="Tahoma" panose="020B0604030504040204" pitchFamily="34" charset="0"/>
              <a:ea typeface="Tahoma" panose="020B0604030504040204" pitchFamily="34" charset="0"/>
              <a:cs typeface="Tahoma" panose="020B0604030504040204" pitchFamily="34" charset="0"/>
            </a:endParaRPr>
          </a:p>
          <a:p>
            <a:endParaRPr lang="en-US" sz="1800" b="1" kern="0" dirty="0">
              <a:effectLst/>
              <a:latin typeface="Tahoma" panose="020B0604030504040204" pitchFamily="34" charset="0"/>
              <a:ea typeface="Tahoma" panose="020B0604030504040204" pitchFamily="34" charset="0"/>
              <a:cs typeface="Tahoma" panose="020B0604030504040204" pitchFamily="34" charset="0"/>
            </a:endParaRPr>
          </a:p>
          <a:p>
            <a:endParaRPr lang="en-US" b="1" kern="0" dirty="0">
              <a:latin typeface="Tahoma" panose="020B0604030504040204" pitchFamily="34" charset="0"/>
              <a:ea typeface="Tahoma" panose="020B0604030504040204" pitchFamily="34" charset="0"/>
              <a:cs typeface="Tahoma" panose="020B0604030504040204" pitchFamily="34" charset="0"/>
            </a:endParaRPr>
          </a:p>
          <a:p>
            <a:r>
              <a:rPr lang="en-US" sz="1800" b="1" kern="0" dirty="0">
                <a:effectLst/>
                <a:latin typeface="Tahoma" panose="020B0604030504040204" pitchFamily="34" charset="0"/>
                <a:ea typeface="Tahoma" panose="020B0604030504040204" pitchFamily="34" charset="0"/>
                <a:cs typeface="Tahoma" panose="020B0604030504040204" pitchFamily="34" charset="0"/>
              </a:rPr>
              <a:t>Day 1</a:t>
            </a:r>
            <a:endParaRPr lang="en-GB" sz="2800" dirty="0">
              <a:latin typeface="Tahoma" panose="020B0604030504040204" pitchFamily="34" charset="0"/>
              <a:ea typeface="Tahoma" panose="020B0604030504040204" pitchFamily="34" charset="0"/>
              <a:cs typeface="Tahoma" panose="020B0604030504040204" pitchFamily="34" charset="0"/>
            </a:endParaRPr>
          </a:p>
          <a:p>
            <a:r>
              <a:rPr lang="en-US" sz="1800" b="1" kern="0" dirty="0">
                <a:solidFill>
                  <a:srgbClr val="FF0000"/>
                </a:solidFill>
                <a:effectLst/>
                <a:latin typeface="Tahoma" panose="020B0604030504040204" pitchFamily="34" charset="0"/>
                <a:ea typeface="Tahoma" panose="020B0604030504040204" pitchFamily="34" charset="0"/>
                <a:cs typeface="Tahoma" panose="020B0604030504040204" pitchFamily="34" charset="0"/>
              </a:rPr>
              <a:t>Part 1: </a:t>
            </a:r>
            <a:r>
              <a:rPr lang="en-US" sz="1800" kern="0" dirty="0">
                <a:solidFill>
                  <a:srgbClr val="FF0000"/>
                </a:solidFill>
                <a:effectLst/>
                <a:latin typeface="Tahoma" panose="020B0604030504040204" pitchFamily="34" charset="0"/>
                <a:ea typeface="Tahoma" panose="020B0604030504040204" pitchFamily="34" charset="0"/>
                <a:cs typeface="Tahoma" panose="020B0604030504040204" pitchFamily="34" charset="0"/>
              </a:rPr>
              <a:t>Scientific Machine Learning (</a:t>
            </a:r>
            <a:r>
              <a:rPr lang="en-US" sz="1800" kern="0"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SciML</a:t>
            </a:r>
            <a:r>
              <a:rPr lang="en-US" sz="1800" kern="0" dirty="0">
                <a:solidFill>
                  <a:srgbClr val="FF0000"/>
                </a:solidFill>
                <a:effectLst/>
                <a:latin typeface="Tahoma" panose="020B0604030504040204" pitchFamily="34" charset="0"/>
                <a:ea typeface="Tahoma" panose="020B0604030504040204" pitchFamily="34" charset="0"/>
                <a:cs typeface="Tahoma" panose="020B0604030504040204" pitchFamily="34" charset="0"/>
              </a:rPr>
              <a:t>): Introduction and Recent Advances</a:t>
            </a:r>
          </a:p>
          <a:p>
            <a:endParaRPr lang="nb-NO" sz="1800" kern="100" dirty="0">
              <a:solidFill>
                <a:srgbClr val="4E2CE0"/>
              </a:solidFill>
              <a:effectLst/>
              <a:latin typeface="Tahoma" panose="020B0604030504040204" pitchFamily="34" charset="0"/>
              <a:ea typeface="Tahoma" panose="020B0604030504040204" pitchFamily="34" charset="0"/>
              <a:cs typeface="Tahoma" panose="020B0604030504040204" pitchFamily="34" charset="0"/>
            </a:endParaRPr>
          </a:p>
          <a:p>
            <a:r>
              <a:rPr lang="en-US" sz="1800" b="1"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Part 2: </a:t>
            </a:r>
            <a:r>
              <a:rPr lang="en-US" sz="1800"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Physics-Informed Neural Networks (PINNs)</a:t>
            </a:r>
            <a:endParaRPr lang="en-US" kern="0" dirty="0">
              <a:solidFill>
                <a:srgbClr val="4E2CE0"/>
              </a:solidFill>
              <a:latin typeface="Tahoma" panose="020B0604030504040204" pitchFamily="34" charset="0"/>
              <a:ea typeface="Tahoma" panose="020B0604030504040204" pitchFamily="34" charset="0"/>
              <a:cs typeface="Tahoma" panose="020B0604030504040204" pitchFamily="34" charset="0"/>
            </a:endParaRPr>
          </a:p>
          <a:p>
            <a:endParaRPr lang="en-US" kern="0" dirty="0">
              <a:solidFill>
                <a:srgbClr val="4E2CE0"/>
              </a:solidFill>
              <a:latin typeface="Tahoma" panose="020B0604030504040204" pitchFamily="34" charset="0"/>
              <a:ea typeface="Tahoma" panose="020B0604030504040204" pitchFamily="34" charset="0"/>
              <a:cs typeface="Tahoma" panose="020B0604030504040204" pitchFamily="34" charset="0"/>
            </a:endParaRPr>
          </a:p>
          <a:p>
            <a:endParaRPr lang="nb-NO" sz="1800" kern="100"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r>
              <a:rPr lang="en-US" sz="1800" b="1" kern="0" dirty="0">
                <a:effectLst/>
                <a:latin typeface="Tahoma" panose="020B0604030504040204" pitchFamily="34" charset="0"/>
                <a:ea typeface="Tahoma" panose="020B0604030504040204" pitchFamily="34" charset="0"/>
                <a:cs typeface="Tahoma" panose="020B0604030504040204" pitchFamily="34" charset="0"/>
              </a:rPr>
              <a:t>Day 2</a:t>
            </a:r>
          </a:p>
          <a:p>
            <a:pPr>
              <a:lnSpc>
                <a:spcPct val="107000"/>
              </a:lnSpc>
              <a:spcAft>
                <a:spcPts val="800"/>
              </a:spcAft>
            </a:pPr>
            <a:r>
              <a:rPr lang="en-US" sz="1800" b="1"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Part 3: </a:t>
            </a:r>
            <a:r>
              <a:rPr lang="en-US" kern="0" dirty="0">
                <a:solidFill>
                  <a:srgbClr val="4E2CE0"/>
                </a:solidFill>
                <a:latin typeface="Tahoma" panose="020B0604030504040204" pitchFamily="34" charset="0"/>
                <a:ea typeface="Tahoma" panose="020B0604030504040204" pitchFamily="34" charset="0"/>
                <a:cs typeface="Tahoma" panose="020B0604030504040204" pitchFamily="34" charset="0"/>
              </a:rPr>
              <a:t>A Case Study: Inverse Calculations on Spontaneous Imbibition Experiments</a:t>
            </a:r>
            <a:endParaRPr lang="nb-NO" sz="1800" kern="100"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r>
              <a:rPr lang="en-US" sz="1800" b="1"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Part 4: </a:t>
            </a:r>
            <a:r>
              <a:rPr lang="en-US" sz="1800"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Hands-on Experience with PINNs and Neural Operators</a:t>
            </a:r>
            <a:endParaRPr lang="nb-NO" sz="1800" kern="100" dirty="0">
              <a:solidFill>
                <a:srgbClr val="4E2CE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5D3B57C-1348-4463-BEA8-C19C62C603D0}"/>
              </a:ext>
            </a:extLst>
          </p:cNvPr>
          <p:cNvSpPr txBox="1"/>
          <p:nvPr/>
        </p:nvSpPr>
        <p:spPr>
          <a:xfrm>
            <a:off x="6464" y="6034931"/>
            <a:ext cx="3464428" cy="307777"/>
          </a:xfrm>
          <a:prstGeom prst="rect">
            <a:avLst/>
          </a:prstGeom>
          <a:noFill/>
        </p:spPr>
        <p:txBody>
          <a:bodyPr wrap="square" rtlCol="0">
            <a:spAutoFit/>
          </a:bodyPr>
          <a:lstStyle/>
          <a:p>
            <a:pPr algn="r"/>
            <a:r>
              <a:rPr lang="en-GB" sz="1400" dirty="0">
                <a:solidFill>
                  <a:schemeClr val="bg1"/>
                </a:solidFill>
                <a:latin typeface="Tahoma" panose="020B0604030504040204" pitchFamily="34" charset="0"/>
                <a:ea typeface="Tahoma" panose="020B0604030504040204" pitchFamily="34" charset="0"/>
                <a:cs typeface="Tahoma" panose="020B0604030504040204" pitchFamily="34" charset="0"/>
              </a:rPr>
              <a:t>University of Campinas (Nov. 2024)</a:t>
            </a:r>
          </a:p>
        </p:txBody>
      </p:sp>
      <p:pic>
        <p:nvPicPr>
          <p:cNvPr id="1026" name="Picture 2" descr="University of Stavanger - MATLAB Access for Everyone - MATLAB &amp; Simulink">
            <a:extLst>
              <a:ext uri="{FF2B5EF4-FFF2-40B4-BE49-F238E27FC236}">
                <a16:creationId xmlns:a16="http://schemas.microsoft.com/office/drawing/2014/main" id="{B158B115-F5DB-30A4-A1E1-7F5595C53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2555" y="6010267"/>
            <a:ext cx="790622" cy="790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18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5759-A701-6DFA-AED6-32D35717F7ED}"/>
              </a:ext>
            </a:extLst>
          </p:cNvPr>
          <p:cNvSpPr>
            <a:spLocks noGrp="1"/>
          </p:cNvSpPr>
          <p:nvPr>
            <p:ph type="title"/>
          </p:nvPr>
        </p:nvSpPr>
        <p:spPr>
          <a:xfrm>
            <a:off x="273537" y="14408"/>
            <a:ext cx="6862255" cy="1171997"/>
          </a:xfrm>
        </p:spPr>
        <p:txBody>
          <a:bodyPr>
            <a:normAutofit/>
          </a:bodyPr>
          <a:lstStyle/>
          <a:p>
            <a:r>
              <a:rPr lang="en-US" dirty="0"/>
              <a:t>Graph Neural Networks</a:t>
            </a:r>
            <a:endParaRPr lang="nb-NO" dirty="0"/>
          </a:p>
        </p:txBody>
      </p:sp>
      <p:sp>
        <p:nvSpPr>
          <p:cNvPr id="14" name="Slide Number Placeholder 13">
            <a:extLst>
              <a:ext uri="{FF2B5EF4-FFF2-40B4-BE49-F238E27FC236}">
                <a16:creationId xmlns:a16="http://schemas.microsoft.com/office/drawing/2014/main" id="{1D4BB52F-DA38-24B5-27D7-5C61888A8902}"/>
              </a:ext>
            </a:extLst>
          </p:cNvPr>
          <p:cNvSpPr>
            <a:spLocks noGrp="1"/>
          </p:cNvSpPr>
          <p:nvPr>
            <p:ph type="sldNum" sz="quarter" idx="12"/>
          </p:nvPr>
        </p:nvSpPr>
        <p:spPr/>
        <p:txBody>
          <a:bodyPr/>
          <a:lstStyle/>
          <a:p>
            <a:fld id="{68FA913F-7171-4556-8BED-0A30A44EC611}" type="slidenum">
              <a:rPr lang="en-GB" smtClean="0"/>
              <a:t>30</a:t>
            </a:fld>
            <a:endParaRPr lang="en-GB"/>
          </a:p>
        </p:txBody>
      </p:sp>
      <p:pic>
        <p:nvPicPr>
          <p:cNvPr id="5122" name="Picture 2" descr="Develop Physics-Informed Machine Learning Models with Graph Neural Networks  | NVIDIA Technical Blog">
            <a:extLst>
              <a:ext uri="{FF2B5EF4-FFF2-40B4-BE49-F238E27FC236}">
                <a16:creationId xmlns:a16="http://schemas.microsoft.com/office/drawing/2014/main" id="{5FF781A9-E10C-0D90-DB3F-1245FF1AC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660" y="4164140"/>
            <a:ext cx="3638631" cy="20467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5EFA22-E27A-361B-97FD-645C56D2F188}"/>
              </a:ext>
            </a:extLst>
          </p:cNvPr>
          <p:cNvSpPr txBox="1"/>
          <p:nvPr/>
        </p:nvSpPr>
        <p:spPr>
          <a:xfrm>
            <a:off x="7210063" y="6292959"/>
            <a:ext cx="3773347" cy="430887"/>
          </a:xfrm>
          <a:prstGeom prst="rect">
            <a:avLst/>
          </a:prstGeom>
          <a:noFill/>
        </p:spPr>
        <p:txBody>
          <a:bodyPr wrap="square">
            <a:spAutoFit/>
          </a:bodyPr>
          <a:lstStyle/>
          <a:p>
            <a:r>
              <a:rPr lang="nb-NO" sz="1100" dirty="0"/>
              <a:t>https://developer.nvidia.com/blog/develop-physics-informed-machine-learning-models-with-graph-neural-networks/</a:t>
            </a:r>
          </a:p>
        </p:txBody>
      </p:sp>
      <p:sp>
        <p:nvSpPr>
          <p:cNvPr id="6" name="TextBox 5">
            <a:extLst>
              <a:ext uri="{FF2B5EF4-FFF2-40B4-BE49-F238E27FC236}">
                <a16:creationId xmlns:a16="http://schemas.microsoft.com/office/drawing/2014/main" id="{BE7DBE20-B1CE-4718-43B1-AB191F7EB0D4}"/>
              </a:ext>
            </a:extLst>
          </p:cNvPr>
          <p:cNvSpPr txBox="1"/>
          <p:nvPr/>
        </p:nvSpPr>
        <p:spPr>
          <a:xfrm>
            <a:off x="416690" y="6446583"/>
            <a:ext cx="6134582" cy="307777"/>
          </a:xfrm>
          <a:prstGeom prst="rect">
            <a:avLst/>
          </a:prstGeom>
          <a:noFill/>
        </p:spPr>
        <p:txBody>
          <a:bodyPr wrap="square">
            <a:spAutoFit/>
          </a:bodyPr>
          <a:lstStyle/>
          <a:p>
            <a:r>
              <a:rPr lang="nb-NO" sz="1400" dirty="0"/>
              <a:t>https://www.science.org/stoken/author-tokens/ST-1550/full</a:t>
            </a:r>
          </a:p>
        </p:txBody>
      </p:sp>
      <p:pic>
        <p:nvPicPr>
          <p:cNvPr id="5124" name="Picture 4">
            <a:extLst>
              <a:ext uri="{FF2B5EF4-FFF2-40B4-BE49-F238E27FC236}">
                <a16:creationId xmlns:a16="http://schemas.microsoft.com/office/drawing/2014/main" id="{C527D393-6B77-815B-53EF-3F055160B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12" y="1523062"/>
            <a:ext cx="5078309" cy="4833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DFB5A6-BF01-03E1-D401-D8EDAAB795E3}"/>
              </a:ext>
            </a:extLst>
          </p:cNvPr>
          <p:cNvSpPr txBox="1"/>
          <p:nvPr/>
        </p:nvSpPr>
        <p:spPr>
          <a:xfrm>
            <a:off x="434051" y="1136369"/>
            <a:ext cx="1417898" cy="369332"/>
          </a:xfrm>
          <a:prstGeom prst="rect">
            <a:avLst/>
          </a:prstGeom>
          <a:noFill/>
        </p:spPr>
        <p:txBody>
          <a:bodyPr wrap="square">
            <a:spAutoFit/>
          </a:bodyPr>
          <a:lstStyle/>
          <a:p>
            <a:r>
              <a:rPr lang="nb-NO" b="1" i="0" dirty="0" err="1">
                <a:solidFill>
                  <a:srgbClr val="4E2CE0"/>
                </a:solidFill>
                <a:effectLst/>
                <a:latin typeface="Segoe UI Variable Text" pitchFamily="2" charset="0"/>
              </a:rPr>
              <a:t>GraphCast</a:t>
            </a:r>
            <a:endParaRPr lang="nb-NO" dirty="0">
              <a:solidFill>
                <a:srgbClr val="4E2CE0"/>
              </a:solidFill>
            </a:endParaRPr>
          </a:p>
        </p:txBody>
      </p:sp>
      <p:pic>
        <p:nvPicPr>
          <p:cNvPr id="5126" name="Picture 6" descr="Joris Poort on LinkedIn: Google DeepMind team published &quot;Learning  Mesh-Based Simulation with Graph… | 11 comments">
            <a:extLst>
              <a:ext uri="{FF2B5EF4-FFF2-40B4-BE49-F238E27FC236}">
                <a16:creationId xmlns:a16="http://schemas.microsoft.com/office/drawing/2014/main" id="{5D76EE65-5414-9C24-5876-B4366DD3D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2816" y="1971930"/>
            <a:ext cx="5244290" cy="2046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25E1427-EB58-472D-FF52-B1EA2510B0AF}"/>
              </a:ext>
            </a:extLst>
          </p:cNvPr>
          <p:cNvPicPr>
            <a:picLocks noChangeAspect="1"/>
          </p:cNvPicPr>
          <p:nvPr/>
        </p:nvPicPr>
        <p:blipFill>
          <a:blip r:embed="rId5"/>
          <a:srcRect l="12335" t="21570" r="7138" b="7678"/>
          <a:stretch/>
        </p:blipFill>
        <p:spPr>
          <a:xfrm>
            <a:off x="9982200" y="223668"/>
            <a:ext cx="2002420" cy="879676"/>
          </a:xfrm>
          <a:prstGeom prst="rect">
            <a:avLst/>
          </a:prstGeom>
        </p:spPr>
      </p:pic>
    </p:spTree>
    <p:extLst>
      <p:ext uri="{BB962C8B-B14F-4D97-AF65-F5344CB8AC3E}">
        <p14:creationId xmlns:p14="http://schemas.microsoft.com/office/powerpoint/2010/main" val="183495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B656-9EE8-F0A7-9D05-52AA0858EF93}"/>
              </a:ext>
            </a:extLst>
          </p:cNvPr>
          <p:cNvSpPr>
            <a:spLocks noGrp="1"/>
          </p:cNvSpPr>
          <p:nvPr>
            <p:ph type="title"/>
          </p:nvPr>
        </p:nvSpPr>
        <p:spPr/>
        <p:txBody>
          <a:bodyPr>
            <a:normAutofit fontScale="90000"/>
          </a:bodyPr>
          <a:lstStyle/>
          <a:p>
            <a:r>
              <a:rPr lang="en-US" dirty="0" err="1"/>
              <a:t>GenCFD</a:t>
            </a:r>
            <a:r>
              <a:rPr lang="en-US" dirty="0"/>
              <a:t> </a:t>
            </a:r>
            <a:br>
              <a:rPr lang="en-US" dirty="0"/>
            </a:br>
            <a:r>
              <a:rPr lang="nb-NO" sz="4000" dirty="0">
                <a:solidFill>
                  <a:srgbClr val="4E2CE0"/>
                </a:solidFill>
              </a:rPr>
              <a:t>Generative AI for Statistical </a:t>
            </a:r>
            <a:r>
              <a:rPr lang="nb-NO" sz="4000" dirty="0" err="1">
                <a:solidFill>
                  <a:srgbClr val="4E2CE0"/>
                </a:solidFill>
              </a:rPr>
              <a:t>Computation</a:t>
            </a:r>
            <a:r>
              <a:rPr lang="nb-NO" sz="4000" dirty="0">
                <a:solidFill>
                  <a:srgbClr val="4E2CE0"/>
                </a:solidFill>
              </a:rPr>
              <a:t> </a:t>
            </a:r>
            <a:r>
              <a:rPr lang="nb-NO" sz="4000" dirty="0" err="1">
                <a:solidFill>
                  <a:srgbClr val="4E2CE0"/>
                </a:solidFill>
              </a:rPr>
              <a:t>of</a:t>
            </a:r>
            <a:r>
              <a:rPr lang="nb-NO" sz="4000" dirty="0">
                <a:solidFill>
                  <a:srgbClr val="4E2CE0"/>
                </a:solidFill>
              </a:rPr>
              <a:t> Fluids</a:t>
            </a:r>
            <a:endParaRPr lang="nb-NO" dirty="0">
              <a:solidFill>
                <a:srgbClr val="4E2CE0"/>
              </a:solidFill>
            </a:endParaRPr>
          </a:p>
        </p:txBody>
      </p:sp>
      <p:sp>
        <p:nvSpPr>
          <p:cNvPr id="4" name="Slide Number Placeholder 3">
            <a:extLst>
              <a:ext uri="{FF2B5EF4-FFF2-40B4-BE49-F238E27FC236}">
                <a16:creationId xmlns:a16="http://schemas.microsoft.com/office/drawing/2014/main" id="{BE5CB64A-4586-3AEE-4E38-4D77C4DB3C28}"/>
              </a:ext>
            </a:extLst>
          </p:cNvPr>
          <p:cNvSpPr>
            <a:spLocks noGrp="1"/>
          </p:cNvSpPr>
          <p:nvPr>
            <p:ph type="sldNum" sz="quarter" idx="12"/>
          </p:nvPr>
        </p:nvSpPr>
        <p:spPr/>
        <p:txBody>
          <a:bodyPr/>
          <a:lstStyle/>
          <a:p>
            <a:fld id="{68FA913F-7171-4556-8BED-0A30A44EC611}" type="slidenum">
              <a:rPr lang="en-GB" smtClean="0"/>
              <a:pPr/>
              <a:t>31</a:t>
            </a:fld>
            <a:endParaRPr lang="en-GB" dirty="0"/>
          </a:p>
        </p:txBody>
      </p:sp>
      <p:sp>
        <p:nvSpPr>
          <p:cNvPr id="6" name="TextBox 5">
            <a:extLst>
              <a:ext uri="{FF2B5EF4-FFF2-40B4-BE49-F238E27FC236}">
                <a16:creationId xmlns:a16="http://schemas.microsoft.com/office/drawing/2014/main" id="{16DA93AE-620D-AD15-0810-E5A6E457DC0C}"/>
              </a:ext>
            </a:extLst>
          </p:cNvPr>
          <p:cNvSpPr txBox="1"/>
          <p:nvPr/>
        </p:nvSpPr>
        <p:spPr>
          <a:xfrm>
            <a:off x="133109" y="6415798"/>
            <a:ext cx="6134582" cy="369332"/>
          </a:xfrm>
          <a:prstGeom prst="rect">
            <a:avLst/>
          </a:prstGeom>
          <a:noFill/>
        </p:spPr>
        <p:txBody>
          <a:bodyPr wrap="square">
            <a:spAutoFit/>
          </a:bodyPr>
          <a:lstStyle/>
          <a:p>
            <a:r>
              <a:rPr lang="nb-NO" dirty="0"/>
              <a:t>https://camlab.ethz.ch/</a:t>
            </a:r>
          </a:p>
        </p:txBody>
      </p:sp>
      <p:pic>
        <p:nvPicPr>
          <p:cNvPr id="8" name="Picture 7">
            <a:extLst>
              <a:ext uri="{FF2B5EF4-FFF2-40B4-BE49-F238E27FC236}">
                <a16:creationId xmlns:a16="http://schemas.microsoft.com/office/drawing/2014/main" id="{513B4C7F-C340-1368-C3F6-6ECBBADA98D8}"/>
              </a:ext>
            </a:extLst>
          </p:cNvPr>
          <p:cNvPicPr>
            <a:picLocks noChangeAspect="1"/>
          </p:cNvPicPr>
          <p:nvPr/>
        </p:nvPicPr>
        <p:blipFill>
          <a:blip r:embed="rId2"/>
          <a:stretch>
            <a:fillRect/>
          </a:stretch>
        </p:blipFill>
        <p:spPr>
          <a:xfrm>
            <a:off x="714158" y="1605450"/>
            <a:ext cx="7124045" cy="4411600"/>
          </a:xfrm>
          <a:prstGeom prst="rect">
            <a:avLst/>
          </a:prstGeom>
        </p:spPr>
      </p:pic>
      <p:sp>
        <p:nvSpPr>
          <p:cNvPr id="10" name="TextBox 9">
            <a:extLst>
              <a:ext uri="{FF2B5EF4-FFF2-40B4-BE49-F238E27FC236}">
                <a16:creationId xmlns:a16="http://schemas.microsoft.com/office/drawing/2014/main" id="{AE2464B3-BF6B-D1CE-BE00-5B8C421FCE92}"/>
              </a:ext>
            </a:extLst>
          </p:cNvPr>
          <p:cNvSpPr txBox="1"/>
          <p:nvPr/>
        </p:nvSpPr>
        <p:spPr>
          <a:xfrm>
            <a:off x="3123826" y="6415798"/>
            <a:ext cx="6134582" cy="369332"/>
          </a:xfrm>
          <a:prstGeom prst="rect">
            <a:avLst/>
          </a:prstGeom>
          <a:noFill/>
        </p:spPr>
        <p:txBody>
          <a:bodyPr wrap="square">
            <a:spAutoFit/>
          </a:bodyPr>
          <a:lstStyle/>
          <a:p>
            <a:r>
              <a:rPr lang="nb-NO" dirty="0"/>
              <a:t>https://arxiv.org/pdf/2409.18359</a:t>
            </a:r>
          </a:p>
        </p:txBody>
      </p:sp>
      <p:pic>
        <p:nvPicPr>
          <p:cNvPr id="12" name="Picture 11">
            <a:extLst>
              <a:ext uri="{FF2B5EF4-FFF2-40B4-BE49-F238E27FC236}">
                <a16:creationId xmlns:a16="http://schemas.microsoft.com/office/drawing/2014/main" id="{4B2469B2-C153-8BDD-552F-6683C35600D1}"/>
              </a:ext>
            </a:extLst>
          </p:cNvPr>
          <p:cNvPicPr>
            <a:picLocks noChangeAspect="1"/>
          </p:cNvPicPr>
          <p:nvPr/>
        </p:nvPicPr>
        <p:blipFill>
          <a:blip r:embed="rId3"/>
          <a:stretch>
            <a:fillRect/>
          </a:stretch>
        </p:blipFill>
        <p:spPr>
          <a:xfrm>
            <a:off x="8273218" y="1470769"/>
            <a:ext cx="2617066" cy="2624762"/>
          </a:xfrm>
          <a:prstGeom prst="rect">
            <a:avLst/>
          </a:prstGeom>
        </p:spPr>
      </p:pic>
      <p:pic>
        <p:nvPicPr>
          <p:cNvPr id="14" name="Picture 13">
            <a:extLst>
              <a:ext uri="{FF2B5EF4-FFF2-40B4-BE49-F238E27FC236}">
                <a16:creationId xmlns:a16="http://schemas.microsoft.com/office/drawing/2014/main" id="{46589B1B-B4BC-9FC1-41DF-CBF79F4F9CBE}"/>
              </a:ext>
            </a:extLst>
          </p:cNvPr>
          <p:cNvPicPr>
            <a:picLocks noChangeAspect="1"/>
          </p:cNvPicPr>
          <p:nvPr/>
        </p:nvPicPr>
        <p:blipFill>
          <a:blip r:embed="rId4"/>
          <a:stretch>
            <a:fillRect/>
          </a:stretch>
        </p:blipFill>
        <p:spPr>
          <a:xfrm>
            <a:off x="8436683" y="4032471"/>
            <a:ext cx="2453601" cy="2138138"/>
          </a:xfrm>
          <a:prstGeom prst="rect">
            <a:avLst/>
          </a:prstGeom>
        </p:spPr>
      </p:pic>
    </p:spTree>
    <p:extLst>
      <p:ext uri="{BB962C8B-B14F-4D97-AF65-F5344CB8AC3E}">
        <p14:creationId xmlns:p14="http://schemas.microsoft.com/office/powerpoint/2010/main" val="2050639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8FB876-C81F-2281-D399-21345383A2BC}"/>
              </a:ext>
            </a:extLst>
          </p:cNvPr>
          <p:cNvPicPr>
            <a:picLocks noChangeAspect="1"/>
          </p:cNvPicPr>
          <p:nvPr/>
        </p:nvPicPr>
        <p:blipFill>
          <a:blip r:embed="rId3"/>
          <a:stretch>
            <a:fillRect/>
          </a:stretch>
        </p:blipFill>
        <p:spPr>
          <a:xfrm>
            <a:off x="5334000" y="0"/>
            <a:ext cx="6858000" cy="6858000"/>
          </a:xfrm>
          <a:prstGeom prst="rect">
            <a:avLst/>
          </a:prstGeom>
        </p:spPr>
      </p:pic>
      <p:sp>
        <p:nvSpPr>
          <p:cNvPr id="6" name="Rectangle 5">
            <a:extLst>
              <a:ext uri="{FF2B5EF4-FFF2-40B4-BE49-F238E27FC236}">
                <a16:creationId xmlns:a16="http://schemas.microsoft.com/office/drawing/2014/main" id="{0E9C9005-779F-68FA-AFD6-AB5489000D50}"/>
              </a:ext>
            </a:extLst>
          </p:cNvPr>
          <p:cNvSpPr/>
          <p:nvPr/>
        </p:nvSpPr>
        <p:spPr>
          <a:xfrm>
            <a:off x="-2" y="0"/>
            <a:ext cx="12228845" cy="6858000"/>
          </a:xfrm>
          <a:prstGeom prst="rect">
            <a:avLst/>
          </a:prstGeom>
          <a:gradFill>
            <a:gsLst>
              <a:gs pos="0">
                <a:schemeClr val="accent3">
                  <a:lumMod val="5000"/>
                  <a:lumOff val="95000"/>
                  <a:alpha val="0"/>
                </a:schemeClr>
              </a:gs>
              <a:gs pos="50000">
                <a:srgbClr val="F6F7F8"/>
              </a:gs>
              <a:gs pos="100000">
                <a:schemeClr val="bg1">
                  <a:lumMod val="95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3713EF72-1C05-F5A3-A4DB-026DC7C2D63D}"/>
              </a:ext>
            </a:extLst>
          </p:cNvPr>
          <p:cNvSpPr>
            <a:spLocks noGrp="1"/>
          </p:cNvSpPr>
          <p:nvPr>
            <p:ph type="title"/>
          </p:nvPr>
        </p:nvSpPr>
        <p:spPr/>
        <p:txBody>
          <a:bodyPr/>
          <a:lstStyle/>
          <a:p>
            <a:r>
              <a:rPr lang="en-US" dirty="0"/>
              <a:t>Limitations of Operators</a:t>
            </a:r>
            <a:endParaRPr lang="nb-NO" dirty="0"/>
          </a:p>
        </p:txBody>
      </p:sp>
      <p:sp>
        <p:nvSpPr>
          <p:cNvPr id="3" name="Content Placeholder 2">
            <a:extLst>
              <a:ext uri="{FF2B5EF4-FFF2-40B4-BE49-F238E27FC236}">
                <a16:creationId xmlns:a16="http://schemas.microsoft.com/office/drawing/2014/main" id="{161EED63-A1C2-296E-873E-3DA77D4E2092}"/>
              </a:ext>
            </a:extLst>
          </p:cNvPr>
          <p:cNvSpPr>
            <a:spLocks noGrp="1"/>
          </p:cNvSpPr>
          <p:nvPr>
            <p:ph idx="1"/>
          </p:nvPr>
        </p:nvSpPr>
        <p:spPr>
          <a:xfrm>
            <a:off x="838200" y="1825625"/>
            <a:ext cx="6617677" cy="4351338"/>
          </a:xfrm>
        </p:spPr>
        <p:txBody>
          <a:bodyPr/>
          <a:lstStyle/>
          <a:p>
            <a:r>
              <a:rPr lang="en-US" dirty="0"/>
              <a:t>They need </a:t>
            </a:r>
            <a:r>
              <a:rPr lang="en-US" dirty="0">
                <a:solidFill>
                  <a:srgbClr val="4E2CE0"/>
                </a:solidFill>
              </a:rPr>
              <a:t>lots</a:t>
            </a:r>
            <a:r>
              <a:rPr lang="en-US" dirty="0"/>
              <a:t> of training data</a:t>
            </a:r>
          </a:p>
          <a:p>
            <a:r>
              <a:rPr lang="en-US" dirty="0"/>
              <a:t>Generalization to </a:t>
            </a:r>
            <a:r>
              <a:rPr lang="en-US" dirty="0">
                <a:solidFill>
                  <a:srgbClr val="4E2CE0"/>
                </a:solidFill>
              </a:rPr>
              <a:t>unseen domains</a:t>
            </a:r>
          </a:p>
          <a:p>
            <a:r>
              <a:rPr lang="en-US" dirty="0">
                <a:solidFill>
                  <a:srgbClr val="4E2CE0"/>
                </a:solidFill>
              </a:rPr>
              <a:t>Computational cost</a:t>
            </a:r>
            <a:r>
              <a:rPr lang="en-US" dirty="0"/>
              <a:t> of training</a:t>
            </a:r>
          </a:p>
          <a:p>
            <a:r>
              <a:rPr lang="en-US" dirty="0">
                <a:solidFill>
                  <a:srgbClr val="4E2CE0"/>
                </a:solidFill>
              </a:rPr>
              <a:t>Limited Interpretability</a:t>
            </a:r>
          </a:p>
          <a:p>
            <a:r>
              <a:rPr lang="en-US" dirty="0"/>
              <a:t>Handling </a:t>
            </a:r>
            <a:r>
              <a:rPr lang="en-US" dirty="0">
                <a:solidFill>
                  <a:srgbClr val="4E2CE0"/>
                </a:solidFill>
              </a:rPr>
              <a:t>High-Dimensional Inputs </a:t>
            </a:r>
            <a:r>
              <a:rPr lang="en-US" dirty="0"/>
              <a:t>and Outputs</a:t>
            </a:r>
          </a:p>
          <a:p>
            <a:r>
              <a:rPr lang="en-US" dirty="0"/>
              <a:t>Scalability to Complex Systems</a:t>
            </a:r>
          </a:p>
        </p:txBody>
      </p:sp>
      <p:sp>
        <p:nvSpPr>
          <p:cNvPr id="4" name="Slide Number Placeholder 3">
            <a:extLst>
              <a:ext uri="{FF2B5EF4-FFF2-40B4-BE49-F238E27FC236}">
                <a16:creationId xmlns:a16="http://schemas.microsoft.com/office/drawing/2014/main" id="{CE1FCAA1-1AFC-CA55-E4FB-AE47A8D2682E}"/>
              </a:ext>
            </a:extLst>
          </p:cNvPr>
          <p:cNvSpPr>
            <a:spLocks noGrp="1"/>
          </p:cNvSpPr>
          <p:nvPr>
            <p:ph type="sldNum" sz="quarter" idx="12"/>
          </p:nvPr>
        </p:nvSpPr>
        <p:spPr/>
        <p:txBody>
          <a:bodyPr/>
          <a:lstStyle/>
          <a:p>
            <a:fld id="{68FA913F-7171-4556-8BED-0A30A44EC611}" type="slidenum">
              <a:rPr lang="en-GB" smtClean="0"/>
              <a:pPr/>
              <a:t>32</a:t>
            </a:fld>
            <a:endParaRPr lang="en-GB" dirty="0"/>
          </a:p>
        </p:txBody>
      </p:sp>
      <p:sp>
        <p:nvSpPr>
          <p:cNvPr id="8" name="TextBox 7">
            <a:extLst>
              <a:ext uri="{FF2B5EF4-FFF2-40B4-BE49-F238E27FC236}">
                <a16:creationId xmlns:a16="http://schemas.microsoft.com/office/drawing/2014/main" id="{078691B9-2DD4-FF96-B66C-C76B74FF76D1}"/>
              </a:ext>
            </a:extLst>
          </p:cNvPr>
          <p:cNvSpPr txBox="1"/>
          <p:nvPr/>
        </p:nvSpPr>
        <p:spPr>
          <a:xfrm>
            <a:off x="262514" y="6371471"/>
            <a:ext cx="6152102" cy="369332"/>
          </a:xfrm>
          <a:prstGeom prst="rect">
            <a:avLst/>
          </a:prstGeom>
          <a:noFill/>
        </p:spPr>
        <p:txBody>
          <a:bodyPr wrap="square">
            <a:spAutoFit/>
          </a:bodyPr>
          <a:lstStyle/>
          <a:p>
            <a:r>
              <a:rPr lang="en-US" dirty="0">
                <a:solidFill>
                  <a:srgbClr val="4E2CE0"/>
                </a:solidFill>
                <a:latin typeface="Tahoma" panose="020B0604030504040204" pitchFamily="34" charset="0"/>
                <a:ea typeface="Tahoma" panose="020B0604030504040204" pitchFamily="34" charset="0"/>
                <a:cs typeface="Tahoma" panose="020B0604030504040204" pitchFamily="34" charset="0"/>
              </a:rPr>
              <a:t>They are still under development. A long way is ahead.</a:t>
            </a:r>
            <a:endParaRPr lang="nb-NO" dirty="0">
              <a:solidFill>
                <a:srgbClr val="4E2CE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700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176C6-4931-68D7-FB82-049B496B4BB8}"/>
              </a:ext>
            </a:extLst>
          </p:cNvPr>
          <p:cNvSpPr>
            <a:spLocks noGrp="1"/>
          </p:cNvSpPr>
          <p:nvPr>
            <p:ph type="title"/>
          </p:nvPr>
        </p:nvSpPr>
        <p:spPr/>
        <p:txBody>
          <a:bodyPr/>
          <a:lstStyle/>
          <a:p>
            <a:r>
              <a:rPr lang="en-US" dirty="0">
                <a:solidFill>
                  <a:srgbClr val="4E2CE0"/>
                </a:solidFill>
                <a:latin typeface="Tahoma" panose="020B0604030504040204" pitchFamily="34" charset="0"/>
                <a:ea typeface="Tahoma" panose="020B0604030504040204" pitchFamily="34" charset="0"/>
                <a:cs typeface="Tahoma" panose="020B0604030504040204" pitchFamily="34" charset="0"/>
              </a:rPr>
              <a:t>A short break </a:t>
            </a:r>
            <a:r>
              <a:rPr lang="en-US" dirty="0">
                <a:solidFill>
                  <a:srgbClr val="4E2CE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endParaRPr lang="nb-NO" dirty="0">
              <a:solidFill>
                <a:srgbClr val="4E2CE0"/>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CD54EA69-4ACC-F8C5-DACB-5F2D1EE2D0BB}"/>
              </a:ext>
            </a:extLst>
          </p:cNvPr>
          <p:cNvSpPr>
            <a:spLocks noGrp="1"/>
          </p:cNvSpPr>
          <p:nvPr>
            <p:ph type="sldNum" sz="quarter" idx="12"/>
          </p:nvPr>
        </p:nvSpPr>
        <p:spPr/>
        <p:txBody>
          <a:bodyPr/>
          <a:lstStyle/>
          <a:p>
            <a:fld id="{68FA913F-7171-4556-8BED-0A30A44EC611}" type="slidenum">
              <a:rPr lang="en-GB" smtClean="0"/>
              <a:pPr/>
              <a:t>33</a:t>
            </a:fld>
            <a:endParaRPr lang="en-GB" dirty="0"/>
          </a:p>
        </p:txBody>
      </p:sp>
      <p:pic>
        <p:nvPicPr>
          <p:cNvPr id="6" name="Picture 5">
            <a:extLst>
              <a:ext uri="{FF2B5EF4-FFF2-40B4-BE49-F238E27FC236}">
                <a16:creationId xmlns:a16="http://schemas.microsoft.com/office/drawing/2014/main" id="{6B3A606D-389C-6440-E96F-1D397BA6F090}"/>
              </a:ext>
            </a:extLst>
          </p:cNvPr>
          <p:cNvPicPr>
            <a:picLocks noChangeAspect="1"/>
          </p:cNvPicPr>
          <p:nvPr/>
        </p:nvPicPr>
        <p:blipFill>
          <a:blip r:embed="rId2"/>
          <a:stretch>
            <a:fillRect/>
          </a:stretch>
        </p:blipFill>
        <p:spPr>
          <a:xfrm>
            <a:off x="6194385" y="1221130"/>
            <a:ext cx="4832430" cy="4832430"/>
          </a:xfrm>
          <a:prstGeom prst="rect">
            <a:avLst/>
          </a:prstGeom>
        </p:spPr>
      </p:pic>
    </p:spTree>
    <p:extLst>
      <p:ext uri="{BB962C8B-B14F-4D97-AF65-F5344CB8AC3E}">
        <p14:creationId xmlns:p14="http://schemas.microsoft.com/office/powerpoint/2010/main" val="4117975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A917-CAF5-CBF7-BABD-65099E0E6EEC}"/>
              </a:ext>
            </a:extLst>
          </p:cNvPr>
          <p:cNvSpPr>
            <a:spLocks noGrp="1"/>
          </p:cNvSpPr>
          <p:nvPr>
            <p:ph type="title"/>
          </p:nvPr>
        </p:nvSpPr>
        <p:spPr>
          <a:xfrm>
            <a:off x="659275" y="275421"/>
            <a:ext cx="10515600" cy="1325563"/>
          </a:xfrm>
        </p:spPr>
        <p:txBody>
          <a:bodyPr/>
          <a:lstStyle/>
          <a:p>
            <a:r>
              <a:rPr lang="en-US" dirty="0"/>
              <a:t>Sparse Identification of Nonlinear Dynamics (</a:t>
            </a:r>
            <a:r>
              <a:rPr lang="en-US" dirty="0" err="1"/>
              <a:t>SINDy</a:t>
            </a:r>
            <a:r>
              <a:rPr lang="en-US" dirty="0"/>
              <a:t>)</a:t>
            </a:r>
            <a:endParaRPr lang="nb-NO" dirty="0"/>
          </a:p>
        </p:txBody>
      </p:sp>
      <p:sp>
        <p:nvSpPr>
          <p:cNvPr id="3" name="Content Placeholder 2">
            <a:extLst>
              <a:ext uri="{FF2B5EF4-FFF2-40B4-BE49-F238E27FC236}">
                <a16:creationId xmlns:a16="http://schemas.microsoft.com/office/drawing/2014/main" id="{98B626E6-2122-F933-B019-87637BE7883D}"/>
              </a:ext>
            </a:extLst>
          </p:cNvPr>
          <p:cNvSpPr>
            <a:spLocks noGrp="1"/>
          </p:cNvSpPr>
          <p:nvPr>
            <p:ph idx="1"/>
          </p:nvPr>
        </p:nvSpPr>
        <p:spPr>
          <a:xfrm>
            <a:off x="809264" y="1652005"/>
            <a:ext cx="11263132" cy="3984866"/>
          </a:xfrm>
        </p:spPr>
        <p:txBody>
          <a:bodyPr>
            <a:normAutofit/>
          </a:bodyPr>
          <a:lstStyle/>
          <a:p>
            <a:r>
              <a:rPr lang="en-US" sz="2400" b="1" dirty="0">
                <a:solidFill>
                  <a:srgbClr val="4E2CE0"/>
                </a:solidFill>
              </a:rPr>
              <a:t>Purpose: </a:t>
            </a:r>
            <a:r>
              <a:rPr lang="en-US" sz="2400" dirty="0" err="1"/>
              <a:t>SINDy</a:t>
            </a:r>
            <a:r>
              <a:rPr lang="en-US" sz="2400" dirty="0"/>
              <a:t> identifies governing equations of a dynamical system directly from data.</a:t>
            </a:r>
          </a:p>
          <a:p>
            <a:r>
              <a:rPr lang="en-US" sz="2400" b="1" dirty="0">
                <a:solidFill>
                  <a:srgbClr val="4E2CE0"/>
                </a:solidFill>
              </a:rPr>
              <a:t>Key Idea: </a:t>
            </a:r>
            <a:r>
              <a:rPr lang="en-US" sz="2400" dirty="0"/>
              <a:t>It combines sparse regression techniques with a library of candidate functions to discover concise, interpretable models.</a:t>
            </a:r>
            <a:endParaRPr lang="nb-NO" sz="2400" dirty="0"/>
          </a:p>
        </p:txBody>
      </p:sp>
      <p:sp>
        <p:nvSpPr>
          <p:cNvPr id="4" name="Slide Number Placeholder 3">
            <a:extLst>
              <a:ext uri="{FF2B5EF4-FFF2-40B4-BE49-F238E27FC236}">
                <a16:creationId xmlns:a16="http://schemas.microsoft.com/office/drawing/2014/main" id="{B3860AC6-BDEC-415A-6009-151B52EC9CBA}"/>
              </a:ext>
            </a:extLst>
          </p:cNvPr>
          <p:cNvSpPr>
            <a:spLocks noGrp="1"/>
          </p:cNvSpPr>
          <p:nvPr>
            <p:ph type="sldNum" sz="quarter" idx="12"/>
          </p:nvPr>
        </p:nvSpPr>
        <p:spPr/>
        <p:txBody>
          <a:bodyPr/>
          <a:lstStyle/>
          <a:p>
            <a:fld id="{68FA913F-7171-4556-8BED-0A30A44EC611}" type="slidenum">
              <a:rPr lang="en-GB" smtClean="0"/>
              <a:pPr/>
              <a:t>34</a:t>
            </a:fld>
            <a:endParaRPr lang="en-GB" dirty="0"/>
          </a:p>
        </p:txBody>
      </p:sp>
      <p:pic>
        <p:nvPicPr>
          <p:cNvPr id="3074" name="Picture 2" descr="3: Schematic of the sparse identification of nonlinear dynamics (SINDy)...  | Download Scientific Diagram">
            <a:extLst>
              <a:ext uri="{FF2B5EF4-FFF2-40B4-BE49-F238E27FC236}">
                <a16:creationId xmlns:a16="http://schemas.microsoft.com/office/drawing/2014/main" id="{FAA42230-C2E8-17E3-5E54-FEF922C30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380" y="3464130"/>
            <a:ext cx="7609390" cy="30258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4D92BC6-B5AD-4818-BA64-BF749FF02F71}"/>
              </a:ext>
            </a:extLst>
          </p:cNvPr>
          <p:cNvSpPr txBox="1"/>
          <p:nvPr/>
        </p:nvSpPr>
        <p:spPr>
          <a:xfrm>
            <a:off x="0" y="6517603"/>
            <a:ext cx="6134582" cy="307777"/>
          </a:xfrm>
          <a:prstGeom prst="rect">
            <a:avLst/>
          </a:prstGeom>
          <a:noFill/>
        </p:spPr>
        <p:txBody>
          <a:bodyPr wrap="square">
            <a:spAutoFit/>
          </a:bodyPr>
          <a:lstStyle/>
          <a:p>
            <a:r>
              <a:rPr lang="nb-NO" sz="1400" dirty="0"/>
              <a:t>https://www.pnas.org/doi/10.1073/pnas.1517384113</a:t>
            </a:r>
          </a:p>
        </p:txBody>
      </p:sp>
    </p:spTree>
    <p:extLst>
      <p:ext uri="{BB962C8B-B14F-4D97-AF65-F5344CB8AC3E}">
        <p14:creationId xmlns:p14="http://schemas.microsoft.com/office/powerpoint/2010/main" val="4269183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Foundation Model: Key Facts and Insights | BasicAI's Blog">
            <a:extLst>
              <a:ext uri="{FF2B5EF4-FFF2-40B4-BE49-F238E27FC236}">
                <a16:creationId xmlns:a16="http://schemas.microsoft.com/office/drawing/2014/main" id="{64C861CB-0D12-2AAE-9F18-78C11E2696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4529" y="234768"/>
            <a:ext cx="9402080" cy="64867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6E7DD4-CB26-DE94-C70F-1A012C78A781}"/>
              </a:ext>
            </a:extLst>
          </p:cNvPr>
          <p:cNvSpPr>
            <a:spLocks noGrp="1"/>
          </p:cNvSpPr>
          <p:nvPr>
            <p:ph type="title"/>
          </p:nvPr>
        </p:nvSpPr>
        <p:spPr/>
        <p:txBody>
          <a:bodyPr/>
          <a:lstStyle/>
          <a:p>
            <a:r>
              <a:rPr lang="en-US"/>
              <a:t>Foundation Models</a:t>
            </a:r>
            <a:br>
              <a:rPr lang="en-US"/>
            </a:br>
            <a:r>
              <a:rPr lang="en-US" sz="2800">
                <a:solidFill>
                  <a:schemeClr val="accent2">
                    <a:lumMod val="60000"/>
                    <a:lumOff val="40000"/>
                  </a:schemeClr>
                </a:solidFill>
              </a:rPr>
              <a:t>Multi-Operator Learning (MOL)</a:t>
            </a:r>
            <a:endParaRPr lang="nb-NO" dirty="0"/>
          </a:p>
        </p:txBody>
      </p:sp>
      <p:sp>
        <p:nvSpPr>
          <p:cNvPr id="4" name="Slide Number Placeholder 3">
            <a:extLst>
              <a:ext uri="{FF2B5EF4-FFF2-40B4-BE49-F238E27FC236}">
                <a16:creationId xmlns:a16="http://schemas.microsoft.com/office/drawing/2014/main" id="{EF69F5C4-8395-9F74-7533-86D3E84938D6}"/>
              </a:ext>
            </a:extLst>
          </p:cNvPr>
          <p:cNvSpPr>
            <a:spLocks noGrp="1"/>
          </p:cNvSpPr>
          <p:nvPr>
            <p:ph type="sldNum" sz="quarter" idx="12"/>
          </p:nvPr>
        </p:nvSpPr>
        <p:spPr/>
        <p:txBody>
          <a:bodyPr/>
          <a:lstStyle/>
          <a:p>
            <a:fld id="{68FA913F-7171-4556-8BED-0A30A44EC611}" type="slidenum">
              <a:rPr lang="en-GB" smtClean="0"/>
              <a:pPr/>
              <a:t>35</a:t>
            </a:fld>
            <a:endParaRPr lang="en-GB" dirty="0"/>
          </a:p>
        </p:txBody>
      </p:sp>
      <p:sp>
        <p:nvSpPr>
          <p:cNvPr id="6" name="TextBox 5">
            <a:extLst>
              <a:ext uri="{FF2B5EF4-FFF2-40B4-BE49-F238E27FC236}">
                <a16:creationId xmlns:a16="http://schemas.microsoft.com/office/drawing/2014/main" id="{749E03FF-E894-F8AC-2BBB-6645690ACFBC}"/>
              </a:ext>
            </a:extLst>
          </p:cNvPr>
          <p:cNvSpPr txBox="1"/>
          <p:nvPr/>
        </p:nvSpPr>
        <p:spPr>
          <a:xfrm>
            <a:off x="0" y="6553898"/>
            <a:ext cx="6133070" cy="276999"/>
          </a:xfrm>
          <a:prstGeom prst="rect">
            <a:avLst/>
          </a:prstGeom>
          <a:noFill/>
        </p:spPr>
        <p:txBody>
          <a:bodyPr wrap="square">
            <a:spAutoFit/>
          </a:bodyPr>
          <a:lstStyle/>
          <a:p>
            <a:r>
              <a:rPr lang="en-US" sz="1200">
                <a:hlinkClick r:id="rId3"/>
              </a:rPr>
              <a:t>The Foundation Model: Key Facts and Insights | BasicAI's Blog</a:t>
            </a:r>
            <a:endParaRPr lang="nb-NO" sz="1200" dirty="0"/>
          </a:p>
        </p:txBody>
      </p:sp>
      <p:pic>
        <p:nvPicPr>
          <p:cNvPr id="7" name="Picture 6" descr="Practice Uses | AAO">
            <a:extLst>
              <a:ext uri="{FF2B5EF4-FFF2-40B4-BE49-F238E27FC236}">
                <a16:creationId xmlns:a16="http://schemas.microsoft.com/office/drawing/2014/main" id="{EC74B3E2-CBA5-4AD1-5DB8-C0E73B734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942" y="4728706"/>
            <a:ext cx="1455391" cy="4279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What is Perplexity AI?">
            <a:extLst>
              <a:ext uri="{FF2B5EF4-FFF2-40B4-BE49-F238E27FC236}">
                <a16:creationId xmlns:a16="http://schemas.microsoft.com/office/drawing/2014/main" id="{6BB6E49D-1726-2386-B4B6-C3AC78740A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68" t="34660" r="5620" b="33974"/>
          <a:stretch/>
        </p:blipFill>
        <p:spPr bwMode="auto">
          <a:xfrm>
            <a:off x="4382942" y="5276256"/>
            <a:ext cx="1603079" cy="43224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35172337-6647-A7EC-1066-4DE3557FC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0038" y="2536086"/>
            <a:ext cx="1167242" cy="43224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ntroduction of Llama 3.2: Meta's New AI Model">
            <a:extLst>
              <a:ext uri="{FF2B5EF4-FFF2-40B4-BE49-F238E27FC236}">
                <a16:creationId xmlns:a16="http://schemas.microsoft.com/office/drawing/2014/main" id="{F870D689-597F-210B-C190-2F03C31EAF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8039" y="1852623"/>
            <a:ext cx="1091239" cy="521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79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DD4-CB26-DE94-C70F-1A012C78A781}"/>
              </a:ext>
            </a:extLst>
          </p:cNvPr>
          <p:cNvSpPr>
            <a:spLocks noGrp="1"/>
          </p:cNvSpPr>
          <p:nvPr>
            <p:ph type="title"/>
          </p:nvPr>
        </p:nvSpPr>
        <p:spPr/>
        <p:txBody>
          <a:bodyPr>
            <a:normAutofit/>
          </a:bodyPr>
          <a:lstStyle/>
          <a:p>
            <a:r>
              <a:rPr lang="en-US" dirty="0"/>
              <a:t>Foundation Models for PDEs</a:t>
            </a:r>
            <a:br>
              <a:rPr lang="en-US" dirty="0"/>
            </a:br>
            <a:r>
              <a:rPr lang="en-US" sz="2800" b="1" dirty="0">
                <a:solidFill>
                  <a:srgbClr val="4E2CE0"/>
                </a:solidFill>
              </a:rPr>
              <a:t>Poseidon</a:t>
            </a:r>
            <a:r>
              <a:rPr lang="en-US" sz="2800" dirty="0">
                <a:solidFill>
                  <a:srgbClr val="4E2CE0"/>
                </a:solidFill>
              </a:rPr>
              <a:t>: Efficient Foundation Models for PDEs (2024) </a:t>
            </a:r>
            <a:endParaRPr lang="nb-NO" dirty="0">
              <a:solidFill>
                <a:srgbClr val="4E2CE0"/>
              </a:solidFill>
            </a:endParaRPr>
          </a:p>
        </p:txBody>
      </p:sp>
      <p:sp>
        <p:nvSpPr>
          <p:cNvPr id="4" name="Slide Number Placeholder 3">
            <a:extLst>
              <a:ext uri="{FF2B5EF4-FFF2-40B4-BE49-F238E27FC236}">
                <a16:creationId xmlns:a16="http://schemas.microsoft.com/office/drawing/2014/main" id="{EF69F5C4-8395-9F74-7533-86D3E84938D6}"/>
              </a:ext>
            </a:extLst>
          </p:cNvPr>
          <p:cNvSpPr>
            <a:spLocks noGrp="1"/>
          </p:cNvSpPr>
          <p:nvPr>
            <p:ph type="sldNum" sz="quarter" idx="12"/>
          </p:nvPr>
        </p:nvSpPr>
        <p:spPr/>
        <p:txBody>
          <a:bodyPr/>
          <a:lstStyle/>
          <a:p>
            <a:fld id="{68FA913F-7171-4556-8BED-0A30A44EC611}" type="slidenum">
              <a:rPr lang="en-GB" smtClean="0"/>
              <a:pPr/>
              <a:t>36</a:t>
            </a:fld>
            <a:endParaRPr lang="en-GB" dirty="0"/>
          </a:p>
        </p:txBody>
      </p:sp>
      <p:pic>
        <p:nvPicPr>
          <p:cNvPr id="1026" name="Picture 2" descr="Poseidon">
            <a:extLst>
              <a:ext uri="{FF2B5EF4-FFF2-40B4-BE49-F238E27FC236}">
                <a16:creationId xmlns:a16="http://schemas.microsoft.com/office/drawing/2014/main" id="{32636A1A-B06A-9D0D-FC29-C8C7A869F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392" y="1825625"/>
            <a:ext cx="10014408" cy="39692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45ACEB-3637-B9DA-3C6D-278424EDB992}"/>
              </a:ext>
            </a:extLst>
          </p:cNvPr>
          <p:cNvSpPr txBox="1"/>
          <p:nvPr/>
        </p:nvSpPr>
        <p:spPr>
          <a:xfrm>
            <a:off x="99173" y="6513382"/>
            <a:ext cx="3006492" cy="276999"/>
          </a:xfrm>
          <a:prstGeom prst="rect">
            <a:avLst/>
          </a:prstGeom>
          <a:noFill/>
        </p:spPr>
        <p:txBody>
          <a:bodyPr wrap="square">
            <a:spAutoFit/>
          </a:bodyPr>
          <a:lstStyle/>
          <a:p>
            <a:r>
              <a:rPr lang="nb-NO" sz="1200" dirty="0"/>
              <a:t>https://github.com/camlab-ethz/poseidon</a:t>
            </a:r>
          </a:p>
        </p:txBody>
      </p:sp>
      <p:sp>
        <p:nvSpPr>
          <p:cNvPr id="5" name="TextBox 4">
            <a:extLst>
              <a:ext uri="{FF2B5EF4-FFF2-40B4-BE49-F238E27FC236}">
                <a16:creationId xmlns:a16="http://schemas.microsoft.com/office/drawing/2014/main" id="{5F7B66C8-4270-96C5-E840-6B35D8BDB1D0}"/>
              </a:ext>
            </a:extLst>
          </p:cNvPr>
          <p:cNvSpPr txBox="1"/>
          <p:nvPr/>
        </p:nvSpPr>
        <p:spPr>
          <a:xfrm>
            <a:off x="231492" y="912035"/>
            <a:ext cx="606708" cy="830997"/>
          </a:xfrm>
          <a:prstGeom prst="rect">
            <a:avLst/>
          </a:prstGeom>
          <a:noFill/>
        </p:spPr>
        <p:txBody>
          <a:bodyPr wrap="square">
            <a:spAutoFit/>
          </a:bodyPr>
          <a:lstStyle/>
          <a:p>
            <a:pPr algn="ctr"/>
            <a:r>
              <a:rPr lang="nb-NO" sz="4800" b="0" i="0" dirty="0">
                <a:solidFill>
                  <a:srgbClr val="363636"/>
                </a:solidFill>
                <a:effectLst/>
                <a:latin typeface="Poppins" panose="00000500000000000000" pitchFamily="2" charset="0"/>
              </a:rPr>
              <a:t>🧜‍♂️</a:t>
            </a:r>
          </a:p>
        </p:txBody>
      </p:sp>
    </p:spTree>
    <p:extLst>
      <p:ext uri="{BB962C8B-B14F-4D97-AF65-F5344CB8AC3E}">
        <p14:creationId xmlns:p14="http://schemas.microsoft.com/office/powerpoint/2010/main" val="1701766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CACFAAE-C51C-1033-878D-269317511D05}"/>
              </a:ext>
            </a:extLst>
          </p:cNvPr>
          <p:cNvPicPr>
            <a:picLocks noChangeAspect="1"/>
          </p:cNvPicPr>
          <p:nvPr/>
        </p:nvPicPr>
        <p:blipFill>
          <a:blip r:embed="rId2"/>
          <a:srcRect l="17242" r="2038" b="1"/>
          <a:stretch/>
        </p:blipFill>
        <p:spPr>
          <a:xfrm>
            <a:off x="2522358" y="1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7DA54A-A26C-173D-6CC3-9EB68C777244}"/>
              </a:ext>
            </a:extLst>
          </p:cNvPr>
          <p:cNvSpPr>
            <a:spLocks noGrp="1"/>
          </p:cNvSpPr>
          <p:nvPr>
            <p:ph type="title"/>
          </p:nvPr>
        </p:nvSpPr>
        <p:spPr>
          <a:xfrm>
            <a:off x="535665" y="-124654"/>
            <a:ext cx="3973385" cy="3692028"/>
          </a:xfrm>
          <a:noFill/>
        </p:spPr>
        <p:txBody>
          <a:bodyPr vert="horz" lIns="91440" tIns="45720" rIns="91440" bIns="45720" rtlCol="0" anchor="b">
            <a:normAutofit/>
          </a:bodyPr>
          <a:lstStyle/>
          <a:p>
            <a:r>
              <a:rPr lang="en-US" sz="5200" dirty="0">
                <a:latin typeface="Tahoma" panose="020B0604030504040204" pitchFamily="34" charset="0"/>
                <a:ea typeface="Tahoma" panose="020B0604030504040204" pitchFamily="34" charset="0"/>
                <a:cs typeface="Tahoma" panose="020B0604030504040204" pitchFamily="34" charset="0"/>
              </a:rPr>
              <a:t>Examples of Real World Applications</a:t>
            </a:r>
          </a:p>
        </p:txBody>
      </p:sp>
      <p:sp>
        <p:nvSpPr>
          <p:cNvPr id="4" name="Slide Number Placeholder 3">
            <a:extLst>
              <a:ext uri="{FF2B5EF4-FFF2-40B4-BE49-F238E27FC236}">
                <a16:creationId xmlns:a16="http://schemas.microsoft.com/office/drawing/2014/main" id="{A54B43FD-CCEF-6BE2-892B-55565CFA518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8FA913F-7171-4556-8BED-0A30A44EC611}" type="slidenum">
              <a:rPr lang="en-US" sz="1200">
                <a:solidFill>
                  <a:srgbClr val="FFFFFF"/>
                </a:solidFill>
                <a:latin typeface="Calibri" panose="020F0502020204030204"/>
                <a:ea typeface="+mn-ea"/>
                <a:cs typeface="+mn-cs"/>
              </a:rPr>
              <a:pPr>
                <a:spcAft>
                  <a:spcPts val="600"/>
                </a:spcAft>
                <a:defRPr/>
              </a:pPr>
              <a:t>37</a:t>
            </a:fld>
            <a:endParaRPr lang="en-US" sz="120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409700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1E5A-0342-7C9C-D23D-D12AC97B15DA}"/>
              </a:ext>
            </a:extLst>
          </p:cNvPr>
          <p:cNvSpPr>
            <a:spLocks noGrp="1"/>
          </p:cNvSpPr>
          <p:nvPr>
            <p:ph type="title"/>
          </p:nvPr>
        </p:nvSpPr>
        <p:spPr/>
        <p:txBody>
          <a:bodyPr/>
          <a:lstStyle/>
          <a:p>
            <a:r>
              <a:rPr lang="en-US" sz="4400" dirty="0">
                <a:solidFill>
                  <a:schemeClr val="accent2">
                    <a:lumMod val="75000"/>
                  </a:schemeClr>
                </a:solidFill>
                <a:highlight>
                  <a:srgbClr val="F6F7F8"/>
                </a:highlight>
                <a:latin typeface="Tahoma" panose="020B0604030504040204" pitchFamily="34" charset="0"/>
                <a:ea typeface="Tahoma" panose="020B0604030504040204" pitchFamily="34" charset="0"/>
                <a:cs typeface="Tahoma" panose="020B0604030504040204" pitchFamily="34" charset="0"/>
              </a:rPr>
              <a:t>Caltech:</a:t>
            </a:r>
            <a:r>
              <a:rPr lang="en-US" sz="44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 Predicting Extreme </a:t>
            </a:r>
            <a:br>
              <a:rPr lang="en-US" sz="44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br>
            <a:r>
              <a:rPr lang="en-US" sz="44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Weather Predictions</a:t>
            </a:r>
            <a:endParaRPr lang="nb-NO" dirty="0"/>
          </a:p>
        </p:txBody>
      </p:sp>
      <p:sp>
        <p:nvSpPr>
          <p:cNvPr id="3" name="Content Placeholder 2">
            <a:extLst>
              <a:ext uri="{FF2B5EF4-FFF2-40B4-BE49-F238E27FC236}">
                <a16:creationId xmlns:a16="http://schemas.microsoft.com/office/drawing/2014/main" id="{4F10EE38-6CD2-C828-3CE9-2AB986047DFF}"/>
              </a:ext>
            </a:extLst>
          </p:cNvPr>
          <p:cNvSpPr>
            <a:spLocks noGrp="1"/>
          </p:cNvSpPr>
          <p:nvPr>
            <p:ph idx="1"/>
          </p:nvPr>
        </p:nvSpPr>
        <p:spPr/>
        <p:txBody>
          <a:bodyPr/>
          <a:lstStyle/>
          <a:p>
            <a:pPr marL="0" indent="0">
              <a:buNone/>
            </a:pPr>
            <a:r>
              <a:rPr lang="nb-NO" b="1" dirty="0" err="1">
                <a:solidFill>
                  <a:srgbClr val="C00000"/>
                </a:solidFill>
              </a:rPr>
              <a:t>FourCastNet</a:t>
            </a:r>
            <a:r>
              <a:rPr lang="nb-NO" dirty="0">
                <a:solidFill>
                  <a:srgbClr val="C00000"/>
                </a:solidFill>
              </a:rPr>
              <a:t>:</a:t>
            </a:r>
            <a:r>
              <a:rPr lang="nb-NO" dirty="0"/>
              <a:t> </a:t>
            </a:r>
            <a:r>
              <a:rPr lang="nb-NO" dirty="0" err="1"/>
              <a:t>Fourier</a:t>
            </a:r>
            <a:r>
              <a:rPr lang="nb-NO" dirty="0"/>
              <a:t> </a:t>
            </a:r>
            <a:r>
              <a:rPr lang="nb-NO" dirty="0" err="1"/>
              <a:t>ForeCasting</a:t>
            </a:r>
            <a:r>
              <a:rPr lang="nb-NO" dirty="0"/>
              <a:t> Neural Network</a:t>
            </a:r>
          </a:p>
        </p:txBody>
      </p:sp>
      <p:sp>
        <p:nvSpPr>
          <p:cNvPr id="4" name="Slide Number Placeholder 3">
            <a:extLst>
              <a:ext uri="{FF2B5EF4-FFF2-40B4-BE49-F238E27FC236}">
                <a16:creationId xmlns:a16="http://schemas.microsoft.com/office/drawing/2014/main" id="{62C31910-15AC-FB1E-E12C-3A0743E2FDEC}"/>
              </a:ext>
            </a:extLst>
          </p:cNvPr>
          <p:cNvSpPr>
            <a:spLocks noGrp="1"/>
          </p:cNvSpPr>
          <p:nvPr>
            <p:ph type="sldNum" sz="quarter" idx="12"/>
          </p:nvPr>
        </p:nvSpPr>
        <p:spPr/>
        <p:txBody>
          <a:bodyPr/>
          <a:lstStyle/>
          <a:p>
            <a:fld id="{68FA913F-7171-4556-8BED-0A30A44EC611}" type="slidenum">
              <a:rPr lang="en-GB" smtClean="0"/>
              <a:pPr/>
              <a:t>38</a:t>
            </a:fld>
            <a:endParaRPr lang="en-GB" dirty="0"/>
          </a:p>
        </p:txBody>
      </p:sp>
      <p:pic>
        <p:nvPicPr>
          <p:cNvPr id="13314" name="Picture 2" descr="NVIDIA million-X performance increase with GPU-accelerated AI models trained at the data center scale.">
            <a:extLst>
              <a:ext uri="{FF2B5EF4-FFF2-40B4-BE49-F238E27FC236}">
                <a16:creationId xmlns:a16="http://schemas.microsoft.com/office/drawing/2014/main" id="{DE1879C7-7C87-BF7F-350E-6CC2C13087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7" t="11711" r="49485" b="23995"/>
          <a:stretch/>
        </p:blipFill>
        <p:spPr bwMode="auto">
          <a:xfrm>
            <a:off x="7253968" y="2456657"/>
            <a:ext cx="4585607"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Empowering Energy Trading with MetDesk and NVIDIA Earth-2 | NVIDIA  Technical Blog">
            <a:extLst>
              <a:ext uri="{FF2B5EF4-FFF2-40B4-BE49-F238E27FC236}">
                <a16:creationId xmlns:a16="http://schemas.microsoft.com/office/drawing/2014/main" id="{6FE60515-8AE1-9AF1-274D-CB9D959B6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593" y="3494882"/>
            <a:ext cx="594360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95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98" name="Picture 2" descr="diagram">
            <a:extLst>
              <a:ext uri="{FF2B5EF4-FFF2-40B4-BE49-F238E27FC236}">
                <a16:creationId xmlns:a16="http://schemas.microsoft.com/office/drawing/2014/main" id="{7635F47F-90E1-D95C-8C9E-58E2317BDC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78" r="6130" b="8863"/>
          <a:stretch/>
        </p:blipFill>
        <p:spPr bwMode="auto">
          <a:xfrm>
            <a:off x="4606805" y="1433763"/>
            <a:ext cx="7585196" cy="54257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aruhiko Tan, Solution Architect">
            <a:extLst>
              <a:ext uri="{FF2B5EF4-FFF2-40B4-BE49-F238E27FC236}">
                <a16:creationId xmlns:a16="http://schemas.microsoft.com/office/drawing/2014/main" id="{ADFE7167-21BE-70B3-527C-542D28366F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6815" y1="46212" x2="36815" y2="46212"/>
                        <a14:foregroundMark x1="50914" y1="59848" x2="50914" y2="59848"/>
                        <a14:foregroundMark x1="58486" y1="50758" x2="58486" y2="50758"/>
                        <a14:foregroundMark x1="62924" y1="50758" x2="62924" y2="50758"/>
                        <a14:foregroundMark x1="73107" y1="58333" x2="73107" y2="58333"/>
                        <a14:foregroundMark x1="80940" y1="40152" x2="80940" y2="40152"/>
                        <a14:foregroundMark x1="89556" y1="65909" x2="89556" y2="65909"/>
                        <a14:foregroundMark x1="29765" y1="42424" x2="31593" y2="42424"/>
                        <a14:foregroundMark x1="88773" y1="65152" x2="88773" y2="65152"/>
                      </a14:backgroundRemoval>
                    </a14:imgEffect>
                  </a14:imgLayer>
                </a14:imgProps>
              </a:ext>
              <a:ext uri="{28A0092B-C50C-407E-A947-70E740481C1C}">
                <a14:useLocalDpi xmlns:a14="http://schemas.microsoft.com/office/drawing/2010/main" val="0"/>
              </a:ext>
            </a:extLst>
          </a:blip>
          <a:srcRect/>
          <a:stretch>
            <a:fillRect/>
          </a:stretch>
        </p:blipFill>
        <p:spPr bwMode="auto">
          <a:xfrm>
            <a:off x="92242" y="6152147"/>
            <a:ext cx="1868164" cy="64385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3C48FFCE-D1ED-B613-B5A8-63F819671743}"/>
              </a:ext>
            </a:extLst>
          </p:cNvPr>
          <p:cNvSpPr>
            <a:spLocks noGrp="1"/>
          </p:cNvSpPr>
          <p:nvPr>
            <p:ph type="title"/>
          </p:nvPr>
        </p:nvSpPr>
        <p:spPr>
          <a:xfrm>
            <a:off x="92241" y="348904"/>
            <a:ext cx="11613983" cy="1034059"/>
          </a:xfrm>
        </p:spPr>
        <p:txBody>
          <a:bodyPr>
            <a:noAutofit/>
          </a:bodyPr>
          <a:lstStyle/>
          <a:p>
            <a:r>
              <a:rPr lang="en-US" sz="4000" dirty="0">
                <a:solidFill>
                  <a:schemeClr val="accent2">
                    <a:lumMod val="75000"/>
                  </a:schemeClr>
                </a:solidFill>
                <a:highlight>
                  <a:srgbClr val="F6F7F8"/>
                </a:highlight>
                <a:latin typeface="Tahoma" panose="020B0604030504040204" pitchFamily="34" charset="0"/>
                <a:ea typeface="Tahoma" panose="020B0604030504040204" pitchFamily="34" charset="0"/>
                <a:cs typeface="Tahoma" panose="020B0604030504040204" pitchFamily="34" charset="0"/>
              </a:rPr>
              <a:t>Caltech:</a:t>
            </a:r>
            <a:r>
              <a:rPr lang="en-US" sz="4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 Predicting Extreme </a:t>
            </a:r>
            <a:br>
              <a:rPr lang="en-US" sz="4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br>
            <a:r>
              <a:rPr lang="en-US" sz="4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Weather Predictions</a:t>
            </a:r>
            <a:endParaRPr lang="nb-NO" sz="4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a:extLst>
              <a:ext uri="{FF2B5EF4-FFF2-40B4-BE49-F238E27FC236}">
                <a16:creationId xmlns:a16="http://schemas.microsoft.com/office/drawing/2014/main" id="{6675BE7E-1407-C412-4699-075385AA05A1}"/>
              </a:ext>
            </a:extLst>
          </p:cNvPr>
          <p:cNvSpPr>
            <a:spLocks noGrp="1"/>
          </p:cNvSpPr>
          <p:nvPr>
            <p:ph type="sldNum" sz="quarter" idx="12"/>
          </p:nvPr>
        </p:nvSpPr>
        <p:spPr/>
        <p:txBody>
          <a:bodyPr/>
          <a:lstStyle/>
          <a:p>
            <a:fld id="{68FA913F-7171-4556-8BED-0A30A44EC611}" type="slidenum">
              <a:rPr lang="en-GB" smtClean="0"/>
              <a:pPr/>
              <a:t>39</a:t>
            </a:fld>
            <a:endParaRPr lang="en-GB"/>
          </a:p>
        </p:txBody>
      </p:sp>
      <p:pic>
        <p:nvPicPr>
          <p:cNvPr id="4100" name="Picture 4">
            <a:extLst>
              <a:ext uri="{FF2B5EF4-FFF2-40B4-BE49-F238E27FC236}">
                <a16:creationId xmlns:a16="http://schemas.microsoft.com/office/drawing/2014/main" id="{1CFB73D9-8894-8218-8D0B-B9106CFBC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0406" y="6151114"/>
            <a:ext cx="1499794" cy="643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97290C-3DFD-B967-781C-2A09D43B47D7}"/>
              </a:ext>
            </a:extLst>
          </p:cNvPr>
          <p:cNvSpPr txBox="1"/>
          <p:nvPr/>
        </p:nvSpPr>
        <p:spPr>
          <a:xfrm>
            <a:off x="266699" y="1819498"/>
            <a:ext cx="4826001" cy="2862322"/>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The speedup allows weather predictions to be obtained in a matter of seconds </a:t>
            </a:r>
            <a:r>
              <a:rPr lang="en-US" b="0" i="0" dirty="0">
                <a:solidFill>
                  <a:schemeClr val="bg1"/>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vs.</a:t>
            </a:r>
            <a:r>
              <a:rPr lang="en-US"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 traditional weather models taking hours on a large CPU cluster </a:t>
            </a:r>
            <a:r>
              <a:rPr lang="en-US" b="0" i="0" dirty="0">
                <a:solidFill>
                  <a:schemeClr val="bg1"/>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(45,000 times faster)</a:t>
            </a:r>
            <a:r>
              <a:rPr lang="en-US"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Ø"/>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What matters is not just a single run of a forecast but rather </a:t>
            </a:r>
            <a:r>
              <a:rPr lang="en-US"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a large number of slightly different scenarios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and seeing how the trajectories evolve over time.</a:t>
            </a:r>
          </a:p>
          <a:p>
            <a:pPr marL="285750" indent="-285750">
              <a:buFont typeface="Wingdings" panose="05000000000000000000" pitchFamily="2" charset="2"/>
              <a:buChar char="Ø"/>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In such cases, deterministic forecasts </a:t>
            </a:r>
            <a:r>
              <a:rPr lang="en-US" dirty="0">
                <a:solidFill>
                  <a:srgbClr val="66FFFF"/>
                </a:solidFill>
                <a:latin typeface="Tahoma" panose="020B0604030504040204" pitchFamily="34" charset="0"/>
                <a:ea typeface="Tahoma" panose="020B0604030504040204" pitchFamily="34" charset="0"/>
                <a:cs typeface="Tahoma" panose="020B0604030504040204" pitchFamily="34" charset="0"/>
              </a:rPr>
              <a:t>(the plot on the left)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are just not sufficient.</a:t>
            </a:r>
            <a:endParaRPr lang="nb-NO"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8030D32-0C1E-F09B-C0A0-C46986ED88AC}"/>
              </a:ext>
            </a:extLst>
          </p:cNvPr>
          <p:cNvSpPr txBox="1"/>
          <p:nvPr/>
        </p:nvSpPr>
        <p:spPr>
          <a:xfrm>
            <a:off x="266699" y="5854922"/>
            <a:ext cx="6159500" cy="369332"/>
          </a:xfrm>
          <a:prstGeom prst="rect">
            <a:avLst/>
          </a:prstGeom>
          <a:noFill/>
        </p:spPr>
        <p:txBody>
          <a:bodyPr wrap="square">
            <a:spAutoFit/>
          </a:bodyPr>
          <a:lstStyle/>
          <a:p>
            <a:r>
              <a:rPr lang="nb-NO"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Anima </a:t>
            </a:r>
            <a:r>
              <a:rPr lang="nb-NO" dirty="0" err="1">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Anandkumar</a:t>
            </a:r>
            <a:r>
              <a:rPr lang="nb-NO"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 </a:t>
            </a:r>
            <a:r>
              <a:rPr lang="nb-NO" dirty="0" err="1">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FourCastNet</a:t>
            </a:r>
            <a:endParaRPr lang="nb-NO"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65944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F015-927C-25DB-5FFC-F8159DFAA561}"/>
              </a:ext>
            </a:extLst>
          </p:cNvPr>
          <p:cNvSpPr>
            <a:spLocks noGrp="1"/>
          </p:cNvSpPr>
          <p:nvPr>
            <p:ph type="title"/>
          </p:nvPr>
        </p:nvSpPr>
        <p:spPr/>
        <p:txBody>
          <a:bodyPr/>
          <a:lstStyle/>
          <a:p>
            <a:r>
              <a:rPr lang="en-US" dirty="0"/>
              <a:t>Key </a:t>
            </a:r>
            <a:r>
              <a:rPr lang="nb-NO" dirty="0" err="1"/>
              <a:t>Take-aways</a:t>
            </a:r>
            <a:r>
              <a:rPr lang="nb-NO" dirty="0"/>
              <a:t> </a:t>
            </a:r>
          </a:p>
        </p:txBody>
      </p:sp>
      <p:sp>
        <p:nvSpPr>
          <p:cNvPr id="3" name="Content Placeholder 2">
            <a:extLst>
              <a:ext uri="{FF2B5EF4-FFF2-40B4-BE49-F238E27FC236}">
                <a16:creationId xmlns:a16="http://schemas.microsoft.com/office/drawing/2014/main" id="{68A41A40-90C2-C974-74FD-30F9D886CB4B}"/>
              </a:ext>
            </a:extLst>
          </p:cNvPr>
          <p:cNvSpPr>
            <a:spLocks noGrp="1"/>
          </p:cNvSpPr>
          <p:nvPr>
            <p:ph idx="1"/>
          </p:nvPr>
        </p:nvSpPr>
        <p:spPr/>
        <p:txBody>
          <a:bodyPr/>
          <a:lstStyle/>
          <a:p>
            <a:r>
              <a:rPr lang="en-US" dirty="0"/>
              <a:t>Understand what </a:t>
            </a:r>
            <a:r>
              <a:rPr lang="en-US" dirty="0" err="1">
                <a:solidFill>
                  <a:srgbClr val="4E2CE0"/>
                </a:solidFill>
              </a:rPr>
              <a:t>SciML</a:t>
            </a:r>
            <a:r>
              <a:rPr lang="en-US" dirty="0"/>
              <a:t> is?</a:t>
            </a:r>
          </a:p>
          <a:p>
            <a:r>
              <a:rPr lang="en-US" dirty="0"/>
              <a:t>Recognize the limitations of traditional numerical methods for PDEs, and why </a:t>
            </a:r>
            <a:r>
              <a:rPr lang="en-US" dirty="0" err="1">
                <a:solidFill>
                  <a:srgbClr val="4E2CE0"/>
                </a:solidFill>
              </a:rPr>
              <a:t>SciML</a:t>
            </a:r>
            <a:r>
              <a:rPr lang="en-US" dirty="0"/>
              <a:t> can help.</a:t>
            </a:r>
          </a:p>
          <a:p>
            <a:r>
              <a:rPr lang="en-US" dirty="0"/>
              <a:t>Identify the unique advantages </a:t>
            </a:r>
            <a:r>
              <a:rPr lang="en-US" dirty="0" err="1">
                <a:solidFill>
                  <a:srgbClr val="4E2CE0"/>
                </a:solidFill>
              </a:rPr>
              <a:t>SciML</a:t>
            </a:r>
            <a:r>
              <a:rPr lang="en-US" dirty="0"/>
              <a:t> offers in handling complex PDE challenges.</a:t>
            </a:r>
          </a:p>
          <a:p>
            <a:r>
              <a:rPr lang="en-US" dirty="0"/>
              <a:t>Limitations and future directions of </a:t>
            </a:r>
            <a:r>
              <a:rPr lang="en-US" dirty="0" err="1">
                <a:solidFill>
                  <a:srgbClr val="4E2CE0"/>
                </a:solidFill>
              </a:rPr>
              <a:t>SciML</a:t>
            </a:r>
            <a:r>
              <a:rPr lang="en-US" dirty="0"/>
              <a:t> in </a:t>
            </a:r>
            <a:r>
              <a:rPr lang="en-US" dirty="0">
                <a:solidFill>
                  <a:srgbClr val="4E2CE0"/>
                </a:solidFill>
              </a:rPr>
              <a:t>PDEs</a:t>
            </a:r>
          </a:p>
          <a:p>
            <a:r>
              <a:rPr lang="en-US" dirty="0"/>
              <a:t>See real-world examples where </a:t>
            </a:r>
            <a:r>
              <a:rPr lang="en-US" dirty="0" err="1">
                <a:solidFill>
                  <a:srgbClr val="4E2CE0"/>
                </a:solidFill>
              </a:rPr>
              <a:t>SciML</a:t>
            </a:r>
            <a:r>
              <a:rPr lang="en-US" dirty="0"/>
              <a:t> improved </a:t>
            </a:r>
            <a:r>
              <a:rPr lang="en-US" dirty="0">
                <a:solidFill>
                  <a:srgbClr val="4E2CE0"/>
                </a:solidFill>
              </a:rPr>
              <a:t>PDE-solving</a:t>
            </a:r>
            <a:r>
              <a:rPr lang="en-US" dirty="0"/>
              <a:t> outcomes</a:t>
            </a:r>
          </a:p>
          <a:p>
            <a:endParaRPr lang="nb-NO" dirty="0"/>
          </a:p>
        </p:txBody>
      </p:sp>
      <p:sp>
        <p:nvSpPr>
          <p:cNvPr id="4" name="Slide Number Placeholder 3">
            <a:extLst>
              <a:ext uri="{FF2B5EF4-FFF2-40B4-BE49-F238E27FC236}">
                <a16:creationId xmlns:a16="http://schemas.microsoft.com/office/drawing/2014/main" id="{05CDA87B-FEBA-3D73-62BE-73E8DFE1CCC9}"/>
              </a:ext>
            </a:extLst>
          </p:cNvPr>
          <p:cNvSpPr>
            <a:spLocks noGrp="1"/>
          </p:cNvSpPr>
          <p:nvPr>
            <p:ph type="sldNum" sz="quarter" idx="12"/>
          </p:nvPr>
        </p:nvSpPr>
        <p:spPr/>
        <p:txBody>
          <a:bodyPr/>
          <a:lstStyle/>
          <a:p>
            <a:fld id="{68FA913F-7171-4556-8BED-0A30A44EC611}" type="slidenum">
              <a:rPr lang="en-GB" smtClean="0"/>
              <a:pPr/>
              <a:t>4</a:t>
            </a:fld>
            <a:endParaRPr lang="en-GB" dirty="0"/>
          </a:p>
        </p:txBody>
      </p:sp>
    </p:spTree>
    <p:extLst>
      <p:ext uri="{BB962C8B-B14F-4D97-AF65-F5344CB8AC3E}">
        <p14:creationId xmlns:p14="http://schemas.microsoft.com/office/powerpoint/2010/main" val="2139739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A2AE-57F0-C77E-68C8-1FC5BC5A4494}"/>
              </a:ext>
            </a:extLst>
          </p:cNvPr>
          <p:cNvSpPr>
            <a:spLocks noGrp="1"/>
          </p:cNvSpPr>
          <p:nvPr>
            <p:ph type="title"/>
          </p:nvPr>
        </p:nvSpPr>
        <p:spPr/>
        <p:txBody>
          <a:bodyPr/>
          <a:lstStyle/>
          <a:p>
            <a:r>
              <a:rPr lang="en-US" dirty="0"/>
              <a:t>Progress of AI-weather models </a:t>
            </a:r>
            <a:r>
              <a:rPr lang="en-US" sz="2400" dirty="0"/>
              <a:t>over</a:t>
            </a:r>
            <a:r>
              <a:rPr lang="en-US" dirty="0"/>
              <a:t> time</a:t>
            </a:r>
            <a:endParaRPr lang="nb-NO" dirty="0"/>
          </a:p>
        </p:txBody>
      </p:sp>
      <p:sp>
        <p:nvSpPr>
          <p:cNvPr id="4" name="Slide Number Placeholder 3">
            <a:extLst>
              <a:ext uri="{FF2B5EF4-FFF2-40B4-BE49-F238E27FC236}">
                <a16:creationId xmlns:a16="http://schemas.microsoft.com/office/drawing/2014/main" id="{58F5E6E8-CDD9-2E96-7CF4-F1CDE057A82C}"/>
              </a:ext>
            </a:extLst>
          </p:cNvPr>
          <p:cNvSpPr>
            <a:spLocks noGrp="1"/>
          </p:cNvSpPr>
          <p:nvPr>
            <p:ph type="sldNum" sz="quarter" idx="12"/>
          </p:nvPr>
        </p:nvSpPr>
        <p:spPr/>
        <p:txBody>
          <a:bodyPr/>
          <a:lstStyle/>
          <a:p>
            <a:fld id="{68FA913F-7171-4556-8BED-0A30A44EC611}" type="slidenum">
              <a:rPr lang="en-GB" smtClean="0"/>
              <a:pPr/>
              <a:t>40</a:t>
            </a:fld>
            <a:endParaRPr lang="en-GB" dirty="0"/>
          </a:p>
        </p:txBody>
      </p:sp>
      <p:pic>
        <p:nvPicPr>
          <p:cNvPr id="1026" name="Picture 2" descr="No alt text provided for this image">
            <a:extLst>
              <a:ext uri="{FF2B5EF4-FFF2-40B4-BE49-F238E27FC236}">
                <a16:creationId xmlns:a16="http://schemas.microsoft.com/office/drawing/2014/main" id="{BB5C062E-6354-381C-65B6-F452BAC144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34"/>
          <a:stretch/>
        </p:blipFill>
        <p:spPr bwMode="auto">
          <a:xfrm>
            <a:off x="2417571" y="1838428"/>
            <a:ext cx="7213774" cy="43770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8F7829-EE45-0EAA-349D-DE684D67F6B4}"/>
              </a:ext>
            </a:extLst>
          </p:cNvPr>
          <p:cNvSpPr txBox="1"/>
          <p:nvPr/>
        </p:nvSpPr>
        <p:spPr>
          <a:xfrm>
            <a:off x="3581401" y="6176963"/>
            <a:ext cx="3419475" cy="415498"/>
          </a:xfrm>
          <a:prstGeom prst="rect">
            <a:avLst/>
          </a:prstGeom>
          <a:noFill/>
        </p:spPr>
        <p:txBody>
          <a:bodyPr wrap="square">
            <a:spAutoFit/>
          </a:bodyPr>
          <a:lstStyle/>
          <a:p>
            <a:r>
              <a:rPr lang="nb-NO" sz="1050" dirty="0"/>
              <a:t>https://docs.google.com/spreadsheets/d/1n30zDDjEzlXl5nAGF8uD_dbZWJAamqImQGCZjfOMuDg/edit?gid=0#gid=0</a:t>
            </a:r>
          </a:p>
        </p:txBody>
      </p:sp>
      <p:sp>
        <p:nvSpPr>
          <p:cNvPr id="8" name="TextBox 7">
            <a:extLst>
              <a:ext uri="{FF2B5EF4-FFF2-40B4-BE49-F238E27FC236}">
                <a16:creationId xmlns:a16="http://schemas.microsoft.com/office/drawing/2014/main" id="{A2A4389F-5F67-2D60-CE9E-081BADB06C9B}"/>
              </a:ext>
            </a:extLst>
          </p:cNvPr>
          <p:cNvSpPr txBox="1"/>
          <p:nvPr/>
        </p:nvSpPr>
        <p:spPr>
          <a:xfrm>
            <a:off x="7115175" y="6107713"/>
            <a:ext cx="3209925" cy="276999"/>
          </a:xfrm>
          <a:prstGeom prst="rect">
            <a:avLst/>
          </a:prstGeom>
          <a:noFill/>
        </p:spPr>
        <p:txBody>
          <a:bodyPr wrap="square">
            <a:spAutoFit/>
          </a:bodyPr>
          <a:lstStyle/>
          <a:p>
            <a:r>
              <a:rPr lang="en-US" sz="1200" b="0" i="1" u="none" strike="noStrike" dirty="0">
                <a:solidFill>
                  <a:srgbClr val="000000"/>
                </a:solidFill>
                <a:effectLst/>
                <a:latin typeface="Arial" panose="020B0604020202020204" pitchFamily="34" charset="0"/>
              </a:rPr>
              <a:t>Author: Stephan Rasp (srasp@google.com)</a:t>
            </a:r>
            <a:r>
              <a:rPr lang="en-US" sz="1200" dirty="0"/>
              <a:t> </a:t>
            </a:r>
            <a:endParaRPr lang="nb-NO" sz="1200" dirty="0"/>
          </a:p>
        </p:txBody>
      </p:sp>
      <p:cxnSp>
        <p:nvCxnSpPr>
          <p:cNvPr id="5" name="Straight Arrow Connector 4">
            <a:extLst>
              <a:ext uri="{FF2B5EF4-FFF2-40B4-BE49-F238E27FC236}">
                <a16:creationId xmlns:a16="http://schemas.microsoft.com/office/drawing/2014/main" id="{E4588CB2-B312-9BEA-FA99-6B0CEB4CDDF6}"/>
              </a:ext>
            </a:extLst>
          </p:cNvPr>
          <p:cNvCxnSpPr>
            <a:cxnSpLocks/>
          </p:cNvCxnSpPr>
          <p:nvPr/>
        </p:nvCxnSpPr>
        <p:spPr>
          <a:xfrm>
            <a:off x="7115175" y="1697571"/>
            <a:ext cx="246185" cy="432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763F530-F3CD-37D9-CE56-4A7641403E2F}"/>
              </a:ext>
            </a:extLst>
          </p:cNvPr>
          <p:cNvCxnSpPr>
            <a:cxnSpLocks/>
          </p:cNvCxnSpPr>
          <p:nvPr/>
        </p:nvCxnSpPr>
        <p:spPr>
          <a:xfrm>
            <a:off x="6196484" y="3212660"/>
            <a:ext cx="246185" cy="432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201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92BA63-FA5D-0746-BD9E-B130EA83BB39}"/>
              </a:ext>
            </a:extLst>
          </p:cNvPr>
          <p:cNvPicPr>
            <a:picLocks noChangeAspect="1"/>
          </p:cNvPicPr>
          <p:nvPr/>
        </p:nvPicPr>
        <p:blipFill>
          <a:blip r:embed="rId2"/>
          <a:srcRect l="3206" r="20655"/>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1C19D8-6368-2FAB-1032-DC073978BDF7}"/>
              </a:ext>
            </a:extLst>
          </p:cNvPr>
          <p:cNvSpPr>
            <a:spLocks noGrp="1"/>
          </p:cNvSpPr>
          <p:nvPr>
            <p:ph type="title"/>
          </p:nvPr>
        </p:nvSpPr>
        <p:spPr>
          <a:xfrm>
            <a:off x="838200" y="365125"/>
            <a:ext cx="3822189" cy="1899912"/>
          </a:xfrm>
        </p:spPr>
        <p:txBody>
          <a:bodyPr>
            <a:normAutofit/>
          </a:bodyPr>
          <a:lstStyle/>
          <a:p>
            <a:r>
              <a:rPr lang="en-US" sz="4000" dirty="0"/>
              <a:t>Computational Costs</a:t>
            </a:r>
            <a:endParaRPr lang="nb-NO" sz="4000" dirty="0"/>
          </a:p>
        </p:txBody>
      </p:sp>
      <p:sp>
        <p:nvSpPr>
          <p:cNvPr id="3" name="Content Placeholder 2">
            <a:extLst>
              <a:ext uri="{FF2B5EF4-FFF2-40B4-BE49-F238E27FC236}">
                <a16:creationId xmlns:a16="http://schemas.microsoft.com/office/drawing/2014/main" id="{B68A0E6D-AC85-A1AF-9C92-BD92A8E6ECEF}"/>
              </a:ext>
            </a:extLst>
          </p:cNvPr>
          <p:cNvSpPr>
            <a:spLocks noGrp="1"/>
          </p:cNvSpPr>
          <p:nvPr>
            <p:ph idx="1"/>
          </p:nvPr>
        </p:nvSpPr>
        <p:spPr>
          <a:xfrm>
            <a:off x="838200" y="2434201"/>
            <a:ext cx="4703466" cy="3742762"/>
          </a:xfrm>
        </p:spPr>
        <p:txBody>
          <a:bodyPr>
            <a:normAutofit/>
          </a:bodyPr>
          <a:lstStyle/>
          <a:p>
            <a:r>
              <a:rPr lang="en-US" sz="2000" dirty="0" err="1"/>
              <a:t>FourCastNet's</a:t>
            </a:r>
            <a:r>
              <a:rPr lang="en-US" sz="2000" dirty="0"/>
              <a:t> training utilizes 3,072 A100 GPUs</a:t>
            </a:r>
          </a:p>
          <a:p>
            <a:r>
              <a:rPr lang="nb-NO" sz="2000" dirty="0"/>
              <a:t>40GB </a:t>
            </a:r>
            <a:r>
              <a:rPr lang="nb-NO" sz="2000" dirty="0" err="1"/>
              <a:t>PCIe</a:t>
            </a:r>
            <a:r>
              <a:rPr lang="nb-NO" sz="2000" dirty="0"/>
              <a:t> Version: ~ </a:t>
            </a:r>
            <a:r>
              <a:rPr lang="nb-NO" sz="2000" dirty="0">
                <a:highlight>
                  <a:srgbClr val="FFFF00"/>
                </a:highlight>
              </a:rPr>
              <a:t>$7,400</a:t>
            </a:r>
            <a:r>
              <a:rPr lang="nb-NO" sz="2000" dirty="0"/>
              <a:t>. </a:t>
            </a:r>
          </a:p>
          <a:p>
            <a:r>
              <a:rPr lang="nb-NO" sz="2000" dirty="0"/>
              <a:t>80GB </a:t>
            </a:r>
            <a:r>
              <a:rPr lang="nb-NO" sz="2000" dirty="0" err="1"/>
              <a:t>PCIe</a:t>
            </a:r>
            <a:r>
              <a:rPr lang="nb-NO" sz="2000" dirty="0"/>
              <a:t> Version: ~ </a:t>
            </a:r>
            <a:r>
              <a:rPr lang="nb-NO" sz="2000" dirty="0">
                <a:highlight>
                  <a:srgbClr val="FFFF00"/>
                </a:highlight>
              </a:rPr>
              <a:t>$24,300</a:t>
            </a:r>
            <a:r>
              <a:rPr lang="nb-NO" sz="2000" dirty="0"/>
              <a:t>. </a:t>
            </a:r>
          </a:p>
          <a:p>
            <a:r>
              <a:rPr lang="nb-NO" sz="2000" dirty="0"/>
              <a:t>Total: </a:t>
            </a:r>
            <a:r>
              <a:rPr lang="nb-NO" sz="2000" dirty="0">
                <a:highlight>
                  <a:srgbClr val="FFFF00"/>
                </a:highlight>
              </a:rPr>
              <a:t>23-76 M$</a:t>
            </a:r>
          </a:p>
          <a:p>
            <a:r>
              <a:rPr lang="en-US" sz="2000" dirty="0"/>
              <a:t>Training time is </a:t>
            </a:r>
            <a:r>
              <a:rPr lang="en-US" sz="2000" dirty="0">
                <a:highlight>
                  <a:srgbClr val="00FFFF"/>
                </a:highlight>
              </a:rPr>
              <a:t>67.4 minutes</a:t>
            </a:r>
            <a:endParaRPr lang="nb-NO" sz="2000" dirty="0">
              <a:highlight>
                <a:srgbClr val="00FFFF"/>
              </a:highlight>
            </a:endParaRPr>
          </a:p>
        </p:txBody>
      </p:sp>
      <p:sp>
        <p:nvSpPr>
          <p:cNvPr id="4" name="Slide Number Placeholder 3">
            <a:extLst>
              <a:ext uri="{FF2B5EF4-FFF2-40B4-BE49-F238E27FC236}">
                <a16:creationId xmlns:a16="http://schemas.microsoft.com/office/drawing/2014/main" id="{B2DDFAC6-E1F2-66B6-A999-B38F29C322D4}"/>
              </a:ext>
            </a:extLst>
          </p:cNvPr>
          <p:cNvSpPr>
            <a:spLocks noGrp="1"/>
          </p:cNvSpPr>
          <p:nvPr>
            <p:ph type="sldNum" sz="quarter" idx="12"/>
          </p:nvPr>
        </p:nvSpPr>
        <p:spPr>
          <a:xfrm>
            <a:off x="8610600" y="6356350"/>
            <a:ext cx="2743200" cy="365125"/>
          </a:xfrm>
        </p:spPr>
        <p:txBody>
          <a:bodyPr>
            <a:normAutofit/>
          </a:bodyPr>
          <a:lstStyle/>
          <a:p>
            <a:pPr>
              <a:spcAft>
                <a:spcPts val="600"/>
              </a:spcAft>
            </a:pPr>
            <a:fld id="{68FA913F-7171-4556-8BED-0A30A44EC611}" type="slidenum">
              <a:rPr lang="en-GB">
                <a:solidFill>
                  <a:srgbClr val="FFFFFF"/>
                </a:solidFill>
              </a:rPr>
              <a:pPr>
                <a:spcAft>
                  <a:spcPts val="600"/>
                </a:spcAft>
              </a:pPr>
              <a:t>41</a:t>
            </a:fld>
            <a:endParaRPr lang="en-GB">
              <a:solidFill>
                <a:srgbClr val="FFFFFF"/>
              </a:solidFill>
            </a:endParaRPr>
          </a:p>
        </p:txBody>
      </p:sp>
    </p:spTree>
    <p:extLst>
      <p:ext uri="{BB962C8B-B14F-4D97-AF65-F5344CB8AC3E}">
        <p14:creationId xmlns:p14="http://schemas.microsoft.com/office/powerpoint/2010/main" val="2199414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E3F6-A9CC-9DBF-FC35-1A20B9AD029C}"/>
              </a:ext>
            </a:extLst>
          </p:cNvPr>
          <p:cNvSpPr>
            <a:spLocks noGrp="1"/>
          </p:cNvSpPr>
          <p:nvPr>
            <p:ph type="title"/>
          </p:nvPr>
        </p:nvSpPr>
        <p:spPr/>
        <p:txBody>
          <a:bodyPr/>
          <a:lstStyle/>
          <a:p>
            <a:r>
              <a:rPr lang="nb-NO" dirty="0" err="1"/>
              <a:t>Ansys</a:t>
            </a:r>
            <a:r>
              <a:rPr lang="nb-NO" dirty="0"/>
              <a:t> </a:t>
            </a:r>
            <a:r>
              <a:rPr lang="nb-NO" dirty="0" err="1"/>
              <a:t>SimAI</a:t>
            </a:r>
            <a:r>
              <a:rPr lang="nb-NO" dirty="0"/>
              <a:t> vs. </a:t>
            </a:r>
            <a:r>
              <a:rPr lang="nb-NO" dirty="0" err="1"/>
              <a:t>Fluent</a:t>
            </a:r>
            <a:endParaRPr lang="nb-NO" dirty="0"/>
          </a:p>
        </p:txBody>
      </p:sp>
      <p:pic>
        <p:nvPicPr>
          <p:cNvPr id="5" name="1731568531043">
            <a:hlinkClick r:id="" action="ppaction://media"/>
            <a:extLst>
              <a:ext uri="{FF2B5EF4-FFF2-40B4-BE49-F238E27FC236}">
                <a16:creationId xmlns:a16="http://schemas.microsoft.com/office/drawing/2014/main" id="{468EE2A7-E7B1-F748-27CB-44014B5D59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997360" y="1808682"/>
            <a:ext cx="7735888" cy="4351338"/>
          </a:xfrm>
        </p:spPr>
      </p:pic>
      <p:sp>
        <p:nvSpPr>
          <p:cNvPr id="4" name="Slide Number Placeholder 3">
            <a:extLst>
              <a:ext uri="{FF2B5EF4-FFF2-40B4-BE49-F238E27FC236}">
                <a16:creationId xmlns:a16="http://schemas.microsoft.com/office/drawing/2014/main" id="{5727A629-E9C2-3BCE-4AF2-14CEA8198877}"/>
              </a:ext>
            </a:extLst>
          </p:cNvPr>
          <p:cNvSpPr>
            <a:spLocks noGrp="1"/>
          </p:cNvSpPr>
          <p:nvPr>
            <p:ph type="sldNum" sz="quarter" idx="12"/>
          </p:nvPr>
        </p:nvSpPr>
        <p:spPr/>
        <p:txBody>
          <a:bodyPr/>
          <a:lstStyle/>
          <a:p>
            <a:fld id="{68FA913F-7171-4556-8BED-0A30A44EC611}" type="slidenum">
              <a:rPr lang="en-GB" smtClean="0"/>
              <a:pPr/>
              <a:t>42</a:t>
            </a:fld>
            <a:endParaRPr lang="en-GB" dirty="0"/>
          </a:p>
        </p:txBody>
      </p:sp>
      <p:sp>
        <p:nvSpPr>
          <p:cNvPr id="6" name="TextBox 5">
            <a:extLst>
              <a:ext uri="{FF2B5EF4-FFF2-40B4-BE49-F238E27FC236}">
                <a16:creationId xmlns:a16="http://schemas.microsoft.com/office/drawing/2014/main" id="{F109525F-B4D4-118F-4560-217B2D023A9A}"/>
              </a:ext>
            </a:extLst>
          </p:cNvPr>
          <p:cNvSpPr txBox="1"/>
          <p:nvPr/>
        </p:nvSpPr>
        <p:spPr>
          <a:xfrm>
            <a:off x="102996" y="6434686"/>
            <a:ext cx="6134518" cy="369332"/>
          </a:xfrm>
          <a:prstGeom prst="rect">
            <a:avLst/>
          </a:prstGeom>
          <a:noFill/>
        </p:spPr>
        <p:txBody>
          <a:bodyPr wrap="square">
            <a:spAutoFit/>
          </a:bodyPr>
          <a:lstStyle/>
          <a:p>
            <a:r>
              <a:rPr lang="nb-NO" dirty="0"/>
              <a:t>https://jousef.substack.com/archive?sort=new</a:t>
            </a:r>
          </a:p>
        </p:txBody>
      </p:sp>
      <p:sp>
        <p:nvSpPr>
          <p:cNvPr id="9" name="TextBox 8">
            <a:extLst>
              <a:ext uri="{FF2B5EF4-FFF2-40B4-BE49-F238E27FC236}">
                <a16:creationId xmlns:a16="http://schemas.microsoft.com/office/drawing/2014/main" id="{7AA1BFC4-978C-2BE8-361B-7E9AC81D36FE}"/>
              </a:ext>
            </a:extLst>
          </p:cNvPr>
          <p:cNvSpPr txBox="1"/>
          <p:nvPr/>
        </p:nvSpPr>
        <p:spPr>
          <a:xfrm>
            <a:off x="356716" y="1965354"/>
            <a:ext cx="3401369" cy="2862322"/>
          </a:xfrm>
          <a:prstGeom prst="rect">
            <a:avLst/>
          </a:prstGeom>
          <a:noFill/>
        </p:spPr>
        <p:txBody>
          <a:bodyPr wrap="square">
            <a:spAutoFit/>
          </a:bodyPr>
          <a:lstStyle/>
          <a:p>
            <a:pPr marL="342900" indent="-342900">
              <a:buFont typeface="Arial" panose="020B0604020202020204" pitchFamily="34" charset="0"/>
              <a:buChar char="•"/>
            </a:pPr>
            <a:r>
              <a:rPr lang="en-US" sz="2000" i="0" dirty="0">
                <a:effectLst/>
                <a:latin typeface="Arial" panose="020B0604020202020204" pitchFamily="34" charset="0"/>
                <a:cs typeface="Arial" panose="020B0604020202020204" pitchFamily="34" charset="0"/>
                <a:hlinkClick r:id="rId6"/>
              </a:rPr>
              <a:t>Ansys</a:t>
            </a:r>
            <a:r>
              <a:rPr lang="en-US" sz="2000" b="0" i="0" dirty="0">
                <a:effectLst/>
                <a:latin typeface="Arial" panose="020B0604020202020204" pitchFamily="34" charset="0"/>
                <a:cs typeface="Arial" panose="020B0604020202020204" pitchFamily="34" charset="0"/>
              </a:rPr>
              <a:t> </a:t>
            </a:r>
            <a:r>
              <a:rPr lang="en-US" sz="2000" i="0" dirty="0">
                <a:effectLst/>
                <a:latin typeface="Arial" panose="020B0604020202020204" pitchFamily="34" charset="0"/>
                <a:cs typeface="Arial" panose="020B0604020202020204" pitchFamily="34" charset="0"/>
                <a:hlinkClick r:id="rId7"/>
              </a:rPr>
              <a:t>#SimAI</a:t>
            </a:r>
            <a:r>
              <a:rPr lang="en-US" sz="2000" b="0" i="0" dirty="0">
                <a:effectLst/>
                <a:latin typeface="Arial" panose="020B0604020202020204" pitchFamily="34" charset="0"/>
                <a:cs typeface="Arial" panose="020B0604020202020204" pitchFamily="34" charset="0"/>
              </a:rPr>
              <a:t> Prediction on new SUV geometry takes less than 1 min. </a:t>
            </a:r>
          </a:p>
          <a:p>
            <a:pPr marL="342900" indent="-342900">
              <a:buFont typeface="Arial" panose="020B0604020202020204" pitchFamily="34" charset="0"/>
              <a:buChar char="•"/>
            </a:pPr>
            <a:r>
              <a:rPr lang="en-US" sz="2000" b="0" i="0" dirty="0" err="1">
                <a:solidFill>
                  <a:srgbClr val="4E2CE0"/>
                </a:solidFill>
                <a:effectLst/>
                <a:latin typeface="Arial" panose="020B0604020202020204" pitchFamily="34" charset="0"/>
                <a:cs typeface="Arial" panose="020B0604020202020204" pitchFamily="34" charset="0"/>
              </a:rPr>
              <a:t>SimAI</a:t>
            </a:r>
            <a:r>
              <a:rPr lang="en-US" sz="2000" b="0" i="0" dirty="0">
                <a:effectLst/>
                <a:latin typeface="Arial" panose="020B0604020202020204" pitchFamily="34" charset="0"/>
                <a:cs typeface="Arial" panose="020B0604020202020204" pitchFamily="34" charset="0"/>
              </a:rPr>
              <a:t> Drag error compared to CFD is less than 0.5% (5 to 10 drag counts) and accurate skin friction field and wake topology prediction.</a:t>
            </a:r>
            <a:endParaRPr lang="nb-NO"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504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E3F6-A9CC-9DBF-FC35-1A20B9AD029C}"/>
              </a:ext>
            </a:extLst>
          </p:cNvPr>
          <p:cNvSpPr>
            <a:spLocks noGrp="1"/>
          </p:cNvSpPr>
          <p:nvPr>
            <p:ph type="title"/>
          </p:nvPr>
        </p:nvSpPr>
        <p:spPr/>
        <p:txBody>
          <a:bodyPr/>
          <a:lstStyle/>
          <a:p>
            <a:r>
              <a:rPr lang="en-US" dirty="0" err="1"/>
              <a:t>NeuralDEM</a:t>
            </a:r>
            <a:r>
              <a:rPr lang="en-US" dirty="0"/>
              <a:t> </a:t>
            </a:r>
            <a:br>
              <a:rPr lang="en-US" dirty="0"/>
            </a:br>
            <a:r>
              <a:rPr lang="en-US" sz="4000" dirty="0">
                <a:solidFill>
                  <a:srgbClr val="4E2CE0"/>
                </a:solidFill>
              </a:rPr>
              <a:t>Real-time Simulation of Particulate Flows</a:t>
            </a:r>
            <a:endParaRPr lang="nb-NO" dirty="0">
              <a:solidFill>
                <a:srgbClr val="4E2CE0"/>
              </a:solidFill>
            </a:endParaRPr>
          </a:p>
        </p:txBody>
      </p:sp>
      <p:sp>
        <p:nvSpPr>
          <p:cNvPr id="4" name="Slide Number Placeholder 3">
            <a:extLst>
              <a:ext uri="{FF2B5EF4-FFF2-40B4-BE49-F238E27FC236}">
                <a16:creationId xmlns:a16="http://schemas.microsoft.com/office/drawing/2014/main" id="{5727A629-E9C2-3BCE-4AF2-14CEA8198877}"/>
              </a:ext>
            </a:extLst>
          </p:cNvPr>
          <p:cNvSpPr>
            <a:spLocks noGrp="1"/>
          </p:cNvSpPr>
          <p:nvPr>
            <p:ph type="sldNum" sz="quarter" idx="12"/>
          </p:nvPr>
        </p:nvSpPr>
        <p:spPr/>
        <p:txBody>
          <a:bodyPr/>
          <a:lstStyle/>
          <a:p>
            <a:fld id="{68FA913F-7171-4556-8BED-0A30A44EC611}" type="slidenum">
              <a:rPr lang="en-GB" smtClean="0"/>
              <a:pPr/>
              <a:t>43</a:t>
            </a:fld>
            <a:endParaRPr lang="en-GB" dirty="0"/>
          </a:p>
        </p:txBody>
      </p:sp>
      <p:sp>
        <p:nvSpPr>
          <p:cNvPr id="6" name="TextBox 5">
            <a:extLst>
              <a:ext uri="{FF2B5EF4-FFF2-40B4-BE49-F238E27FC236}">
                <a16:creationId xmlns:a16="http://schemas.microsoft.com/office/drawing/2014/main" id="{F109525F-B4D4-118F-4560-217B2D023A9A}"/>
              </a:ext>
            </a:extLst>
          </p:cNvPr>
          <p:cNvSpPr txBox="1"/>
          <p:nvPr/>
        </p:nvSpPr>
        <p:spPr>
          <a:xfrm>
            <a:off x="102996" y="6434686"/>
            <a:ext cx="6134518" cy="369332"/>
          </a:xfrm>
          <a:prstGeom prst="rect">
            <a:avLst/>
          </a:prstGeom>
          <a:noFill/>
        </p:spPr>
        <p:txBody>
          <a:bodyPr wrap="square">
            <a:spAutoFit/>
          </a:bodyPr>
          <a:lstStyle/>
          <a:p>
            <a:r>
              <a:rPr lang="nb-NO" dirty="0"/>
              <a:t>https://nx-ai.github.io/NeuralDEM/</a:t>
            </a:r>
          </a:p>
        </p:txBody>
      </p:sp>
      <p:sp>
        <p:nvSpPr>
          <p:cNvPr id="9" name="TextBox 8">
            <a:extLst>
              <a:ext uri="{FF2B5EF4-FFF2-40B4-BE49-F238E27FC236}">
                <a16:creationId xmlns:a16="http://schemas.microsoft.com/office/drawing/2014/main" id="{7AA1BFC4-978C-2BE8-361B-7E9AC81D36FE}"/>
              </a:ext>
            </a:extLst>
          </p:cNvPr>
          <p:cNvSpPr txBox="1"/>
          <p:nvPr/>
        </p:nvSpPr>
        <p:spPr>
          <a:xfrm>
            <a:off x="356716" y="1965354"/>
            <a:ext cx="4921340" cy="2308324"/>
          </a:xfrm>
          <a:prstGeom prst="rect">
            <a:avLst/>
          </a:prstGeom>
          <a:noFill/>
        </p:spPr>
        <p:txBody>
          <a:bodyPr wrap="square">
            <a:spAutoFit/>
          </a:bodyPr>
          <a:lstStyle/>
          <a:p>
            <a:pPr marL="342900" indent="-342900">
              <a:buFont typeface="Arial" panose="020B0604020202020204" pitchFamily="34" charset="0"/>
              <a:buChar char="•"/>
            </a:pPr>
            <a:r>
              <a:rPr lang="en-US" sz="2400" i="0" dirty="0" err="1">
                <a:solidFill>
                  <a:srgbClr val="4E2CE0"/>
                </a:solidFill>
                <a:effectLst/>
                <a:latin typeface="Arial" panose="020B0604020202020204" pitchFamily="34" charset="0"/>
                <a:cs typeface="Arial" panose="020B0604020202020204" pitchFamily="34" charset="0"/>
              </a:rPr>
              <a:t>NeuralDEM</a:t>
            </a:r>
            <a:r>
              <a:rPr lang="en-US" sz="2400" i="0" dirty="0">
                <a:effectLst/>
                <a:latin typeface="Arial" panose="020B0604020202020204" pitchFamily="34" charset="0"/>
                <a:cs typeface="Arial" panose="020B0604020202020204" pitchFamily="34" charset="0"/>
              </a:rPr>
              <a:t> presents an end-to-end approach to replace Discrete Element Method (DEM) routines and coupled </a:t>
            </a:r>
            <a:r>
              <a:rPr lang="en-US" sz="2400" i="0" dirty="0" err="1">
                <a:effectLst/>
                <a:latin typeface="Arial" panose="020B0604020202020204" pitchFamily="34" charset="0"/>
                <a:cs typeface="Arial" panose="020B0604020202020204" pitchFamily="34" charset="0"/>
              </a:rPr>
              <a:t>multiphysics</a:t>
            </a:r>
            <a:r>
              <a:rPr lang="en-US" sz="2400" i="0" dirty="0">
                <a:effectLst/>
                <a:latin typeface="Arial" panose="020B0604020202020204" pitchFamily="34" charset="0"/>
                <a:cs typeface="Arial" panose="020B0604020202020204" pitchFamily="34" charset="0"/>
              </a:rPr>
              <a:t> simulations with deep learning surrogates.</a:t>
            </a:r>
          </a:p>
        </p:txBody>
      </p:sp>
      <p:pic>
        <p:nvPicPr>
          <p:cNvPr id="8" name="hopper300">
            <a:hlinkClick r:id="" action="ppaction://media"/>
            <a:extLst>
              <a:ext uri="{FF2B5EF4-FFF2-40B4-BE49-F238E27FC236}">
                <a16:creationId xmlns:a16="http://schemas.microsoft.com/office/drawing/2014/main" id="{20317BF5-5585-F1F8-3705-5EC3D2C9F5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8527" y="1564158"/>
            <a:ext cx="5615319" cy="4459224"/>
          </a:xfrm>
          <a:prstGeom prst="rect">
            <a:avLst/>
          </a:prstGeom>
        </p:spPr>
      </p:pic>
      <p:sp>
        <p:nvSpPr>
          <p:cNvPr id="11" name="TextBox 10">
            <a:extLst>
              <a:ext uri="{FF2B5EF4-FFF2-40B4-BE49-F238E27FC236}">
                <a16:creationId xmlns:a16="http://schemas.microsoft.com/office/drawing/2014/main" id="{B5258764-4B97-43DA-FCA6-38899B5DF248}"/>
              </a:ext>
            </a:extLst>
          </p:cNvPr>
          <p:cNvSpPr txBox="1"/>
          <p:nvPr/>
        </p:nvSpPr>
        <p:spPr>
          <a:xfrm>
            <a:off x="5726724" y="5894685"/>
            <a:ext cx="6134518" cy="923330"/>
          </a:xfrm>
          <a:prstGeom prst="rect">
            <a:avLst/>
          </a:prstGeom>
          <a:noFill/>
        </p:spPr>
        <p:txBody>
          <a:bodyPr wrap="square">
            <a:spAutoFit/>
          </a:bodyPr>
          <a:lstStyle/>
          <a:p>
            <a:pPr algn="ctr"/>
            <a:r>
              <a:rPr lang="nb-NO" b="0" i="0" dirty="0">
                <a:solidFill>
                  <a:srgbClr val="4A4A4A"/>
                </a:solidFill>
                <a:effectLst/>
                <a:latin typeface="Noto Sans" panose="020B0502040504020204" pitchFamily="34" charset="0"/>
              </a:rPr>
              <a:t>DEM                                         </a:t>
            </a:r>
            <a:r>
              <a:rPr lang="nb-NO" b="0" i="0" dirty="0" err="1">
                <a:solidFill>
                  <a:srgbClr val="4A4A4A"/>
                </a:solidFill>
                <a:effectLst/>
                <a:latin typeface="Noto Sans" panose="020B0502040504020204" pitchFamily="34" charset="0"/>
              </a:rPr>
              <a:t>NeuralDEM</a:t>
            </a:r>
            <a:r>
              <a:rPr lang="nb-NO" b="0" i="0" dirty="0">
                <a:solidFill>
                  <a:srgbClr val="4A4A4A"/>
                </a:solidFill>
                <a:effectLst/>
                <a:latin typeface="Noto Sans" panose="020B0502040504020204" pitchFamily="34" charset="0"/>
              </a:rPr>
              <a:t> </a:t>
            </a:r>
          </a:p>
          <a:p>
            <a:pPr algn="ctr"/>
            <a:r>
              <a:rPr lang="nb-NO" b="1" i="0" dirty="0">
                <a:solidFill>
                  <a:srgbClr val="363636"/>
                </a:solidFill>
                <a:effectLst/>
                <a:latin typeface="Noto Sans" panose="020B0502040504020204" pitchFamily="34" charset="0"/>
              </a:rPr>
              <a:t>Mass </a:t>
            </a:r>
            <a:r>
              <a:rPr lang="nb-NO" b="1" i="0" dirty="0" err="1">
                <a:solidFill>
                  <a:srgbClr val="363636"/>
                </a:solidFill>
                <a:effectLst/>
                <a:latin typeface="Noto Sans" panose="020B0502040504020204" pitchFamily="34" charset="0"/>
              </a:rPr>
              <a:t>flow</a:t>
            </a:r>
            <a:endParaRPr lang="nb-NO" b="1" i="0" dirty="0">
              <a:solidFill>
                <a:srgbClr val="363636"/>
              </a:solidFill>
              <a:effectLst/>
              <a:latin typeface="Noto Sans" panose="020B0502040504020204" pitchFamily="34" charset="0"/>
            </a:endParaRPr>
          </a:p>
          <a:p>
            <a:pPr algn="ctr"/>
            <a:endParaRPr lang="nb-NO" b="0" i="0" dirty="0">
              <a:solidFill>
                <a:srgbClr val="4A4A4A"/>
              </a:solidFill>
              <a:effectLst/>
              <a:latin typeface="Noto Sans" panose="020B0502040504020204" pitchFamily="34" charset="0"/>
            </a:endParaRPr>
          </a:p>
        </p:txBody>
      </p:sp>
    </p:spTree>
    <p:extLst>
      <p:ext uri="{BB962C8B-B14F-4D97-AF65-F5344CB8AC3E}">
        <p14:creationId xmlns:p14="http://schemas.microsoft.com/office/powerpoint/2010/main" val="268769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BFBCD6-2800-5D49-980C-48932BCC47AE}"/>
              </a:ext>
            </a:extLst>
          </p:cNvPr>
          <p:cNvPicPr>
            <a:picLocks noChangeAspect="1"/>
          </p:cNvPicPr>
          <p:nvPr/>
        </p:nvPicPr>
        <p:blipFill>
          <a:blip r:embed="rId2"/>
          <a:stretch>
            <a:fillRect/>
          </a:stretch>
        </p:blipFill>
        <p:spPr>
          <a:xfrm>
            <a:off x="5334001" y="-1"/>
            <a:ext cx="6857999" cy="6857999"/>
          </a:xfrm>
          <a:prstGeom prst="rect">
            <a:avLst/>
          </a:prstGeom>
        </p:spPr>
      </p:pic>
      <p:sp>
        <p:nvSpPr>
          <p:cNvPr id="10" name="Rectangle 9">
            <a:extLst>
              <a:ext uri="{FF2B5EF4-FFF2-40B4-BE49-F238E27FC236}">
                <a16:creationId xmlns:a16="http://schemas.microsoft.com/office/drawing/2014/main" id="{7D0DA2DA-3E84-3FB0-B4D7-40BD94822B55}"/>
              </a:ext>
            </a:extLst>
          </p:cNvPr>
          <p:cNvSpPr/>
          <p:nvPr/>
        </p:nvSpPr>
        <p:spPr>
          <a:xfrm>
            <a:off x="-2" y="0"/>
            <a:ext cx="10556113" cy="6858000"/>
          </a:xfrm>
          <a:prstGeom prst="rect">
            <a:avLst/>
          </a:prstGeom>
          <a:gradFill>
            <a:gsLst>
              <a:gs pos="0">
                <a:schemeClr val="accent3">
                  <a:lumMod val="5000"/>
                  <a:lumOff val="95000"/>
                  <a:alpha val="0"/>
                </a:schemeClr>
              </a:gs>
              <a:gs pos="50000">
                <a:srgbClr val="F6F7F8"/>
              </a:gs>
              <a:gs pos="100000">
                <a:schemeClr val="bg1">
                  <a:lumMod val="95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98843294-6EDE-2BE6-210D-E1DCB03F95E4}"/>
              </a:ext>
            </a:extLst>
          </p:cNvPr>
          <p:cNvSpPr>
            <a:spLocks noGrp="1"/>
          </p:cNvSpPr>
          <p:nvPr>
            <p:ph type="title"/>
          </p:nvPr>
        </p:nvSpPr>
        <p:spPr/>
        <p:txBody>
          <a:bodyPr/>
          <a:lstStyle/>
          <a:p>
            <a:r>
              <a:rPr lang="en-US" dirty="0"/>
              <a:t>Then, what is PINNs?</a:t>
            </a:r>
            <a:endParaRPr lang="nb-NO" dirty="0"/>
          </a:p>
        </p:txBody>
      </p:sp>
      <p:sp>
        <p:nvSpPr>
          <p:cNvPr id="3" name="Content Placeholder 2">
            <a:extLst>
              <a:ext uri="{FF2B5EF4-FFF2-40B4-BE49-F238E27FC236}">
                <a16:creationId xmlns:a16="http://schemas.microsoft.com/office/drawing/2014/main" id="{9DA89EC3-AEF8-D629-92D5-7779943CED99}"/>
              </a:ext>
            </a:extLst>
          </p:cNvPr>
          <p:cNvSpPr>
            <a:spLocks noGrp="1"/>
          </p:cNvSpPr>
          <p:nvPr>
            <p:ph idx="1"/>
          </p:nvPr>
        </p:nvSpPr>
        <p:spPr>
          <a:xfrm>
            <a:off x="838200" y="1825624"/>
            <a:ext cx="10515600" cy="5032375"/>
          </a:xfrm>
        </p:spPr>
        <p:txBody>
          <a:bodyPr/>
          <a:lstStyle/>
          <a:p>
            <a:r>
              <a:rPr lang="en-US" dirty="0">
                <a:highlight>
                  <a:srgbClr val="C9BEF6"/>
                </a:highlight>
              </a:rPr>
              <a:t>Next Session </a:t>
            </a:r>
            <a:r>
              <a:rPr lang="en-US" dirty="0">
                <a:highlight>
                  <a:srgbClr val="C9BEF6"/>
                </a:highlight>
                <a:sym typeface="Wingdings" panose="05000000000000000000" pitchFamily="2" charset="2"/>
              </a:rPr>
              <a:t></a:t>
            </a:r>
            <a:endParaRPr lang="nb-NO" dirty="0">
              <a:highlight>
                <a:srgbClr val="C9BEF6"/>
              </a:highlight>
            </a:endParaRPr>
          </a:p>
        </p:txBody>
      </p:sp>
      <p:sp>
        <p:nvSpPr>
          <p:cNvPr id="4" name="Slide Number Placeholder 3">
            <a:extLst>
              <a:ext uri="{FF2B5EF4-FFF2-40B4-BE49-F238E27FC236}">
                <a16:creationId xmlns:a16="http://schemas.microsoft.com/office/drawing/2014/main" id="{4AD0D1BF-581A-632A-DBE7-69A67FD1E686}"/>
              </a:ext>
            </a:extLst>
          </p:cNvPr>
          <p:cNvSpPr>
            <a:spLocks noGrp="1"/>
          </p:cNvSpPr>
          <p:nvPr>
            <p:ph type="sldNum" sz="quarter" idx="12"/>
          </p:nvPr>
        </p:nvSpPr>
        <p:spPr/>
        <p:txBody>
          <a:bodyPr/>
          <a:lstStyle/>
          <a:p>
            <a:fld id="{68FA913F-7171-4556-8BED-0A30A44EC611}" type="slidenum">
              <a:rPr lang="en-GB" smtClean="0"/>
              <a:pPr/>
              <a:t>44</a:t>
            </a:fld>
            <a:endParaRPr lang="en-GB" dirty="0"/>
          </a:p>
        </p:txBody>
      </p:sp>
    </p:spTree>
    <p:extLst>
      <p:ext uri="{BB962C8B-B14F-4D97-AF65-F5344CB8AC3E}">
        <p14:creationId xmlns:p14="http://schemas.microsoft.com/office/powerpoint/2010/main" val="2294147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EDA300-D5D8-6D22-457A-7F09CC982C73}"/>
              </a:ext>
            </a:extLst>
          </p:cNvPr>
          <p:cNvPicPr>
            <a:picLocks noChangeAspect="1"/>
          </p:cNvPicPr>
          <p:nvPr/>
        </p:nvPicPr>
        <p:blipFill>
          <a:blip r:embed="rId2"/>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75B1258B-2475-FDC8-2269-B6310E6C888F}"/>
              </a:ext>
            </a:extLst>
          </p:cNvPr>
          <p:cNvSpPr/>
          <p:nvPr/>
        </p:nvSpPr>
        <p:spPr>
          <a:xfrm>
            <a:off x="-2" y="0"/>
            <a:ext cx="10556113" cy="6858000"/>
          </a:xfrm>
          <a:prstGeom prst="rect">
            <a:avLst/>
          </a:prstGeom>
          <a:gradFill>
            <a:gsLst>
              <a:gs pos="0">
                <a:schemeClr val="accent3">
                  <a:lumMod val="5000"/>
                  <a:lumOff val="95000"/>
                  <a:alpha val="0"/>
                </a:schemeClr>
              </a:gs>
              <a:gs pos="50000">
                <a:srgbClr val="F6F7F8"/>
              </a:gs>
              <a:gs pos="100000">
                <a:schemeClr val="bg1">
                  <a:lumMod val="95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Slide Number Placeholder 3">
            <a:extLst>
              <a:ext uri="{FF2B5EF4-FFF2-40B4-BE49-F238E27FC236}">
                <a16:creationId xmlns:a16="http://schemas.microsoft.com/office/drawing/2014/main" id="{4AD0D1BF-581A-632A-DBE7-69A67FD1E686}"/>
              </a:ext>
            </a:extLst>
          </p:cNvPr>
          <p:cNvSpPr>
            <a:spLocks noGrp="1"/>
          </p:cNvSpPr>
          <p:nvPr>
            <p:ph type="sldNum" sz="quarter" idx="12"/>
          </p:nvPr>
        </p:nvSpPr>
        <p:spPr/>
        <p:txBody>
          <a:bodyPr/>
          <a:lstStyle/>
          <a:p>
            <a:fld id="{68FA913F-7171-4556-8BED-0A30A44EC611}" type="slidenum">
              <a:rPr lang="en-GB" smtClean="0"/>
              <a:pPr/>
              <a:t>45</a:t>
            </a:fld>
            <a:endParaRPr lang="en-GB" dirty="0"/>
          </a:p>
        </p:txBody>
      </p:sp>
      <p:sp>
        <p:nvSpPr>
          <p:cNvPr id="2" name="Title 1">
            <a:extLst>
              <a:ext uri="{FF2B5EF4-FFF2-40B4-BE49-F238E27FC236}">
                <a16:creationId xmlns:a16="http://schemas.microsoft.com/office/drawing/2014/main" id="{98843294-6EDE-2BE6-210D-E1DCB03F95E4}"/>
              </a:ext>
            </a:extLst>
          </p:cNvPr>
          <p:cNvSpPr>
            <a:spLocks noGrp="1"/>
          </p:cNvSpPr>
          <p:nvPr>
            <p:ph type="title"/>
          </p:nvPr>
        </p:nvSpPr>
        <p:spPr/>
        <p:txBody>
          <a:bodyPr>
            <a:normAutofit/>
          </a:bodyPr>
          <a:lstStyle/>
          <a:p>
            <a:r>
              <a:rPr lang="en-US" dirty="0"/>
              <a:t>Before that,</a:t>
            </a:r>
            <a:br>
              <a:rPr lang="en-US" dirty="0"/>
            </a:br>
            <a:r>
              <a:rPr lang="en-US" sz="4400" dirty="0">
                <a:solidFill>
                  <a:srgbClr val="4E2CE0"/>
                </a:solidFill>
                <a:highlight>
                  <a:srgbClr val="F6F7F8"/>
                </a:highlight>
              </a:rPr>
              <a:t>We need a real break!</a:t>
            </a:r>
            <a:endParaRPr lang="nb-NO" dirty="0"/>
          </a:p>
        </p:txBody>
      </p:sp>
    </p:spTree>
    <p:extLst>
      <p:ext uri="{BB962C8B-B14F-4D97-AF65-F5344CB8AC3E}">
        <p14:creationId xmlns:p14="http://schemas.microsoft.com/office/powerpoint/2010/main" val="1600789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94FD056-A73E-B332-7886-8DBF2B37A42D}"/>
              </a:ext>
            </a:extLst>
          </p:cNvPr>
          <p:cNvPicPr>
            <a:picLocks noChangeAspect="1"/>
          </p:cNvPicPr>
          <p:nvPr/>
        </p:nvPicPr>
        <p:blipFill rotWithShape="1">
          <a:blip r:embed="rId2">
            <a:lum bright="24000" contrast="4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67535" t="24235" r="13874" b="66609"/>
          <a:stretch/>
        </p:blipFill>
        <p:spPr>
          <a:xfrm flipH="1">
            <a:off x="121315" y="572546"/>
            <a:ext cx="11432390" cy="6480140"/>
          </a:xfrm>
          <a:prstGeom prst="rect">
            <a:avLst/>
          </a:prstGeom>
        </p:spPr>
      </p:pic>
      <p:sp>
        <p:nvSpPr>
          <p:cNvPr id="4" name="Title 1">
            <a:extLst>
              <a:ext uri="{FF2B5EF4-FFF2-40B4-BE49-F238E27FC236}">
                <a16:creationId xmlns:a16="http://schemas.microsoft.com/office/drawing/2014/main" id="{09CE05D4-4C76-E152-6477-406000D98FB6}"/>
              </a:ext>
            </a:extLst>
          </p:cNvPr>
          <p:cNvSpPr>
            <a:spLocks noGrp="1"/>
          </p:cNvSpPr>
          <p:nvPr>
            <p:ph type="title" idx="4294967295"/>
          </p:nvPr>
        </p:nvSpPr>
        <p:spPr>
          <a:xfrm>
            <a:off x="638295" y="572546"/>
            <a:ext cx="8025619" cy="692957"/>
          </a:xfrm>
        </p:spPr>
        <p:txBody>
          <a:bodyPr>
            <a:normAutofit fontScale="90000"/>
          </a:bodyPr>
          <a:lstStyle/>
          <a:p>
            <a:r>
              <a:rPr lang="en-US"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Thank You For Your Attention!</a:t>
            </a:r>
            <a:endParaRPr lang="nb-NO"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8F490717-342B-2946-8490-D46C72034988}"/>
              </a:ext>
            </a:extLst>
          </p:cNvPr>
          <p:cNvSpPr txBox="1"/>
          <p:nvPr/>
        </p:nvSpPr>
        <p:spPr>
          <a:xfrm>
            <a:off x="6494728" y="4506759"/>
            <a:ext cx="4338372" cy="707886"/>
          </a:xfrm>
          <a:prstGeom prst="rect">
            <a:avLst/>
          </a:prstGeom>
          <a:noFill/>
        </p:spPr>
        <p:txBody>
          <a:bodyPr wrap="square">
            <a:spAutoFit/>
          </a:bodyPr>
          <a:lstStyle/>
          <a:p>
            <a:r>
              <a:rPr lang="nb-NO" sz="2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a:t>
            </a:r>
            <a:r>
              <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 </a:t>
            </a:r>
            <a:r>
              <a:rPr lang="nb-NO" sz="2000" i="0" dirty="0" err="1">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Showing</a:t>
            </a:r>
            <a:r>
              <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 </a:t>
            </a:r>
            <a:r>
              <a:rPr lang="nb-NO" sz="2000" i="0" dirty="0" err="1">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the</a:t>
            </a:r>
            <a:r>
              <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 loss-landscape during training a </a:t>
            </a:r>
            <a:r>
              <a:rPr lang="nb-NO" sz="2000" i="0" dirty="0" err="1">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PINNs</a:t>
            </a:r>
            <a:r>
              <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 </a:t>
            </a:r>
            <a:r>
              <a:rPr lang="nb-NO" sz="2000" i="0" dirty="0" err="1">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model</a:t>
            </a:r>
            <a:r>
              <a:rPr lang="nb-NO" sz="2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a:t>
            </a:r>
            <a:endPar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5672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39F8-CA60-609B-6B0F-909BA57CA6D6}"/>
              </a:ext>
            </a:extLst>
          </p:cNvPr>
          <p:cNvSpPr>
            <a:spLocks noGrp="1"/>
          </p:cNvSpPr>
          <p:nvPr>
            <p:ph type="title"/>
          </p:nvPr>
        </p:nvSpPr>
        <p:spPr/>
        <p:txBody>
          <a:bodyPr/>
          <a:lstStyle/>
          <a:p>
            <a:r>
              <a:rPr lang="en-US" dirty="0"/>
              <a:t>References</a:t>
            </a:r>
            <a:endParaRPr lang="nb-NO" dirty="0"/>
          </a:p>
        </p:txBody>
      </p:sp>
      <p:sp>
        <p:nvSpPr>
          <p:cNvPr id="3" name="Content Placeholder 2">
            <a:extLst>
              <a:ext uri="{FF2B5EF4-FFF2-40B4-BE49-F238E27FC236}">
                <a16:creationId xmlns:a16="http://schemas.microsoft.com/office/drawing/2014/main" id="{4A091802-5297-DCC1-5987-4E784AE5FDDC}"/>
              </a:ext>
            </a:extLst>
          </p:cNvPr>
          <p:cNvSpPr>
            <a:spLocks noGrp="1"/>
          </p:cNvSpPr>
          <p:nvPr>
            <p:ph idx="1"/>
          </p:nvPr>
        </p:nvSpPr>
        <p:spPr/>
        <p:txBody>
          <a:bodyPr>
            <a:normAutofit/>
          </a:bodyPr>
          <a:lstStyle/>
          <a:p>
            <a:r>
              <a:rPr lang="en-US" sz="2000" dirty="0"/>
              <a:t>AI in the Sciences and Engineering (2024), ETH Zurich, </a:t>
            </a:r>
            <a:r>
              <a:rPr lang="en-US" sz="2000" dirty="0" err="1"/>
              <a:t>CAMLab</a:t>
            </a:r>
            <a:r>
              <a:rPr lang="en-US" sz="2000" dirty="0"/>
              <a:t> </a:t>
            </a:r>
          </a:p>
          <a:p>
            <a:pPr marL="0" indent="0">
              <a:buNone/>
            </a:pPr>
            <a:r>
              <a:rPr lang="nb-NO" sz="1400" dirty="0">
                <a:hlinkClick r:id="rId2"/>
              </a:rPr>
              <a:t>https://camlab.ethz.ch/teaching/ai-in-the-sciences-and-engineering-2024.html</a:t>
            </a:r>
            <a:endParaRPr lang="nb-NO" sz="1400" dirty="0"/>
          </a:p>
          <a:p>
            <a:r>
              <a:rPr lang="en-US" sz="1800" dirty="0"/>
              <a:t>Deep Learning for Scientists and Engineers, by George Em </a:t>
            </a:r>
            <a:r>
              <a:rPr lang="en-US" sz="1800" dirty="0" err="1"/>
              <a:t>Karniadakis</a:t>
            </a:r>
            <a:r>
              <a:rPr lang="en-US" sz="1800" dirty="0"/>
              <a:t>, Khemraj Shukla, Summer 2023 at KTH Stockholm</a:t>
            </a:r>
          </a:p>
          <a:p>
            <a:r>
              <a:rPr lang="en-US" sz="1800" dirty="0"/>
              <a:t>Steve Brunton YouTube channel. </a:t>
            </a:r>
            <a:r>
              <a:rPr lang="en-US" sz="1800" dirty="0">
                <a:hlinkClick r:id="rId3"/>
              </a:rPr>
              <a:t>https://www.youtube.com/@Eigensteve</a:t>
            </a:r>
            <a:endParaRPr lang="en-US" sz="1800" dirty="0"/>
          </a:p>
          <a:p>
            <a:r>
              <a:rPr lang="en-US" sz="1800" dirty="0"/>
              <a:t>https://sciml.tamids.tamu.edu/ecen-689-scientific-machine-learning-spring-2024/</a:t>
            </a:r>
          </a:p>
          <a:p>
            <a:r>
              <a:rPr lang="en-US" sz="1800" dirty="0"/>
              <a:t>…</a:t>
            </a:r>
          </a:p>
          <a:p>
            <a:endParaRPr lang="en-US" sz="1800" dirty="0"/>
          </a:p>
          <a:p>
            <a:endParaRPr lang="en-US" sz="1800" dirty="0"/>
          </a:p>
          <a:p>
            <a:endParaRPr lang="nb-NO" sz="1800" dirty="0"/>
          </a:p>
        </p:txBody>
      </p:sp>
      <p:sp>
        <p:nvSpPr>
          <p:cNvPr id="4" name="Slide Number Placeholder 3">
            <a:extLst>
              <a:ext uri="{FF2B5EF4-FFF2-40B4-BE49-F238E27FC236}">
                <a16:creationId xmlns:a16="http://schemas.microsoft.com/office/drawing/2014/main" id="{4DA0C9A7-0A75-4DF8-B92F-5323B87A4349}"/>
              </a:ext>
            </a:extLst>
          </p:cNvPr>
          <p:cNvSpPr>
            <a:spLocks noGrp="1"/>
          </p:cNvSpPr>
          <p:nvPr>
            <p:ph type="sldNum" sz="quarter" idx="12"/>
          </p:nvPr>
        </p:nvSpPr>
        <p:spPr/>
        <p:txBody>
          <a:bodyPr/>
          <a:lstStyle/>
          <a:p>
            <a:fld id="{68FA913F-7171-4556-8BED-0A30A44EC611}" type="slidenum">
              <a:rPr lang="en-GB" smtClean="0"/>
              <a:pPr/>
              <a:t>5</a:t>
            </a:fld>
            <a:endParaRPr lang="en-GB" dirty="0"/>
          </a:p>
        </p:txBody>
      </p:sp>
    </p:spTree>
    <p:extLst>
      <p:ext uri="{BB962C8B-B14F-4D97-AF65-F5344CB8AC3E}">
        <p14:creationId xmlns:p14="http://schemas.microsoft.com/office/powerpoint/2010/main" val="241262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B33343-A716-3901-0C24-126EADF5D6E7}"/>
              </a:ext>
            </a:extLst>
          </p:cNvPr>
          <p:cNvPicPr>
            <a:picLocks noChangeAspect="1"/>
          </p:cNvPicPr>
          <p:nvPr/>
        </p:nvPicPr>
        <p:blipFill>
          <a:blip r:embed="rId3"/>
          <a:stretch>
            <a:fillRect/>
          </a:stretch>
        </p:blipFill>
        <p:spPr>
          <a:xfrm>
            <a:off x="97049" y="0"/>
            <a:ext cx="11997901" cy="6858000"/>
          </a:xfrm>
          <a:prstGeom prst="rect">
            <a:avLst/>
          </a:prstGeom>
        </p:spPr>
      </p:pic>
      <p:sp>
        <p:nvSpPr>
          <p:cNvPr id="6" name="Rectangle 5">
            <a:extLst>
              <a:ext uri="{FF2B5EF4-FFF2-40B4-BE49-F238E27FC236}">
                <a16:creationId xmlns:a16="http://schemas.microsoft.com/office/drawing/2014/main" id="{F231416B-06DD-BDB6-4A42-DAF226E5776C}"/>
              </a:ext>
            </a:extLst>
          </p:cNvPr>
          <p:cNvSpPr/>
          <p:nvPr/>
        </p:nvSpPr>
        <p:spPr>
          <a:xfrm>
            <a:off x="-1" y="0"/>
            <a:ext cx="12192001" cy="6858000"/>
          </a:xfrm>
          <a:prstGeom prst="rect">
            <a:avLst/>
          </a:prstGeom>
          <a:gradFill flip="none" rotWithShape="1">
            <a:gsLst>
              <a:gs pos="0">
                <a:schemeClr val="accent3">
                  <a:lumMod val="5000"/>
                  <a:lumOff val="95000"/>
                  <a:alpha val="0"/>
                </a:schemeClr>
              </a:gs>
              <a:gs pos="59000">
                <a:schemeClr val="accent3">
                  <a:lumMod val="45000"/>
                  <a:lumOff val="55000"/>
                </a:schemeClr>
              </a:gs>
              <a:gs pos="83000">
                <a:schemeClr val="accent3">
                  <a:lumMod val="45000"/>
                  <a:lumOff val="55000"/>
                </a:schemeClr>
              </a:gs>
              <a:gs pos="100000">
                <a:schemeClr val="accent3">
                  <a:lumMod val="30000"/>
                  <a:lumOff val="7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EACDEA56-D088-A7E7-064C-AEFC15BFB2C7}"/>
              </a:ext>
            </a:extLst>
          </p:cNvPr>
          <p:cNvSpPr>
            <a:spLocks noGrp="1"/>
          </p:cNvSpPr>
          <p:nvPr>
            <p:ph type="title"/>
          </p:nvPr>
        </p:nvSpPr>
        <p:spPr>
          <a:xfrm>
            <a:off x="576943" y="261144"/>
            <a:ext cx="7772400" cy="1325563"/>
          </a:xfrm>
        </p:spPr>
        <p:txBody>
          <a:bodyPr/>
          <a:lstStyle/>
          <a:p>
            <a:r>
              <a:rPr lang="en-US" dirty="0">
                <a:solidFill>
                  <a:srgbClr val="4E2CE0"/>
                </a:solidFill>
              </a:rPr>
              <a:t>What is Scientific Machine Learning (</a:t>
            </a:r>
            <a:r>
              <a:rPr lang="en-US" dirty="0" err="1">
                <a:solidFill>
                  <a:srgbClr val="4E2CE0"/>
                </a:solidFill>
              </a:rPr>
              <a:t>SciML</a:t>
            </a:r>
            <a:r>
              <a:rPr lang="en-US" dirty="0">
                <a:solidFill>
                  <a:srgbClr val="4E2CE0"/>
                </a:solidFill>
              </a:rPr>
              <a:t>)?</a:t>
            </a:r>
            <a:endParaRPr lang="nb-NO" dirty="0">
              <a:solidFill>
                <a:srgbClr val="4E2CE0"/>
              </a:solidFill>
            </a:endParaRPr>
          </a:p>
        </p:txBody>
      </p:sp>
      <p:sp>
        <p:nvSpPr>
          <p:cNvPr id="3" name="Content Placeholder 2">
            <a:extLst>
              <a:ext uri="{FF2B5EF4-FFF2-40B4-BE49-F238E27FC236}">
                <a16:creationId xmlns:a16="http://schemas.microsoft.com/office/drawing/2014/main" id="{84ECE519-39DC-5050-2B31-ED91D8FFEFD0}"/>
              </a:ext>
            </a:extLst>
          </p:cNvPr>
          <p:cNvSpPr>
            <a:spLocks noGrp="1"/>
          </p:cNvSpPr>
          <p:nvPr>
            <p:ph idx="1"/>
          </p:nvPr>
        </p:nvSpPr>
        <p:spPr>
          <a:xfrm>
            <a:off x="491532" y="1847850"/>
            <a:ext cx="6260960" cy="4351338"/>
          </a:xfrm>
        </p:spPr>
        <p:txBody>
          <a:bodyPr>
            <a:normAutofit lnSpcReduction="10000"/>
          </a:bodyPr>
          <a:lstStyle/>
          <a:p>
            <a:r>
              <a:rPr lang="en-US" b="1" i="0" dirty="0">
                <a:solidFill>
                  <a:srgbClr val="4E2CE0"/>
                </a:solidFill>
                <a:effectLst/>
                <a:latin typeface="Segoe UI Variable Text" pitchFamily="2" charset="0"/>
              </a:rPr>
              <a:t>Scientific Machine Learning (</a:t>
            </a:r>
            <a:r>
              <a:rPr lang="en-US" b="1" i="0" dirty="0" err="1">
                <a:solidFill>
                  <a:srgbClr val="4E2CE0"/>
                </a:solidFill>
                <a:effectLst/>
                <a:latin typeface="Segoe UI Variable Text" pitchFamily="2" charset="0"/>
              </a:rPr>
              <a:t>SciML</a:t>
            </a:r>
            <a:r>
              <a:rPr lang="en-US" b="1" i="0" dirty="0">
                <a:solidFill>
                  <a:srgbClr val="4E2CE0"/>
                </a:solidFill>
                <a:effectLst/>
                <a:latin typeface="Segoe UI Variable Text" pitchFamily="2" charset="0"/>
              </a:rPr>
              <a:t>)</a:t>
            </a:r>
            <a:r>
              <a:rPr lang="en-US" b="0" i="0" dirty="0">
                <a:solidFill>
                  <a:srgbClr val="4E2CE0"/>
                </a:solidFill>
                <a:effectLst/>
                <a:latin typeface="Segoe UI Variable Text" pitchFamily="2" charset="0"/>
              </a:rPr>
              <a:t> </a:t>
            </a:r>
            <a:r>
              <a:rPr lang="en-US" b="0" i="0" dirty="0">
                <a:solidFill>
                  <a:srgbClr val="0D0D0D"/>
                </a:solidFill>
                <a:effectLst/>
                <a:latin typeface="Segoe UI Variable Text" pitchFamily="2" charset="0"/>
              </a:rPr>
              <a:t>is an </a:t>
            </a:r>
            <a:r>
              <a:rPr lang="en-US" b="0" i="0" dirty="0">
                <a:solidFill>
                  <a:srgbClr val="FFFF00"/>
                </a:solidFill>
                <a:effectLst/>
                <a:latin typeface="Segoe UI Variable Text" pitchFamily="2" charset="0"/>
              </a:rPr>
              <a:t>interdisciplinary</a:t>
            </a:r>
            <a:r>
              <a:rPr lang="en-US" b="0" i="0" dirty="0">
                <a:solidFill>
                  <a:srgbClr val="0D0D0D"/>
                </a:solidFill>
                <a:effectLst/>
                <a:latin typeface="Segoe UI Variable Text" pitchFamily="2" charset="0"/>
              </a:rPr>
              <a:t> field that combines principles of </a:t>
            </a:r>
            <a:r>
              <a:rPr lang="en-US" b="0" i="0" dirty="0">
                <a:solidFill>
                  <a:srgbClr val="4E2CE0"/>
                </a:solidFill>
                <a:effectLst/>
                <a:latin typeface="Segoe UI Variable Text" pitchFamily="2" charset="0"/>
              </a:rPr>
              <a:t>scientific computing</a:t>
            </a:r>
            <a:r>
              <a:rPr lang="en-US" dirty="0">
                <a:solidFill>
                  <a:srgbClr val="4E2CE0"/>
                </a:solidFill>
                <a:latin typeface="Segoe UI Variable Text" pitchFamily="2" charset="0"/>
              </a:rPr>
              <a:t>, applied mathematics</a:t>
            </a:r>
            <a:r>
              <a:rPr lang="en-US" b="0" i="0" dirty="0">
                <a:solidFill>
                  <a:srgbClr val="0D0D0D"/>
                </a:solidFill>
                <a:effectLst/>
                <a:latin typeface="Segoe UI Variable Text" pitchFamily="2" charset="0"/>
              </a:rPr>
              <a:t>, </a:t>
            </a:r>
            <a:r>
              <a:rPr lang="en-US" b="0" i="0" dirty="0">
                <a:solidFill>
                  <a:srgbClr val="4E2CE0"/>
                </a:solidFill>
                <a:effectLst/>
                <a:latin typeface="Segoe UI Variable Text" pitchFamily="2" charset="0"/>
              </a:rPr>
              <a:t>data science</a:t>
            </a:r>
            <a:r>
              <a:rPr lang="en-US" b="0" i="0" dirty="0">
                <a:solidFill>
                  <a:srgbClr val="0D0D0D"/>
                </a:solidFill>
                <a:effectLst/>
                <a:latin typeface="Segoe UI Variable Text" pitchFamily="2" charset="0"/>
              </a:rPr>
              <a:t>, and </a:t>
            </a:r>
            <a:r>
              <a:rPr lang="en-US" b="0" i="0" dirty="0">
                <a:solidFill>
                  <a:srgbClr val="4E2CE0"/>
                </a:solidFill>
                <a:effectLst/>
                <a:latin typeface="Segoe UI Variable Text" pitchFamily="2" charset="0"/>
              </a:rPr>
              <a:t>machine learning </a:t>
            </a:r>
            <a:r>
              <a:rPr lang="en-US" b="0" i="0" dirty="0">
                <a:solidFill>
                  <a:srgbClr val="0D0D0D"/>
                </a:solidFill>
                <a:effectLst/>
                <a:latin typeface="Segoe UI Variable Text" pitchFamily="2" charset="0"/>
              </a:rPr>
              <a:t>to </a:t>
            </a:r>
            <a:r>
              <a:rPr lang="en-US" b="0" i="0" dirty="0">
                <a:solidFill>
                  <a:srgbClr val="FF0000"/>
                </a:solidFill>
                <a:effectLst/>
                <a:latin typeface="Segoe UI Variable Text" pitchFamily="2" charset="0"/>
              </a:rPr>
              <a:t>model</a:t>
            </a:r>
            <a:r>
              <a:rPr lang="en-US" b="0" i="0" dirty="0">
                <a:solidFill>
                  <a:srgbClr val="0D0D0D"/>
                </a:solidFill>
                <a:effectLst/>
                <a:latin typeface="Segoe UI Variable Text" pitchFamily="2" charset="0"/>
              </a:rPr>
              <a:t>, </a:t>
            </a:r>
            <a:r>
              <a:rPr lang="en-US" b="0" i="0" dirty="0">
                <a:solidFill>
                  <a:srgbClr val="FF0000"/>
                </a:solidFill>
                <a:effectLst/>
                <a:latin typeface="Segoe UI Variable Text" pitchFamily="2" charset="0"/>
              </a:rPr>
              <a:t>predict</a:t>
            </a:r>
            <a:r>
              <a:rPr lang="en-US" b="0" i="0" dirty="0">
                <a:solidFill>
                  <a:srgbClr val="0D0D0D"/>
                </a:solidFill>
                <a:effectLst/>
                <a:latin typeface="Segoe UI Variable Text" pitchFamily="2" charset="0"/>
              </a:rPr>
              <a:t>, and </a:t>
            </a:r>
            <a:r>
              <a:rPr lang="en-US" b="0" i="0" dirty="0">
                <a:solidFill>
                  <a:srgbClr val="FF0000"/>
                </a:solidFill>
                <a:effectLst/>
                <a:latin typeface="Segoe UI Variable Text" pitchFamily="2" charset="0"/>
              </a:rPr>
              <a:t>analyze</a:t>
            </a:r>
            <a:r>
              <a:rPr lang="en-US" b="0" i="0" dirty="0">
                <a:solidFill>
                  <a:srgbClr val="0D0D0D"/>
                </a:solidFill>
                <a:effectLst/>
                <a:latin typeface="Segoe UI Variable Text" pitchFamily="2" charset="0"/>
              </a:rPr>
              <a:t> complex systems governed by the laws of </a:t>
            </a:r>
            <a:r>
              <a:rPr lang="en-US" b="0" i="0" dirty="0">
                <a:solidFill>
                  <a:srgbClr val="00B050"/>
                </a:solidFill>
                <a:effectLst/>
                <a:latin typeface="Segoe UI Variable Text" pitchFamily="2" charset="0"/>
              </a:rPr>
              <a:t>physics</a:t>
            </a:r>
            <a:r>
              <a:rPr lang="en-US" b="0" i="0" dirty="0">
                <a:solidFill>
                  <a:srgbClr val="0D0D0D"/>
                </a:solidFill>
                <a:effectLst/>
                <a:latin typeface="Segoe UI Variable Text" pitchFamily="2" charset="0"/>
              </a:rPr>
              <a:t>, </a:t>
            </a:r>
            <a:r>
              <a:rPr lang="en-US" b="0" i="0" dirty="0">
                <a:solidFill>
                  <a:srgbClr val="00B050"/>
                </a:solidFill>
                <a:effectLst/>
                <a:latin typeface="Segoe UI Variable Text" pitchFamily="2" charset="0"/>
              </a:rPr>
              <a:t>chemistry</a:t>
            </a:r>
            <a:r>
              <a:rPr lang="en-US" b="0" i="0" dirty="0">
                <a:solidFill>
                  <a:srgbClr val="0D0D0D"/>
                </a:solidFill>
                <a:effectLst/>
                <a:latin typeface="Segoe UI Variable Text" pitchFamily="2" charset="0"/>
              </a:rPr>
              <a:t>, </a:t>
            </a:r>
            <a:r>
              <a:rPr lang="en-US" b="0" i="0" dirty="0">
                <a:solidFill>
                  <a:srgbClr val="00B050"/>
                </a:solidFill>
                <a:effectLst/>
                <a:latin typeface="Segoe UI Variable Text" pitchFamily="2" charset="0"/>
              </a:rPr>
              <a:t>biology</a:t>
            </a:r>
            <a:r>
              <a:rPr lang="en-US" b="0" i="0" dirty="0">
                <a:solidFill>
                  <a:srgbClr val="0D0D0D"/>
                </a:solidFill>
                <a:effectLst/>
                <a:latin typeface="Segoe UI Variable Text" pitchFamily="2" charset="0"/>
              </a:rPr>
              <a:t>, or </a:t>
            </a:r>
            <a:r>
              <a:rPr lang="en-US" b="0" i="0" dirty="0">
                <a:solidFill>
                  <a:srgbClr val="00B050"/>
                </a:solidFill>
                <a:effectLst/>
                <a:latin typeface="Segoe UI Variable Text" pitchFamily="2" charset="0"/>
              </a:rPr>
              <a:t>engineering</a:t>
            </a:r>
            <a:r>
              <a:rPr lang="en-US" b="0" i="0" dirty="0">
                <a:solidFill>
                  <a:srgbClr val="0D0D0D"/>
                </a:solidFill>
                <a:effectLst/>
                <a:latin typeface="Segoe UI Variable Text" pitchFamily="2" charset="0"/>
              </a:rPr>
              <a:t>. </a:t>
            </a:r>
          </a:p>
          <a:p>
            <a:r>
              <a:rPr lang="en-US" b="1" dirty="0">
                <a:solidFill>
                  <a:srgbClr val="0D0D0D"/>
                </a:solidFill>
                <a:highlight>
                  <a:srgbClr val="C9BEF6"/>
                </a:highlight>
                <a:latin typeface="Segoe UI Variable Text" pitchFamily="2" charset="0"/>
              </a:rPr>
              <a:t>Main Characteristics: </a:t>
            </a:r>
            <a:r>
              <a:rPr lang="en-US" dirty="0">
                <a:solidFill>
                  <a:srgbClr val="0D0D0D"/>
                </a:solidFill>
                <a:highlight>
                  <a:srgbClr val="C9BEF6"/>
                </a:highlight>
                <a:latin typeface="Segoe UI Variable Text" pitchFamily="2" charset="0"/>
              </a:rPr>
              <a:t>Use Domain Knowledge</a:t>
            </a:r>
            <a:endParaRPr lang="en-US" b="0" i="0" dirty="0">
              <a:solidFill>
                <a:srgbClr val="0D0D0D"/>
              </a:solidFill>
              <a:effectLst/>
              <a:highlight>
                <a:srgbClr val="C9BEF6"/>
              </a:highlight>
              <a:latin typeface="Segoe UI Variable Text" pitchFamily="2" charset="0"/>
            </a:endParaRPr>
          </a:p>
        </p:txBody>
      </p:sp>
      <p:sp>
        <p:nvSpPr>
          <p:cNvPr id="4" name="Slide Number Placeholder 3">
            <a:extLst>
              <a:ext uri="{FF2B5EF4-FFF2-40B4-BE49-F238E27FC236}">
                <a16:creationId xmlns:a16="http://schemas.microsoft.com/office/drawing/2014/main" id="{8726A211-8D7D-8716-B851-7836970B9A45}"/>
              </a:ext>
            </a:extLst>
          </p:cNvPr>
          <p:cNvSpPr>
            <a:spLocks noGrp="1"/>
          </p:cNvSpPr>
          <p:nvPr>
            <p:ph type="sldNum" sz="quarter" idx="12"/>
          </p:nvPr>
        </p:nvSpPr>
        <p:spPr/>
        <p:txBody>
          <a:bodyPr/>
          <a:lstStyle/>
          <a:p>
            <a:fld id="{68FA913F-7171-4556-8BED-0A30A44EC611}" type="slidenum">
              <a:rPr lang="en-GB" smtClean="0"/>
              <a:pPr/>
              <a:t>6</a:t>
            </a:fld>
            <a:endParaRPr lang="en-GB" dirty="0"/>
          </a:p>
        </p:txBody>
      </p:sp>
    </p:spTree>
    <p:extLst>
      <p:ext uri="{BB962C8B-B14F-4D97-AF65-F5344CB8AC3E}">
        <p14:creationId xmlns:p14="http://schemas.microsoft.com/office/powerpoint/2010/main" val="296771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A screen shows the laureates of the 2024 Nobel Prize in Physics, US physicist John J Hopfield (L) and Canadian-British computer scientist and cognitive psychologist Geoffrey E Hinton, during the announcement at the Royal Swedish Academy of Sciences in Stockholm, Sweden.">
            <a:extLst>
              <a:ext uri="{FF2B5EF4-FFF2-40B4-BE49-F238E27FC236}">
                <a16:creationId xmlns:a16="http://schemas.microsoft.com/office/drawing/2014/main" id="{E678DFDB-0924-3C43-DA8B-E2F818056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6450" b="909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7B1C53-7ACC-FEBF-8F29-7357AA89DC39}"/>
              </a:ext>
            </a:extLst>
          </p:cNvPr>
          <p:cNvSpPr>
            <a:spLocks noGrp="1"/>
          </p:cNvSpPr>
          <p:nvPr>
            <p:ph type="title"/>
          </p:nvPr>
        </p:nvSpPr>
        <p:spPr>
          <a:xfrm>
            <a:off x="330413" y="1001014"/>
            <a:ext cx="6326268" cy="1442466"/>
          </a:xfrm>
        </p:spPr>
        <p:txBody>
          <a:bodyPr vert="horz" lIns="91440" tIns="45720" rIns="91440" bIns="45720" rtlCol="0" anchor="b">
            <a:norm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Nobel Prize in Physics &amp; Chemistry</a:t>
            </a:r>
          </a:p>
        </p:txBody>
      </p:sp>
      <p:sp>
        <p:nvSpPr>
          <p:cNvPr id="2061" name="Rectangle 206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63" name="Rectangle 206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7DD6DA2-FA6C-73FE-8AA5-A8A23B3600FF}"/>
              </a:ext>
            </a:extLst>
          </p:cNvPr>
          <p:cNvSpPr txBox="1"/>
          <p:nvPr/>
        </p:nvSpPr>
        <p:spPr>
          <a:xfrm>
            <a:off x="371093" y="2718054"/>
            <a:ext cx="5004947" cy="3207258"/>
          </a:xfrm>
          <a:prstGeom prst="rect">
            <a:avLst/>
          </a:prstGeom>
        </p:spPr>
        <p:txBody>
          <a:bodyPr vert="horz" lIns="91440" tIns="45720" rIns="91440" bIns="45720" rtlCol="0" anchor="t">
            <a:normAutofit/>
          </a:bodyPr>
          <a:lstStyle/>
          <a:p>
            <a:pPr>
              <a:lnSpc>
                <a:spcPct val="90000"/>
              </a:lnSpc>
              <a:spcAft>
                <a:spcPts val="600"/>
              </a:spcAft>
            </a:pPr>
            <a:r>
              <a:rPr lang="en-US" b="1" i="0" dirty="0">
                <a:solidFill>
                  <a:schemeClr val="accent2">
                    <a:lumMod val="60000"/>
                    <a:lumOff val="40000"/>
                  </a:schemeClr>
                </a:solidFill>
                <a:effectLst/>
                <a:latin typeface="Tahoma" panose="020B0604030504040204" pitchFamily="34" charset="0"/>
                <a:ea typeface="Tahoma" panose="020B0604030504040204" pitchFamily="34" charset="0"/>
                <a:cs typeface="Tahoma" panose="020B0604030504040204" pitchFamily="34" charset="0"/>
              </a:rPr>
              <a:t>Trained neural networks using physics:</a:t>
            </a:r>
          </a:p>
          <a:p>
            <a:pPr indent="-228600">
              <a:lnSpc>
                <a:spcPct val="90000"/>
              </a:lnSpc>
              <a:spcAft>
                <a:spcPts val="600"/>
              </a:spcAft>
              <a:buFont typeface="Arial" panose="020B0604020202020204" pitchFamily="34" charset="0"/>
              <a:buChar char="•"/>
            </a:pPr>
            <a:r>
              <a:rPr lang="en-US"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John Hopfield (Princeton University) </a:t>
            </a:r>
          </a:p>
          <a:p>
            <a:pPr indent="-228600">
              <a:lnSpc>
                <a:spcPct val="90000"/>
              </a:lnSpc>
              <a:spcAft>
                <a:spcPts val="600"/>
              </a:spcAft>
              <a:buFont typeface="Arial" panose="020B0604020202020204" pitchFamily="34" charset="0"/>
              <a:buChar char="•"/>
            </a:pPr>
            <a:r>
              <a:rPr lang="en-US" b="0" i="0" dirty="0">
                <a:solidFill>
                  <a:schemeClr val="bg1"/>
                </a:solidFill>
                <a:effectLst/>
                <a:latin typeface="Tahoma" panose="020B0604030504040204" pitchFamily="34" charset="0"/>
                <a:ea typeface="Tahoma" panose="020B0604030504040204" pitchFamily="34" charset="0"/>
                <a:cs typeface="Tahoma" panose="020B0604030504040204" pitchFamily="34" charset="0"/>
              </a:rPr>
              <a:t>Geoffrey Hinton (University of Toronto)</a:t>
            </a:r>
          </a:p>
          <a:p>
            <a:pPr indent="-228600">
              <a:lnSpc>
                <a:spcPct val="90000"/>
              </a:lnSpc>
              <a:spcAft>
                <a:spcPts val="600"/>
              </a:spcAft>
              <a:buFont typeface="Arial" panose="020B0604020202020204" pitchFamily="34" charset="0"/>
              <a:buChar char="•"/>
            </a:pP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90000"/>
              </a:lnSpc>
              <a:spcAft>
                <a:spcPts val="600"/>
              </a:spcAft>
            </a:pPr>
            <a:r>
              <a:rPr lang="en-US" b="1" dirty="0">
                <a:solidFill>
                  <a:schemeClr val="accent2">
                    <a:lumMod val="60000"/>
                    <a:lumOff val="40000"/>
                  </a:schemeClr>
                </a:solidFill>
                <a:latin typeface="Tahoma" panose="020B0604030504040204" pitchFamily="34" charset="0"/>
                <a:ea typeface="Tahoma" panose="020B0604030504040204" pitchFamily="34" charset="0"/>
                <a:cs typeface="Tahoma" panose="020B0604030504040204" pitchFamily="34" charset="0"/>
              </a:rPr>
              <a:t>For computational protein design</a:t>
            </a:r>
          </a:p>
          <a:p>
            <a:pPr indent="-228600">
              <a:lnSpc>
                <a:spcPct val="90000"/>
              </a:lnSpc>
              <a:spcAft>
                <a:spcPts val="600"/>
              </a:spcAft>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David Baker (University of Washington)</a:t>
            </a:r>
          </a:p>
          <a:p>
            <a:pPr indent="-228600">
              <a:lnSpc>
                <a:spcPct val="90000"/>
              </a:lnSpc>
              <a:spcAft>
                <a:spcPts val="600"/>
              </a:spcAft>
              <a:buFont typeface="Arial" panose="020B0604020202020204" pitchFamily="34" charset="0"/>
              <a:buChar char="•"/>
            </a:pP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Demis</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Hassabis (Google DeepMind)</a:t>
            </a:r>
          </a:p>
          <a:p>
            <a:pPr indent="-228600">
              <a:lnSpc>
                <a:spcPct val="90000"/>
              </a:lnSpc>
              <a:spcAft>
                <a:spcPts val="600"/>
              </a:spcAft>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John M. Jumper (Google DeepMind)</a:t>
            </a:r>
          </a:p>
        </p:txBody>
      </p:sp>
      <p:sp>
        <p:nvSpPr>
          <p:cNvPr id="4" name="Slide Number Placeholder 3">
            <a:extLst>
              <a:ext uri="{FF2B5EF4-FFF2-40B4-BE49-F238E27FC236}">
                <a16:creationId xmlns:a16="http://schemas.microsoft.com/office/drawing/2014/main" id="{A851C37D-83C2-7210-735B-DFB34891DEE2}"/>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68FA913F-7171-4556-8BED-0A30A44EC611}" type="slidenum">
              <a:rPr lang="en-US" sz="1200">
                <a:latin typeface="Calibri" panose="020F0502020204030204"/>
                <a:ea typeface="+mn-ea"/>
                <a:cs typeface="+mn-cs"/>
              </a:rPr>
              <a:pPr>
                <a:spcAft>
                  <a:spcPts val="600"/>
                </a:spcAft>
                <a:defRPr/>
              </a:pPr>
              <a:t>7</a:t>
            </a:fld>
            <a:endParaRPr lang="en-US" sz="1200">
              <a:latin typeface="Calibri" panose="020F0502020204030204"/>
              <a:ea typeface="+mn-ea"/>
              <a:cs typeface="+mn-cs"/>
            </a:endParaRPr>
          </a:p>
        </p:txBody>
      </p:sp>
      <p:sp>
        <p:nvSpPr>
          <p:cNvPr id="8" name="TextBox 7">
            <a:extLst>
              <a:ext uri="{FF2B5EF4-FFF2-40B4-BE49-F238E27FC236}">
                <a16:creationId xmlns:a16="http://schemas.microsoft.com/office/drawing/2014/main" id="{8C8FD709-B0E4-52AA-9F3B-7B5C01770B10}"/>
              </a:ext>
            </a:extLst>
          </p:cNvPr>
          <p:cNvSpPr txBox="1"/>
          <p:nvPr/>
        </p:nvSpPr>
        <p:spPr>
          <a:xfrm>
            <a:off x="323468" y="132571"/>
            <a:ext cx="5887862" cy="769441"/>
          </a:xfrm>
          <a:prstGeom prst="rect">
            <a:avLst/>
          </a:prstGeom>
          <a:noFill/>
        </p:spPr>
        <p:txBody>
          <a:bodyPr wrap="square">
            <a:spAutoFit/>
          </a:bodyPr>
          <a:lstStyle/>
          <a:p>
            <a:r>
              <a:rPr lang="en-US" sz="4400" dirty="0">
                <a:solidFill>
                  <a:schemeClr val="bg1"/>
                </a:solidFill>
                <a:latin typeface="Arial" panose="020B0604020202020204" pitchFamily="34" charset="0"/>
                <a:cs typeface="Arial" panose="020B0604020202020204" pitchFamily="34" charset="0"/>
              </a:rPr>
              <a:t>#AI4Science</a:t>
            </a:r>
            <a:endParaRPr lang="nb-NO"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3158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456FB-1C4C-6A82-FB87-CAA9D5470C17}"/>
              </a:ext>
            </a:extLst>
          </p:cNvPr>
          <p:cNvSpPr>
            <a:spLocks noGrp="1"/>
          </p:cNvSpPr>
          <p:nvPr>
            <p:ph type="title"/>
          </p:nvPr>
        </p:nvSpPr>
        <p:spPr>
          <a:xfrm>
            <a:off x="536750" y="219424"/>
            <a:ext cx="10515600" cy="1325563"/>
          </a:xfrm>
        </p:spPr>
        <p:txBody>
          <a:bodyPr/>
          <a:lstStyle/>
          <a:p>
            <a:r>
              <a:rPr lang="nb-NO" dirty="0" err="1"/>
              <a:t>Paradigms</a:t>
            </a:r>
            <a:r>
              <a:rPr lang="nb-NO" dirty="0"/>
              <a:t> </a:t>
            </a:r>
            <a:r>
              <a:rPr lang="nb-NO" dirty="0" err="1"/>
              <a:t>of</a:t>
            </a:r>
            <a:r>
              <a:rPr lang="nb-NO" dirty="0"/>
              <a:t> Science</a:t>
            </a:r>
            <a:br>
              <a:rPr lang="nb-NO" dirty="0"/>
            </a:br>
            <a:r>
              <a:rPr lang="nb-NO" sz="4000" dirty="0" err="1">
                <a:solidFill>
                  <a:srgbClr val="FFC000"/>
                </a:solidFill>
              </a:rPr>
              <a:t>What</a:t>
            </a:r>
            <a:r>
              <a:rPr lang="nb-NO" sz="4000" dirty="0">
                <a:solidFill>
                  <a:srgbClr val="FFC000"/>
                </a:solidFill>
              </a:rPr>
              <a:t> is happening?</a:t>
            </a:r>
            <a:endParaRPr lang="nb-NO" dirty="0">
              <a:solidFill>
                <a:srgbClr val="FFC000"/>
              </a:solidFill>
            </a:endParaRPr>
          </a:p>
        </p:txBody>
      </p:sp>
      <p:sp>
        <p:nvSpPr>
          <p:cNvPr id="4" name="Slide Number Placeholder 3">
            <a:extLst>
              <a:ext uri="{FF2B5EF4-FFF2-40B4-BE49-F238E27FC236}">
                <a16:creationId xmlns:a16="http://schemas.microsoft.com/office/drawing/2014/main" id="{0D462090-C2BE-68F7-B704-1F15ED9ABBD6}"/>
              </a:ext>
            </a:extLst>
          </p:cNvPr>
          <p:cNvSpPr>
            <a:spLocks noGrp="1"/>
          </p:cNvSpPr>
          <p:nvPr>
            <p:ph type="sldNum" sz="quarter" idx="12"/>
          </p:nvPr>
        </p:nvSpPr>
        <p:spPr/>
        <p:txBody>
          <a:bodyPr/>
          <a:lstStyle/>
          <a:p>
            <a:fld id="{68FA913F-7171-4556-8BED-0A30A44EC611}" type="slidenum">
              <a:rPr lang="en-GB" smtClean="0"/>
              <a:pPr/>
              <a:t>8</a:t>
            </a:fld>
            <a:endParaRPr lang="en-GB" dirty="0"/>
          </a:p>
        </p:txBody>
      </p:sp>
      <p:pic>
        <p:nvPicPr>
          <p:cNvPr id="2052" name="Picture 4" descr="The four paradigms of science evolved along with time, including... |  Download Scientific Diagram">
            <a:extLst>
              <a:ext uri="{FF2B5EF4-FFF2-40B4-BE49-F238E27FC236}">
                <a16:creationId xmlns:a16="http://schemas.microsoft.com/office/drawing/2014/main" id="{0A088BC4-E623-0B54-2E56-9CAEAD108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308" y="1473258"/>
            <a:ext cx="7456827" cy="49712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B8A0D0-9345-193B-D68A-2F8073637E92}"/>
              </a:ext>
            </a:extLst>
          </p:cNvPr>
          <p:cNvSpPr txBox="1"/>
          <p:nvPr/>
        </p:nvSpPr>
        <p:spPr>
          <a:xfrm>
            <a:off x="5989938" y="6538912"/>
            <a:ext cx="4724400" cy="276999"/>
          </a:xfrm>
          <a:prstGeom prst="rect">
            <a:avLst/>
          </a:prstGeom>
          <a:noFill/>
        </p:spPr>
        <p:txBody>
          <a:bodyPr wrap="square">
            <a:spAutoFit/>
          </a:bodyPr>
          <a:lstStyle/>
          <a:p>
            <a:r>
              <a:rPr lang="en-US" sz="1200" dirty="0"/>
              <a:t>Data-Driven Materials Innovation and Applications, 2022 </a:t>
            </a:r>
            <a:endParaRPr lang="nb-NO" sz="1200" dirty="0"/>
          </a:p>
        </p:txBody>
      </p:sp>
    </p:spTree>
    <p:extLst>
      <p:ext uri="{BB962C8B-B14F-4D97-AF65-F5344CB8AC3E}">
        <p14:creationId xmlns:p14="http://schemas.microsoft.com/office/powerpoint/2010/main" val="129663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D46F80-3FD0-6EED-3A1C-5FBB6F824B6A}"/>
              </a:ext>
            </a:extLst>
          </p:cNvPr>
          <p:cNvPicPr>
            <a:picLocks noChangeAspect="1"/>
          </p:cNvPicPr>
          <p:nvPr/>
        </p:nvPicPr>
        <p:blipFill>
          <a:blip r:embed="rId3"/>
          <a:stretch>
            <a:fillRect/>
          </a:stretch>
        </p:blipFill>
        <p:spPr>
          <a:xfrm>
            <a:off x="934931" y="2046288"/>
            <a:ext cx="5161069" cy="2904112"/>
          </a:xfrm>
          <a:prstGeom prst="rect">
            <a:avLst/>
          </a:prstGeom>
        </p:spPr>
      </p:pic>
      <p:sp>
        <p:nvSpPr>
          <p:cNvPr id="2" name="Title 1">
            <a:extLst>
              <a:ext uri="{FF2B5EF4-FFF2-40B4-BE49-F238E27FC236}">
                <a16:creationId xmlns:a16="http://schemas.microsoft.com/office/drawing/2014/main" id="{C59456FB-1C4C-6A82-FB87-CAA9D5470C17}"/>
              </a:ext>
            </a:extLst>
          </p:cNvPr>
          <p:cNvSpPr>
            <a:spLocks noGrp="1"/>
          </p:cNvSpPr>
          <p:nvPr>
            <p:ph type="title"/>
          </p:nvPr>
        </p:nvSpPr>
        <p:spPr/>
        <p:txBody>
          <a:bodyPr/>
          <a:lstStyle/>
          <a:p>
            <a:r>
              <a:rPr lang="nb-NO" dirty="0" err="1"/>
              <a:t>Why</a:t>
            </a:r>
            <a:r>
              <a:rPr lang="nb-NO" dirty="0"/>
              <a:t> </a:t>
            </a:r>
            <a:r>
              <a:rPr lang="nb-NO" dirty="0" err="1"/>
              <a:t>now</a:t>
            </a:r>
            <a:r>
              <a:rPr lang="nb-NO" dirty="0"/>
              <a:t>?</a:t>
            </a:r>
          </a:p>
        </p:txBody>
      </p:sp>
      <p:sp>
        <p:nvSpPr>
          <p:cNvPr id="3" name="Content Placeholder 2">
            <a:extLst>
              <a:ext uri="{FF2B5EF4-FFF2-40B4-BE49-F238E27FC236}">
                <a16:creationId xmlns:a16="http://schemas.microsoft.com/office/drawing/2014/main" id="{B6F170FF-B4C7-78E2-1DD9-C9983322F6D2}"/>
              </a:ext>
            </a:extLst>
          </p:cNvPr>
          <p:cNvSpPr>
            <a:spLocks noGrp="1"/>
          </p:cNvSpPr>
          <p:nvPr>
            <p:ph idx="1"/>
          </p:nvPr>
        </p:nvSpPr>
        <p:spPr>
          <a:xfrm>
            <a:off x="934931" y="1764830"/>
            <a:ext cx="3962400" cy="345480"/>
          </a:xfrm>
        </p:spPr>
        <p:txBody>
          <a:bodyPr>
            <a:normAutofit/>
          </a:bodyPr>
          <a:lstStyle/>
          <a:p>
            <a:pPr marL="0" indent="0">
              <a:buNone/>
            </a:pPr>
            <a:r>
              <a:rPr lang="en-US" sz="1800" dirty="0"/>
              <a:t>Volume of Data Generated Annually</a:t>
            </a:r>
            <a:endParaRPr lang="nb-NO" sz="1800" dirty="0"/>
          </a:p>
        </p:txBody>
      </p:sp>
      <p:sp>
        <p:nvSpPr>
          <p:cNvPr id="4" name="Slide Number Placeholder 3">
            <a:extLst>
              <a:ext uri="{FF2B5EF4-FFF2-40B4-BE49-F238E27FC236}">
                <a16:creationId xmlns:a16="http://schemas.microsoft.com/office/drawing/2014/main" id="{0D462090-C2BE-68F7-B704-1F15ED9ABBD6}"/>
              </a:ext>
            </a:extLst>
          </p:cNvPr>
          <p:cNvSpPr>
            <a:spLocks noGrp="1"/>
          </p:cNvSpPr>
          <p:nvPr>
            <p:ph type="sldNum" sz="quarter" idx="12"/>
          </p:nvPr>
        </p:nvSpPr>
        <p:spPr/>
        <p:txBody>
          <a:bodyPr/>
          <a:lstStyle/>
          <a:p>
            <a:fld id="{68FA913F-7171-4556-8BED-0A30A44EC611}" type="slidenum">
              <a:rPr lang="en-GB" smtClean="0"/>
              <a:pPr/>
              <a:t>9</a:t>
            </a:fld>
            <a:endParaRPr lang="en-GB" dirty="0"/>
          </a:p>
        </p:txBody>
      </p:sp>
      <p:pic>
        <p:nvPicPr>
          <p:cNvPr id="2054" name="Picture 6" descr="Compute in the Era of Foundation Models - Radical Ventures">
            <a:extLst>
              <a:ext uri="{FF2B5EF4-FFF2-40B4-BE49-F238E27FC236}">
                <a16:creationId xmlns:a16="http://schemas.microsoft.com/office/drawing/2014/main" id="{07CDE5E6-17A2-CF35-710C-5AA0ECEBA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763" y="1737949"/>
            <a:ext cx="5703096" cy="354215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222ACC5-6E42-2D7E-17A1-F29ED226D8AD}"/>
              </a:ext>
            </a:extLst>
          </p:cNvPr>
          <p:cNvSpPr txBox="1">
            <a:spLocks/>
          </p:cNvSpPr>
          <p:nvPr/>
        </p:nvSpPr>
        <p:spPr>
          <a:xfrm>
            <a:off x="6531255" y="1737949"/>
            <a:ext cx="3580627" cy="711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Training Compute</a:t>
            </a:r>
            <a:endParaRPr lang="nb-NO" sz="1800" dirty="0"/>
          </a:p>
        </p:txBody>
      </p:sp>
      <p:graphicFrame>
        <p:nvGraphicFramePr>
          <p:cNvPr id="5" name="Diagram 4">
            <a:extLst>
              <a:ext uri="{FF2B5EF4-FFF2-40B4-BE49-F238E27FC236}">
                <a16:creationId xmlns:a16="http://schemas.microsoft.com/office/drawing/2014/main" id="{1FB815A8-D9A4-CDF1-F978-9C98AB925298}"/>
              </a:ext>
            </a:extLst>
          </p:cNvPr>
          <p:cNvGraphicFramePr/>
          <p:nvPr>
            <p:extLst>
              <p:ext uri="{D42A27DB-BD31-4B8C-83A1-F6EECF244321}">
                <p14:modId xmlns:p14="http://schemas.microsoft.com/office/powerpoint/2010/main" val="1997261665"/>
              </p:ext>
            </p:extLst>
          </p:nvPr>
        </p:nvGraphicFramePr>
        <p:xfrm>
          <a:off x="1572637" y="5370022"/>
          <a:ext cx="9450252" cy="13255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12997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4FD4C8-A0DA-40C8-A84C-A6F045A74F1C}">
  <we:reference id="wa104374368" version="1.0.0.0" store="en-US" storeType="OMEX"/>
  <we:alternateReferences>
    <we:reference id="WA104374368" version="1.0.0.0" store="WA104374368"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2b7fce66-bf2d-46b5-b59a-9f0018501bcd}" enabled="1" method="Standard" siteId="{f8a213d2-8f6c-400d-9e74-4e8b475316c6}" removed="0"/>
</clbl:labelList>
</file>

<file path=docProps/app.xml><?xml version="1.0" encoding="utf-8"?>
<Properties xmlns="http://schemas.openxmlformats.org/officeDocument/2006/extended-properties" xmlns:vt="http://schemas.openxmlformats.org/officeDocument/2006/docPropsVTypes">
  <TotalTime>29511</TotalTime>
  <Words>2517</Words>
  <Application>Microsoft Office PowerPoint</Application>
  <PresentationFormat>Widescreen</PresentationFormat>
  <Paragraphs>338</Paragraphs>
  <Slides>46</Slides>
  <Notes>18</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46</vt:i4>
      </vt:variant>
    </vt:vector>
  </HeadingPairs>
  <TitlesOfParts>
    <vt:vector size="60" baseType="lpstr">
      <vt:lpstr>Arial</vt:lpstr>
      <vt:lpstr>Calibri</vt:lpstr>
      <vt:lpstr>Calibri Light</vt:lpstr>
      <vt:lpstr>Cambria Math</vt:lpstr>
      <vt:lpstr>Manrope Var</vt:lpstr>
      <vt:lpstr>Noto Sans</vt:lpstr>
      <vt:lpstr>Open Sans Light</vt:lpstr>
      <vt:lpstr>Poppins</vt:lpstr>
      <vt:lpstr>Segoe UI</vt:lpstr>
      <vt:lpstr>Segoe UI Variable Text</vt:lpstr>
      <vt:lpstr>Tahoma</vt:lpstr>
      <vt:lpstr>Trebuchet MS</vt:lpstr>
      <vt:lpstr>Wingdings</vt:lpstr>
      <vt:lpstr>Office Theme</vt:lpstr>
      <vt:lpstr>PowerPoint Presentation</vt:lpstr>
      <vt:lpstr>PowerPoint Presentation</vt:lpstr>
      <vt:lpstr>PowerPoint Presentation</vt:lpstr>
      <vt:lpstr>Key Take-aways </vt:lpstr>
      <vt:lpstr>References</vt:lpstr>
      <vt:lpstr>What is Scientific Machine Learning (SciML)?</vt:lpstr>
      <vt:lpstr>The Nobel Prize in Physics &amp; Chemistry</vt:lpstr>
      <vt:lpstr>Paradigms of Science What is happening?</vt:lpstr>
      <vt:lpstr>Why now?</vt:lpstr>
      <vt:lpstr>NVIDIA, a new giant!</vt:lpstr>
      <vt:lpstr>Affiliation of teams building notable AI systems Growing …</vt:lpstr>
      <vt:lpstr>Artificial Intelligence Hype Cycle (2023)</vt:lpstr>
      <vt:lpstr>Scientific Computing &amp; Machine Learning for PDEs</vt:lpstr>
      <vt:lpstr>Partial Differential Equations (PDEs) They are everywhere!</vt:lpstr>
      <vt:lpstr>Partial Differential Equations (PDEs) They are everywhere!</vt:lpstr>
      <vt:lpstr>Key Scientific Tasks</vt:lpstr>
      <vt:lpstr>Why a revolution is needed?</vt:lpstr>
      <vt:lpstr>Scientific Machine Learning Incorporating Physics into Learning</vt:lpstr>
      <vt:lpstr>Why Numerical Methods?</vt:lpstr>
      <vt:lpstr>Why NOT Numerical Methods?</vt:lpstr>
      <vt:lpstr>Incorporating Physics into Learning</vt:lpstr>
      <vt:lpstr>Physics Informed Machine Learning</vt:lpstr>
      <vt:lpstr>Operator Learning (Ψ : X → Y)</vt:lpstr>
      <vt:lpstr>Operator Learning (Ψ : X → Y)  Comparison of neural networks with neural operators</vt:lpstr>
      <vt:lpstr>Operator Learning (Ψ : X → Y)</vt:lpstr>
      <vt:lpstr>DeepONet (Deep Operator Network)</vt:lpstr>
      <vt:lpstr> Fourier Neural Operator (FNO) (2020)</vt:lpstr>
      <vt:lpstr>Graph Neural Networks</vt:lpstr>
      <vt:lpstr>Graph Neural Networks</vt:lpstr>
      <vt:lpstr>Graph Neural Networks</vt:lpstr>
      <vt:lpstr>GenCFD  Generative AI for Statistical Computation of Fluids</vt:lpstr>
      <vt:lpstr>Limitations of Operators</vt:lpstr>
      <vt:lpstr>A short break </vt:lpstr>
      <vt:lpstr>Sparse Identification of Nonlinear Dynamics (SINDy)</vt:lpstr>
      <vt:lpstr>Foundation Models Multi-Operator Learning (MOL)</vt:lpstr>
      <vt:lpstr>Foundation Models for PDEs Poseidon: Efficient Foundation Models for PDEs (2024) </vt:lpstr>
      <vt:lpstr>Examples of Real World Applications</vt:lpstr>
      <vt:lpstr>Caltech: Predicting Extreme  Weather Predictions</vt:lpstr>
      <vt:lpstr>Caltech: Predicting Extreme  Weather Predictions</vt:lpstr>
      <vt:lpstr>Progress of AI-weather models over time</vt:lpstr>
      <vt:lpstr>Computational Costs</vt:lpstr>
      <vt:lpstr>Ansys SimAI vs. Fluent</vt:lpstr>
      <vt:lpstr>NeuralDEM  Real-time Simulation of Particulate Flows</vt:lpstr>
      <vt:lpstr>Then, what is PINNs?</vt:lpstr>
      <vt:lpstr>Before that, We need a real break!</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jassem abbasi</dc:creator>
  <cp:lastModifiedBy>Jassem Abbasi</cp:lastModifiedBy>
  <cp:revision>107</cp:revision>
  <dcterms:created xsi:type="dcterms:W3CDTF">2022-02-17T22:32:46Z</dcterms:created>
  <dcterms:modified xsi:type="dcterms:W3CDTF">2025-01-30T11:39:09Z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b7fce66-bf2d-46b5-b59a-9f0018501bcd_Enabled">
    <vt:lpwstr>true</vt:lpwstr>
  </property>
  <property fmtid="{D5CDD505-2E9C-101B-9397-08002B2CF9AE}" pid="3" name="MSIP_Label_2b7fce66-bf2d-46b5-b59a-9f0018501bcd_SetDate">
    <vt:lpwstr>2023-01-15T14:21:37Z</vt:lpwstr>
  </property>
  <property fmtid="{D5CDD505-2E9C-101B-9397-08002B2CF9AE}" pid="4" name="MSIP_Label_2b7fce66-bf2d-46b5-b59a-9f0018501bcd_Method">
    <vt:lpwstr>Standard</vt:lpwstr>
  </property>
  <property fmtid="{D5CDD505-2E9C-101B-9397-08002B2CF9AE}" pid="5" name="MSIP_Label_2b7fce66-bf2d-46b5-b59a-9f0018501bcd_Name">
    <vt:lpwstr>s_Intern</vt:lpwstr>
  </property>
  <property fmtid="{D5CDD505-2E9C-101B-9397-08002B2CF9AE}" pid="6" name="MSIP_Label_2b7fce66-bf2d-46b5-b59a-9f0018501bcd_SiteId">
    <vt:lpwstr>f8a213d2-8f6c-400d-9e74-4e8b475316c6</vt:lpwstr>
  </property>
  <property fmtid="{D5CDD505-2E9C-101B-9397-08002B2CF9AE}" pid="7" name="MSIP_Label_2b7fce66-bf2d-46b5-b59a-9f0018501bcd_ActionId">
    <vt:lpwstr>fc9a2923-ccc3-4e6b-a306-99ffab16fc61</vt:lpwstr>
  </property>
  <property fmtid="{D5CDD505-2E9C-101B-9397-08002B2CF9AE}" pid="8" name="MSIP_Label_2b7fce66-bf2d-46b5-b59a-9f0018501bcd_ContentBits">
    <vt:lpwstr>0</vt:lpwstr>
  </property>
</Properties>
</file>